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5_38B257A8.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7" r:id="rId5"/>
  </p:sldMasterIdLst>
  <p:notesMasterIdLst>
    <p:notesMasterId r:id="rId15"/>
  </p:notesMasterIdLst>
  <p:sldIdLst>
    <p:sldId id="291" r:id="rId6"/>
    <p:sldId id="260" r:id="rId7"/>
    <p:sldId id="261" r:id="rId8"/>
    <p:sldId id="306" r:id="rId9"/>
    <p:sldId id="307" r:id="rId10"/>
    <p:sldId id="297" r:id="rId11"/>
    <p:sldId id="308" r:id="rId12"/>
    <p:sldId id="292" r:id="rId13"/>
    <p:sldId id="298"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9BECAB-7BAB-4530-039B-1B0B0F86BABE}" name="Anna Sterner" initials="AS" userId="S::asterner@firstinspires.org::e34ade42-3f4d-4ffb-96dc-1c6e40b6902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y Morgan" initials="KM" lastIdx="18" clrIdx="0">
    <p:extLst>
      <p:ext uri="{19B8F6BF-5375-455C-9EA6-DF929625EA0E}">
        <p15:presenceInfo xmlns:p15="http://schemas.microsoft.com/office/powerpoint/2012/main" userId="S::kmorgan@firstinspires.org::19752d8f-270a-426b-91ad-1bf5c79275bc" providerId="AD"/>
      </p:ext>
    </p:extLst>
  </p:cmAuthor>
  <p:cmAuthor id="2" name="Tammy Pankey" initials="TP" lastIdx="14" clrIdx="1">
    <p:extLst>
      <p:ext uri="{19B8F6BF-5375-455C-9EA6-DF929625EA0E}">
        <p15:presenceInfo xmlns:p15="http://schemas.microsoft.com/office/powerpoint/2012/main" userId="S::tpankey@firstinspires.org::89b84b47-0384-4d66-b56e-dc00ebdb68cf" providerId="AD"/>
      </p:ext>
    </p:extLst>
  </p:cmAuthor>
  <p:cmAuthor id="3" name="Betsy Daniels" initials="BD" lastIdx="1" clrIdx="2">
    <p:extLst>
      <p:ext uri="{19B8F6BF-5375-455C-9EA6-DF929625EA0E}">
        <p15:presenceInfo xmlns:p15="http://schemas.microsoft.com/office/powerpoint/2012/main" userId="S::bdaniels@firstinspires.org::a44171bd-6c25-4139-ab16-062dbd6de4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81D"/>
    <a:srgbClr val="7030A0"/>
    <a:srgbClr val="662D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72BA4-3E3C-4CAF-AF24-085A8C721FE1}" v="1" dt="2024-06-11T14:30:16.388"/>
    <p1510:client id="{5DFBED0C-DD36-9CA2-784C-A221DD60C204}" v="1" dt="2024-06-11T13:40:06.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8"/>
    <p:restoredTop sz="72503" autoAdjust="0"/>
  </p:normalViewPr>
  <p:slideViewPr>
    <p:cSldViewPr snapToGrid="0">
      <p:cViewPr varScale="1">
        <p:scale>
          <a:sx n="82" d="100"/>
          <a:sy n="82" d="100"/>
        </p:scale>
        <p:origin x="2382" y="84"/>
      </p:cViewPr>
      <p:guideLst>
        <p:guide orient="horz" pos="2160"/>
        <p:guide pos="302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my Pankey" userId="89b84b47-0384-4d66-b56e-dc00ebdb68cf" providerId="ADAL" clId="{D177AD65-6CA7-4C93-8248-5464C53E1348}"/>
    <pc:docChg chg="custSel modSld">
      <pc:chgData name="Tammy Pankey" userId="89b84b47-0384-4d66-b56e-dc00ebdb68cf" providerId="ADAL" clId="{D177AD65-6CA7-4C93-8248-5464C53E1348}" dt="2023-07-11T22:47:17.699" v="26" actId="14100"/>
      <pc:docMkLst>
        <pc:docMk/>
      </pc:docMkLst>
      <pc:sldChg chg="modSp mod">
        <pc:chgData name="Tammy Pankey" userId="89b84b47-0384-4d66-b56e-dc00ebdb68cf" providerId="ADAL" clId="{D177AD65-6CA7-4C93-8248-5464C53E1348}" dt="2023-07-11T22:41:33.859" v="4" actId="2711"/>
        <pc:sldMkLst>
          <pc:docMk/>
          <pc:sldMk cId="1717468709" sldId="260"/>
        </pc:sldMkLst>
        <pc:spChg chg="mod">
          <ac:chgData name="Tammy Pankey" userId="89b84b47-0384-4d66-b56e-dc00ebdb68cf" providerId="ADAL" clId="{D177AD65-6CA7-4C93-8248-5464C53E1348}" dt="2023-07-11T22:41:33.859" v="4" actId="2711"/>
          <ac:spMkLst>
            <pc:docMk/>
            <pc:sldMk cId="1717468709" sldId="260"/>
            <ac:spMk id="2" creationId="{687D7AD4-EE25-42E6-A3F2-C658860DB740}"/>
          </ac:spMkLst>
        </pc:spChg>
        <pc:spChg chg="mod">
          <ac:chgData name="Tammy Pankey" userId="89b84b47-0384-4d66-b56e-dc00ebdb68cf" providerId="ADAL" clId="{D177AD65-6CA7-4C93-8248-5464C53E1348}" dt="2023-07-11T22:41:33.859" v="4" actId="2711"/>
          <ac:spMkLst>
            <pc:docMk/>
            <pc:sldMk cId="1717468709" sldId="260"/>
            <ac:spMk id="3" creationId="{580D22A7-7A87-45E8-867D-9C74C5B4AFE1}"/>
          </ac:spMkLst>
        </pc:spChg>
        <pc:spChg chg="mod">
          <ac:chgData name="Tammy Pankey" userId="89b84b47-0384-4d66-b56e-dc00ebdb68cf" providerId="ADAL" clId="{D177AD65-6CA7-4C93-8248-5464C53E1348}" dt="2023-07-11T22:41:33.859" v="4" actId="2711"/>
          <ac:spMkLst>
            <pc:docMk/>
            <pc:sldMk cId="1717468709" sldId="260"/>
            <ac:spMk id="4" creationId="{56567651-8AA4-479B-AC03-821AC799E926}"/>
          </ac:spMkLst>
        </pc:spChg>
        <pc:spChg chg="mod">
          <ac:chgData name="Tammy Pankey" userId="89b84b47-0384-4d66-b56e-dc00ebdb68cf" providerId="ADAL" clId="{D177AD65-6CA7-4C93-8248-5464C53E1348}" dt="2023-07-11T22:41:33.859" v="4" actId="2711"/>
          <ac:spMkLst>
            <pc:docMk/>
            <pc:sldMk cId="1717468709" sldId="260"/>
            <ac:spMk id="5" creationId="{8DE1808D-4A41-4429-BDD9-039046921A33}"/>
          </ac:spMkLst>
        </pc:spChg>
        <pc:spChg chg="mod">
          <ac:chgData name="Tammy Pankey" userId="89b84b47-0384-4d66-b56e-dc00ebdb68cf" providerId="ADAL" clId="{D177AD65-6CA7-4C93-8248-5464C53E1348}" dt="2023-07-11T22:41:33.859" v="4" actId="2711"/>
          <ac:spMkLst>
            <pc:docMk/>
            <pc:sldMk cId="1717468709" sldId="260"/>
            <ac:spMk id="8" creationId="{FE0ECB95-641A-4E9B-B441-46F07DB971F8}"/>
          </ac:spMkLst>
        </pc:spChg>
      </pc:sldChg>
      <pc:sldChg chg="modSp mod">
        <pc:chgData name="Tammy Pankey" userId="89b84b47-0384-4d66-b56e-dc00ebdb68cf" providerId="ADAL" clId="{D177AD65-6CA7-4C93-8248-5464C53E1348}" dt="2023-07-11T22:41:44.374" v="5" actId="2711"/>
        <pc:sldMkLst>
          <pc:docMk/>
          <pc:sldMk cId="951211944" sldId="261"/>
        </pc:sldMkLst>
        <pc:spChg chg="mod">
          <ac:chgData name="Tammy Pankey" userId="89b84b47-0384-4d66-b56e-dc00ebdb68cf" providerId="ADAL" clId="{D177AD65-6CA7-4C93-8248-5464C53E1348}" dt="2023-07-11T22:41:44.374" v="5" actId="2711"/>
          <ac:spMkLst>
            <pc:docMk/>
            <pc:sldMk cId="951211944" sldId="261"/>
            <ac:spMk id="2" creationId="{687D7AD4-EE25-42E6-A3F2-C658860DB740}"/>
          </ac:spMkLst>
        </pc:spChg>
        <pc:spChg chg="mod">
          <ac:chgData name="Tammy Pankey" userId="89b84b47-0384-4d66-b56e-dc00ebdb68cf" providerId="ADAL" clId="{D177AD65-6CA7-4C93-8248-5464C53E1348}" dt="2023-07-11T22:41:44.374" v="5" actId="2711"/>
          <ac:spMkLst>
            <pc:docMk/>
            <pc:sldMk cId="951211944" sldId="261"/>
            <ac:spMk id="4" creationId="{56567651-8AA4-479B-AC03-821AC799E926}"/>
          </ac:spMkLst>
        </pc:spChg>
      </pc:sldChg>
      <pc:sldChg chg="addSp delSp modSp mod">
        <pc:chgData name="Tammy Pankey" userId="89b84b47-0384-4d66-b56e-dc00ebdb68cf" providerId="ADAL" clId="{D177AD65-6CA7-4C93-8248-5464C53E1348}" dt="2023-07-11T22:42:42.690" v="25" actId="1038"/>
        <pc:sldMkLst>
          <pc:docMk/>
          <pc:sldMk cId="3743200560" sldId="291"/>
        </pc:sldMkLst>
        <pc:spChg chg="mod">
          <ac:chgData name="Tammy Pankey" userId="89b84b47-0384-4d66-b56e-dc00ebdb68cf" providerId="ADAL" clId="{D177AD65-6CA7-4C93-8248-5464C53E1348}" dt="2023-07-11T22:41:27.889" v="3" actId="2711"/>
          <ac:spMkLst>
            <pc:docMk/>
            <pc:sldMk cId="3743200560" sldId="291"/>
            <ac:spMk id="5" creationId="{F3B760C1-7E25-45A7-B891-53C58D074EA2}"/>
          </ac:spMkLst>
        </pc:spChg>
        <pc:spChg chg="mod">
          <ac:chgData name="Tammy Pankey" userId="89b84b47-0384-4d66-b56e-dc00ebdb68cf" providerId="ADAL" clId="{D177AD65-6CA7-4C93-8248-5464C53E1348}" dt="2023-07-11T22:41:27.889" v="3" actId="2711"/>
          <ac:spMkLst>
            <pc:docMk/>
            <pc:sldMk cId="3743200560" sldId="291"/>
            <ac:spMk id="6" creationId="{B6ADE897-E12C-4A20-B842-CD64CC495BD3}"/>
          </ac:spMkLst>
        </pc:spChg>
        <pc:spChg chg="mod">
          <ac:chgData name="Tammy Pankey" userId="89b84b47-0384-4d66-b56e-dc00ebdb68cf" providerId="ADAL" clId="{D177AD65-6CA7-4C93-8248-5464C53E1348}" dt="2023-07-11T22:41:27.889" v="3" actId="2711"/>
          <ac:spMkLst>
            <pc:docMk/>
            <pc:sldMk cId="3743200560" sldId="291"/>
            <ac:spMk id="26" creationId="{49461470-2C49-0B4A-AFF2-693C58AC2F9F}"/>
          </ac:spMkLst>
        </pc:spChg>
        <pc:picChg chg="add mod">
          <ac:chgData name="Tammy Pankey" userId="89b84b47-0384-4d66-b56e-dc00ebdb68cf" providerId="ADAL" clId="{D177AD65-6CA7-4C93-8248-5464C53E1348}" dt="2023-07-11T22:42:42.690" v="25" actId="1038"/>
          <ac:picMkLst>
            <pc:docMk/>
            <pc:sldMk cId="3743200560" sldId="291"/>
            <ac:picMk id="7" creationId="{D47C2D07-89FD-AB73-4FF5-300A641009A3}"/>
          </ac:picMkLst>
        </pc:picChg>
        <pc:picChg chg="del">
          <ac:chgData name="Tammy Pankey" userId="89b84b47-0384-4d66-b56e-dc00ebdb68cf" providerId="ADAL" clId="{D177AD65-6CA7-4C93-8248-5464C53E1348}" dt="2023-07-11T22:41:17.767" v="2" actId="478"/>
          <ac:picMkLst>
            <pc:docMk/>
            <pc:sldMk cId="3743200560" sldId="291"/>
            <ac:picMk id="13" creationId="{6335B222-1AA9-4892-A3FD-904EEBAC60B8}"/>
          </ac:picMkLst>
        </pc:picChg>
      </pc:sldChg>
      <pc:sldChg chg="modSp mod">
        <pc:chgData name="Tammy Pankey" userId="89b84b47-0384-4d66-b56e-dc00ebdb68cf" providerId="ADAL" clId="{D177AD65-6CA7-4C93-8248-5464C53E1348}" dt="2023-07-11T22:42:07.893" v="11" actId="2711"/>
        <pc:sldMkLst>
          <pc:docMk/>
          <pc:sldMk cId="369537760" sldId="292"/>
        </pc:sldMkLst>
        <pc:spChg chg="mod">
          <ac:chgData name="Tammy Pankey" userId="89b84b47-0384-4d66-b56e-dc00ebdb68cf" providerId="ADAL" clId="{D177AD65-6CA7-4C93-8248-5464C53E1348}" dt="2023-07-11T22:42:07.893" v="11" actId="2711"/>
          <ac:spMkLst>
            <pc:docMk/>
            <pc:sldMk cId="369537760" sldId="292"/>
            <ac:spMk id="2" creationId="{687D7AD4-EE25-42E6-A3F2-C658860DB740}"/>
          </ac:spMkLst>
        </pc:spChg>
        <pc:spChg chg="mod">
          <ac:chgData name="Tammy Pankey" userId="89b84b47-0384-4d66-b56e-dc00ebdb68cf" providerId="ADAL" clId="{D177AD65-6CA7-4C93-8248-5464C53E1348}" dt="2023-07-11T22:42:07.893" v="11" actId="2711"/>
          <ac:spMkLst>
            <pc:docMk/>
            <pc:sldMk cId="369537760" sldId="292"/>
            <ac:spMk id="4" creationId="{56567651-8AA4-479B-AC03-821AC799E926}"/>
          </ac:spMkLst>
        </pc:spChg>
      </pc:sldChg>
      <pc:sldChg chg="addSp delSp modSp mod">
        <pc:chgData name="Tammy Pankey" userId="89b84b47-0384-4d66-b56e-dc00ebdb68cf" providerId="ADAL" clId="{D177AD65-6CA7-4C93-8248-5464C53E1348}" dt="2023-07-11T22:42:13.393" v="12" actId="2711"/>
        <pc:sldMkLst>
          <pc:docMk/>
          <pc:sldMk cId="1109188424" sldId="294"/>
        </pc:sldMkLst>
        <pc:spChg chg="mod">
          <ac:chgData name="Tammy Pankey" userId="89b84b47-0384-4d66-b56e-dc00ebdb68cf" providerId="ADAL" clId="{D177AD65-6CA7-4C93-8248-5464C53E1348}" dt="2023-07-11T22:42:13.393" v="12" actId="2711"/>
          <ac:spMkLst>
            <pc:docMk/>
            <pc:sldMk cId="1109188424" sldId="294"/>
            <ac:spMk id="2" creationId="{F32681A3-33C4-4715-B001-FEC0C9C4458D}"/>
          </ac:spMkLst>
        </pc:spChg>
        <pc:spChg chg="add mod">
          <ac:chgData name="Tammy Pankey" userId="89b84b47-0384-4d66-b56e-dc00ebdb68cf" providerId="ADAL" clId="{D177AD65-6CA7-4C93-8248-5464C53E1348}" dt="2023-07-11T22:42:13.393" v="12" actId="2711"/>
          <ac:spMkLst>
            <pc:docMk/>
            <pc:sldMk cId="1109188424" sldId="294"/>
            <ac:spMk id="3" creationId="{7ADC99F0-44A6-2A7C-790E-08C6A21035F6}"/>
          </ac:spMkLst>
        </pc:spChg>
        <pc:spChg chg="del">
          <ac:chgData name="Tammy Pankey" userId="89b84b47-0384-4d66-b56e-dc00ebdb68cf" providerId="ADAL" clId="{D177AD65-6CA7-4C93-8248-5464C53E1348}" dt="2023-07-11T22:22:56.407" v="0" actId="478"/>
          <ac:spMkLst>
            <pc:docMk/>
            <pc:sldMk cId="1109188424" sldId="294"/>
            <ac:spMk id="7" creationId="{8A942925-8346-C1F8-C187-85FDD0CB03F7}"/>
          </ac:spMkLst>
        </pc:spChg>
      </pc:sldChg>
      <pc:sldChg chg="modSp mod">
        <pc:chgData name="Tammy Pankey" userId="89b84b47-0384-4d66-b56e-dc00ebdb68cf" providerId="ADAL" clId="{D177AD65-6CA7-4C93-8248-5464C53E1348}" dt="2023-07-11T22:41:47.857" v="6" actId="2711"/>
        <pc:sldMkLst>
          <pc:docMk/>
          <pc:sldMk cId="3417446026" sldId="295"/>
        </pc:sldMkLst>
        <pc:spChg chg="mod">
          <ac:chgData name="Tammy Pankey" userId="89b84b47-0384-4d66-b56e-dc00ebdb68cf" providerId="ADAL" clId="{D177AD65-6CA7-4C93-8248-5464C53E1348}" dt="2023-07-11T22:41:47.857" v="6" actId="2711"/>
          <ac:spMkLst>
            <pc:docMk/>
            <pc:sldMk cId="3417446026" sldId="295"/>
            <ac:spMk id="2" creationId="{687D7AD4-EE25-42E6-A3F2-C658860DB740}"/>
          </ac:spMkLst>
        </pc:spChg>
        <pc:spChg chg="mod">
          <ac:chgData name="Tammy Pankey" userId="89b84b47-0384-4d66-b56e-dc00ebdb68cf" providerId="ADAL" clId="{D177AD65-6CA7-4C93-8248-5464C53E1348}" dt="2023-07-11T22:41:47.857" v="6" actId="2711"/>
          <ac:spMkLst>
            <pc:docMk/>
            <pc:sldMk cId="3417446026" sldId="295"/>
            <ac:spMk id="4" creationId="{56567651-8AA4-479B-AC03-821AC799E926}"/>
          </ac:spMkLst>
        </pc:spChg>
      </pc:sldChg>
      <pc:sldChg chg="modSp mod">
        <pc:chgData name="Tammy Pankey" userId="89b84b47-0384-4d66-b56e-dc00ebdb68cf" providerId="ADAL" clId="{D177AD65-6CA7-4C93-8248-5464C53E1348}" dt="2023-07-11T22:47:17.699" v="26" actId="14100"/>
        <pc:sldMkLst>
          <pc:docMk/>
          <pc:sldMk cId="3041520386" sldId="297"/>
        </pc:sldMkLst>
        <pc:spChg chg="mod">
          <ac:chgData name="Tammy Pankey" userId="89b84b47-0384-4d66-b56e-dc00ebdb68cf" providerId="ADAL" clId="{D177AD65-6CA7-4C93-8248-5464C53E1348}" dt="2023-07-11T22:42:00.733" v="9" actId="2711"/>
          <ac:spMkLst>
            <pc:docMk/>
            <pc:sldMk cId="3041520386" sldId="297"/>
            <ac:spMk id="2" creationId="{687D7AD4-EE25-42E6-A3F2-C658860DB740}"/>
          </ac:spMkLst>
        </pc:spChg>
        <pc:spChg chg="mod">
          <ac:chgData name="Tammy Pankey" userId="89b84b47-0384-4d66-b56e-dc00ebdb68cf" providerId="ADAL" clId="{D177AD65-6CA7-4C93-8248-5464C53E1348}" dt="2023-07-11T22:42:00.733" v="9" actId="2711"/>
          <ac:spMkLst>
            <pc:docMk/>
            <pc:sldMk cId="3041520386" sldId="297"/>
            <ac:spMk id="4" creationId="{56567651-8AA4-479B-AC03-821AC799E926}"/>
          </ac:spMkLst>
        </pc:spChg>
        <pc:spChg chg="mod">
          <ac:chgData name="Tammy Pankey" userId="89b84b47-0384-4d66-b56e-dc00ebdb68cf" providerId="ADAL" clId="{D177AD65-6CA7-4C93-8248-5464C53E1348}" dt="2023-07-11T22:47:17.699" v="26" actId="14100"/>
          <ac:spMkLst>
            <pc:docMk/>
            <pc:sldMk cId="3041520386" sldId="297"/>
            <ac:spMk id="5" creationId="{03D193D5-911C-4DF9-BB10-28A5ACD7C69A}"/>
          </ac:spMkLst>
        </pc:spChg>
        <pc:spChg chg="mod">
          <ac:chgData name="Tammy Pankey" userId="89b84b47-0384-4d66-b56e-dc00ebdb68cf" providerId="ADAL" clId="{D177AD65-6CA7-4C93-8248-5464C53E1348}" dt="2023-07-11T22:42:00.733" v="9" actId="2711"/>
          <ac:spMkLst>
            <pc:docMk/>
            <pc:sldMk cId="3041520386" sldId="297"/>
            <ac:spMk id="8" creationId="{3C0FF15F-2186-A2CF-E4FF-9FB7E84F7E9C}"/>
          </ac:spMkLst>
        </pc:spChg>
        <pc:spChg chg="mod">
          <ac:chgData name="Tammy Pankey" userId="89b84b47-0384-4d66-b56e-dc00ebdb68cf" providerId="ADAL" clId="{D177AD65-6CA7-4C93-8248-5464C53E1348}" dt="2023-07-11T22:42:00.733" v="9" actId="2711"/>
          <ac:spMkLst>
            <pc:docMk/>
            <pc:sldMk cId="3041520386" sldId="297"/>
            <ac:spMk id="10" creationId="{7712E11C-325F-CCA0-66FB-C35CA4107F62}"/>
          </ac:spMkLst>
        </pc:spChg>
      </pc:sldChg>
      <pc:sldChg chg="modSp mod">
        <pc:chgData name="Tammy Pankey" userId="89b84b47-0384-4d66-b56e-dc00ebdb68cf" providerId="ADAL" clId="{D177AD65-6CA7-4C93-8248-5464C53E1348}" dt="2023-07-11T22:41:51.949" v="7" actId="2711"/>
        <pc:sldMkLst>
          <pc:docMk/>
          <pc:sldMk cId="723896734" sldId="306"/>
        </pc:sldMkLst>
        <pc:spChg chg="mod">
          <ac:chgData name="Tammy Pankey" userId="89b84b47-0384-4d66-b56e-dc00ebdb68cf" providerId="ADAL" clId="{D177AD65-6CA7-4C93-8248-5464C53E1348}" dt="2023-07-11T22:41:51.949" v="7" actId="2711"/>
          <ac:spMkLst>
            <pc:docMk/>
            <pc:sldMk cId="723896734" sldId="306"/>
            <ac:spMk id="2" creationId="{687D7AD4-EE25-42E6-A3F2-C658860DB740}"/>
          </ac:spMkLst>
        </pc:spChg>
        <pc:spChg chg="mod">
          <ac:chgData name="Tammy Pankey" userId="89b84b47-0384-4d66-b56e-dc00ebdb68cf" providerId="ADAL" clId="{D177AD65-6CA7-4C93-8248-5464C53E1348}" dt="2023-07-11T22:41:51.949" v="7" actId="2711"/>
          <ac:spMkLst>
            <pc:docMk/>
            <pc:sldMk cId="723896734" sldId="306"/>
            <ac:spMk id="4" creationId="{56567651-8AA4-479B-AC03-821AC799E926}"/>
          </ac:spMkLst>
        </pc:spChg>
      </pc:sldChg>
      <pc:sldChg chg="modSp mod">
        <pc:chgData name="Tammy Pankey" userId="89b84b47-0384-4d66-b56e-dc00ebdb68cf" providerId="ADAL" clId="{D177AD65-6CA7-4C93-8248-5464C53E1348}" dt="2023-07-11T22:41:56.011" v="8" actId="2711"/>
        <pc:sldMkLst>
          <pc:docMk/>
          <pc:sldMk cId="2150117555" sldId="307"/>
        </pc:sldMkLst>
        <pc:spChg chg="mod">
          <ac:chgData name="Tammy Pankey" userId="89b84b47-0384-4d66-b56e-dc00ebdb68cf" providerId="ADAL" clId="{D177AD65-6CA7-4C93-8248-5464C53E1348}" dt="2023-07-11T22:41:56.011" v="8" actId="2711"/>
          <ac:spMkLst>
            <pc:docMk/>
            <pc:sldMk cId="2150117555" sldId="307"/>
            <ac:spMk id="2" creationId="{687D7AD4-EE25-42E6-A3F2-C658860DB740}"/>
          </ac:spMkLst>
        </pc:spChg>
        <pc:spChg chg="mod">
          <ac:chgData name="Tammy Pankey" userId="89b84b47-0384-4d66-b56e-dc00ebdb68cf" providerId="ADAL" clId="{D177AD65-6CA7-4C93-8248-5464C53E1348}" dt="2023-07-11T22:41:56.011" v="8" actId="2711"/>
          <ac:spMkLst>
            <pc:docMk/>
            <pc:sldMk cId="2150117555" sldId="307"/>
            <ac:spMk id="4" creationId="{56567651-8AA4-479B-AC03-821AC799E926}"/>
          </ac:spMkLst>
        </pc:spChg>
        <pc:spChg chg="mod">
          <ac:chgData name="Tammy Pankey" userId="89b84b47-0384-4d66-b56e-dc00ebdb68cf" providerId="ADAL" clId="{D177AD65-6CA7-4C93-8248-5464C53E1348}" dt="2023-07-11T22:41:56.011" v="8" actId="2711"/>
          <ac:spMkLst>
            <pc:docMk/>
            <pc:sldMk cId="2150117555" sldId="307"/>
            <ac:spMk id="5" creationId="{03D193D5-911C-4DF9-BB10-28A5ACD7C69A}"/>
          </ac:spMkLst>
        </pc:spChg>
        <pc:spChg chg="mod">
          <ac:chgData name="Tammy Pankey" userId="89b84b47-0384-4d66-b56e-dc00ebdb68cf" providerId="ADAL" clId="{D177AD65-6CA7-4C93-8248-5464C53E1348}" dt="2023-07-11T22:41:56.011" v="8" actId="2711"/>
          <ac:spMkLst>
            <pc:docMk/>
            <pc:sldMk cId="2150117555" sldId="307"/>
            <ac:spMk id="15" creationId="{1302C25A-BE93-CD93-AF09-A361E6172547}"/>
          </ac:spMkLst>
        </pc:spChg>
        <pc:spChg chg="mod">
          <ac:chgData name="Tammy Pankey" userId="89b84b47-0384-4d66-b56e-dc00ebdb68cf" providerId="ADAL" clId="{D177AD65-6CA7-4C93-8248-5464C53E1348}" dt="2023-07-11T22:41:56.011" v="8" actId="2711"/>
          <ac:spMkLst>
            <pc:docMk/>
            <pc:sldMk cId="2150117555" sldId="307"/>
            <ac:spMk id="16" creationId="{E9F9798E-ABC7-F78D-1AB7-FCC8FC98612F}"/>
          </ac:spMkLst>
        </pc:spChg>
      </pc:sldChg>
      <pc:sldChg chg="modSp mod">
        <pc:chgData name="Tammy Pankey" userId="89b84b47-0384-4d66-b56e-dc00ebdb68cf" providerId="ADAL" clId="{D177AD65-6CA7-4C93-8248-5464C53E1348}" dt="2023-07-11T22:42:04.477" v="10" actId="2711"/>
        <pc:sldMkLst>
          <pc:docMk/>
          <pc:sldMk cId="2076105390" sldId="308"/>
        </pc:sldMkLst>
        <pc:spChg chg="mod">
          <ac:chgData name="Tammy Pankey" userId="89b84b47-0384-4d66-b56e-dc00ebdb68cf" providerId="ADAL" clId="{D177AD65-6CA7-4C93-8248-5464C53E1348}" dt="2023-07-11T22:42:04.477" v="10" actId="2711"/>
          <ac:spMkLst>
            <pc:docMk/>
            <pc:sldMk cId="2076105390" sldId="308"/>
            <ac:spMk id="2" creationId="{687D7AD4-EE25-42E6-A3F2-C658860DB740}"/>
          </ac:spMkLst>
        </pc:spChg>
        <pc:spChg chg="mod">
          <ac:chgData name="Tammy Pankey" userId="89b84b47-0384-4d66-b56e-dc00ebdb68cf" providerId="ADAL" clId="{D177AD65-6CA7-4C93-8248-5464C53E1348}" dt="2023-07-11T22:42:04.477" v="10" actId="2711"/>
          <ac:spMkLst>
            <pc:docMk/>
            <pc:sldMk cId="2076105390" sldId="308"/>
            <ac:spMk id="4" creationId="{56567651-8AA4-479B-AC03-821AC799E926}"/>
          </ac:spMkLst>
        </pc:spChg>
      </pc:sldChg>
    </pc:docChg>
  </pc:docChgLst>
  <pc:docChgLst>
    <pc:chgData name="Anna Sterner" userId="S::asterner@firstinspires.org::e34ade42-3f4d-4ffb-96dc-1c6e40b6902f" providerId="AD" clId="Web-{5DFBED0C-DD36-9CA2-784C-A221DD60C204}"/>
    <pc:docChg chg="modSld">
      <pc:chgData name="Anna Sterner" userId="S::asterner@firstinspires.org::e34ade42-3f4d-4ffb-96dc-1c6e40b6902f" providerId="AD" clId="Web-{5DFBED0C-DD36-9CA2-784C-A221DD60C204}" dt="2024-06-11T13:40:05.701" v="5"/>
      <pc:docMkLst>
        <pc:docMk/>
      </pc:docMkLst>
      <pc:sldChg chg="modNotes">
        <pc:chgData name="Anna Sterner" userId="S::asterner@firstinspires.org::e34ade42-3f4d-4ffb-96dc-1c6e40b6902f" providerId="AD" clId="Web-{5DFBED0C-DD36-9CA2-784C-A221DD60C204}" dt="2024-06-11T13:39:48.264" v="1"/>
        <pc:sldMkLst>
          <pc:docMk/>
          <pc:sldMk cId="1717468709" sldId="260"/>
        </pc:sldMkLst>
      </pc:sldChg>
      <pc:sldChg chg="modNotes">
        <pc:chgData name="Anna Sterner" userId="S::asterner@firstinspires.org::e34ade42-3f4d-4ffb-96dc-1c6e40b6902f" providerId="AD" clId="Web-{5DFBED0C-DD36-9CA2-784C-A221DD60C204}" dt="2024-06-11T13:40:05.701" v="5"/>
        <pc:sldMkLst>
          <pc:docMk/>
          <pc:sldMk cId="951211944" sldId="261"/>
        </pc:sldMkLst>
      </pc:sldChg>
    </pc:docChg>
  </pc:docChgLst>
  <pc:docChgLst>
    <pc:chgData name="Anna Sterner" userId="S::asterner@firstinspires.org::e34ade42-3f4d-4ffb-96dc-1c6e40b6902f" providerId="AD" clId="Web-{5278A3A0-E20B-050A-409B-9E88DB55C044}"/>
    <pc:docChg chg="modSld">
      <pc:chgData name="Anna Sterner" userId="S::asterner@firstinspires.org::e34ade42-3f4d-4ffb-96dc-1c6e40b6902f" providerId="AD" clId="Web-{5278A3A0-E20B-050A-409B-9E88DB55C044}" dt="2024-05-16T11:36:59.771" v="2" actId="1076"/>
      <pc:docMkLst>
        <pc:docMk/>
      </pc:docMkLst>
      <pc:sldChg chg="addSp delSp modSp">
        <pc:chgData name="Anna Sterner" userId="S::asterner@firstinspires.org::e34ade42-3f4d-4ffb-96dc-1c6e40b6902f" providerId="AD" clId="Web-{5278A3A0-E20B-050A-409B-9E88DB55C044}" dt="2024-05-16T11:36:59.771" v="2" actId="1076"/>
        <pc:sldMkLst>
          <pc:docMk/>
          <pc:sldMk cId="3743200560" sldId="291"/>
        </pc:sldMkLst>
        <pc:picChg chg="add mod">
          <ac:chgData name="Anna Sterner" userId="S::asterner@firstinspires.org::e34ade42-3f4d-4ffb-96dc-1c6e40b6902f" providerId="AD" clId="Web-{5278A3A0-E20B-050A-409B-9E88DB55C044}" dt="2024-05-16T11:36:59.771" v="2" actId="1076"/>
          <ac:picMkLst>
            <pc:docMk/>
            <pc:sldMk cId="3743200560" sldId="291"/>
            <ac:picMk id="2" creationId="{84D2822D-16CC-69AD-158E-BD413EC7185A}"/>
          </ac:picMkLst>
        </pc:picChg>
        <pc:picChg chg="del">
          <ac:chgData name="Anna Sterner" userId="S::asterner@firstinspires.org::e34ade42-3f4d-4ffb-96dc-1c6e40b6902f" providerId="AD" clId="Web-{5278A3A0-E20B-050A-409B-9E88DB55C044}" dt="2024-05-16T11:36:53.942" v="0"/>
          <ac:picMkLst>
            <pc:docMk/>
            <pc:sldMk cId="3743200560" sldId="291"/>
            <ac:picMk id="4" creationId="{C0853B91-8A9C-70CE-6075-8E29FCA22E30}"/>
          </ac:picMkLst>
        </pc:picChg>
      </pc:sldChg>
    </pc:docChg>
  </pc:docChgLst>
  <pc:docChgLst>
    <pc:chgData name="Karen Casey" userId="S::kcasey@firstinspires.org::3ec36879-b353-4ab0-bd58-e71fbbdded4a" providerId="AD" clId="Web-{86B0B23D-AB35-24F6-F318-24039E5AA978}"/>
    <pc:docChg chg="modSld">
      <pc:chgData name="Karen Casey" userId="S::kcasey@firstinspires.org::3ec36879-b353-4ab0-bd58-e71fbbdded4a" providerId="AD" clId="Web-{86B0B23D-AB35-24F6-F318-24039E5AA978}" dt="2022-07-23T23:58:36.001" v="4" actId="20577"/>
      <pc:docMkLst>
        <pc:docMk/>
      </pc:docMkLst>
      <pc:sldChg chg="modSp">
        <pc:chgData name="Karen Casey" userId="S::kcasey@firstinspires.org::3ec36879-b353-4ab0-bd58-e71fbbdded4a" providerId="AD" clId="Web-{86B0B23D-AB35-24F6-F318-24039E5AA978}" dt="2022-07-23T23:58:36.001" v="4" actId="20577"/>
        <pc:sldMkLst>
          <pc:docMk/>
          <pc:sldMk cId="1959583143" sldId="259"/>
        </pc:sldMkLst>
        <pc:spChg chg="mod">
          <ac:chgData name="Karen Casey" userId="S::kcasey@firstinspires.org::3ec36879-b353-4ab0-bd58-e71fbbdded4a" providerId="AD" clId="Web-{86B0B23D-AB35-24F6-F318-24039E5AA978}" dt="2022-07-23T23:58:36.001" v="4" actId="20577"/>
          <ac:spMkLst>
            <pc:docMk/>
            <pc:sldMk cId="1959583143" sldId="259"/>
            <ac:spMk id="12" creationId="{535D8CFA-7EF9-4D5E-AD24-FFC768D8F9CE}"/>
          </ac:spMkLst>
        </pc:spChg>
      </pc:sldChg>
    </pc:docChg>
  </pc:docChgLst>
  <pc:docChgLst>
    <pc:chgData name="Tammy Pankey" userId="89b84b47-0384-4d66-b56e-dc00ebdb68cf" providerId="ADAL" clId="{0E796F53-60C8-4996-9B7F-4B228864980E}"/>
    <pc:docChg chg="custSel modSld">
      <pc:chgData name="Tammy Pankey" userId="89b84b47-0384-4d66-b56e-dc00ebdb68cf" providerId="ADAL" clId="{0E796F53-60C8-4996-9B7F-4B228864980E}" dt="2022-07-28T20:26:44.844" v="8"/>
      <pc:docMkLst>
        <pc:docMk/>
      </pc:docMkLst>
      <pc:sldChg chg="addSp delSp modSp mod">
        <pc:chgData name="Tammy Pankey" userId="89b84b47-0384-4d66-b56e-dc00ebdb68cf" providerId="ADAL" clId="{0E796F53-60C8-4996-9B7F-4B228864980E}" dt="2022-07-28T20:26:44.844" v="8"/>
        <pc:sldMkLst>
          <pc:docMk/>
          <pc:sldMk cId="1959583143" sldId="259"/>
        </pc:sldMkLst>
        <pc:spChg chg="add mod">
          <ac:chgData name="Tammy Pankey" userId="89b84b47-0384-4d66-b56e-dc00ebdb68cf" providerId="ADAL" clId="{0E796F53-60C8-4996-9B7F-4B228864980E}" dt="2022-07-28T20:26:44.844" v="8"/>
          <ac:spMkLst>
            <pc:docMk/>
            <pc:sldMk cId="1959583143" sldId="259"/>
            <ac:spMk id="7" creationId="{E5D67921-47E7-34C9-8699-9C6D51581AAB}"/>
          </ac:spMkLst>
        </pc:spChg>
        <pc:spChg chg="del">
          <ac:chgData name="Tammy Pankey" userId="89b84b47-0384-4d66-b56e-dc00ebdb68cf" providerId="ADAL" clId="{0E796F53-60C8-4996-9B7F-4B228864980E}" dt="2022-07-28T20:26:44.412" v="7" actId="478"/>
          <ac:spMkLst>
            <pc:docMk/>
            <pc:sldMk cId="1959583143" sldId="259"/>
            <ac:spMk id="12" creationId="{535D8CFA-7EF9-4D5E-AD24-FFC768D8F9CE}"/>
          </ac:spMkLst>
        </pc:spChg>
      </pc:sldChg>
      <pc:sldChg chg="addSp delSp modSp mod">
        <pc:chgData name="Tammy Pankey" userId="89b84b47-0384-4d66-b56e-dc00ebdb68cf" providerId="ADAL" clId="{0E796F53-60C8-4996-9B7F-4B228864980E}" dt="2022-07-28T20:23:02.619" v="6" actId="1440"/>
        <pc:sldMkLst>
          <pc:docMk/>
          <pc:sldMk cId="3822573366" sldId="262"/>
        </pc:sldMkLst>
        <pc:spChg chg="del">
          <ac:chgData name="Tammy Pankey" userId="89b84b47-0384-4d66-b56e-dc00ebdb68cf" providerId="ADAL" clId="{0E796F53-60C8-4996-9B7F-4B228864980E}" dt="2022-07-28T20:20:25.926" v="1" actId="478"/>
          <ac:spMkLst>
            <pc:docMk/>
            <pc:sldMk cId="3822573366" sldId="262"/>
            <ac:spMk id="3" creationId="{2DA18851-9E88-B447-B995-F4A30D2BF2A8}"/>
          </ac:spMkLst>
        </pc:spChg>
        <pc:picChg chg="add mod">
          <ac:chgData name="Tammy Pankey" userId="89b84b47-0384-4d66-b56e-dc00ebdb68cf" providerId="ADAL" clId="{0E796F53-60C8-4996-9B7F-4B228864980E}" dt="2022-07-28T20:23:02.619" v="6" actId="1440"/>
          <ac:picMkLst>
            <pc:docMk/>
            <pc:sldMk cId="3822573366" sldId="262"/>
            <ac:picMk id="6" creationId="{838AD6FE-B5C8-24DA-7F49-D272CDDF0EBE}"/>
          </ac:picMkLst>
        </pc:picChg>
      </pc:sldChg>
      <pc:sldChg chg="modSp">
        <pc:chgData name="Tammy Pankey" userId="89b84b47-0384-4d66-b56e-dc00ebdb68cf" providerId="ADAL" clId="{0E796F53-60C8-4996-9B7F-4B228864980E}" dt="2022-07-28T20:20:15.083" v="0" actId="14826"/>
        <pc:sldMkLst>
          <pc:docMk/>
          <pc:sldMk cId="2171262211" sldId="285"/>
        </pc:sldMkLst>
        <pc:picChg chg="mod">
          <ac:chgData name="Tammy Pankey" userId="89b84b47-0384-4d66-b56e-dc00ebdb68cf" providerId="ADAL" clId="{0E796F53-60C8-4996-9B7F-4B228864980E}" dt="2022-07-28T20:20:15.083" v="0" actId="14826"/>
          <ac:picMkLst>
            <pc:docMk/>
            <pc:sldMk cId="2171262211" sldId="285"/>
            <ac:picMk id="5" creationId="{532D52D3-EDD3-DC43-871B-A6B5AEA8BA99}"/>
          </ac:picMkLst>
        </pc:picChg>
      </pc:sldChg>
    </pc:docChg>
  </pc:docChgLst>
  <pc:docChgLst>
    <pc:chgData name="Anna Sterner" userId="e34ade42-3f4d-4ffb-96dc-1c6e40b6902f" providerId="ADAL" clId="{30F2883C-D14C-4742-AE3F-933146AFF4C8}"/>
    <pc:docChg chg="undo custSel delSld modSld">
      <pc:chgData name="Anna Sterner" userId="e34ade42-3f4d-4ffb-96dc-1c6e40b6902f" providerId="ADAL" clId="{30F2883C-D14C-4742-AE3F-933146AFF4C8}" dt="2024-05-17T15:13:35.468" v="190" actId="12"/>
      <pc:docMkLst>
        <pc:docMk/>
      </pc:docMkLst>
      <pc:sldChg chg="modNotesTx">
        <pc:chgData name="Anna Sterner" userId="e34ade42-3f4d-4ffb-96dc-1c6e40b6902f" providerId="ADAL" clId="{30F2883C-D14C-4742-AE3F-933146AFF4C8}" dt="2024-05-17T15:01:31.854" v="26"/>
        <pc:sldMkLst>
          <pc:docMk/>
          <pc:sldMk cId="1717468709" sldId="260"/>
        </pc:sldMkLst>
      </pc:sldChg>
      <pc:sldChg chg="addSp delSp modSp mod modCm modNotesTx">
        <pc:chgData name="Anna Sterner" userId="e34ade42-3f4d-4ffb-96dc-1c6e40b6902f" providerId="ADAL" clId="{30F2883C-D14C-4742-AE3F-933146AFF4C8}" dt="2024-05-17T15:04:04.263" v="72" actId="20577"/>
        <pc:sldMkLst>
          <pc:docMk/>
          <pc:sldMk cId="951211944" sldId="261"/>
        </pc:sldMkLst>
        <pc:spChg chg="mod">
          <ac:chgData name="Anna Sterner" userId="e34ade42-3f4d-4ffb-96dc-1c6e40b6902f" providerId="ADAL" clId="{30F2883C-D14C-4742-AE3F-933146AFF4C8}" dt="2024-05-17T15:03:29.632" v="63" actId="20577"/>
          <ac:spMkLst>
            <pc:docMk/>
            <pc:sldMk cId="951211944" sldId="261"/>
            <ac:spMk id="4" creationId="{56567651-8AA4-479B-AC03-821AC799E926}"/>
          </ac:spMkLst>
        </pc:spChg>
        <pc:spChg chg="mod">
          <ac:chgData name="Anna Sterner" userId="e34ade42-3f4d-4ffb-96dc-1c6e40b6902f" providerId="ADAL" clId="{30F2883C-D14C-4742-AE3F-933146AFF4C8}" dt="2024-05-17T15:03:45.698" v="66" actId="1076"/>
          <ac:spMkLst>
            <pc:docMk/>
            <pc:sldMk cId="951211944" sldId="261"/>
            <ac:spMk id="9" creationId="{32AE123D-B69D-8CDC-A65E-9F0518477CCE}"/>
          </ac:spMkLst>
        </pc:spChg>
        <pc:grpChg chg="add mod">
          <ac:chgData name="Anna Sterner" userId="e34ade42-3f4d-4ffb-96dc-1c6e40b6902f" providerId="ADAL" clId="{30F2883C-D14C-4742-AE3F-933146AFF4C8}" dt="2024-05-17T15:03:48.103" v="67" actId="1076"/>
          <ac:grpSpMkLst>
            <pc:docMk/>
            <pc:sldMk cId="951211944" sldId="261"/>
            <ac:grpSpMk id="3" creationId="{8B84E80F-1074-0110-ECF2-AC33FB495134}"/>
          </ac:grpSpMkLst>
        </pc:grpChg>
        <pc:picChg chg="mod">
          <ac:chgData name="Anna Sterner" userId="e34ade42-3f4d-4ffb-96dc-1c6e40b6902f" providerId="ADAL" clId="{30F2883C-D14C-4742-AE3F-933146AFF4C8}" dt="2024-05-17T15:03:03.269" v="48"/>
          <ac:picMkLst>
            <pc:docMk/>
            <pc:sldMk cId="951211944" sldId="261"/>
            <ac:picMk id="5" creationId="{8D11A016-E1FA-2E01-B262-90047225EF99}"/>
          </ac:picMkLst>
        </pc:picChg>
        <pc:picChg chg="mod">
          <ac:chgData name="Anna Sterner" userId="e34ade42-3f4d-4ffb-96dc-1c6e40b6902f" providerId="ADAL" clId="{30F2883C-D14C-4742-AE3F-933146AFF4C8}" dt="2024-05-17T15:03:03.269" v="48"/>
          <ac:picMkLst>
            <pc:docMk/>
            <pc:sldMk cId="951211944" sldId="261"/>
            <ac:picMk id="6" creationId="{E35427FE-9E11-B68C-C9D8-715B92C673FE}"/>
          </ac:picMkLst>
        </pc:picChg>
        <pc:picChg chg="del">
          <ac:chgData name="Anna Sterner" userId="e34ade42-3f4d-4ffb-96dc-1c6e40b6902f" providerId="ADAL" clId="{30F2883C-D14C-4742-AE3F-933146AFF4C8}" dt="2024-05-17T15:03:02.512" v="46" actId="478"/>
          <ac:picMkLst>
            <pc:docMk/>
            <pc:sldMk cId="951211944" sldId="261"/>
            <ac:picMk id="7" creationId="{82159B38-FFCD-7F17-6D40-D7B8481CF06B}"/>
          </ac:picMkLst>
        </pc:picChg>
        <pc:extLst>
          <p:ext xmlns:p="http://schemas.openxmlformats.org/presentationml/2006/main" uri="{D6D511B9-2390-475A-947B-AFAB55BFBCF1}">
            <pc226:cmChg xmlns:pc226="http://schemas.microsoft.com/office/powerpoint/2022/06/main/command" chg="mod">
              <pc226:chgData name="Anna Sterner" userId="e34ade42-3f4d-4ffb-96dc-1c6e40b6902f" providerId="ADAL" clId="{30F2883C-D14C-4742-AE3F-933146AFF4C8}" dt="2024-05-17T15:03:02.536" v="47" actId="2056"/>
              <pc2:cmMkLst xmlns:pc2="http://schemas.microsoft.com/office/powerpoint/2019/9/main/command">
                <pc:docMk/>
                <pc:sldMk cId="951211944" sldId="261"/>
                <pc2:cmMk id="{F6DEB4A3-E532-42C1-AC11-4941CC45B1B2}"/>
              </pc2:cmMkLst>
            </pc226:cmChg>
          </p:ext>
        </pc:extLst>
      </pc:sldChg>
      <pc:sldChg chg="modNotesTx">
        <pc:chgData name="Anna Sterner" userId="e34ade42-3f4d-4ffb-96dc-1c6e40b6902f" providerId="ADAL" clId="{30F2883C-D14C-4742-AE3F-933146AFF4C8}" dt="2024-05-17T15:01:26.085" v="25" actId="113"/>
        <pc:sldMkLst>
          <pc:docMk/>
          <pc:sldMk cId="3743200560" sldId="291"/>
        </pc:sldMkLst>
      </pc:sldChg>
      <pc:sldChg chg="modNotesTx">
        <pc:chgData name="Anna Sterner" userId="e34ade42-3f4d-4ffb-96dc-1c6e40b6902f" providerId="ADAL" clId="{30F2883C-D14C-4742-AE3F-933146AFF4C8}" dt="2024-05-17T15:13:35.468" v="190" actId="12"/>
        <pc:sldMkLst>
          <pc:docMk/>
          <pc:sldMk cId="369537760" sldId="292"/>
        </pc:sldMkLst>
      </pc:sldChg>
      <pc:sldChg chg="del">
        <pc:chgData name="Anna Sterner" userId="e34ade42-3f4d-4ffb-96dc-1c6e40b6902f" providerId="ADAL" clId="{30F2883C-D14C-4742-AE3F-933146AFF4C8}" dt="2024-05-17T15:04:09.130" v="73" actId="47"/>
        <pc:sldMkLst>
          <pc:docMk/>
          <pc:sldMk cId="3417446026" sldId="295"/>
        </pc:sldMkLst>
      </pc:sldChg>
      <pc:sldChg chg="addSp delSp modSp mod modNotesTx">
        <pc:chgData name="Anna Sterner" userId="e34ade42-3f4d-4ffb-96dc-1c6e40b6902f" providerId="ADAL" clId="{30F2883C-D14C-4742-AE3F-933146AFF4C8}" dt="2024-05-17T15:05:56.725" v="92" actId="113"/>
        <pc:sldMkLst>
          <pc:docMk/>
          <pc:sldMk cId="723896734" sldId="306"/>
        </pc:sldMkLst>
        <pc:spChg chg="mod">
          <ac:chgData name="Anna Sterner" userId="e34ade42-3f4d-4ffb-96dc-1c6e40b6902f" providerId="ADAL" clId="{30F2883C-D14C-4742-AE3F-933146AFF4C8}" dt="2024-05-17T15:05:24.136" v="86" actId="14100"/>
          <ac:spMkLst>
            <pc:docMk/>
            <pc:sldMk cId="723896734" sldId="306"/>
            <ac:spMk id="5" creationId="{C5A047DE-92BC-4D58-0B4B-38B3A1E085FC}"/>
          </ac:spMkLst>
        </pc:spChg>
        <pc:picChg chg="add mod">
          <ac:chgData name="Anna Sterner" userId="e34ade42-3f4d-4ffb-96dc-1c6e40b6902f" providerId="ADAL" clId="{30F2883C-D14C-4742-AE3F-933146AFF4C8}" dt="2024-05-17T15:05:14.584" v="84" actId="1076"/>
          <ac:picMkLst>
            <pc:docMk/>
            <pc:sldMk cId="723896734" sldId="306"/>
            <ac:picMk id="3" creationId="{BFC2389F-A90D-958F-DCC8-D2C0AC4A9D53}"/>
          </ac:picMkLst>
        </pc:picChg>
        <pc:picChg chg="del">
          <ac:chgData name="Anna Sterner" userId="e34ade42-3f4d-4ffb-96dc-1c6e40b6902f" providerId="ADAL" clId="{30F2883C-D14C-4742-AE3F-933146AFF4C8}" dt="2024-05-17T15:05:03.310" v="80" actId="478"/>
          <ac:picMkLst>
            <pc:docMk/>
            <pc:sldMk cId="723896734" sldId="306"/>
            <ac:picMk id="7" creationId="{E706A6D7-3B36-19D0-5B57-34558E8E1208}"/>
          </ac:picMkLst>
        </pc:picChg>
      </pc:sldChg>
      <pc:sldChg chg="addSp delSp modSp mod modNotesTx">
        <pc:chgData name="Anna Sterner" userId="e34ade42-3f4d-4ffb-96dc-1c6e40b6902f" providerId="ADAL" clId="{30F2883C-D14C-4742-AE3F-933146AFF4C8}" dt="2024-05-17T15:11:04.610" v="159" actId="114"/>
        <pc:sldMkLst>
          <pc:docMk/>
          <pc:sldMk cId="2150117555" sldId="307"/>
        </pc:sldMkLst>
        <pc:spChg chg="del">
          <ac:chgData name="Anna Sterner" userId="e34ade42-3f4d-4ffb-96dc-1c6e40b6902f" providerId="ADAL" clId="{30F2883C-D14C-4742-AE3F-933146AFF4C8}" dt="2024-05-17T15:06:37.885" v="101" actId="478"/>
          <ac:spMkLst>
            <pc:docMk/>
            <pc:sldMk cId="2150117555" sldId="307"/>
            <ac:spMk id="16" creationId="{E9F9798E-ABC7-F78D-1AB7-FCC8FC98612F}"/>
          </ac:spMkLst>
        </pc:spChg>
        <pc:spChg chg="mod">
          <ac:chgData name="Anna Sterner" userId="e34ade42-3f4d-4ffb-96dc-1c6e40b6902f" providerId="ADAL" clId="{30F2883C-D14C-4742-AE3F-933146AFF4C8}" dt="2024-05-17T15:08:00.019" v="103"/>
          <ac:spMkLst>
            <pc:docMk/>
            <pc:sldMk cId="2150117555" sldId="307"/>
            <ac:spMk id="44" creationId="{72B85916-97D1-D45B-3402-A1892CDF12D7}"/>
          </ac:spMkLst>
        </pc:spChg>
        <pc:spChg chg="mod">
          <ac:chgData name="Anna Sterner" userId="e34ade42-3f4d-4ffb-96dc-1c6e40b6902f" providerId="ADAL" clId="{30F2883C-D14C-4742-AE3F-933146AFF4C8}" dt="2024-05-17T15:08:00.019" v="103"/>
          <ac:spMkLst>
            <pc:docMk/>
            <pc:sldMk cId="2150117555" sldId="307"/>
            <ac:spMk id="65" creationId="{A6ABE249-FA9B-0F49-BD78-2699F1B761FF}"/>
          </ac:spMkLst>
        </pc:spChg>
        <pc:spChg chg="mod">
          <ac:chgData name="Anna Sterner" userId="e34ade42-3f4d-4ffb-96dc-1c6e40b6902f" providerId="ADAL" clId="{30F2883C-D14C-4742-AE3F-933146AFF4C8}" dt="2024-05-17T15:08:00.019" v="103"/>
          <ac:spMkLst>
            <pc:docMk/>
            <pc:sldMk cId="2150117555" sldId="307"/>
            <ac:spMk id="68" creationId="{3BA28890-EDCD-9B51-FBD9-8982120B2228}"/>
          </ac:spMkLst>
        </pc:spChg>
        <pc:spChg chg="mod">
          <ac:chgData name="Anna Sterner" userId="e34ade42-3f4d-4ffb-96dc-1c6e40b6902f" providerId="ADAL" clId="{30F2883C-D14C-4742-AE3F-933146AFF4C8}" dt="2024-05-17T15:08:00.019" v="103"/>
          <ac:spMkLst>
            <pc:docMk/>
            <pc:sldMk cId="2150117555" sldId="307"/>
            <ac:spMk id="70" creationId="{1C4D5307-CB3B-6657-05BC-952C08726D4F}"/>
          </ac:spMkLst>
        </pc:spChg>
        <pc:spChg chg="mod">
          <ac:chgData name="Anna Sterner" userId="e34ade42-3f4d-4ffb-96dc-1c6e40b6902f" providerId="ADAL" clId="{30F2883C-D14C-4742-AE3F-933146AFF4C8}" dt="2024-05-17T15:08:00.019" v="103"/>
          <ac:spMkLst>
            <pc:docMk/>
            <pc:sldMk cId="2150117555" sldId="307"/>
            <ac:spMk id="72" creationId="{BF1CF5B8-187A-854C-3ABE-427EE93CC98D}"/>
          </ac:spMkLst>
        </pc:spChg>
        <pc:spChg chg="mod">
          <ac:chgData name="Anna Sterner" userId="e34ade42-3f4d-4ffb-96dc-1c6e40b6902f" providerId="ADAL" clId="{30F2883C-D14C-4742-AE3F-933146AFF4C8}" dt="2024-05-17T15:08:00.019" v="103"/>
          <ac:spMkLst>
            <pc:docMk/>
            <pc:sldMk cId="2150117555" sldId="307"/>
            <ac:spMk id="73" creationId="{790A3BAE-493B-E1C2-C652-5AB100C6D54A}"/>
          </ac:spMkLst>
        </pc:spChg>
        <pc:spChg chg="mod">
          <ac:chgData name="Anna Sterner" userId="e34ade42-3f4d-4ffb-96dc-1c6e40b6902f" providerId="ADAL" clId="{30F2883C-D14C-4742-AE3F-933146AFF4C8}" dt="2024-05-17T15:08:00.019" v="103"/>
          <ac:spMkLst>
            <pc:docMk/>
            <pc:sldMk cId="2150117555" sldId="307"/>
            <ac:spMk id="78" creationId="{4C105635-C3B8-5103-53A5-D7E11971E739}"/>
          </ac:spMkLst>
        </pc:spChg>
        <pc:spChg chg="mod">
          <ac:chgData name="Anna Sterner" userId="e34ade42-3f4d-4ffb-96dc-1c6e40b6902f" providerId="ADAL" clId="{30F2883C-D14C-4742-AE3F-933146AFF4C8}" dt="2024-05-17T15:08:00.019" v="103"/>
          <ac:spMkLst>
            <pc:docMk/>
            <pc:sldMk cId="2150117555" sldId="307"/>
            <ac:spMk id="82" creationId="{04492185-6652-E75B-1FF2-66313B37CAA2}"/>
          </ac:spMkLst>
        </pc:spChg>
        <pc:spChg chg="mod">
          <ac:chgData name="Anna Sterner" userId="e34ade42-3f4d-4ffb-96dc-1c6e40b6902f" providerId="ADAL" clId="{30F2883C-D14C-4742-AE3F-933146AFF4C8}" dt="2024-05-17T15:08:00.019" v="103"/>
          <ac:spMkLst>
            <pc:docMk/>
            <pc:sldMk cId="2150117555" sldId="307"/>
            <ac:spMk id="84" creationId="{BB14E9F6-F39A-C6F7-0B43-C7753377175D}"/>
          </ac:spMkLst>
        </pc:spChg>
        <pc:spChg chg="mod">
          <ac:chgData name="Anna Sterner" userId="e34ade42-3f4d-4ffb-96dc-1c6e40b6902f" providerId="ADAL" clId="{30F2883C-D14C-4742-AE3F-933146AFF4C8}" dt="2024-05-17T15:08:00.019" v="103"/>
          <ac:spMkLst>
            <pc:docMk/>
            <pc:sldMk cId="2150117555" sldId="307"/>
            <ac:spMk id="87" creationId="{DC6C343A-9AEE-C5B2-9797-3408FB6F7D07}"/>
          </ac:spMkLst>
        </pc:spChg>
        <pc:spChg chg="mod">
          <ac:chgData name="Anna Sterner" userId="e34ade42-3f4d-4ffb-96dc-1c6e40b6902f" providerId="ADAL" clId="{30F2883C-D14C-4742-AE3F-933146AFF4C8}" dt="2024-05-17T15:08:00.019" v="103"/>
          <ac:spMkLst>
            <pc:docMk/>
            <pc:sldMk cId="2150117555" sldId="307"/>
            <ac:spMk id="90" creationId="{510972CC-D9AF-4E51-F19C-DE132FA91DED}"/>
          </ac:spMkLst>
        </pc:spChg>
        <pc:spChg chg="mod">
          <ac:chgData name="Anna Sterner" userId="e34ade42-3f4d-4ffb-96dc-1c6e40b6902f" providerId="ADAL" clId="{30F2883C-D14C-4742-AE3F-933146AFF4C8}" dt="2024-05-17T15:08:00.019" v="103"/>
          <ac:spMkLst>
            <pc:docMk/>
            <pc:sldMk cId="2150117555" sldId="307"/>
            <ac:spMk id="91" creationId="{27D73564-353E-C6E7-6449-5637EC0D9400}"/>
          </ac:spMkLst>
        </pc:spChg>
        <pc:spChg chg="mod">
          <ac:chgData name="Anna Sterner" userId="e34ade42-3f4d-4ffb-96dc-1c6e40b6902f" providerId="ADAL" clId="{30F2883C-D14C-4742-AE3F-933146AFF4C8}" dt="2024-05-17T15:08:00.019" v="103"/>
          <ac:spMkLst>
            <pc:docMk/>
            <pc:sldMk cId="2150117555" sldId="307"/>
            <ac:spMk id="106" creationId="{022F300F-7BDA-8958-6FC7-FF8574FEEEFE}"/>
          </ac:spMkLst>
        </pc:spChg>
        <pc:spChg chg="mod">
          <ac:chgData name="Anna Sterner" userId="e34ade42-3f4d-4ffb-96dc-1c6e40b6902f" providerId="ADAL" clId="{30F2883C-D14C-4742-AE3F-933146AFF4C8}" dt="2024-05-17T15:08:00.019" v="103"/>
          <ac:spMkLst>
            <pc:docMk/>
            <pc:sldMk cId="2150117555" sldId="307"/>
            <ac:spMk id="107" creationId="{A5A95231-D8B4-3071-B25D-7074352FD4BB}"/>
          </ac:spMkLst>
        </pc:spChg>
        <pc:spChg chg="mod">
          <ac:chgData name="Anna Sterner" userId="e34ade42-3f4d-4ffb-96dc-1c6e40b6902f" providerId="ADAL" clId="{30F2883C-D14C-4742-AE3F-933146AFF4C8}" dt="2024-05-17T15:08:00.019" v="103"/>
          <ac:spMkLst>
            <pc:docMk/>
            <pc:sldMk cId="2150117555" sldId="307"/>
            <ac:spMk id="112" creationId="{4566DEA3-13D2-717B-C069-C518FAD1A8AE}"/>
          </ac:spMkLst>
        </pc:spChg>
        <pc:spChg chg="mod">
          <ac:chgData name="Anna Sterner" userId="e34ade42-3f4d-4ffb-96dc-1c6e40b6902f" providerId="ADAL" clId="{30F2883C-D14C-4742-AE3F-933146AFF4C8}" dt="2024-05-17T15:08:00.019" v="103"/>
          <ac:spMkLst>
            <pc:docMk/>
            <pc:sldMk cId="2150117555" sldId="307"/>
            <ac:spMk id="115" creationId="{B502B75A-28CD-73EA-4F5C-6C1CC9FA681C}"/>
          </ac:spMkLst>
        </pc:spChg>
        <pc:spChg chg="mod">
          <ac:chgData name="Anna Sterner" userId="e34ade42-3f4d-4ffb-96dc-1c6e40b6902f" providerId="ADAL" clId="{30F2883C-D14C-4742-AE3F-933146AFF4C8}" dt="2024-05-17T15:08:00.019" v="103"/>
          <ac:spMkLst>
            <pc:docMk/>
            <pc:sldMk cId="2150117555" sldId="307"/>
            <ac:spMk id="116" creationId="{A7D08BB2-5B06-3713-2487-839C7DD7D4F1}"/>
          </ac:spMkLst>
        </pc:spChg>
        <pc:spChg chg="mod">
          <ac:chgData name="Anna Sterner" userId="e34ade42-3f4d-4ffb-96dc-1c6e40b6902f" providerId="ADAL" clId="{30F2883C-D14C-4742-AE3F-933146AFF4C8}" dt="2024-05-17T15:08:00.019" v="103"/>
          <ac:spMkLst>
            <pc:docMk/>
            <pc:sldMk cId="2150117555" sldId="307"/>
            <ac:spMk id="125" creationId="{34F323F1-0F57-AC45-A92C-821039A0706C}"/>
          </ac:spMkLst>
        </pc:spChg>
        <pc:spChg chg="mod">
          <ac:chgData name="Anna Sterner" userId="e34ade42-3f4d-4ffb-96dc-1c6e40b6902f" providerId="ADAL" clId="{30F2883C-D14C-4742-AE3F-933146AFF4C8}" dt="2024-05-17T15:08:00.019" v="103"/>
          <ac:spMkLst>
            <pc:docMk/>
            <pc:sldMk cId="2150117555" sldId="307"/>
            <ac:spMk id="126" creationId="{29A3E33C-A58D-223D-F250-F5B78A352004}"/>
          </ac:spMkLst>
        </pc:spChg>
        <pc:spChg chg="mod">
          <ac:chgData name="Anna Sterner" userId="e34ade42-3f4d-4ffb-96dc-1c6e40b6902f" providerId="ADAL" clId="{30F2883C-D14C-4742-AE3F-933146AFF4C8}" dt="2024-05-17T15:08:00.019" v="103"/>
          <ac:spMkLst>
            <pc:docMk/>
            <pc:sldMk cId="2150117555" sldId="307"/>
            <ac:spMk id="128" creationId="{6CAF50A3-AE31-B87B-7F6D-B89598056780}"/>
          </ac:spMkLst>
        </pc:spChg>
        <pc:spChg chg="mod">
          <ac:chgData name="Anna Sterner" userId="e34ade42-3f4d-4ffb-96dc-1c6e40b6902f" providerId="ADAL" clId="{30F2883C-D14C-4742-AE3F-933146AFF4C8}" dt="2024-05-17T15:08:00.019" v="103"/>
          <ac:spMkLst>
            <pc:docMk/>
            <pc:sldMk cId="2150117555" sldId="307"/>
            <ac:spMk id="139" creationId="{E63673C5-518D-CC7D-D782-9BF1042F824D}"/>
          </ac:spMkLst>
        </pc:spChg>
        <pc:spChg chg="mod">
          <ac:chgData name="Anna Sterner" userId="e34ade42-3f4d-4ffb-96dc-1c6e40b6902f" providerId="ADAL" clId="{30F2883C-D14C-4742-AE3F-933146AFF4C8}" dt="2024-05-17T15:08:00.019" v="103"/>
          <ac:spMkLst>
            <pc:docMk/>
            <pc:sldMk cId="2150117555" sldId="307"/>
            <ac:spMk id="152" creationId="{DDD4475F-2277-90F6-9030-46B791A4B130}"/>
          </ac:spMkLst>
        </pc:spChg>
        <pc:spChg chg="mod">
          <ac:chgData name="Anna Sterner" userId="e34ade42-3f4d-4ffb-96dc-1c6e40b6902f" providerId="ADAL" clId="{30F2883C-D14C-4742-AE3F-933146AFF4C8}" dt="2024-05-17T15:08:00.019" v="103"/>
          <ac:spMkLst>
            <pc:docMk/>
            <pc:sldMk cId="2150117555" sldId="307"/>
            <ac:spMk id="176" creationId="{8DAF6DB0-1CE9-872C-29F1-E8E47A17CED7}"/>
          </ac:spMkLst>
        </pc:spChg>
        <pc:spChg chg="mod">
          <ac:chgData name="Anna Sterner" userId="e34ade42-3f4d-4ffb-96dc-1c6e40b6902f" providerId="ADAL" clId="{30F2883C-D14C-4742-AE3F-933146AFF4C8}" dt="2024-05-17T15:08:00.019" v="103"/>
          <ac:spMkLst>
            <pc:docMk/>
            <pc:sldMk cId="2150117555" sldId="307"/>
            <ac:spMk id="179" creationId="{8BF4A915-3FD7-7437-DAD7-CA2F45AF49EE}"/>
          </ac:spMkLst>
        </pc:spChg>
        <pc:spChg chg="mod">
          <ac:chgData name="Anna Sterner" userId="e34ade42-3f4d-4ffb-96dc-1c6e40b6902f" providerId="ADAL" clId="{30F2883C-D14C-4742-AE3F-933146AFF4C8}" dt="2024-05-17T15:08:00.019" v="103"/>
          <ac:spMkLst>
            <pc:docMk/>
            <pc:sldMk cId="2150117555" sldId="307"/>
            <ac:spMk id="182" creationId="{5C7CD35A-A975-8B86-7CF1-8824CADB24F6}"/>
          </ac:spMkLst>
        </pc:spChg>
        <pc:spChg chg="mod">
          <ac:chgData name="Anna Sterner" userId="e34ade42-3f4d-4ffb-96dc-1c6e40b6902f" providerId="ADAL" clId="{30F2883C-D14C-4742-AE3F-933146AFF4C8}" dt="2024-05-17T15:08:00.019" v="103"/>
          <ac:spMkLst>
            <pc:docMk/>
            <pc:sldMk cId="2150117555" sldId="307"/>
            <ac:spMk id="183" creationId="{5E704D80-DFC7-1EA2-D4F4-3ECBB00B222F}"/>
          </ac:spMkLst>
        </pc:spChg>
        <pc:spChg chg="mod">
          <ac:chgData name="Anna Sterner" userId="e34ade42-3f4d-4ffb-96dc-1c6e40b6902f" providerId="ADAL" clId="{30F2883C-D14C-4742-AE3F-933146AFF4C8}" dt="2024-05-17T15:08:00.019" v="103"/>
          <ac:spMkLst>
            <pc:docMk/>
            <pc:sldMk cId="2150117555" sldId="307"/>
            <ac:spMk id="184" creationId="{FEECBCE8-B9D1-8371-8AAB-40C2966E09BA}"/>
          </ac:spMkLst>
        </pc:spChg>
        <pc:spChg chg="mod">
          <ac:chgData name="Anna Sterner" userId="e34ade42-3f4d-4ffb-96dc-1c6e40b6902f" providerId="ADAL" clId="{30F2883C-D14C-4742-AE3F-933146AFF4C8}" dt="2024-05-17T15:08:00.019" v="103"/>
          <ac:spMkLst>
            <pc:docMk/>
            <pc:sldMk cId="2150117555" sldId="307"/>
            <ac:spMk id="185" creationId="{CCB23BDF-D760-37B3-F507-D21C95A49780}"/>
          </ac:spMkLst>
        </pc:spChg>
        <pc:spChg chg="mod">
          <ac:chgData name="Anna Sterner" userId="e34ade42-3f4d-4ffb-96dc-1c6e40b6902f" providerId="ADAL" clId="{30F2883C-D14C-4742-AE3F-933146AFF4C8}" dt="2024-05-17T15:08:00.019" v="103"/>
          <ac:spMkLst>
            <pc:docMk/>
            <pc:sldMk cId="2150117555" sldId="307"/>
            <ac:spMk id="189" creationId="{B3C219C0-4B10-FAF8-D9C3-5AE23A5704FD}"/>
          </ac:spMkLst>
        </pc:spChg>
        <pc:spChg chg="mod">
          <ac:chgData name="Anna Sterner" userId="e34ade42-3f4d-4ffb-96dc-1c6e40b6902f" providerId="ADAL" clId="{30F2883C-D14C-4742-AE3F-933146AFF4C8}" dt="2024-05-17T15:08:00.019" v="103"/>
          <ac:spMkLst>
            <pc:docMk/>
            <pc:sldMk cId="2150117555" sldId="307"/>
            <ac:spMk id="191" creationId="{A43A56D0-0932-1B08-8278-EB4F59BA570A}"/>
          </ac:spMkLst>
        </pc:spChg>
        <pc:spChg chg="mod">
          <ac:chgData name="Anna Sterner" userId="e34ade42-3f4d-4ffb-96dc-1c6e40b6902f" providerId="ADAL" clId="{30F2883C-D14C-4742-AE3F-933146AFF4C8}" dt="2024-05-17T15:08:00.019" v="103"/>
          <ac:spMkLst>
            <pc:docMk/>
            <pc:sldMk cId="2150117555" sldId="307"/>
            <ac:spMk id="192" creationId="{DDFC46E7-DD54-CB81-036F-1CF3224045FA}"/>
          </ac:spMkLst>
        </pc:spChg>
        <pc:spChg chg="mod">
          <ac:chgData name="Anna Sterner" userId="e34ade42-3f4d-4ffb-96dc-1c6e40b6902f" providerId="ADAL" clId="{30F2883C-D14C-4742-AE3F-933146AFF4C8}" dt="2024-05-17T15:08:00.019" v="103"/>
          <ac:spMkLst>
            <pc:docMk/>
            <pc:sldMk cId="2150117555" sldId="307"/>
            <ac:spMk id="194" creationId="{08DEDD24-6CBE-3FE8-0A5A-FDDD88820EC4}"/>
          </ac:spMkLst>
        </pc:spChg>
        <pc:spChg chg="mod">
          <ac:chgData name="Anna Sterner" userId="e34ade42-3f4d-4ffb-96dc-1c6e40b6902f" providerId="ADAL" clId="{30F2883C-D14C-4742-AE3F-933146AFF4C8}" dt="2024-05-17T15:08:00.019" v="103"/>
          <ac:spMkLst>
            <pc:docMk/>
            <pc:sldMk cId="2150117555" sldId="307"/>
            <ac:spMk id="195" creationId="{0FBC8F71-0657-5386-9C20-16D65EFF93BE}"/>
          </ac:spMkLst>
        </pc:spChg>
        <pc:spChg chg="mod">
          <ac:chgData name="Anna Sterner" userId="e34ade42-3f4d-4ffb-96dc-1c6e40b6902f" providerId="ADAL" clId="{30F2883C-D14C-4742-AE3F-933146AFF4C8}" dt="2024-05-17T15:08:00.019" v="103"/>
          <ac:spMkLst>
            <pc:docMk/>
            <pc:sldMk cId="2150117555" sldId="307"/>
            <ac:spMk id="196" creationId="{0E2AB878-16F1-727B-07F9-6DDB075994A3}"/>
          </ac:spMkLst>
        </pc:spChg>
        <pc:spChg chg="mod">
          <ac:chgData name="Anna Sterner" userId="e34ade42-3f4d-4ffb-96dc-1c6e40b6902f" providerId="ADAL" clId="{30F2883C-D14C-4742-AE3F-933146AFF4C8}" dt="2024-05-17T15:08:00.019" v="103"/>
          <ac:spMkLst>
            <pc:docMk/>
            <pc:sldMk cId="2150117555" sldId="307"/>
            <ac:spMk id="197" creationId="{57E8D61D-9969-1182-5713-7BDDDCA3946C}"/>
          </ac:spMkLst>
        </pc:spChg>
        <pc:spChg chg="mod">
          <ac:chgData name="Anna Sterner" userId="e34ade42-3f4d-4ffb-96dc-1c6e40b6902f" providerId="ADAL" clId="{30F2883C-D14C-4742-AE3F-933146AFF4C8}" dt="2024-05-17T15:08:00.019" v="103"/>
          <ac:spMkLst>
            <pc:docMk/>
            <pc:sldMk cId="2150117555" sldId="307"/>
            <ac:spMk id="200" creationId="{5B713747-51BC-FB68-290E-084FAFEFD47C}"/>
          </ac:spMkLst>
        </pc:spChg>
        <pc:spChg chg="mod">
          <ac:chgData name="Anna Sterner" userId="e34ade42-3f4d-4ffb-96dc-1c6e40b6902f" providerId="ADAL" clId="{30F2883C-D14C-4742-AE3F-933146AFF4C8}" dt="2024-05-17T15:08:00.019" v="103"/>
          <ac:spMkLst>
            <pc:docMk/>
            <pc:sldMk cId="2150117555" sldId="307"/>
            <ac:spMk id="203" creationId="{D189BC00-E4A0-F775-76AB-389DE01FDCC7}"/>
          </ac:spMkLst>
        </pc:spChg>
        <pc:spChg chg="mod">
          <ac:chgData name="Anna Sterner" userId="e34ade42-3f4d-4ffb-96dc-1c6e40b6902f" providerId="ADAL" clId="{30F2883C-D14C-4742-AE3F-933146AFF4C8}" dt="2024-05-17T15:08:00.019" v="103"/>
          <ac:spMkLst>
            <pc:docMk/>
            <pc:sldMk cId="2150117555" sldId="307"/>
            <ac:spMk id="204" creationId="{092CB521-762A-DED8-345A-C3780031CBED}"/>
          </ac:spMkLst>
        </pc:spChg>
        <pc:spChg chg="mod">
          <ac:chgData name="Anna Sterner" userId="e34ade42-3f4d-4ffb-96dc-1c6e40b6902f" providerId="ADAL" clId="{30F2883C-D14C-4742-AE3F-933146AFF4C8}" dt="2024-05-17T15:08:00.019" v="103"/>
          <ac:spMkLst>
            <pc:docMk/>
            <pc:sldMk cId="2150117555" sldId="307"/>
            <ac:spMk id="205" creationId="{5760C287-B7CA-A7EC-B979-922E4F7AB71C}"/>
          </ac:spMkLst>
        </pc:spChg>
        <pc:spChg chg="mod">
          <ac:chgData name="Anna Sterner" userId="e34ade42-3f4d-4ffb-96dc-1c6e40b6902f" providerId="ADAL" clId="{30F2883C-D14C-4742-AE3F-933146AFF4C8}" dt="2024-05-17T15:08:00.019" v="103"/>
          <ac:spMkLst>
            <pc:docMk/>
            <pc:sldMk cId="2150117555" sldId="307"/>
            <ac:spMk id="231" creationId="{8B84FADF-F1D1-1EB6-1012-D72D24FA23B0}"/>
          </ac:spMkLst>
        </pc:spChg>
        <pc:spChg chg="mod">
          <ac:chgData name="Anna Sterner" userId="e34ade42-3f4d-4ffb-96dc-1c6e40b6902f" providerId="ADAL" clId="{30F2883C-D14C-4742-AE3F-933146AFF4C8}" dt="2024-05-17T15:08:00.019" v="103"/>
          <ac:spMkLst>
            <pc:docMk/>
            <pc:sldMk cId="2150117555" sldId="307"/>
            <ac:spMk id="232" creationId="{A5DA66D8-1008-B125-D00F-6F25F7C35F5B}"/>
          </ac:spMkLst>
        </pc:spChg>
        <pc:spChg chg="mod">
          <ac:chgData name="Anna Sterner" userId="e34ade42-3f4d-4ffb-96dc-1c6e40b6902f" providerId="ADAL" clId="{30F2883C-D14C-4742-AE3F-933146AFF4C8}" dt="2024-05-17T15:08:00.019" v="103"/>
          <ac:spMkLst>
            <pc:docMk/>
            <pc:sldMk cId="2150117555" sldId="307"/>
            <ac:spMk id="245" creationId="{7D0DC80C-6EF3-9B41-0785-14C50AD3C62D}"/>
          </ac:spMkLst>
        </pc:spChg>
        <pc:spChg chg="mod">
          <ac:chgData name="Anna Sterner" userId="e34ade42-3f4d-4ffb-96dc-1c6e40b6902f" providerId="ADAL" clId="{30F2883C-D14C-4742-AE3F-933146AFF4C8}" dt="2024-05-17T15:08:00.019" v="103"/>
          <ac:spMkLst>
            <pc:docMk/>
            <pc:sldMk cId="2150117555" sldId="307"/>
            <ac:spMk id="249" creationId="{69DD61BB-D1EC-478E-AD83-B8045B45011B}"/>
          </ac:spMkLst>
        </pc:spChg>
        <pc:spChg chg="mod">
          <ac:chgData name="Anna Sterner" userId="e34ade42-3f4d-4ffb-96dc-1c6e40b6902f" providerId="ADAL" clId="{30F2883C-D14C-4742-AE3F-933146AFF4C8}" dt="2024-05-17T15:08:00.019" v="103"/>
          <ac:spMkLst>
            <pc:docMk/>
            <pc:sldMk cId="2150117555" sldId="307"/>
            <ac:spMk id="256" creationId="{3B3E7AAF-4367-A28F-C728-5E8016DB8CBC}"/>
          </ac:spMkLst>
        </pc:spChg>
        <pc:spChg chg="mod">
          <ac:chgData name="Anna Sterner" userId="e34ade42-3f4d-4ffb-96dc-1c6e40b6902f" providerId="ADAL" clId="{30F2883C-D14C-4742-AE3F-933146AFF4C8}" dt="2024-05-17T15:08:00.019" v="103"/>
          <ac:spMkLst>
            <pc:docMk/>
            <pc:sldMk cId="2150117555" sldId="307"/>
            <ac:spMk id="264" creationId="{B083B5EB-61FA-E568-58B4-794C15474F90}"/>
          </ac:spMkLst>
        </pc:spChg>
        <pc:spChg chg="mod">
          <ac:chgData name="Anna Sterner" userId="e34ade42-3f4d-4ffb-96dc-1c6e40b6902f" providerId="ADAL" clId="{30F2883C-D14C-4742-AE3F-933146AFF4C8}" dt="2024-05-17T15:08:00.019" v="103"/>
          <ac:spMkLst>
            <pc:docMk/>
            <pc:sldMk cId="2150117555" sldId="307"/>
            <ac:spMk id="269" creationId="{175C5BD0-4809-F94A-00A9-1C8DE11BBFD3}"/>
          </ac:spMkLst>
        </pc:spChg>
        <pc:spChg chg="mod">
          <ac:chgData name="Anna Sterner" userId="e34ade42-3f4d-4ffb-96dc-1c6e40b6902f" providerId="ADAL" clId="{30F2883C-D14C-4742-AE3F-933146AFF4C8}" dt="2024-05-17T15:08:00.019" v="103"/>
          <ac:spMkLst>
            <pc:docMk/>
            <pc:sldMk cId="2150117555" sldId="307"/>
            <ac:spMk id="273" creationId="{0C76F7D2-67D6-4FCB-5CA0-39BBCE83CA27}"/>
          </ac:spMkLst>
        </pc:spChg>
        <pc:spChg chg="mod">
          <ac:chgData name="Anna Sterner" userId="e34ade42-3f4d-4ffb-96dc-1c6e40b6902f" providerId="ADAL" clId="{30F2883C-D14C-4742-AE3F-933146AFF4C8}" dt="2024-05-17T15:08:00.019" v="103"/>
          <ac:spMkLst>
            <pc:docMk/>
            <pc:sldMk cId="2150117555" sldId="307"/>
            <ac:spMk id="292" creationId="{5DA855F4-CF22-5AAA-A720-B1396657DACC}"/>
          </ac:spMkLst>
        </pc:spChg>
        <pc:spChg chg="mod">
          <ac:chgData name="Anna Sterner" userId="e34ade42-3f4d-4ffb-96dc-1c6e40b6902f" providerId="ADAL" clId="{30F2883C-D14C-4742-AE3F-933146AFF4C8}" dt="2024-05-17T15:08:00.019" v="103"/>
          <ac:spMkLst>
            <pc:docMk/>
            <pc:sldMk cId="2150117555" sldId="307"/>
            <ac:spMk id="293" creationId="{D5C517AF-EEF7-F9A7-18C3-57C80FB118FB}"/>
          </ac:spMkLst>
        </pc:spChg>
        <pc:spChg chg="mod">
          <ac:chgData name="Anna Sterner" userId="e34ade42-3f4d-4ffb-96dc-1c6e40b6902f" providerId="ADAL" clId="{30F2883C-D14C-4742-AE3F-933146AFF4C8}" dt="2024-05-17T15:08:00.019" v="103"/>
          <ac:spMkLst>
            <pc:docMk/>
            <pc:sldMk cId="2150117555" sldId="307"/>
            <ac:spMk id="305" creationId="{B96F30E0-F1DE-4000-4702-CBEC15A234D6}"/>
          </ac:spMkLst>
        </pc:spChg>
        <pc:spChg chg="mod">
          <ac:chgData name="Anna Sterner" userId="e34ade42-3f4d-4ffb-96dc-1c6e40b6902f" providerId="ADAL" clId="{30F2883C-D14C-4742-AE3F-933146AFF4C8}" dt="2024-05-17T15:08:00.019" v="103"/>
          <ac:spMkLst>
            <pc:docMk/>
            <pc:sldMk cId="2150117555" sldId="307"/>
            <ac:spMk id="309" creationId="{68F6771C-D9E6-65F3-8AF7-63FCA0B7475A}"/>
          </ac:spMkLst>
        </pc:spChg>
        <pc:spChg chg="mod">
          <ac:chgData name="Anna Sterner" userId="e34ade42-3f4d-4ffb-96dc-1c6e40b6902f" providerId="ADAL" clId="{30F2883C-D14C-4742-AE3F-933146AFF4C8}" dt="2024-05-17T15:08:00.019" v="103"/>
          <ac:spMkLst>
            <pc:docMk/>
            <pc:sldMk cId="2150117555" sldId="307"/>
            <ac:spMk id="330" creationId="{490F8CCE-4485-13B2-75CA-10ACFABAC0B6}"/>
          </ac:spMkLst>
        </pc:spChg>
        <pc:spChg chg="mod">
          <ac:chgData name="Anna Sterner" userId="e34ade42-3f4d-4ffb-96dc-1c6e40b6902f" providerId="ADAL" clId="{30F2883C-D14C-4742-AE3F-933146AFF4C8}" dt="2024-05-17T15:08:00.019" v="103"/>
          <ac:spMkLst>
            <pc:docMk/>
            <pc:sldMk cId="2150117555" sldId="307"/>
            <ac:spMk id="333" creationId="{48A0E391-1C1B-C970-E59C-9E7667207BEA}"/>
          </ac:spMkLst>
        </pc:spChg>
        <pc:spChg chg="mod">
          <ac:chgData name="Anna Sterner" userId="e34ade42-3f4d-4ffb-96dc-1c6e40b6902f" providerId="ADAL" clId="{30F2883C-D14C-4742-AE3F-933146AFF4C8}" dt="2024-05-17T15:08:00.019" v="103"/>
          <ac:spMkLst>
            <pc:docMk/>
            <pc:sldMk cId="2150117555" sldId="307"/>
            <ac:spMk id="336" creationId="{29B39DF7-9CDB-AA00-A06B-479C3E3F6CDF}"/>
          </ac:spMkLst>
        </pc:spChg>
        <pc:spChg chg="mod">
          <ac:chgData name="Anna Sterner" userId="e34ade42-3f4d-4ffb-96dc-1c6e40b6902f" providerId="ADAL" clId="{30F2883C-D14C-4742-AE3F-933146AFF4C8}" dt="2024-05-17T15:08:00.019" v="103"/>
          <ac:spMkLst>
            <pc:docMk/>
            <pc:sldMk cId="2150117555" sldId="307"/>
            <ac:spMk id="341" creationId="{FC78F71B-A2C9-3F99-AFD9-A4B830B86B88}"/>
          </ac:spMkLst>
        </pc:spChg>
        <pc:spChg chg="mod">
          <ac:chgData name="Anna Sterner" userId="e34ade42-3f4d-4ffb-96dc-1c6e40b6902f" providerId="ADAL" clId="{30F2883C-D14C-4742-AE3F-933146AFF4C8}" dt="2024-05-17T15:08:00.019" v="103"/>
          <ac:spMkLst>
            <pc:docMk/>
            <pc:sldMk cId="2150117555" sldId="307"/>
            <ac:spMk id="348" creationId="{D0F90F2F-5B9E-9C68-7E90-E58A34570B74}"/>
          </ac:spMkLst>
        </pc:spChg>
        <pc:spChg chg="mod">
          <ac:chgData name="Anna Sterner" userId="e34ade42-3f4d-4ffb-96dc-1c6e40b6902f" providerId="ADAL" clId="{30F2883C-D14C-4742-AE3F-933146AFF4C8}" dt="2024-05-17T15:08:00.019" v="103"/>
          <ac:spMkLst>
            <pc:docMk/>
            <pc:sldMk cId="2150117555" sldId="307"/>
            <ac:spMk id="350" creationId="{223D6E38-908F-5B6F-5624-B7C504F7B028}"/>
          </ac:spMkLst>
        </pc:spChg>
        <pc:spChg chg="mod">
          <ac:chgData name="Anna Sterner" userId="e34ade42-3f4d-4ffb-96dc-1c6e40b6902f" providerId="ADAL" clId="{30F2883C-D14C-4742-AE3F-933146AFF4C8}" dt="2024-05-17T15:08:00.019" v="103"/>
          <ac:spMkLst>
            <pc:docMk/>
            <pc:sldMk cId="2150117555" sldId="307"/>
            <ac:spMk id="361" creationId="{CDB5F511-9443-F196-7440-4110C7051243}"/>
          </ac:spMkLst>
        </pc:spChg>
        <pc:spChg chg="mod">
          <ac:chgData name="Anna Sterner" userId="e34ade42-3f4d-4ffb-96dc-1c6e40b6902f" providerId="ADAL" clId="{30F2883C-D14C-4742-AE3F-933146AFF4C8}" dt="2024-05-17T15:08:00.019" v="103"/>
          <ac:spMkLst>
            <pc:docMk/>
            <pc:sldMk cId="2150117555" sldId="307"/>
            <ac:spMk id="366" creationId="{6A6AAF3B-40B1-46BD-9A03-83EE679EC8E9}"/>
          </ac:spMkLst>
        </pc:spChg>
        <pc:spChg chg="mod">
          <ac:chgData name="Anna Sterner" userId="e34ade42-3f4d-4ffb-96dc-1c6e40b6902f" providerId="ADAL" clId="{30F2883C-D14C-4742-AE3F-933146AFF4C8}" dt="2024-05-17T15:08:00.019" v="103"/>
          <ac:spMkLst>
            <pc:docMk/>
            <pc:sldMk cId="2150117555" sldId="307"/>
            <ac:spMk id="409" creationId="{7EBF9F79-10CB-4811-4700-A8133C62A9B2}"/>
          </ac:spMkLst>
        </pc:spChg>
        <pc:spChg chg="mod">
          <ac:chgData name="Anna Sterner" userId="e34ade42-3f4d-4ffb-96dc-1c6e40b6902f" providerId="ADAL" clId="{30F2883C-D14C-4742-AE3F-933146AFF4C8}" dt="2024-05-17T15:08:00.019" v="103"/>
          <ac:spMkLst>
            <pc:docMk/>
            <pc:sldMk cId="2150117555" sldId="307"/>
            <ac:spMk id="413" creationId="{FDD389C7-D7D4-B32D-EE84-8524DCE4C289}"/>
          </ac:spMkLst>
        </pc:spChg>
        <pc:spChg chg="mod">
          <ac:chgData name="Anna Sterner" userId="e34ade42-3f4d-4ffb-96dc-1c6e40b6902f" providerId="ADAL" clId="{30F2883C-D14C-4742-AE3F-933146AFF4C8}" dt="2024-05-17T15:08:00.019" v="103"/>
          <ac:spMkLst>
            <pc:docMk/>
            <pc:sldMk cId="2150117555" sldId="307"/>
            <ac:spMk id="414" creationId="{077A7E6C-1E5B-634B-F560-29BDAEC78437}"/>
          </ac:spMkLst>
        </pc:spChg>
        <pc:spChg chg="mod">
          <ac:chgData name="Anna Sterner" userId="e34ade42-3f4d-4ffb-96dc-1c6e40b6902f" providerId="ADAL" clId="{30F2883C-D14C-4742-AE3F-933146AFF4C8}" dt="2024-05-17T15:08:00.019" v="103"/>
          <ac:spMkLst>
            <pc:docMk/>
            <pc:sldMk cId="2150117555" sldId="307"/>
            <ac:spMk id="419" creationId="{30E6CB09-FDFB-4666-38A1-2531A282D69F}"/>
          </ac:spMkLst>
        </pc:spChg>
        <pc:spChg chg="mod">
          <ac:chgData name="Anna Sterner" userId="e34ade42-3f4d-4ffb-96dc-1c6e40b6902f" providerId="ADAL" clId="{30F2883C-D14C-4742-AE3F-933146AFF4C8}" dt="2024-05-17T15:08:00.019" v="103"/>
          <ac:spMkLst>
            <pc:docMk/>
            <pc:sldMk cId="2150117555" sldId="307"/>
            <ac:spMk id="421" creationId="{6FFB4BBC-675A-6FB8-1D50-C0E9F8CCDC87}"/>
          </ac:spMkLst>
        </pc:spChg>
        <pc:spChg chg="mod">
          <ac:chgData name="Anna Sterner" userId="e34ade42-3f4d-4ffb-96dc-1c6e40b6902f" providerId="ADAL" clId="{30F2883C-D14C-4742-AE3F-933146AFF4C8}" dt="2024-05-17T15:08:00.019" v="103"/>
          <ac:spMkLst>
            <pc:docMk/>
            <pc:sldMk cId="2150117555" sldId="307"/>
            <ac:spMk id="425" creationId="{7B9F3F9C-B888-FA66-90CC-592329BD2C82}"/>
          </ac:spMkLst>
        </pc:spChg>
        <pc:spChg chg="mod">
          <ac:chgData name="Anna Sterner" userId="e34ade42-3f4d-4ffb-96dc-1c6e40b6902f" providerId="ADAL" clId="{30F2883C-D14C-4742-AE3F-933146AFF4C8}" dt="2024-05-17T15:08:00.019" v="103"/>
          <ac:spMkLst>
            <pc:docMk/>
            <pc:sldMk cId="2150117555" sldId="307"/>
            <ac:spMk id="427" creationId="{2179029A-7907-3EB2-8AA3-1F1DE6C38054}"/>
          </ac:spMkLst>
        </pc:spChg>
        <pc:spChg chg="mod">
          <ac:chgData name="Anna Sterner" userId="e34ade42-3f4d-4ffb-96dc-1c6e40b6902f" providerId="ADAL" clId="{30F2883C-D14C-4742-AE3F-933146AFF4C8}" dt="2024-05-17T15:08:00.019" v="103"/>
          <ac:spMkLst>
            <pc:docMk/>
            <pc:sldMk cId="2150117555" sldId="307"/>
            <ac:spMk id="433" creationId="{B0DFAA94-241C-D43A-1594-56E76014278E}"/>
          </ac:spMkLst>
        </pc:spChg>
        <pc:spChg chg="mod">
          <ac:chgData name="Anna Sterner" userId="e34ade42-3f4d-4ffb-96dc-1c6e40b6902f" providerId="ADAL" clId="{30F2883C-D14C-4742-AE3F-933146AFF4C8}" dt="2024-05-17T15:08:00.019" v="103"/>
          <ac:spMkLst>
            <pc:docMk/>
            <pc:sldMk cId="2150117555" sldId="307"/>
            <ac:spMk id="434" creationId="{83F215E0-60B7-8A0D-E976-D0BA391B715E}"/>
          </ac:spMkLst>
        </pc:spChg>
        <pc:spChg chg="mod">
          <ac:chgData name="Anna Sterner" userId="e34ade42-3f4d-4ffb-96dc-1c6e40b6902f" providerId="ADAL" clId="{30F2883C-D14C-4742-AE3F-933146AFF4C8}" dt="2024-05-17T15:08:00.019" v="103"/>
          <ac:spMkLst>
            <pc:docMk/>
            <pc:sldMk cId="2150117555" sldId="307"/>
            <ac:spMk id="445" creationId="{DA1526EB-06BC-C29E-B4FB-2CAB9D3D77F2}"/>
          </ac:spMkLst>
        </pc:spChg>
        <pc:spChg chg="mod">
          <ac:chgData name="Anna Sterner" userId="e34ade42-3f4d-4ffb-96dc-1c6e40b6902f" providerId="ADAL" clId="{30F2883C-D14C-4742-AE3F-933146AFF4C8}" dt="2024-05-17T15:08:00.019" v="103"/>
          <ac:spMkLst>
            <pc:docMk/>
            <pc:sldMk cId="2150117555" sldId="307"/>
            <ac:spMk id="448" creationId="{FC435306-C157-A928-B451-AB1FA24965D7}"/>
          </ac:spMkLst>
        </pc:spChg>
        <pc:spChg chg="mod">
          <ac:chgData name="Anna Sterner" userId="e34ade42-3f4d-4ffb-96dc-1c6e40b6902f" providerId="ADAL" clId="{30F2883C-D14C-4742-AE3F-933146AFF4C8}" dt="2024-05-17T15:08:00.019" v="103"/>
          <ac:spMkLst>
            <pc:docMk/>
            <pc:sldMk cId="2150117555" sldId="307"/>
            <ac:spMk id="458" creationId="{EECF8047-11FA-E045-A046-A7F3F0180541}"/>
          </ac:spMkLst>
        </pc:spChg>
        <pc:spChg chg="mod">
          <ac:chgData name="Anna Sterner" userId="e34ade42-3f4d-4ffb-96dc-1c6e40b6902f" providerId="ADAL" clId="{30F2883C-D14C-4742-AE3F-933146AFF4C8}" dt="2024-05-17T15:08:00.019" v="103"/>
          <ac:spMkLst>
            <pc:docMk/>
            <pc:sldMk cId="2150117555" sldId="307"/>
            <ac:spMk id="462" creationId="{5272D25A-28F1-E977-B449-838B1DDEF703}"/>
          </ac:spMkLst>
        </pc:spChg>
        <pc:spChg chg="mod">
          <ac:chgData name="Anna Sterner" userId="e34ade42-3f4d-4ffb-96dc-1c6e40b6902f" providerId="ADAL" clId="{30F2883C-D14C-4742-AE3F-933146AFF4C8}" dt="2024-05-17T15:08:00.019" v="103"/>
          <ac:spMkLst>
            <pc:docMk/>
            <pc:sldMk cId="2150117555" sldId="307"/>
            <ac:spMk id="469" creationId="{138EF565-6B16-3DA9-8F22-0573F895CD2A}"/>
          </ac:spMkLst>
        </pc:spChg>
        <pc:spChg chg="mod">
          <ac:chgData name="Anna Sterner" userId="e34ade42-3f4d-4ffb-96dc-1c6e40b6902f" providerId="ADAL" clId="{30F2883C-D14C-4742-AE3F-933146AFF4C8}" dt="2024-05-17T15:08:00.019" v="103"/>
          <ac:spMkLst>
            <pc:docMk/>
            <pc:sldMk cId="2150117555" sldId="307"/>
            <ac:spMk id="493" creationId="{F9EA3DA7-53D0-C1BC-6DC1-B91949EDC90F}"/>
          </ac:spMkLst>
        </pc:spChg>
        <pc:spChg chg="mod">
          <ac:chgData name="Anna Sterner" userId="e34ade42-3f4d-4ffb-96dc-1c6e40b6902f" providerId="ADAL" clId="{30F2883C-D14C-4742-AE3F-933146AFF4C8}" dt="2024-05-17T15:08:00.019" v="103"/>
          <ac:spMkLst>
            <pc:docMk/>
            <pc:sldMk cId="2150117555" sldId="307"/>
            <ac:spMk id="494" creationId="{0131C50B-5797-A4CE-46A3-A70BAA2316AA}"/>
          </ac:spMkLst>
        </pc:spChg>
        <pc:spChg chg="mod">
          <ac:chgData name="Anna Sterner" userId="e34ade42-3f4d-4ffb-96dc-1c6e40b6902f" providerId="ADAL" clId="{30F2883C-D14C-4742-AE3F-933146AFF4C8}" dt="2024-05-17T15:08:00.019" v="103"/>
          <ac:spMkLst>
            <pc:docMk/>
            <pc:sldMk cId="2150117555" sldId="307"/>
            <ac:spMk id="495" creationId="{0AF3D479-B089-E590-2FC8-8651650649AF}"/>
          </ac:spMkLst>
        </pc:spChg>
        <pc:spChg chg="mod">
          <ac:chgData name="Anna Sterner" userId="e34ade42-3f4d-4ffb-96dc-1c6e40b6902f" providerId="ADAL" clId="{30F2883C-D14C-4742-AE3F-933146AFF4C8}" dt="2024-05-17T15:08:00.019" v="103"/>
          <ac:spMkLst>
            <pc:docMk/>
            <pc:sldMk cId="2150117555" sldId="307"/>
            <ac:spMk id="504" creationId="{1B432B3B-0648-9FC4-EB30-7CBDC751526D}"/>
          </ac:spMkLst>
        </pc:spChg>
        <pc:spChg chg="mod">
          <ac:chgData name="Anna Sterner" userId="e34ade42-3f4d-4ffb-96dc-1c6e40b6902f" providerId="ADAL" clId="{30F2883C-D14C-4742-AE3F-933146AFF4C8}" dt="2024-05-17T15:08:00.019" v="103"/>
          <ac:spMkLst>
            <pc:docMk/>
            <pc:sldMk cId="2150117555" sldId="307"/>
            <ac:spMk id="507" creationId="{76EBAB2C-D563-1A96-9ABC-63BED9557A15}"/>
          </ac:spMkLst>
        </pc:spChg>
        <pc:spChg chg="mod">
          <ac:chgData name="Anna Sterner" userId="e34ade42-3f4d-4ffb-96dc-1c6e40b6902f" providerId="ADAL" clId="{30F2883C-D14C-4742-AE3F-933146AFF4C8}" dt="2024-05-17T15:08:00.019" v="103"/>
          <ac:spMkLst>
            <pc:docMk/>
            <pc:sldMk cId="2150117555" sldId="307"/>
            <ac:spMk id="508" creationId="{640128D2-386D-A431-A7FC-B0B8CC5E52D8}"/>
          </ac:spMkLst>
        </pc:spChg>
        <pc:spChg chg="mod">
          <ac:chgData name="Anna Sterner" userId="e34ade42-3f4d-4ffb-96dc-1c6e40b6902f" providerId="ADAL" clId="{30F2883C-D14C-4742-AE3F-933146AFF4C8}" dt="2024-05-17T15:08:00.019" v="103"/>
          <ac:spMkLst>
            <pc:docMk/>
            <pc:sldMk cId="2150117555" sldId="307"/>
            <ac:spMk id="509" creationId="{17195B60-1E55-C568-CBA5-A80E1DAD6FB8}"/>
          </ac:spMkLst>
        </pc:spChg>
        <pc:spChg chg="mod">
          <ac:chgData name="Anna Sterner" userId="e34ade42-3f4d-4ffb-96dc-1c6e40b6902f" providerId="ADAL" clId="{30F2883C-D14C-4742-AE3F-933146AFF4C8}" dt="2024-05-17T15:08:00.019" v="103"/>
          <ac:spMkLst>
            <pc:docMk/>
            <pc:sldMk cId="2150117555" sldId="307"/>
            <ac:spMk id="510" creationId="{DA5A4559-CF33-87AF-694D-6F0BA8DC85F0}"/>
          </ac:spMkLst>
        </pc:spChg>
        <pc:spChg chg="mod">
          <ac:chgData name="Anna Sterner" userId="e34ade42-3f4d-4ffb-96dc-1c6e40b6902f" providerId="ADAL" clId="{30F2883C-D14C-4742-AE3F-933146AFF4C8}" dt="2024-05-17T15:08:00.019" v="103"/>
          <ac:spMkLst>
            <pc:docMk/>
            <pc:sldMk cId="2150117555" sldId="307"/>
            <ac:spMk id="511" creationId="{1D54BF4C-C9CC-D9CF-3A3C-607F3EE9BA58}"/>
          </ac:spMkLst>
        </pc:spChg>
        <pc:spChg chg="mod">
          <ac:chgData name="Anna Sterner" userId="e34ade42-3f4d-4ffb-96dc-1c6e40b6902f" providerId="ADAL" clId="{30F2883C-D14C-4742-AE3F-933146AFF4C8}" dt="2024-05-17T15:08:00.019" v="103"/>
          <ac:spMkLst>
            <pc:docMk/>
            <pc:sldMk cId="2150117555" sldId="307"/>
            <ac:spMk id="524" creationId="{7A1E3885-D7B7-F336-B24D-6003BA64A86E}"/>
          </ac:spMkLst>
        </pc:spChg>
        <pc:spChg chg="mod">
          <ac:chgData name="Anna Sterner" userId="e34ade42-3f4d-4ffb-96dc-1c6e40b6902f" providerId="ADAL" clId="{30F2883C-D14C-4742-AE3F-933146AFF4C8}" dt="2024-05-17T15:08:00.019" v="103"/>
          <ac:spMkLst>
            <pc:docMk/>
            <pc:sldMk cId="2150117555" sldId="307"/>
            <ac:spMk id="525" creationId="{B26D0B17-82C6-DB59-2CEA-E660778A2844}"/>
          </ac:spMkLst>
        </pc:spChg>
        <pc:spChg chg="mod">
          <ac:chgData name="Anna Sterner" userId="e34ade42-3f4d-4ffb-96dc-1c6e40b6902f" providerId="ADAL" clId="{30F2883C-D14C-4742-AE3F-933146AFF4C8}" dt="2024-05-17T15:08:00.019" v="103"/>
          <ac:spMkLst>
            <pc:docMk/>
            <pc:sldMk cId="2150117555" sldId="307"/>
            <ac:spMk id="526" creationId="{18555063-3FB8-6BDF-1B21-10FDAACF1A7D}"/>
          </ac:spMkLst>
        </pc:spChg>
        <pc:spChg chg="mod">
          <ac:chgData name="Anna Sterner" userId="e34ade42-3f4d-4ffb-96dc-1c6e40b6902f" providerId="ADAL" clId="{30F2883C-D14C-4742-AE3F-933146AFF4C8}" dt="2024-05-17T15:08:00.019" v="103"/>
          <ac:spMkLst>
            <pc:docMk/>
            <pc:sldMk cId="2150117555" sldId="307"/>
            <ac:spMk id="528" creationId="{83AB7017-3AC7-5DD8-F403-5C3C2CE7F065}"/>
          </ac:spMkLst>
        </pc:spChg>
        <pc:spChg chg="mod">
          <ac:chgData name="Anna Sterner" userId="e34ade42-3f4d-4ffb-96dc-1c6e40b6902f" providerId="ADAL" clId="{30F2883C-D14C-4742-AE3F-933146AFF4C8}" dt="2024-05-17T15:08:00.019" v="103"/>
          <ac:spMkLst>
            <pc:docMk/>
            <pc:sldMk cId="2150117555" sldId="307"/>
            <ac:spMk id="530" creationId="{19848D05-1E98-4631-8DEA-247E0B960035}"/>
          </ac:spMkLst>
        </pc:spChg>
        <pc:spChg chg="mod">
          <ac:chgData name="Anna Sterner" userId="e34ade42-3f4d-4ffb-96dc-1c6e40b6902f" providerId="ADAL" clId="{30F2883C-D14C-4742-AE3F-933146AFF4C8}" dt="2024-05-17T15:08:00.019" v="103"/>
          <ac:spMkLst>
            <pc:docMk/>
            <pc:sldMk cId="2150117555" sldId="307"/>
            <ac:spMk id="531" creationId="{C28428EE-E604-5C0E-2117-B079600CF40D}"/>
          </ac:spMkLst>
        </pc:spChg>
        <pc:spChg chg="mod">
          <ac:chgData name="Anna Sterner" userId="e34ade42-3f4d-4ffb-96dc-1c6e40b6902f" providerId="ADAL" clId="{30F2883C-D14C-4742-AE3F-933146AFF4C8}" dt="2024-05-17T15:08:00.019" v="103"/>
          <ac:spMkLst>
            <pc:docMk/>
            <pc:sldMk cId="2150117555" sldId="307"/>
            <ac:spMk id="532" creationId="{9073A7C5-6B02-CE2E-808D-FAAFE54A7D9C}"/>
          </ac:spMkLst>
        </pc:spChg>
        <pc:spChg chg="mod">
          <ac:chgData name="Anna Sterner" userId="e34ade42-3f4d-4ffb-96dc-1c6e40b6902f" providerId="ADAL" clId="{30F2883C-D14C-4742-AE3F-933146AFF4C8}" dt="2024-05-17T15:08:00.019" v="103"/>
          <ac:spMkLst>
            <pc:docMk/>
            <pc:sldMk cId="2150117555" sldId="307"/>
            <ac:spMk id="533" creationId="{13FA4AE5-E421-C066-46DB-AABCD24C4B18}"/>
          </ac:spMkLst>
        </pc:spChg>
        <pc:spChg chg="mod">
          <ac:chgData name="Anna Sterner" userId="e34ade42-3f4d-4ffb-96dc-1c6e40b6902f" providerId="ADAL" clId="{30F2883C-D14C-4742-AE3F-933146AFF4C8}" dt="2024-05-17T15:08:00.019" v="103"/>
          <ac:spMkLst>
            <pc:docMk/>
            <pc:sldMk cId="2150117555" sldId="307"/>
            <ac:spMk id="534" creationId="{82D58BBB-CE65-62E6-4360-69BAE15CD746}"/>
          </ac:spMkLst>
        </pc:spChg>
        <pc:spChg chg="mod">
          <ac:chgData name="Anna Sterner" userId="e34ade42-3f4d-4ffb-96dc-1c6e40b6902f" providerId="ADAL" clId="{30F2883C-D14C-4742-AE3F-933146AFF4C8}" dt="2024-05-17T15:08:00.019" v="103"/>
          <ac:spMkLst>
            <pc:docMk/>
            <pc:sldMk cId="2150117555" sldId="307"/>
            <ac:spMk id="536" creationId="{9CC331A2-C14F-5301-FDA4-ED6BCD9675E9}"/>
          </ac:spMkLst>
        </pc:spChg>
        <pc:spChg chg="mod">
          <ac:chgData name="Anna Sterner" userId="e34ade42-3f4d-4ffb-96dc-1c6e40b6902f" providerId="ADAL" clId="{30F2883C-D14C-4742-AE3F-933146AFF4C8}" dt="2024-05-17T15:08:00.019" v="103"/>
          <ac:spMkLst>
            <pc:docMk/>
            <pc:sldMk cId="2150117555" sldId="307"/>
            <ac:spMk id="537" creationId="{1104C3DD-5116-FF3B-77DC-D9C181B4CE51}"/>
          </ac:spMkLst>
        </pc:spChg>
        <pc:spChg chg="mod">
          <ac:chgData name="Anna Sterner" userId="e34ade42-3f4d-4ffb-96dc-1c6e40b6902f" providerId="ADAL" clId="{30F2883C-D14C-4742-AE3F-933146AFF4C8}" dt="2024-05-17T15:08:00.019" v="103"/>
          <ac:spMkLst>
            <pc:docMk/>
            <pc:sldMk cId="2150117555" sldId="307"/>
            <ac:spMk id="538" creationId="{052357DC-4E49-3093-5147-342066E5D4E6}"/>
          </ac:spMkLst>
        </pc:spChg>
        <pc:spChg chg="mod">
          <ac:chgData name="Anna Sterner" userId="e34ade42-3f4d-4ffb-96dc-1c6e40b6902f" providerId="ADAL" clId="{30F2883C-D14C-4742-AE3F-933146AFF4C8}" dt="2024-05-17T15:08:00.019" v="103"/>
          <ac:spMkLst>
            <pc:docMk/>
            <pc:sldMk cId="2150117555" sldId="307"/>
            <ac:spMk id="539" creationId="{E48236B1-659B-3EFE-8BE6-C5EC0A695516}"/>
          </ac:spMkLst>
        </pc:spChg>
        <pc:spChg chg="mod">
          <ac:chgData name="Anna Sterner" userId="e34ade42-3f4d-4ffb-96dc-1c6e40b6902f" providerId="ADAL" clId="{30F2883C-D14C-4742-AE3F-933146AFF4C8}" dt="2024-05-17T15:08:00.019" v="103"/>
          <ac:spMkLst>
            <pc:docMk/>
            <pc:sldMk cId="2150117555" sldId="307"/>
            <ac:spMk id="540" creationId="{AD453FC1-5B6F-04EB-23E9-65CB24C192D8}"/>
          </ac:spMkLst>
        </pc:spChg>
        <pc:spChg chg="mod">
          <ac:chgData name="Anna Sterner" userId="e34ade42-3f4d-4ffb-96dc-1c6e40b6902f" providerId="ADAL" clId="{30F2883C-D14C-4742-AE3F-933146AFF4C8}" dt="2024-05-17T15:08:00.019" v="103"/>
          <ac:spMkLst>
            <pc:docMk/>
            <pc:sldMk cId="2150117555" sldId="307"/>
            <ac:spMk id="541" creationId="{8B780AA5-1F2D-D7DD-BCA1-2BF56DC06984}"/>
          </ac:spMkLst>
        </pc:spChg>
        <pc:spChg chg="mod">
          <ac:chgData name="Anna Sterner" userId="e34ade42-3f4d-4ffb-96dc-1c6e40b6902f" providerId="ADAL" clId="{30F2883C-D14C-4742-AE3F-933146AFF4C8}" dt="2024-05-17T15:08:00.019" v="103"/>
          <ac:spMkLst>
            <pc:docMk/>
            <pc:sldMk cId="2150117555" sldId="307"/>
            <ac:spMk id="543" creationId="{F9DC92D0-6290-7237-23F9-EFF4DED85E92}"/>
          </ac:spMkLst>
        </pc:spChg>
        <pc:spChg chg="mod">
          <ac:chgData name="Anna Sterner" userId="e34ade42-3f4d-4ffb-96dc-1c6e40b6902f" providerId="ADAL" clId="{30F2883C-D14C-4742-AE3F-933146AFF4C8}" dt="2024-05-17T15:08:00.019" v="103"/>
          <ac:spMkLst>
            <pc:docMk/>
            <pc:sldMk cId="2150117555" sldId="307"/>
            <ac:spMk id="544" creationId="{E1EFF34F-E57C-6857-987E-9908F8049964}"/>
          </ac:spMkLst>
        </pc:spChg>
        <pc:spChg chg="mod">
          <ac:chgData name="Anna Sterner" userId="e34ade42-3f4d-4ffb-96dc-1c6e40b6902f" providerId="ADAL" clId="{30F2883C-D14C-4742-AE3F-933146AFF4C8}" dt="2024-05-17T15:08:00.019" v="103"/>
          <ac:spMkLst>
            <pc:docMk/>
            <pc:sldMk cId="2150117555" sldId="307"/>
            <ac:spMk id="546" creationId="{71B15F96-9597-E9DA-85CB-FBA6E4927DD0}"/>
          </ac:spMkLst>
        </pc:spChg>
        <pc:spChg chg="mod">
          <ac:chgData name="Anna Sterner" userId="e34ade42-3f4d-4ffb-96dc-1c6e40b6902f" providerId="ADAL" clId="{30F2883C-D14C-4742-AE3F-933146AFF4C8}" dt="2024-05-17T15:08:00.019" v="103"/>
          <ac:spMkLst>
            <pc:docMk/>
            <pc:sldMk cId="2150117555" sldId="307"/>
            <ac:spMk id="547" creationId="{83DB04A9-8FA5-A7F5-14C5-40E4878F126A}"/>
          </ac:spMkLst>
        </pc:spChg>
        <pc:spChg chg="mod">
          <ac:chgData name="Anna Sterner" userId="e34ade42-3f4d-4ffb-96dc-1c6e40b6902f" providerId="ADAL" clId="{30F2883C-D14C-4742-AE3F-933146AFF4C8}" dt="2024-05-17T15:08:00.019" v="103"/>
          <ac:spMkLst>
            <pc:docMk/>
            <pc:sldMk cId="2150117555" sldId="307"/>
            <ac:spMk id="548" creationId="{CA025F9B-4B7D-908D-216E-BD2C4BA6E360}"/>
          </ac:spMkLst>
        </pc:spChg>
        <pc:spChg chg="mod">
          <ac:chgData name="Anna Sterner" userId="e34ade42-3f4d-4ffb-96dc-1c6e40b6902f" providerId="ADAL" clId="{30F2883C-D14C-4742-AE3F-933146AFF4C8}" dt="2024-05-17T15:08:00.019" v="103"/>
          <ac:spMkLst>
            <pc:docMk/>
            <pc:sldMk cId="2150117555" sldId="307"/>
            <ac:spMk id="550" creationId="{EB094B3C-E78E-977E-230C-D42A2AFB2ECA}"/>
          </ac:spMkLst>
        </pc:spChg>
        <pc:spChg chg="mod">
          <ac:chgData name="Anna Sterner" userId="e34ade42-3f4d-4ffb-96dc-1c6e40b6902f" providerId="ADAL" clId="{30F2883C-D14C-4742-AE3F-933146AFF4C8}" dt="2024-05-17T15:08:00.019" v="103"/>
          <ac:spMkLst>
            <pc:docMk/>
            <pc:sldMk cId="2150117555" sldId="307"/>
            <ac:spMk id="553" creationId="{3ABB8A5A-B116-9C87-FC16-80F4E883C5F8}"/>
          </ac:spMkLst>
        </pc:spChg>
        <pc:spChg chg="mod">
          <ac:chgData name="Anna Sterner" userId="e34ade42-3f4d-4ffb-96dc-1c6e40b6902f" providerId="ADAL" clId="{30F2883C-D14C-4742-AE3F-933146AFF4C8}" dt="2024-05-17T15:08:00.019" v="103"/>
          <ac:spMkLst>
            <pc:docMk/>
            <pc:sldMk cId="2150117555" sldId="307"/>
            <ac:spMk id="556" creationId="{00C2D6E8-8AA5-0C60-9334-67FF37E8A6C5}"/>
          </ac:spMkLst>
        </pc:spChg>
        <pc:spChg chg="mod">
          <ac:chgData name="Anna Sterner" userId="e34ade42-3f4d-4ffb-96dc-1c6e40b6902f" providerId="ADAL" clId="{30F2883C-D14C-4742-AE3F-933146AFF4C8}" dt="2024-05-17T15:08:00.019" v="103"/>
          <ac:spMkLst>
            <pc:docMk/>
            <pc:sldMk cId="2150117555" sldId="307"/>
            <ac:spMk id="557" creationId="{BBBC56FA-DD4E-D18C-DD03-F69A4FB9D193}"/>
          </ac:spMkLst>
        </pc:spChg>
        <pc:spChg chg="mod">
          <ac:chgData name="Anna Sterner" userId="e34ade42-3f4d-4ffb-96dc-1c6e40b6902f" providerId="ADAL" clId="{30F2883C-D14C-4742-AE3F-933146AFF4C8}" dt="2024-05-17T15:08:00.019" v="103"/>
          <ac:spMkLst>
            <pc:docMk/>
            <pc:sldMk cId="2150117555" sldId="307"/>
            <ac:spMk id="559" creationId="{69358B1A-6F01-2A50-55BC-C290B9E882CA}"/>
          </ac:spMkLst>
        </pc:spChg>
        <pc:spChg chg="mod">
          <ac:chgData name="Anna Sterner" userId="e34ade42-3f4d-4ffb-96dc-1c6e40b6902f" providerId="ADAL" clId="{30F2883C-D14C-4742-AE3F-933146AFF4C8}" dt="2024-05-17T15:08:00.019" v="103"/>
          <ac:spMkLst>
            <pc:docMk/>
            <pc:sldMk cId="2150117555" sldId="307"/>
            <ac:spMk id="560" creationId="{39C63997-FAF3-102E-2C57-57CB018BDBFC}"/>
          </ac:spMkLst>
        </pc:spChg>
        <pc:spChg chg="mod">
          <ac:chgData name="Anna Sterner" userId="e34ade42-3f4d-4ffb-96dc-1c6e40b6902f" providerId="ADAL" clId="{30F2883C-D14C-4742-AE3F-933146AFF4C8}" dt="2024-05-17T15:08:00.019" v="103"/>
          <ac:spMkLst>
            <pc:docMk/>
            <pc:sldMk cId="2150117555" sldId="307"/>
            <ac:spMk id="561" creationId="{E2C96306-B8AA-B40C-C9F2-E109D5F5A482}"/>
          </ac:spMkLst>
        </pc:spChg>
        <pc:spChg chg="mod">
          <ac:chgData name="Anna Sterner" userId="e34ade42-3f4d-4ffb-96dc-1c6e40b6902f" providerId="ADAL" clId="{30F2883C-D14C-4742-AE3F-933146AFF4C8}" dt="2024-05-17T15:08:00.019" v="103"/>
          <ac:spMkLst>
            <pc:docMk/>
            <pc:sldMk cId="2150117555" sldId="307"/>
            <ac:spMk id="562" creationId="{9CF6E662-0BD8-44E3-AAFD-67B57C589A00}"/>
          </ac:spMkLst>
        </pc:spChg>
        <pc:spChg chg="mod">
          <ac:chgData name="Anna Sterner" userId="e34ade42-3f4d-4ffb-96dc-1c6e40b6902f" providerId="ADAL" clId="{30F2883C-D14C-4742-AE3F-933146AFF4C8}" dt="2024-05-17T15:08:00.019" v="103"/>
          <ac:spMkLst>
            <pc:docMk/>
            <pc:sldMk cId="2150117555" sldId="307"/>
            <ac:spMk id="563" creationId="{9FCFF663-B47A-3AE5-1440-589EC7539ADA}"/>
          </ac:spMkLst>
        </pc:spChg>
        <pc:spChg chg="mod">
          <ac:chgData name="Anna Sterner" userId="e34ade42-3f4d-4ffb-96dc-1c6e40b6902f" providerId="ADAL" clId="{30F2883C-D14C-4742-AE3F-933146AFF4C8}" dt="2024-05-17T15:08:00.019" v="103"/>
          <ac:spMkLst>
            <pc:docMk/>
            <pc:sldMk cId="2150117555" sldId="307"/>
            <ac:spMk id="564" creationId="{0D37BA21-36B5-471F-9D5B-E27DC464B899}"/>
          </ac:spMkLst>
        </pc:spChg>
        <pc:spChg chg="mod">
          <ac:chgData name="Anna Sterner" userId="e34ade42-3f4d-4ffb-96dc-1c6e40b6902f" providerId="ADAL" clId="{30F2883C-D14C-4742-AE3F-933146AFF4C8}" dt="2024-05-17T15:08:00.019" v="103"/>
          <ac:spMkLst>
            <pc:docMk/>
            <pc:sldMk cId="2150117555" sldId="307"/>
            <ac:spMk id="565" creationId="{46C732DC-8E62-24F7-87DE-926E5738C117}"/>
          </ac:spMkLst>
        </pc:spChg>
        <pc:spChg chg="mod">
          <ac:chgData name="Anna Sterner" userId="e34ade42-3f4d-4ffb-96dc-1c6e40b6902f" providerId="ADAL" clId="{30F2883C-D14C-4742-AE3F-933146AFF4C8}" dt="2024-05-17T15:08:00.019" v="103"/>
          <ac:spMkLst>
            <pc:docMk/>
            <pc:sldMk cId="2150117555" sldId="307"/>
            <ac:spMk id="566" creationId="{60008AC1-BF4B-4824-9083-4D3F546904CB}"/>
          </ac:spMkLst>
        </pc:spChg>
        <pc:spChg chg="mod">
          <ac:chgData name="Anna Sterner" userId="e34ade42-3f4d-4ffb-96dc-1c6e40b6902f" providerId="ADAL" clId="{30F2883C-D14C-4742-AE3F-933146AFF4C8}" dt="2024-05-17T15:08:00.019" v="103"/>
          <ac:spMkLst>
            <pc:docMk/>
            <pc:sldMk cId="2150117555" sldId="307"/>
            <ac:spMk id="567" creationId="{9B366576-6A56-EC70-E94B-47C072991377}"/>
          </ac:spMkLst>
        </pc:spChg>
        <pc:spChg chg="mod">
          <ac:chgData name="Anna Sterner" userId="e34ade42-3f4d-4ffb-96dc-1c6e40b6902f" providerId="ADAL" clId="{30F2883C-D14C-4742-AE3F-933146AFF4C8}" dt="2024-05-17T15:08:00.019" v="103"/>
          <ac:spMkLst>
            <pc:docMk/>
            <pc:sldMk cId="2150117555" sldId="307"/>
            <ac:spMk id="568" creationId="{D681CE97-C8BD-3F47-FF31-8F9C7F66FDFB}"/>
          </ac:spMkLst>
        </pc:spChg>
        <pc:spChg chg="mod">
          <ac:chgData name="Anna Sterner" userId="e34ade42-3f4d-4ffb-96dc-1c6e40b6902f" providerId="ADAL" clId="{30F2883C-D14C-4742-AE3F-933146AFF4C8}" dt="2024-05-17T15:08:00.019" v="103"/>
          <ac:spMkLst>
            <pc:docMk/>
            <pc:sldMk cId="2150117555" sldId="307"/>
            <ac:spMk id="570" creationId="{8791C3B6-8448-208C-2414-7E621AAF1B7E}"/>
          </ac:spMkLst>
        </pc:spChg>
        <pc:spChg chg="mod">
          <ac:chgData name="Anna Sterner" userId="e34ade42-3f4d-4ffb-96dc-1c6e40b6902f" providerId="ADAL" clId="{30F2883C-D14C-4742-AE3F-933146AFF4C8}" dt="2024-05-17T15:08:00.019" v="103"/>
          <ac:spMkLst>
            <pc:docMk/>
            <pc:sldMk cId="2150117555" sldId="307"/>
            <ac:spMk id="572" creationId="{5478CEA4-21BE-ADBB-3C6E-56A8606B749D}"/>
          </ac:spMkLst>
        </pc:spChg>
        <pc:spChg chg="mod">
          <ac:chgData name="Anna Sterner" userId="e34ade42-3f4d-4ffb-96dc-1c6e40b6902f" providerId="ADAL" clId="{30F2883C-D14C-4742-AE3F-933146AFF4C8}" dt="2024-05-17T15:08:00.019" v="103"/>
          <ac:spMkLst>
            <pc:docMk/>
            <pc:sldMk cId="2150117555" sldId="307"/>
            <ac:spMk id="574" creationId="{EF616CC2-D31F-7AAD-D308-A68DF6405DD8}"/>
          </ac:spMkLst>
        </pc:spChg>
        <pc:spChg chg="mod">
          <ac:chgData name="Anna Sterner" userId="e34ade42-3f4d-4ffb-96dc-1c6e40b6902f" providerId="ADAL" clId="{30F2883C-D14C-4742-AE3F-933146AFF4C8}" dt="2024-05-17T15:08:00.019" v="103"/>
          <ac:spMkLst>
            <pc:docMk/>
            <pc:sldMk cId="2150117555" sldId="307"/>
            <ac:spMk id="577" creationId="{7F7E4D7D-CE1D-5E73-4C8E-FA75A2CD6874}"/>
          </ac:spMkLst>
        </pc:spChg>
        <pc:spChg chg="mod">
          <ac:chgData name="Anna Sterner" userId="e34ade42-3f4d-4ffb-96dc-1c6e40b6902f" providerId="ADAL" clId="{30F2883C-D14C-4742-AE3F-933146AFF4C8}" dt="2024-05-17T15:08:00.019" v="103"/>
          <ac:spMkLst>
            <pc:docMk/>
            <pc:sldMk cId="2150117555" sldId="307"/>
            <ac:spMk id="586" creationId="{9B36A16B-1708-6127-E5D4-8AB3C453C218}"/>
          </ac:spMkLst>
        </pc:spChg>
        <pc:spChg chg="mod">
          <ac:chgData name="Anna Sterner" userId="e34ade42-3f4d-4ffb-96dc-1c6e40b6902f" providerId="ADAL" clId="{30F2883C-D14C-4742-AE3F-933146AFF4C8}" dt="2024-05-17T15:08:00.019" v="103"/>
          <ac:spMkLst>
            <pc:docMk/>
            <pc:sldMk cId="2150117555" sldId="307"/>
            <ac:spMk id="587" creationId="{BC5A7819-F845-B299-2442-5A2AF07FAE04}"/>
          </ac:spMkLst>
        </pc:spChg>
        <pc:spChg chg="mod">
          <ac:chgData name="Anna Sterner" userId="e34ade42-3f4d-4ffb-96dc-1c6e40b6902f" providerId="ADAL" clId="{30F2883C-D14C-4742-AE3F-933146AFF4C8}" dt="2024-05-17T15:08:00.019" v="103"/>
          <ac:spMkLst>
            <pc:docMk/>
            <pc:sldMk cId="2150117555" sldId="307"/>
            <ac:spMk id="588" creationId="{7EA15818-D206-7F9C-FCD3-3DD8EE4EA004}"/>
          </ac:spMkLst>
        </pc:spChg>
        <pc:spChg chg="mod">
          <ac:chgData name="Anna Sterner" userId="e34ade42-3f4d-4ffb-96dc-1c6e40b6902f" providerId="ADAL" clId="{30F2883C-D14C-4742-AE3F-933146AFF4C8}" dt="2024-05-17T15:08:00.019" v="103"/>
          <ac:spMkLst>
            <pc:docMk/>
            <pc:sldMk cId="2150117555" sldId="307"/>
            <ac:spMk id="589" creationId="{3F0B982D-FCE9-C98E-0BF0-37B1FAC88162}"/>
          </ac:spMkLst>
        </pc:spChg>
        <pc:spChg chg="mod">
          <ac:chgData name="Anna Sterner" userId="e34ade42-3f4d-4ffb-96dc-1c6e40b6902f" providerId="ADAL" clId="{30F2883C-D14C-4742-AE3F-933146AFF4C8}" dt="2024-05-17T15:08:00.019" v="103"/>
          <ac:spMkLst>
            <pc:docMk/>
            <pc:sldMk cId="2150117555" sldId="307"/>
            <ac:spMk id="590" creationId="{C99B94F1-3FC5-2F6F-8DDE-442BEAD8866F}"/>
          </ac:spMkLst>
        </pc:spChg>
        <pc:spChg chg="mod">
          <ac:chgData name="Anna Sterner" userId="e34ade42-3f4d-4ffb-96dc-1c6e40b6902f" providerId="ADAL" clId="{30F2883C-D14C-4742-AE3F-933146AFF4C8}" dt="2024-05-17T15:08:00.019" v="103"/>
          <ac:spMkLst>
            <pc:docMk/>
            <pc:sldMk cId="2150117555" sldId="307"/>
            <ac:spMk id="591" creationId="{AEE85F1D-C700-53BD-5CB1-66106F371CBB}"/>
          </ac:spMkLst>
        </pc:spChg>
        <pc:spChg chg="mod">
          <ac:chgData name="Anna Sterner" userId="e34ade42-3f4d-4ffb-96dc-1c6e40b6902f" providerId="ADAL" clId="{30F2883C-D14C-4742-AE3F-933146AFF4C8}" dt="2024-05-17T15:08:00.019" v="103"/>
          <ac:spMkLst>
            <pc:docMk/>
            <pc:sldMk cId="2150117555" sldId="307"/>
            <ac:spMk id="592" creationId="{CA51D467-8B6A-30B5-BD4F-3C1E591AC3A0}"/>
          </ac:spMkLst>
        </pc:spChg>
        <pc:spChg chg="mod">
          <ac:chgData name="Anna Sterner" userId="e34ade42-3f4d-4ffb-96dc-1c6e40b6902f" providerId="ADAL" clId="{30F2883C-D14C-4742-AE3F-933146AFF4C8}" dt="2024-05-17T15:08:00.019" v="103"/>
          <ac:spMkLst>
            <pc:docMk/>
            <pc:sldMk cId="2150117555" sldId="307"/>
            <ac:spMk id="593" creationId="{C27D6205-DD54-4B36-6E10-B88C60DC0FB1}"/>
          </ac:spMkLst>
        </pc:spChg>
        <pc:spChg chg="mod">
          <ac:chgData name="Anna Sterner" userId="e34ade42-3f4d-4ffb-96dc-1c6e40b6902f" providerId="ADAL" clId="{30F2883C-D14C-4742-AE3F-933146AFF4C8}" dt="2024-05-17T15:08:00.019" v="103"/>
          <ac:spMkLst>
            <pc:docMk/>
            <pc:sldMk cId="2150117555" sldId="307"/>
            <ac:spMk id="594" creationId="{FD7E7A28-0569-68E0-74D3-BF51E90B533B}"/>
          </ac:spMkLst>
        </pc:spChg>
        <pc:spChg chg="mod">
          <ac:chgData name="Anna Sterner" userId="e34ade42-3f4d-4ffb-96dc-1c6e40b6902f" providerId="ADAL" clId="{30F2883C-D14C-4742-AE3F-933146AFF4C8}" dt="2024-05-17T15:08:00.019" v="103"/>
          <ac:spMkLst>
            <pc:docMk/>
            <pc:sldMk cId="2150117555" sldId="307"/>
            <ac:spMk id="595" creationId="{4B6DD292-3437-E083-31E4-C3E640803717}"/>
          </ac:spMkLst>
        </pc:spChg>
        <pc:spChg chg="mod">
          <ac:chgData name="Anna Sterner" userId="e34ade42-3f4d-4ffb-96dc-1c6e40b6902f" providerId="ADAL" clId="{30F2883C-D14C-4742-AE3F-933146AFF4C8}" dt="2024-05-17T15:08:00.019" v="103"/>
          <ac:spMkLst>
            <pc:docMk/>
            <pc:sldMk cId="2150117555" sldId="307"/>
            <ac:spMk id="596" creationId="{DA8BFC91-40DE-A177-F069-C38D90CF521A}"/>
          </ac:spMkLst>
        </pc:spChg>
        <pc:spChg chg="mod">
          <ac:chgData name="Anna Sterner" userId="e34ade42-3f4d-4ffb-96dc-1c6e40b6902f" providerId="ADAL" clId="{30F2883C-D14C-4742-AE3F-933146AFF4C8}" dt="2024-05-17T15:08:00.019" v="103"/>
          <ac:spMkLst>
            <pc:docMk/>
            <pc:sldMk cId="2150117555" sldId="307"/>
            <ac:spMk id="597" creationId="{4089F379-0DA2-39E2-5075-784AA6E944C9}"/>
          </ac:spMkLst>
        </pc:spChg>
        <pc:spChg chg="mod">
          <ac:chgData name="Anna Sterner" userId="e34ade42-3f4d-4ffb-96dc-1c6e40b6902f" providerId="ADAL" clId="{30F2883C-D14C-4742-AE3F-933146AFF4C8}" dt="2024-05-17T15:08:00.019" v="103"/>
          <ac:spMkLst>
            <pc:docMk/>
            <pc:sldMk cId="2150117555" sldId="307"/>
            <ac:spMk id="598" creationId="{2B239FA7-9354-1B43-9B26-CD296A2CB371}"/>
          </ac:spMkLst>
        </pc:spChg>
        <pc:spChg chg="mod">
          <ac:chgData name="Anna Sterner" userId="e34ade42-3f4d-4ffb-96dc-1c6e40b6902f" providerId="ADAL" clId="{30F2883C-D14C-4742-AE3F-933146AFF4C8}" dt="2024-05-17T15:08:00.019" v="103"/>
          <ac:spMkLst>
            <pc:docMk/>
            <pc:sldMk cId="2150117555" sldId="307"/>
            <ac:spMk id="599" creationId="{549446EF-05D5-A702-B4F1-8FA0451DC3B2}"/>
          </ac:spMkLst>
        </pc:spChg>
        <pc:spChg chg="mod">
          <ac:chgData name="Anna Sterner" userId="e34ade42-3f4d-4ffb-96dc-1c6e40b6902f" providerId="ADAL" clId="{30F2883C-D14C-4742-AE3F-933146AFF4C8}" dt="2024-05-17T15:08:00.019" v="103"/>
          <ac:spMkLst>
            <pc:docMk/>
            <pc:sldMk cId="2150117555" sldId="307"/>
            <ac:spMk id="600" creationId="{718E5331-87FA-7FE0-14D0-2816C6A0DFDA}"/>
          </ac:spMkLst>
        </pc:spChg>
        <pc:spChg chg="mod">
          <ac:chgData name="Anna Sterner" userId="e34ade42-3f4d-4ffb-96dc-1c6e40b6902f" providerId="ADAL" clId="{30F2883C-D14C-4742-AE3F-933146AFF4C8}" dt="2024-05-17T15:08:00.019" v="103"/>
          <ac:spMkLst>
            <pc:docMk/>
            <pc:sldMk cId="2150117555" sldId="307"/>
            <ac:spMk id="601" creationId="{3A6CF437-B108-6CCD-78A4-C74E4B06F9A4}"/>
          </ac:spMkLst>
        </pc:spChg>
        <pc:spChg chg="mod">
          <ac:chgData name="Anna Sterner" userId="e34ade42-3f4d-4ffb-96dc-1c6e40b6902f" providerId="ADAL" clId="{30F2883C-D14C-4742-AE3F-933146AFF4C8}" dt="2024-05-17T15:08:00.019" v="103"/>
          <ac:spMkLst>
            <pc:docMk/>
            <pc:sldMk cId="2150117555" sldId="307"/>
            <ac:spMk id="602" creationId="{63CB2C1E-FA8E-F58A-2612-9F61C0974225}"/>
          </ac:spMkLst>
        </pc:spChg>
        <pc:spChg chg="mod">
          <ac:chgData name="Anna Sterner" userId="e34ade42-3f4d-4ffb-96dc-1c6e40b6902f" providerId="ADAL" clId="{30F2883C-D14C-4742-AE3F-933146AFF4C8}" dt="2024-05-17T15:08:00.019" v="103"/>
          <ac:spMkLst>
            <pc:docMk/>
            <pc:sldMk cId="2150117555" sldId="307"/>
            <ac:spMk id="603" creationId="{5816EE53-61F7-1EF3-3C54-7DE9A8236CC0}"/>
          </ac:spMkLst>
        </pc:spChg>
        <pc:spChg chg="mod">
          <ac:chgData name="Anna Sterner" userId="e34ade42-3f4d-4ffb-96dc-1c6e40b6902f" providerId="ADAL" clId="{30F2883C-D14C-4742-AE3F-933146AFF4C8}" dt="2024-05-17T15:08:00.019" v="103"/>
          <ac:spMkLst>
            <pc:docMk/>
            <pc:sldMk cId="2150117555" sldId="307"/>
            <ac:spMk id="604" creationId="{93E82D80-3918-A14B-F5EC-74D77F5F2598}"/>
          </ac:spMkLst>
        </pc:spChg>
        <pc:spChg chg="mod">
          <ac:chgData name="Anna Sterner" userId="e34ade42-3f4d-4ffb-96dc-1c6e40b6902f" providerId="ADAL" clId="{30F2883C-D14C-4742-AE3F-933146AFF4C8}" dt="2024-05-17T15:08:00.019" v="103"/>
          <ac:spMkLst>
            <pc:docMk/>
            <pc:sldMk cId="2150117555" sldId="307"/>
            <ac:spMk id="605" creationId="{2944F30A-27A0-9788-07CD-AAA0FCC76558}"/>
          </ac:spMkLst>
        </pc:spChg>
        <pc:spChg chg="mod">
          <ac:chgData name="Anna Sterner" userId="e34ade42-3f4d-4ffb-96dc-1c6e40b6902f" providerId="ADAL" clId="{30F2883C-D14C-4742-AE3F-933146AFF4C8}" dt="2024-05-17T15:08:00.019" v="103"/>
          <ac:spMkLst>
            <pc:docMk/>
            <pc:sldMk cId="2150117555" sldId="307"/>
            <ac:spMk id="606" creationId="{961D1BA6-9AC7-587B-C1A6-E1D47F269BB7}"/>
          </ac:spMkLst>
        </pc:spChg>
        <pc:spChg chg="mod">
          <ac:chgData name="Anna Sterner" userId="e34ade42-3f4d-4ffb-96dc-1c6e40b6902f" providerId="ADAL" clId="{30F2883C-D14C-4742-AE3F-933146AFF4C8}" dt="2024-05-17T15:08:00.019" v="103"/>
          <ac:spMkLst>
            <pc:docMk/>
            <pc:sldMk cId="2150117555" sldId="307"/>
            <ac:spMk id="607" creationId="{603BF415-5168-4C51-F2E7-426597991F3F}"/>
          </ac:spMkLst>
        </pc:spChg>
        <pc:spChg chg="mod">
          <ac:chgData name="Anna Sterner" userId="e34ade42-3f4d-4ffb-96dc-1c6e40b6902f" providerId="ADAL" clId="{30F2883C-D14C-4742-AE3F-933146AFF4C8}" dt="2024-05-17T15:08:00.019" v="103"/>
          <ac:spMkLst>
            <pc:docMk/>
            <pc:sldMk cId="2150117555" sldId="307"/>
            <ac:spMk id="608" creationId="{20ACCEDC-8BDF-97A4-2CD6-18F720D5C328}"/>
          </ac:spMkLst>
        </pc:spChg>
        <pc:spChg chg="mod">
          <ac:chgData name="Anna Sterner" userId="e34ade42-3f4d-4ffb-96dc-1c6e40b6902f" providerId="ADAL" clId="{30F2883C-D14C-4742-AE3F-933146AFF4C8}" dt="2024-05-17T15:08:00.019" v="103"/>
          <ac:spMkLst>
            <pc:docMk/>
            <pc:sldMk cId="2150117555" sldId="307"/>
            <ac:spMk id="609" creationId="{E67A02F1-A917-0A02-1257-1F574586B790}"/>
          </ac:spMkLst>
        </pc:spChg>
        <pc:spChg chg="mod">
          <ac:chgData name="Anna Sterner" userId="e34ade42-3f4d-4ffb-96dc-1c6e40b6902f" providerId="ADAL" clId="{30F2883C-D14C-4742-AE3F-933146AFF4C8}" dt="2024-05-17T15:08:00.019" v="103"/>
          <ac:spMkLst>
            <pc:docMk/>
            <pc:sldMk cId="2150117555" sldId="307"/>
            <ac:spMk id="610" creationId="{D4038423-BD94-EFFB-8583-8CE26ECE69FC}"/>
          </ac:spMkLst>
        </pc:spChg>
        <pc:spChg chg="mod">
          <ac:chgData name="Anna Sterner" userId="e34ade42-3f4d-4ffb-96dc-1c6e40b6902f" providerId="ADAL" clId="{30F2883C-D14C-4742-AE3F-933146AFF4C8}" dt="2024-05-17T15:08:00.019" v="103"/>
          <ac:spMkLst>
            <pc:docMk/>
            <pc:sldMk cId="2150117555" sldId="307"/>
            <ac:spMk id="611" creationId="{E800476C-4AB7-E03A-092D-B6A3E4B58FA6}"/>
          </ac:spMkLst>
        </pc:spChg>
        <pc:spChg chg="mod">
          <ac:chgData name="Anna Sterner" userId="e34ade42-3f4d-4ffb-96dc-1c6e40b6902f" providerId="ADAL" clId="{30F2883C-D14C-4742-AE3F-933146AFF4C8}" dt="2024-05-17T15:08:00.019" v="103"/>
          <ac:spMkLst>
            <pc:docMk/>
            <pc:sldMk cId="2150117555" sldId="307"/>
            <ac:spMk id="612" creationId="{4EDC2F73-DE85-D785-6F1E-DBAF7AD113CB}"/>
          </ac:spMkLst>
        </pc:spChg>
        <pc:spChg chg="mod">
          <ac:chgData name="Anna Sterner" userId="e34ade42-3f4d-4ffb-96dc-1c6e40b6902f" providerId="ADAL" clId="{30F2883C-D14C-4742-AE3F-933146AFF4C8}" dt="2024-05-17T15:08:00.019" v="103"/>
          <ac:spMkLst>
            <pc:docMk/>
            <pc:sldMk cId="2150117555" sldId="307"/>
            <ac:spMk id="613" creationId="{5589A679-D430-0898-C46E-BAADBE54C539}"/>
          </ac:spMkLst>
        </pc:spChg>
        <pc:spChg chg="mod">
          <ac:chgData name="Anna Sterner" userId="e34ade42-3f4d-4ffb-96dc-1c6e40b6902f" providerId="ADAL" clId="{30F2883C-D14C-4742-AE3F-933146AFF4C8}" dt="2024-05-17T15:08:00.019" v="103"/>
          <ac:spMkLst>
            <pc:docMk/>
            <pc:sldMk cId="2150117555" sldId="307"/>
            <ac:spMk id="614" creationId="{D613A1EE-D0DD-C58D-493B-59DFC1970D9F}"/>
          </ac:spMkLst>
        </pc:spChg>
        <pc:spChg chg="mod">
          <ac:chgData name="Anna Sterner" userId="e34ade42-3f4d-4ffb-96dc-1c6e40b6902f" providerId="ADAL" clId="{30F2883C-D14C-4742-AE3F-933146AFF4C8}" dt="2024-05-17T15:08:00.019" v="103"/>
          <ac:spMkLst>
            <pc:docMk/>
            <pc:sldMk cId="2150117555" sldId="307"/>
            <ac:spMk id="615" creationId="{6BC9EC6E-D895-117E-CB27-4FD31DAE5499}"/>
          </ac:spMkLst>
        </pc:spChg>
        <pc:spChg chg="mod">
          <ac:chgData name="Anna Sterner" userId="e34ade42-3f4d-4ffb-96dc-1c6e40b6902f" providerId="ADAL" clId="{30F2883C-D14C-4742-AE3F-933146AFF4C8}" dt="2024-05-17T15:08:00.019" v="103"/>
          <ac:spMkLst>
            <pc:docMk/>
            <pc:sldMk cId="2150117555" sldId="307"/>
            <ac:spMk id="616" creationId="{A47C20FD-15FA-DB75-7689-FFBE1A1A948B}"/>
          </ac:spMkLst>
        </pc:spChg>
        <pc:spChg chg="mod">
          <ac:chgData name="Anna Sterner" userId="e34ade42-3f4d-4ffb-96dc-1c6e40b6902f" providerId="ADAL" clId="{30F2883C-D14C-4742-AE3F-933146AFF4C8}" dt="2024-05-17T15:08:00.019" v="103"/>
          <ac:spMkLst>
            <pc:docMk/>
            <pc:sldMk cId="2150117555" sldId="307"/>
            <ac:spMk id="617" creationId="{F1BF9FE7-49AB-33E9-11A7-E97CA9E583C8}"/>
          </ac:spMkLst>
        </pc:spChg>
        <pc:spChg chg="mod">
          <ac:chgData name="Anna Sterner" userId="e34ade42-3f4d-4ffb-96dc-1c6e40b6902f" providerId="ADAL" clId="{30F2883C-D14C-4742-AE3F-933146AFF4C8}" dt="2024-05-17T15:08:00.019" v="103"/>
          <ac:spMkLst>
            <pc:docMk/>
            <pc:sldMk cId="2150117555" sldId="307"/>
            <ac:spMk id="618" creationId="{62A44B09-4BDB-0CFF-D44C-BADB2561225B}"/>
          </ac:spMkLst>
        </pc:spChg>
        <pc:spChg chg="mod">
          <ac:chgData name="Anna Sterner" userId="e34ade42-3f4d-4ffb-96dc-1c6e40b6902f" providerId="ADAL" clId="{30F2883C-D14C-4742-AE3F-933146AFF4C8}" dt="2024-05-17T15:08:00.019" v="103"/>
          <ac:spMkLst>
            <pc:docMk/>
            <pc:sldMk cId="2150117555" sldId="307"/>
            <ac:spMk id="619" creationId="{6BFFEF6E-2911-47FF-808C-88BBFFB2114E}"/>
          </ac:spMkLst>
        </pc:spChg>
        <pc:spChg chg="mod">
          <ac:chgData name="Anna Sterner" userId="e34ade42-3f4d-4ffb-96dc-1c6e40b6902f" providerId="ADAL" clId="{30F2883C-D14C-4742-AE3F-933146AFF4C8}" dt="2024-05-17T15:08:00.019" v="103"/>
          <ac:spMkLst>
            <pc:docMk/>
            <pc:sldMk cId="2150117555" sldId="307"/>
            <ac:spMk id="620" creationId="{1864730E-B848-95AF-AA48-3F68D60AC9FC}"/>
          </ac:spMkLst>
        </pc:spChg>
        <pc:spChg chg="mod">
          <ac:chgData name="Anna Sterner" userId="e34ade42-3f4d-4ffb-96dc-1c6e40b6902f" providerId="ADAL" clId="{30F2883C-D14C-4742-AE3F-933146AFF4C8}" dt="2024-05-17T15:08:00.019" v="103"/>
          <ac:spMkLst>
            <pc:docMk/>
            <pc:sldMk cId="2150117555" sldId="307"/>
            <ac:spMk id="621" creationId="{801CFAC0-E8E0-6655-C75B-BC3FBB6E3911}"/>
          </ac:spMkLst>
        </pc:spChg>
        <pc:spChg chg="mod">
          <ac:chgData name="Anna Sterner" userId="e34ade42-3f4d-4ffb-96dc-1c6e40b6902f" providerId="ADAL" clId="{30F2883C-D14C-4742-AE3F-933146AFF4C8}" dt="2024-05-17T15:08:00.019" v="103"/>
          <ac:spMkLst>
            <pc:docMk/>
            <pc:sldMk cId="2150117555" sldId="307"/>
            <ac:spMk id="622" creationId="{9E5B9A59-1F3C-6CDB-CE84-253C7DCD6E2E}"/>
          </ac:spMkLst>
        </pc:spChg>
        <pc:spChg chg="mod">
          <ac:chgData name="Anna Sterner" userId="e34ade42-3f4d-4ffb-96dc-1c6e40b6902f" providerId="ADAL" clId="{30F2883C-D14C-4742-AE3F-933146AFF4C8}" dt="2024-05-17T15:08:00.019" v="103"/>
          <ac:spMkLst>
            <pc:docMk/>
            <pc:sldMk cId="2150117555" sldId="307"/>
            <ac:spMk id="623" creationId="{0C592BFF-93B1-002E-831A-EE8251A9038C}"/>
          </ac:spMkLst>
        </pc:spChg>
        <pc:spChg chg="mod">
          <ac:chgData name="Anna Sterner" userId="e34ade42-3f4d-4ffb-96dc-1c6e40b6902f" providerId="ADAL" clId="{30F2883C-D14C-4742-AE3F-933146AFF4C8}" dt="2024-05-17T15:08:00.019" v="103"/>
          <ac:spMkLst>
            <pc:docMk/>
            <pc:sldMk cId="2150117555" sldId="307"/>
            <ac:spMk id="624" creationId="{F6300E63-F6E8-D442-1A27-FB3C9FB9CD61}"/>
          </ac:spMkLst>
        </pc:spChg>
        <pc:spChg chg="mod">
          <ac:chgData name="Anna Sterner" userId="e34ade42-3f4d-4ffb-96dc-1c6e40b6902f" providerId="ADAL" clId="{30F2883C-D14C-4742-AE3F-933146AFF4C8}" dt="2024-05-17T15:08:00.019" v="103"/>
          <ac:spMkLst>
            <pc:docMk/>
            <pc:sldMk cId="2150117555" sldId="307"/>
            <ac:spMk id="625" creationId="{5760D3D2-2075-6C79-BA69-2D5558BD7EC9}"/>
          </ac:spMkLst>
        </pc:spChg>
        <pc:spChg chg="mod">
          <ac:chgData name="Anna Sterner" userId="e34ade42-3f4d-4ffb-96dc-1c6e40b6902f" providerId="ADAL" clId="{30F2883C-D14C-4742-AE3F-933146AFF4C8}" dt="2024-05-17T15:08:00.019" v="103"/>
          <ac:spMkLst>
            <pc:docMk/>
            <pc:sldMk cId="2150117555" sldId="307"/>
            <ac:spMk id="626" creationId="{E23D7211-D919-36A9-6824-46D61CF783A7}"/>
          </ac:spMkLst>
        </pc:spChg>
        <pc:spChg chg="mod">
          <ac:chgData name="Anna Sterner" userId="e34ade42-3f4d-4ffb-96dc-1c6e40b6902f" providerId="ADAL" clId="{30F2883C-D14C-4742-AE3F-933146AFF4C8}" dt="2024-05-17T15:08:00.019" v="103"/>
          <ac:spMkLst>
            <pc:docMk/>
            <pc:sldMk cId="2150117555" sldId="307"/>
            <ac:spMk id="627" creationId="{FF5D0031-1081-7596-49A3-C8E1D0D838BF}"/>
          </ac:spMkLst>
        </pc:spChg>
        <pc:spChg chg="mod">
          <ac:chgData name="Anna Sterner" userId="e34ade42-3f4d-4ffb-96dc-1c6e40b6902f" providerId="ADAL" clId="{30F2883C-D14C-4742-AE3F-933146AFF4C8}" dt="2024-05-17T15:08:00.019" v="103"/>
          <ac:spMkLst>
            <pc:docMk/>
            <pc:sldMk cId="2150117555" sldId="307"/>
            <ac:spMk id="628" creationId="{70068007-EDF4-89C8-EC7B-5BFDAB094F01}"/>
          </ac:spMkLst>
        </pc:spChg>
        <pc:spChg chg="mod">
          <ac:chgData name="Anna Sterner" userId="e34ade42-3f4d-4ffb-96dc-1c6e40b6902f" providerId="ADAL" clId="{30F2883C-D14C-4742-AE3F-933146AFF4C8}" dt="2024-05-17T15:08:00.019" v="103"/>
          <ac:spMkLst>
            <pc:docMk/>
            <pc:sldMk cId="2150117555" sldId="307"/>
            <ac:spMk id="629" creationId="{E11F9DB8-874E-BA7C-6E1C-19E33D3D88B0}"/>
          </ac:spMkLst>
        </pc:spChg>
        <pc:spChg chg="mod">
          <ac:chgData name="Anna Sterner" userId="e34ade42-3f4d-4ffb-96dc-1c6e40b6902f" providerId="ADAL" clId="{30F2883C-D14C-4742-AE3F-933146AFF4C8}" dt="2024-05-17T15:08:00.019" v="103"/>
          <ac:spMkLst>
            <pc:docMk/>
            <pc:sldMk cId="2150117555" sldId="307"/>
            <ac:spMk id="630" creationId="{0E14ED26-2C8C-FC11-95E3-904B787B8B01}"/>
          </ac:spMkLst>
        </pc:spChg>
        <pc:spChg chg="mod">
          <ac:chgData name="Anna Sterner" userId="e34ade42-3f4d-4ffb-96dc-1c6e40b6902f" providerId="ADAL" clId="{30F2883C-D14C-4742-AE3F-933146AFF4C8}" dt="2024-05-17T15:08:00.019" v="103"/>
          <ac:spMkLst>
            <pc:docMk/>
            <pc:sldMk cId="2150117555" sldId="307"/>
            <ac:spMk id="631" creationId="{FBF140FE-EC6F-341D-351A-58FA3BAD9BFC}"/>
          </ac:spMkLst>
        </pc:spChg>
        <pc:spChg chg="mod">
          <ac:chgData name="Anna Sterner" userId="e34ade42-3f4d-4ffb-96dc-1c6e40b6902f" providerId="ADAL" clId="{30F2883C-D14C-4742-AE3F-933146AFF4C8}" dt="2024-05-17T15:08:00.019" v="103"/>
          <ac:spMkLst>
            <pc:docMk/>
            <pc:sldMk cId="2150117555" sldId="307"/>
            <ac:spMk id="632" creationId="{A76F1CCD-169B-4FF5-DDF2-F5463A944B1B}"/>
          </ac:spMkLst>
        </pc:spChg>
        <pc:spChg chg="mod">
          <ac:chgData name="Anna Sterner" userId="e34ade42-3f4d-4ffb-96dc-1c6e40b6902f" providerId="ADAL" clId="{30F2883C-D14C-4742-AE3F-933146AFF4C8}" dt="2024-05-17T15:08:00.019" v="103"/>
          <ac:spMkLst>
            <pc:docMk/>
            <pc:sldMk cId="2150117555" sldId="307"/>
            <ac:spMk id="633" creationId="{A4A34DFB-E3F5-8123-FDB2-E494750DD06F}"/>
          </ac:spMkLst>
        </pc:spChg>
        <pc:spChg chg="mod">
          <ac:chgData name="Anna Sterner" userId="e34ade42-3f4d-4ffb-96dc-1c6e40b6902f" providerId="ADAL" clId="{30F2883C-D14C-4742-AE3F-933146AFF4C8}" dt="2024-05-17T15:08:00.019" v="103"/>
          <ac:spMkLst>
            <pc:docMk/>
            <pc:sldMk cId="2150117555" sldId="307"/>
            <ac:spMk id="634" creationId="{9EAFA242-76F9-4D0B-4128-A0CAEF7A704F}"/>
          </ac:spMkLst>
        </pc:spChg>
        <pc:spChg chg="mod">
          <ac:chgData name="Anna Sterner" userId="e34ade42-3f4d-4ffb-96dc-1c6e40b6902f" providerId="ADAL" clId="{30F2883C-D14C-4742-AE3F-933146AFF4C8}" dt="2024-05-17T15:08:00.019" v="103"/>
          <ac:spMkLst>
            <pc:docMk/>
            <pc:sldMk cId="2150117555" sldId="307"/>
            <ac:spMk id="635" creationId="{1BAF3038-0C77-24AC-547E-BD880865A667}"/>
          </ac:spMkLst>
        </pc:spChg>
        <pc:spChg chg="mod">
          <ac:chgData name="Anna Sterner" userId="e34ade42-3f4d-4ffb-96dc-1c6e40b6902f" providerId="ADAL" clId="{30F2883C-D14C-4742-AE3F-933146AFF4C8}" dt="2024-05-17T15:08:00.019" v="103"/>
          <ac:spMkLst>
            <pc:docMk/>
            <pc:sldMk cId="2150117555" sldId="307"/>
            <ac:spMk id="636" creationId="{69C60779-E9C6-BF32-0479-0F1DEF89958A}"/>
          </ac:spMkLst>
        </pc:spChg>
        <pc:spChg chg="mod">
          <ac:chgData name="Anna Sterner" userId="e34ade42-3f4d-4ffb-96dc-1c6e40b6902f" providerId="ADAL" clId="{30F2883C-D14C-4742-AE3F-933146AFF4C8}" dt="2024-05-17T15:08:00.019" v="103"/>
          <ac:spMkLst>
            <pc:docMk/>
            <pc:sldMk cId="2150117555" sldId="307"/>
            <ac:spMk id="637" creationId="{A734CC78-8FFD-D5BE-A879-C030AA559D23}"/>
          </ac:spMkLst>
        </pc:spChg>
        <pc:spChg chg="mod">
          <ac:chgData name="Anna Sterner" userId="e34ade42-3f4d-4ffb-96dc-1c6e40b6902f" providerId="ADAL" clId="{30F2883C-D14C-4742-AE3F-933146AFF4C8}" dt="2024-05-17T15:08:00.019" v="103"/>
          <ac:spMkLst>
            <pc:docMk/>
            <pc:sldMk cId="2150117555" sldId="307"/>
            <ac:spMk id="638" creationId="{DCF2A1B8-3206-556E-3580-DCD28DC2A057}"/>
          </ac:spMkLst>
        </pc:spChg>
        <pc:spChg chg="mod">
          <ac:chgData name="Anna Sterner" userId="e34ade42-3f4d-4ffb-96dc-1c6e40b6902f" providerId="ADAL" clId="{30F2883C-D14C-4742-AE3F-933146AFF4C8}" dt="2024-05-17T15:08:00.019" v="103"/>
          <ac:spMkLst>
            <pc:docMk/>
            <pc:sldMk cId="2150117555" sldId="307"/>
            <ac:spMk id="639" creationId="{4BE96126-8A3F-CC7B-BAEF-BC69E5391740}"/>
          </ac:spMkLst>
        </pc:spChg>
        <pc:spChg chg="mod">
          <ac:chgData name="Anna Sterner" userId="e34ade42-3f4d-4ffb-96dc-1c6e40b6902f" providerId="ADAL" clId="{30F2883C-D14C-4742-AE3F-933146AFF4C8}" dt="2024-05-17T15:08:00.019" v="103"/>
          <ac:spMkLst>
            <pc:docMk/>
            <pc:sldMk cId="2150117555" sldId="307"/>
            <ac:spMk id="640" creationId="{50A976AA-63F3-9C8A-7660-27AA1C77E6AD}"/>
          </ac:spMkLst>
        </pc:spChg>
        <pc:spChg chg="mod">
          <ac:chgData name="Anna Sterner" userId="e34ade42-3f4d-4ffb-96dc-1c6e40b6902f" providerId="ADAL" clId="{30F2883C-D14C-4742-AE3F-933146AFF4C8}" dt="2024-05-17T15:08:00.019" v="103"/>
          <ac:spMkLst>
            <pc:docMk/>
            <pc:sldMk cId="2150117555" sldId="307"/>
            <ac:spMk id="641" creationId="{E39436D8-3E78-42CC-300E-20E7B0E1F4C5}"/>
          </ac:spMkLst>
        </pc:spChg>
        <pc:spChg chg="mod">
          <ac:chgData name="Anna Sterner" userId="e34ade42-3f4d-4ffb-96dc-1c6e40b6902f" providerId="ADAL" clId="{30F2883C-D14C-4742-AE3F-933146AFF4C8}" dt="2024-05-17T15:08:00.019" v="103"/>
          <ac:spMkLst>
            <pc:docMk/>
            <pc:sldMk cId="2150117555" sldId="307"/>
            <ac:spMk id="642" creationId="{268FAD30-67C3-7EF5-24F4-47CEAD84DF57}"/>
          </ac:spMkLst>
        </pc:spChg>
        <pc:spChg chg="mod">
          <ac:chgData name="Anna Sterner" userId="e34ade42-3f4d-4ffb-96dc-1c6e40b6902f" providerId="ADAL" clId="{30F2883C-D14C-4742-AE3F-933146AFF4C8}" dt="2024-05-17T15:08:00.019" v="103"/>
          <ac:spMkLst>
            <pc:docMk/>
            <pc:sldMk cId="2150117555" sldId="307"/>
            <ac:spMk id="643" creationId="{6025B5BD-223C-D408-98AD-970AF9B80EFB}"/>
          </ac:spMkLst>
        </pc:spChg>
        <pc:spChg chg="mod">
          <ac:chgData name="Anna Sterner" userId="e34ade42-3f4d-4ffb-96dc-1c6e40b6902f" providerId="ADAL" clId="{30F2883C-D14C-4742-AE3F-933146AFF4C8}" dt="2024-05-17T15:08:00.019" v="103"/>
          <ac:spMkLst>
            <pc:docMk/>
            <pc:sldMk cId="2150117555" sldId="307"/>
            <ac:spMk id="644" creationId="{36E75F53-D870-C575-80BB-BEC3EEE1E70A}"/>
          </ac:spMkLst>
        </pc:spChg>
        <pc:spChg chg="mod">
          <ac:chgData name="Anna Sterner" userId="e34ade42-3f4d-4ffb-96dc-1c6e40b6902f" providerId="ADAL" clId="{30F2883C-D14C-4742-AE3F-933146AFF4C8}" dt="2024-05-17T15:08:00.019" v="103"/>
          <ac:spMkLst>
            <pc:docMk/>
            <pc:sldMk cId="2150117555" sldId="307"/>
            <ac:spMk id="645" creationId="{0BC658B0-6E30-8C02-A59B-A2741864AB58}"/>
          </ac:spMkLst>
        </pc:spChg>
        <pc:spChg chg="mod">
          <ac:chgData name="Anna Sterner" userId="e34ade42-3f4d-4ffb-96dc-1c6e40b6902f" providerId="ADAL" clId="{30F2883C-D14C-4742-AE3F-933146AFF4C8}" dt="2024-05-17T15:08:00.019" v="103"/>
          <ac:spMkLst>
            <pc:docMk/>
            <pc:sldMk cId="2150117555" sldId="307"/>
            <ac:spMk id="646" creationId="{53451E1B-2392-79E5-628D-9E64E6B3E782}"/>
          </ac:spMkLst>
        </pc:spChg>
        <pc:spChg chg="mod">
          <ac:chgData name="Anna Sterner" userId="e34ade42-3f4d-4ffb-96dc-1c6e40b6902f" providerId="ADAL" clId="{30F2883C-D14C-4742-AE3F-933146AFF4C8}" dt="2024-05-17T15:08:00.019" v="103"/>
          <ac:spMkLst>
            <pc:docMk/>
            <pc:sldMk cId="2150117555" sldId="307"/>
            <ac:spMk id="647" creationId="{33244D1C-5B9E-E7CC-1757-BEF30EBA84AC}"/>
          </ac:spMkLst>
        </pc:spChg>
        <pc:spChg chg="mod">
          <ac:chgData name="Anna Sterner" userId="e34ade42-3f4d-4ffb-96dc-1c6e40b6902f" providerId="ADAL" clId="{30F2883C-D14C-4742-AE3F-933146AFF4C8}" dt="2024-05-17T15:08:00.019" v="103"/>
          <ac:spMkLst>
            <pc:docMk/>
            <pc:sldMk cId="2150117555" sldId="307"/>
            <ac:spMk id="648" creationId="{2C5E18DA-8A18-9FB7-6133-1C8A6E206F65}"/>
          </ac:spMkLst>
        </pc:spChg>
        <pc:spChg chg="mod">
          <ac:chgData name="Anna Sterner" userId="e34ade42-3f4d-4ffb-96dc-1c6e40b6902f" providerId="ADAL" clId="{30F2883C-D14C-4742-AE3F-933146AFF4C8}" dt="2024-05-17T15:08:00.019" v="103"/>
          <ac:spMkLst>
            <pc:docMk/>
            <pc:sldMk cId="2150117555" sldId="307"/>
            <ac:spMk id="649" creationId="{1EBF8E4B-C8E6-C6F7-D8A5-222D64D2CD2A}"/>
          </ac:spMkLst>
        </pc:spChg>
        <pc:spChg chg="mod">
          <ac:chgData name="Anna Sterner" userId="e34ade42-3f4d-4ffb-96dc-1c6e40b6902f" providerId="ADAL" clId="{30F2883C-D14C-4742-AE3F-933146AFF4C8}" dt="2024-05-17T15:08:00.019" v="103"/>
          <ac:spMkLst>
            <pc:docMk/>
            <pc:sldMk cId="2150117555" sldId="307"/>
            <ac:spMk id="650" creationId="{AC6860BA-6216-CC38-B698-9F2A6556805D}"/>
          </ac:spMkLst>
        </pc:spChg>
        <pc:spChg chg="mod">
          <ac:chgData name="Anna Sterner" userId="e34ade42-3f4d-4ffb-96dc-1c6e40b6902f" providerId="ADAL" clId="{30F2883C-D14C-4742-AE3F-933146AFF4C8}" dt="2024-05-17T15:08:00.019" v="103"/>
          <ac:spMkLst>
            <pc:docMk/>
            <pc:sldMk cId="2150117555" sldId="307"/>
            <ac:spMk id="651" creationId="{FFC9D450-90FE-1C60-E5ED-62960B5420AE}"/>
          </ac:spMkLst>
        </pc:spChg>
        <pc:spChg chg="mod">
          <ac:chgData name="Anna Sterner" userId="e34ade42-3f4d-4ffb-96dc-1c6e40b6902f" providerId="ADAL" clId="{30F2883C-D14C-4742-AE3F-933146AFF4C8}" dt="2024-05-17T15:08:00.019" v="103"/>
          <ac:spMkLst>
            <pc:docMk/>
            <pc:sldMk cId="2150117555" sldId="307"/>
            <ac:spMk id="652" creationId="{98E1B679-DF80-824B-E1A0-9B59DF886D0B}"/>
          </ac:spMkLst>
        </pc:spChg>
        <pc:spChg chg="mod">
          <ac:chgData name="Anna Sterner" userId="e34ade42-3f4d-4ffb-96dc-1c6e40b6902f" providerId="ADAL" clId="{30F2883C-D14C-4742-AE3F-933146AFF4C8}" dt="2024-05-17T15:08:00.019" v="103"/>
          <ac:spMkLst>
            <pc:docMk/>
            <pc:sldMk cId="2150117555" sldId="307"/>
            <ac:spMk id="653" creationId="{565DFBEC-42A7-6251-1138-F848FF61CC27}"/>
          </ac:spMkLst>
        </pc:spChg>
        <pc:spChg chg="mod">
          <ac:chgData name="Anna Sterner" userId="e34ade42-3f4d-4ffb-96dc-1c6e40b6902f" providerId="ADAL" clId="{30F2883C-D14C-4742-AE3F-933146AFF4C8}" dt="2024-05-17T15:08:00.019" v="103"/>
          <ac:spMkLst>
            <pc:docMk/>
            <pc:sldMk cId="2150117555" sldId="307"/>
            <ac:spMk id="654" creationId="{EB75A0CF-8D51-0053-7D8E-0E5D9318C6EF}"/>
          </ac:spMkLst>
        </pc:spChg>
        <pc:spChg chg="mod">
          <ac:chgData name="Anna Sterner" userId="e34ade42-3f4d-4ffb-96dc-1c6e40b6902f" providerId="ADAL" clId="{30F2883C-D14C-4742-AE3F-933146AFF4C8}" dt="2024-05-17T15:08:00.019" v="103"/>
          <ac:spMkLst>
            <pc:docMk/>
            <pc:sldMk cId="2150117555" sldId="307"/>
            <ac:spMk id="655" creationId="{946D8E66-A825-8AFF-BB51-55E0115529AA}"/>
          </ac:spMkLst>
        </pc:spChg>
        <pc:spChg chg="mod">
          <ac:chgData name="Anna Sterner" userId="e34ade42-3f4d-4ffb-96dc-1c6e40b6902f" providerId="ADAL" clId="{30F2883C-D14C-4742-AE3F-933146AFF4C8}" dt="2024-05-17T15:08:00.019" v="103"/>
          <ac:spMkLst>
            <pc:docMk/>
            <pc:sldMk cId="2150117555" sldId="307"/>
            <ac:spMk id="656" creationId="{D6FEC07C-308C-7E6A-95AB-91638DE5A6C0}"/>
          </ac:spMkLst>
        </pc:spChg>
        <pc:spChg chg="mod">
          <ac:chgData name="Anna Sterner" userId="e34ade42-3f4d-4ffb-96dc-1c6e40b6902f" providerId="ADAL" clId="{30F2883C-D14C-4742-AE3F-933146AFF4C8}" dt="2024-05-17T15:08:00.019" v="103"/>
          <ac:spMkLst>
            <pc:docMk/>
            <pc:sldMk cId="2150117555" sldId="307"/>
            <ac:spMk id="657" creationId="{1A822DCE-25E3-B4BB-D446-1A5C18E78552}"/>
          </ac:spMkLst>
        </pc:spChg>
        <pc:spChg chg="mod">
          <ac:chgData name="Anna Sterner" userId="e34ade42-3f4d-4ffb-96dc-1c6e40b6902f" providerId="ADAL" clId="{30F2883C-D14C-4742-AE3F-933146AFF4C8}" dt="2024-05-17T15:08:00.019" v="103"/>
          <ac:spMkLst>
            <pc:docMk/>
            <pc:sldMk cId="2150117555" sldId="307"/>
            <ac:spMk id="658" creationId="{1B924279-888C-0DA2-FD17-5B69906FDA46}"/>
          </ac:spMkLst>
        </pc:spChg>
        <pc:spChg chg="mod">
          <ac:chgData name="Anna Sterner" userId="e34ade42-3f4d-4ffb-96dc-1c6e40b6902f" providerId="ADAL" clId="{30F2883C-D14C-4742-AE3F-933146AFF4C8}" dt="2024-05-17T15:08:00.019" v="103"/>
          <ac:spMkLst>
            <pc:docMk/>
            <pc:sldMk cId="2150117555" sldId="307"/>
            <ac:spMk id="659" creationId="{A8E6BB52-75E2-8A91-4BE7-119A664D7F9B}"/>
          </ac:spMkLst>
        </pc:spChg>
        <pc:spChg chg="mod">
          <ac:chgData name="Anna Sterner" userId="e34ade42-3f4d-4ffb-96dc-1c6e40b6902f" providerId="ADAL" clId="{30F2883C-D14C-4742-AE3F-933146AFF4C8}" dt="2024-05-17T15:08:00.019" v="103"/>
          <ac:spMkLst>
            <pc:docMk/>
            <pc:sldMk cId="2150117555" sldId="307"/>
            <ac:spMk id="660" creationId="{BC2EBEB8-604A-8DDD-2277-BE3C7397F953}"/>
          </ac:spMkLst>
        </pc:spChg>
        <pc:spChg chg="mod">
          <ac:chgData name="Anna Sterner" userId="e34ade42-3f4d-4ffb-96dc-1c6e40b6902f" providerId="ADAL" clId="{30F2883C-D14C-4742-AE3F-933146AFF4C8}" dt="2024-05-17T15:08:00.019" v="103"/>
          <ac:spMkLst>
            <pc:docMk/>
            <pc:sldMk cId="2150117555" sldId="307"/>
            <ac:spMk id="661" creationId="{1DDEBC18-E83B-9F40-FC69-0D3386AC8EAD}"/>
          </ac:spMkLst>
        </pc:spChg>
        <pc:spChg chg="mod">
          <ac:chgData name="Anna Sterner" userId="e34ade42-3f4d-4ffb-96dc-1c6e40b6902f" providerId="ADAL" clId="{30F2883C-D14C-4742-AE3F-933146AFF4C8}" dt="2024-05-17T15:08:00.019" v="103"/>
          <ac:spMkLst>
            <pc:docMk/>
            <pc:sldMk cId="2150117555" sldId="307"/>
            <ac:spMk id="662" creationId="{3102AE0D-56E8-7CF6-4ADE-1D41FDD3F371}"/>
          </ac:spMkLst>
        </pc:spChg>
        <pc:spChg chg="mod">
          <ac:chgData name="Anna Sterner" userId="e34ade42-3f4d-4ffb-96dc-1c6e40b6902f" providerId="ADAL" clId="{30F2883C-D14C-4742-AE3F-933146AFF4C8}" dt="2024-05-17T15:08:00.019" v="103"/>
          <ac:spMkLst>
            <pc:docMk/>
            <pc:sldMk cId="2150117555" sldId="307"/>
            <ac:spMk id="663" creationId="{918D80F1-1255-7656-D1E6-031745EB3287}"/>
          </ac:spMkLst>
        </pc:spChg>
        <pc:spChg chg="mod">
          <ac:chgData name="Anna Sterner" userId="e34ade42-3f4d-4ffb-96dc-1c6e40b6902f" providerId="ADAL" clId="{30F2883C-D14C-4742-AE3F-933146AFF4C8}" dt="2024-05-17T15:08:00.019" v="103"/>
          <ac:spMkLst>
            <pc:docMk/>
            <pc:sldMk cId="2150117555" sldId="307"/>
            <ac:spMk id="664" creationId="{59265B19-3C66-1BA5-9CFC-20C283A97876}"/>
          </ac:spMkLst>
        </pc:spChg>
        <pc:spChg chg="mod">
          <ac:chgData name="Anna Sterner" userId="e34ade42-3f4d-4ffb-96dc-1c6e40b6902f" providerId="ADAL" clId="{30F2883C-D14C-4742-AE3F-933146AFF4C8}" dt="2024-05-17T15:08:00.019" v="103"/>
          <ac:spMkLst>
            <pc:docMk/>
            <pc:sldMk cId="2150117555" sldId="307"/>
            <ac:spMk id="665" creationId="{CEB564BD-367E-646F-35EF-081AA9DBF4C5}"/>
          </ac:spMkLst>
        </pc:spChg>
        <pc:spChg chg="mod">
          <ac:chgData name="Anna Sterner" userId="e34ade42-3f4d-4ffb-96dc-1c6e40b6902f" providerId="ADAL" clId="{30F2883C-D14C-4742-AE3F-933146AFF4C8}" dt="2024-05-17T15:08:00.019" v="103"/>
          <ac:spMkLst>
            <pc:docMk/>
            <pc:sldMk cId="2150117555" sldId="307"/>
            <ac:spMk id="666" creationId="{791DED2E-A006-11A2-BA80-B9003F630134}"/>
          </ac:spMkLst>
        </pc:spChg>
        <pc:spChg chg="mod">
          <ac:chgData name="Anna Sterner" userId="e34ade42-3f4d-4ffb-96dc-1c6e40b6902f" providerId="ADAL" clId="{30F2883C-D14C-4742-AE3F-933146AFF4C8}" dt="2024-05-17T15:08:00.019" v="103"/>
          <ac:spMkLst>
            <pc:docMk/>
            <pc:sldMk cId="2150117555" sldId="307"/>
            <ac:spMk id="667" creationId="{5DB21994-E66E-1935-0305-4466F08448A3}"/>
          </ac:spMkLst>
        </pc:spChg>
        <pc:spChg chg="mod">
          <ac:chgData name="Anna Sterner" userId="e34ade42-3f4d-4ffb-96dc-1c6e40b6902f" providerId="ADAL" clId="{30F2883C-D14C-4742-AE3F-933146AFF4C8}" dt="2024-05-17T15:08:00.019" v="103"/>
          <ac:spMkLst>
            <pc:docMk/>
            <pc:sldMk cId="2150117555" sldId="307"/>
            <ac:spMk id="668" creationId="{7D3AF69E-23CA-727E-7B0F-3FA47269C1A4}"/>
          </ac:spMkLst>
        </pc:spChg>
        <pc:spChg chg="mod">
          <ac:chgData name="Anna Sterner" userId="e34ade42-3f4d-4ffb-96dc-1c6e40b6902f" providerId="ADAL" clId="{30F2883C-D14C-4742-AE3F-933146AFF4C8}" dt="2024-05-17T15:08:00.019" v="103"/>
          <ac:spMkLst>
            <pc:docMk/>
            <pc:sldMk cId="2150117555" sldId="307"/>
            <ac:spMk id="669" creationId="{74C8AC6C-CF27-2FB7-4712-9243C5F6DB1B}"/>
          </ac:spMkLst>
        </pc:spChg>
        <pc:spChg chg="mod">
          <ac:chgData name="Anna Sterner" userId="e34ade42-3f4d-4ffb-96dc-1c6e40b6902f" providerId="ADAL" clId="{30F2883C-D14C-4742-AE3F-933146AFF4C8}" dt="2024-05-17T15:08:00.019" v="103"/>
          <ac:spMkLst>
            <pc:docMk/>
            <pc:sldMk cId="2150117555" sldId="307"/>
            <ac:spMk id="670" creationId="{34C1CBA2-F7DA-7AA7-AD56-EA8665351998}"/>
          </ac:spMkLst>
        </pc:spChg>
        <pc:spChg chg="mod">
          <ac:chgData name="Anna Sterner" userId="e34ade42-3f4d-4ffb-96dc-1c6e40b6902f" providerId="ADAL" clId="{30F2883C-D14C-4742-AE3F-933146AFF4C8}" dt="2024-05-17T15:08:00.019" v="103"/>
          <ac:spMkLst>
            <pc:docMk/>
            <pc:sldMk cId="2150117555" sldId="307"/>
            <ac:spMk id="671" creationId="{B8C94267-2406-DCBE-1F2E-9649BC120C9E}"/>
          </ac:spMkLst>
        </pc:spChg>
        <pc:spChg chg="mod">
          <ac:chgData name="Anna Sterner" userId="e34ade42-3f4d-4ffb-96dc-1c6e40b6902f" providerId="ADAL" clId="{30F2883C-D14C-4742-AE3F-933146AFF4C8}" dt="2024-05-17T15:08:00.019" v="103"/>
          <ac:spMkLst>
            <pc:docMk/>
            <pc:sldMk cId="2150117555" sldId="307"/>
            <ac:spMk id="672" creationId="{9789F31A-2055-1995-B4ED-9247877BAAD8}"/>
          </ac:spMkLst>
        </pc:spChg>
        <pc:spChg chg="mod">
          <ac:chgData name="Anna Sterner" userId="e34ade42-3f4d-4ffb-96dc-1c6e40b6902f" providerId="ADAL" clId="{30F2883C-D14C-4742-AE3F-933146AFF4C8}" dt="2024-05-17T15:08:00.019" v="103"/>
          <ac:spMkLst>
            <pc:docMk/>
            <pc:sldMk cId="2150117555" sldId="307"/>
            <ac:spMk id="673" creationId="{9AE06C9C-6E30-F2A1-38A3-88F0911DE77C}"/>
          </ac:spMkLst>
        </pc:spChg>
        <pc:spChg chg="mod">
          <ac:chgData name="Anna Sterner" userId="e34ade42-3f4d-4ffb-96dc-1c6e40b6902f" providerId="ADAL" clId="{30F2883C-D14C-4742-AE3F-933146AFF4C8}" dt="2024-05-17T15:08:00.019" v="103"/>
          <ac:spMkLst>
            <pc:docMk/>
            <pc:sldMk cId="2150117555" sldId="307"/>
            <ac:spMk id="674" creationId="{18ED989A-0B89-2089-F95F-316045F3BEE1}"/>
          </ac:spMkLst>
        </pc:spChg>
        <pc:spChg chg="mod">
          <ac:chgData name="Anna Sterner" userId="e34ade42-3f4d-4ffb-96dc-1c6e40b6902f" providerId="ADAL" clId="{30F2883C-D14C-4742-AE3F-933146AFF4C8}" dt="2024-05-17T15:08:00.019" v="103"/>
          <ac:spMkLst>
            <pc:docMk/>
            <pc:sldMk cId="2150117555" sldId="307"/>
            <ac:spMk id="675" creationId="{4F3BF259-4508-C191-A87C-AE2A071DEEC8}"/>
          </ac:spMkLst>
        </pc:spChg>
        <pc:spChg chg="mod">
          <ac:chgData name="Anna Sterner" userId="e34ade42-3f4d-4ffb-96dc-1c6e40b6902f" providerId="ADAL" clId="{30F2883C-D14C-4742-AE3F-933146AFF4C8}" dt="2024-05-17T15:08:00.019" v="103"/>
          <ac:spMkLst>
            <pc:docMk/>
            <pc:sldMk cId="2150117555" sldId="307"/>
            <ac:spMk id="676" creationId="{F0F51728-D960-1554-A658-AAD775C04D8D}"/>
          </ac:spMkLst>
        </pc:spChg>
        <pc:spChg chg="mod">
          <ac:chgData name="Anna Sterner" userId="e34ade42-3f4d-4ffb-96dc-1c6e40b6902f" providerId="ADAL" clId="{30F2883C-D14C-4742-AE3F-933146AFF4C8}" dt="2024-05-17T15:08:00.019" v="103"/>
          <ac:spMkLst>
            <pc:docMk/>
            <pc:sldMk cId="2150117555" sldId="307"/>
            <ac:spMk id="677" creationId="{C0B296B4-77F5-94E7-2799-4DF7F9143001}"/>
          </ac:spMkLst>
        </pc:spChg>
        <pc:spChg chg="mod">
          <ac:chgData name="Anna Sterner" userId="e34ade42-3f4d-4ffb-96dc-1c6e40b6902f" providerId="ADAL" clId="{30F2883C-D14C-4742-AE3F-933146AFF4C8}" dt="2024-05-17T15:08:00.019" v="103"/>
          <ac:spMkLst>
            <pc:docMk/>
            <pc:sldMk cId="2150117555" sldId="307"/>
            <ac:spMk id="679" creationId="{91678DDD-A37D-7897-4269-0A2A4BF3AAAD}"/>
          </ac:spMkLst>
        </pc:spChg>
        <pc:spChg chg="mod">
          <ac:chgData name="Anna Sterner" userId="e34ade42-3f4d-4ffb-96dc-1c6e40b6902f" providerId="ADAL" clId="{30F2883C-D14C-4742-AE3F-933146AFF4C8}" dt="2024-05-17T15:08:00.019" v="103"/>
          <ac:spMkLst>
            <pc:docMk/>
            <pc:sldMk cId="2150117555" sldId="307"/>
            <ac:spMk id="680" creationId="{9773E73A-C92A-B820-A19C-FEE17FF06C42}"/>
          </ac:spMkLst>
        </pc:spChg>
        <pc:spChg chg="mod">
          <ac:chgData name="Anna Sterner" userId="e34ade42-3f4d-4ffb-96dc-1c6e40b6902f" providerId="ADAL" clId="{30F2883C-D14C-4742-AE3F-933146AFF4C8}" dt="2024-05-17T15:08:00.019" v="103"/>
          <ac:spMkLst>
            <pc:docMk/>
            <pc:sldMk cId="2150117555" sldId="307"/>
            <ac:spMk id="681" creationId="{D0C41B0F-093E-9BE0-E16D-E343809D2524}"/>
          </ac:spMkLst>
        </pc:spChg>
        <pc:spChg chg="mod">
          <ac:chgData name="Anna Sterner" userId="e34ade42-3f4d-4ffb-96dc-1c6e40b6902f" providerId="ADAL" clId="{30F2883C-D14C-4742-AE3F-933146AFF4C8}" dt="2024-05-17T15:08:00.019" v="103"/>
          <ac:spMkLst>
            <pc:docMk/>
            <pc:sldMk cId="2150117555" sldId="307"/>
            <ac:spMk id="682" creationId="{EFF17855-F038-5D19-5F6F-5D417CCDAD80}"/>
          </ac:spMkLst>
        </pc:spChg>
        <pc:spChg chg="mod">
          <ac:chgData name="Anna Sterner" userId="e34ade42-3f4d-4ffb-96dc-1c6e40b6902f" providerId="ADAL" clId="{30F2883C-D14C-4742-AE3F-933146AFF4C8}" dt="2024-05-17T15:08:00.019" v="103"/>
          <ac:spMkLst>
            <pc:docMk/>
            <pc:sldMk cId="2150117555" sldId="307"/>
            <ac:spMk id="683" creationId="{848BF2DE-0B39-A709-103C-58DFC32D2A63}"/>
          </ac:spMkLst>
        </pc:spChg>
        <pc:spChg chg="mod">
          <ac:chgData name="Anna Sterner" userId="e34ade42-3f4d-4ffb-96dc-1c6e40b6902f" providerId="ADAL" clId="{30F2883C-D14C-4742-AE3F-933146AFF4C8}" dt="2024-05-17T15:08:00.019" v="103"/>
          <ac:spMkLst>
            <pc:docMk/>
            <pc:sldMk cId="2150117555" sldId="307"/>
            <ac:spMk id="685" creationId="{75838FD5-3F76-53C1-0C30-8193D5B75888}"/>
          </ac:spMkLst>
        </pc:spChg>
        <pc:spChg chg="mod">
          <ac:chgData name="Anna Sterner" userId="e34ade42-3f4d-4ffb-96dc-1c6e40b6902f" providerId="ADAL" clId="{30F2883C-D14C-4742-AE3F-933146AFF4C8}" dt="2024-05-17T15:08:00.019" v="103"/>
          <ac:spMkLst>
            <pc:docMk/>
            <pc:sldMk cId="2150117555" sldId="307"/>
            <ac:spMk id="686" creationId="{837C6D9D-069E-B27C-77FD-11DF024D56BF}"/>
          </ac:spMkLst>
        </pc:spChg>
        <pc:spChg chg="mod">
          <ac:chgData name="Anna Sterner" userId="e34ade42-3f4d-4ffb-96dc-1c6e40b6902f" providerId="ADAL" clId="{30F2883C-D14C-4742-AE3F-933146AFF4C8}" dt="2024-05-17T15:08:00.019" v="103"/>
          <ac:spMkLst>
            <pc:docMk/>
            <pc:sldMk cId="2150117555" sldId="307"/>
            <ac:spMk id="690" creationId="{840F9BC8-5814-760B-EEE2-D8755FB1987E}"/>
          </ac:spMkLst>
        </pc:spChg>
        <pc:spChg chg="mod">
          <ac:chgData name="Anna Sterner" userId="e34ade42-3f4d-4ffb-96dc-1c6e40b6902f" providerId="ADAL" clId="{30F2883C-D14C-4742-AE3F-933146AFF4C8}" dt="2024-05-17T15:08:00.019" v="103"/>
          <ac:spMkLst>
            <pc:docMk/>
            <pc:sldMk cId="2150117555" sldId="307"/>
            <ac:spMk id="692" creationId="{F18D6D6D-98F8-CAB8-8EE0-77A1869F6779}"/>
          </ac:spMkLst>
        </pc:spChg>
        <pc:spChg chg="mod">
          <ac:chgData name="Anna Sterner" userId="e34ade42-3f4d-4ffb-96dc-1c6e40b6902f" providerId="ADAL" clId="{30F2883C-D14C-4742-AE3F-933146AFF4C8}" dt="2024-05-17T15:08:00.019" v="103"/>
          <ac:spMkLst>
            <pc:docMk/>
            <pc:sldMk cId="2150117555" sldId="307"/>
            <ac:spMk id="694" creationId="{DAB54798-90AD-EFF6-BB4C-43D21239D3F8}"/>
          </ac:spMkLst>
        </pc:spChg>
        <pc:spChg chg="mod">
          <ac:chgData name="Anna Sterner" userId="e34ade42-3f4d-4ffb-96dc-1c6e40b6902f" providerId="ADAL" clId="{30F2883C-D14C-4742-AE3F-933146AFF4C8}" dt="2024-05-17T15:08:00.019" v="103"/>
          <ac:spMkLst>
            <pc:docMk/>
            <pc:sldMk cId="2150117555" sldId="307"/>
            <ac:spMk id="695" creationId="{04476F54-48C6-7C1E-4667-7BF139A9F127}"/>
          </ac:spMkLst>
        </pc:spChg>
        <pc:spChg chg="mod">
          <ac:chgData name="Anna Sterner" userId="e34ade42-3f4d-4ffb-96dc-1c6e40b6902f" providerId="ADAL" clId="{30F2883C-D14C-4742-AE3F-933146AFF4C8}" dt="2024-05-17T15:08:00.019" v="103"/>
          <ac:spMkLst>
            <pc:docMk/>
            <pc:sldMk cId="2150117555" sldId="307"/>
            <ac:spMk id="696" creationId="{7EC7D3D4-A91C-33D4-8ABA-165C31DA72C5}"/>
          </ac:spMkLst>
        </pc:spChg>
        <pc:spChg chg="mod">
          <ac:chgData name="Anna Sterner" userId="e34ade42-3f4d-4ffb-96dc-1c6e40b6902f" providerId="ADAL" clId="{30F2883C-D14C-4742-AE3F-933146AFF4C8}" dt="2024-05-17T15:08:00.019" v="103"/>
          <ac:spMkLst>
            <pc:docMk/>
            <pc:sldMk cId="2150117555" sldId="307"/>
            <ac:spMk id="701" creationId="{B12DC04D-1C7C-0E51-353A-C649B9173B1B}"/>
          </ac:spMkLst>
        </pc:spChg>
        <pc:spChg chg="mod">
          <ac:chgData name="Anna Sterner" userId="e34ade42-3f4d-4ffb-96dc-1c6e40b6902f" providerId="ADAL" clId="{30F2883C-D14C-4742-AE3F-933146AFF4C8}" dt="2024-05-17T15:08:00.019" v="103"/>
          <ac:spMkLst>
            <pc:docMk/>
            <pc:sldMk cId="2150117555" sldId="307"/>
            <ac:spMk id="702" creationId="{9BAA2E1B-8DDD-5752-9048-13D4F570BF7B}"/>
          </ac:spMkLst>
        </pc:spChg>
        <pc:spChg chg="mod">
          <ac:chgData name="Anna Sterner" userId="e34ade42-3f4d-4ffb-96dc-1c6e40b6902f" providerId="ADAL" clId="{30F2883C-D14C-4742-AE3F-933146AFF4C8}" dt="2024-05-17T15:08:00.019" v="103"/>
          <ac:spMkLst>
            <pc:docMk/>
            <pc:sldMk cId="2150117555" sldId="307"/>
            <ac:spMk id="703" creationId="{E34C01F1-2D5A-E1EE-D4DF-27CA15984996}"/>
          </ac:spMkLst>
        </pc:spChg>
        <pc:spChg chg="mod">
          <ac:chgData name="Anna Sterner" userId="e34ade42-3f4d-4ffb-96dc-1c6e40b6902f" providerId="ADAL" clId="{30F2883C-D14C-4742-AE3F-933146AFF4C8}" dt="2024-05-17T15:08:00.019" v="103"/>
          <ac:spMkLst>
            <pc:docMk/>
            <pc:sldMk cId="2150117555" sldId="307"/>
            <ac:spMk id="704" creationId="{75E53AA2-90DE-166B-9963-80EBA75C9ADA}"/>
          </ac:spMkLst>
        </pc:spChg>
        <pc:spChg chg="mod">
          <ac:chgData name="Anna Sterner" userId="e34ade42-3f4d-4ffb-96dc-1c6e40b6902f" providerId="ADAL" clId="{30F2883C-D14C-4742-AE3F-933146AFF4C8}" dt="2024-05-17T15:08:00.019" v="103"/>
          <ac:spMkLst>
            <pc:docMk/>
            <pc:sldMk cId="2150117555" sldId="307"/>
            <ac:spMk id="705" creationId="{0DB22A11-479D-D13C-2707-0464A3CF3756}"/>
          </ac:spMkLst>
        </pc:spChg>
        <pc:spChg chg="mod">
          <ac:chgData name="Anna Sterner" userId="e34ade42-3f4d-4ffb-96dc-1c6e40b6902f" providerId="ADAL" clId="{30F2883C-D14C-4742-AE3F-933146AFF4C8}" dt="2024-05-17T15:08:00.019" v="103"/>
          <ac:spMkLst>
            <pc:docMk/>
            <pc:sldMk cId="2150117555" sldId="307"/>
            <ac:spMk id="706" creationId="{8DC148C5-4596-32E6-1E19-4D7124B0E312}"/>
          </ac:spMkLst>
        </pc:spChg>
        <pc:spChg chg="mod">
          <ac:chgData name="Anna Sterner" userId="e34ade42-3f4d-4ffb-96dc-1c6e40b6902f" providerId="ADAL" clId="{30F2883C-D14C-4742-AE3F-933146AFF4C8}" dt="2024-05-17T15:08:00.019" v="103"/>
          <ac:spMkLst>
            <pc:docMk/>
            <pc:sldMk cId="2150117555" sldId="307"/>
            <ac:spMk id="707" creationId="{7BE344E0-7763-7C79-ADF6-8AD993B64891}"/>
          </ac:spMkLst>
        </pc:spChg>
        <pc:spChg chg="mod">
          <ac:chgData name="Anna Sterner" userId="e34ade42-3f4d-4ffb-96dc-1c6e40b6902f" providerId="ADAL" clId="{30F2883C-D14C-4742-AE3F-933146AFF4C8}" dt="2024-05-17T15:08:00.019" v="103"/>
          <ac:spMkLst>
            <pc:docMk/>
            <pc:sldMk cId="2150117555" sldId="307"/>
            <ac:spMk id="719" creationId="{C327E2F7-10D2-FEBD-6AA0-DBFCE416F448}"/>
          </ac:spMkLst>
        </pc:spChg>
        <pc:spChg chg="mod">
          <ac:chgData name="Anna Sterner" userId="e34ade42-3f4d-4ffb-96dc-1c6e40b6902f" providerId="ADAL" clId="{30F2883C-D14C-4742-AE3F-933146AFF4C8}" dt="2024-05-17T15:08:00.019" v="103"/>
          <ac:spMkLst>
            <pc:docMk/>
            <pc:sldMk cId="2150117555" sldId="307"/>
            <ac:spMk id="720" creationId="{992580C4-D05C-D74D-D805-93FD328737DC}"/>
          </ac:spMkLst>
        </pc:spChg>
        <pc:spChg chg="mod">
          <ac:chgData name="Anna Sterner" userId="e34ade42-3f4d-4ffb-96dc-1c6e40b6902f" providerId="ADAL" clId="{30F2883C-D14C-4742-AE3F-933146AFF4C8}" dt="2024-05-17T15:08:00.019" v="103"/>
          <ac:spMkLst>
            <pc:docMk/>
            <pc:sldMk cId="2150117555" sldId="307"/>
            <ac:spMk id="722" creationId="{F17AE5D4-5DFB-630A-5C8D-458EC29CEB33}"/>
          </ac:spMkLst>
        </pc:spChg>
        <pc:spChg chg="mod">
          <ac:chgData name="Anna Sterner" userId="e34ade42-3f4d-4ffb-96dc-1c6e40b6902f" providerId="ADAL" clId="{30F2883C-D14C-4742-AE3F-933146AFF4C8}" dt="2024-05-17T15:08:00.019" v="103"/>
          <ac:spMkLst>
            <pc:docMk/>
            <pc:sldMk cId="2150117555" sldId="307"/>
            <ac:spMk id="723" creationId="{A97D7813-E6CC-8BED-F438-1F2097FBCBAD}"/>
          </ac:spMkLst>
        </pc:spChg>
        <pc:spChg chg="mod">
          <ac:chgData name="Anna Sterner" userId="e34ade42-3f4d-4ffb-96dc-1c6e40b6902f" providerId="ADAL" clId="{30F2883C-D14C-4742-AE3F-933146AFF4C8}" dt="2024-05-17T15:08:00.019" v="103"/>
          <ac:spMkLst>
            <pc:docMk/>
            <pc:sldMk cId="2150117555" sldId="307"/>
            <ac:spMk id="724" creationId="{4DF05BEE-5A5D-4E55-3272-8EE19EEEB878}"/>
          </ac:spMkLst>
        </pc:spChg>
        <pc:spChg chg="mod">
          <ac:chgData name="Anna Sterner" userId="e34ade42-3f4d-4ffb-96dc-1c6e40b6902f" providerId="ADAL" clId="{30F2883C-D14C-4742-AE3F-933146AFF4C8}" dt="2024-05-17T15:08:00.019" v="103"/>
          <ac:spMkLst>
            <pc:docMk/>
            <pc:sldMk cId="2150117555" sldId="307"/>
            <ac:spMk id="725" creationId="{A8CCD1EA-DF83-E705-3490-04FE8F16D35C}"/>
          </ac:spMkLst>
        </pc:spChg>
        <pc:spChg chg="mod">
          <ac:chgData name="Anna Sterner" userId="e34ade42-3f4d-4ffb-96dc-1c6e40b6902f" providerId="ADAL" clId="{30F2883C-D14C-4742-AE3F-933146AFF4C8}" dt="2024-05-17T15:08:00.019" v="103"/>
          <ac:spMkLst>
            <pc:docMk/>
            <pc:sldMk cId="2150117555" sldId="307"/>
            <ac:spMk id="726" creationId="{819041EB-3DF3-7059-F083-C44529F8F762}"/>
          </ac:spMkLst>
        </pc:spChg>
        <pc:spChg chg="mod">
          <ac:chgData name="Anna Sterner" userId="e34ade42-3f4d-4ffb-96dc-1c6e40b6902f" providerId="ADAL" clId="{30F2883C-D14C-4742-AE3F-933146AFF4C8}" dt="2024-05-17T15:08:00.019" v="103"/>
          <ac:spMkLst>
            <pc:docMk/>
            <pc:sldMk cId="2150117555" sldId="307"/>
            <ac:spMk id="727" creationId="{2F06736E-AA48-749B-42CA-40DA7B3D55FE}"/>
          </ac:spMkLst>
        </pc:spChg>
        <pc:spChg chg="mod">
          <ac:chgData name="Anna Sterner" userId="e34ade42-3f4d-4ffb-96dc-1c6e40b6902f" providerId="ADAL" clId="{30F2883C-D14C-4742-AE3F-933146AFF4C8}" dt="2024-05-17T15:08:00.019" v="103"/>
          <ac:spMkLst>
            <pc:docMk/>
            <pc:sldMk cId="2150117555" sldId="307"/>
            <ac:spMk id="728" creationId="{BEFE3A80-BC48-3964-70BF-76F7BA0DA0C9}"/>
          </ac:spMkLst>
        </pc:spChg>
        <pc:spChg chg="mod">
          <ac:chgData name="Anna Sterner" userId="e34ade42-3f4d-4ffb-96dc-1c6e40b6902f" providerId="ADAL" clId="{30F2883C-D14C-4742-AE3F-933146AFF4C8}" dt="2024-05-17T15:08:00.019" v="103"/>
          <ac:spMkLst>
            <pc:docMk/>
            <pc:sldMk cId="2150117555" sldId="307"/>
            <ac:spMk id="729" creationId="{6E572F7A-51A8-3F17-EC72-634053F0D422}"/>
          </ac:spMkLst>
        </pc:spChg>
        <pc:spChg chg="mod">
          <ac:chgData name="Anna Sterner" userId="e34ade42-3f4d-4ffb-96dc-1c6e40b6902f" providerId="ADAL" clId="{30F2883C-D14C-4742-AE3F-933146AFF4C8}" dt="2024-05-17T15:08:00.019" v="103"/>
          <ac:spMkLst>
            <pc:docMk/>
            <pc:sldMk cId="2150117555" sldId="307"/>
            <ac:spMk id="730" creationId="{90CD26DA-74F6-56A8-41B7-FE1BE902715C}"/>
          </ac:spMkLst>
        </pc:spChg>
        <pc:spChg chg="mod">
          <ac:chgData name="Anna Sterner" userId="e34ade42-3f4d-4ffb-96dc-1c6e40b6902f" providerId="ADAL" clId="{30F2883C-D14C-4742-AE3F-933146AFF4C8}" dt="2024-05-17T15:08:00.019" v="103"/>
          <ac:spMkLst>
            <pc:docMk/>
            <pc:sldMk cId="2150117555" sldId="307"/>
            <ac:spMk id="731" creationId="{F3FB2546-C1CE-4CFD-8E87-158B47ED614B}"/>
          </ac:spMkLst>
        </pc:spChg>
        <pc:spChg chg="mod">
          <ac:chgData name="Anna Sterner" userId="e34ade42-3f4d-4ffb-96dc-1c6e40b6902f" providerId="ADAL" clId="{30F2883C-D14C-4742-AE3F-933146AFF4C8}" dt="2024-05-17T15:08:00.019" v="103"/>
          <ac:spMkLst>
            <pc:docMk/>
            <pc:sldMk cId="2150117555" sldId="307"/>
            <ac:spMk id="732" creationId="{ED1DC2C6-0DE8-F4E4-04BF-D39A90F98803}"/>
          </ac:spMkLst>
        </pc:spChg>
        <pc:spChg chg="mod">
          <ac:chgData name="Anna Sterner" userId="e34ade42-3f4d-4ffb-96dc-1c6e40b6902f" providerId="ADAL" clId="{30F2883C-D14C-4742-AE3F-933146AFF4C8}" dt="2024-05-17T15:08:00.019" v="103"/>
          <ac:spMkLst>
            <pc:docMk/>
            <pc:sldMk cId="2150117555" sldId="307"/>
            <ac:spMk id="743" creationId="{0EDDBCE0-7372-9872-548E-6E88BB0303A0}"/>
          </ac:spMkLst>
        </pc:spChg>
        <pc:spChg chg="mod">
          <ac:chgData name="Anna Sterner" userId="e34ade42-3f4d-4ffb-96dc-1c6e40b6902f" providerId="ADAL" clId="{30F2883C-D14C-4742-AE3F-933146AFF4C8}" dt="2024-05-17T15:08:00.019" v="103"/>
          <ac:spMkLst>
            <pc:docMk/>
            <pc:sldMk cId="2150117555" sldId="307"/>
            <ac:spMk id="744" creationId="{DC5C7D5E-ADF3-503A-BDF3-B509EE568495}"/>
          </ac:spMkLst>
        </pc:spChg>
        <pc:spChg chg="mod">
          <ac:chgData name="Anna Sterner" userId="e34ade42-3f4d-4ffb-96dc-1c6e40b6902f" providerId="ADAL" clId="{30F2883C-D14C-4742-AE3F-933146AFF4C8}" dt="2024-05-17T15:08:00.019" v="103"/>
          <ac:spMkLst>
            <pc:docMk/>
            <pc:sldMk cId="2150117555" sldId="307"/>
            <ac:spMk id="745" creationId="{4760E90E-1188-70E3-CF20-CF4DC2CF7DCC}"/>
          </ac:spMkLst>
        </pc:spChg>
        <pc:spChg chg="mod">
          <ac:chgData name="Anna Sterner" userId="e34ade42-3f4d-4ffb-96dc-1c6e40b6902f" providerId="ADAL" clId="{30F2883C-D14C-4742-AE3F-933146AFF4C8}" dt="2024-05-17T15:08:00.019" v="103"/>
          <ac:spMkLst>
            <pc:docMk/>
            <pc:sldMk cId="2150117555" sldId="307"/>
            <ac:spMk id="747" creationId="{889F6F89-7771-A873-0C1C-6014F16C5EE1}"/>
          </ac:spMkLst>
        </pc:spChg>
        <pc:spChg chg="mod">
          <ac:chgData name="Anna Sterner" userId="e34ade42-3f4d-4ffb-96dc-1c6e40b6902f" providerId="ADAL" clId="{30F2883C-D14C-4742-AE3F-933146AFF4C8}" dt="2024-05-17T15:08:00.019" v="103"/>
          <ac:spMkLst>
            <pc:docMk/>
            <pc:sldMk cId="2150117555" sldId="307"/>
            <ac:spMk id="749" creationId="{E59E5568-307C-D112-5C10-8F8BA84932DF}"/>
          </ac:spMkLst>
        </pc:spChg>
        <pc:spChg chg="mod">
          <ac:chgData name="Anna Sterner" userId="e34ade42-3f4d-4ffb-96dc-1c6e40b6902f" providerId="ADAL" clId="{30F2883C-D14C-4742-AE3F-933146AFF4C8}" dt="2024-05-17T15:08:00.019" v="103"/>
          <ac:spMkLst>
            <pc:docMk/>
            <pc:sldMk cId="2150117555" sldId="307"/>
            <ac:spMk id="750" creationId="{227D58BE-FA99-F118-87B2-8052B45A522D}"/>
          </ac:spMkLst>
        </pc:spChg>
        <pc:spChg chg="mod">
          <ac:chgData name="Anna Sterner" userId="e34ade42-3f4d-4ffb-96dc-1c6e40b6902f" providerId="ADAL" clId="{30F2883C-D14C-4742-AE3F-933146AFF4C8}" dt="2024-05-17T15:08:00.019" v="103"/>
          <ac:spMkLst>
            <pc:docMk/>
            <pc:sldMk cId="2150117555" sldId="307"/>
            <ac:spMk id="752" creationId="{B179B1E9-1663-29A5-F636-15462105BF52}"/>
          </ac:spMkLst>
        </pc:spChg>
        <pc:spChg chg="mod">
          <ac:chgData name="Anna Sterner" userId="e34ade42-3f4d-4ffb-96dc-1c6e40b6902f" providerId="ADAL" clId="{30F2883C-D14C-4742-AE3F-933146AFF4C8}" dt="2024-05-17T15:08:00.019" v="103"/>
          <ac:spMkLst>
            <pc:docMk/>
            <pc:sldMk cId="2150117555" sldId="307"/>
            <ac:spMk id="753" creationId="{93CDF180-837C-9350-4618-50A5DB6B04E8}"/>
          </ac:spMkLst>
        </pc:spChg>
        <pc:spChg chg="mod">
          <ac:chgData name="Anna Sterner" userId="e34ade42-3f4d-4ffb-96dc-1c6e40b6902f" providerId="ADAL" clId="{30F2883C-D14C-4742-AE3F-933146AFF4C8}" dt="2024-05-17T15:08:00.019" v="103"/>
          <ac:spMkLst>
            <pc:docMk/>
            <pc:sldMk cId="2150117555" sldId="307"/>
            <ac:spMk id="755" creationId="{FD3BE556-513B-9CD3-5377-1415FD8CBAE5}"/>
          </ac:spMkLst>
        </pc:spChg>
        <pc:spChg chg="mod">
          <ac:chgData name="Anna Sterner" userId="e34ade42-3f4d-4ffb-96dc-1c6e40b6902f" providerId="ADAL" clId="{30F2883C-D14C-4742-AE3F-933146AFF4C8}" dt="2024-05-17T15:08:00.019" v="103"/>
          <ac:spMkLst>
            <pc:docMk/>
            <pc:sldMk cId="2150117555" sldId="307"/>
            <ac:spMk id="757" creationId="{F0790114-9955-B8D3-D403-86BEBC629209}"/>
          </ac:spMkLst>
        </pc:spChg>
        <pc:spChg chg="mod">
          <ac:chgData name="Anna Sterner" userId="e34ade42-3f4d-4ffb-96dc-1c6e40b6902f" providerId="ADAL" clId="{30F2883C-D14C-4742-AE3F-933146AFF4C8}" dt="2024-05-17T15:08:00.019" v="103"/>
          <ac:spMkLst>
            <pc:docMk/>
            <pc:sldMk cId="2150117555" sldId="307"/>
            <ac:spMk id="759" creationId="{B5AB9F08-9350-D99E-BC95-4D1A4D8F2236}"/>
          </ac:spMkLst>
        </pc:spChg>
        <pc:spChg chg="mod">
          <ac:chgData name="Anna Sterner" userId="e34ade42-3f4d-4ffb-96dc-1c6e40b6902f" providerId="ADAL" clId="{30F2883C-D14C-4742-AE3F-933146AFF4C8}" dt="2024-05-17T15:08:00.019" v="103"/>
          <ac:spMkLst>
            <pc:docMk/>
            <pc:sldMk cId="2150117555" sldId="307"/>
            <ac:spMk id="760" creationId="{7663CC66-050F-831E-EFF0-48E2FCFF1D3E}"/>
          </ac:spMkLst>
        </pc:spChg>
        <pc:spChg chg="mod">
          <ac:chgData name="Anna Sterner" userId="e34ade42-3f4d-4ffb-96dc-1c6e40b6902f" providerId="ADAL" clId="{30F2883C-D14C-4742-AE3F-933146AFF4C8}" dt="2024-05-17T15:08:00.019" v="103"/>
          <ac:spMkLst>
            <pc:docMk/>
            <pc:sldMk cId="2150117555" sldId="307"/>
            <ac:spMk id="761" creationId="{1B13BBF5-12C3-32C3-719B-6D423869BADF}"/>
          </ac:spMkLst>
        </pc:spChg>
        <pc:spChg chg="mod">
          <ac:chgData name="Anna Sterner" userId="e34ade42-3f4d-4ffb-96dc-1c6e40b6902f" providerId="ADAL" clId="{30F2883C-D14C-4742-AE3F-933146AFF4C8}" dt="2024-05-17T15:08:00.019" v="103"/>
          <ac:spMkLst>
            <pc:docMk/>
            <pc:sldMk cId="2150117555" sldId="307"/>
            <ac:spMk id="762" creationId="{4D9C2969-6C4B-CF28-9DB7-396D214FF429}"/>
          </ac:spMkLst>
        </pc:spChg>
        <pc:spChg chg="mod">
          <ac:chgData name="Anna Sterner" userId="e34ade42-3f4d-4ffb-96dc-1c6e40b6902f" providerId="ADAL" clId="{30F2883C-D14C-4742-AE3F-933146AFF4C8}" dt="2024-05-17T15:08:00.019" v="103"/>
          <ac:spMkLst>
            <pc:docMk/>
            <pc:sldMk cId="2150117555" sldId="307"/>
            <ac:spMk id="763" creationId="{DC6DEDE9-8F9A-3F4B-4DD4-E3D6AA3D8997}"/>
          </ac:spMkLst>
        </pc:spChg>
        <pc:spChg chg="mod">
          <ac:chgData name="Anna Sterner" userId="e34ade42-3f4d-4ffb-96dc-1c6e40b6902f" providerId="ADAL" clId="{30F2883C-D14C-4742-AE3F-933146AFF4C8}" dt="2024-05-17T15:08:00.019" v="103"/>
          <ac:spMkLst>
            <pc:docMk/>
            <pc:sldMk cId="2150117555" sldId="307"/>
            <ac:spMk id="764" creationId="{88086B96-0CDB-F64E-7A86-FA8511ED985F}"/>
          </ac:spMkLst>
        </pc:spChg>
        <pc:spChg chg="mod">
          <ac:chgData name="Anna Sterner" userId="e34ade42-3f4d-4ffb-96dc-1c6e40b6902f" providerId="ADAL" clId="{30F2883C-D14C-4742-AE3F-933146AFF4C8}" dt="2024-05-17T15:08:00.019" v="103"/>
          <ac:spMkLst>
            <pc:docMk/>
            <pc:sldMk cId="2150117555" sldId="307"/>
            <ac:spMk id="765" creationId="{287019FF-A53B-3B4C-ACAF-DE515990D88B}"/>
          </ac:spMkLst>
        </pc:spChg>
        <pc:spChg chg="mod">
          <ac:chgData name="Anna Sterner" userId="e34ade42-3f4d-4ffb-96dc-1c6e40b6902f" providerId="ADAL" clId="{30F2883C-D14C-4742-AE3F-933146AFF4C8}" dt="2024-05-17T15:08:00.019" v="103"/>
          <ac:spMkLst>
            <pc:docMk/>
            <pc:sldMk cId="2150117555" sldId="307"/>
            <ac:spMk id="766" creationId="{A14B31D3-DD43-6852-F865-CA0F571B6132}"/>
          </ac:spMkLst>
        </pc:spChg>
        <pc:spChg chg="mod">
          <ac:chgData name="Anna Sterner" userId="e34ade42-3f4d-4ffb-96dc-1c6e40b6902f" providerId="ADAL" clId="{30F2883C-D14C-4742-AE3F-933146AFF4C8}" dt="2024-05-17T15:08:00.019" v="103"/>
          <ac:spMkLst>
            <pc:docMk/>
            <pc:sldMk cId="2150117555" sldId="307"/>
            <ac:spMk id="767" creationId="{65C55A3E-080E-0959-F579-DE143ACB3B46}"/>
          </ac:spMkLst>
        </pc:spChg>
        <pc:spChg chg="mod">
          <ac:chgData name="Anna Sterner" userId="e34ade42-3f4d-4ffb-96dc-1c6e40b6902f" providerId="ADAL" clId="{30F2883C-D14C-4742-AE3F-933146AFF4C8}" dt="2024-05-17T15:08:00.019" v="103"/>
          <ac:spMkLst>
            <pc:docMk/>
            <pc:sldMk cId="2150117555" sldId="307"/>
            <ac:spMk id="769" creationId="{D389DE77-F98D-A5AF-DD92-18CDE7541C8F}"/>
          </ac:spMkLst>
        </pc:spChg>
        <pc:spChg chg="mod">
          <ac:chgData name="Anna Sterner" userId="e34ade42-3f4d-4ffb-96dc-1c6e40b6902f" providerId="ADAL" clId="{30F2883C-D14C-4742-AE3F-933146AFF4C8}" dt="2024-05-17T15:08:00.019" v="103"/>
          <ac:spMkLst>
            <pc:docMk/>
            <pc:sldMk cId="2150117555" sldId="307"/>
            <ac:spMk id="770" creationId="{723CDB13-B424-E314-DA8D-9186029E13BD}"/>
          </ac:spMkLst>
        </pc:spChg>
        <pc:spChg chg="mod">
          <ac:chgData name="Anna Sterner" userId="e34ade42-3f4d-4ffb-96dc-1c6e40b6902f" providerId="ADAL" clId="{30F2883C-D14C-4742-AE3F-933146AFF4C8}" dt="2024-05-17T15:08:00.019" v="103"/>
          <ac:spMkLst>
            <pc:docMk/>
            <pc:sldMk cId="2150117555" sldId="307"/>
            <ac:spMk id="771" creationId="{52B4C134-F2AE-C3C4-134E-3CBB9F104231}"/>
          </ac:spMkLst>
        </pc:spChg>
        <pc:spChg chg="mod">
          <ac:chgData name="Anna Sterner" userId="e34ade42-3f4d-4ffb-96dc-1c6e40b6902f" providerId="ADAL" clId="{30F2883C-D14C-4742-AE3F-933146AFF4C8}" dt="2024-05-17T15:08:00.019" v="103"/>
          <ac:spMkLst>
            <pc:docMk/>
            <pc:sldMk cId="2150117555" sldId="307"/>
            <ac:spMk id="778" creationId="{DF7DD306-F837-2766-F7D6-5820F5CEF113}"/>
          </ac:spMkLst>
        </pc:spChg>
        <pc:spChg chg="mod">
          <ac:chgData name="Anna Sterner" userId="e34ade42-3f4d-4ffb-96dc-1c6e40b6902f" providerId="ADAL" clId="{30F2883C-D14C-4742-AE3F-933146AFF4C8}" dt="2024-05-17T15:08:00.019" v="103"/>
          <ac:spMkLst>
            <pc:docMk/>
            <pc:sldMk cId="2150117555" sldId="307"/>
            <ac:spMk id="779" creationId="{2F1B5897-0A81-5D6F-74C8-1B5C8A5BEB5B}"/>
          </ac:spMkLst>
        </pc:spChg>
        <pc:spChg chg="mod">
          <ac:chgData name="Anna Sterner" userId="e34ade42-3f4d-4ffb-96dc-1c6e40b6902f" providerId="ADAL" clId="{30F2883C-D14C-4742-AE3F-933146AFF4C8}" dt="2024-05-17T15:08:00.019" v="103"/>
          <ac:spMkLst>
            <pc:docMk/>
            <pc:sldMk cId="2150117555" sldId="307"/>
            <ac:spMk id="780" creationId="{55F3E395-9659-B15E-4027-6C193A325A81}"/>
          </ac:spMkLst>
        </pc:spChg>
        <pc:spChg chg="mod">
          <ac:chgData name="Anna Sterner" userId="e34ade42-3f4d-4ffb-96dc-1c6e40b6902f" providerId="ADAL" clId="{30F2883C-D14C-4742-AE3F-933146AFF4C8}" dt="2024-05-17T15:08:00.019" v="103"/>
          <ac:spMkLst>
            <pc:docMk/>
            <pc:sldMk cId="2150117555" sldId="307"/>
            <ac:spMk id="781" creationId="{A66EF3B4-4D1C-1AD0-7F4F-E6534F4B401F}"/>
          </ac:spMkLst>
        </pc:spChg>
        <pc:spChg chg="mod">
          <ac:chgData name="Anna Sterner" userId="e34ade42-3f4d-4ffb-96dc-1c6e40b6902f" providerId="ADAL" clId="{30F2883C-D14C-4742-AE3F-933146AFF4C8}" dt="2024-05-17T15:08:00.019" v="103"/>
          <ac:spMkLst>
            <pc:docMk/>
            <pc:sldMk cId="2150117555" sldId="307"/>
            <ac:spMk id="782" creationId="{7BE1D436-9118-9B62-903A-87E5A019E32D}"/>
          </ac:spMkLst>
        </pc:spChg>
        <pc:spChg chg="mod">
          <ac:chgData name="Anna Sterner" userId="e34ade42-3f4d-4ffb-96dc-1c6e40b6902f" providerId="ADAL" clId="{30F2883C-D14C-4742-AE3F-933146AFF4C8}" dt="2024-05-17T15:08:00.019" v="103"/>
          <ac:spMkLst>
            <pc:docMk/>
            <pc:sldMk cId="2150117555" sldId="307"/>
            <ac:spMk id="783" creationId="{78D46F28-FE6B-2FFD-DFA6-29D06AFC0EC1}"/>
          </ac:spMkLst>
        </pc:spChg>
        <pc:spChg chg="mod">
          <ac:chgData name="Anna Sterner" userId="e34ade42-3f4d-4ffb-96dc-1c6e40b6902f" providerId="ADAL" clId="{30F2883C-D14C-4742-AE3F-933146AFF4C8}" dt="2024-05-17T15:08:00.019" v="103"/>
          <ac:spMkLst>
            <pc:docMk/>
            <pc:sldMk cId="2150117555" sldId="307"/>
            <ac:spMk id="797" creationId="{BBF496F0-9A19-64D3-61FC-4330CE00E894}"/>
          </ac:spMkLst>
        </pc:spChg>
        <pc:spChg chg="mod">
          <ac:chgData name="Anna Sterner" userId="e34ade42-3f4d-4ffb-96dc-1c6e40b6902f" providerId="ADAL" clId="{30F2883C-D14C-4742-AE3F-933146AFF4C8}" dt="2024-05-17T15:08:00.019" v="103"/>
          <ac:spMkLst>
            <pc:docMk/>
            <pc:sldMk cId="2150117555" sldId="307"/>
            <ac:spMk id="800" creationId="{674DD571-096F-9963-6600-5A4B71DFA380}"/>
          </ac:spMkLst>
        </pc:spChg>
        <pc:spChg chg="mod">
          <ac:chgData name="Anna Sterner" userId="e34ade42-3f4d-4ffb-96dc-1c6e40b6902f" providerId="ADAL" clId="{30F2883C-D14C-4742-AE3F-933146AFF4C8}" dt="2024-05-17T15:08:00.019" v="103"/>
          <ac:spMkLst>
            <pc:docMk/>
            <pc:sldMk cId="2150117555" sldId="307"/>
            <ac:spMk id="803" creationId="{7EA58C6A-99D2-E147-FC60-0EA32F545B67}"/>
          </ac:spMkLst>
        </pc:spChg>
        <pc:spChg chg="mod">
          <ac:chgData name="Anna Sterner" userId="e34ade42-3f4d-4ffb-96dc-1c6e40b6902f" providerId="ADAL" clId="{30F2883C-D14C-4742-AE3F-933146AFF4C8}" dt="2024-05-17T15:08:00.019" v="103"/>
          <ac:spMkLst>
            <pc:docMk/>
            <pc:sldMk cId="2150117555" sldId="307"/>
            <ac:spMk id="804" creationId="{173BE468-2373-8F36-D10B-BC5B85C40BE2}"/>
          </ac:spMkLst>
        </pc:spChg>
        <pc:spChg chg="mod">
          <ac:chgData name="Anna Sterner" userId="e34ade42-3f4d-4ffb-96dc-1c6e40b6902f" providerId="ADAL" clId="{30F2883C-D14C-4742-AE3F-933146AFF4C8}" dt="2024-05-17T15:08:00.019" v="103"/>
          <ac:spMkLst>
            <pc:docMk/>
            <pc:sldMk cId="2150117555" sldId="307"/>
            <ac:spMk id="805" creationId="{33B23D87-83E2-70C5-4209-F740E86A6797}"/>
          </ac:spMkLst>
        </pc:spChg>
        <pc:spChg chg="mod">
          <ac:chgData name="Anna Sterner" userId="e34ade42-3f4d-4ffb-96dc-1c6e40b6902f" providerId="ADAL" clId="{30F2883C-D14C-4742-AE3F-933146AFF4C8}" dt="2024-05-17T15:08:00.019" v="103"/>
          <ac:spMkLst>
            <pc:docMk/>
            <pc:sldMk cId="2150117555" sldId="307"/>
            <ac:spMk id="806" creationId="{08B9862E-3F39-E540-42E4-D89746FE9780}"/>
          </ac:spMkLst>
        </pc:spChg>
        <pc:spChg chg="mod">
          <ac:chgData name="Anna Sterner" userId="e34ade42-3f4d-4ffb-96dc-1c6e40b6902f" providerId="ADAL" clId="{30F2883C-D14C-4742-AE3F-933146AFF4C8}" dt="2024-05-17T15:08:00.019" v="103"/>
          <ac:spMkLst>
            <pc:docMk/>
            <pc:sldMk cId="2150117555" sldId="307"/>
            <ac:spMk id="807" creationId="{17C0F9E0-4208-D5C4-97DB-809EA8A092F4}"/>
          </ac:spMkLst>
        </pc:spChg>
        <pc:spChg chg="mod">
          <ac:chgData name="Anna Sterner" userId="e34ade42-3f4d-4ffb-96dc-1c6e40b6902f" providerId="ADAL" clId="{30F2883C-D14C-4742-AE3F-933146AFF4C8}" dt="2024-05-17T15:08:00.019" v="103"/>
          <ac:spMkLst>
            <pc:docMk/>
            <pc:sldMk cId="2150117555" sldId="307"/>
            <ac:spMk id="808" creationId="{214810D7-9583-F924-85A3-92EAF083F9DB}"/>
          </ac:spMkLst>
        </pc:spChg>
        <pc:spChg chg="mod">
          <ac:chgData name="Anna Sterner" userId="e34ade42-3f4d-4ffb-96dc-1c6e40b6902f" providerId="ADAL" clId="{30F2883C-D14C-4742-AE3F-933146AFF4C8}" dt="2024-05-17T15:08:00.019" v="103"/>
          <ac:spMkLst>
            <pc:docMk/>
            <pc:sldMk cId="2150117555" sldId="307"/>
            <ac:spMk id="811" creationId="{93A2B78A-2438-42D3-5275-17345C04EA11}"/>
          </ac:spMkLst>
        </pc:spChg>
        <pc:spChg chg="mod">
          <ac:chgData name="Anna Sterner" userId="e34ade42-3f4d-4ffb-96dc-1c6e40b6902f" providerId="ADAL" clId="{30F2883C-D14C-4742-AE3F-933146AFF4C8}" dt="2024-05-17T15:08:00.019" v="103"/>
          <ac:spMkLst>
            <pc:docMk/>
            <pc:sldMk cId="2150117555" sldId="307"/>
            <ac:spMk id="813" creationId="{0EA95576-F531-606B-7ECF-E4622FFA620F}"/>
          </ac:spMkLst>
        </pc:spChg>
        <pc:spChg chg="mod">
          <ac:chgData name="Anna Sterner" userId="e34ade42-3f4d-4ffb-96dc-1c6e40b6902f" providerId="ADAL" clId="{30F2883C-D14C-4742-AE3F-933146AFF4C8}" dt="2024-05-17T15:08:00.019" v="103"/>
          <ac:spMkLst>
            <pc:docMk/>
            <pc:sldMk cId="2150117555" sldId="307"/>
            <ac:spMk id="814" creationId="{720B9055-94B3-0E92-01F4-DD29EACBC419}"/>
          </ac:spMkLst>
        </pc:spChg>
        <pc:spChg chg="mod">
          <ac:chgData name="Anna Sterner" userId="e34ade42-3f4d-4ffb-96dc-1c6e40b6902f" providerId="ADAL" clId="{30F2883C-D14C-4742-AE3F-933146AFF4C8}" dt="2024-05-17T15:08:00.019" v="103"/>
          <ac:spMkLst>
            <pc:docMk/>
            <pc:sldMk cId="2150117555" sldId="307"/>
            <ac:spMk id="815" creationId="{403329DE-16F2-BFA5-E566-A93F6F552B24}"/>
          </ac:spMkLst>
        </pc:spChg>
        <pc:spChg chg="mod">
          <ac:chgData name="Anna Sterner" userId="e34ade42-3f4d-4ffb-96dc-1c6e40b6902f" providerId="ADAL" clId="{30F2883C-D14C-4742-AE3F-933146AFF4C8}" dt="2024-05-17T15:08:00.019" v="103"/>
          <ac:spMkLst>
            <pc:docMk/>
            <pc:sldMk cId="2150117555" sldId="307"/>
            <ac:spMk id="816" creationId="{C8A921C7-650A-B25B-8012-1B8CFBB8C34C}"/>
          </ac:spMkLst>
        </pc:spChg>
        <pc:spChg chg="mod">
          <ac:chgData name="Anna Sterner" userId="e34ade42-3f4d-4ffb-96dc-1c6e40b6902f" providerId="ADAL" clId="{30F2883C-D14C-4742-AE3F-933146AFF4C8}" dt="2024-05-17T15:08:00.019" v="103"/>
          <ac:spMkLst>
            <pc:docMk/>
            <pc:sldMk cId="2150117555" sldId="307"/>
            <ac:spMk id="818" creationId="{D93D0BC6-D52C-9547-A1CB-E286F64EF9DC}"/>
          </ac:spMkLst>
        </pc:spChg>
        <pc:spChg chg="mod">
          <ac:chgData name="Anna Sterner" userId="e34ade42-3f4d-4ffb-96dc-1c6e40b6902f" providerId="ADAL" clId="{30F2883C-D14C-4742-AE3F-933146AFF4C8}" dt="2024-05-17T15:08:00.019" v="103"/>
          <ac:spMkLst>
            <pc:docMk/>
            <pc:sldMk cId="2150117555" sldId="307"/>
            <ac:spMk id="819" creationId="{384C07CB-DB18-E19D-5DAF-C7EE2EC57BBA}"/>
          </ac:spMkLst>
        </pc:spChg>
        <pc:spChg chg="mod">
          <ac:chgData name="Anna Sterner" userId="e34ade42-3f4d-4ffb-96dc-1c6e40b6902f" providerId="ADAL" clId="{30F2883C-D14C-4742-AE3F-933146AFF4C8}" dt="2024-05-17T15:08:00.019" v="103"/>
          <ac:spMkLst>
            <pc:docMk/>
            <pc:sldMk cId="2150117555" sldId="307"/>
            <ac:spMk id="820" creationId="{94F9D8CF-7127-A3B7-6DD1-8A9B145DA516}"/>
          </ac:spMkLst>
        </pc:spChg>
        <pc:spChg chg="mod">
          <ac:chgData name="Anna Sterner" userId="e34ade42-3f4d-4ffb-96dc-1c6e40b6902f" providerId="ADAL" clId="{30F2883C-D14C-4742-AE3F-933146AFF4C8}" dt="2024-05-17T15:08:00.019" v="103"/>
          <ac:spMkLst>
            <pc:docMk/>
            <pc:sldMk cId="2150117555" sldId="307"/>
            <ac:spMk id="821" creationId="{006343BF-F335-0B98-A320-10BAA397E788}"/>
          </ac:spMkLst>
        </pc:spChg>
        <pc:spChg chg="mod">
          <ac:chgData name="Anna Sterner" userId="e34ade42-3f4d-4ffb-96dc-1c6e40b6902f" providerId="ADAL" clId="{30F2883C-D14C-4742-AE3F-933146AFF4C8}" dt="2024-05-17T15:08:00.019" v="103"/>
          <ac:spMkLst>
            <pc:docMk/>
            <pc:sldMk cId="2150117555" sldId="307"/>
            <ac:spMk id="822" creationId="{5B6D9DB6-92E6-122E-23EF-9DE7CF32BB9A}"/>
          </ac:spMkLst>
        </pc:spChg>
        <pc:spChg chg="mod">
          <ac:chgData name="Anna Sterner" userId="e34ade42-3f4d-4ffb-96dc-1c6e40b6902f" providerId="ADAL" clId="{30F2883C-D14C-4742-AE3F-933146AFF4C8}" dt="2024-05-17T15:08:00.019" v="103"/>
          <ac:spMkLst>
            <pc:docMk/>
            <pc:sldMk cId="2150117555" sldId="307"/>
            <ac:spMk id="823" creationId="{F77A8F0B-5707-29E1-EA2C-1ED4CDBFA1AA}"/>
          </ac:spMkLst>
        </pc:spChg>
        <pc:spChg chg="mod">
          <ac:chgData name="Anna Sterner" userId="e34ade42-3f4d-4ffb-96dc-1c6e40b6902f" providerId="ADAL" clId="{30F2883C-D14C-4742-AE3F-933146AFF4C8}" dt="2024-05-17T15:08:00.019" v="103"/>
          <ac:spMkLst>
            <pc:docMk/>
            <pc:sldMk cId="2150117555" sldId="307"/>
            <ac:spMk id="824" creationId="{1EBDA94B-698F-1961-0215-B4A8CCBF2E07}"/>
          </ac:spMkLst>
        </pc:spChg>
        <pc:spChg chg="mod">
          <ac:chgData name="Anna Sterner" userId="e34ade42-3f4d-4ffb-96dc-1c6e40b6902f" providerId="ADAL" clId="{30F2883C-D14C-4742-AE3F-933146AFF4C8}" dt="2024-05-17T15:08:00.019" v="103"/>
          <ac:spMkLst>
            <pc:docMk/>
            <pc:sldMk cId="2150117555" sldId="307"/>
            <ac:spMk id="825" creationId="{B3BCAAD3-A64E-741F-BBDF-7DF35F3F35F2}"/>
          </ac:spMkLst>
        </pc:spChg>
        <pc:spChg chg="mod">
          <ac:chgData name="Anna Sterner" userId="e34ade42-3f4d-4ffb-96dc-1c6e40b6902f" providerId="ADAL" clId="{30F2883C-D14C-4742-AE3F-933146AFF4C8}" dt="2024-05-17T15:08:00.019" v="103"/>
          <ac:spMkLst>
            <pc:docMk/>
            <pc:sldMk cId="2150117555" sldId="307"/>
            <ac:spMk id="826" creationId="{4ABA120A-5023-2F4C-911F-0C282668BAFD}"/>
          </ac:spMkLst>
        </pc:spChg>
        <pc:spChg chg="mod">
          <ac:chgData name="Anna Sterner" userId="e34ade42-3f4d-4ffb-96dc-1c6e40b6902f" providerId="ADAL" clId="{30F2883C-D14C-4742-AE3F-933146AFF4C8}" dt="2024-05-17T15:08:00.019" v="103"/>
          <ac:spMkLst>
            <pc:docMk/>
            <pc:sldMk cId="2150117555" sldId="307"/>
            <ac:spMk id="827" creationId="{A0B1A0E8-177C-7404-D58B-F07EEF74157E}"/>
          </ac:spMkLst>
        </pc:spChg>
        <pc:spChg chg="mod">
          <ac:chgData name="Anna Sterner" userId="e34ade42-3f4d-4ffb-96dc-1c6e40b6902f" providerId="ADAL" clId="{30F2883C-D14C-4742-AE3F-933146AFF4C8}" dt="2024-05-17T15:08:00.019" v="103"/>
          <ac:spMkLst>
            <pc:docMk/>
            <pc:sldMk cId="2150117555" sldId="307"/>
            <ac:spMk id="829" creationId="{EE9ADBC7-3373-6896-9C53-398FC9037656}"/>
          </ac:spMkLst>
        </pc:spChg>
        <pc:spChg chg="mod">
          <ac:chgData name="Anna Sterner" userId="e34ade42-3f4d-4ffb-96dc-1c6e40b6902f" providerId="ADAL" clId="{30F2883C-D14C-4742-AE3F-933146AFF4C8}" dt="2024-05-17T15:08:00.019" v="103"/>
          <ac:spMkLst>
            <pc:docMk/>
            <pc:sldMk cId="2150117555" sldId="307"/>
            <ac:spMk id="830" creationId="{BB15B38A-DF1A-E959-8F13-2504B9C280AF}"/>
          </ac:spMkLst>
        </pc:spChg>
        <pc:spChg chg="mod">
          <ac:chgData name="Anna Sterner" userId="e34ade42-3f4d-4ffb-96dc-1c6e40b6902f" providerId="ADAL" clId="{30F2883C-D14C-4742-AE3F-933146AFF4C8}" dt="2024-05-17T15:08:00.019" v="103"/>
          <ac:spMkLst>
            <pc:docMk/>
            <pc:sldMk cId="2150117555" sldId="307"/>
            <ac:spMk id="831" creationId="{01136D8D-C65B-05EC-474A-3D747494D879}"/>
          </ac:spMkLst>
        </pc:spChg>
        <pc:spChg chg="mod">
          <ac:chgData name="Anna Sterner" userId="e34ade42-3f4d-4ffb-96dc-1c6e40b6902f" providerId="ADAL" clId="{30F2883C-D14C-4742-AE3F-933146AFF4C8}" dt="2024-05-17T15:08:00.019" v="103"/>
          <ac:spMkLst>
            <pc:docMk/>
            <pc:sldMk cId="2150117555" sldId="307"/>
            <ac:spMk id="835" creationId="{271BEC02-E091-9F49-B2B7-A898C0D7C506}"/>
          </ac:spMkLst>
        </pc:spChg>
        <pc:spChg chg="mod">
          <ac:chgData name="Anna Sterner" userId="e34ade42-3f4d-4ffb-96dc-1c6e40b6902f" providerId="ADAL" clId="{30F2883C-D14C-4742-AE3F-933146AFF4C8}" dt="2024-05-17T15:08:00.019" v="103"/>
          <ac:spMkLst>
            <pc:docMk/>
            <pc:sldMk cId="2150117555" sldId="307"/>
            <ac:spMk id="836" creationId="{415A27C7-239B-6A70-F001-AC2A8D047619}"/>
          </ac:spMkLst>
        </pc:spChg>
        <pc:spChg chg="mod">
          <ac:chgData name="Anna Sterner" userId="e34ade42-3f4d-4ffb-96dc-1c6e40b6902f" providerId="ADAL" clId="{30F2883C-D14C-4742-AE3F-933146AFF4C8}" dt="2024-05-17T15:08:00.019" v="103"/>
          <ac:spMkLst>
            <pc:docMk/>
            <pc:sldMk cId="2150117555" sldId="307"/>
            <ac:spMk id="837" creationId="{3FC58F00-D75F-4513-8E33-E7EB13829F2D}"/>
          </ac:spMkLst>
        </pc:spChg>
        <pc:spChg chg="mod">
          <ac:chgData name="Anna Sterner" userId="e34ade42-3f4d-4ffb-96dc-1c6e40b6902f" providerId="ADAL" clId="{30F2883C-D14C-4742-AE3F-933146AFF4C8}" dt="2024-05-17T15:08:00.019" v="103"/>
          <ac:spMkLst>
            <pc:docMk/>
            <pc:sldMk cId="2150117555" sldId="307"/>
            <ac:spMk id="838" creationId="{B6E52176-3C11-B02F-EEA3-37DA63DA4627}"/>
          </ac:spMkLst>
        </pc:spChg>
        <pc:spChg chg="mod">
          <ac:chgData name="Anna Sterner" userId="e34ade42-3f4d-4ffb-96dc-1c6e40b6902f" providerId="ADAL" clId="{30F2883C-D14C-4742-AE3F-933146AFF4C8}" dt="2024-05-17T15:08:00.019" v="103"/>
          <ac:spMkLst>
            <pc:docMk/>
            <pc:sldMk cId="2150117555" sldId="307"/>
            <ac:spMk id="839" creationId="{C704534F-6C02-748A-5CBB-CEC4193CD17D}"/>
          </ac:spMkLst>
        </pc:spChg>
        <pc:spChg chg="mod">
          <ac:chgData name="Anna Sterner" userId="e34ade42-3f4d-4ffb-96dc-1c6e40b6902f" providerId="ADAL" clId="{30F2883C-D14C-4742-AE3F-933146AFF4C8}" dt="2024-05-17T15:08:00.019" v="103"/>
          <ac:spMkLst>
            <pc:docMk/>
            <pc:sldMk cId="2150117555" sldId="307"/>
            <ac:spMk id="841" creationId="{28F05753-82A7-8A23-0A64-F320FEC64E97}"/>
          </ac:spMkLst>
        </pc:spChg>
        <pc:spChg chg="mod">
          <ac:chgData name="Anna Sterner" userId="e34ade42-3f4d-4ffb-96dc-1c6e40b6902f" providerId="ADAL" clId="{30F2883C-D14C-4742-AE3F-933146AFF4C8}" dt="2024-05-17T15:08:00.019" v="103"/>
          <ac:spMkLst>
            <pc:docMk/>
            <pc:sldMk cId="2150117555" sldId="307"/>
            <ac:spMk id="846" creationId="{A4A265F6-145F-5B5F-26DF-19F4F2D4E36D}"/>
          </ac:spMkLst>
        </pc:spChg>
        <pc:spChg chg="mod">
          <ac:chgData name="Anna Sterner" userId="e34ade42-3f4d-4ffb-96dc-1c6e40b6902f" providerId="ADAL" clId="{30F2883C-D14C-4742-AE3F-933146AFF4C8}" dt="2024-05-17T15:08:00.019" v="103"/>
          <ac:spMkLst>
            <pc:docMk/>
            <pc:sldMk cId="2150117555" sldId="307"/>
            <ac:spMk id="847" creationId="{F88FF636-5F91-BDE3-362D-A7DB3CAB8681}"/>
          </ac:spMkLst>
        </pc:spChg>
        <pc:spChg chg="mod">
          <ac:chgData name="Anna Sterner" userId="e34ade42-3f4d-4ffb-96dc-1c6e40b6902f" providerId="ADAL" clId="{30F2883C-D14C-4742-AE3F-933146AFF4C8}" dt="2024-05-17T15:08:00.019" v="103"/>
          <ac:spMkLst>
            <pc:docMk/>
            <pc:sldMk cId="2150117555" sldId="307"/>
            <ac:spMk id="848" creationId="{F8524584-48BF-8F19-D371-3113478FE74F}"/>
          </ac:spMkLst>
        </pc:spChg>
        <pc:spChg chg="mod">
          <ac:chgData name="Anna Sterner" userId="e34ade42-3f4d-4ffb-96dc-1c6e40b6902f" providerId="ADAL" clId="{30F2883C-D14C-4742-AE3F-933146AFF4C8}" dt="2024-05-17T15:08:00.019" v="103"/>
          <ac:spMkLst>
            <pc:docMk/>
            <pc:sldMk cId="2150117555" sldId="307"/>
            <ac:spMk id="849" creationId="{B628CD58-B2C4-703C-4FEB-A4EBC3CFE073}"/>
          </ac:spMkLst>
        </pc:spChg>
        <pc:spChg chg="mod">
          <ac:chgData name="Anna Sterner" userId="e34ade42-3f4d-4ffb-96dc-1c6e40b6902f" providerId="ADAL" clId="{30F2883C-D14C-4742-AE3F-933146AFF4C8}" dt="2024-05-17T15:08:00.019" v="103"/>
          <ac:spMkLst>
            <pc:docMk/>
            <pc:sldMk cId="2150117555" sldId="307"/>
            <ac:spMk id="850" creationId="{2BC927F1-1E3F-3A61-75AE-EB2362C537D5}"/>
          </ac:spMkLst>
        </pc:spChg>
        <pc:spChg chg="mod">
          <ac:chgData name="Anna Sterner" userId="e34ade42-3f4d-4ffb-96dc-1c6e40b6902f" providerId="ADAL" clId="{30F2883C-D14C-4742-AE3F-933146AFF4C8}" dt="2024-05-17T15:08:00.019" v="103"/>
          <ac:spMkLst>
            <pc:docMk/>
            <pc:sldMk cId="2150117555" sldId="307"/>
            <ac:spMk id="856" creationId="{A05CEC7B-0DD8-311B-C3EB-DB4905F47407}"/>
          </ac:spMkLst>
        </pc:spChg>
        <pc:spChg chg="mod">
          <ac:chgData name="Anna Sterner" userId="e34ade42-3f4d-4ffb-96dc-1c6e40b6902f" providerId="ADAL" clId="{30F2883C-D14C-4742-AE3F-933146AFF4C8}" dt="2024-05-17T15:08:00.019" v="103"/>
          <ac:spMkLst>
            <pc:docMk/>
            <pc:sldMk cId="2150117555" sldId="307"/>
            <ac:spMk id="857" creationId="{13848DA0-2D49-F088-3F8D-3F47ED46F9CC}"/>
          </ac:spMkLst>
        </pc:spChg>
        <pc:spChg chg="mod">
          <ac:chgData name="Anna Sterner" userId="e34ade42-3f4d-4ffb-96dc-1c6e40b6902f" providerId="ADAL" clId="{30F2883C-D14C-4742-AE3F-933146AFF4C8}" dt="2024-05-17T15:08:00.019" v="103"/>
          <ac:spMkLst>
            <pc:docMk/>
            <pc:sldMk cId="2150117555" sldId="307"/>
            <ac:spMk id="858" creationId="{6262CC10-DA1A-B767-B9E4-3C635B606AAE}"/>
          </ac:spMkLst>
        </pc:spChg>
        <pc:spChg chg="mod">
          <ac:chgData name="Anna Sterner" userId="e34ade42-3f4d-4ffb-96dc-1c6e40b6902f" providerId="ADAL" clId="{30F2883C-D14C-4742-AE3F-933146AFF4C8}" dt="2024-05-17T15:08:00.019" v="103"/>
          <ac:spMkLst>
            <pc:docMk/>
            <pc:sldMk cId="2150117555" sldId="307"/>
            <ac:spMk id="859" creationId="{032B44E7-A7C6-2BE8-9792-3736C0B471B1}"/>
          </ac:spMkLst>
        </pc:spChg>
        <pc:spChg chg="mod">
          <ac:chgData name="Anna Sterner" userId="e34ade42-3f4d-4ffb-96dc-1c6e40b6902f" providerId="ADAL" clId="{30F2883C-D14C-4742-AE3F-933146AFF4C8}" dt="2024-05-17T15:08:00.019" v="103"/>
          <ac:spMkLst>
            <pc:docMk/>
            <pc:sldMk cId="2150117555" sldId="307"/>
            <ac:spMk id="860" creationId="{994D7156-2919-3DB0-5CC1-1851A77A415B}"/>
          </ac:spMkLst>
        </pc:spChg>
        <pc:spChg chg="mod">
          <ac:chgData name="Anna Sterner" userId="e34ade42-3f4d-4ffb-96dc-1c6e40b6902f" providerId="ADAL" clId="{30F2883C-D14C-4742-AE3F-933146AFF4C8}" dt="2024-05-17T15:08:00.019" v="103"/>
          <ac:spMkLst>
            <pc:docMk/>
            <pc:sldMk cId="2150117555" sldId="307"/>
            <ac:spMk id="861" creationId="{42520A75-DF00-2620-CA80-CA7E2B86387E}"/>
          </ac:spMkLst>
        </pc:spChg>
        <pc:spChg chg="mod">
          <ac:chgData name="Anna Sterner" userId="e34ade42-3f4d-4ffb-96dc-1c6e40b6902f" providerId="ADAL" clId="{30F2883C-D14C-4742-AE3F-933146AFF4C8}" dt="2024-05-17T15:08:00.019" v="103"/>
          <ac:spMkLst>
            <pc:docMk/>
            <pc:sldMk cId="2150117555" sldId="307"/>
            <ac:spMk id="862" creationId="{83C284E7-8C4A-B0C1-F8BC-CB3F523B0EE8}"/>
          </ac:spMkLst>
        </pc:spChg>
        <pc:spChg chg="mod">
          <ac:chgData name="Anna Sterner" userId="e34ade42-3f4d-4ffb-96dc-1c6e40b6902f" providerId="ADAL" clId="{30F2883C-D14C-4742-AE3F-933146AFF4C8}" dt="2024-05-17T15:08:00.019" v="103"/>
          <ac:spMkLst>
            <pc:docMk/>
            <pc:sldMk cId="2150117555" sldId="307"/>
            <ac:spMk id="864" creationId="{3F5F4CD1-72A4-3FA8-ACA7-01A204D7CAEC}"/>
          </ac:spMkLst>
        </pc:spChg>
        <pc:spChg chg="mod">
          <ac:chgData name="Anna Sterner" userId="e34ade42-3f4d-4ffb-96dc-1c6e40b6902f" providerId="ADAL" clId="{30F2883C-D14C-4742-AE3F-933146AFF4C8}" dt="2024-05-17T15:08:00.019" v="103"/>
          <ac:spMkLst>
            <pc:docMk/>
            <pc:sldMk cId="2150117555" sldId="307"/>
            <ac:spMk id="868" creationId="{766B1472-E8FC-3A0E-E27B-83C7ACED573B}"/>
          </ac:spMkLst>
        </pc:spChg>
        <pc:spChg chg="mod">
          <ac:chgData name="Anna Sterner" userId="e34ade42-3f4d-4ffb-96dc-1c6e40b6902f" providerId="ADAL" clId="{30F2883C-D14C-4742-AE3F-933146AFF4C8}" dt="2024-05-17T15:08:00.019" v="103"/>
          <ac:spMkLst>
            <pc:docMk/>
            <pc:sldMk cId="2150117555" sldId="307"/>
            <ac:spMk id="869" creationId="{ED1C274A-E189-9FF3-CFAC-7BFD0D20BA5F}"/>
          </ac:spMkLst>
        </pc:spChg>
        <pc:spChg chg="mod">
          <ac:chgData name="Anna Sterner" userId="e34ade42-3f4d-4ffb-96dc-1c6e40b6902f" providerId="ADAL" clId="{30F2883C-D14C-4742-AE3F-933146AFF4C8}" dt="2024-05-17T15:08:00.019" v="103"/>
          <ac:spMkLst>
            <pc:docMk/>
            <pc:sldMk cId="2150117555" sldId="307"/>
            <ac:spMk id="870" creationId="{B6766AA9-73C8-ADD9-4545-35A36331759B}"/>
          </ac:spMkLst>
        </pc:spChg>
        <pc:spChg chg="mod">
          <ac:chgData name="Anna Sterner" userId="e34ade42-3f4d-4ffb-96dc-1c6e40b6902f" providerId="ADAL" clId="{30F2883C-D14C-4742-AE3F-933146AFF4C8}" dt="2024-05-17T15:08:00.019" v="103"/>
          <ac:spMkLst>
            <pc:docMk/>
            <pc:sldMk cId="2150117555" sldId="307"/>
            <ac:spMk id="871" creationId="{6FA819FE-A8C1-96A5-203A-8DCA2ADE01E9}"/>
          </ac:spMkLst>
        </pc:spChg>
        <pc:spChg chg="mod">
          <ac:chgData name="Anna Sterner" userId="e34ade42-3f4d-4ffb-96dc-1c6e40b6902f" providerId="ADAL" clId="{30F2883C-D14C-4742-AE3F-933146AFF4C8}" dt="2024-05-17T15:08:00.019" v="103"/>
          <ac:spMkLst>
            <pc:docMk/>
            <pc:sldMk cId="2150117555" sldId="307"/>
            <ac:spMk id="872" creationId="{3918F30C-D084-768C-B1F6-13B262C17913}"/>
          </ac:spMkLst>
        </pc:spChg>
        <pc:spChg chg="mod">
          <ac:chgData name="Anna Sterner" userId="e34ade42-3f4d-4ffb-96dc-1c6e40b6902f" providerId="ADAL" clId="{30F2883C-D14C-4742-AE3F-933146AFF4C8}" dt="2024-05-17T15:08:00.019" v="103"/>
          <ac:spMkLst>
            <pc:docMk/>
            <pc:sldMk cId="2150117555" sldId="307"/>
            <ac:spMk id="873" creationId="{B79A7818-2C4D-DD1D-371C-8528B99D65D7}"/>
          </ac:spMkLst>
        </pc:spChg>
        <pc:spChg chg="mod">
          <ac:chgData name="Anna Sterner" userId="e34ade42-3f4d-4ffb-96dc-1c6e40b6902f" providerId="ADAL" clId="{30F2883C-D14C-4742-AE3F-933146AFF4C8}" dt="2024-05-17T15:08:00.019" v="103"/>
          <ac:spMkLst>
            <pc:docMk/>
            <pc:sldMk cId="2150117555" sldId="307"/>
            <ac:spMk id="877" creationId="{D210AB58-7886-EFBC-2827-D245D29BB9DA}"/>
          </ac:spMkLst>
        </pc:spChg>
        <pc:spChg chg="mod">
          <ac:chgData name="Anna Sterner" userId="e34ade42-3f4d-4ffb-96dc-1c6e40b6902f" providerId="ADAL" clId="{30F2883C-D14C-4742-AE3F-933146AFF4C8}" dt="2024-05-17T15:08:00.019" v="103"/>
          <ac:spMkLst>
            <pc:docMk/>
            <pc:sldMk cId="2150117555" sldId="307"/>
            <ac:spMk id="878" creationId="{E621C77C-F676-2FB1-0AE4-1E63074343A3}"/>
          </ac:spMkLst>
        </pc:spChg>
        <pc:spChg chg="mod">
          <ac:chgData name="Anna Sterner" userId="e34ade42-3f4d-4ffb-96dc-1c6e40b6902f" providerId="ADAL" clId="{30F2883C-D14C-4742-AE3F-933146AFF4C8}" dt="2024-05-17T15:08:00.019" v="103"/>
          <ac:spMkLst>
            <pc:docMk/>
            <pc:sldMk cId="2150117555" sldId="307"/>
            <ac:spMk id="879" creationId="{0764EF03-5CA2-153A-7CD6-AEB656598C08}"/>
          </ac:spMkLst>
        </pc:spChg>
        <pc:spChg chg="mod">
          <ac:chgData name="Anna Sterner" userId="e34ade42-3f4d-4ffb-96dc-1c6e40b6902f" providerId="ADAL" clId="{30F2883C-D14C-4742-AE3F-933146AFF4C8}" dt="2024-05-17T15:08:00.019" v="103"/>
          <ac:spMkLst>
            <pc:docMk/>
            <pc:sldMk cId="2150117555" sldId="307"/>
            <ac:spMk id="880" creationId="{175F33B0-908A-0937-3827-497210558743}"/>
          </ac:spMkLst>
        </pc:spChg>
        <pc:spChg chg="mod">
          <ac:chgData name="Anna Sterner" userId="e34ade42-3f4d-4ffb-96dc-1c6e40b6902f" providerId="ADAL" clId="{30F2883C-D14C-4742-AE3F-933146AFF4C8}" dt="2024-05-17T15:08:00.019" v="103"/>
          <ac:spMkLst>
            <pc:docMk/>
            <pc:sldMk cId="2150117555" sldId="307"/>
            <ac:spMk id="881" creationId="{265E9F94-93BA-1800-0A61-F8AB0022A279}"/>
          </ac:spMkLst>
        </pc:spChg>
        <pc:spChg chg="mod">
          <ac:chgData name="Anna Sterner" userId="e34ade42-3f4d-4ffb-96dc-1c6e40b6902f" providerId="ADAL" clId="{30F2883C-D14C-4742-AE3F-933146AFF4C8}" dt="2024-05-17T15:08:00.019" v="103"/>
          <ac:spMkLst>
            <pc:docMk/>
            <pc:sldMk cId="2150117555" sldId="307"/>
            <ac:spMk id="882" creationId="{1EABF4D8-C67B-D7DF-08DC-42A56CFFC313}"/>
          </ac:spMkLst>
        </pc:spChg>
        <pc:spChg chg="mod">
          <ac:chgData name="Anna Sterner" userId="e34ade42-3f4d-4ffb-96dc-1c6e40b6902f" providerId="ADAL" clId="{30F2883C-D14C-4742-AE3F-933146AFF4C8}" dt="2024-05-17T15:08:00.019" v="103"/>
          <ac:spMkLst>
            <pc:docMk/>
            <pc:sldMk cId="2150117555" sldId="307"/>
            <ac:spMk id="883" creationId="{6664E83B-8EB4-7AAF-DE45-26292603E755}"/>
          </ac:spMkLst>
        </pc:spChg>
        <pc:spChg chg="mod">
          <ac:chgData name="Anna Sterner" userId="e34ade42-3f4d-4ffb-96dc-1c6e40b6902f" providerId="ADAL" clId="{30F2883C-D14C-4742-AE3F-933146AFF4C8}" dt="2024-05-17T15:08:00.019" v="103"/>
          <ac:spMkLst>
            <pc:docMk/>
            <pc:sldMk cId="2150117555" sldId="307"/>
            <ac:spMk id="884" creationId="{76D1F525-4C77-9936-EB8B-DBA7DB5350EB}"/>
          </ac:spMkLst>
        </pc:spChg>
        <pc:spChg chg="mod">
          <ac:chgData name="Anna Sterner" userId="e34ade42-3f4d-4ffb-96dc-1c6e40b6902f" providerId="ADAL" clId="{30F2883C-D14C-4742-AE3F-933146AFF4C8}" dt="2024-05-17T15:08:00.019" v="103"/>
          <ac:spMkLst>
            <pc:docMk/>
            <pc:sldMk cId="2150117555" sldId="307"/>
            <ac:spMk id="885" creationId="{7E8C0278-FE96-63CA-DE67-B3A373C26BD8}"/>
          </ac:spMkLst>
        </pc:spChg>
        <pc:spChg chg="mod">
          <ac:chgData name="Anna Sterner" userId="e34ade42-3f4d-4ffb-96dc-1c6e40b6902f" providerId="ADAL" clId="{30F2883C-D14C-4742-AE3F-933146AFF4C8}" dt="2024-05-17T15:08:00.019" v="103"/>
          <ac:spMkLst>
            <pc:docMk/>
            <pc:sldMk cId="2150117555" sldId="307"/>
            <ac:spMk id="886" creationId="{78CD7ACE-1F73-079D-AF7E-B81C64EDB291}"/>
          </ac:spMkLst>
        </pc:spChg>
        <pc:spChg chg="mod">
          <ac:chgData name="Anna Sterner" userId="e34ade42-3f4d-4ffb-96dc-1c6e40b6902f" providerId="ADAL" clId="{30F2883C-D14C-4742-AE3F-933146AFF4C8}" dt="2024-05-17T15:08:00.019" v="103"/>
          <ac:spMkLst>
            <pc:docMk/>
            <pc:sldMk cId="2150117555" sldId="307"/>
            <ac:spMk id="887" creationId="{FF39F82E-3F5A-3586-3B7A-27B2648ABE00}"/>
          </ac:spMkLst>
        </pc:spChg>
        <pc:grpChg chg="add mod">
          <ac:chgData name="Anna Sterner" userId="e34ade42-3f4d-4ffb-96dc-1c6e40b6902f" providerId="ADAL" clId="{30F2883C-D14C-4742-AE3F-933146AFF4C8}" dt="2024-05-17T15:06:20.977" v="98" actId="1076"/>
          <ac:grpSpMkLst>
            <pc:docMk/>
            <pc:sldMk cId="2150117555" sldId="307"/>
            <ac:grpSpMk id="6" creationId="{FF5C1C32-0862-236B-701F-BDA638543937}"/>
          </ac:grpSpMkLst>
        </pc:grpChg>
        <pc:grpChg chg="add mod">
          <ac:chgData name="Anna Sterner" userId="e34ade42-3f4d-4ffb-96dc-1c6e40b6902f" providerId="ADAL" clId="{30F2883C-D14C-4742-AE3F-933146AFF4C8}" dt="2024-05-17T15:08:04.879" v="104" actId="164"/>
          <ac:grpSpMkLst>
            <pc:docMk/>
            <pc:sldMk cId="2150117555" sldId="307"/>
            <ac:grpSpMk id="14" creationId="{13BCEE9D-E582-51FC-E960-9A2D1959C571}"/>
          </ac:grpSpMkLst>
        </pc:grpChg>
        <pc:grpChg chg="add mod">
          <ac:chgData name="Anna Sterner" userId="e34ade42-3f4d-4ffb-96dc-1c6e40b6902f" providerId="ADAL" clId="{30F2883C-D14C-4742-AE3F-933146AFF4C8}" dt="2024-05-17T15:09:44.060" v="112" actId="14100"/>
          <ac:grpSpMkLst>
            <pc:docMk/>
            <pc:sldMk cId="2150117555" sldId="307"/>
            <ac:grpSpMk id="890" creationId="{E3AB92D8-5084-2BF8-B7FB-695DC571CE0A}"/>
          </ac:grpSpMkLst>
        </pc:grpChg>
        <pc:picChg chg="del">
          <ac:chgData name="Anna Sterner" userId="e34ade42-3f4d-4ffb-96dc-1c6e40b6902f" providerId="ADAL" clId="{30F2883C-D14C-4742-AE3F-933146AFF4C8}" dt="2024-05-17T15:07:58.650" v="102" actId="478"/>
          <ac:picMkLst>
            <pc:docMk/>
            <pc:sldMk cId="2150117555" sldId="307"/>
            <ac:picMk id="3" creationId="{BB4BFC57-BEB5-A7CE-3400-6819C39D3368}"/>
          </ac:picMkLst>
        </pc:picChg>
        <pc:picChg chg="mod">
          <ac:chgData name="Anna Sterner" userId="e34ade42-3f4d-4ffb-96dc-1c6e40b6902f" providerId="ADAL" clId="{30F2883C-D14C-4742-AE3F-933146AFF4C8}" dt="2024-05-17T15:06:09.509" v="94"/>
          <ac:picMkLst>
            <pc:docMk/>
            <pc:sldMk cId="2150117555" sldId="307"/>
            <ac:picMk id="7" creationId="{15A44117-5D62-063B-86A7-5FF0D8B44D6E}"/>
          </ac:picMkLst>
        </pc:picChg>
        <pc:picChg chg="mod">
          <ac:chgData name="Anna Sterner" userId="e34ade42-3f4d-4ffb-96dc-1c6e40b6902f" providerId="ADAL" clId="{30F2883C-D14C-4742-AE3F-933146AFF4C8}" dt="2024-05-17T15:06:09.509" v="94"/>
          <ac:picMkLst>
            <pc:docMk/>
            <pc:sldMk cId="2150117555" sldId="307"/>
            <ac:picMk id="8" creationId="{9F0ED40E-C658-2FEA-BE04-86D11FFE1A45}"/>
          </ac:picMkLst>
        </pc:picChg>
        <pc:picChg chg="del">
          <ac:chgData name="Anna Sterner" userId="e34ade42-3f4d-4ffb-96dc-1c6e40b6902f" providerId="ADAL" clId="{30F2883C-D14C-4742-AE3F-933146AFF4C8}" dt="2024-05-17T15:06:08.619" v="93" actId="478"/>
          <ac:picMkLst>
            <pc:docMk/>
            <pc:sldMk cId="2150117555" sldId="307"/>
            <ac:picMk id="9" creationId="{85AE1927-E811-79A5-8CE2-84FD941FB840}"/>
          </ac:picMkLst>
        </pc:picChg>
        <pc:picChg chg="mod">
          <ac:chgData name="Anna Sterner" userId="e34ade42-3f4d-4ffb-96dc-1c6e40b6902f" providerId="ADAL" clId="{30F2883C-D14C-4742-AE3F-933146AFF4C8}" dt="2024-05-17T15:06:09.509" v="94"/>
          <ac:picMkLst>
            <pc:docMk/>
            <pc:sldMk cId="2150117555" sldId="307"/>
            <ac:picMk id="10" creationId="{A5B4C325-D606-A930-AA46-27C49033634E}"/>
          </ac:picMkLst>
        </pc:picChg>
        <pc:picChg chg="del">
          <ac:chgData name="Anna Sterner" userId="e34ade42-3f4d-4ffb-96dc-1c6e40b6902f" providerId="ADAL" clId="{30F2883C-D14C-4742-AE3F-933146AFF4C8}" dt="2024-05-17T15:06:36.642" v="100" actId="478"/>
          <ac:picMkLst>
            <pc:docMk/>
            <pc:sldMk cId="2150117555" sldId="307"/>
            <ac:picMk id="11" creationId="{1DC87744-ADF8-0F34-EDD3-1EEA3CEC7723}"/>
          </ac:picMkLst>
        </pc:picChg>
        <pc:picChg chg="add mod">
          <ac:chgData name="Anna Sterner" userId="e34ade42-3f4d-4ffb-96dc-1c6e40b6902f" providerId="ADAL" clId="{30F2883C-D14C-4742-AE3F-933146AFF4C8}" dt="2024-05-17T15:08:04.879" v="104" actId="164"/>
          <ac:picMkLst>
            <pc:docMk/>
            <pc:sldMk cId="2150117555" sldId="307"/>
            <ac:picMk id="12" creationId="{66D41AC4-0AF8-A199-21F7-D73322185F13}"/>
          </ac:picMkLst>
        </pc:picChg>
        <pc:picChg chg="add mod">
          <ac:chgData name="Anna Sterner" userId="e34ade42-3f4d-4ffb-96dc-1c6e40b6902f" providerId="ADAL" clId="{30F2883C-D14C-4742-AE3F-933146AFF4C8}" dt="2024-05-17T15:08:04.879" v="104" actId="164"/>
          <ac:picMkLst>
            <pc:docMk/>
            <pc:sldMk cId="2150117555" sldId="307"/>
            <ac:picMk id="13" creationId="{01528F37-542B-C7A5-2F67-010319F1EF86}"/>
          </ac:picMkLst>
        </pc:picChg>
        <pc:picChg chg="del">
          <ac:chgData name="Anna Sterner" userId="e34ade42-3f4d-4ffb-96dc-1c6e40b6902f" providerId="ADAL" clId="{30F2883C-D14C-4742-AE3F-933146AFF4C8}" dt="2024-05-17T15:06:35.303" v="99" actId="478"/>
          <ac:picMkLst>
            <pc:docMk/>
            <pc:sldMk cId="2150117555" sldId="307"/>
            <ac:picMk id="17" creationId="{3D2F3F7D-40E3-1BE5-B92E-0EA183373B62}"/>
          </ac:picMkLst>
        </pc:picChg>
        <pc:picChg chg="mod">
          <ac:chgData name="Anna Sterner" userId="e34ade42-3f4d-4ffb-96dc-1c6e40b6902f" providerId="ADAL" clId="{30F2883C-D14C-4742-AE3F-933146AFF4C8}" dt="2024-05-17T15:08:00.019" v="103"/>
          <ac:picMkLst>
            <pc:docMk/>
            <pc:sldMk cId="2150117555" sldId="307"/>
            <ac:picMk id="18" creationId="{3F63A3C9-5578-41E9-86AE-E000D6DBF66A}"/>
          </ac:picMkLst>
        </pc:picChg>
        <pc:picChg chg="mod">
          <ac:chgData name="Anna Sterner" userId="e34ade42-3f4d-4ffb-96dc-1c6e40b6902f" providerId="ADAL" clId="{30F2883C-D14C-4742-AE3F-933146AFF4C8}" dt="2024-05-17T15:08:00.019" v="103"/>
          <ac:picMkLst>
            <pc:docMk/>
            <pc:sldMk cId="2150117555" sldId="307"/>
            <ac:picMk id="19" creationId="{7DC129A1-631A-9002-9536-03F65857B272}"/>
          </ac:picMkLst>
        </pc:picChg>
        <pc:picChg chg="mod">
          <ac:chgData name="Anna Sterner" userId="e34ade42-3f4d-4ffb-96dc-1c6e40b6902f" providerId="ADAL" clId="{30F2883C-D14C-4742-AE3F-933146AFF4C8}" dt="2024-05-17T15:08:00.019" v="103"/>
          <ac:picMkLst>
            <pc:docMk/>
            <pc:sldMk cId="2150117555" sldId="307"/>
            <ac:picMk id="20" creationId="{F029A69F-A417-C80B-7751-D0B32CBA3D61}"/>
          </ac:picMkLst>
        </pc:picChg>
        <pc:picChg chg="mod">
          <ac:chgData name="Anna Sterner" userId="e34ade42-3f4d-4ffb-96dc-1c6e40b6902f" providerId="ADAL" clId="{30F2883C-D14C-4742-AE3F-933146AFF4C8}" dt="2024-05-17T15:08:00.019" v="103"/>
          <ac:picMkLst>
            <pc:docMk/>
            <pc:sldMk cId="2150117555" sldId="307"/>
            <ac:picMk id="21" creationId="{CEF993B0-FB9F-EE15-5A1C-67A503E8ADE7}"/>
          </ac:picMkLst>
        </pc:picChg>
        <pc:picChg chg="mod">
          <ac:chgData name="Anna Sterner" userId="e34ade42-3f4d-4ffb-96dc-1c6e40b6902f" providerId="ADAL" clId="{30F2883C-D14C-4742-AE3F-933146AFF4C8}" dt="2024-05-17T15:08:00.019" v="103"/>
          <ac:picMkLst>
            <pc:docMk/>
            <pc:sldMk cId="2150117555" sldId="307"/>
            <ac:picMk id="22" creationId="{1B8B5277-F6B0-BD86-84F3-223589963750}"/>
          </ac:picMkLst>
        </pc:picChg>
        <pc:picChg chg="mod">
          <ac:chgData name="Anna Sterner" userId="e34ade42-3f4d-4ffb-96dc-1c6e40b6902f" providerId="ADAL" clId="{30F2883C-D14C-4742-AE3F-933146AFF4C8}" dt="2024-05-17T15:08:00.019" v="103"/>
          <ac:picMkLst>
            <pc:docMk/>
            <pc:sldMk cId="2150117555" sldId="307"/>
            <ac:picMk id="23" creationId="{51E159B4-82A7-EA26-4285-12AB92BCF213}"/>
          </ac:picMkLst>
        </pc:picChg>
        <pc:picChg chg="mod">
          <ac:chgData name="Anna Sterner" userId="e34ade42-3f4d-4ffb-96dc-1c6e40b6902f" providerId="ADAL" clId="{30F2883C-D14C-4742-AE3F-933146AFF4C8}" dt="2024-05-17T15:08:00.019" v="103"/>
          <ac:picMkLst>
            <pc:docMk/>
            <pc:sldMk cId="2150117555" sldId="307"/>
            <ac:picMk id="24" creationId="{443166AA-3271-F2FE-5778-805C0D07EF17}"/>
          </ac:picMkLst>
        </pc:picChg>
        <pc:picChg chg="mod">
          <ac:chgData name="Anna Sterner" userId="e34ade42-3f4d-4ffb-96dc-1c6e40b6902f" providerId="ADAL" clId="{30F2883C-D14C-4742-AE3F-933146AFF4C8}" dt="2024-05-17T15:08:00.019" v="103"/>
          <ac:picMkLst>
            <pc:docMk/>
            <pc:sldMk cId="2150117555" sldId="307"/>
            <ac:picMk id="25" creationId="{AD353FEE-F940-5C7F-3D97-3ED249F39EE7}"/>
          </ac:picMkLst>
        </pc:picChg>
        <pc:picChg chg="mod">
          <ac:chgData name="Anna Sterner" userId="e34ade42-3f4d-4ffb-96dc-1c6e40b6902f" providerId="ADAL" clId="{30F2883C-D14C-4742-AE3F-933146AFF4C8}" dt="2024-05-17T15:08:00.019" v="103"/>
          <ac:picMkLst>
            <pc:docMk/>
            <pc:sldMk cId="2150117555" sldId="307"/>
            <ac:picMk id="26" creationId="{CE1822D9-EDA6-E630-A037-66B39A432B92}"/>
          </ac:picMkLst>
        </pc:picChg>
        <pc:picChg chg="mod">
          <ac:chgData name="Anna Sterner" userId="e34ade42-3f4d-4ffb-96dc-1c6e40b6902f" providerId="ADAL" clId="{30F2883C-D14C-4742-AE3F-933146AFF4C8}" dt="2024-05-17T15:08:00.019" v="103"/>
          <ac:picMkLst>
            <pc:docMk/>
            <pc:sldMk cId="2150117555" sldId="307"/>
            <ac:picMk id="27" creationId="{58757400-2EF8-83FD-232C-688360C5AF63}"/>
          </ac:picMkLst>
        </pc:picChg>
        <pc:picChg chg="mod">
          <ac:chgData name="Anna Sterner" userId="e34ade42-3f4d-4ffb-96dc-1c6e40b6902f" providerId="ADAL" clId="{30F2883C-D14C-4742-AE3F-933146AFF4C8}" dt="2024-05-17T15:08:00.019" v="103"/>
          <ac:picMkLst>
            <pc:docMk/>
            <pc:sldMk cId="2150117555" sldId="307"/>
            <ac:picMk id="28" creationId="{AF1C599E-FA71-A913-9E28-E8635CEF60AC}"/>
          </ac:picMkLst>
        </pc:picChg>
        <pc:picChg chg="mod">
          <ac:chgData name="Anna Sterner" userId="e34ade42-3f4d-4ffb-96dc-1c6e40b6902f" providerId="ADAL" clId="{30F2883C-D14C-4742-AE3F-933146AFF4C8}" dt="2024-05-17T15:08:00.019" v="103"/>
          <ac:picMkLst>
            <pc:docMk/>
            <pc:sldMk cId="2150117555" sldId="307"/>
            <ac:picMk id="29" creationId="{32459B67-77E3-7989-3D88-9121CE7E822C}"/>
          </ac:picMkLst>
        </pc:picChg>
        <pc:picChg chg="mod">
          <ac:chgData name="Anna Sterner" userId="e34ade42-3f4d-4ffb-96dc-1c6e40b6902f" providerId="ADAL" clId="{30F2883C-D14C-4742-AE3F-933146AFF4C8}" dt="2024-05-17T15:08:00.019" v="103"/>
          <ac:picMkLst>
            <pc:docMk/>
            <pc:sldMk cId="2150117555" sldId="307"/>
            <ac:picMk id="30" creationId="{5B568D40-497B-8D30-129A-1E06EE06F064}"/>
          </ac:picMkLst>
        </pc:picChg>
        <pc:picChg chg="mod">
          <ac:chgData name="Anna Sterner" userId="e34ade42-3f4d-4ffb-96dc-1c6e40b6902f" providerId="ADAL" clId="{30F2883C-D14C-4742-AE3F-933146AFF4C8}" dt="2024-05-17T15:08:00.019" v="103"/>
          <ac:picMkLst>
            <pc:docMk/>
            <pc:sldMk cId="2150117555" sldId="307"/>
            <ac:picMk id="31" creationId="{3CFEF416-1A79-1C5D-6060-52C1C69F37A1}"/>
          </ac:picMkLst>
        </pc:picChg>
        <pc:picChg chg="mod">
          <ac:chgData name="Anna Sterner" userId="e34ade42-3f4d-4ffb-96dc-1c6e40b6902f" providerId="ADAL" clId="{30F2883C-D14C-4742-AE3F-933146AFF4C8}" dt="2024-05-17T15:08:00.019" v="103"/>
          <ac:picMkLst>
            <pc:docMk/>
            <pc:sldMk cId="2150117555" sldId="307"/>
            <ac:picMk id="32" creationId="{48AC7366-B7E8-9BBB-7267-2C5BAB5CA484}"/>
          </ac:picMkLst>
        </pc:picChg>
        <pc:picChg chg="mod">
          <ac:chgData name="Anna Sterner" userId="e34ade42-3f4d-4ffb-96dc-1c6e40b6902f" providerId="ADAL" clId="{30F2883C-D14C-4742-AE3F-933146AFF4C8}" dt="2024-05-17T15:08:00.019" v="103"/>
          <ac:picMkLst>
            <pc:docMk/>
            <pc:sldMk cId="2150117555" sldId="307"/>
            <ac:picMk id="33" creationId="{1F0A6012-F1B0-89E3-52FD-F54405DB539E}"/>
          </ac:picMkLst>
        </pc:picChg>
        <pc:picChg chg="mod">
          <ac:chgData name="Anna Sterner" userId="e34ade42-3f4d-4ffb-96dc-1c6e40b6902f" providerId="ADAL" clId="{30F2883C-D14C-4742-AE3F-933146AFF4C8}" dt="2024-05-17T15:08:00.019" v="103"/>
          <ac:picMkLst>
            <pc:docMk/>
            <pc:sldMk cId="2150117555" sldId="307"/>
            <ac:picMk id="34" creationId="{1C0080A6-6FEA-6E6E-6BF6-EB4B63D9EA66}"/>
          </ac:picMkLst>
        </pc:picChg>
        <pc:picChg chg="mod">
          <ac:chgData name="Anna Sterner" userId="e34ade42-3f4d-4ffb-96dc-1c6e40b6902f" providerId="ADAL" clId="{30F2883C-D14C-4742-AE3F-933146AFF4C8}" dt="2024-05-17T15:08:00.019" v="103"/>
          <ac:picMkLst>
            <pc:docMk/>
            <pc:sldMk cId="2150117555" sldId="307"/>
            <ac:picMk id="35" creationId="{9E12B4EC-4AFA-5742-0F81-7AA682597141}"/>
          </ac:picMkLst>
        </pc:picChg>
        <pc:picChg chg="mod">
          <ac:chgData name="Anna Sterner" userId="e34ade42-3f4d-4ffb-96dc-1c6e40b6902f" providerId="ADAL" clId="{30F2883C-D14C-4742-AE3F-933146AFF4C8}" dt="2024-05-17T15:08:00.019" v="103"/>
          <ac:picMkLst>
            <pc:docMk/>
            <pc:sldMk cId="2150117555" sldId="307"/>
            <ac:picMk id="36" creationId="{0EBDFBB0-500E-8BAF-CC0A-18F85AA0C38C}"/>
          </ac:picMkLst>
        </pc:picChg>
        <pc:picChg chg="mod">
          <ac:chgData name="Anna Sterner" userId="e34ade42-3f4d-4ffb-96dc-1c6e40b6902f" providerId="ADAL" clId="{30F2883C-D14C-4742-AE3F-933146AFF4C8}" dt="2024-05-17T15:08:00.019" v="103"/>
          <ac:picMkLst>
            <pc:docMk/>
            <pc:sldMk cId="2150117555" sldId="307"/>
            <ac:picMk id="37" creationId="{B7251D51-4870-1487-445A-962303B60AAF}"/>
          </ac:picMkLst>
        </pc:picChg>
        <pc:picChg chg="mod">
          <ac:chgData name="Anna Sterner" userId="e34ade42-3f4d-4ffb-96dc-1c6e40b6902f" providerId="ADAL" clId="{30F2883C-D14C-4742-AE3F-933146AFF4C8}" dt="2024-05-17T15:08:00.019" v="103"/>
          <ac:picMkLst>
            <pc:docMk/>
            <pc:sldMk cId="2150117555" sldId="307"/>
            <ac:picMk id="38" creationId="{F20128B0-3464-CD9E-1914-A7D9830BB823}"/>
          </ac:picMkLst>
        </pc:picChg>
        <pc:picChg chg="mod">
          <ac:chgData name="Anna Sterner" userId="e34ade42-3f4d-4ffb-96dc-1c6e40b6902f" providerId="ADAL" clId="{30F2883C-D14C-4742-AE3F-933146AFF4C8}" dt="2024-05-17T15:08:00.019" v="103"/>
          <ac:picMkLst>
            <pc:docMk/>
            <pc:sldMk cId="2150117555" sldId="307"/>
            <ac:picMk id="39" creationId="{D3949B29-95B1-DDED-012B-F25EC04F7A66}"/>
          </ac:picMkLst>
        </pc:picChg>
        <pc:picChg chg="mod">
          <ac:chgData name="Anna Sterner" userId="e34ade42-3f4d-4ffb-96dc-1c6e40b6902f" providerId="ADAL" clId="{30F2883C-D14C-4742-AE3F-933146AFF4C8}" dt="2024-05-17T15:08:00.019" v="103"/>
          <ac:picMkLst>
            <pc:docMk/>
            <pc:sldMk cId="2150117555" sldId="307"/>
            <ac:picMk id="40" creationId="{93AF1338-88C9-02E3-B96E-03FF3D57AB92}"/>
          </ac:picMkLst>
        </pc:picChg>
        <pc:picChg chg="mod">
          <ac:chgData name="Anna Sterner" userId="e34ade42-3f4d-4ffb-96dc-1c6e40b6902f" providerId="ADAL" clId="{30F2883C-D14C-4742-AE3F-933146AFF4C8}" dt="2024-05-17T15:08:00.019" v="103"/>
          <ac:picMkLst>
            <pc:docMk/>
            <pc:sldMk cId="2150117555" sldId="307"/>
            <ac:picMk id="41" creationId="{DA58F208-10E2-5B82-1F27-C2009EB2706F}"/>
          </ac:picMkLst>
        </pc:picChg>
        <pc:picChg chg="mod">
          <ac:chgData name="Anna Sterner" userId="e34ade42-3f4d-4ffb-96dc-1c6e40b6902f" providerId="ADAL" clId="{30F2883C-D14C-4742-AE3F-933146AFF4C8}" dt="2024-05-17T15:08:00.019" v="103"/>
          <ac:picMkLst>
            <pc:docMk/>
            <pc:sldMk cId="2150117555" sldId="307"/>
            <ac:picMk id="42" creationId="{B9627D62-4538-68AA-35B4-8461CD5DB4F5}"/>
          </ac:picMkLst>
        </pc:picChg>
        <pc:picChg chg="mod">
          <ac:chgData name="Anna Sterner" userId="e34ade42-3f4d-4ffb-96dc-1c6e40b6902f" providerId="ADAL" clId="{30F2883C-D14C-4742-AE3F-933146AFF4C8}" dt="2024-05-17T15:08:00.019" v="103"/>
          <ac:picMkLst>
            <pc:docMk/>
            <pc:sldMk cId="2150117555" sldId="307"/>
            <ac:picMk id="43" creationId="{B06908A0-3500-D9BA-FEBE-7105D28F8161}"/>
          </ac:picMkLst>
        </pc:picChg>
        <pc:picChg chg="mod">
          <ac:chgData name="Anna Sterner" userId="e34ade42-3f4d-4ffb-96dc-1c6e40b6902f" providerId="ADAL" clId="{30F2883C-D14C-4742-AE3F-933146AFF4C8}" dt="2024-05-17T15:08:00.019" v="103"/>
          <ac:picMkLst>
            <pc:docMk/>
            <pc:sldMk cId="2150117555" sldId="307"/>
            <ac:picMk id="45" creationId="{4E1AADCE-6D5C-F668-607C-7DE37CD173DC}"/>
          </ac:picMkLst>
        </pc:picChg>
        <pc:picChg chg="mod">
          <ac:chgData name="Anna Sterner" userId="e34ade42-3f4d-4ffb-96dc-1c6e40b6902f" providerId="ADAL" clId="{30F2883C-D14C-4742-AE3F-933146AFF4C8}" dt="2024-05-17T15:08:00.019" v="103"/>
          <ac:picMkLst>
            <pc:docMk/>
            <pc:sldMk cId="2150117555" sldId="307"/>
            <ac:picMk id="46" creationId="{F8C8549E-7BB2-0B5A-E2F3-7BA5F7360EE3}"/>
          </ac:picMkLst>
        </pc:picChg>
        <pc:picChg chg="mod">
          <ac:chgData name="Anna Sterner" userId="e34ade42-3f4d-4ffb-96dc-1c6e40b6902f" providerId="ADAL" clId="{30F2883C-D14C-4742-AE3F-933146AFF4C8}" dt="2024-05-17T15:08:00.019" v="103"/>
          <ac:picMkLst>
            <pc:docMk/>
            <pc:sldMk cId="2150117555" sldId="307"/>
            <ac:picMk id="47" creationId="{B09D787B-125D-0DF7-DCE9-F609BC19FEDA}"/>
          </ac:picMkLst>
        </pc:picChg>
        <pc:picChg chg="mod">
          <ac:chgData name="Anna Sterner" userId="e34ade42-3f4d-4ffb-96dc-1c6e40b6902f" providerId="ADAL" clId="{30F2883C-D14C-4742-AE3F-933146AFF4C8}" dt="2024-05-17T15:08:00.019" v="103"/>
          <ac:picMkLst>
            <pc:docMk/>
            <pc:sldMk cId="2150117555" sldId="307"/>
            <ac:picMk id="48" creationId="{A9C5CF6D-0425-CBBB-0D13-A1C07A969C7F}"/>
          </ac:picMkLst>
        </pc:picChg>
        <pc:picChg chg="mod">
          <ac:chgData name="Anna Sterner" userId="e34ade42-3f4d-4ffb-96dc-1c6e40b6902f" providerId="ADAL" clId="{30F2883C-D14C-4742-AE3F-933146AFF4C8}" dt="2024-05-17T15:08:00.019" v="103"/>
          <ac:picMkLst>
            <pc:docMk/>
            <pc:sldMk cId="2150117555" sldId="307"/>
            <ac:picMk id="49" creationId="{805760F6-6992-CFFB-DE09-01C46E9B0BC2}"/>
          </ac:picMkLst>
        </pc:picChg>
        <pc:picChg chg="mod">
          <ac:chgData name="Anna Sterner" userId="e34ade42-3f4d-4ffb-96dc-1c6e40b6902f" providerId="ADAL" clId="{30F2883C-D14C-4742-AE3F-933146AFF4C8}" dt="2024-05-17T15:08:00.019" v="103"/>
          <ac:picMkLst>
            <pc:docMk/>
            <pc:sldMk cId="2150117555" sldId="307"/>
            <ac:picMk id="50" creationId="{1B2FB69C-0A7D-6604-E5A9-5CD0ACF928D3}"/>
          </ac:picMkLst>
        </pc:picChg>
        <pc:picChg chg="mod">
          <ac:chgData name="Anna Sterner" userId="e34ade42-3f4d-4ffb-96dc-1c6e40b6902f" providerId="ADAL" clId="{30F2883C-D14C-4742-AE3F-933146AFF4C8}" dt="2024-05-17T15:08:00.019" v="103"/>
          <ac:picMkLst>
            <pc:docMk/>
            <pc:sldMk cId="2150117555" sldId="307"/>
            <ac:picMk id="51" creationId="{511CD162-BFA0-7253-AA36-CA2BBA43BB63}"/>
          </ac:picMkLst>
        </pc:picChg>
        <pc:picChg chg="mod">
          <ac:chgData name="Anna Sterner" userId="e34ade42-3f4d-4ffb-96dc-1c6e40b6902f" providerId="ADAL" clId="{30F2883C-D14C-4742-AE3F-933146AFF4C8}" dt="2024-05-17T15:08:00.019" v="103"/>
          <ac:picMkLst>
            <pc:docMk/>
            <pc:sldMk cId="2150117555" sldId="307"/>
            <ac:picMk id="52" creationId="{D3121A9E-FBF4-4022-6CF5-07AFAC8AC900}"/>
          </ac:picMkLst>
        </pc:picChg>
        <pc:picChg chg="mod">
          <ac:chgData name="Anna Sterner" userId="e34ade42-3f4d-4ffb-96dc-1c6e40b6902f" providerId="ADAL" clId="{30F2883C-D14C-4742-AE3F-933146AFF4C8}" dt="2024-05-17T15:08:00.019" v="103"/>
          <ac:picMkLst>
            <pc:docMk/>
            <pc:sldMk cId="2150117555" sldId="307"/>
            <ac:picMk id="53" creationId="{73A546CC-C148-3377-D204-27A354DC8EE5}"/>
          </ac:picMkLst>
        </pc:picChg>
        <pc:picChg chg="mod">
          <ac:chgData name="Anna Sterner" userId="e34ade42-3f4d-4ffb-96dc-1c6e40b6902f" providerId="ADAL" clId="{30F2883C-D14C-4742-AE3F-933146AFF4C8}" dt="2024-05-17T15:08:00.019" v="103"/>
          <ac:picMkLst>
            <pc:docMk/>
            <pc:sldMk cId="2150117555" sldId="307"/>
            <ac:picMk id="54" creationId="{275ED826-05DD-24BA-4D3B-E32C8C3B381F}"/>
          </ac:picMkLst>
        </pc:picChg>
        <pc:picChg chg="mod">
          <ac:chgData name="Anna Sterner" userId="e34ade42-3f4d-4ffb-96dc-1c6e40b6902f" providerId="ADAL" clId="{30F2883C-D14C-4742-AE3F-933146AFF4C8}" dt="2024-05-17T15:08:00.019" v="103"/>
          <ac:picMkLst>
            <pc:docMk/>
            <pc:sldMk cId="2150117555" sldId="307"/>
            <ac:picMk id="55" creationId="{56B5E4E8-7C18-0434-0009-F3BA4ADF4A14}"/>
          </ac:picMkLst>
        </pc:picChg>
        <pc:picChg chg="mod">
          <ac:chgData name="Anna Sterner" userId="e34ade42-3f4d-4ffb-96dc-1c6e40b6902f" providerId="ADAL" clId="{30F2883C-D14C-4742-AE3F-933146AFF4C8}" dt="2024-05-17T15:08:00.019" v="103"/>
          <ac:picMkLst>
            <pc:docMk/>
            <pc:sldMk cId="2150117555" sldId="307"/>
            <ac:picMk id="56" creationId="{0A523EAD-E86C-1086-9188-C490F76D8D18}"/>
          </ac:picMkLst>
        </pc:picChg>
        <pc:picChg chg="mod">
          <ac:chgData name="Anna Sterner" userId="e34ade42-3f4d-4ffb-96dc-1c6e40b6902f" providerId="ADAL" clId="{30F2883C-D14C-4742-AE3F-933146AFF4C8}" dt="2024-05-17T15:08:00.019" v="103"/>
          <ac:picMkLst>
            <pc:docMk/>
            <pc:sldMk cId="2150117555" sldId="307"/>
            <ac:picMk id="57" creationId="{A40D1C3E-6566-344B-DAD5-969FD3CCEDE4}"/>
          </ac:picMkLst>
        </pc:picChg>
        <pc:picChg chg="mod">
          <ac:chgData name="Anna Sterner" userId="e34ade42-3f4d-4ffb-96dc-1c6e40b6902f" providerId="ADAL" clId="{30F2883C-D14C-4742-AE3F-933146AFF4C8}" dt="2024-05-17T15:08:00.019" v="103"/>
          <ac:picMkLst>
            <pc:docMk/>
            <pc:sldMk cId="2150117555" sldId="307"/>
            <ac:picMk id="58" creationId="{0E2935B9-D9BF-D310-8367-489BFA246251}"/>
          </ac:picMkLst>
        </pc:picChg>
        <pc:picChg chg="mod">
          <ac:chgData name="Anna Sterner" userId="e34ade42-3f4d-4ffb-96dc-1c6e40b6902f" providerId="ADAL" clId="{30F2883C-D14C-4742-AE3F-933146AFF4C8}" dt="2024-05-17T15:08:00.019" v="103"/>
          <ac:picMkLst>
            <pc:docMk/>
            <pc:sldMk cId="2150117555" sldId="307"/>
            <ac:picMk id="59" creationId="{4AD186EB-0080-2E23-0024-3A4B61EA4B73}"/>
          </ac:picMkLst>
        </pc:picChg>
        <pc:picChg chg="mod">
          <ac:chgData name="Anna Sterner" userId="e34ade42-3f4d-4ffb-96dc-1c6e40b6902f" providerId="ADAL" clId="{30F2883C-D14C-4742-AE3F-933146AFF4C8}" dt="2024-05-17T15:08:00.019" v="103"/>
          <ac:picMkLst>
            <pc:docMk/>
            <pc:sldMk cId="2150117555" sldId="307"/>
            <ac:picMk id="60" creationId="{05C47DC8-9F3D-0A7E-DB53-5ACBAE90FCE6}"/>
          </ac:picMkLst>
        </pc:picChg>
        <pc:picChg chg="mod">
          <ac:chgData name="Anna Sterner" userId="e34ade42-3f4d-4ffb-96dc-1c6e40b6902f" providerId="ADAL" clId="{30F2883C-D14C-4742-AE3F-933146AFF4C8}" dt="2024-05-17T15:08:00.019" v="103"/>
          <ac:picMkLst>
            <pc:docMk/>
            <pc:sldMk cId="2150117555" sldId="307"/>
            <ac:picMk id="61" creationId="{030C75BC-D8E6-2ED5-80E5-55F38DFBB73E}"/>
          </ac:picMkLst>
        </pc:picChg>
        <pc:picChg chg="mod">
          <ac:chgData name="Anna Sterner" userId="e34ade42-3f4d-4ffb-96dc-1c6e40b6902f" providerId="ADAL" clId="{30F2883C-D14C-4742-AE3F-933146AFF4C8}" dt="2024-05-17T15:08:00.019" v="103"/>
          <ac:picMkLst>
            <pc:docMk/>
            <pc:sldMk cId="2150117555" sldId="307"/>
            <ac:picMk id="62" creationId="{57566175-5A46-4117-FB87-7838F9B64F92}"/>
          </ac:picMkLst>
        </pc:picChg>
        <pc:picChg chg="mod">
          <ac:chgData name="Anna Sterner" userId="e34ade42-3f4d-4ffb-96dc-1c6e40b6902f" providerId="ADAL" clId="{30F2883C-D14C-4742-AE3F-933146AFF4C8}" dt="2024-05-17T15:08:00.019" v="103"/>
          <ac:picMkLst>
            <pc:docMk/>
            <pc:sldMk cId="2150117555" sldId="307"/>
            <ac:picMk id="63" creationId="{C7701C6D-3ABC-580F-6511-8DC7247926F1}"/>
          </ac:picMkLst>
        </pc:picChg>
        <pc:picChg chg="mod">
          <ac:chgData name="Anna Sterner" userId="e34ade42-3f4d-4ffb-96dc-1c6e40b6902f" providerId="ADAL" clId="{30F2883C-D14C-4742-AE3F-933146AFF4C8}" dt="2024-05-17T15:08:00.019" v="103"/>
          <ac:picMkLst>
            <pc:docMk/>
            <pc:sldMk cId="2150117555" sldId="307"/>
            <ac:picMk id="64" creationId="{E358D3EC-39E4-65C7-B1A0-75177909BA50}"/>
          </ac:picMkLst>
        </pc:picChg>
        <pc:picChg chg="mod">
          <ac:chgData name="Anna Sterner" userId="e34ade42-3f4d-4ffb-96dc-1c6e40b6902f" providerId="ADAL" clId="{30F2883C-D14C-4742-AE3F-933146AFF4C8}" dt="2024-05-17T15:08:00.019" v="103"/>
          <ac:picMkLst>
            <pc:docMk/>
            <pc:sldMk cId="2150117555" sldId="307"/>
            <ac:picMk id="66" creationId="{E48EBC66-5195-B874-2FC3-5AA1532DDECE}"/>
          </ac:picMkLst>
        </pc:picChg>
        <pc:picChg chg="mod">
          <ac:chgData name="Anna Sterner" userId="e34ade42-3f4d-4ffb-96dc-1c6e40b6902f" providerId="ADAL" clId="{30F2883C-D14C-4742-AE3F-933146AFF4C8}" dt="2024-05-17T15:08:00.019" v="103"/>
          <ac:picMkLst>
            <pc:docMk/>
            <pc:sldMk cId="2150117555" sldId="307"/>
            <ac:picMk id="67" creationId="{0C8684CA-8568-2584-5B2D-890C9ECB2421}"/>
          </ac:picMkLst>
        </pc:picChg>
        <pc:picChg chg="mod">
          <ac:chgData name="Anna Sterner" userId="e34ade42-3f4d-4ffb-96dc-1c6e40b6902f" providerId="ADAL" clId="{30F2883C-D14C-4742-AE3F-933146AFF4C8}" dt="2024-05-17T15:08:00.019" v="103"/>
          <ac:picMkLst>
            <pc:docMk/>
            <pc:sldMk cId="2150117555" sldId="307"/>
            <ac:picMk id="69" creationId="{B2D129A5-E26C-690F-0335-B3180A9D5957}"/>
          </ac:picMkLst>
        </pc:picChg>
        <pc:picChg chg="mod">
          <ac:chgData name="Anna Sterner" userId="e34ade42-3f4d-4ffb-96dc-1c6e40b6902f" providerId="ADAL" clId="{30F2883C-D14C-4742-AE3F-933146AFF4C8}" dt="2024-05-17T15:08:00.019" v="103"/>
          <ac:picMkLst>
            <pc:docMk/>
            <pc:sldMk cId="2150117555" sldId="307"/>
            <ac:picMk id="71" creationId="{9C6A0626-A7EA-FBF7-DF7B-68DBE59CBA9E}"/>
          </ac:picMkLst>
        </pc:picChg>
        <pc:picChg chg="mod">
          <ac:chgData name="Anna Sterner" userId="e34ade42-3f4d-4ffb-96dc-1c6e40b6902f" providerId="ADAL" clId="{30F2883C-D14C-4742-AE3F-933146AFF4C8}" dt="2024-05-17T15:08:00.019" v="103"/>
          <ac:picMkLst>
            <pc:docMk/>
            <pc:sldMk cId="2150117555" sldId="307"/>
            <ac:picMk id="74" creationId="{6430D5D0-1582-EA83-99A1-30FFBFF84D1D}"/>
          </ac:picMkLst>
        </pc:picChg>
        <pc:picChg chg="mod">
          <ac:chgData name="Anna Sterner" userId="e34ade42-3f4d-4ffb-96dc-1c6e40b6902f" providerId="ADAL" clId="{30F2883C-D14C-4742-AE3F-933146AFF4C8}" dt="2024-05-17T15:08:00.019" v="103"/>
          <ac:picMkLst>
            <pc:docMk/>
            <pc:sldMk cId="2150117555" sldId="307"/>
            <ac:picMk id="75" creationId="{5AC5B44E-7647-4B42-FB8E-98A5FFEA5806}"/>
          </ac:picMkLst>
        </pc:picChg>
        <pc:picChg chg="mod">
          <ac:chgData name="Anna Sterner" userId="e34ade42-3f4d-4ffb-96dc-1c6e40b6902f" providerId="ADAL" clId="{30F2883C-D14C-4742-AE3F-933146AFF4C8}" dt="2024-05-17T15:08:00.019" v="103"/>
          <ac:picMkLst>
            <pc:docMk/>
            <pc:sldMk cId="2150117555" sldId="307"/>
            <ac:picMk id="76" creationId="{D52368BF-DA60-C332-1DBA-B53C55211D06}"/>
          </ac:picMkLst>
        </pc:picChg>
        <pc:picChg chg="mod">
          <ac:chgData name="Anna Sterner" userId="e34ade42-3f4d-4ffb-96dc-1c6e40b6902f" providerId="ADAL" clId="{30F2883C-D14C-4742-AE3F-933146AFF4C8}" dt="2024-05-17T15:08:00.019" v="103"/>
          <ac:picMkLst>
            <pc:docMk/>
            <pc:sldMk cId="2150117555" sldId="307"/>
            <ac:picMk id="77" creationId="{57ED786F-C555-9882-0364-109BEFD7D4CB}"/>
          </ac:picMkLst>
        </pc:picChg>
        <pc:picChg chg="mod">
          <ac:chgData name="Anna Sterner" userId="e34ade42-3f4d-4ffb-96dc-1c6e40b6902f" providerId="ADAL" clId="{30F2883C-D14C-4742-AE3F-933146AFF4C8}" dt="2024-05-17T15:08:00.019" v="103"/>
          <ac:picMkLst>
            <pc:docMk/>
            <pc:sldMk cId="2150117555" sldId="307"/>
            <ac:picMk id="79" creationId="{4236111D-8485-5F98-B3C7-4276E0BF236B}"/>
          </ac:picMkLst>
        </pc:picChg>
        <pc:picChg chg="mod">
          <ac:chgData name="Anna Sterner" userId="e34ade42-3f4d-4ffb-96dc-1c6e40b6902f" providerId="ADAL" clId="{30F2883C-D14C-4742-AE3F-933146AFF4C8}" dt="2024-05-17T15:08:00.019" v="103"/>
          <ac:picMkLst>
            <pc:docMk/>
            <pc:sldMk cId="2150117555" sldId="307"/>
            <ac:picMk id="80" creationId="{8997E74E-017F-7217-B017-97FBA2F1F10F}"/>
          </ac:picMkLst>
        </pc:picChg>
        <pc:picChg chg="mod">
          <ac:chgData name="Anna Sterner" userId="e34ade42-3f4d-4ffb-96dc-1c6e40b6902f" providerId="ADAL" clId="{30F2883C-D14C-4742-AE3F-933146AFF4C8}" dt="2024-05-17T15:08:00.019" v="103"/>
          <ac:picMkLst>
            <pc:docMk/>
            <pc:sldMk cId="2150117555" sldId="307"/>
            <ac:picMk id="81" creationId="{F353256A-8B0A-F946-151E-53BDB78D0AA2}"/>
          </ac:picMkLst>
        </pc:picChg>
        <pc:picChg chg="mod">
          <ac:chgData name="Anna Sterner" userId="e34ade42-3f4d-4ffb-96dc-1c6e40b6902f" providerId="ADAL" clId="{30F2883C-D14C-4742-AE3F-933146AFF4C8}" dt="2024-05-17T15:08:00.019" v="103"/>
          <ac:picMkLst>
            <pc:docMk/>
            <pc:sldMk cId="2150117555" sldId="307"/>
            <ac:picMk id="83" creationId="{01840565-52B0-C929-33ED-36A765BDC2FB}"/>
          </ac:picMkLst>
        </pc:picChg>
        <pc:picChg chg="mod">
          <ac:chgData name="Anna Sterner" userId="e34ade42-3f4d-4ffb-96dc-1c6e40b6902f" providerId="ADAL" clId="{30F2883C-D14C-4742-AE3F-933146AFF4C8}" dt="2024-05-17T15:08:00.019" v="103"/>
          <ac:picMkLst>
            <pc:docMk/>
            <pc:sldMk cId="2150117555" sldId="307"/>
            <ac:picMk id="85" creationId="{BB8E8264-9335-CB1D-905D-1FC34923C6AB}"/>
          </ac:picMkLst>
        </pc:picChg>
        <pc:picChg chg="mod">
          <ac:chgData name="Anna Sterner" userId="e34ade42-3f4d-4ffb-96dc-1c6e40b6902f" providerId="ADAL" clId="{30F2883C-D14C-4742-AE3F-933146AFF4C8}" dt="2024-05-17T15:08:00.019" v="103"/>
          <ac:picMkLst>
            <pc:docMk/>
            <pc:sldMk cId="2150117555" sldId="307"/>
            <ac:picMk id="86" creationId="{8FAD4F5B-49E0-D5D5-9482-E29D0DA8406D}"/>
          </ac:picMkLst>
        </pc:picChg>
        <pc:picChg chg="mod">
          <ac:chgData name="Anna Sterner" userId="e34ade42-3f4d-4ffb-96dc-1c6e40b6902f" providerId="ADAL" clId="{30F2883C-D14C-4742-AE3F-933146AFF4C8}" dt="2024-05-17T15:08:00.019" v="103"/>
          <ac:picMkLst>
            <pc:docMk/>
            <pc:sldMk cId="2150117555" sldId="307"/>
            <ac:picMk id="88" creationId="{FAE2FA91-64B8-6C4F-895A-F53F4A14A832}"/>
          </ac:picMkLst>
        </pc:picChg>
        <pc:picChg chg="mod">
          <ac:chgData name="Anna Sterner" userId="e34ade42-3f4d-4ffb-96dc-1c6e40b6902f" providerId="ADAL" clId="{30F2883C-D14C-4742-AE3F-933146AFF4C8}" dt="2024-05-17T15:08:00.019" v="103"/>
          <ac:picMkLst>
            <pc:docMk/>
            <pc:sldMk cId="2150117555" sldId="307"/>
            <ac:picMk id="89" creationId="{5DA7B42A-09EE-9408-5AE8-1717B833AD49}"/>
          </ac:picMkLst>
        </pc:picChg>
        <pc:picChg chg="mod">
          <ac:chgData name="Anna Sterner" userId="e34ade42-3f4d-4ffb-96dc-1c6e40b6902f" providerId="ADAL" clId="{30F2883C-D14C-4742-AE3F-933146AFF4C8}" dt="2024-05-17T15:08:00.019" v="103"/>
          <ac:picMkLst>
            <pc:docMk/>
            <pc:sldMk cId="2150117555" sldId="307"/>
            <ac:picMk id="92" creationId="{FB14D528-3A1F-2D0A-A986-DD9963547378}"/>
          </ac:picMkLst>
        </pc:picChg>
        <pc:picChg chg="mod">
          <ac:chgData name="Anna Sterner" userId="e34ade42-3f4d-4ffb-96dc-1c6e40b6902f" providerId="ADAL" clId="{30F2883C-D14C-4742-AE3F-933146AFF4C8}" dt="2024-05-17T15:08:00.019" v="103"/>
          <ac:picMkLst>
            <pc:docMk/>
            <pc:sldMk cId="2150117555" sldId="307"/>
            <ac:picMk id="93" creationId="{2BC197C9-FBEC-933D-3575-7AE6E2DA873B}"/>
          </ac:picMkLst>
        </pc:picChg>
        <pc:picChg chg="mod">
          <ac:chgData name="Anna Sterner" userId="e34ade42-3f4d-4ffb-96dc-1c6e40b6902f" providerId="ADAL" clId="{30F2883C-D14C-4742-AE3F-933146AFF4C8}" dt="2024-05-17T15:08:00.019" v="103"/>
          <ac:picMkLst>
            <pc:docMk/>
            <pc:sldMk cId="2150117555" sldId="307"/>
            <ac:picMk id="94" creationId="{D1B49054-75B0-D910-6F04-15B84362424A}"/>
          </ac:picMkLst>
        </pc:picChg>
        <pc:picChg chg="mod">
          <ac:chgData name="Anna Sterner" userId="e34ade42-3f4d-4ffb-96dc-1c6e40b6902f" providerId="ADAL" clId="{30F2883C-D14C-4742-AE3F-933146AFF4C8}" dt="2024-05-17T15:08:00.019" v="103"/>
          <ac:picMkLst>
            <pc:docMk/>
            <pc:sldMk cId="2150117555" sldId="307"/>
            <ac:picMk id="95" creationId="{8EE59247-41B3-CBE8-9FC0-1E7AF74DF862}"/>
          </ac:picMkLst>
        </pc:picChg>
        <pc:picChg chg="mod">
          <ac:chgData name="Anna Sterner" userId="e34ade42-3f4d-4ffb-96dc-1c6e40b6902f" providerId="ADAL" clId="{30F2883C-D14C-4742-AE3F-933146AFF4C8}" dt="2024-05-17T15:08:00.019" v="103"/>
          <ac:picMkLst>
            <pc:docMk/>
            <pc:sldMk cId="2150117555" sldId="307"/>
            <ac:picMk id="96" creationId="{747B0BFA-DDFE-985E-BFC9-80E50E796B1D}"/>
          </ac:picMkLst>
        </pc:picChg>
        <pc:picChg chg="mod">
          <ac:chgData name="Anna Sterner" userId="e34ade42-3f4d-4ffb-96dc-1c6e40b6902f" providerId="ADAL" clId="{30F2883C-D14C-4742-AE3F-933146AFF4C8}" dt="2024-05-17T15:08:00.019" v="103"/>
          <ac:picMkLst>
            <pc:docMk/>
            <pc:sldMk cId="2150117555" sldId="307"/>
            <ac:picMk id="97" creationId="{114BC041-D343-DEB8-C3B5-E3B891E83007}"/>
          </ac:picMkLst>
        </pc:picChg>
        <pc:picChg chg="mod">
          <ac:chgData name="Anna Sterner" userId="e34ade42-3f4d-4ffb-96dc-1c6e40b6902f" providerId="ADAL" clId="{30F2883C-D14C-4742-AE3F-933146AFF4C8}" dt="2024-05-17T15:08:00.019" v="103"/>
          <ac:picMkLst>
            <pc:docMk/>
            <pc:sldMk cId="2150117555" sldId="307"/>
            <ac:picMk id="98" creationId="{A90E6EF1-7AC3-0B94-2BBF-EFF263C0C2EF}"/>
          </ac:picMkLst>
        </pc:picChg>
        <pc:picChg chg="mod">
          <ac:chgData name="Anna Sterner" userId="e34ade42-3f4d-4ffb-96dc-1c6e40b6902f" providerId="ADAL" clId="{30F2883C-D14C-4742-AE3F-933146AFF4C8}" dt="2024-05-17T15:08:00.019" v="103"/>
          <ac:picMkLst>
            <pc:docMk/>
            <pc:sldMk cId="2150117555" sldId="307"/>
            <ac:picMk id="99" creationId="{6F924F24-A81A-AD00-2AAF-6E959588AFC5}"/>
          </ac:picMkLst>
        </pc:picChg>
        <pc:picChg chg="mod">
          <ac:chgData name="Anna Sterner" userId="e34ade42-3f4d-4ffb-96dc-1c6e40b6902f" providerId="ADAL" clId="{30F2883C-D14C-4742-AE3F-933146AFF4C8}" dt="2024-05-17T15:08:00.019" v="103"/>
          <ac:picMkLst>
            <pc:docMk/>
            <pc:sldMk cId="2150117555" sldId="307"/>
            <ac:picMk id="100" creationId="{6EC75DBD-DABF-6E3A-6DA9-D7E60B4C060D}"/>
          </ac:picMkLst>
        </pc:picChg>
        <pc:picChg chg="mod">
          <ac:chgData name="Anna Sterner" userId="e34ade42-3f4d-4ffb-96dc-1c6e40b6902f" providerId="ADAL" clId="{30F2883C-D14C-4742-AE3F-933146AFF4C8}" dt="2024-05-17T15:08:00.019" v="103"/>
          <ac:picMkLst>
            <pc:docMk/>
            <pc:sldMk cId="2150117555" sldId="307"/>
            <ac:picMk id="101" creationId="{DF42C057-8992-0BAF-BED8-3756F6E8545A}"/>
          </ac:picMkLst>
        </pc:picChg>
        <pc:picChg chg="mod">
          <ac:chgData name="Anna Sterner" userId="e34ade42-3f4d-4ffb-96dc-1c6e40b6902f" providerId="ADAL" clId="{30F2883C-D14C-4742-AE3F-933146AFF4C8}" dt="2024-05-17T15:08:00.019" v="103"/>
          <ac:picMkLst>
            <pc:docMk/>
            <pc:sldMk cId="2150117555" sldId="307"/>
            <ac:picMk id="102" creationId="{76963887-F7EC-F97F-7750-05B11054170E}"/>
          </ac:picMkLst>
        </pc:picChg>
        <pc:picChg chg="mod">
          <ac:chgData name="Anna Sterner" userId="e34ade42-3f4d-4ffb-96dc-1c6e40b6902f" providerId="ADAL" clId="{30F2883C-D14C-4742-AE3F-933146AFF4C8}" dt="2024-05-17T15:08:00.019" v="103"/>
          <ac:picMkLst>
            <pc:docMk/>
            <pc:sldMk cId="2150117555" sldId="307"/>
            <ac:picMk id="103" creationId="{FFA30A3E-46CB-9682-A111-9388E1F54231}"/>
          </ac:picMkLst>
        </pc:picChg>
        <pc:picChg chg="mod">
          <ac:chgData name="Anna Sterner" userId="e34ade42-3f4d-4ffb-96dc-1c6e40b6902f" providerId="ADAL" clId="{30F2883C-D14C-4742-AE3F-933146AFF4C8}" dt="2024-05-17T15:08:00.019" v="103"/>
          <ac:picMkLst>
            <pc:docMk/>
            <pc:sldMk cId="2150117555" sldId="307"/>
            <ac:picMk id="104" creationId="{1892DBDA-9CF7-7239-0818-765EDEB9A0B4}"/>
          </ac:picMkLst>
        </pc:picChg>
        <pc:picChg chg="mod">
          <ac:chgData name="Anna Sterner" userId="e34ade42-3f4d-4ffb-96dc-1c6e40b6902f" providerId="ADAL" clId="{30F2883C-D14C-4742-AE3F-933146AFF4C8}" dt="2024-05-17T15:08:00.019" v="103"/>
          <ac:picMkLst>
            <pc:docMk/>
            <pc:sldMk cId="2150117555" sldId="307"/>
            <ac:picMk id="105" creationId="{6B6DD64D-25D5-1EA7-755A-9C23835E312B}"/>
          </ac:picMkLst>
        </pc:picChg>
        <pc:picChg chg="mod">
          <ac:chgData name="Anna Sterner" userId="e34ade42-3f4d-4ffb-96dc-1c6e40b6902f" providerId="ADAL" clId="{30F2883C-D14C-4742-AE3F-933146AFF4C8}" dt="2024-05-17T15:08:00.019" v="103"/>
          <ac:picMkLst>
            <pc:docMk/>
            <pc:sldMk cId="2150117555" sldId="307"/>
            <ac:picMk id="108" creationId="{ACD9F09A-9D10-C191-8A9E-D75ED0F7ADDC}"/>
          </ac:picMkLst>
        </pc:picChg>
        <pc:picChg chg="mod">
          <ac:chgData name="Anna Sterner" userId="e34ade42-3f4d-4ffb-96dc-1c6e40b6902f" providerId="ADAL" clId="{30F2883C-D14C-4742-AE3F-933146AFF4C8}" dt="2024-05-17T15:08:00.019" v="103"/>
          <ac:picMkLst>
            <pc:docMk/>
            <pc:sldMk cId="2150117555" sldId="307"/>
            <ac:picMk id="109" creationId="{26897419-B642-DA08-0250-413404A1B53E}"/>
          </ac:picMkLst>
        </pc:picChg>
        <pc:picChg chg="mod">
          <ac:chgData name="Anna Sterner" userId="e34ade42-3f4d-4ffb-96dc-1c6e40b6902f" providerId="ADAL" clId="{30F2883C-D14C-4742-AE3F-933146AFF4C8}" dt="2024-05-17T15:08:00.019" v="103"/>
          <ac:picMkLst>
            <pc:docMk/>
            <pc:sldMk cId="2150117555" sldId="307"/>
            <ac:picMk id="110" creationId="{98C53147-E177-B6B5-2D59-9B42F524ECE5}"/>
          </ac:picMkLst>
        </pc:picChg>
        <pc:picChg chg="mod">
          <ac:chgData name="Anna Sterner" userId="e34ade42-3f4d-4ffb-96dc-1c6e40b6902f" providerId="ADAL" clId="{30F2883C-D14C-4742-AE3F-933146AFF4C8}" dt="2024-05-17T15:08:00.019" v="103"/>
          <ac:picMkLst>
            <pc:docMk/>
            <pc:sldMk cId="2150117555" sldId="307"/>
            <ac:picMk id="111" creationId="{4C8973AE-3005-1DC5-EB65-ACDEBB2555DA}"/>
          </ac:picMkLst>
        </pc:picChg>
        <pc:picChg chg="mod">
          <ac:chgData name="Anna Sterner" userId="e34ade42-3f4d-4ffb-96dc-1c6e40b6902f" providerId="ADAL" clId="{30F2883C-D14C-4742-AE3F-933146AFF4C8}" dt="2024-05-17T15:08:00.019" v="103"/>
          <ac:picMkLst>
            <pc:docMk/>
            <pc:sldMk cId="2150117555" sldId="307"/>
            <ac:picMk id="113" creationId="{89C2786A-6561-0F6A-9F5C-CA083842B034}"/>
          </ac:picMkLst>
        </pc:picChg>
        <pc:picChg chg="mod">
          <ac:chgData name="Anna Sterner" userId="e34ade42-3f4d-4ffb-96dc-1c6e40b6902f" providerId="ADAL" clId="{30F2883C-D14C-4742-AE3F-933146AFF4C8}" dt="2024-05-17T15:08:00.019" v="103"/>
          <ac:picMkLst>
            <pc:docMk/>
            <pc:sldMk cId="2150117555" sldId="307"/>
            <ac:picMk id="114" creationId="{86FA786C-2C31-ADD5-26F7-3CAED84DAF18}"/>
          </ac:picMkLst>
        </pc:picChg>
        <pc:picChg chg="mod">
          <ac:chgData name="Anna Sterner" userId="e34ade42-3f4d-4ffb-96dc-1c6e40b6902f" providerId="ADAL" clId="{30F2883C-D14C-4742-AE3F-933146AFF4C8}" dt="2024-05-17T15:08:00.019" v="103"/>
          <ac:picMkLst>
            <pc:docMk/>
            <pc:sldMk cId="2150117555" sldId="307"/>
            <ac:picMk id="117" creationId="{5D895E4E-99D9-6CE8-688C-D6D22DDD9898}"/>
          </ac:picMkLst>
        </pc:picChg>
        <pc:picChg chg="mod">
          <ac:chgData name="Anna Sterner" userId="e34ade42-3f4d-4ffb-96dc-1c6e40b6902f" providerId="ADAL" clId="{30F2883C-D14C-4742-AE3F-933146AFF4C8}" dt="2024-05-17T15:08:00.019" v="103"/>
          <ac:picMkLst>
            <pc:docMk/>
            <pc:sldMk cId="2150117555" sldId="307"/>
            <ac:picMk id="118" creationId="{1AD74C25-690B-65D8-24FE-559C28E120FB}"/>
          </ac:picMkLst>
        </pc:picChg>
        <pc:picChg chg="mod">
          <ac:chgData name="Anna Sterner" userId="e34ade42-3f4d-4ffb-96dc-1c6e40b6902f" providerId="ADAL" clId="{30F2883C-D14C-4742-AE3F-933146AFF4C8}" dt="2024-05-17T15:08:00.019" v="103"/>
          <ac:picMkLst>
            <pc:docMk/>
            <pc:sldMk cId="2150117555" sldId="307"/>
            <ac:picMk id="119" creationId="{A26DE52E-EB32-B591-0420-A4E21AAC3991}"/>
          </ac:picMkLst>
        </pc:picChg>
        <pc:picChg chg="mod">
          <ac:chgData name="Anna Sterner" userId="e34ade42-3f4d-4ffb-96dc-1c6e40b6902f" providerId="ADAL" clId="{30F2883C-D14C-4742-AE3F-933146AFF4C8}" dt="2024-05-17T15:08:00.019" v="103"/>
          <ac:picMkLst>
            <pc:docMk/>
            <pc:sldMk cId="2150117555" sldId="307"/>
            <ac:picMk id="120" creationId="{18D6963E-571B-FB5D-5E62-3487ED4457E6}"/>
          </ac:picMkLst>
        </pc:picChg>
        <pc:picChg chg="mod">
          <ac:chgData name="Anna Sterner" userId="e34ade42-3f4d-4ffb-96dc-1c6e40b6902f" providerId="ADAL" clId="{30F2883C-D14C-4742-AE3F-933146AFF4C8}" dt="2024-05-17T15:08:00.019" v="103"/>
          <ac:picMkLst>
            <pc:docMk/>
            <pc:sldMk cId="2150117555" sldId="307"/>
            <ac:picMk id="121" creationId="{E99BBDF3-174F-C90C-7D15-4EE1E5C16742}"/>
          </ac:picMkLst>
        </pc:picChg>
        <pc:picChg chg="mod">
          <ac:chgData name="Anna Sterner" userId="e34ade42-3f4d-4ffb-96dc-1c6e40b6902f" providerId="ADAL" clId="{30F2883C-D14C-4742-AE3F-933146AFF4C8}" dt="2024-05-17T15:08:00.019" v="103"/>
          <ac:picMkLst>
            <pc:docMk/>
            <pc:sldMk cId="2150117555" sldId="307"/>
            <ac:picMk id="122" creationId="{A032ECC7-A039-5E6A-B8B8-DDB829557B8E}"/>
          </ac:picMkLst>
        </pc:picChg>
        <pc:picChg chg="mod">
          <ac:chgData name="Anna Sterner" userId="e34ade42-3f4d-4ffb-96dc-1c6e40b6902f" providerId="ADAL" clId="{30F2883C-D14C-4742-AE3F-933146AFF4C8}" dt="2024-05-17T15:08:00.019" v="103"/>
          <ac:picMkLst>
            <pc:docMk/>
            <pc:sldMk cId="2150117555" sldId="307"/>
            <ac:picMk id="123" creationId="{64A53A8B-B3A6-E113-0848-CDE02D76EBDD}"/>
          </ac:picMkLst>
        </pc:picChg>
        <pc:picChg chg="mod">
          <ac:chgData name="Anna Sterner" userId="e34ade42-3f4d-4ffb-96dc-1c6e40b6902f" providerId="ADAL" clId="{30F2883C-D14C-4742-AE3F-933146AFF4C8}" dt="2024-05-17T15:08:00.019" v="103"/>
          <ac:picMkLst>
            <pc:docMk/>
            <pc:sldMk cId="2150117555" sldId="307"/>
            <ac:picMk id="124" creationId="{90CF5B25-DFC1-343E-C281-0C1CD3DA44D5}"/>
          </ac:picMkLst>
        </pc:picChg>
        <pc:picChg chg="mod">
          <ac:chgData name="Anna Sterner" userId="e34ade42-3f4d-4ffb-96dc-1c6e40b6902f" providerId="ADAL" clId="{30F2883C-D14C-4742-AE3F-933146AFF4C8}" dt="2024-05-17T15:08:00.019" v="103"/>
          <ac:picMkLst>
            <pc:docMk/>
            <pc:sldMk cId="2150117555" sldId="307"/>
            <ac:picMk id="127" creationId="{95282F7D-60AF-BF6D-59E5-9655094CE487}"/>
          </ac:picMkLst>
        </pc:picChg>
        <pc:picChg chg="mod">
          <ac:chgData name="Anna Sterner" userId="e34ade42-3f4d-4ffb-96dc-1c6e40b6902f" providerId="ADAL" clId="{30F2883C-D14C-4742-AE3F-933146AFF4C8}" dt="2024-05-17T15:08:00.019" v="103"/>
          <ac:picMkLst>
            <pc:docMk/>
            <pc:sldMk cId="2150117555" sldId="307"/>
            <ac:picMk id="129" creationId="{EF1AA4F6-3C13-5644-A2D3-3870BDE335CC}"/>
          </ac:picMkLst>
        </pc:picChg>
        <pc:picChg chg="mod">
          <ac:chgData name="Anna Sterner" userId="e34ade42-3f4d-4ffb-96dc-1c6e40b6902f" providerId="ADAL" clId="{30F2883C-D14C-4742-AE3F-933146AFF4C8}" dt="2024-05-17T15:08:00.019" v="103"/>
          <ac:picMkLst>
            <pc:docMk/>
            <pc:sldMk cId="2150117555" sldId="307"/>
            <ac:picMk id="130" creationId="{26AF03C6-8EA6-5954-7B41-4E3594E93B15}"/>
          </ac:picMkLst>
        </pc:picChg>
        <pc:picChg chg="mod">
          <ac:chgData name="Anna Sterner" userId="e34ade42-3f4d-4ffb-96dc-1c6e40b6902f" providerId="ADAL" clId="{30F2883C-D14C-4742-AE3F-933146AFF4C8}" dt="2024-05-17T15:08:00.019" v="103"/>
          <ac:picMkLst>
            <pc:docMk/>
            <pc:sldMk cId="2150117555" sldId="307"/>
            <ac:picMk id="131" creationId="{DD9052E2-4F7E-E495-1E76-D20AD81892E1}"/>
          </ac:picMkLst>
        </pc:picChg>
        <pc:picChg chg="mod">
          <ac:chgData name="Anna Sterner" userId="e34ade42-3f4d-4ffb-96dc-1c6e40b6902f" providerId="ADAL" clId="{30F2883C-D14C-4742-AE3F-933146AFF4C8}" dt="2024-05-17T15:08:00.019" v="103"/>
          <ac:picMkLst>
            <pc:docMk/>
            <pc:sldMk cId="2150117555" sldId="307"/>
            <ac:picMk id="132" creationId="{1C739798-9D79-34A1-9052-F8023C69CBFC}"/>
          </ac:picMkLst>
        </pc:picChg>
        <pc:picChg chg="mod">
          <ac:chgData name="Anna Sterner" userId="e34ade42-3f4d-4ffb-96dc-1c6e40b6902f" providerId="ADAL" clId="{30F2883C-D14C-4742-AE3F-933146AFF4C8}" dt="2024-05-17T15:08:00.019" v="103"/>
          <ac:picMkLst>
            <pc:docMk/>
            <pc:sldMk cId="2150117555" sldId="307"/>
            <ac:picMk id="133" creationId="{9490E185-8E50-31B6-5654-0EFF8787AB44}"/>
          </ac:picMkLst>
        </pc:picChg>
        <pc:picChg chg="mod">
          <ac:chgData name="Anna Sterner" userId="e34ade42-3f4d-4ffb-96dc-1c6e40b6902f" providerId="ADAL" clId="{30F2883C-D14C-4742-AE3F-933146AFF4C8}" dt="2024-05-17T15:08:00.019" v="103"/>
          <ac:picMkLst>
            <pc:docMk/>
            <pc:sldMk cId="2150117555" sldId="307"/>
            <ac:picMk id="134" creationId="{1138D393-F8FC-6F27-11EF-9D012706F059}"/>
          </ac:picMkLst>
        </pc:picChg>
        <pc:picChg chg="mod">
          <ac:chgData name="Anna Sterner" userId="e34ade42-3f4d-4ffb-96dc-1c6e40b6902f" providerId="ADAL" clId="{30F2883C-D14C-4742-AE3F-933146AFF4C8}" dt="2024-05-17T15:08:00.019" v="103"/>
          <ac:picMkLst>
            <pc:docMk/>
            <pc:sldMk cId="2150117555" sldId="307"/>
            <ac:picMk id="135" creationId="{C3358252-1F49-2EB7-9F7B-7D8D91FCACAB}"/>
          </ac:picMkLst>
        </pc:picChg>
        <pc:picChg chg="mod">
          <ac:chgData name="Anna Sterner" userId="e34ade42-3f4d-4ffb-96dc-1c6e40b6902f" providerId="ADAL" clId="{30F2883C-D14C-4742-AE3F-933146AFF4C8}" dt="2024-05-17T15:08:00.019" v="103"/>
          <ac:picMkLst>
            <pc:docMk/>
            <pc:sldMk cId="2150117555" sldId="307"/>
            <ac:picMk id="136" creationId="{E0CDD17C-2A69-3EA8-C27C-AB7DE255B242}"/>
          </ac:picMkLst>
        </pc:picChg>
        <pc:picChg chg="mod">
          <ac:chgData name="Anna Sterner" userId="e34ade42-3f4d-4ffb-96dc-1c6e40b6902f" providerId="ADAL" clId="{30F2883C-D14C-4742-AE3F-933146AFF4C8}" dt="2024-05-17T15:08:00.019" v="103"/>
          <ac:picMkLst>
            <pc:docMk/>
            <pc:sldMk cId="2150117555" sldId="307"/>
            <ac:picMk id="137" creationId="{38A96B62-F518-04B7-769F-A9CA1BDC7A07}"/>
          </ac:picMkLst>
        </pc:picChg>
        <pc:picChg chg="mod">
          <ac:chgData name="Anna Sterner" userId="e34ade42-3f4d-4ffb-96dc-1c6e40b6902f" providerId="ADAL" clId="{30F2883C-D14C-4742-AE3F-933146AFF4C8}" dt="2024-05-17T15:08:00.019" v="103"/>
          <ac:picMkLst>
            <pc:docMk/>
            <pc:sldMk cId="2150117555" sldId="307"/>
            <ac:picMk id="138" creationId="{F07436A1-E260-AA32-A5B2-0FE4A72618EC}"/>
          </ac:picMkLst>
        </pc:picChg>
        <pc:picChg chg="mod">
          <ac:chgData name="Anna Sterner" userId="e34ade42-3f4d-4ffb-96dc-1c6e40b6902f" providerId="ADAL" clId="{30F2883C-D14C-4742-AE3F-933146AFF4C8}" dt="2024-05-17T15:08:00.019" v="103"/>
          <ac:picMkLst>
            <pc:docMk/>
            <pc:sldMk cId="2150117555" sldId="307"/>
            <ac:picMk id="140" creationId="{68FF6BC0-118C-6F16-8510-9B6FC926A55D}"/>
          </ac:picMkLst>
        </pc:picChg>
        <pc:picChg chg="mod">
          <ac:chgData name="Anna Sterner" userId="e34ade42-3f4d-4ffb-96dc-1c6e40b6902f" providerId="ADAL" clId="{30F2883C-D14C-4742-AE3F-933146AFF4C8}" dt="2024-05-17T15:08:00.019" v="103"/>
          <ac:picMkLst>
            <pc:docMk/>
            <pc:sldMk cId="2150117555" sldId="307"/>
            <ac:picMk id="141" creationId="{91103234-A036-20AF-205A-0D6B53AF61B6}"/>
          </ac:picMkLst>
        </pc:picChg>
        <pc:picChg chg="mod">
          <ac:chgData name="Anna Sterner" userId="e34ade42-3f4d-4ffb-96dc-1c6e40b6902f" providerId="ADAL" clId="{30F2883C-D14C-4742-AE3F-933146AFF4C8}" dt="2024-05-17T15:08:00.019" v="103"/>
          <ac:picMkLst>
            <pc:docMk/>
            <pc:sldMk cId="2150117555" sldId="307"/>
            <ac:picMk id="142" creationId="{F6B74B4B-33A9-0B7D-FC18-A44454DF86FD}"/>
          </ac:picMkLst>
        </pc:picChg>
        <pc:picChg chg="mod">
          <ac:chgData name="Anna Sterner" userId="e34ade42-3f4d-4ffb-96dc-1c6e40b6902f" providerId="ADAL" clId="{30F2883C-D14C-4742-AE3F-933146AFF4C8}" dt="2024-05-17T15:08:00.019" v="103"/>
          <ac:picMkLst>
            <pc:docMk/>
            <pc:sldMk cId="2150117555" sldId="307"/>
            <ac:picMk id="143" creationId="{EEFC8513-7584-991C-6738-7D2CB0369B3E}"/>
          </ac:picMkLst>
        </pc:picChg>
        <pc:picChg chg="mod">
          <ac:chgData name="Anna Sterner" userId="e34ade42-3f4d-4ffb-96dc-1c6e40b6902f" providerId="ADAL" clId="{30F2883C-D14C-4742-AE3F-933146AFF4C8}" dt="2024-05-17T15:08:00.019" v="103"/>
          <ac:picMkLst>
            <pc:docMk/>
            <pc:sldMk cId="2150117555" sldId="307"/>
            <ac:picMk id="144" creationId="{0D3DEDB9-3FAD-E95A-55F9-5511CE6C29B4}"/>
          </ac:picMkLst>
        </pc:picChg>
        <pc:picChg chg="mod">
          <ac:chgData name="Anna Sterner" userId="e34ade42-3f4d-4ffb-96dc-1c6e40b6902f" providerId="ADAL" clId="{30F2883C-D14C-4742-AE3F-933146AFF4C8}" dt="2024-05-17T15:08:00.019" v="103"/>
          <ac:picMkLst>
            <pc:docMk/>
            <pc:sldMk cId="2150117555" sldId="307"/>
            <ac:picMk id="145" creationId="{25BBD879-758B-011B-5094-AEF429A91A13}"/>
          </ac:picMkLst>
        </pc:picChg>
        <pc:picChg chg="mod">
          <ac:chgData name="Anna Sterner" userId="e34ade42-3f4d-4ffb-96dc-1c6e40b6902f" providerId="ADAL" clId="{30F2883C-D14C-4742-AE3F-933146AFF4C8}" dt="2024-05-17T15:08:00.019" v="103"/>
          <ac:picMkLst>
            <pc:docMk/>
            <pc:sldMk cId="2150117555" sldId="307"/>
            <ac:picMk id="146" creationId="{70B85ECA-F6C1-5767-DFC5-9AFCF4230F99}"/>
          </ac:picMkLst>
        </pc:picChg>
        <pc:picChg chg="mod">
          <ac:chgData name="Anna Sterner" userId="e34ade42-3f4d-4ffb-96dc-1c6e40b6902f" providerId="ADAL" clId="{30F2883C-D14C-4742-AE3F-933146AFF4C8}" dt="2024-05-17T15:08:00.019" v="103"/>
          <ac:picMkLst>
            <pc:docMk/>
            <pc:sldMk cId="2150117555" sldId="307"/>
            <ac:picMk id="147" creationId="{7F737379-9C47-2A2C-D9A6-B035755B937E}"/>
          </ac:picMkLst>
        </pc:picChg>
        <pc:picChg chg="mod">
          <ac:chgData name="Anna Sterner" userId="e34ade42-3f4d-4ffb-96dc-1c6e40b6902f" providerId="ADAL" clId="{30F2883C-D14C-4742-AE3F-933146AFF4C8}" dt="2024-05-17T15:08:00.019" v="103"/>
          <ac:picMkLst>
            <pc:docMk/>
            <pc:sldMk cId="2150117555" sldId="307"/>
            <ac:picMk id="148" creationId="{14176042-E515-274A-D25D-2F15FDF57D69}"/>
          </ac:picMkLst>
        </pc:picChg>
        <pc:picChg chg="mod">
          <ac:chgData name="Anna Sterner" userId="e34ade42-3f4d-4ffb-96dc-1c6e40b6902f" providerId="ADAL" clId="{30F2883C-D14C-4742-AE3F-933146AFF4C8}" dt="2024-05-17T15:08:00.019" v="103"/>
          <ac:picMkLst>
            <pc:docMk/>
            <pc:sldMk cId="2150117555" sldId="307"/>
            <ac:picMk id="149" creationId="{16809A44-73A5-4822-9920-2ED36671C0B2}"/>
          </ac:picMkLst>
        </pc:picChg>
        <pc:picChg chg="mod">
          <ac:chgData name="Anna Sterner" userId="e34ade42-3f4d-4ffb-96dc-1c6e40b6902f" providerId="ADAL" clId="{30F2883C-D14C-4742-AE3F-933146AFF4C8}" dt="2024-05-17T15:08:00.019" v="103"/>
          <ac:picMkLst>
            <pc:docMk/>
            <pc:sldMk cId="2150117555" sldId="307"/>
            <ac:picMk id="150" creationId="{06589562-6D56-26BB-1C1B-0C2F390BD5D5}"/>
          </ac:picMkLst>
        </pc:picChg>
        <pc:picChg chg="mod">
          <ac:chgData name="Anna Sterner" userId="e34ade42-3f4d-4ffb-96dc-1c6e40b6902f" providerId="ADAL" clId="{30F2883C-D14C-4742-AE3F-933146AFF4C8}" dt="2024-05-17T15:08:00.019" v="103"/>
          <ac:picMkLst>
            <pc:docMk/>
            <pc:sldMk cId="2150117555" sldId="307"/>
            <ac:picMk id="151" creationId="{1CC1DA27-81D8-739D-023D-194A0DA67FFF}"/>
          </ac:picMkLst>
        </pc:picChg>
        <pc:picChg chg="mod">
          <ac:chgData name="Anna Sterner" userId="e34ade42-3f4d-4ffb-96dc-1c6e40b6902f" providerId="ADAL" clId="{30F2883C-D14C-4742-AE3F-933146AFF4C8}" dt="2024-05-17T15:08:00.019" v="103"/>
          <ac:picMkLst>
            <pc:docMk/>
            <pc:sldMk cId="2150117555" sldId="307"/>
            <ac:picMk id="153" creationId="{F34A11EE-89B0-D84C-B299-BF3B54A27790}"/>
          </ac:picMkLst>
        </pc:picChg>
        <pc:picChg chg="mod">
          <ac:chgData name="Anna Sterner" userId="e34ade42-3f4d-4ffb-96dc-1c6e40b6902f" providerId="ADAL" clId="{30F2883C-D14C-4742-AE3F-933146AFF4C8}" dt="2024-05-17T15:08:00.019" v="103"/>
          <ac:picMkLst>
            <pc:docMk/>
            <pc:sldMk cId="2150117555" sldId="307"/>
            <ac:picMk id="154" creationId="{F8250D62-621D-E030-09E7-C302DE47B951}"/>
          </ac:picMkLst>
        </pc:picChg>
        <pc:picChg chg="mod">
          <ac:chgData name="Anna Sterner" userId="e34ade42-3f4d-4ffb-96dc-1c6e40b6902f" providerId="ADAL" clId="{30F2883C-D14C-4742-AE3F-933146AFF4C8}" dt="2024-05-17T15:08:00.019" v="103"/>
          <ac:picMkLst>
            <pc:docMk/>
            <pc:sldMk cId="2150117555" sldId="307"/>
            <ac:picMk id="155" creationId="{4FE83EB8-5DDF-AF65-DB22-C6D21EFC7E4F}"/>
          </ac:picMkLst>
        </pc:picChg>
        <pc:picChg chg="mod">
          <ac:chgData name="Anna Sterner" userId="e34ade42-3f4d-4ffb-96dc-1c6e40b6902f" providerId="ADAL" clId="{30F2883C-D14C-4742-AE3F-933146AFF4C8}" dt="2024-05-17T15:08:00.019" v="103"/>
          <ac:picMkLst>
            <pc:docMk/>
            <pc:sldMk cId="2150117555" sldId="307"/>
            <ac:picMk id="156" creationId="{97E1DCA6-7E5E-6D7C-FBDE-1C525A604C39}"/>
          </ac:picMkLst>
        </pc:picChg>
        <pc:picChg chg="mod">
          <ac:chgData name="Anna Sterner" userId="e34ade42-3f4d-4ffb-96dc-1c6e40b6902f" providerId="ADAL" clId="{30F2883C-D14C-4742-AE3F-933146AFF4C8}" dt="2024-05-17T15:08:00.019" v="103"/>
          <ac:picMkLst>
            <pc:docMk/>
            <pc:sldMk cId="2150117555" sldId="307"/>
            <ac:picMk id="157" creationId="{88E8D8D5-0AD5-AD22-6867-B7813B08211E}"/>
          </ac:picMkLst>
        </pc:picChg>
        <pc:picChg chg="mod">
          <ac:chgData name="Anna Sterner" userId="e34ade42-3f4d-4ffb-96dc-1c6e40b6902f" providerId="ADAL" clId="{30F2883C-D14C-4742-AE3F-933146AFF4C8}" dt="2024-05-17T15:08:00.019" v="103"/>
          <ac:picMkLst>
            <pc:docMk/>
            <pc:sldMk cId="2150117555" sldId="307"/>
            <ac:picMk id="158" creationId="{3394759E-7DFB-8326-34CE-D357AEF44374}"/>
          </ac:picMkLst>
        </pc:picChg>
        <pc:picChg chg="mod">
          <ac:chgData name="Anna Sterner" userId="e34ade42-3f4d-4ffb-96dc-1c6e40b6902f" providerId="ADAL" clId="{30F2883C-D14C-4742-AE3F-933146AFF4C8}" dt="2024-05-17T15:08:00.019" v="103"/>
          <ac:picMkLst>
            <pc:docMk/>
            <pc:sldMk cId="2150117555" sldId="307"/>
            <ac:picMk id="159" creationId="{8C705BA0-6881-AB8D-C984-DA2FBA9C4FBE}"/>
          </ac:picMkLst>
        </pc:picChg>
        <pc:picChg chg="mod">
          <ac:chgData name="Anna Sterner" userId="e34ade42-3f4d-4ffb-96dc-1c6e40b6902f" providerId="ADAL" clId="{30F2883C-D14C-4742-AE3F-933146AFF4C8}" dt="2024-05-17T15:08:00.019" v="103"/>
          <ac:picMkLst>
            <pc:docMk/>
            <pc:sldMk cId="2150117555" sldId="307"/>
            <ac:picMk id="160" creationId="{F55B6FF5-49FA-8700-CA01-E7128A149CEB}"/>
          </ac:picMkLst>
        </pc:picChg>
        <pc:picChg chg="mod">
          <ac:chgData name="Anna Sterner" userId="e34ade42-3f4d-4ffb-96dc-1c6e40b6902f" providerId="ADAL" clId="{30F2883C-D14C-4742-AE3F-933146AFF4C8}" dt="2024-05-17T15:08:00.019" v="103"/>
          <ac:picMkLst>
            <pc:docMk/>
            <pc:sldMk cId="2150117555" sldId="307"/>
            <ac:picMk id="161" creationId="{9E6933FE-4929-0D10-1309-934966E60F56}"/>
          </ac:picMkLst>
        </pc:picChg>
        <pc:picChg chg="mod">
          <ac:chgData name="Anna Sterner" userId="e34ade42-3f4d-4ffb-96dc-1c6e40b6902f" providerId="ADAL" clId="{30F2883C-D14C-4742-AE3F-933146AFF4C8}" dt="2024-05-17T15:08:00.019" v="103"/>
          <ac:picMkLst>
            <pc:docMk/>
            <pc:sldMk cId="2150117555" sldId="307"/>
            <ac:picMk id="162" creationId="{D7D3FBDB-5DF2-0CEF-4945-EAB78E9DA21C}"/>
          </ac:picMkLst>
        </pc:picChg>
        <pc:picChg chg="mod">
          <ac:chgData name="Anna Sterner" userId="e34ade42-3f4d-4ffb-96dc-1c6e40b6902f" providerId="ADAL" clId="{30F2883C-D14C-4742-AE3F-933146AFF4C8}" dt="2024-05-17T15:08:00.019" v="103"/>
          <ac:picMkLst>
            <pc:docMk/>
            <pc:sldMk cId="2150117555" sldId="307"/>
            <ac:picMk id="163" creationId="{50D583EF-527A-E726-5282-026408EBC527}"/>
          </ac:picMkLst>
        </pc:picChg>
        <pc:picChg chg="mod">
          <ac:chgData name="Anna Sterner" userId="e34ade42-3f4d-4ffb-96dc-1c6e40b6902f" providerId="ADAL" clId="{30F2883C-D14C-4742-AE3F-933146AFF4C8}" dt="2024-05-17T15:08:00.019" v="103"/>
          <ac:picMkLst>
            <pc:docMk/>
            <pc:sldMk cId="2150117555" sldId="307"/>
            <ac:picMk id="164" creationId="{9CBAFA53-D40C-5913-F5C1-632D49A0BB56}"/>
          </ac:picMkLst>
        </pc:picChg>
        <pc:picChg chg="mod">
          <ac:chgData name="Anna Sterner" userId="e34ade42-3f4d-4ffb-96dc-1c6e40b6902f" providerId="ADAL" clId="{30F2883C-D14C-4742-AE3F-933146AFF4C8}" dt="2024-05-17T15:08:00.019" v="103"/>
          <ac:picMkLst>
            <pc:docMk/>
            <pc:sldMk cId="2150117555" sldId="307"/>
            <ac:picMk id="165" creationId="{9DA3B3CD-8983-B817-CB8C-D8E9160E47DA}"/>
          </ac:picMkLst>
        </pc:picChg>
        <pc:picChg chg="mod">
          <ac:chgData name="Anna Sterner" userId="e34ade42-3f4d-4ffb-96dc-1c6e40b6902f" providerId="ADAL" clId="{30F2883C-D14C-4742-AE3F-933146AFF4C8}" dt="2024-05-17T15:08:00.019" v="103"/>
          <ac:picMkLst>
            <pc:docMk/>
            <pc:sldMk cId="2150117555" sldId="307"/>
            <ac:picMk id="166" creationId="{FD22AA8C-3455-6F22-ECF1-1781F50838E3}"/>
          </ac:picMkLst>
        </pc:picChg>
        <pc:picChg chg="mod">
          <ac:chgData name="Anna Sterner" userId="e34ade42-3f4d-4ffb-96dc-1c6e40b6902f" providerId="ADAL" clId="{30F2883C-D14C-4742-AE3F-933146AFF4C8}" dt="2024-05-17T15:08:00.019" v="103"/>
          <ac:picMkLst>
            <pc:docMk/>
            <pc:sldMk cId="2150117555" sldId="307"/>
            <ac:picMk id="167" creationId="{054C7CA4-AC19-16E1-149B-CF6389AC660C}"/>
          </ac:picMkLst>
        </pc:picChg>
        <pc:picChg chg="mod">
          <ac:chgData name="Anna Sterner" userId="e34ade42-3f4d-4ffb-96dc-1c6e40b6902f" providerId="ADAL" clId="{30F2883C-D14C-4742-AE3F-933146AFF4C8}" dt="2024-05-17T15:08:00.019" v="103"/>
          <ac:picMkLst>
            <pc:docMk/>
            <pc:sldMk cId="2150117555" sldId="307"/>
            <ac:picMk id="168" creationId="{0A469D35-7EA2-B846-A3E7-B963EFB1E6D8}"/>
          </ac:picMkLst>
        </pc:picChg>
        <pc:picChg chg="mod">
          <ac:chgData name="Anna Sterner" userId="e34ade42-3f4d-4ffb-96dc-1c6e40b6902f" providerId="ADAL" clId="{30F2883C-D14C-4742-AE3F-933146AFF4C8}" dt="2024-05-17T15:08:00.019" v="103"/>
          <ac:picMkLst>
            <pc:docMk/>
            <pc:sldMk cId="2150117555" sldId="307"/>
            <ac:picMk id="169" creationId="{24045E24-4BFF-7B10-8176-A0C9BE17252E}"/>
          </ac:picMkLst>
        </pc:picChg>
        <pc:picChg chg="mod">
          <ac:chgData name="Anna Sterner" userId="e34ade42-3f4d-4ffb-96dc-1c6e40b6902f" providerId="ADAL" clId="{30F2883C-D14C-4742-AE3F-933146AFF4C8}" dt="2024-05-17T15:08:00.019" v="103"/>
          <ac:picMkLst>
            <pc:docMk/>
            <pc:sldMk cId="2150117555" sldId="307"/>
            <ac:picMk id="170" creationId="{7DB32EDB-F3E5-78EE-7B7F-9D084D0B2457}"/>
          </ac:picMkLst>
        </pc:picChg>
        <pc:picChg chg="mod">
          <ac:chgData name="Anna Sterner" userId="e34ade42-3f4d-4ffb-96dc-1c6e40b6902f" providerId="ADAL" clId="{30F2883C-D14C-4742-AE3F-933146AFF4C8}" dt="2024-05-17T15:08:00.019" v="103"/>
          <ac:picMkLst>
            <pc:docMk/>
            <pc:sldMk cId="2150117555" sldId="307"/>
            <ac:picMk id="171" creationId="{83776AD6-CF52-B215-38ED-DF26DE9DAD0C}"/>
          </ac:picMkLst>
        </pc:picChg>
        <pc:picChg chg="mod">
          <ac:chgData name="Anna Sterner" userId="e34ade42-3f4d-4ffb-96dc-1c6e40b6902f" providerId="ADAL" clId="{30F2883C-D14C-4742-AE3F-933146AFF4C8}" dt="2024-05-17T15:08:00.019" v="103"/>
          <ac:picMkLst>
            <pc:docMk/>
            <pc:sldMk cId="2150117555" sldId="307"/>
            <ac:picMk id="172" creationId="{16C2B78C-AB6E-BB9C-D10F-0CA85F55B10E}"/>
          </ac:picMkLst>
        </pc:picChg>
        <pc:picChg chg="mod">
          <ac:chgData name="Anna Sterner" userId="e34ade42-3f4d-4ffb-96dc-1c6e40b6902f" providerId="ADAL" clId="{30F2883C-D14C-4742-AE3F-933146AFF4C8}" dt="2024-05-17T15:08:00.019" v="103"/>
          <ac:picMkLst>
            <pc:docMk/>
            <pc:sldMk cId="2150117555" sldId="307"/>
            <ac:picMk id="173" creationId="{813CC29E-C0E5-3F4A-C43A-55DA2B822642}"/>
          </ac:picMkLst>
        </pc:picChg>
        <pc:picChg chg="mod">
          <ac:chgData name="Anna Sterner" userId="e34ade42-3f4d-4ffb-96dc-1c6e40b6902f" providerId="ADAL" clId="{30F2883C-D14C-4742-AE3F-933146AFF4C8}" dt="2024-05-17T15:08:00.019" v="103"/>
          <ac:picMkLst>
            <pc:docMk/>
            <pc:sldMk cId="2150117555" sldId="307"/>
            <ac:picMk id="174" creationId="{1477D4F6-70ED-FFAE-419A-82F4EAF40B2D}"/>
          </ac:picMkLst>
        </pc:picChg>
        <pc:picChg chg="mod">
          <ac:chgData name="Anna Sterner" userId="e34ade42-3f4d-4ffb-96dc-1c6e40b6902f" providerId="ADAL" clId="{30F2883C-D14C-4742-AE3F-933146AFF4C8}" dt="2024-05-17T15:08:00.019" v="103"/>
          <ac:picMkLst>
            <pc:docMk/>
            <pc:sldMk cId="2150117555" sldId="307"/>
            <ac:picMk id="175" creationId="{426E0B96-27AC-6898-DA84-3754220764B0}"/>
          </ac:picMkLst>
        </pc:picChg>
        <pc:picChg chg="mod">
          <ac:chgData name="Anna Sterner" userId="e34ade42-3f4d-4ffb-96dc-1c6e40b6902f" providerId="ADAL" clId="{30F2883C-D14C-4742-AE3F-933146AFF4C8}" dt="2024-05-17T15:08:00.019" v="103"/>
          <ac:picMkLst>
            <pc:docMk/>
            <pc:sldMk cId="2150117555" sldId="307"/>
            <ac:picMk id="177" creationId="{13ABEE01-463C-0189-4ED6-68185A929CDD}"/>
          </ac:picMkLst>
        </pc:picChg>
        <pc:picChg chg="mod">
          <ac:chgData name="Anna Sterner" userId="e34ade42-3f4d-4ffb-96dc-1c6e40b6902f" providerId="ADAL" clId="{30F2883C-D14C-4742-AE3F-933146AFF4C8}" dt="2024-05-17T15:08:00.019" v="103"/>
          <ac:picMkLst>
            <pc:docMk/>
            <pc:sldMk cId="2150117555" sldId="307"/>
            <ac:picMk id="178" creationId="{484210CC-FEB6-C14E-5B1E-AE01196DCA14}"/>
          </ac:picMkLst>
        </pc:picChg>
        <pc:picChg chg="mod">
          <ac:chgData name="Anna Sterner" userId="e34ade42-3f4d-4ffb-96dc-1c6e40b6902f" providerId="ADAL" clId="{30F2883C-D14C-4742-AE3F-933146AFF4C8}" dt="2024-05-17T15:08:00.019" v="103"/>
          <ac:picMkLst>
            <pc:docMk/>
            <pc:sldMk cId="2150117555" sldId="307"/>
            <ac:picMk id="180" creationId="{0C545D5A-6ABA-24A3-708E-5BA4DC1A0C4D}"/>
          </ac:picMkLst>
        </pc:picChg>
        <pc:picChg chg="mod">
          <ac:chgData name="Anna Sterner" userId="e34ade42-3f4d-4ffb-96dc-1c6e40b6902f" providerId="ADAL" clId="{30F2883C-D14C-4742-AE3F-933146AFF4C8}" dt="2024-05-17T15:08:00.019" v="103"/>
          <ac:picMkLst>
            <pc:docMk/>
            <pc:sldMk cId="2150117555" sldId="307"/>
            <ac:picMk id="181" creationId="{A4A17374-BDD4-85CD-BE9D-88419B64CC94}"/>
          </ac:picMkLst>
        </pc:picChg>
        <pc:picChg chg="mod">
          <ac:chgData name="Anna Sterner" userId="e34ade42-3f4d-4ffb-96dc-1c6e40b6902f" providerId="ADAL" clId="{30F2883C-D14C-4742-AE3F-933146AFF4C8}" dt="2024-05-17T15:08:00.019" v="103"/>
          <ac:picMkLst>
            <pc:docMk/>
            <pc:sldMk cId="2150117555" sldId="307"/>
            <ac:picMk id="186" creationId="{74CC76CA-005C-D25D-DC72-094F57E35BBD}"/>
          </ac:picMkLst>
        </pc:picChg>
        <pc:picChg chg="mod">
          <ac:chgData name="Anna Sterner" userId="e34ade42-3f4d-4ffb-96dc-1c6e40b6902f" providerId="ADAL" clId="{30F2883C-D14C-4742-AE3F-933146AFF4C8}" dt="2024-05-17T15:08:00.019" v="103"/>
          <ac:picMkLst>
            <pc:docMk/>
            <pc:sldMk cId="2150117555" sldId="307"/>
            <ac:picMk id="187" creationId="{5479DAD2-2810-EEE5-C740-A8ED9A4D89D6}"/>
          </ac:picMkLst>
        </pc:picChg>
        <pc:picChg chg="mod">
          <ac:chgData name="Anna Sterner" userId="e34ade42-3f4d-4ffb-96dc-1c6e40b6902f" providerId="ADAL" clId="{30F2883C-D14C-4742-AE3F-933146AFF4C8}" dt="2024-05-17T15:08:00.019" v="103"/>
          <ac:picMkLst>
            <pc:docMk/>
            <pc:sldMk cId="2150117555" sldId="307"/>
            <ac:picMk id="188" creationId="{E52EAE3B-FB64-FAB4-D66C-27E058174FC6}"/>
          </ac:picMkLst>
        </pc:picChg>
        <pc:picChg chg="mod">
          <ac:chgData name="Anna Sterner" userId="e34ade42-3f4d-4ffb-96dc-1c6e40b6902f" providerId="ADAL" clId="{30F2883C-D14C-4742-AE3F-933146AFF4C8}" dt="2024-05-17T15:08:00.019" v="103"/>
          <ac:picMkLst>
            <pc:docMk/>
            <pc:sldMk cId="2150117555" sldId="307"/>
            <ac:picMk id="190" creationId="{3254BBE7-7E4D-ECB2-8ECF-B0AB5BA6E60A}"/>
          </ac:picMkLst>
        </pc:picChg>
        <pc:picChg chg="mod">
          <ac:chgData name="Anna Sterner" userId="e34ade42-3f4d-4ffb-96dc-1c6e40b6902f" providerId="ADAL" clId="{30F2883C-D14C-4742-AE3F-933146AFF4C8}" dt="2024-05-17T15:08:00.019" v="103"/>
          <ac:picMkLst>
            <pc:docMk/>
            <pc:sldMk cId="2150117555" sldId="307"/>
            <ac:picMk id="193" creationId="{92B7CE39-BB17-D1A4-73BB-FBFBFBDC57AD}"/>
          </ac:picMkLst>
        </pc:picChg>
        <pc:picChg chg="mod">
          <ac:chgData name="Anna Sterner" userId="e34ade42-3f4d-4ffb-96dc-1c6e40b6902f" providerId="ADAL" clId="{30F2883C-D14C-4742-AE3F-933146AFF4C8}" dt="2024-05-17T15:08:00.019" v="103"/>
          <ac:picMkLst>
            <pc:docMk/>
            <pc:sldMk cId="2150117555" sldId="307"/>
            <ac:picMk id="198" creationId="{BBDA1C19-5F21-9AD3-4B2B-1F02A1D17D2F}"/>
          </ac:picMkLst>
        </pc:picChg>
        <pc:picChg chg="mod">
          <ac:chgData name="Anna Sterner" userId="e34ade42-3f4d-4ffb-96dc-1c6e40b6902f" providerId="ADAL" clId="{30F2883C-D14C-4742-AE3F-933146AFF4C8}" dt="2024-05-17T15:08:00.019" v="103"/>
          <ac:picMkLst>
            <pc:docMk/>
            <pc:sldMk cId="2150117555" sldId="307"/>
            <ac:picMk id="199" creationId="{D6139D51-2CDC-EA0F-B9D2-77F22DBCE7B4}"/>
          </ac:picMkLst>
        </pc:picChg>
        <pc:picChg chg="mod">
          <ac:chgData name="Anna Sterner" userId="e34ade42-3f4d-4ffb-96dc-1c6e40b6902f" providerId="ADAL" clId="{30F2883C-D14C-4742-AE3F-933146AFF4C8}" dt="2024-05-17T15:08:00.019" v="103"/>
          <ac:picMkLst>
            <pc:docMk/>
            <pc:sldMk cId="2150117555" sldId="307"/>
            <ac:picMk id="201" creationId="{4F66F06C-D96B-D807-48C6-FE0A332A56C0}"/>
          </ac:picMkLst>
        </pc:picChg>
        <pc:picChg chg="mod">
          <ac:chgData name="Anna Sterner" userId="e34ade42-3f4d-4ffb-96dc-1c6e40b6902f" providerId="ADAL" clId="{30F2883C-D14C-4742-AE3F-933146AFF4C8}" dt="2024-05-17T15:08:00.019" v="103"/>
          <ac:picMkLst>
            <pc:docMk/>
            <pc:sldMk cId="2150117555" sldId="307"/>
            <ac:picMk id="202" creationId="{30F8152F-E3D3-F247-5DE4-9DD6E4098969}"/>
          </ac:picMkLst>
        </pc:picChg>
        <pc:picChg chg="mod">
          <ac:chgData name="Anna Sterner" userId="e34ade42-3f4d-4ffb-96dc-1c6e40b6902f" providerId="ADAL" clId="{30F2883C-D14C-4742-AE3F-933146AFF4C8}" dt="2024-05-17T15:08:00.019" v="103"/>
          <ac:picMkLst>
            <pc:docMk/>
            <pc:sldMk cId="2150117555" sldId="307"/>
            <ac:picMk id="206" creationId="{4EBAEFBE-D564-39DE-2817-1BE7C2AD063C}"/>
          </ac:picMkLst>
        </pc:picChg>
        <pc:picChg chg="mod">
          <ac:chgData name="Anna Sterner" userId="e34ade42-3f4d-4ffb-96dc-1c6e40b6902f" providerId="ADAL" clId="{30F2883C-D14C-4742-AE3F-933146AFF4C8}" dt="2024-05-17T15:08:00.019" v="103"/>
          <ac:picMkLst>
            <pc:docMk/>
            <pc:sldMk cId="2150117555" sldId="307"/>
            <ac:picMk id="207" creationId="{401F7FDD-47A8-918F-3FE4-D6815F0C05DB}"/>
          </ac:picMkLst>
        </pc:picChg>
        <pc:picChg chg="mod">
          <ac:chgData name="Anna Sterner" userId="e34ade42-3f4d-4ffb-96dc-1c6e40b6902f" providerId="ADAL" clId="{30F2883C-D14C-4742-AE3F-933146AFF4C8}" dt="2024-05-17T15:08:00.019" v="103"/>
          <ac:picMkLst>
            <pc:docMk/>
            <pc:sldMk cId="2150117555" sldId="307"/>
            <ac:picMk id="208" creationId="{382C70FD-8011-EE12-F6D5-76944FB45C25}"/>
          </ac:picMkLst>
        </pc:picChg>
        <pc:picChg chg="mod">
          <ac:chgData name="Anna Sterner" userId="e34ade42-3f4d-4ffb-96dc-1c6e40b6902f" providerId="ADAL" clId="{30F2883C-D14C-4742-AE3F-933146AFF4C8}" dt="2024-05-17T15:08:00.019" v="103"/>
          <ac:picMkLst>
            <pc:docMk/>
            <pc:sldMk cId="2150117555" sldId="307"/>
            <ac:picMk id="209" creationId="{F0CC5FB6-87F0-9C81-9287-29B2F4829CE7}"/>
          </ac:picMkLst>
        </pc:picChg>
        <pc:picChg chg="mod">
          <ac:chgData name="Anna Sterner" userId="e34ade42-3f4d-4ffb-96dc-1c6e40b6902f" providerId="ADAL" clId="{30F2883C-D14C-4742-AE3F-933146AFF4C8}" dt="2024-05-17T15:08:00.019" v="103"/>
          <ac:picMkLst>
            <pc:docMk/>
            <pc:sldMk cId="2150117555" sldId="307"/>
            <ac:picMk id="210" creationId="{FD01B2D0-181C-64FF-271E-5A577B7F14BC}"/>
          </ac:picMkLst>
        </pc:picChg>
        <pc:picChg chg="mod">
          <ac:chgData name="Anna Sterner" userId="e34ade42-3f4d-4ffb-96dc-1c6e40b6902f" providerId="ADAL" clId="{30F2883C-D14C-4742-AE3F-933146AFF4C8}" dt="2024-05-17T15:08:00.019" v="103"/>
          <ac:picMkLst>
            <pc:docMk/>
            <pc:sldMk cId="2150117555" sldId="307"/>
            <ac:picMk id="211" creationId="{8148271B-326B-9319-60AD-F2372BC19EE1}"/>
          </ac:picMkLst>
        </pc:picChg>
        <pc:picChg chg="mod">
          <ac:chgData name="Anna Sterner" userId="e34ade42-3f4d-4ffb-96dc-1c6e40b6902f" providerId="ADAL" clId="{30F2883C-D14C-4742-AE3F-933146AFF4C8}" dt="2024-05-17T15:08:00.019" v="103"/>
          <ac:picMkLst>
            <pc:docMk/>
            <pc:sldMk cId="2150117555" sldId="307"/>
            <ac:picMk id="212" creationId="{D9DB15BD-66D4-41DE-C5E8-59CB3749922E}"/>
          </ac:picMkLst>
        </pc:picChg>
        <pc:picChg chg="mod">
          <ac:chgData name="Anna Sterner" userId="e34ade42-3f4d-4ffb-96dc-1c6e40b6902f" providerId="ADAL" clId="{30F2883C-D14C-4742-AE3F-933146AFF4C8}" dt="2024-05-17T15:08:00.019" v="103"/>
          <ac:picMkLst>
            <pc:docMk/>
            <pc:sldMk cId="2150117555" sldId="307"/>
            <ac:picMk id="213" creationId="{7FB30CC0-59CE-5754-4FB8-6CF00953EA8B}"/>
          </ac:picMkLst>
        </pc:picChg>
        <pc:picChg chg="mod">
          <ac:chgData name="Anna Sterner" userId="e34ade42-3f4d-4ffb-96dc-1c6e40b6902f" providerId="ADAL" clId="{30F2883C-D14C-4742-AE3F-933146AFF4C8}" dt="2024-05-17T15:08:00.019" v="103"/>
          <ac:picMkLst>
            <pc:docMk/>
            <pc:sldMk cId="2150117555" sldId="307"/>
            <ac:picMk id="214" creationId="{AAE86F83-AEDD-8E8F-894C-7A35EB815FD4}"/>
          </ac:picMkLst>
        </pc:picChg>
        <pc:picChg chg="mod">
          <ac:chgData name="Anna Sterner" userId="e34ade42-3f4d-4ffb-96dc-1c6e40b6902f" providerId="ADAL" clId="{30F2883C-D14C-4742-AE3F-933146AFF4C8}" dt="2024-05-17T15:08:00.019" v="103"/>
          <ac:picMkLst>
            <pc:docMk/>
            <pc:sldMk cId="2150117555" sldId="307"/>
            <ac:picMk id="215" creationId="{7E19861B-B74D-7713-5AA4-E24EE62A1A0A}"/>
          </ac:picMkLst>
        </pc:picChg>
        <pc:picChg chg="mod">
          <ac:chgData name="Anna Sterner" userId="e34ade42-3f4d-4ffb-96dc-1c6e40b6902f" providerId="ADAL" clId="{30F2883C-D14C-4742-AE3F-933146AFF4C8}" dt="2024-05-17T15:08:00.019" v="103"/>
          <ac:picMkLst>
            <pc:docMk/>
            <pc:sldMk cId="2150117555" sldId="307"/>
            <ac:picMk id="216" creationId="{548C6548-A8B1-9EE1-602D-3D799F0EED18}"/>
          </ac:picMkLst>
        </pc:picChg>
        <pc:picChg chg="mod">
          <ac:chgData name="Anna Sterner" userId="e34ade42-3f4d-4ffb-96dc-1c6e40b6902f" providerId="ADAL" clId="{30F2883C-D14C-4742-AE3F-933146AFF4C8}" dt="2024-05-17T15:08:00.019" v="103"/>
          <ac:picMkLst>
            <pc:docMk/>
            <pc:sldMk cId="2150117555" sldId="307"/>
            <ac:picMk id="217" creationId="{3FB0C8BB-5B79-9803-42F5-3AA32EEE91D2}"/>
          </ac:picMkLst>
        </pc:picChg>
        <pc:picChg chg="mod">
          <ac:chgData name="Anna Sterner" userId="e34ade42-3f4d-4ffb-96dc-1c6e40b6902f" providerId="ADAL" clId="{30F2883C-D14C-4742-AE3F-933146AFF4C8}" dt="2024-05-17T15:08:00.019" v="103"/>
          <ac:picMkLst>
            <pc:docMk/>
            <pc:sldMk cId="2150117555" sldId="307"/>
            <ac:picMk id="218" creationId="{D0C2BD71-5F6B-FCE8-7A9D-31EAAA034786}"/>
          </ac:picMkLst>
        </pc:picChg>
        <pc:picChg chg="mod">
          <ac:chgData name="Anna Sterner" userId="e34ade42-3f4d-4ffb-96dc-1c6e40b6902f" providerId="ADAL" clId="{30F2883C-D14C-4742-AE3F-933146AFF4C8}" dt="2024-05-17T15:08:00.019" v="103"/>
          <ac:picMkLst>
            <pc:docMk/>
            <pc:sldMk cId="2150117555" sldId="307"/>
            <ac:picMk id="219" creationId="{89BB13DD-F998-5423-F1A8-7DD4E1AAF919}"/>
          </ac:picMkLst>
        </pc:picChg>
        <pc:picChg chg="mod">
          <ac:chgData name="Anna Sterner" userId="e34ade42-3f4d-4ffb-96dc-1c6e40b6902f" providerId="ADAL" clId="{30F2883C-D14C-4742-AE3F-933146AFF4C8}" dt="2024-05-17T15:08:00.019" v="103"/>
          <ac:picMkLst>
            <pc:docMk/>
            <pc:sldMk cId="2150117555" sldId="307"/>
            <ac:picMk id="220" creationId="{907AFA0F-6928-A228-73DA-FB1178FC48AF}"/>
          </ac:picMkLst>
        </pc:picChg>
        <pc:picChg chg="mod">
          <ac:chgData name="Anna Sterner" userId="e34ade42-3f4d-4ffb-96dc-1c6e40b6902f" providerId="ADAL" clId="{30F2883C-D14C-4742-AE3F-933146AFF4C8}" dt="2024-05-17T15:08:00.019" v="103"/>
          <ac:picMkLst>
            <pc:docMk/>
            <pc:sldMk cId="2150117555" sldId="307"/>
            <ac:picMk id="221" creationId="{F056D26B-583F-FB03-C55E-127587A5BD9D}"/>
          </ac:picMkLst>
        </pc:picChg>
        <pc:picChg chg="mod">
          <ac:chgData name="Anna Sterner" userId="e34ade42-3f4d-4ffb-96dc-1c6e40b6902f" providerId="ADAL" clId="{30F2883C-D14C-4742-AE3F-933146AFF4C8}" dt="2024-05-17T15:08:00.019" v="103"/>
          <ac:picMkLst>
            <pc:docMk/>
            <pc:sldMk cId="2150117555" sldId="307"/>
            <ac:picMk id="222" creationId="{B87CFDE4-00E5-8B59-1AF5-0FF730D6CF25}"/>
          </ac:picMkLst>
        </pc:picChg>
        <pc:picChg chg="mod">
          <ac:chgData name="Anna Sterner" userId="e34ade42-3f4d-4ffb-96dc-1c6e40b6902f" providerId="ADAL" clId="{30F2883C-D14C-4742-AE3F-933146AFF4C8}" dt="2024-05-17T15:08:00.019" v="103"/>
          <ac:picMkLst>
            <pc:docMk/>
            <pc:sldMk cId="2150117555" sldId="307"/>
            <ac:picMk id="223" creationId="{40A20C02-DC24-CB73-BCA2-A02FAFD8D8DC}"/>
          </ac:picMkLst>
        </pc:picChg>
        <pc:picChg chg="mod">
          <ac:chgData name="Anna Sterner" userId="e34ade42-3f4d-4ffb-96dc-1c6e40b6902f" providerId="ADAL" clId="{30F2883C-D14C-4742-AE3F-933146AFF4C8}" dt="2024-05-17T15:08:00.019" v="103"/>
          <ac:picMkLst>
            <pc:docMk/>
            <pc:sldMk cId="2150117555" sldId="307"/>
            <ac:picMk id="224" creationId="{B7A27156-44C2-02CA-80A2-6BF0A012DBAC}"/>
          </ac:picMkLst>
        </pc:picChg>
        <pc:picChg chg="mod">
          <ac:chgData name="Anna Sterner" userId="e34ade42-3f4d-4ffb-96dc-1c6e40b6902f" providerId="ADAL" clId="{30F2883C-D14C-4742-AE3F-933146AFF4C8}" dt="2024-05-17T15:08:00.019" v="103"/>
          <ac:picMkLst>
            <pc:docMk/>
            <pc:sldMk cId="2150117555" sldId="307"/>
            <ac:picMk id="225" creationId="{33B6E9E3-66E5-A152-C203-797A5379FB13}"/>
          </ac:picMkLst>
        </pc:picChg>
        <pc:picChg chg="mod">
          <ac:chgData name="Anna Sterner" userId="e34ade42-3f4d-4ffb-96dc-1c6e40b6902f" providerId="ADAL" clId="{30F2883C-D14C-4742-AE3F-933146AFF4C8}" dt="2024-05-17T15:08:00.019" v="103"/>
          <ac:picMkLst>
            <pc:docMk/>
            <pc:sldMk cId="2150117555" sldId="307"/>
            <ac:picMk id="226" creationId="{AD21B385-A1D2-9A05-8025-C7E9154BEA81}"/>
          </ac:picMkLst>
        </pc:picChg>
        <pc:picChg chg="mod">
          <ac:chgData name="Anna Sterner" userId="e34ade42-3f4d-4ffb-96dc-1c6e40b6902f" providerId="ADAL" clId="{30F2883C-D14C-4742-AE3F-933146AFF4C8}" dt="2024-05-17T15:08:00.019" v="103"/>
          <ac:picMkLst>
            <pc:docMk/>
            <pc:sldMk cId="2150117555" sldId="307"/>
            <ac:picMk id="227" creationId="{70C2638F-C472-7546-D1D2-7F7B2F42726C}"/>
          </ac:picMkLst>
        </pc:picChg>
        <pc:picChg chg="mod">
          <ac:chgData name="Anna Sterner" userId="e34ade42-3f4d-4ffb-96dc-1c6e40b6902f" providerId="ADAL" clId="{30F2883C-D14C-4742-AE3F-933146AFF4C8}" dt="2024-05-17T15:08:00.019" v="103"/>
          <ac:picMkLst>
            <pc:docMk/>
            <pc:sldMk cId="2150117555" sldId="307"/>
            <ac:picMk id="228" creationId="{CC44E418-A65C-D67A-272C-3E0EC48DA2DE}"/>
          </ac:picMkLst>
        </pc:picChg>
        <pc:picChg chg="mod">
          <ac:chgData name="Anna Sterner" userId="e34ade42-3f4d-4ffb-96dc-1c6e40b6902f" providerId="ADAL" clId="{30F2883C-D14C-4742-AE3F-933146AFF4C8}" dt="2024-05-17T15:08:00.019" v="103"/>
          <ac:picMkLst>
            <pc:docMk/>
            <pc:sldMk cId="2150117555" sldId="307"/>
            <ac:picMk id="229" creationId="{0E417B00-C15E-951A-CBE7-E8F7F2C55F34}"/>
          </ac:picMkLst>
        </pc:picChg>
        <pc:picChg chg="mod">
          <ac:chgData name="Anna Sterner" userId="e34ade42-3f4d-4ffb-96dc-1c6e40b6902f" providerId="ADAL" clId="{30F2883C-D14C-4742-AE3F-933146AFF4C8}" dt="2024-05-17T15:08:00.019" v="103"/>
          <ac:picMkLst>
            <pc:docMk/>
            <pc:sldMk cId="2150117555" sldId="307"/>
            <ac:picMk id="230" creationId="{1F75D411-C13F-67DD-CCC5-8ABDCE133847}"/>
          </ac:picMkLst>
        </pc:picChg>
        <pc:picChg chg="mod">
          <ac:chgData name="Anna Sterner" userId="e34ade42-3f4d-4ffb-96dc-1c6e40b6902f" providerId="ADAL" clId="{30F2883C-D14C-4742-AE3F-933146AFF4C8}" dt="2024-05-17T15:08:00.019" v="103"/>
          <ac:picMkLst>
            <pc:docMk/>
            <pc:sldMk cId="2150117555" sldId="307"/>
            <ac:picMk id="233" creationId="{65CDE76E-1169-74FB-F336-12A3D6C17992}"/>
          </ac:picMkLst>
        </pc:picChg>
        <pc:picChg chg="mod">
          <ac:chgData name="Anna Sterner" userId="e34ade42-3f4d-4ffb-96dc-1c6e40b6902f" providerId="ADAL" clId="{30F2883C-D14C-4742-AE3F-933146AFF4C8}" dt="2024-05-17T15:08:00.019" v="103"/>
          <ac:picMkLst>
            <pc:docMk/>
            <pc:sldMk cId="2150117555" sldId="307"/>
            <ac:picMk id="234" creationId="{C1A14DCB-D74C-9312-F4E3-689C53757CCB}"/>
          </ac:picMkLst>
        </pc:picChg>
        <pc:picChg chg="mod">
          <ac:chgData name="Anna Sterner" userId="e34ade42-3f4d-4ffb-96dc-1c6e40b6902f" providerId="ADAL" clId="{30F2883C-D14C-4742-AE3F-933146AFF4C8}" dt="2024-05-17T15:08:00.019" v="103"/>
          <ac:picMkLst>
            <pc:docMk/>
            <pc:sldMk cId="2150117555" sldId="307"/>
            <ac:picMk id="235" creationId="{FDB70C0D-C0F7-927C-5AA1-55FEC53F6DDE}"/>
          </ac:picMkLst>
        </pc:picChg>
        <pc:picChg chg="mod">
          <ac:chgData name="Anna Sterner" userId="e34ade42-3f4d-4ffb-96dc-1c6e40b6902f" providerId="ADAL" clId="{30F2883C-D14C-4742-AE3F-933146AFF4C8}" dt="2024-05-17T15:08:00.019" v="103"/>
          <ac:picMkLst>
            <pc:docMk/>
            <pc:sldMk cId="2150117555" sldId="307"/>
            <ac:picMk id="236" creationId="{CA58A921-985C-9998-9A60-7CD4D6B0A70A}"/>
          </ac:picMkLst>
        </pc:picChg>
        <pc:picChg chg="mod">
          <ac:chgData name="Anna Sterner" userId="e34ade42-3f4d-4ffb-96dc-1c6e40b6902f" providerId="ADAL" clId="{30F2883C-D14C-4742-AE3F-933146AFF4C8}" dt="2024-05-17T15:08:00.019" v="103"/>
          <ac:picMkLst>
            <pc:docMk/>
            <pc:sldMk cId="2150117555" sldId="307"/>
            <ac:picMk id="237" creationId="{F1D754C1-99E6-C1B0-1085-A222026A8551}"/>
          </ac:picMkLst>
        </pc:picChg>
        <pc:picChg chg="mod">
          <ac:chgData name="Anna Sterner" userId="e34ade42-3f4d-4ffb-96dc-1c6e40b6902f" providerId="ADAL" clId="{30F2883C-D14C-4742-AE3F-933146AFF4C8}" dt="2024-05-17T15:08:00.019" v="103"/>
          <ac:picMkLst>
            <pc:docMk/>
            <pc:sldMk cId="2150117555" sldId="307"/>
            <ac:picMk id="238" creationId="{E8208C4A-411D-F24D-11D8-7CC73170A1FC}"/>
          </ac:picMkLst>
        </pc:picChg>
        <pc:picChg chg="mod">
          <ac:chgData name="Anna Sterner" userId="e34ade42-3f4d-4ffb-96dc-1c6e40b6902f" providerId="ADAL" clId="{30F2883C-D14C-4742-AE3F-933146AFF4C8}" dt="2024-05-17T15:08:00.019" v="103"/>
          <ac:picMkLst>
            <pc:docMk/>
            <pc:sldMk cId="2150117555" sldId="307"/>
            <ac:picMk id="239" creationId="{A563189C-ADE2-78C6-00CE-1C77A8C2DEAA}"/>
          </ac:picMkLst>
        </pc:picChg>
        <pc:picChg chg="mod">
          <ac:chgData name="Anna Sterner" userId="e34ade42-3f4d-4ffb-96dc-1c6e40b6902f" providerId="ADAL" clId="{30F2883C-D14C-4742-AE3F-933146AFF4C8}" dt="2024-05-17T15:08:00.019" v="103"/>
          <ac:picMkLst>
            <pc:docMk/>
            <pc:sldMk cId="2150117555" sldId="307"/>
            <ac:picMk id="240" creationId="{3C996E6A-DE2C-7F0E-DD4B-19D627030D71}"/>
          </ac:picMkLst>
        </pc:picChg>
        <pc:picChg chg="mod">
          <ac:chgData name="Anna Sterner" userId="e34ade42-3f4d-4ffb-96dc-1c6e40b6902f" providerId="ADAL" clId="{30F2883C-D14C-4742-AE3F-933146AFF4C8}" dt="2024-05-17T15:08:00.019" v="103"/>
          <ac:picMkLst>
            <pc:docMk/>
            <pc:sldMk cId="2150117555" sldId="307"/>
            <ac:picMk id="241" creationId="{F5DB5291-0001-A7D7-79CF-37093A326603}"/>
          </ac:picMkLst>
        </pc:picChg>
        <pc:picChg chg="mod">
          <ac:chgData name="Anna Sterner" userId="e34ade42-3f4d-4ffb-96dc-1c6e40b6902f" providerId="ADAL" clId="{30F2883C-D14C-4742-AE3F-933146AFF4C8}" dt="2024-05-17T15:08:00.019" v="103"/>
          <ac:picMkLst>
            <pc:docMk/>
            <pc:sldMk cId="2150117555" sldId="307"/>
            <ac:picMk id="242" creationId="{876A9A9B-8F15-16B7-52E4-7C3B19DEA341}"/>
          </ac:picMkLst>
        </pc:picChg>
        <pc:picChg chg="mod">
          <ac:chgData name="Anna Sterner" userId="e34ade42-3f4d-4ffb-96dc-1c6e40b6902f" providerId="ADAL" clId="{30F2883C-D14C-4742-AE3F-933146AFF4C8}" dt="2024-05-17T15:08:00.019" v="103"/>
          <ac:picMkLst>
            <pc:docMk/>
            <pc:sldMk cId="2150117555" sldId="307"/>
            <ac:picMk id="243" creationId="{E726820A-6597-EFF0-F0AF-7ECE9F171E33}"/>
          </ac:picMkLst>
        </pc:picChg>
        <pc:picChg chg="mod">
          <ac:chgData name="Anna Sterner" userId="e34ade42-3f4d-4ffb-96dc-1c6e40b6902f" providerId="ADAL" clId="{30F2883C-D14C-4742-AE3F-933146AFF4C8}" dt="2024-05-17T15:08:00.019" v="103"/>
          <ac:picMkLst>
            <pc:docMk/>
            <pc:sldMk cId="2150117555" sldId="307"/>
            <ac:picMk id="244" creationId="{42E7DB75-308E-A678-1F30-87AB2322B0FA}"/>
          </ac:picMkLst>
        </pc:picChg>
        <pc:picChg chg="mod">
          <ac:chgData name="Anna Sterner" userId="e34ade42-3f4d-4ffb-96dc-1c6e40b6902f" providerId="ADAL" clId="{30F2883C-D14C-4742-AE3F-933146AFF4C8}" dt="2024-05-17T15:08:00.019" v="103"/>
          <ac:picMkLst>
            <pc:docMk/>
            <pc:sldMk cId="2150117555" sldId="307"/>
            <ac:picMk id="246" creationId="{DDD1985D-43BC-1504-452E-2BDCBD788369}"/>
          </ac:picMkLst>
        </pc:picChg>
        <pc:picChg chg="mod">
          <ac:chgData name="Anna Sterner" userId="e34ade42-3f4d-4ffb-96dc-1c6e40b6902f" providerId="ADAL" clId="{30F2883C-D14C-4742-AE3F-933146AFF4C8}" dt="2024-05-17T15:08:00.019" v="103"/>
          <ac:picMkLst>
            <pc:docMk/>
            <pc:sldMk cId="2150117555" sldId="307"/>
            <ac:picMk id="247" creationId="{C9DF5716-5C93-5280-4BDD-EDCDBC31858E}"/>
          </ac:picMkLst>
        </pc:picChg>
        <pc:picChg chg="mod">
          <ac:chgData name="Anna Sterner" userId="e34ade42-3f4d-4ffb-96dc-1c6e40b6902f" providerId="ADAL" clId="{30F2883C-D14C-4742-AE3F-933146AFF4C8}" dt="2024-05-17T15:08:00.019" v="103"/>
          <ac:picMkLst>
            <pc:docMk/>
            <pc:sldMk cId="2150117555" sldId="307"/>
            <ac:picMk id="248" creationId="{FA2E1103-612E-9D33-1921-66E7F5931204}"/>
          </ac:picMkLst>
        </pc:picChg>
        <pc:picChg chg="mod">
          <ac:chgData name="Anna Sterner" userId="e34ade42-3f4d-4ffb-96dc-1c6e40b6902f" providerId="ADAL" clId="{30F2883C-D14C-4742-AE3F-933146AFF4C8}" dt="2024-05-17T15:08:00.019" v="103"/>
          <ac:picMkLst>
            <pc:docMk/>
            <pc:sldMk cId="2150117555" sldId="307"/>
            <ac:picMk id="250" creationId="{692F713F-1D8D-EAF7-3C39-A2F450C0C82D}"/>
          </ac:picMkLst>
        </pc:picChg>
        <pc:picChg chg="mod">
          <ac:chgData name="Anna Sterner" userId="e34ade42-3f4d-4ffb-96dc-1c6e40b6902f" providerId="ADAL" clId="{30F2883C-D14C-4742-AE3F-933146AFF4C8}" dt="2024-05-17T15:08:00.019" v="103"/>
          <ac:picMkLst>
            <pc:docMk/>
            <pc:sldMk cId="2150117555" sldId="307"/>
            <ac:picMk id="251" creationId="{4D931CBE-CAF0-EA96-7E16-D16A1E3D83C1}"/>
          </ac:picMkLst>
        </pc:picChg>
        <pc:picChg chg="mod">
          <ac:chgData name="Anna Sterner" userId="e34ade42-3f4d-4ffb-96dc-1c6e40b6902f" providerId="ADAL" clId="{30F2883C-D14C-4742-AE3F-933146AFF4C8}" dt="2024-05-17T15:08:00.019" v="103"/>
          <ac:picMkLst>
            <pc:docMk/>
            <pc:sldMk cId="2150117555" sldId="307"/>
            <ac:picMk id="252" creationId="{E80680CC-EEEE-AEF3-C93B-6B93AEC4D356}"/>
          </ac:picMkLst>
        </pc:picChg>
        <pc:picChg chg="mod">
          <ac:chgData name="Anna Sterner" userId="e34ade42-3f4d-4ffb-96dc-1c6e40b6902f" providerId="ADAL" clId="{30F2883C-D14C-4742-AE3F-933146AFF4C8}" dt="2024-05-17T15:08:00.019" v="103"/>
          <ac:picMkLst>
            <pc:docMk/>
            <pc:sldMk cId="2150117555" sldId="307"/>
            <ac:picMk id="253" creationId="{603C1CBA-7579-6062-165B-CB84004EA13D}"/>
          </ac:picMkLst>
        </pc:picChg>
        <pc:picChg chg="mod">
          <ac:chgData name="Anna Sterner" userId="e34ade42-3f4d-4ffb-96dc-1c6e40b6902f" providerId="ADAL" clId="{30F2883C-D14C-4742-AE3F-933146AFF4C8}" dt="2024-05-17T15:08:00.019" v="103"/>
          <ac:picMkLst>
            <pc:docMk/>
            <pc:sldMk cId="2150117555" sldId="307"/>
            <ac:picMk id="254" creationId="{CB4F6FE2-2A4E-B732-AA72-C7D3CD81007C}"/>
          </ac:picMkLst>
        </pc:picChg>
        <pc:picChg chg="mod">
          <ac:chgData name="Anna Sterner" userId="e34ade42-3f4d-4ffb-96dc-1c6e40b6902f" providerId="ADAL" clId="{30F2883C-D14C-4742-AE3F-933146AFF4C8}" dt="2024-05-17T15:08:00.019" v="103"/>
          <ac:picMkLst>
            <pc:docMk/>
            <pc:sldMk cId="2150117555" sldId="307"/>
            <ac:picMk id="255" creationId="{74B113A7-EF1B-5337-A4B9-403182C39DA0}"/>
          </ac:picMkLst>
        </pc:picChg>
        <pc:picChg chg="mod">
          <ac:chgData name="Anna Sterner" userId="e34ade42-3f4d-4ffb-96dc-1c6e40b6902f" providerId="ADAL" clId="{30F2883C-D14C-4742-AE3F-933146AFF4C8}" dt="2024-05-17T15:08:00.019" v="103"/>
          <ac:picMkLst>
            <pc:docMk/>
            <pc:sldMk cId="2150117555" sldId="307"/>
            <ac:picMk id="257" creationId="{679EF34B-D71C-8E72-873D-998CD99FA6CB}"/>
          </ac:picMkLst>
        </pc:picChg>
        <pc:picChg chg="mod">
          <ac:chgData name="Anna Sterner" userId="e34ade42-3f4d-4ffb-96dc-1c6e40b6902f" providerId="ADAL" clId="{30F2883C-D14C-4742-AE3F-933146AFF4C8}" dt="2024-05-17T15:08:00.019" v="103"/>
          <ac:picMkLst>
            <pc:docMk/>
            <pc:sldMk cId="2150117555" sldId="307"/>
            <ac:picMk id="258" creationId="{0DBAEBE6-FB12-E9C3-6126-93D0B0C50ED2}"/>
          </ac:picMkLst>
        </pc:picChg>
        <pc:picChg chg="mod">
          <ac:chgData name="Anna Sterner" userId="e34ade42-3f4d-4ffb-96dc-1c6e40b6902f" providerId="ADAL" clId="{30F2883C-D14C-4742-AE3F-933146AFF4C8}" dt="2024-05-17T15:08:00.019" v="103"/>
          <ac:picMkLst>
            <pc:docMk/>
            <pc:sldMk cId="2150117555" sldId="307"/>
            <ac:picMk id="259" creationId="{D6BE0C01-8402-5ABD-89FC-B899950E44A2}"/>
          </ac:picMkLst>
        </pc:picChg>
        <pc:picChg chg="mod">
          <ac:chgData name="Anna Sterner" userId="e34ade42-3f4d-4ffb-96dc-1c6e40b6902f" providerId="ADAL" clId="{30F2883C-D14C-4742-AE3F-933146AFF4C8}" dt="2024-05-17T15:08:00.019" v="103"/>
          <ac:picMkLst>
            <pc:docMk/>
            <pc:sldMk cId="2150117555" sldId="307"/>
            <ac:picMk id="260" creationId="{468F30BD-4ACB-C75E-A103-BD059C1D9FEF}"/>
          </ac:picMkLst>
        </pc:picChg>
        <pc:picChg chg="mod">
          <ac:chgData name="Anna Sterner" userId="e34ade42-3f4d-4ffb-96dc-1c6e40b6902f" providerId="ADAL" clId="{30F2883C-D14C-4742-AE3F-933146AFF4C8}" dt="2024-05-17T15:08:00.019" v="103"/>
          <ac:picMkLst>
            <pc:docMk/>
            <pc:sldMk cId="2150117555" sldId="307"/>
            <ac:picMk id="261" creationId="{5273E520-6192-51D5-7A8C-F08222971EC2}"/>
          </ac:picMkLst>
        </pc:picChg>
        <pc:picChg chg="mod">
          <ac:chgData name="Anna Sterner" userId="e34ade42-3f4d-4ffb-96dc-1c6e40b6902f" providerId="ADAL" clId="{30F2883C-D14C-4742-AE3F-933146AFF4C8}" dt="2024-05-17T15:08:00.019" v="103"/>
          <ac:picMkLst>
            <pc:docMk/>
            <pc:sldMk cId="2150117555" sldId="307"/>
            <ac:picMk id="262" creationId="{AACF0063-7A90-FA3D-983D-E7C0D4A661F0}"/>
          </ac:picMkLst>
        </pc:picChg>
        <pc:picChg chg="mod">
          <ac:chgData name="Anna Sterner" userId="e34ade42-3f4d-4ffb-96dc-1c6e40b6902f" providerId="ADAL" clId="{30F2883C-D14C-4742-AE3F-933146AFF4C8}" dt="2024-05-17T15:08:00.019" v="103"/>
          <ac:picMkLst>
            <pc:docMk/>
            <pc:sldMk cId="2150117555" sldId="307"/>
            <ac:picMk id="263" creationId="{5857DAAE-C7BA-6862-8688-FB5D8FC067A7}"/>
          </ac:picMkLst>
        </pc:picChg>
        <pc:picChg chg="mod">
          <ac:chgData name="Anna Sterner" userId="e34ade42-3f4d-4ffb-96dc-1c6e40b6902f" providerId="ADAL" clId="{30F2883C-D14C-4742-AE3F-933146AFF4C8}" dt="2024-05-17T15:08:00.019" v="103"/>
          <ac:picMkLst>
            <pc:docMk/>
            <pc:sldMk cId="2150117555" sldId="307"/>
            <ac:picMk id="265" creationId="{E84BA197-8B14-7FC7-0F01-30ECC41636C2}"/>
          </ac:picMkLst>
        </pc:picChg>
        <pc:picChg chg="mod">
          <ac:chgData name="Anna Sterner" userId="e34ade42-3f4d-4ffb-96dc-1c6e40b6902f" providerId="ADAL" clId="{30F2883C-D14C-4742-AE3F-933146AFF4C8}" dt="2024-05-17T15:08:00.019" v="103"/>
          <ac:picMkLst>
            <pc:docMk/>
            <pc:sldMk cId="2150117555" sldId="307"/>
            <ac:picMk id="266" creationId="{F9635780-898A-6E18-37CD-3251C31DB3A1}"/>
          </ac:picMkLst>
        </pc:picChg>
        <pc:picChg chg="mod">
          <ac:chgData name="Anna Sterner" userId="e34ade42-3f4d-4ffb-96dc-1c6e40b6902f" providerId="ADAL" clId="{30F2883C-D14C-4742-AE3F-933146AFF4C8}" dt="2024-05-17T15:08:00.019" v="103"/>
          <ac:picMkLst>
            <pc:docMk/>
            <pc:sldMk cId="2150117555" sldId="307"/>
            <ac:picMk id="267" creationId="{BC011B55-0D59-E690-E7AC-F171C31D3B3A}"/>
          </ac:picMkLst>
        </pc:picChg>
        <pc:picChg chg="mod">
          <ac:chgData name="Anna Sterner" userId="e34ade42-3f4d-4ffb-96dc-1c6e40b6902f" providerId="ADAL" clId="{30F2883C-D14C-4742-AE3F-933146AFF4C8}" dt="2024-05-17T15:08:00.019" v="103"/>
          <ac:picMkLst>
            <pc:docMk/>
            <pc:sldMk cId="2150117555" sldId="307"/>
            <ac:picMk id="268" creationId="{BE5AB45D-8CD0-DBAA-52FB-D6EF0BA9D799}"/>
          </ac:picMkLst>
        </pc:picChg>
        <pc:picChg chg="mod">
          <ac:chgData name="Anna Sterner" userId="e34ade42-3f4d-4ffb-96dc-1c6e40b6902f" providerId="ADAL" clId="{30F2883C-D14C-4742-AE3F-933146AFF4C8}" dt="2024-05-17T15:08:00.019" v="103"/>
          <ac:picMkLst>
            <pc:docMk/>
            <pc:sldMk cId="2150117555" sldId="307"/>
            <ac:picMk id="270" creationId="{0FC22641-FB4E-E3E4-3FDA-206E2004EE74}"/>
          </ac:picMkLst>
        </pc:picChg>
        <pc:picChg chg="mod">
          <ac:chgData name="Anna Sterner" userId="e34ade42-3f4d-4ffb-96dc-1c6e40b6902f" providerId="ADAL" clId="{30F2883C-D14C-4742-AE3F-933146AFF4C8}" dt="2024-05-17T15:08:00.019" v="103"/>
          <ac:picMkLst>
            <pc:docMk/>
            <pc:sldMk cId="2150117555" sldId="307"/>
            <ac:picMk id="271" creationId="{9E26DE14-41C1-FB52-58FB-CCBD7B60279F}"/>
          </ac:picMkLst>
        </pc:picChg>
        <pc:picChg chg="mod">
          <ac:chgData name="Anna Sterner" userId="e34ade42-3f4d-4ffb-96dc-1c6e40b6902f" providerId="ADAL" clId="{30F2883C-D14C-4742-AE3F-933146AFF4C8}" dt="2024-05-17T15:08:00.019" v="103"/>
          <ac:picMkLst>
            <pc:docMk/>
            <pc:sldMk cId="2150117555" sldId="307"/>
            <ac:picMk id="272" creationId="{53F41E76-2DFA-0DAF-519E-F6707AF20882}"/>
          </ac:picMkLst>
        </pc:picChg>
        <pc:picChg chg="mod">
          <ac:chgData name="Anna Sterner" userId="e34ade42-3f4d-4ffb-96dc-1c6e40b6902f" providerId="ADAL" clId="{30F2883C-D14C-4742-AE3F-933146AFF4C8}" dt="2024-05-17T15:08:00.019" v="103"/>
          <ac:picMkLst>
            <pc:docMk/>
            <pc:sldMk cId="2150117555" sldId="307"/>
            <ac:picMk id="274" creationId="{C5D910AC-AEBC-46B8-5555-6FAD9E755DBA}"/>
          </ac:picMkLst>
        </pc:picChg>
        <pc:picChg chg="mod">
          <ac:chgData name="Anna Sterner" userId="e34ade42-3f4d-4ffb-96dc-1c6e40b6902f" providerId="ADAL" clId="{30F2883C-D14C-4742-AE3F-933146AFF4C8}" dt="2024-05-17T15:08:00.019" v="103"/>
          <ac:picMkLst>
            <pc:docMk/>
            <pc:sldMk cId="2150117555" sldId="307"/>
            <ac:picMk id="275" creationId="{F3C06871-6251-7846-4408-2527E6D4BE3A}"/>
          </ac:picMkLst>
        </pc:picChg>
        <pc:picChg chg="mod">
          <ac:chgData name="Anna Sterner" userId="e34ade42-3f4d-4ffb-96dc-1c6e40b6902f" providerId="ADAL" clId="{30F2883C-D14C-4742-AE3F-933146AFF4C8}" dt="2024-05-17T15:08:00.019" v="103"/>
          <ac:picMkLst>
            <pc:docMk/>
            <pc:sldMk cId="2150117555" sldId="307"/>
            <ac:picMk id="276" creationId="{1CBC3B2F-47EC-C75E-E6C2-D2D9F1F1F693}"/>
          </ac:picMkLst>
        </pc:picChg>
        <pc:picChg chg="mod">
          <ac:chgData name="Anna Sterner" userId="e34ade42-3f4d-4ffb-96dc-1c6e40b6902f" providerId="ADAL" clId="{30F2883C-D14C-4742-AE3F-933146AFF4C8}" dt="2024-05-17T15:08:00.019" v="103"/>
          <ac:picMkLst>
            <pc:docMk/>
            <pc:sldMk cId="2150117555" sldId="307"/>
            <ac:picMk id="277" creationId="{85C0EF9E-AD94-A57E-3DB0-547796AAC7FD}"/>
          </ac:picMkLst>
        </pc:picChg>
        <pc:picChg chg="mod">
          <ac:chgData name="Anna Sterner" userId="e34ade42-3f4d-4ffb-96dc-1c6e40b6902f" providerId="ADAL" clId="{30F2883C-D14C-4742-AE3F-933146AFF4C8}" dt="2024-05-17T15:08:00.019" v="103"/>
          <ac:picMkLst>
            <pc:docMk/>
            <pc:sldMk cId="2150117555" sldId="307"/>
            <ac:picMk id="278" creationId="{7697C25E-E561-4692-88AE-082C011F7991}"/>
          </ac:picMkLst>
        </pc:picChg>
        <pc:picChg chg="mod">
          <ac:chgData name="Anna Sterner" userId="e34ade42-3f4d-4ffb-96dc-1c6e40b6902f" providerId="ADAL" clId="{30F2883C-D14C-4742-AE3F-933146AFF4C8}" dt="2024-05-17T15:08:00.019" v="103"/>
          <ac:picMkLst>
            <pc:docMk/>
            <pc:sldMk cId="2150117555" sldId="307"/>
            <ac:picMk id="279" creationId="{3CC7EBDC-B573-D137-6427-8425FACA5E2E}"/>
          </ac:picMkLst>
        </pc:picChg>
        <pc:picChg chg="mod">
          <ac:chgData name="Anna Sterner" userId="e34ade42-3f4d-4ffb-96dc-1c6e40b6902f" providerId="ADAL" clId="{30F2883C-D14C-4742-AE3F-933146AFF4C8}" dt="2024-05-17T15:08:00.019" v="103"/>
          <ac:picMkLst>
            <pc:docMk/>
            <pc:sldMk cId="2150117555" sldId="307"/>
            <ac:picMk id="280" creationId="{1C53BBCE-99C7-B063-3618-615AC2D8845D}"/>
          </ac:picMkLst>
        </pc:picChg>
        <pc:picChg chg="mod">
          <ac:chgData name="Anna Sterner" userId="e34ade42-3f4d-4ffb-96dc-1c6e40b6902f" providerId="ADAL" clId="{30F2883C-D14C-4742-AE3F-933146AFF4C8}" dt="2024-05-17T15:08:00.019" v="103"/>
          <ac:picMkLst>
            <pc:docMk/>
            <pc:sldMk cId="2150117555" sldId="307"/>
            <ac:picMk id="281" creationId="{CA576833-5CED-4609-7033-7299C12AF39A}"/>
          </ac:picMkLst>
        </pc:picChg>
        <pc:picChg chg="mod">
          <ac:chgData name="Anna Sterner" userId="e34ade42-3f4d-4ffb-96dc-1c6e40b6902f" providerId="ADAL" clId="{30F2883C-D14C-4742-AE3F-933146AFF4C8}" dt="2024-05-17T15:08:00.019" v="103"/>
          <ac:picMkLst>
            <pc:docMk/>
            <pc:sldMk cId="2150117555" sldId="307"/>
            <ac:picMk id="282" creationId="{330E483E-D782-9FD9-0745-D6CB42E7B73F}"/>
          </ac:picMkLst>
        </pc:picChg>
        <pc:picChg chg="mod">
          <ac:chgData name="Anna Sterner" userId="e34ade42-3f4d-4ffb-96dc-1c6e40b6902f" providerId="ADAL" clId="{30F2883C-D14C-4742-AE3F-933146AFF4C8}" dt="2024-05-17T15:08:00.019" v="103"/>
          <ac:picMkLst>
            <pc:docMk/>
            <pc:sldMk cId="2150117555" sldId="307"/>
            <ac:picMk id="283" creationId="{3D78A487-F0B1-1A1C-8062-8C795046FB69}"/>
          </ac:picMkLst>
        </pc:picChg>
        <pc:picChg chg="mod">
          <ac:chgData name="Anna Sterner" userId="e34ade42-3f4d-4ffb-96dc-1c6e40b6902f" providerId="ADAL" clId="{30F2883C-D14C-4742-AE3F-933146AFF4C8}" dt="2024-05-17T15:08:00.019" v="103"/>
          <ac:picMkLst>
            <pc:docMk/>
            <pc:sldMk cId="2150117555" sldId="307"/>
            <ac:picMk id="284" creationId="{3A45FBF3-0E87-9EDC-1864-8388D963D8A1}"/>
          </ac:picMkLst>
        </pc:picChg>
        <pc:picChg chg="mod">
          <ac:chgData name="Anna Sterner" userId="e34ade42-3f4d-4ffb-96dc-1c6e40b6902f" providerId="ADAL" clId="{30F2883C-D14C-4742-AE3F-933146AFF4C8}" dt="2024-05-17T15:08:00.019" v="103"/>
          <ac:picMkLst>
            <pc:docMk/>
            <pc:sldMk cId="2150117555" sldId="307"/>
            <ac:picMk id="285" creationId="{4D056004-CF5F-9FC6-5F24-B9D3B3801CB7}"/>
          </ac:picMkLst>
        </pc:picChg>
        <pc:picChg chg="mod">
          <ac:chgData name="Anna Sterner" userId="e34ade42-3f4d-4ffb-96dc-1c6e40b6902f" providerId="ADAL" clId="{30F2883C-D14C-4742-AE3F-933146AFF4C8}" dt="2024-05-17T15:08:00.019" v="103"/>
          <ac:picMkLst>
            <pc:docMk/>
            <pc:sldMk cId="2150117555" sldId="307"/>
            <ac:picMk id="286" creationId="{A6AA3957-43CE-994C-C4FF-8BBCED52BBF2}"/>
          </ac:picMkLst>
        </pc:picChg>
        <pc:picChg chg="mod">
          <ac:chgData name="Anna Sterner" userId="e34ade42-3f4d-4ffb-96dc-1c6e40b6902f" providerId="ADAL" clId="{30F2883C-D14C-4742-AE3F-933146AFF4C8}" dt="2024-05-17T15:08:00.019" v="103"/>
          <ac:picMkLst>
            <pc:docMk/>
            <pc:sldMk cId="2150117555" sldId="307"/>
            <ac:picMk id="287" creationId="{E7F77C9F-6A3A-815C-1DC9-0E021C1F0A12}"/>
          </ac:picMkLst>
        </pc:picChg>
        <pc:picChg chg="mod">
          <ac:chgData name="Anna Sterner" userId="e34ade42-3f4d-4ffb-96dc-1c6e40b6902f" providerId="ADAL" clId="{30F2883C-D14C-4742-AE3F-933146AFF4C8}" dt="2024-05-17T15:08:00.019" v="103"/>
          <ac:picMkLst>
            <pc:docMk/>
            <pc:sldMk cId="2150117555" sldId="307"/>
            <ac:picMk id="288" creationId="{97E6F1DB-66DD-FC32-35D9-D206C3874C1B}"/>
          </ac:picMkLst>
        </pc:picChg>
        <pc:picChg chg="mod">
          <ac:chgData name="Anna Sterner" userId="e34ade42-3f4d-4ffb-96dc-1c6e40b6902f" providerId="ADAL" clId="{30F2883C-D14C-4742-AE3F-933146AFF4C8}" dt="2024-05-17T15:08:00.019" v="103"/>
          <ac:picMkLst>
            <pc:docMk/>
            <pc:sldMk cId="2150117555" sldId="307"/>
            <ac:picMk id="289" creationId="{4740B4B7-2E63-F603-B71C-876FF9DB5DA8}"/>
          </ac:picMkLst>
        </pc:picChg>
        <pc:picChg chg="mod">
          <ac:chgData name="Anna Sterner" userId="e34ade42-3f4d-4ffb-96dc-1c6e40b6902f" providerId="ADAL" clId="{30F2883C-D14C-4742-AE3F-933146AFF4C8}" dt="2024-05-17T15:08:00.019" v="103"/>
          <ac:picMkLst>
            <pc:docMk/>
            <pc:sldMk cId="2150117555" sldId="307"/>
            <ac:picMk id="290" creationId="{4800DE7F-F7D3-144C-E575-9D79054D56B5}"/>
          </ac:picMkLst>
        </pc:picChg>
        <pc:picChg chg="mod">
          <ac:chgData name="Anna Sterner" userId="e34ade42-3f4d-4ffb-96dc-1c6e40b6902f" providerId="ADAL" clId="{30F2883C-D14C-4742-AE3F-933146AFF4C8}" dt="2024-05-17T15:08:00.019" v="103"/>
          <ac:picMkLst>
            <pc:docMk/>
            <pc:sldMk cId="2150117555" sldId="307"/>
            <ac:picMk id="291" creationId="{BC86FEBA-B09E-0FAE-FCBF-7CAA63D3488E}"/>
          </ac:picMkLst>
        </pc:picChg>
        <pc:picChg chg="mod">
          <ac:chgData name="Anna Sterner" userId="e34ade42-3f4d-4ffb-96dc-1c6e40b6902f" providerId="ADAL" clId="{30F2883C-D14C-4742-AE3F-933146AFF4C8}" dt="2024-05-17T15:08:00.019" v="103"/>
          <ac:picMkLst>
            <pc:docMk/>
            <pc:sldMk cId="2150117555" sldId="307"/>
            <ac:picMk id="294" creationId="{819A5F64-DCA9-1670-4C77-03D823D53585}"/>
          </ac:picMkLst>
        </pc:picChg>
        <pc:picChg chg="mod">
          <ac:chgData name="Anna Sterner" userId="e34ade42-3f4d-4ffb-96dc-1c6e40b6902f" providerId="ADAL" clId="{30F2883C-D14C-4742-AE3F-933146AFF4C8}" dt="2024-05-17T15:08:00.019" v="103"/>
          <ac:picMkLst>
            <pc:docMk/>
            <pc:sldMk cId="2150117555" sldId="307"/>
            <ac:picMk id="295" creationId="{D70086B3-01CA-9033-B741-580F25B93E3D}"/>
          </ac:picMkLst>
        </pc:picChg>
        <pc:picChg chg="mod">
          <ac:chgData name="Anna Sterner" userId="e34ade42-3f4d-4ffb-96dc-1c6e40b6902f" providerId="ADAL" clId="{30F2883C-D14C-4742-AE3F-933146AFF4C8}" dt="2024-05-17T15:08:00.019" v="103"/>
          <ac:picMkLst>
            <pc:docMk/>
            <pc:sldMk cId="2150117555" sldId="307"/>
            <ac:picMk id="296" creationId="{20E2E874-47EB-3EB6-F1F2-5D0EF2E50D1A}"/>
          </ac:picMkLst>
        </pc:picChg>
        <pc:picChg chg="mod">
          <ac:chgData name="Anna Sterner" userId="e34ade42-3f4d-4ffb-96dc-1c6e40b6902f" providerId="ADAL" clId="{30F2883C-D14C-4742-AE3F-933146AFF4C8}" dt="2024-05-17T15:08:00.019" v="103"/>
          <ac:picMkLst>
            <pc:docMk/>
            <pc:sldMk cId="2150117555" sldId="307"/>
            <ac:picMk id="297" creationId="{5F8F5D79-1BDF-7A4B-BEA2-3CC347035A2E}"/>
          </ac:picMkLst>
        </pc:picChg>
        <pc:picChg chg="mod">
          <ac:chgData name="Anna Sterner" userId="e34ade42-3f4d-4ffb-96dc-1c6e40b6902f" providerId="ADAL" clId="{30F2883C-D14C-4742-AE3F-933146AFF4C8}" dt="2024-05-17T15:08:00.019" v="103"/>
          <ac:picMkLst>
            <pc:docMk/>
            <pc:sldMk cId="2150117555" sldId="307"/>
            <ac:picMk id="298" creationId="{E0AFB301-77BA-AA89-5230-DA63CD45F7C3}"/>
          </ac:picMkLst>
        </pc:picChg>
        <pc:picChg chg="mod">
          <ac:chgData name="Anna Sterner" userId="e34ade42-3f4d-4ffb-96dc-1c6e40b6902f" providerId="ADAL" clId="{30F2883C-D14C-4742-AE3F-933146AFF4C8}" dt="2024-05-17T15:08:00.019" v="103"/>
          <ac:picMkLst>
            <pc:docMk/>
            <pc:sldMk cId="2150117555" sldId="307"/>
            <ac:picMk id="299" creationId="{E77E166F-85FE-97C0-361B-B5211C4A3A75}"/>
          </ac:picMkLst>
        </pc:picChg>
        <pc:picChg chg="mod">
          <ac:chgData name="Anna Sterner" userId="e34ade42-3f4d-4ffb-96dc-1c6e40b6902f" providerId="ADAL" clId="{30F2883C-D14C-4742-AE3F-933146AFF4C8}" dt="2024-05-17T15:08:00.019" v="103"/>
          <ac:picMkLst>
            <pc:docMk/>
            <pc:sldMk cId="2150117555" sldId="307"/>
            <ac:picMk id="300" creationId="{83D64BDC-53D5-1400-2949-E9C94284955E}"/>
          </ac:picMkLst>
        </pc:picChg>
        <pc:picChg chg="mod">
          <ac:chgData name="Anna Sterner" userId="e34ade42-3f4d-4ffb-96dc-1c6e40b6902f" providerId="ADAL" clId="{30F2883C-D14C-4742-AE3F-933146AFF4C8}" dt="2024-05-17T15:08:00.019" v="103"/>
          <ac:picMkLst>
            <pc:docMk/>
            <pc:sldMk cId="2150117555" sldId="307"/>
            <ac:picMk id="301" creationId="{8036D8C1-3E82-6947-D0B4-7E27F895B813}"/>
          </ac:picMkLst>
        </pc:picChg>
        <pc:picChg chg="mod">
          <ac:chgData name="Anna Sterner" userId="e34ade42-3f4d-4ffb-96dc-1c6e40b6902f" providerId="ADAL" clId="{30F2883C-D14C-4742-AE3F-933146AFF4C8}" dt="2024-05-17T15:08:00.019" v="103"/>
          <ac:picMkLst>
            <pc:docMk/>
            <pc:sldMk cId="2150117555" sldId="307"/>
            <ac:picMk id="302" creationId="{E5E58451-44F3-73E1-B414-7E6344B134D7}"/>
          </ac:picMkLst>
        </pc:picChg>
        <pc:picChg chg="mod">
          <ac:chgData name="Anna Sterner" userId="e34ade42-3f4d-4ffb-96dc-1c6e40b6902f" providerId="ADAL" clId="{30F2883C-D14C-4742-AE3F-933146AFF4C8}" dt="2024-05-17T15:08:00.019" v="103"/>
          <ac:picMkLst>
            <pc:docMk/>
            <pc:sldMk cId="2150117555" sldId="307"/>
            <ac:picMk id="303" creationId="{678C25F4-DB6A-3024-F9D5-7CCD35BB7D07}"/>
          </ac:picMkLst>
        </pc:picChg>
        <pc:picChg chg="mod">
          <ac:chgData name="Anna Sterner" userId="e34ade42-3f4d-4ffb-96dc-1c6e40b6902f" providerId="ADAL" clId="{30F2883C-D14C-4742-AE3F-933146AFF4C8}" dt="2024-05-17T15:08:00.019" v="103"/>
          <ac:picMkLst>
            <pc:docMk/>
            <pc:sldMk cId="2150117555" sldId="307"/>
            <ac:picMk id="304" creationId="{27060059-3D54-543B-3F39-8845DE99A07F}"/>
          </ac:picMkLst>
        </pc:picChg>
        <pc:picChg chg="mod">
          <ac:chgData name="Anna Sterner" userId="e34ade42-3f4d-4ffb-96dc-1c6e40b6902f" providerId="ADAL" clId="{30F2883C-D14C-4742-AE3F-933146AFF4C8}" dt="2024-05-17T15:08:00.019" v="103"/>
          <ac:picMkLst>
            <pc:docMk/>
            <pc:sldMk cId="2150117555" sldId="307"/>
            <ac:picMk id="306" creationId="{469C8AF8-B36B-3533-A3ED-7C3997764B51}"/>
          </ac:picMkLst>
        </pc:picChg>
        <pc:picChg chg="mod">
          <ac:chgData name="Anna Sterner" userId="e34ade42-3f4d-4ffb-96dc-1c6e40b6902f" providerId="ADAL" clId="{30F2883C-D14C-4742-AE3F-933146AFF4C8}" dt="2024-05-17T15:08:00.019" v="103"/>
          <ac:picMkLst>
            <pc:docMk/>
            <pc:sldMk cId="2150117555" sldId="307"/>
            <ac:picMk id="307" creationId="{70D059C2-DB40-FA98-0638-3C5C911BCEC8}"/>
          </ac:picMkLst>
        </pc:picChg>
        <pc:picChg chg="mod">
          <ac:chgData name="Anna Sterner" userId="e34ade42-3f4d-4ffb-96dc-1c6e40b6902f" providerId="ADAL" clId="{30F2883C-D14C-4742-AE3F-933146AFF4C8}" dt="2024-05-17T15:08:00.019" v="103"/>
          <ac:picMkLst>
            <pc:docMk/>
            <pc:sldMk cId="2150117555" sldId="307"/>
            <ac:picMk id="308" creationId="{CF57B6A4-54E1-40CC-115E-6712598C8144}"/>
          </ac:picMkLst>
        </pc:picChg>
        <pc:picChg chg="mod">
          <ac:chgData name="Anna Sterner" userId="e34ade42-3f4d-4ffb-96dc-1c6e40b6902f" providerId="ADAL" clId="{30F2883C-D14C-4742-AE3F-933146AFF4C8}" dt="2024-05-17T15:08:00.019" v="103"/>
          <ac:picMkLst>
            <pc:docMk/>
            <pc:sldMk cId="2150117555" sldId="307"/>
            <ac:picMk id="310" creationId="{ABD4E1E8-0664-8AB4-57A7-A72D332760B9}"/>
          </ac:picMkLst>
        </pc:picChg>
        <pc:picChg chg="mod">
          <ac:chgData name="Anna Sterner" userId="e34ade42-3f4d-4ffb-96dc-1c6e40b6902f" providerId="ADAL" clId="{30F2883C-D14C-4742-AE3F-933146AFF4C8}" dt="2024-05-17T15:08:00.019" v="103"/>
          <ac:picMkLst>
            <pc:docMk/>
            <pc:sldMk cId="2150117555" sldId="307"/>
            <ac:picMk id="311" creationId="{73CEB6A7-087D-32BC-086F-660E33E044BF}"/>
          </ac:picMkLst>
        </pc:picChg>
        <pc:picChg chg="mod">
          <ac:chgData name="Anna Sterner" userId="e34ade42-3f4d-4ffb-96dc-1c6e40b6902f" providerId="ADAL" clId="{30F2883C-D14C-4742-AE3F-933146AFF4C8}" dt="2024-05-17T15:08:00.019" v="103"/>
          <ac:picMkLst>
            <pc:docMk/>
            <pc:sldMk cId="2150117555" sldId="307"/>
            <ac:picMk id="312" creationId="{91F4DE70-A253-CBBE-4BDB-6C6331535A47}"/>
          </ac:picMkLst>
        </pc:picChg>
        <pc:picChg chg="mod">
          <ac:chgData name="Anna Sterner" userId="e34ade42-3f4d-4ffb-96dc-1c6e40b6902f" providerId="ADAL" clId="{30F2883C-D14C-4742-AE3F-933146AFF4C8}" dt="2024-05-17T15:08:00.019" v="103"/>
          <ac:picMkLst>
            <pc:docMk/>
            <pc:sldMk cId="2150117555" sldId="307"/>
            <ac:picMk id="313" creationId="{7C2DFDB0-8DEE-9283-C42B-DE83FA3F1C71}"/>
          </ac:picMkLst>
        </pc:picChg>
        <pc:picChg chg="mod">
          <ac:chgData name="Anna Sterner" userId="e34ade42-3f4d-4ffb-96dc-1c6e40b6902f" providerId="ADAL" clId="{30F2883C-D14C-4742-AE3F-933146AFF4C8}" dt="2024-05-17T15:08:00.019" v="103"/>
          <ac:picMkLst>
            <pc:docMk/>
            <pc:sldMk cId="2150117555" sldId="307"/>
            <ac:picMk id="314" creationId="{2493A8B2-AC4A-9CF2-7A92-FA30DBE0B00F}"/>
          </ac:picMkLst>
        </pc:picChg>
        <pc:picChg chg="mod">
          <ac:chgData name="Anna Sterner" userId="e34ade42-3f4d-4ffb-96dc-1c6e40b6902f" providerId="ADAL" clId="{30F2883C-D14C-4742-AE3F-933146AFF4C8}" dt="2024-05-17T15:08:00.019" v="103"/>
          <ac:picMkLst>
            <pc:docMk/>
            <pc:sldMk cId="2150117555" sldId="307"/>
            <ac:picMk id="315" creationId="{F14C7D9A-C96F-1EC6-120F-FEB8AE3C7C6C}"/>
          </ac:picMkLst>
        </pc:picChg>
        <pc:picChg chg="mod">
          <ac:chgData name="Anna Sterner" userId="e34ade42-3f4d-4ffb-96dc-1c6e40b6902f" providerId="ADAL" clId="{30F2883C-D14C-4742-AE3F-933146AFF4C8}" dt="2024-05-17T15:08:00.019" v="103"/>
          <ac:picMkLst>
            <pc:docMk/>
            <pc:sldMk cId="2150117555" sldId="307"/>
            <ac:picMk id="316" creationId="{8883FB0D-42C0-4403-CB17-E70D4D2FFC5B}"/>
          </ac:picMkLst>
        </pc:picChg>
        <pc:picChg chg="mod">
          <ac:chgData name="Anna Sterner" userId="e34ade42-3f4d-4ffb-96dc-1c6e40b6902f" providerId="ADAL" clId="{30F2883C-D14C-4742-AE3F-933146AFF4C8}" dt="2024-05-17T15:08:00.019" v="103"/>
          <ac:picMkLst>
            <pc:docMk/>
            <pc:sldMk cId="2150117555" sldId="307"/>
            <ac:picMk id="317" creationId="{9118EF4B-BB91-6CF2-D96C-1A86571F1A8C}"/>
          </ac:picMkLst>
        </pc:picChg>
        <pc:picChg chg="mod">
          <ac:chgData name="Anna Sterner" userId="e34ade42-3f4d-4ffb-96dc-1c6e40b6902f" providerId="ADAL" clId="{30F2883C-D14C-4742-AE3F-933146AFF4C8}" dt="2024-05-17T15:08:00.019" v="103"/>
          <ac:picMkLst>
            <pc:docMk/>
            <pc:sldMk cId="2150117555" sldId="307"/>
            <ac:picMk id="318" creationId="{587C1338-9188-A60E-7B55-54C100F712C0}"/>
          </ac:picMkLst>
        </pc:picChg>
        <pc:picChg chg="mod">
          <ac:chgData name="Anna Sterner" userId="e34ade42-3f4d-4ffb-96dc-1c6e40b6902f" providerId="ADAL" clId="{30F2883C-D14C-4742-AE3F-933146AFF4C8}" dt="2024-05-17T15:08:00.019" v="103"/>
          <ac:picMkLst>
            <pc:docMk/>
            <pc:sldMk cId="2150117555" sldId="307"/>
            <ac:picMk id="319" creationId="{378CCBEC-68E9-92C8-0DE6-CF7E4D9B9355}"/>
          </ac:picMkLst>
        </pc:picChg>
        <pc:picChg chg="mod">
          <ac:chgData name="Anna Sterner" userId="e34ade42-3f4d-4ffb-96dc-1c6e40b6902f" providerId="ADAL" clId="{30F2883C-D14C-4742-AE3F-933146AFF4C8}" dt="2024-05-17T15:08:00.019" v="103"/>
          <ac:picMkLst>
            <pc:docMk/>
            <pc:sldMk cId="2150117555" sldId="307"/>
            <ac:picMk id="320" creationId="{BB31455B-DE30-F541-CD4E-4F4AD22844D8}"/>
          </ac:picMkLst>
        </pc:picChg>
        <pc:picChg chg="mod">
          <ac:chgData name="Anna Sterner" userId="e34ade42-3f4d-4ffb-96dc-1c6e40b6902f" providerId="ADAL" clId="{30F2883C-D14C-4742-AE3F-933146AFF4C8}" dt="2024-05-17T15:08:00.019" v="103"/>
          <ac:picMkLst>
            <pc:docMk/>
            <pc:sldMk cId="2150117555" sldId="307"/>
            <ac:picMk id="321" creationId="{826166B5-EFAF-4274-5EA2-E743A994406E}"/>
          </ac:picMkLst>
        </pc:picChg>
        <pc:picChg chg="mod">
          <ac:chgData name="Anna Sterner" userId="e34ade42-3f4d-4ffb-96dc-1c6e40b6902f" providerId="ADAL" clId="{30F2883C-D14C-4742-AE3F-933146AFF4C8}" dt="2024-05-17T15:08:00.019" v="103"/>
          <ac:picMkLst>
            <pc:docMk/>
            <pc:sldMk cId="2150117555" sldId="307"/>
            <ac:picMk id="322" creationId="{C8317A34-BA96-F62A-7DCB-7AB7B9366B97}"/>
          </ac:picMkLst>
        </pc:picChg>
        <pc:picChg chg="mod">
          <ac:chgData name="Anna Sterner" userId="e34ade42-3f4d-4ffb-96dc-1c6e40b6902f" providerId="ADAL" clId="{30F2883C-D14C-4742-AE3F-933146AFF4C8}" dt="2024-05-17T15:08:00.019" v="103"/>
          <ac:picMkLst>
            <pc:docMk/>
            <pc:sldMk cId="2150117555" sldId="307"/>
            <ac:picMk id="323" creationId="{AE96BDF3-227A-B925-48A6-E521D45D991E}"/>
          </ac:picMkLst>
        </pc:picChg>
        <pc:picChg chg="mod">
          <ac:chgData name="Anna Sterner" userId="e34ade42-3f4d-4ffb-96dc-1c6e40b6902f" providerId="ADAL" clId="{30F2883C-D14C-4742-AE3F-933146AFF4C8}" dt="2024-05-17T15:08:00.019" v="103"/>
          <ac:picMkLst>
            <pc:docMk/>
            <pc:sldMk cId="2150117555" sldId="307"/>
            <ac:picMk id="324" creationId="{B34F99B9-D19D-0441-0208-4730EFBB8481}"/>
          </ac:picMkLst>
        </pc:picChg>
        <pc:picChg chg="mod">
          <ac:chgData name="Anna Sterner" userId="e34ade42-3f4d-4ffb-96dc-1c6e40b6902f" providerId="ADAL" clId="{30F2883C-D14C-4742-AE3F-933146AFF4C8}" dt="2024-05-17T15:08:00.019" v="103"/>
          <ac:picMkLst>
            <pc:docMk/>
            <pc:sldMk cId="2150117555" sldId="307"/>
            <ac:picMk id="325" creationId="{E94D18B6-6DBC-E15E-F8C0-EA80A229F223}"/>
          </ac:picMkLst>
        </pc:picChg>
        <pc:picChg chg="mod">
          <ac:chgData name="Anna Sterner" userId="e34ade42-3f4d-4ffb-96dc-1c6e40b6902f" providerId="ADAL" clId="{30F2883C-D14C-4742-AE3F-933146AFF4C8}" dt="2024-05-17T15:08:00.019" v="103"/>
          <ac:picMkLst>
            <pc:docMk/>
            <pc:sldMk cId="2150117555" sldId="307"/>
            <ac:picMk id="326" creationId="{9BDCE007-3393-BC23-5A00-A6A1ABD6E01F}"/>
          </ac:picMkLst>
        </pc:picChg>
        <pc:picChg chg="mod">
          <ac:chgData name="Anna Sterner" userId="e34ade42-3f4d-4ffb-96dc-1c6e40b6902f" providerId="ADAL" clId="{30F2883C-D14C-4742-AE3F-933146AFF4C8}" dt="2024-05-17T15:08:00.019" v="103"/>
          <ac:picMkLst>
            <pc:docMk/>
            <pc:sldMk cId="2150117555" sldId="307"/>
            <ac:picMk id="327" creationId="{039FB560-1711-1029-E3ED-70ECF3216BAC}"/>
          </ac:picMkLst>
        </pc:picChg>
        <pc:picChg chg="mod">
          <ac:chgData name="Anna Sterner" userId="e34ade42-3f4d-4ffb-96dc-1c6e40b6902f" providerId="ADAL" clId="{30F2883C-D14C-4742-AE3F-933146AFF4C8}" dt="2024-05-17T15:08:00.019" v="103"/>
          <ac:picMkLst>
            <pc:docMk/>
            <pc:sldMk cId="2150117555" sldId="307"/>
            <ac:picMk id="328" creationId="{368E298E-6095-3A97-D297-D65FD5D9180B}"/>
          </ac:picMkLst>
        </pc:picChg>
        <pc:picChg chg="mod">
          <ac:chgData name="Anna Sterner" userId="e34ade42-3f4d-4ffb-96dc-1c6e40b6902f" providerId="ADAL" clId="{30F2883C-D14C-4742-AE3F-933146AFF4C8}" dt="2024-05-17T15:08:00.019" v="103"/>
          <ac:picMkLst>
            <pc:docMk/>
            <pc:sldMk cId="2150117555" sldId="307"/>
            <ac:picMk id="329" creationId="{5114F5DC-E8AF-8A6D-8ED1-45E51B5303A8}"/>
          </ac:picMkLst>
        </pc:picChg>
        <pc:picChg chg="mod">
          <ac:chgData name="Anna Sterner" userId="e34ade42-3f4d-4ffb-96dc-1c6e40b6902f" providerId="ADAL" clId="{30F2883C-D14C-4742-AE3F-933146AFF4C8}" dt="2024-05-17T15:08:00.019" v="103"/>
          <ac:picMkLst>
            <pc:docMk/>
            <pc:sldMk cId="2150117555" sldId="307"/>
            <ac:picMk id="331" creationId="{48BB4D3E-43C3-D4D4-6238-3F6670A47108}"/>
          </ac:picMkLst>
        </pc:picChg>
        <pc:picChg chg="mod">
          <ac:chgData name="Anna Sterner" userId="e34ade42-3f4d-4ffb-96dc-1c6e40b6902f" providerId="ADAL" clId="{30F2883C-D14C-4742-AE3F-933146AFF4C8}" dt="2024-05-17T15:08:00.019" v="103"/>
          <ac:picMkLst>
            <pc:docMk/>
            <pc:sldMk cId="2150117555" sldId="307"/>
            <ac:picMk id="332" creationId="{D1B703A5-B74D-77CB-E078-BD33959999A5}"/>
          </ac:picMkLst>
        </pc:picChg>
        <pc:picChg chg="mod">
          <ac:chgData name="Anna Sterner" userId="e34ade42-3f4d-4ffb-96dc-1c6e40b6902f" providerId="ADAL" clId="{30F2883C-D14C-4742-AE3F-933146AFF4C8}" dt="2024-05-17T15:08:00.019" v="103"/>
          <ac:picMkLst>
            <pc:docMk/>
            <pc:sldMk cId="2150117555" sldId="307"/>
            <ac:picMk id="334" creationId="{44D7F708-0ED6-D30E-8A5C-69DCDB9A2A2D}"/>
          </ac:picMkLst>
        </pc:picChg>
        <pc:picChg chg="mod">
          <ac:chgData name="Anna Sterner" userId="e34ade42-3f4d-4ffb-96dc-1c6e40b6902f" providerId="ADAL" clId="{30F2883C-D14C-4742-AE3F-933146AFF4C8}" dt="2024-05-17T15:08:00.019" v="103"/>
          <ac:picMkLst>
            <pc:docMk/>
            <pc:sldMk cId="2150117555" sldId="307"/>
            <ac:picMk id="335" creationId="{A1673A9D-1B9F-50FA-F386-F2AE9540967F}"/>
          </ac:picMkLst>
        </pc:picChg>
        <pc:picChg chg="mod">
          <ac:chgData name="Anna Sterner" userId="e34ade42-3f4d-4ffb-96dc-1c6e40b6902f" providerId="ADAL" clId="{30F2883C-D14C-4742-AE3F-933146AFF4C8}" dt="2024-05-17T15:08:00.019" v="103"/>
          <ac:picMkLst>
            <pc:docMk/>
            <pc:sldMk cId="2150117555" sldId="307"/>
            <ac:picMk id="337" creationId="{490DEB40-76AC-E93F-BE13-16FA273C0FB9}"/>
          </ac:picMkLst>
        </pc:picChg>
        <pc:picChg chg="mod">
          <ac:chgData name="Anna Sterner" userId="e34ade42-3f4d-4ffb-96dc-1c6e40b6902f" providerId="ADAL" clId="{30F2883C-D14C-4742-AE3F-933146AFF4C8}" dt="2024-05-17T15:08:00.019" v="103"/>
          <ac:picMkLst>
            <pc:docMk/>
            <pc:sldMk cId="2150117555" sldId="307"/>
            <ac:picMk id="338" creationId="{9CFBBE41-CA6F-A689-5F9D-95E2D360419A}"/>
          </ac:picMkLst>
        </pc:picChg>
        <pc:picChg chg="mod">
          <ac:chgData name="Anna Sterner" userId="e34ade42-3f4d-4ffb-96dc-1c6e40b6902f" providerId="ADAL" clId="{30F2883C-D14C-4742-AE3F-933146AFF4C8}" dt="2024-05-17T15:08:00.019" v="103"/>
          <ac:picMkLst>
            <pc:docMk/>
            <pc:sldMk cId="2150117555" sldId="307"/>
            <ac:picMk id="339" creationId="{3F4DBE44-9833-EFC9-24DC-D8025AD24C6E}"/>
          </ac:picMkLst>
        </pc:picChg>
        <pc:picChg chg="mod">
          <ac:chgData name="Anna Sterner" userId="e34ade42-3f4d-4ffb-96dc-1c6e40b6902f" providerId="ADAL" clId="{30F2883C-D14C-4742-AE3F-933146AFF4C8}" dt="2024-05-17T15:08:00.019" v="103"/>
          <ac:picMkLst>
            <pc:docMk/>
            <pc:sldMk cId="2150117555" sldId="307"/>
            <ac:picMk id="340" creationId="{89404BA0-6791-B6B2-7B95-B5A8FE90B128}"/>
          </ac:picMkLst>
        </pc:picChg>
        <pc:picChg chg="mod">
          <ac:chgData name="Anna Sterner" userId="e34ade42-3f4d-4ffb-96dc-1c6e40b6902f" providerId="ADAL" clId="{30F2883C-D14C-4742-AE3F-933146AFF4C8}" dt="2024-05-17T15:08:00.019" v="103"/>
          <ac:picMkLst>
            <pc:docMk/>
            <pc:sldMk cId="2150117555" sldId="307"/>
            <ac:picMk id="342" creationId="{B8E0E40E-63DA-A671-40D2-A2D64F983A5E}"/>
          </ac:picMkLst>
        </pc:picChg>
        <pc:picChg chg="mod">
          <ac:chgData name="Anna Sterner" userId="e34ade42-3f4d-4ffb-96dc-1c6e40b6902f" providerId="ADAL" clId="{30F2883C-D14C-4742-AE3F-933146AFF4C8}" dt="2024-05-17T15:08:00.019" v="103"/>
          <ac:picMkLst>
            <pc:docMk/>
            <pc:sldMk cId="2150117555" sldId="307"/>
            <ac:picMk id="343" creationId="{3A0D0A76-E2F0-66D3-0CEC-8B38A75A9EC2}"/>
          </ac:picMkLst>
        </pc:picChg>
        <pc:picChg chg="mod">
          <ac:chgData name="Anna Sterner" userId="e34ade42-3f4d-4ffb-96dc-1c6e40b6902f" providerId="ADAL" clId="{30F2883C-D14C-4742-AE3F-933146AFF4C8}" dt="2024-05-17T15:08:00.019" v="103"/>
          <ac:picMkLst>
            <pc:docMk/>
            <pc:sldMk cId="2150117555" sldId="307"/>
            <ac:picMk id="344" creationId="{62225D38-E462-F172-6BC6-054B4893940E}"/>
          </ac:picMkLst>
        </pc:picChg>
        <pc:picChg chg="mod">
          <ac:chgData name="Anna Sterner" userId="e34ade42-3f4d-4ffb-96dc-1c6e40b6902f" providerId="ADAL" clId="{30F2883C-D14C-4742-AE3F-933146AFF4C8}" dt="2024-05-17T15:08:00.019" v="103"/>
          <ac:picMkLst>
            <pc:docMk/>
            <pc:sldMk cId="2150117555" sldId="307"/>
            <ac:picMk id="345" creationId="{18501692-2858-EB0B-A79C-BFE997A82C2E}"/>
          </ac:picMkLst>
        </pc:picChg>
        <pc:picChg chg="mod">
          <ac:chgData name="Anna Sterner" userId="e34ade42-3f4d-4ffb-96dc-1c6e40b6902f" providerId="ADAL" clId="{30F2883C-D14C-4742-AE3F-933146AFF4C8}" dt="2024-05-17T15:08:00.019" v="103"/>
          <ac:picMkLst>
            <pc:docMk/>
            <pc:sldMk cId="2150117555" sldId="307"/>
            <ac:picMk id="346" creationId="{C4E82733-F607-442C-F7A6-DD0138F80B09}"/>
          </ac:picMkLst>
        </pc:picChg>
        <pc:picChg chg="mod">
          <ac:chgData name="Anna Sterner" userId="e34ade42-3f4d-4ffb-96dc-1c6e40b6902f" providerId="ADAL" clId="{30F2883C-D14C-4742-AE3F-933146AFF4C8}" dt="2024-05-17T15:08:00.019" v="103"/>
          <ac:picMkLst>
            <pc:docMk/>
            <pc:sldMk cId="2150117555" sldId="307"/>
            <ac:picMk id="347" creationId="{BE922334-048D-B665-4958-A089BA4B24AF}"/>
          </ac:picMkLst>
        </pc:picChg>
        <pc:picChg chg="mod">
          <ac:chgData name="Anna Sterner" userId="e34ade42-3f4d-4ffb-96dc-1c6e40b6902f" providerId="ADAL" clId="{30F2883C-D14C-4742-AE3F-933146AFF4C8}" dt="2024-05-17T15:08:00.019" v="103"/>
          <ac:picMkLst>
            <pc:docMk/>
            <pc:sldMk cId="2150117555" sldId="307"/>
            <ac:picMk id="349" creationId="{46C46669-A369-688A-7434-15C3216C3038}"/>
          </ac:picMkLst>
        </pc:picChg>
        <pc:picChg chg="mod">
          <ac:chgData name="Anna Sterner" userId="e34ade42-3f4d-4ffb-96dc-1c6e40b6902f" providerId="ADAL" clId="{30F2883C-D14C-4742-AE3F-933146AFF4C8}" dt="2024-05-17T15:08:00.019" v="103"/>
          <ac:picMkLst>
            <pc:docMk/>
            <pc:sldMk cId="2150117555" sldId="307"/>
            <ac:picMk id="351" creationId="{6948BDC1-8F98-0F4D-4629-C0EA4D3229F0}"/>
          </ac:picMkLst>
        </pc:picChg>
        <pc:picChg chg="mod">
          <ac:chgData name="Anna Sterner" userId="e34ade42-3f4d-4ffb-96dc-1c6e40b6902f" providerId="ADAL" clId="{30F2883C-D14C-4742-AE3F-933146AFF4C8}" dt="2024-05-17T15:08:00.019" v="103"/>
          <ac:picMkLst>
            <pc:docMk/>
            <pc:sldMk cId="2150117555" sldId="307"/>
            <ac:picMk id="352" creationId="{F58F5265-65FA-DE3D-4407-E0D323FF2F03}"/>
          </ac:picMkLst>
        </pc:picChg>
        <pc:picChg chg="mod">
          <ac:chgData name="Anna Sterner" userId="e34ade42-3f4d-4ffb-96dc-1c6e40b6902f" providerId="ADAL" clId="{30F2883C-D14C-4742-AE3F-933146AFF4C8}" dt="2024-05-17T15:08:00.019" v="103"/>
          <ac:picMkLst>
            <pc:docMk/>
            <pc:sldMk cId="2150117555" sldId="307"/>
            <ac:picMk id="353" creationId="{C2539DCB-7835-C2A4-BB04-2676503A2CDA}"/>
          </ac:picMkLst>
        </pc:picChg>
        <pc:picChg chg="mod">
          <ac:chgData name="Anna Sterner" userId="e34ade42-3f4d-4ffb-96dc-1c6e40b6902f" providerId="ADAL" clId="{30F2883C-D14C-4742-AE3F-933146AFF4C8}" dt="2024-05-17T15:08:00.019" v="103"/>
          <ac:picMkLst>
            <pc:docMk/>
            <pc:sldMk cId="2150117555" sldId="307"/>
            <ac:picMk id="354" creationId="{AD319042-258F-595F-AABA-5FADC93B31CD}"/>
          </ac:picMkLst>
        </pc:picChg>
        <pc:picChg chg="mod">
          <ac:chgData name="Anna Sterner" userId="e34ade42-3f4d-4ffb-96dc-1c6e40b6902f" providerId="ADAL" clId="{30F2883C-D14C-4742-AE3F-933146AFF4C8}" dt="2024-05-17T15:08:00.019" v="103"/>
          <ac:picMkLst>
            <pc:docMk/>
            <pc:sldMk cId="2150117555" sldId="307"/>
            <ac:picMk id="355" creationId="{C984587E-500D-A077-AF69-9269A4ACED7F}"/>
          </ac:picMkLst>
        </pc:picChg>
        <pc:picChg chg="mod">
          <ac:chgData name="Anna Sterner" userId="e34ade42-3f4d-4ffb-96dc-1c6e40b6902f" providerId="ADAL" clId="{30F2883C-D14C-4742-AE3F-933146AFF4C8}" dt="2024-05-17T15:08:00.019" v="103"/>
          <ac:picMkLst>
            <pc:docMk/>
            <pc:sldMk cId="2150117555" sldId="307"/>
            <ac:picMk id="356" creationId="{752B2F77-02C0-A268-A778-94D9339CE945}"/>
          </ac:picMkLst>
        </pc:picChg>
        <pc:picChg chg="mod">
          <ac:chgData name="Anna Sterner" userId="e34ade42-3f4d-4ffb-96dc-1c6e40b6902f" providerId="ADAL" clId="{30F2883C-D14C-4742-AE3F-933146AFF4C8}" dt="2024-05-17T15:08:00.019" v="103"/>
          <ac:picMkLst>
            <pc:docMk/>
            <pc:sldMk cId="2150117555" sldId="307"/>
            <ac:picMk id="357" creationId="{C93EDCFB-291F-2AD9-AB74-72755A2DDA78}"/>
          </ac:picMkLst>
        </pc:picChg>
        <pc:picChg chg="mod">
          <ac:chgData name="Anna Sterner" userId="e34ade42-3f4d-4ffb-96dc-1c6e40b6902f" providerId="ADAL" clId="{30F2883C-D14C-4742-AE3F-933146AFF4C8}" dt="2024-05-17T15:08:00.019" v="103"/>
          <ac:picMkLst>
            <pc:docMk/>
            <pc:sldMk cId="2150117555" sldId="307"/>
            <ac:picMk id="358" creationId="{23B2E59D-93B7-73BA-767B-6048E1FD3868}"/>
          </ac:picMkLst>
        </pc:picChg>
        <pc:picChg chg="mod">
          <ac:chgData name="Anna Sterner" userId="e34ade42-3f4d-4ffb-96dc-1c6e40b6902f" providerId="ADAL" clId="{30F2883C-D14C-4742-AE3F-933146AFF4C8}" dt="2024-05-17T15:08:00.019" v="103"/>
          <ac:picMkLst>
            <pc:docMk/>
            <pc:sldMk cId="2150117555" sldId="307"/>
            <ac:picMk id="359" creationId="{C84122FD-7585-7EB7-8F39-5DDB6B770C73}"/>
          </ac:picMkLst>
        </pc:picChg>
        <pc:picChg chg="mod">
          <ac:chgData name="Anna Sterner" userId="e34ade42-3f4d-4ffb-96dc-1c6e40b6902f" providerId="ADAL" clId="{30F2883C-D14C-4742-AE3F-933146AFF4C8}" dt="2024-05-17T15:08:00.019" v="103"/>
          <ac:picMkLst>
            <pc:docMk/>
            <pc:sldMk cId="2150117555" sldId="307"/>
            <ac:picMk id="360" creationId="{CCD44D1E-EAEE-0118-A576-B51591F0F68A}"/>
          </ac:picMkLst>
        </pc:picChg>
        <pc:picChg chg="mod">
          <ac:chgData name="Anna Sterner" userId="e34ade42-3f4d-4ffb-96dc-1c6e40b6902f" providerId="ADAL" clId="{30F2883C-D14C-4742-AE3F-933146AFF4C8}" dt="2024-05-17T15:08:00.019" v="103"/>
          <ac:picMkLst>
            <pc:docMk/>
            <pc:sldMk cId="2150117555" sldId="307"/>
            <ac:picMk id="362" creationId="{C7680974-F1DF-FA57-E077-0422B267E472}"/>
          </ac:picMkLst>
        </pc:picChg>
        <pc:picChg chg="mod">
          <ac:chgData name="Anna Sterner" userId="e34ade42-3f4d-4ffb-96dc-1c6e40b6902f" providerId="ADAL" clId="{30F2883C-D14C-4742-AE3F-933146AFF4C8}" dt="2024-05-17T15:08:00.019" v="103"/>
          <ac:picMkLst>
            <pc:docMk/>
            <pc:sldMk cId="2150117555" sldId="307"/>
            <ac:picMk id="363" creationId="{D1EDBA33-1ADE-8BCD-C4D9-C90AEA3CE43A}"/>
          </ac:picMkLst>
        </pc:picChg>
        <pc:picChg chg="mod">
          <ac:chgData name="Anna Sterner" userId="e34ade42-3f4d-4ffb-96dc-1c6e40b6902f" providerId="ADAL" clId="{30F2883C-D14C-4742-AE3F-933146AFF4C8}" dt="2024-05-17T15:08:00.019" v="103"/>
          <ac:picMkLst>
            <pc:docMk/>
            <pc:sldMk cId="2150117555" sldId="307"/>
            <ac:picMk id="364" creationId="{9735E4C4-FA7A-F8CA-F873-93D77866D959}"/>
          </ac:picMkLst>
        </pc:picChg>
        <pc:picChg chg="mod">
          <ac:chgData name="Anna Sterner" userId="e34ade42-3f4d-4ffb-96dc-1c6e40b6902f" providerId="ADAL" clId="{30F2883C-D14C-4742-AE3F-933146AFF4C8}" dt="2024-05-17T15:08:00.019" v="103"/>
          <ac:picMkLst>
            <pc:docMk/>
            <pc:sldMk cId="2150117555" sldId="307"/>
            <ac:picMk id="365" creationId="{5820ECF6-7510-81C8-6B3E-8C498B4EBE8C}"/>
          </ac:picMkLst>
        </pc:picChg>
        <pc:picChg chg="mod">
          <ac:chgData name="Anna Sterner" userId="e34ade42-3f4d-4ffb-96dc-1c6e40b6902f" providerId="ADAL" clId="{30F2883C-D14C-4742-AE3F-933146AFF4C8}" dt="2024-05-17T15:08:00.019" v="103"/>
          <ac:picMkLst>
            <pc:docMk/>
            <pc:sldMk cId="2150117555" sldId="307"/>
            <ac:picMk id="367" creationId="{A7E160C3-8E95-6C98-F574-4390E900B74D}"/>
          </ac:picMkLst>
        </pc:picChg>
        <pc:picChg chg="mod">
          <ac:chgData name="Anna Sterner" userId="e34ade42-3f4d-4ffb-96dc-1c6e40b6902f" providerId="ADAL" clId="{30F2883C-D14C-4742-AE3F-933146AFF4C8}" dt="2024-05-17T15:08:00.019" v="103"/>
          <ac:picMkLst>
            <pc:docMk/>
            <pc:sldMk cId="2150117555" sldId="307"/>
            <ac:picMk id="368" creationId="{2B0D834A-7E75-6EB5-D5FB-5000AA40FCEB}"/>
          </ac:picMkLst>
        </pc:picChg>
        <pc:picChg chg="mod">
          <ac:chgData name="Anna Sterner" userId="e34ade42-3f4d-4ffb-96dc-1c6e40b6902f" providerId="ADAL" clId="{30F2883C-D14C-4742-AE3F-933146AFF4C8}" dt="2024-05-17T15:08:00.019" v="103"/>
          <ac:picMkLst>
            <pc:docMk/>
            <pc:sldMk cId="2150117555" sldId="307"/>
            <ac:picMk id="369" creationId="{5FFE708A-740F-5F6D-0FB1-F9837E7DA869}"/>
          </ac:picMkLst>
        </pc:picChg>
        <pc:picChg chg="mod">
          <ac:chgData name="Anna Sterner" userId="e34ade42-3f4d-4ffb-96dc-1c6e40b6902f" providerId="ADAL" clId="{30F2883C-D14C-4742-AE3F-933146AFF4C8}" dt="2024-05-17T15:08:00.019" v="103"/>
          <ac:picMkLst>
            <pc:docMk/>
            <pc:sldMk cId="2150117555" sldId="307"/>
            <ac:picMk id="370" creationId="{DDE1AF10-0B46-2677-B09C-9F7C05E29DC0}"/>
          </ac:picMkLst>
        </pc:picChg>
        <pc:picChg chg="mod">
          <ac:chgData name="Anna Sterner" userId="e34ade42-3f4d-4ffb-96dc-1c6e40b6902f" providerId="ADAL" clId="{30F2883C-D14C-4742-AE3F-933146AFF4C8}" dt="2024-05-17T15:08:00.019" v="103"/>
          <ac:picMkLst>
            <pc:docMk/>
            <pc:sldMk cId="2150117555" sldId="307"/>
            <ac:picMk id="371" creationId="{8A2CF44E-5A5B-B6F3-83C7-C33BE4B5A3C2}"/>
          </ac:picMkLst>
        </pc:picChg>
        <pc:picChg chg="mod">
          <ac:chgData name="Anna Sterner" userId="e34ade42-3f4d-4ffb-96dc-1c6e40b6902f" providerId="ADAL" clId="{30F2883C-D14C-4742-AE3F-933146AFF4C8}" dt="2024-05-17T15:08:00.019" v="103"/>
          <ac:picMkLst>
            <pc:docMk/>
            <pc:sldMk cId="2150117555" sldId="307"/>
            <ac:picMk id="372" creationId="{00F46B1B-64B5-D347-1D75-0E505ED1BEAC}"/>
          </ac:picMkLst>
        </pc:picChg>
        <pc:picChg chg="mod">
          <ac:chgData name="Anna Sterner" userId="e34ade42-3f4d-4ffb-96dc-1c6e40b6902f" providerId="ADAL" clId="{30F2883C-D14C-4742-AE3F-933146AFF4C8}" dt="2024-05-17T15:08:00.019" v="103"/>
          <ac:picMkLst>
            <pc:docMk/>
            <pc:sldMk cId="2150117555" sldId="307"/>
            <ac:picMk id="373" creationId="{3D5A7489-3452-4B1B-B717-992EB0647F23}"/>
          </ac:picMkLst>
        </pc:picChg>
        <pc:picChg chg="mod">
          <ac:chgData name="Anna Sterner" userId="e34ade42-3f4d-4ffb-96dc-1c6e40b6902f" providerId="ADAL" clId="{30F2883C-D14C-4742-AE3F-933146AFF4C8}" dt="2024-05-17T15:08:00.019" v="103"/>
          <ac:picMkLst>
            <pc:docMk/>
            <pc:sldMk cId="2150117555" sldId="307"/>
            <ac:picMk id="374" creationId="{F81E875A-4373-5152-171F-0437231D5424}"/>
          </ac:picMkLst>
        </pc:picChg>
        <pc:picChg chg="mod">
          <ac:chgData name="Anna Sterner" userId="e34ade42-3f4d-4ffb-96dc-1c6e40b6902f" providerId="ADAL" clId="{30F2883C-D14C-4742-AE3F-933146AFF4C8}" dt="2024-05-17T15:08:00.019" v="103"/>
          <ac:picMkLst>
            <pc:docMk/>
            <pc:sldMk cId="2150117555" sldId="307"/>
            <ac:picMk id="375" creationId="{9F58B752-F78E-1702-F6FD-DB2B8875B117}"/>
          </ac:picMkLst>
        </pc:picChg>
        <pc:picChg chg="mod">
          <ac:chgData name="Anna Sterner" userId="e34ade42-3f4d-4ffb-96dc-1c6e40b6902f" providerId="ADAL" clId="{30F2883C-D14C-4742-AE3F-933146AFF4C8}" dt="2024-05-17T15:08:00.019" v="103"/>
          <ac:picMkLst>
            <pc:docMk/>
            <pc:sldMk cId="2150117555" sldId="307"/>
            <ac:picMk id="376" creationId="{1747F179-1E3E-1EA6-9359-D12D7C849611}"/>
          </ac:picMkLst>
        </pc:picChg>
        <pc:picChg chg="mod">
          <ac:chgData name="Anna Sterner" userId="e34ade42-3f4d-4ffb-96dc-1c6e40b6902f" providerId="ADAL" clId="{30F2883C-D14C-4742-AE3F-933146AFF4C8}" dt="2024-05-17T15:08:00.019" v="103"/>
          <ac:picMkLst>
            <pc:docMk/>
            <pc:sldMk cId="2150117555" sldId="307"/>
            <ac:picMk id="377" creationId="{9433EB36-7247-5FF0-C6F4-1F8E2EE51787}"/>
          </ac:picMkLst>
        </pc:picChg>
        <pc:picChg chg="mod">
          <ac:chgData name="Anna Sterner" userId="e34ade42-3f4d-4ffb-96dc-1c6e40b6902f" providerId="ADAL" clId="{30F2883C-D14C-4742-AE3F-933146AFF4C8}" dt="2024-05-17T15:08:00.019" v="103"/>
          <ac:picMkLst>
            <pc:docMk/>
            <pc:sldMk cId="2150117555" sldId="307"/>
            <ac:picMk id="378" creationId="{CAAE582C-D698-EBBE-E2C9-9D5ECEC55A80}"/>
          </ac:picMkLst>
        </pc:picChg>
        <pc:picChg chg="mod">
          <ac:chgData name="Anna Sterner" userId="e34ade42-3f4d-4ffb-96dc-1c6e40b6902f" providerId="ADAL" clId="{30F2883C-D14C-4742-AE3F-933146AFF4C8}" dt="2024-05-17T15:08:00.019" v="103"/>
          <ac:picMkLst>
            <pc:docMk/>
            <pc:sldMk cId="2150117555" sldId="307"/>
            <ac:picMk id="379" creationId="{C8B9EDF5-D3A2-8818-3B59-C4A304F5DB8E}"/>
          </ac:picMkLst>
        </pc:picChg>
        <pc:picChg chg="mod">
          <ac:chgData name="Anna Sterner" userId="e34ade42-3f4d-4ffb-96dc-1c6e40b6902f" providerId="ADAL" clId="{30F2883C-D14C-4742-AE3F-933146AFF4C8}" dt="2024-05-17T15:08:00.019" v="103"/>
          <ac:picMkLst>
            <pc:docMk/>
            <pc:sldMk cId="2150117555" sldId="307"/>
            <ac:picMk id="380" creationId="{C0921A29-C6F2-58B9-5472-F118F687DA6B}"/>
          </ac:picMkLst>
        </pc:picChg>
        <pc:picChg chg="mod">
          <ac:chgData name="Anna Sterner" userId="e34ade42-3f4d-4ffb-96dc-1c6e40b6902f" providerId="ADAL" clId="{30F2883C-D14C-4742-AE3F-933146AFF4C8}" dt="2024-05-17T15:08:00.019" v="103"/>
          <ac:picMkLst>
            <pc:docMk/>
            <pc:sldMk cId="2150117555" sldId="307"/>
            <ac:picMk id="381" creationId="{DE561E44-FA52-03D8-EBCB-5AED0CB283A6}"/>
          </ac:picMkLst>
        </pc:picChg>
        <pc:picChg chg="mod">
          <ac:chgData name="Anna Sterner" userId="e34ade42-3f4d-4ffb-96dc-1c6e40b6902f" providerId="ADAL" clId="{30F2883C-D14C-4742-AE3F-933146AFF4C8}" dt="2024-05-17T15:08:00.019" v="103"/>
          <ac:picMkLst>
            <pc:docMk/>
            <pc:sldMk cId="2150117555" sldId="307"/>
            <ac:picMk id="382" creationId="{04C7EBDE-8257-B1AB-97C1-EB2B46BAA0DB}"/>
          </ac:picMkLst>
        </pc:picChg>
        <pc:picChg chg="mod">
          <ac:chgData name="Anna Sterner" userId="e34ade42-3f4d-4ffb-96dc-1c6e40b6902f" providerId="ADAL" clId="{30F2883C-D14C-4742-AE3F-933146AFF4C8}" dt="2024-05-17T15:08:00.019" v="103"/>
          <ac:picMkLst>
            <pc:docMk/>
            <pc:sldMk cId="2150117555" sldId="307"/>
            <ac:picMk id="383" creationId="{161FD6EF-CCD3-B7D5-D202-17CC3209562E}"/>
          </ac:picMkLst>
        </pc:picChg>
        <pc:picChg chg="mod">
          <ac:chgData name="Anna Sterner" userId="e34ade42-3f4d-4ffb-96dc-1c6e40b6902f" providerId="ADAL" clId="{30F2883C-D14C-4742-AE3F-933146AFF4C8}" dt="2024-05-17T15:08:00.019" v="103"/>
          <ac:picMkLst>
            <pc:docMk/>
            <pc:sldMk cId="2150117555" sldId="307"/>
            <ac:picMk id="384" creationId="{819EBA29-6E17-82FD-A8F3-4DF796EDE176}"/>
          </ac:picMkLst>
        </pc:picChg>
        <pc:picChg chg="mod">
          <ac:chgData name="Anna Sterner" userId="e34ade42-3f4d-4ffb-96dc-1c6e40b6902f" providerId="ADAL" clId="{30F2883C-D14C-4742-AE3F-933146AFF4C8}" dt="2024-05-17T15:08:00.019" v="103"/>
          <ac:picMkLst>
            <pc:docMk/>
            <pc:sldMk cId="2150117555" sldId="307"/>
            <ac:picMk id="385" creationId="{73CC2EE9-7FD2-9A29-5F65-4D21209E9D33}"/>
          </ac:picMkLst>
        </pc:picChg>
        <pc:picChg chg="mod">
          <ac:chgData name="Anna Sterner" userId="e34ade42-3f4d-4ffb-96dc-1c6e40b6902f" providerId="ADAL" clId="{30F2883C-D14C-4742-AE3F-933146AFF4C8}" dt="2024-05-17T15:08:00.019" v="103"/>
          <ac:picMkLst>
            <pc:docMk/>
            <pc:sldMk cId="2150117555" sldId="307"/>
            <ac:picMk id="386" creationId="{80E42190-D322-71CC-ECBB-33845FDAC718}"/>
          </ac:picMkLst>
        </pc:picChg>
        <pc:picChg chg="mod">
          <ac:chgData name="Anna Sterner" userId="e34ade42-3f4d-4ffb-96dc-1c6e40b6902f" providerId="ADAL" clId="{30F2883C-D14C-4742-AE3F-933146AFF4C8}" dt="2024-05-17T15:08:00.019" v="103"/>
          <ac:picMkLst>
            <pc:docMk/>
            <pc:sldMk cId="2150117555" sldId="307"/>
            <ac:picMk id="387" creationId="{2AD94DC7-1908-8350-FDB6-28AEF48770F3}"/>
          </ac:picMkLst>
        </pc:picChg>
        <pc:picChg chg="mod">
          <ac:chgData name="Anna Sterner" userId="e34ade42-3f4d-4ffb-96dc-1c6e40b6902f" providerId="ADAL" clId="{30F2883C-D14C-4742-AE3F-933146AFF4C8}" dt="2024-05-17T15:08:00.019" v="103"/>
          <ac:picMkLst>
            <pc:docMk/>
            <pc:sldMk cId="2150117555" sldId="307"/>
            <ac:picMk id="388" creationId="{3C4D479E-6464-1BA0-5AF1-6DE7191EE52D}"/>
          </ac:picMkLst>
        </pc:picChg>
        <pc:picChg chg="mod">
          <ac:chgData name="Anna Sterner" userId="e34ade42-3f4d-4ffb-96dc-1c6e40b6902f" providerId="ADAL" clId="{30F2883C-D14C-4742-AE3F-933146AFF4C8}" dt="2024-05-17T15:08:00.019" v="103"/>
          <ac:picMkLst>
            <pc:docMk/>
            <pc:sldMk cId="2150117555" sldId="307"/>
            <ac:picMk id="389" creationId="{75F1E204-388A-1D0D-108E-B587D6515706}"/>
          </ac:picMkLst>
        </pc:picChg>
        <pc:picChg chg="mod">
          <ac:chgData name="Anna Sterner" userId="e34ade42-3f4d-4ffb-96dc-1c6e40b6902f" providerId="ADAL" clId="{30F2883C-D14C-4742-AE3F-933146AFF4C8}" dt="2024-05-17T15:08:00.019" v="103"/>
          <ac:picMkLst>
            <pc:docMk/>
            <pc:sldMk cId="2150117555" sldId="307"/>
            <ac:picMk id="390" creationId="{0B2D3D29-E66C-5E4B-D510-5819A3D86F62}"/>
          </ac:picMkLst>
        </pc:picChg>
        <pc:picChg chg="mod">
          <ac:chgData name="Anna Sterner" userId="e34ade42-3f4d-4ffb-96dc-1c6e40b6902f" providerId="ADAL" clId="{30F2883C-D14C-4742-AE3F-933146AFF4C8}" dt="2024-05-17T15:08:00.019" v="103"/>
          <ac:picMkLst>
            <pc:docMk/>
            <pc:sldMk cId="2150117555" sldId="307"/>
            <ac:picMk id="391" creationId="{33DFE4CB-E8DC-598F-3C32-9204EBC4D89C}"/>
          </ac:picMkLst>
        </pc:picChg>
        <pc:picChg chg="mod">
          <ac:chgData name="Anna Sterner" userId="e34ade42-3f4d-4ffb-96dc-1c6e40b6902f" providerId="ADAL" clId="{30F2883C-D14C-4742-AE3F-933146AFF4C8}" dt="2024-05-17T15:08:00.019" v="103"/>
          <ac:picMkLst>
            <pc:docMk/>
            <pc:sldMk cId="2150117555" sldId="307"/>
            <ac:picMk id="392" creationId="{BBAB8E2E-DAC5-4257-E9DA-AE59E5A609F6}"/>
          </ac:picMkLst>
        </pc:picChg>
        <pc:picChg chg="mod">
          <ac:chgData name="Anna Sterner" userId="e34ade42-3f4d-4ffb-96dc-1c6e40b6902f" providerId="ADAL" clId="{30F2883C-D14C-4742-AE3F-933146AFF4C8}" dt="2024-05-17T15:08:00.019" v="103"/>
          <ac:picMkLst>
            <pc:docMk/>
            <pc:sldMk cId="2150117555" sldId="307"/>
            <ac:picMk id="393" creationId="{B25741E8-4EE4-12B4-B0B6-EBA43C7FE11C}"/>
          </ac:picMkLst>
        </pc:picChg>
        <pc:picChg chg="mod">
          <ac:chgData name="Anna Sterner" userId="e34ade42-3f4d-4ffb-96dc-1c6e40b6902f" providerId="ADAL" clId="{30F2883C-D14C-4742-AE3F-933146AFF4C8}" dt="2024-05-17T15:08:00.019" v="103"/>
          <ac:picMkLst>
            <pc:docMk/>
            <pc:sldMk cId="2150117555" sldId="307"/>
            <ac:picMk id="394" creationId="{713202CB-8551-36E7-2A65-951782697981}"/>
          </ac:picMkLst>
        </pc:picChg>
        <pc:picChg chg="mod">
          <ac:chgData name="Anna Sterner" userId="e34ade42-3f4d-4ffb-96dc-1c6e40b6902f" providerId="ADAL" clId="{30F2883C-D14C-4742-AE3F-933146AFF4C8}" dt="2024-05-17T15:08:00.019" v="103"/>
          <ac:picMkLst>
            <pc:docMk/>
            <pc:sldMk cId="2150117555" sldId="307"/>
            <ac:picMk id="395" creationId="{C0829296-CE78-71E4-61E1-F8CBF42450E4}"/>
          </ac:picMkLst>
        </pc:picChg>
        <pc:picChg chg="mod">
          <ac:chgData name="Anna Sterner" userId="e34ade42-3f4d-4ffb-96dc-1c6e40b6902f" providerId="ADAL" clId="{30F2883C-D14C-4742-AE3F-933146AFF4C8}" dt="2024-05-17T15:08:00.019" v="103"/>
          <ac:picMkLst>
            <pc:docMk/>
            <pc:sldMk cId="2150117555" sldId="307"/>
            <ac:picMk id="396" creationId="{A3A4DFC7-8825-18D8-E76D-6264028C9FB8}"/>
          </ac:picMkLst>
        </pc:picChg>
        <pc:picChg chg="mod">
          <ac:chgData name="Anna Sterner" userId="e34ade42-3f4d-4ffb-96dc-1c6e40b6902f" providerId="ADAL" clId="{30F2883C-D14C-4742-AE3F-933146AFF4C8}" dt="2024-05-17T15:08:00.019" v="103"/>
          <ac:picMkLst>
            <pc:docMk/>
            <pc:sldMk cId="2150117555" sldId="307"/>
            <ac:picMk id="397" creationId="{BCB5A83B-C80F-DAF6-C850-DA97753F6252}"/>
          </ac:picMkLst>
        </pc:picChg>
        <pc:picChg chg="mod">
          <ac:chgData name="Anna Sterner" userId="e34ade42-3f4d-4ffb-96dc-1c6e40b6902f" providerId="ADAL" clId="{30F2883C-D14C-4742-AE3F-933146AFF4C8}" dt="2024-05-17T15:08:00.019" v="103"/>
          <ac:picMkLst>
            <pc:docMk/>
            <pc:sldMk cId="2150117555" sldId="307"/>
            <ac:picMk id="398" creationId="{DDFF9A0D-8C18-2381-2EA0-B2452E56508F}"/>
          </ac:picMkLst>
        </pc:picChg>
        <pc:picChg chg="mod">
          <ac:chgData name="Anna Sterner" userId="e34ade42-3f4d-4ffb-96dc-1c6e40b6902f" providerId="ADAL" clId="{30F2883C-D14C-4742-AE3F-933146AFF4C8}" dt="2024-05-17T15:08:00.019" v="103"/>
          <ac:picMkLst>
            <pc:docMk/>
            <pc:sldMk cId="2150117555" sldId="307"/>
            <ac:picMk id="399" creationId="{8C20C403-CAC9-7258-33EC-5002A933C03C}"/>
          </ac:picMkLst>
        </pc:picChg>
        <pc:picChg chg="mod">
          <ac:chgData name="Anna Sterner" userId="e34ade42-3f4d-4ffb-96dc-1c6e40b6902f" providerId="ADAL" clId="{30F2883C-D14C-4742-AE3F-933146AFF4C8}" dt="2024-05-17T15:08:00.019" v="103"/>
          <ac:picMkLst>
            <pc:docMk/>
            <pc:sldMk cId="2150117555" sldId="307"/>
            <ac:picMk id="400" creationId="{C670143C-C7B6-6FE2-DDCA-B537D0472BEE}"/>
          </ac:picMkLst>
        </pc:picChg>
        <pc:picChg chg="mod">
          <ac:chgData name="Anna Sterner" userId="e34ade42-3f4d-4ffb-96dc-1c6e40b6902f" providerId="ADAL" clId="{30F2883C-D14C-4742-AE3F-933146AFF4C8}" dt="2024-05-17T15:08:00.019" v="103"/>
          <ac:picMkLst>
            <pc:docMk/>
            <pc:sldMk cId="2150117555" sldId="307"/>
            <ac:picMk id="401" creationId="{7EF84EF6-2CB2-64B6-D82D-D8463D5D7316}"/>
          </ac:picMkLst>
        </pc:picChg>
        <pc:picChg chg="mod">
          <ac:chgData name="Anna Sterner" userId="e34ade42-3f4d-4ffb-96dc-1c6e40b6902f" providerId="ADAL" clId="{30F2883C-D14C-4742-AE3F-933146AFF4C8}" dt="2024-05-17T15:08:00.019" v="103"/>
          <ac:picMkLst>
            <pc:docMk/>
            <pc:sldMk cId="2150117555" sldId="307"/>
            <ac:picMk id="402" creationId="{2DEA157E-4937-4553-0BCB-B5E6F48F363E}"/>
          </ac:picMkLst>
        </pc:picChg>
        <pc:picChg chg="mod">
          <ac:chgData name="Anna Sterner" userId="e34ade42-3f4d-4ffb-96dc-1c6e40b6902f" providerId="ADAL" clId="{30F2883C-D14C-4742-AE3F-933146AFF4C8}" dt="2024-05-17T15:08:00.019" v="103"/>
          <ac:picMkLst>
            <pc:docMk/>
            <pc:sldMk cId="2150117555" sldId="307"/>
            <ac:picMk id="403" creationId="{C3AFDB94-1A77-5023-447A-76EBBB776072}"/>
          </ac:picMkLst>
        </pc:picChg>
        <pc:picChg chg="mod">
          <ac:chgData name="Anna Sterner" userId="e34ade42-3f4d-4ffb-96dc-1c6e40b6902f" providerId="ADAL" clId="{30F2883C-D14C-4742-AE3F-933146AFF4C8}" dt="2024-05-17T15:08:00.019" v="103"/>
          <ac:picMkLst>
            <pc:docMk/>
            <pc:sldMk cId="2150117555" sldId="307"/>
            <ac:picMk id="404" creationId="{0EF9EFD6-C38D-FAC0-1BF6-5DBF9FF46626}"/>
          </ac:picMkLst>
        </pc:picChg>
        <pc:picChg chg="mod">
          <ac:chgData name="Anna Sterner" userId="e34ade42-3f4d-4ffb-96dc-1c6e40b6902f" providerId="ADAL" clId="{30F2883C-D14C-4742-AE3F-933146AFF4C8}" dt="2024-05-17T15:08:00.019" v="103"/>
          <ac:picMkLst>
            <pc:docMk/>
            <pc:sldMk cId="2150117555" sldId="307"/>
            <ac:picMk id="405" creationId="{056A6670-F420-413E-CB33-481F9EE2BB1D}"/>
          </ac:picMkLst>
        </pc:picChg>
        <pc:picChg chg="mod">
          <ac:chgData name="Anna Sterner" userId="e34ade42-3f4d-4ffb-96dc-1c6e40b6902f" providerId="ADAL" clId="{30F2883C-D14C-4742-AE3F-933146AFF4C8}" dt="2024-05-17T15:08:00.019" v="103"/>
          <ac:picMkLst>
            <pc:docMk/>
            <pc:sldMk cId="2150117555" sldId="307"/>
            <ac:picMk id="406" creationId="{8C0B429B-7879-3182-B8F8-C40DDFCDE993}"/>
          </ac:picMkLst>
        </pc:picChg>
        <pc:picChg chg="mod">
          <ac:chgData name="Anna Sterner" userId="e34ade42-3f4d-4ffb-96dc-1c6e40b6902f" providerId="ADAL" clId="{30F2883C-D14C-4742-AE3F-933146AFF4C8}" dt="2024-05-17T15:08:00.019" v="103"/>
          <ac:picMkLst>
            <pc:docMk/>
            <pc:sldMk cId="2150117555" sldId="307"/>
            <ac:picMk id="407" creationId="{159575CD-42DD-250C-369A-5E30F8640E93}"/>
          </ac:picMkLst>
        </pc:picChg>
        <pc:picChg chg="mod">
          <ac:chgData name="Anna Sterner" userId="e34ade42-3f4d-4ffb-96dc-1c6e40b6902f" providerId="ADAL" clId="{30F2883C-D14C-4742-AE3F-933146AFF4C8}" dt="2024-05-17T15:08:00.019" v="103"/>
          <ac:picMkLst>
            <pc:docMk/>
            <pc:sldMk cId="2150117555" sldId="307"/>
            <ac:picMk id="408" creationId="{A0DA4F5C-6669-8B95-014B-C59A56B1F6AD}"/>
          </ac:picMkLst>
        </pc:picChg>
        <pc:picChg chg="mod">
          <ac:chgData name="Anna Sterner" userId="e34ade42-3f4d-4ffb-96dc-1c6e40b6902f" providerId="ADAL" clId="{30F2883C-D14C-4742-AE3F-933146AFF4C8}" dt="2024-05-17T15:08:00.019" v="103"/>
          <ac:picMkLst>
            <pc:docMk/>
            <pc:sldMk cId="2150117555" sldId="307"/>
            <ac:picMk id="410" creationId="{0DE9E5AE-D615-0BCE-8F97-2B6F42E5FA48}"/>
          </ac:picMkLst>
        </pc:picChg>
        <pc:picChg chg="mod">
          <ac:chgData name="Anna Sterner" userId="e34ade42-3f4d-4ffb-96dc-1c6e40b6902f" providerId="ADAL" clId="{30F2883C-D14C-4742-AE3F-933146AFF4C8}" dt="2024-05-17T15:08:00.019" v="103"/>
          <ac:picMkLst>
            <pc:docMk/>
            <pc:sldMk cId="2150117555" sldId="307"/>
            <ac:picMk id="411" creationId="{B6B6317B-FB44-1588-2B1C-C22CC6D3B462}"/>
          </ac:picMkLst>
        </pc:picChg>
        <pc:picChg chg="mod">
          <ac:chgData name="Anna Sterner" userId="e34ade42-3f4d-4ffb-96dc-1c6e40b6902f" providerId="ADAL" clId="{30F2883C-D14C-4742-AE3F-933146AFF4C8}" dt="2024-05-17T15:08:00.019" v="103"/>
          <ac:picMkLst>
            <pc:docMk/>
            <pc:sldMk cId="2150117555" sldId="307"/>
            <ac:picMk id="412" creationId="{413F3705-C80B-F663-3AB8-9A63CD4BF0EE}"/>
          </ac:picMkLst>
        </pc:picChg>
        <pc:picChg chg="mod">
          <ac:chgData name="Anna Sterner" userId="e34ade42-3f4d-4ffb-96dc-1c6e40b6902f" providerId="ADAL" clId="{30F2883C-D14C-4742-AE3F-933146AFF4C8}" dt="2024-05-17T15:08:00.019" v="103"/>
          <ac:picMkLst>
            <pc:docMk/>
            <pc:sldMk cId="2150117555" sldId="307"/>
            <ac:picMk id="415" creationId="{721E4A86-1C71-2AA2-6342-1D042193007B}"/>
          </ac:picMkLst>
        </pc:picChg>
        <pc:picChg chg="mod">
          <ac:chgData name="Anna Sterner" userId="e34ade42-3f4d-4ffb-96dc-1c6e40b6902f" providerId="ADAL" clId="{30F2883C-D14C-4742-AE3F-933146AFF4C8}" dt="2024-05-17T15:08:00.019" v="103"/>
          <ac:picMkLst>
            <pc:docMk/>
            <pc:sldMk cId="2150117555" sldId="307"/>
            <ac:picMk id="416" creationId="{F5E9A717-7ABB-6595-366A-E0AD9250F5EF}"/>
          </ac:picMkLst>
        </pc:picChg>
        <pc:picChg chg="mod">
          <ac:chgData name="Anna Sterner" userId="e34ade42-3f4d-4ffb-96dc-1c6e40b6902f" providerId="ADAL" clId="{30F2883C-D14C-4742-AE3F-933146AFF4C8}" dt="2024-05-17T15:08:00.019" v="103"/>
          <ac:picMkLst>
            <pc:docMk/>
            <pc:sldMk cId="2150117555" sldId="307"/>
            <ac:picMk id="417" creationId="{C3BBA3F7-2FEA-10C4-D148-87462ED4D8B0}"/>
          </ac:picMkLst>
        </pc:picChg>
        <pc:picChg chg="mod">
          <ac:chgData name="Anna Sterner" userId="e34ade42-3f4d-4ffb-96dc-1c6e40b6902f" providerId="ADAL" clId="{30F2883C-D14C-4742-AE3F-933146AFF4C8}" dt="2024-05-17T15:08:00.019" v="103"/>
          <ac:picMkLst>
            <pc:docMk/>
            <pc:sldMk cId="2150117555" sldId="307"/>
            <ac:picMk id="418" creationId="{B1F0C549-E7B7-A601-CE60-8B866EAEED6D}"/>
          </ac:picMkLst>
        </pc:picChg>
        <pc:picChg chg="mod">
          <ac:chgData name="Anna Sterner" userId="e34ade42-3f4d-4ffb-96dc-1c6e40b6902f" providerId="ADAL" clId="{30F2883C-D14C-4742-AE3F-933146AFF4C8}" dt="2024-05-17T15:08:00.019" v="103"/>
          <ac:picMkLst>
            <pc:docMk/>
            <pc:sldMk cId="2150117555" sldId="307"/>
            <ac:picMk id="420" creationId="{1E2AFDAC-75E8-489B-4688-570624E58EBE}"/>
          </ac:picMkLst>
        </pc:picChg>
        <pc:picChg chg="mod">
          <ac:chgData name="Anna Sterner" userId="e34ade42-3f4d-4ffb-96dc-1c6e40b6902f" providerId="ADAL" clId="{30F2883C-D14C-4742-AE3F-933146AFF4C8}" dt="2024-05-17T15:08:00.019" v="103"/>
          <ac:picMkLst>
            <pc:docMk/>
            <pc:sldMk cId="2150117555" sldId="307"/>
            <ac:picMk id="422" creationId="{26E668A4-6710-9137-457E-2EA6886C1057}"/>
          </ac:picMkLst>
        </pc:picChg>
        <pc:picChg chg="mod">
          <ac:chgData name="Anna Sterner" userId="e34ade42-3f4d-4ffb-96dc-1c6e40b6902f" providerId="ADAL" clId="{30F2883C-D14C-4742-AE3F-933146AFF4C8}" dt="2024-05-17T15:08:00.019" v="103"/>
          <ac:picMkLst>
            <pc:docMk/>
            <pc:sldMk cId="2150117555" sldId="307"/>
            <ac:picMk id="423" creationId="{92677778-296A-9954-9B01-D49795D0F8D5}"/>
          </ac:picMkLst>
        </pc:picChg>
        <pc:picChg chg="mod">
          <ac:chgData name="Anna Sterner" userId="e34ade42-3f4d-4ffb-96dc-1c6e40b6902f" providerId="ADAL" clId="{30F2883C-D14C-4742-AE3F-933146AFF4C8}" dt="2024-05-17T15:08:00.019" v="103"/>
          <ac:picMkLst>
            <pc:docMk/>
            <pc:sldMk cId="2150117555" sldId="307"/>
            <ac:picMk id="424" creationId="{9DC0E5ED-74B9-608C-3113-95F8E29DF4B1}"/>
          </ac:picMkLst>
        </pc:picChg>
        <pc:picChg chg="mod">
          <ac:chgData name="Anna Sterner" userId="e34ade42-3f4d-4ffb-96dc-1c6e40b6902f" providerId="ADAL" clId="{30F2883C-D14C-4742-AE3F-933146AFF4C8}" dt="2024-05-17T15:08:00.019" v="103"/>
          <ac:picMkLst>
            <pc:docMk/>
            <pc:sldMk cId="2150117555" sldId="307"/>
            <ac:picMk id="426" creationId="{B54CC328-8A25-FAC8-249A-4C367287BAA2}"/>
          </ac:picMkLst>
        </pc:picChg>
        <pc:picChg chg="mod">
          <ac:chgData name="Anna Sterner" userId="e34ade42-3f4d-4ffb-96dc-1c6e40b6902f" providerId="ADAL" clId="{30F2883C-D14C-4742-AE3F-933146AFF4C8}" dt="2024-05-17T15:08:00.019" v="103"/>
          <ac:picMkLst>
            <pc:docMk/>
            <pc:sldMk cId="2150117555" sldId="307"/>
            <ac:picMk id="428" creationId="{2619B082-5986-0784-3DE3-F8F6D154A528}"/>
          </ac:picMkLst>
        </pc:picChg>
        <pc:picChg chg="mod">
          <ac:chgData name="Anna Sterner" userId="e34ade42-3f4d-4ffb-96dc-1c6e40b6902f" providerId="ADAL" clId="{30F2883C-D14C-4742-AE3F-933146AFF4C8}" dt="2024-05-17T15:08:00.019" v="103"/>
          <ac:picMkLst>
            <pc:docMk/>
            <pc:sldMk cId="2150117555" sldId="307"/>
            <ac:picMk id="429" creationId="{9116A04E-ADD4-1D16-87DE-2EE2BFB36376}"/>
          </ac:picMkLst>
        </pc:picChg>
        <pc:picChg chg="mod">
          <ac:chgData name="Anna Sterner" userId="e34ade42-3f4d-4ffb-96dc-1c6e40b6902f" providerId="ADAL" clId="{30F2883C-D14C-4742-AE3F-933146AFF4C8}" dt="2024-05-17T15:08:00.019" v="103"/>
          <ac:picMkLst>
            <pc:docMk/>
            <pc:sldMk cId="2150117555" sldId="307"/>
            <ac:picMk id="430" creationId="{67DB3A43-7D51-71F3-28AD-728FCB82DD1A}"/>
          </ac:picMkLst>
        </pc:picChg>
        <pc:picChg chg="mod">
          <ac:chgData name="Anna Sterner" userId="e34ade42-3f4d-4ffb-96dc-1c6e40b6902f" providerId="ADAL" clId="{30F2883C-D14C-4742-AE3F-933146AFF4C8}" dt="2024-05-17T15:08:00.019" v="103"/>
          <ac:picMkLst>
            <pc:docMk/>
            <pc:sldMk cId="2150117555" sldId="307"/>
            <ac:picMk id="431" creationId="{4407AAC0-69A0-EF55-549B-B0CAB86129B8}"/>
          </ac:picMkLst>
        </pc:picChg>
        <pc:picChg chg="mod">
          <ac:chgData name="Anna Sterner" userId="e34ade42-3f4d-4ffb-96dc-1c6e40b6902f" providerId="ADAL" clId="{30F2883C-D14C-4742-AE3F-933146AFF4C8}" dt="2024-05-17T15:08:00.019" v="103"/>
          <ac:picMkLst>
            <pc:docMk/>
            <pc:sldMk cId="2150117555" sldId="307"/>
            <ac:picMk id="432" creationId="{585EB771-6581-6A07-5801-6A1BE53B4983}"/>
          </ac:picMkLst>
        </pc:picChg>
        <pc:picChg chg="mod">
          <ac:chgData name="Anna Sterner" userId="e34ade42-3f4d-4ffb-96dc-1c6e40b6902f" providerId="ADAL" clId="{30F2883C-D14C-4742-AE3F-933146AFF4C8}" dt="2024-05-17T15:08:00.019" v="103"/>
          <ac:picMkLst>
            <pc:docMk/>
            <pc:sldMk cId="2150117555" sldId="307"/>
            <ac:picMk id="435" creationId="{E04561E4-ACAC-9591-92F9-4FFD30987D47}"/>
          </ac:picMkLst>
        </pc:picChg>
        <pc:picChg chg="mod">
          <ac:chgData name="Anna Sterner" userId="e34ade42-3f4d-4ffb-96dc-1c6e40b6902f" providerId="ADAL" clId="{30F2883C-D14C-4742-AE3F-933146AFF4C8}" dt="2024-05-17T15:08:00.019" v="103"/>
          <ac:picMkLst>
            <pc:docMk/>
            <pc:sldMk cId="2150117555" sldId="307"/>
            <ac:picMk id="436" creationId="{DC47A922-3F7E-0E06-C2D3-B879F6916FD5}"/>
          </ac:picMkLst>
        </pc:picChg>
        <pc:picChg chg="mod">
          <ac:chgData name="Anna Sterner" userId="e34ade42-3f4d-4ffb-96dc-1c6e40b6902f" providerId="ADAL" clId="{30F2883C-D14C-4742-AE3F-933146AFF4C8}" dt="2024-05-17T15:08:00.019" v="103"/>
          <ac:picMkLst>
            <pc:docMk/>
            <pc:sldMk cId="2150117555" sldId="307"/>
            <ac:picMk id="437" creationId="{C2181D05-8FFE-A979-D843-3F98BFEE4F08}"/>
          </ac:picMkLst>
        </pc:picChg>
        <pc:picChg chg="mod">
          <ac:chgData name="Anna Sterner" userId="e34ade42-3f4d-4ffb-96dc-1c6e40b6902f" providerId="ADAL" clId="{30F2883C-D14C-4742-AE3F-933146AFF4C8}" dt="2024-05-17T15:08:00.019" v="103"/>
          <ac:picMkLst>
            <pc:docMk/>
            <pc:sldMk cId="2150117555" sldId="307"/>
            <ac:picMk id="438" creationId="{388075DC-46C8-E91D-4C39-2C0D0EE27090}"/>
          </ac:picMkLst>
        </pc:picChg>
        <pc:picChg chg="mod">
          <ac:chgData name="Anna Sterner" userId="e34ade42-3f4d-4ffb-96dc-1c6e40b6902f" providerId="ADAL" clId="{30F2883C-D14C-4742-AE3F-933146AFF4C8}" dt="2024-05-17T15:08:00.019" v="103"/>
          <ac:picMkLst>
            <pc:docMk/>
            <pc:sldMk cId="2150117555" sldId="307"/>
            <ac:picMk id="439" creationId="{90615450-F563-AE57-E03B-72070B2FDFD5}"/>
          </ac:picMkLst>
        </pc:picChg>
        <pc:picChg chg="mod">
          <ac:chgData name="Anna Sterner" userId="e34ade42-3f4d-4ffb-96dc-1c6e40b6902f" providerId="ADAL" clId="{30F2883C-D14C-4742-AE3F-933146AFF4C8}" dt="2024-05-17T15:08:00.019" v="103"/>
          <ac:picMkLst>
            <pc:docMk/>
            <pc:sldMk cId="2150117555" sldId="307"/>
            <ac:picMk id="440" creationId="{9DC23E89-22DE-1B0A-CFE0-10B3EC4D88C5}"/>
          </ac:picMkLst>
        </pc:picChg>
        <pc:picChg chg="mod">
          <ac:chgData name="Anna Sterner" userId="e34ade42-3f4d-4ffb-96dc-1c6e40b6902f" providerId="ADAL" clId="{30F2883C-D14C-4742-AE3F-933146AFF4C8}" dt="2024-05-17T15:08:00.019" v="103"/>
          <ac:picMkLst>
            <pc:docMk/>
            <pc:sldMk cId="2150117555" sldId="307"/>
            <ac:picMk id="441" creationId="{7762B560-AF54-010B-43F5-E138B9EB7111}"/>
          </ac:picMkLst>
        </pc:picChg>
        <pc:picChg chg="mod">
          <ac:chgData name="Anna Sterner" userId="e34ade42-3f4d-4ffb-96dc-1c6e40b6902f" providerId="ADAL" clId="{30F2883C-D14C-4742-AE3F-933146AFF4C8}" dt="2024-05-17T15:08:00.019" v="103"/>
          <ac:picMkLst>
            <pc:docMk/>
            <pc:sldMk cId="2150117555" sldId="307"/>
            <ac:picMk id="442" creationId="{DDC5717C-15FF-CEED-958D-EF103D0F2E33}"/>
          </ac:picMkLst>
        </pc:picChg>
        <pc:picChg chg="mod">
          <ac:chgData name="Anna Sterner" userId="e34ade42-3f4d-4ffb-96dc-1c6e40b6902f" providerId="ADAL" clId="{30F2883C-D14C-4742-AE3F-933146AFF4C8}" dt="2024-05-17T15:08:00.019" v="103"/>
          <ac:picMkLst>
            <pc:docMk/>
            <pc:sldMk cId="2150117555" sldId="307"/>
            <ac:picMk id="443" creationId="{E556094E-FED5-7D20-D25D-91EA71CDA700}"/>
          </ac:picMkLst>
        </pc:picChg>
        <pc:picChg chg="mod">
          <ac:chgData name="Anna Sterner" userId="e34ade42-3f4d-4ffb-96dc-1c6e40b6902f" providerId="ADAL" clId="{30F2883C-D14C-4742-AE3F-933146AFF4C8}" dt="2024-05-17T15:08:00.019" v="103"/>
          <ac:picMkLst>
            <pc:docMk/>
            <pc:sldMk cId="2150117555" sldId="307"/>
            <ac:picMk id="444" creationId="{721BD4B6-B292-8CF9-45DD-F2FCE172D7C0}"/>
          </ac:picMkLst>
        </pc:picChg>
        <pc:picChg chg="mod">
          <ac:chgData name="Anna Sterner" userId="e34ade42-3f4d-4ffb-96dc-1c6e40b6902f" providerId="ADAL" clId="{30F2883C-D14C-4742-AE3F-933146AFF4C8}" dt="2024-05-17T15:08:00.019" v="103"/>
          <ac:picMkLst>
            <pc:docMk/>
            <pc:sldMk cId="2150117555" sldId="307"/>
            <ac:picMk id="446" creationId="{ED6BC3EB-1533-7F01-545C-063E248B64AC}"/>
          </ac:picMkLst>
        </pc:picChg>
        <pc:picChg chg="mod">
          <ac:chgData name="Anna Sterner" userId="e34ade42-3f4d-4ffb-96dc-1c6e40b6902f" providerId="ADAL" clId="{30F2883C-D14C-4742-AE3F-933146AFF4C8}" dt="2024-05-17T15:08:00.019" v="103"/>
          <ac:picMkLst>
            <pc:docMk/>
            <pc:sldMk cId="2150117555" sldId="307"/>
            <ac:picMk id="447" creationId="{ADF88740-1B95-182D-1B99-4C476885F15D}"/>
          </ac:picMkLst>
        </pc:picChg>
        <pc:picChg chg="mod">
          <ac:chgData name="Anna Sterner" userId="e34ade42-3f4d-4ffb-96dc-1c6e40b6902f" providerId="ADAL" clId="{30F2883C-D14C-4742-AE3F-933146AFF4C8}" dt="2024-05-17T15:08:00.019" v="103"/>
          <ac:picMkLst>
            <pc:docMk/>
            <pc:sldMk cId="2150117555" sldId="307"/>
            <ac:picMk id="449" creationId="{812DB532-4448-5A0F-E35D-7C847AA094FE}"/>
          </ac:picMkLst>
        </pc:picChg>
        <pc:picChg chg="mod">
          <ac:chgData name="Anna Sterner" userId="e34ade42-3f4d-4ffb-96dc-1c6e40b6902f" providerId="ADAL" clId="{30F2883C-D14C-4742-AE3F-933146AFF4C8}" dt="2024-05-17T15:08:00.019" v="103"/>
          <ac:picMkLst>
            <pc:docMk/>
            <pc:sldMk cId="2150117555" sldId="307"/>
            <ac:picMk id="450" creationId="{40C209DC-BE19-7A5D-E0B5-A871635246F5}"/>
          </ac:picMkLst>
        </pc:picChg>
        <pc:picChg chg="mod">
          <ac:chgData name="Anna Sterner" userId="e34ade42-3f4d-4ffb-96dc-1c6e40b6902f" providerId="ADAL" clId="{30F2883C-D14C-4742-AE3F-933146AFF4C8}" dt="2024-05-17T15:08:00.019" v="103"/>
          <ac:picMkLst>
            <pc:docMk/>
            <pc:sldMk cId="2150117555" sldId="307"/>
            <ac:picMk id="451" creationId="{C99F7491-2FCA-D795-0C70-A608AEA61EE2}"/>
          </ac:picMkLst>
        </pc:picChg>
        <pc:picChg chg="mod">
          <ac:chgData name="Anna Sterner" userId="e34ade42-3f4d-4ffb-96dc-1c6e40b6902f" providerId="ADAL" clId="{30F2883C-D14C-4742-AE3F-933146AFF4C8}" dt="2024-05-17T15:08:00.019" v="103"/>
          <ac:picMkLst>
            <pc:docMk/>
            <pc:sldMk cId="2150117555" sldId="307"/>
            <ac:picMk id="452" creationId="{DF1C7239-A394-A57D-2EBB-9AA8E0C3D9DA}"/>
          </ac:picMkLst>
        </pc:picChg>
        <pc:picChg chg="mod">
          <ac:chgData name="Anna Sterner" userId="e34ade42-3f4d-4ffb-96dc-1c6e40b6902f" providerId="ADAL" clId="{30F2883C-D14C-4742-AE3F-933146AFF4C8}" dt="2024-05-17T15:08:00.019" v="103"/>
          <ac:picMkLst>
            <pc:docMk/>
            <pc:sldMk cId="2150117555" sldId="307"/>
            <ac:picMk id="453" creationId="{BF466DB5-3D57-78DA-AD93-29EF4D6A137D}"/>
          </ac:picMkLst>
        </pc:picChg>
        <pc:picChg chg="mod">
          <ac:chgData name="Anna Sterner" userId="e34ade42-3f4d-4ffb-96dc-1c6e40b6902f" providerId="ADAL" clId="{30F2883C-D14C-4742-AE3F-933146AFF4C8}" dt="2024-05-17T15:08:00.019" v="103"/>
          <ac:picMkLst>
            <pc:docMk/>
            <pc:sldMk cId="2150117555" sldId="307"/>
            <ac:picMk id="454" creationId="{61BDF9C1-7B4E-60C7-0730-6D12E809B8AA}"/>
          </ac:picMkLst>
        </pc:picChg>
        <pc:picChg chg="mod">
          <ac:chgData name="Anna Sterner" userId="e34ade42-3f4d-4ffb-96dc-1c6e40b6902f" providerId="ADAL" clId="{30F2883C-D14C-4742-AE3F-933146AFF4C8}" dt="2024-05-17T15:08:00.019" v="103"/>
          <ac:picMkLst>
            <pc:docMk/>
            <pc:sldMk cId="2150117555" sldId="307"/>
            <ac:picMk id="455" creationId="{AE72B3CA-3E32-4C17-6D66-C24891D09BBC}"/>
          </ac:picMkLst>
        </pc:picChg>
        <pc:picChg chg="mod">
          <ac:chgData name="Anna Sterner" userId="e34ade42-3f4d-4ffb-96dc-1c6e40b6902f" providerId="ADAL" clId="{30F2883C-D14C-4742-AE3F-933146AFF4C8}" dt="2024-05-17T15:08:00.019" v="103"/>
          <ac:picMkLst>
            <pc:docMk/>
            <pc:sldMk cId="2150117555" sldId="307"/>
            <ac:picMk id="456" creationId="{8E37F9E0-7C73-70F4-F01D-DCAEE019FC08}"/>
          </ac:picMkLst>
        </pc:picChg>
        <pc:picChg chg="mod">
          <ac:chgData name="Anna Sterner" userId="e34ade42-3f4d-4ffb-96dc-1c6e40b6902f" providerId="ADAL" clId="{30F2883C-D14C-4742-AE3F-933146AFF4C8}" dt="2024-05-17T15:08:00.019" v="103"/>
          <ac:picMkLst>
            <pc:docMk/>
            <pc:sldMk cId="2150117555" sldId="307"/>
            <ac:picMk id="457" creationId="{41647A64-3EF6-4E61-68E1-D54A399DF9A3}"/>
          </ac:picMkLst>
        </pc:picChg>
        <pc:picChg chg="mod">
          <ac:chgData name="Anna Sterner" userId="e34ade42-3f4d-4ffb-96dc-1c6e40b6902f" providerId="ADAL" clId="{30F2883C-D14C-4742-AE3F-933146AFF4C8}" dt="2024-05-17T15:08:00.019" v="103"/>
          <ac:picMkLst>
            <pc:docMk/>
            <pc:sldMk cId="2150117555" sldId="307"/>
            <ac:picMk id="459" creationId="{850DDB5B-4660-8019-C8FC-479E21326C89}"/>
          </ac:picMkLst>
        </pc:picChg>
        <pc:picChg chg="mod">
          <ac:chgData name="Anna Sterner" userId="e34ade42-3f4d-4ffb-96dc-1c6e40b6902f" providerId="ADAL" clId="{30F2883C-D14C-4742-AE3F-933146AFF4C8}" dt="2024-05-17T15:08:00.019" v="103"/>
          <ac:picMkLst>
            <pc:docMk/>
            <pc:sldMk cId="2150117555" sldId="307"/>
            <ac:picMk id="460" creationId="{1FA7C26A-5A9B-CEF8-1446-81B38C2A651B}"/>
          </ac:picMkLst>
        </pc:picChg>
        <pc:picChg chg="mod">
          <ac:chgData name="Anna Sterner" userId="e34ade42-3f4d-4ffb-96dc-1c6e40b6902f" providerId="ADAL" clId="{30F2883C-D14C-4742-AE3F-933146AFF4C8}" dt="2024-05-17T15:08:00.019" v="103"/>
          <ac:picMkLst>
            <pc:docMk/>
            <pc:sldMk cId="2150117555" sldId="307"/>
            <ac:picMk id="461" creationId="{1C9C9B61-5338-9FD4-3D24-9247B5B2D380}"/>
          </ac:picMkLst>
        </pc:picChg>
        <pc:picChg chg="mod">
          <ac:chgData name="Anna Sterner" userId="e34ade42-3f4d-4ffb-96dc-1c6e40b6902f" providerId="ADAL" clId="{30F2883C-D14C-4742-AE3F-933146AFF4C8}" dt="2024-05-17T15:08:00.019" v="103"/>
          <ac:picMkLst>
            <pc:docMk/>
            <pc:sldMk cId="2150117555" sldId="307"/>
            <ac:picMk id="463" creationId="{2D750AC0-946E-9A8C-C974-0114CCB324F6}"/>
          </ac:picMkLst>
        </pc:picChg>
        <pc:picChg chg="mod">
          <ac:chgData name="Anna Sterner" userId="e34ade42-3f4d-4ffb-96dc-1c6e40b6902f" providerId="ADAL" clId="{30F2883C-D14C-4742-AE3F-933146AFF4C8}" dt="2024-05-17T15:08:00.019" v="103"/>
          <ac:picMkLst>
            <pc:docMk/>
            <pc:sldMk cId="2150117555" sldId="307"/>
            <ac:picMk id="464" creationId="{A846F170-39A1-E975-7C00-87A197532D69}"/>
          </ac:picMkLst>
        </pc:picChg>
        <pc:picChg chg="mod">
          <ac:chgData name="Anna Sterner" userId="e34ade42-3f4d-4ffb-96dc-1c6e40b6902f" providerId="ADAL" clId="{30F2883C-D14C-4742-AE3F-933146AFF4C8}" dt="2024-05-17T15:08:00.019" v="103"/>
          <ac:picMkLst>
            <pc:docMk/>
            <pc:sldMk cId="2150117555" sldId="307"/>
            <ac:picMk id="465" creationId="{374E1A26-DDF9-46FB-1ABE-25F0CA4609CB}"/>
          </ac:picMkLst>
        </pc:picChg>
        <pc:picChg chg="mod">
          <ac:chgData name="Anna Sterner" userId="e34ade42-3f4d-4ffb-96dc-1c6e40b6902f" providerId="ADAL" clId="{30F2883C-D14C-4742-AE3F-933146AFF4C8}" dt="2024-05-17T15:08:00.019" v="103"/>
          <ac:picMkLst>
            <pc:docMk/>
            <pc:sldMk cId="2150117555" sldId="307"/>
            <ac:picMk id="466" creationId="{4BC71FF7-BC9C-C888-8DC4-F57F9FCFB69A}"/>
          </ac:picMkLst>
        </pc:picChg>
        <pc:picChg chg="mod">
          <ac:chgData name="Anna Sterner" userId="e34ade42-3f4d-4ffb-96dc-1c6e40b6902f" providerId="ADAL" clId="{30F2883C-D14C-4742-AE3F-933146AFF4C8}" dt="2024-05-17T15:08:00.019" v="103"/>
          <ac:picMkLst>
            <pc:docMk/>
            <pc:sldMk cId="2150117555" sldId="307"/>
            <ac:picMk id="467" creationId="{F109B8D7-DDE8-C0D6-2C97-D91990BD052F}"/>
          </ac:picMkLst>
        </pc:picChg>
        <pc:picChg chg="mod">
          <ac:chgData name="Anna Sterner" userId="e34ade42-3f4d-4ffb-96dc-1c6e40b6902f" providerId="ADAL" clId="{30F2883C-D14C-4742-AE3F-933146AFF4C8}" dt="2024-05-17T15:08:00.019" v="103"/>
          <ac:picMkLst>
            <pc:docMk/>
            <pc:sldMk cId="2150117555" sldId="307"/>
            <ac:picMk id="468" creationId="{84218F4E-55CF-D242-FB78-46D93E51ACE7}"/>
          </ac:picMkLst>
        </pc:picChg>
        <pc:picChg chg="mod">
          <ac:chgData name="Anna Sterner" userId="e34ade42-3f4d-4ffb-96dc-1c6e40b6902f" providerId="ADAL" clId="{30F2883C-D14C-4742-AE3F-933146AFF4C8}" dt="2024-05-17T15:08:00.019" v="103"/>
          <ac:picMkLst>
            <pc:docMk/>
            <pc:sldMk cId="2150117555" sldId="307"/>
            <ac:picMk id="470" creationId="{97066E29-16B6-B3D2-49B4-CF200A22EA38}"/>
          </ac:picMkLst>
        </pc:picChg>
        <pc:picChg chg="mod">
          <ac:chgData name="Anna Sterner" userId="e34ade42-3f4d-4ffb-96dc-1c6e40b6902f" providerId="ADAL" clId="{30F2883C-D14C-4742-AE3F-933146AFF4C8}" dt="2024-05-17T15:08:00.019" v="103"/>
          <ac:picMkLst>
            <pc:docMk/>
            <pc:sldMk cId="2150117555" sldId="307"/>
            <ac:picMk id="471" creationId="{7217728C-EFBC-2829-63DF-CD6CEF9DB3C6}"/>
          </ac:picMkLst>
        </pc:picChg>
        <pc:picChg chg="mod">
          <ac:chgData name="Anna Sterner" userId="e34ade42-3f4d-4ffb-96dc-1c6e40b6902f" providerId="ADAL" clId="{30F2883C-D14C-4742-AE3F-933146AFF4C8}" dt="2024-05-17T15:08:00.019" v="103"/>
          <ac:picMkLst>
            <pc:docMk/>
            <pc:sldMk cId="2150117555" sldId="307"/>
            <ac:picMk id="472" creationId="{2372B1C7-FD1D-F98B-0841-6572A2ABD2F7}"/>
          </ac:picMkLst>
        </pc:picChg>
        <pc:picChg chg="mod">
          <ac:chgData name="Anna Sterner" userId="e34ade42-3f4d-4ffb-96dc-1c6e40b6902f" providerId="ADAL" clId="{30F2883C-D14C-4742-AE3F-933146AFF4C8}" dt="2024-05-17T15:08:00.019" v="103"/>
          <ac:picMkLst>
            <pc:docMk/>
            <pc:sldMk cId="2150117555" sldId="307"/>
            <ac:picMk id="473" creationId="{0B86E3BA-C86A-DE25-2469-1CAAF5035DEF}"/>
          </ac:picMkLst>
        </pc:picChg>
        <pc:picChg chg="mod">
          <ac:chgData name="Anna Sterner" userId="e34ade42-3f4d-4ffb-96dc-1c6e40b6902f" providerId="ADAL" clId="{30F2883C-D14C-4742-AE3F-933146AFF4C8}" dt="2024-05-17T15:08:00.019" v="103"/>
          <ac:picMkLst>
            <pc:docMk/>
            <pc:sldMk cId="2150117555" sldId="307"/>
            <ac:picMk id="474" creationId="{17FC97FB-00A8-6DA4-40DC-2B404CA354BB}"/>
          </ac:picMkLst>
        </pc:picChg>
        <pc:picChg chg="mod">
          <ac:chgData name="Anna Sterner" userId="e34ade42-3f4d-4ffb-96dc-1c6e40b6902f" providerId="ADAL" clId="{30F2883C-D14C-4742-AE3F-933146AFF4C8}" dt="2024-05-17T15:08:00.019" v="103"/>
          <ac:picMkLst>
            <pc:docMk/>
            <pc:sldMk cId="2150117555" sldId="307"/>
            <ac:picMk id="475" creationId="{EB919D07-76FC-A8B9-DFBC-60A9AFEBCB6C}"/>
          </ac:picMkLst>
        </pc:picChg>
        <pc:picChg chg="mod">
          <ac:chgData name="Anna Sterner" userId="e34ade42-3f4d-4ffb-96dc-1c6e40b6902f" providerId="ADAL" clId="{30F2883C-D14C-4742-AE3F-933146AFF4C8}" dt="2024-05-17T15:08:00.019" v="103"/>
          <ac:picMkLst>
            <pc:docMk/>
            <pc:sldMk cId="2150117555" sldId="307"/>
            <ac:picMk id="476" creationId="{EA6D88A6-92BF-828D-291B-41CE651639E2}"/>
          </ac:picMkLst>
        </pc:picChg>
        <pc:picChg chg="mod">
          <ac:chgData name="Anna Sterner" userId="e34ade42-3f4d-4ffb-96dc-1c6e40b6902f" providerId="ADAL" clId="{30F2883C-D14C-4742-AE3F-933146AFF4C8}" dt="2024-05-17T15:08:00.019" v="103"/>
          <ac:picMkLst>
            <pc:docMk/>
            <pc:sldMk cId="2150117555" sldId="307"/>
            <ac:picMk id="477" creationId="{D9F66591-44C7-FA8C-27FF-F677767DF4EE}"/>
          </ac:picMkLst>
        </pc:picChg>
        <pc:picChg chg="mod">
          <ac:chgData name="Anna Sterner" userId="e34ade42-3f4d-4ffb-96dc-1c6e40b6902f" providerId="ADAL" clId="{30F2883C-D14C-4742-AE3F-933146AFF4C8}" dt="2024-05-17T15:08:00.019" v="103"/>
          <ac:picMkLst>
            <pc:docMk/>
            <pc:sldMk cId="2150117555" sldId="307"/>
            <ac:picMk id="478" creationId="{9485517D-4674-1DB0-0DC0-E84D751116BC}"/>
          </ac:picMkLst>
        </pc:picChg>
        <pc:picChg chg="mod">
          <ac:chgData name="Anna Sterner" userId="e34ade42-3f4d-4ffb-96dc-1c6e40b6902f" providerId="ADAL" clId="{30F2883C-D14C-4742-AE3F-933146AFF4C8}" dt="2024-05-17T15:08:00.019" v="103"/>
          <ac:picMkLst>
            <pc:docMk/>
            <pc:sldMk cId="2150117555" sldId="307"/>
            <ac:picMk id="479" creationId="{9E85B148-AA54-7410-C348-E895A81E9D2A}"/>
          </ac:picMkLst>
        </pc:picChg>
        <pc:picChg chg="mod">
          <ac:chgData name="Anna Sterner" userId="e34ade42-3f4d-4ffb-96dc-1c6e40b6902f" providerId="ADAL" clId="{30F2883C-D14C-4742-AE3F-933146AFF4C8}" dt="2024-05-17T15:08:00.019" v="103"/>
          <ac:picMkLst>
            <pc:docMk/>
            <pc:sldMk cId="2150117555" sldId="307"/>
            <ac:picMk id="480" creationId="{43FCA71B-E963-772E-5DC3-3554D301BB17}"/>
          </ac:picMkLst>
        </pc:picChg>
        <pc:picChg chg="mod">
          <ac:chgData name="Anna Sterner" userId="e34ade42-3f4d-4ffb-96dc-1c6e40b6902f" providerId="ADAL" clId="{30F2883C-D14C-4742-AE3F-933146AFF4C8}" dt="2024-05-17T15:08:00.019" v="103"/>
          <ac:picMkLst>
            <pc:docMk/>
            <pc:sldMk cId="2150117555" sldId="307"/>
            <ac:picMk id="481" creationId="{60C7F0A4-314E-6B87-EFB5-7B1526CD8A61}"/>
          </ac:picMkLst>
        </pc:picChg>
        <pc:picChg chg="mod">
          <ac:chgData name="Anna Sterner" userId="e34ade42-3f4d-4ffb-96dc-1c6e40b6902f" providerId="ADAL" clId="{30F2883C-D14C-4742-AE3F-933146AFF4C8}" dt="2024-05-17T15:08:00.019" v="103"/>
          <ac:picMkLst>
            <pc:docMk/>
            <pc:sldMk cId="2150117555" sldId="307"/>
            <ac:picMk id="482" creationId="{2F01EC58-CF1E-7F42-40A6-0697428F8890}"/>
          </ac:picMkLst>
        </pc:picChg>
        <pc:picChg chg="mod">
          <ac:chgData name="Anna Sterner" userId="e34ade42-3f4d-4ffb-96dc-1c6e40b6902f" providerId="ADAL" clId="{30F2883C-D14C-4742-AE3F-933146AFF4C8}" dt="2024-05-17T15:08:00.019" v="103"/>
          <ac:picMkLst>
            <pc:docMk/>
            <pc:sldMk cId="2150117555" sldId="307"/>
            <ac:picMk id="483" creationId="{3F9C4657-A8BB-BC15-96B2-C5FFFF7CB0DE}"/>
          </ac:picMkLst>
        </pc:picChg>
        <pc:picChg chg="mod">
          <ac:chgData name="Anna Sterner" userId="e34ade42-3f4d-4ffb-96dc-1c6e40b6902f" providerId="ADAL" clId="{30F2883C-D14C-4742-AE3F-933146AFF4C8}" dt="2024-05-17T15:08:00.019" v="103"/>
          <ac:picMkLst>
            <pc:docMk/>
            <pc:sldMk cId="2150117555" sldId="307"/>
            <ac:picMk id="484" creationId="{17DC6508-018E-3BE5-40DD-DD622B7529D9}"/>
          </ac:picMkLst>
        </pc:picChg>
        <pc:picChg chg="mod">
          <ac:chgData name="Anna Sterner" userId="e34ade42-3f4d-4ffb-96dc-1c6e40b6902f" providerId="ADAL" clId="{30F2883C-D14C-4742-AE3F-933146AFF4C8}" dt="2024-05-17T15:08:00.019" v="103"/>
          <ac:picMkLst>
            <pc:docMk/>
            <pc:sldMk cId="2150117555" sldId="307"/>
            <ac:picMk id="485" creationId="{A97FB89D-549B-40B8-D715-C3A7B0FBAE3F}"/>
          </ac:picMkLst>
        </pc:picChg>
        <pc:picChg chg="mod">
          <ac:chgData name="Anna Sterner" userId="e34ade42-3f4d-4ffb-96dc-1c6e40b6902f" providerId="ADAL" clId="{30F2883C-D14C-4742-AE3F-933146AFF4C8}" dt="2024-05-17T15:08:00.019" v="103"/>
          <ac:picMkLst>
            <pc:docMk/>
            <pc:sldMk cId="2150117555" sldId="307"/>
            <ac:picMk id="486" creationId="{AFEBF006-CBC8-691F-D63C-EEC596FC741D}"/>
          </ac:picMkLst>
        </pc:picChg>
        <pc:picChg chg="mod">
          <ac:chgData name="Anna Sterner" userId="e34ade42-3f4d-4ffb-96dc-1c6e40b6902f" providerId="ADAL" clId="{30F2883C-D14C-4742-AE3F-933146AFF4C8}" dt="2024-05-17T15:08:00.019" v="103"/>
          <ac:picMkLst>
            <pc:docMk/>
            <pc:sldMk cId="2150117555" sldId="307"/>
            <ac:picMk id="487" creationId="{08CAB2BB-DDDB-E9EF-CB0B-D0FAF78E8E94}"/>
          </ac:picMkLst>
        </pc:picChg>
        <pc:picChg chg="mod">
          <ac:chgData name="Anna Sterner" userId="e34ade42-3f4d-4ffb-96dc-1c6e40b6902f" providerId="ADAL" clId="{30F2883C-D14C-4742-AE3F-933146AFF4C8}" dt="2024-05-17T15:08:00.019" v="103"/>
          <ac:picMkLst>
            <pc:docMk/>
            <pc:sldMk cId="2150117555" sldId="307"/>
            <ac:picMk id="488" creationId="{1BEF8BFB-2355-9231-BF05-2C93303801AF}"/>
          </ac:picMkLst>
        </pc:picChg>
        <pc:picChg chg="mod">
          <ac:chgData name="Anna Sterner" userId="e34ade42-3f4d-4ffb-96dc-1c6e40b6902f" providerId="ADAL" clId="{30F2883C-D14C-4742-AE3F-933146AFF4C8}" dt="2024-05-17T15:08:00.019" v="103"/>
          <ac:picMkLst>
            <pc:docMk/>
            <pc:sldMk cId="2150117555" sldId="307"/>
            <ac:picMk id="489" creationId="{CC35685B-0BF4-36E9-9E43-AB7224C9E753}"/>
          </ac:picMkLst>
        </pc:picChg>
        <pc:picChg chg="mod">
          <ac:chgData name="Anna Sterner" userId="e34ade42-3f4d-4ffb-96dc-1c6e40b6902f" providerId="ADAL" clId="{30F2883C-D14C-4742-AE3F-933146AFF4C8}" dt="2024-05-17T15:08:00.019" v="103"/>
          <ac:picMkLst>
            <pc:docMk/>
            <pc:sldMk cId="2150117555" sldId="307"/>
            <ac:picMk id="490" creationId="{CD0EC00A-A68C-6AEE-6290-641EB3D0C0C3}"/>
          </ac:picMkLst>
        </pc:picChg>
        <pc:picChg chg="mod">
          <ac:chgData name="Anna Sterner" userId="e34ade42-3f4d-4ffb-96dc-1c6e40b6902f" providerId="ADAL" clId="{30F2883C-D14C-4742-AE3F-933146AFF4C8}" dt="2024-05-17T15:08:00.019" v="103"/>
          <ac:picMkLst>
            <pc:docMk/>
            <pc:sldMk cId="2150117555" sldId="307"/>
            <ac:picMk id="491" creationId="{3F52308E-B1A7-4AB7-4C69-771EC5FDE1A3}"/>
          </ac:picMkLst>
        </pc:picChg>
        <pc:picChg chg="mod">
          <ac:chgData name="Anna Sterner" userId="e34ade42-3f4d-4ffb-96dc-1c6e40b6902f" providerId="ADAL" clId="{30F2883C-D14C-4742-AE3F-933146AFF4C8}" dt="2024-05-17T15:08:00.019" v="103"/>
          <ac:picMkLst>
            <pc:docMk/>
            <pc:sldMk cId="2150117555" sldId="307"/>
            <ac:picMk id="492" creationId="{942A2841-13C3-A53C-3594-7D84D212EA3A}"/>
          </ac:picMkLst>
        </pc:picChg>
        <pc:picChg chg="mod">
          <ac:chgData name="Anna Sterner" userId="e34ade42-3f4d-4ffb-96dc-1c6e40b6902f" providerId="ADAL" clId="{30F2883C-D14C-4742-AE3F-933146AFF4C8}" dt="2024-05-17T15:08:00.019" v="103"/>
          <ac:picMkLst>
            <pc:docMk/>
            <pc:sldMk cId="2150117555" sldId="307"/>
            <ac:picMk id="496" creationId="{920E9966-D916-C9B7-6C69-20C97B7141ED}"/>
          </ac:picMkLst>
        </pc:picChg>
        <pc:picChg chg="mod">
          <ac:chgData name="Anna Sterner" userId="e34ade42-3f4d-4ffb-96dc-1c6e40b6902f" providerId="ADAL" clId="{30F2883C-D14C-4742-AE3F-933146AFF4C8}" dt="2024-05-17T15:08:00.019" v="103"/>
          <ac:picMkLst>
            <pc:docMk/>
            <pc:sldMk cId="2150117555" sldId="307"/>
            <ac:picMk id="497" creationId="{7DC341D0-B425-7028-8702-E48C608374C2}"/>
          </ac:picMkLst>
        </pc:picChg>
        <pc:picChg chg="mod">
          <ac:chgData name="Anna Sterner" userId="e34ade42-3f4d-4ffb-96dc-1c6e40b6902f" providerId="ADAL" clId="{30F2883C-D14C-4742-AE3F-933146AFF4C8}" dt="2024-05-17T15:08:00.019" v="103"/>
          <ac:picMkLst>
            <pc:docMk/>
            <pc:sldMk cId="2150117555" sldId="307"/>
            <ac:picMk id="498" creationId="{FE41FEFC-B5AF-F535-1E55-D4FC8B728EED}"/>
          </ac:picMkLst>
        </pc:picChg>
        <pc:picChg chg="mod">
          <ac:chgData name="Anna Sterner" userId="e34ade42-3f4d-4ffb-96dc-1c6e40b6902f" providerId="ADAL" clId="{30F2883C-D14C-4742-AE3F-933146AFF4C8}" dt="2024-05-17T15:08:00.019" v="103"/>
          <ac:picMkLst>
            <pc:docMk/>
            <pc:sldMk cId="2150117555" sldId="307"/>
            <ac:picMk id="499" creationId="{C8C54822-3512-96EF-3B34-C73A91681153}"/>
          </ac:picMkLst>
        </pc:picChg>
        <pc:picChg chg="mod">
          <ac:chgData name="Anna Sterner" userId="e34ade42-3f4d-4ffb-96dc-1c6e40b6902f" providerId="ADAL" clId="{30F2883C-D14C-4742-AE3F-933146AFF4C8}" dt="2024-05-17T15:08:00.019" v="103"/>
          <ac:picMkLst>
            <pc:docMk/>
            <pc:sldMk cId="2150117555" sldId="307"/>
            <ac:picMk id="500" creationId="{3CBFF24A-A195-19E2-59C8-6C3B01FA083A}"/>
          </ac:picMkLst>
        </pc:picChg>
        <pc:picChg chg="mod">
          <ac:chgData name="Anna Sterner" userId="e34ade42-3f4d-4ffb-96dc-1c6e40b6902f" providerId="ADAL" clId="{30F2883C-D14C-4742-AE3F-933146AFF4C8}" dt="2024-05-17T15:08:00.019" v="103"/>
          <ac:picMkLst>
            <pc:docMk/>
            <pc:sldMk cId="2150117555" sldId="307"/>
            <ac:picMk id="501" creationId="{1EFFC709-B61C-4425-AB38-76B82A9B1169}"/>
          </ac:picMkLst>
        </pc:picChg>
        <pc:picChg chg="mod">
          <ac:chgData name="Anna Sterner" userId="e34ade42-3f4d-4ffb-96dc-1c6e40b6902f" providerId="ADAL" clId="{30F2883C-D14C-4742-AE3F-933146AFF4C8}" dt="2024-05-17T15:08:00.019" v="103"/>
          <ac:picMkLst>
            <pc:docMk/>
            <pc:sldMk cId="2150117555" sldId="307"/>
            <ac:picMk id="502" creationId="{615FAB22-11A1-B45F-7E55-6CF929A634D7}"/>
          </ac:picMkLst>
        </pc:picChg>
        <pc:picChg chg="mod">
          <ac:chgData name="Anna Sterner" userId="e34ade42-3f4d-4ffb-96dc-1c6e40b6902f" providerId="ADAL" clId="{30F2883C-D14C-4742-AE3F-933146AFF4C8}" dt="2024-05-17T15:08:00.019" v="103"/>
          <ac:picMkLst>
            <pc:docMk/>
            <pc:sldMk cId="2150117555" sldId="307"/>
            <ac:picMk id="503" creationId="{A3E1A7E2-212E-5834-B036-D9AF11727333}"/>
          </ac:picMkLst>
        </pc:picChg>
        <pc:picChg chg="mod">
          <ac:chgData name="Anna Sterner" userId="e34ade42-3f4d-4ffb-96dc-1c6e40b6902f" providerId="ADAL" clId="{30F2883C-D14C-4742-AE3F-933146AFF4C8}" dt="2024-05-17T15:08:00.019" v="103"/>
          <ac:picMkLst>
            <pc:docMk/>
            <pc:sldMk cId="2150117555" sldId="307"/>
            <ac:picMk id="505" creationId="{D31BA7FB-1AB4-5CB1-7A7C-7D3F50866808}"/>
          </ac:picMkLst>
        </pc:picChg>
        <pc:picChg chg="mod">
          <ac:chgData name="Anna Sterner" userId="e34ade42-3f4d-4ffb-96dc-1c6e40b6902f" providerId="ADAL" clId="{30F2883C-D14C-4742-AE3F-933146AFF4C8}" dt="2024-05-17T15:08:00.019" v="103"/>
          <ac:picMkLst>
            <pc:docMk/>
            <pc:sldMk cId="2150117555" sldId="307"/>
            <ac:picMk id="506" creationId="{E8B2DD39-2798-CF9D-7A32-51407372D591}"/>
          </ac:picMkLst>
        </pc:picChg>
        <pc:picChg chg="mod">
          <ac:chgData name="Anna Sterner" userId="e34ade42-3f4d-4ffb-96dc-1c6e40b6902f" providerId="ADAL" clId="{30F2883C-D14C-4742-AE3F-933146AFF4C8}" dt="2024-05-17T15:08:00.019" v="103"/>
          <ac:picMkLst>
            <pc:docMk/>
            <pc:sldMk cId="2150117555" sldId="307"/>
            <ac:picMk id="512" creationId="{BBABF57B-70D2-AD90-E44A-81F589DDBC33}"/>
          </ac:picMkLst>
        </pc:picChg>
        <pc:picChg chg="mod">
          <ac:chgData name="Anna Sterner" userId="e34ade42-3f4d-4ffb-96dc-1c6e40b6902f" providerId="ADAL" clId="{30F2883C-D14C-4742-AE3F-933146AFF4C8}" dt="2024-05-17T15:08:00.019" v="103"/>
          <ac:picMkLst>
            <pc:docMk/>
            <pc:sldMk cId="2150117555" sldId="307"/>
            <ac:picMk id="513" creationId="{6375FA32-1F07-1372-04BE-ACC6588FC0CD}"/>
          </ac:picMkLst>
        </pc:picChg>
        <pc:picChg chg="mod">
          <ac:chgData name="Anna Sterner" userId="e34ade42-3f4d-4ffb-96dc-1c6e40b6902f" providerId="ADAL" clId="{30F2883C-D14C-4742-AE3F-933146AFF4C8}" dt="2024-05-17T15:08:00.019" v="103"/>
          <ac:picMkLst>
            <pc:docMk/>
            <pc:sldMk cId="2150117555" sldId="307"/>
            <ac:picMk id="514" creationId="{1012C105-9BFB-C051-405F-3A0873736058}"/>
          </ac:picMkLst>
        </pc:picChg>
        <pc:picChg chg="mod">
          <ac:chgData name="Anna Sterner" userId="e34ade42-3f4d-4ffb-96dc-1c6e40b6902f" providerId="ADAL" clId="{30F2883C-D14C-4742-AE3F-933146AFF4C8}" dt="2024-05-17T15:08:00.019" v="103"/>
          <ac:picMkLst>
            <pc:docMk/>
            <pc:sldMk cId="2150117555" sldId="307"/>
            <ac:picMk id="515" creationId="{4C1A0ACC-84FA-6953-9CE5-00AA1354B957}"/>
          </ac:picMkLst>
        </pc:picChg>
        <pc:picChg chg="mod">
          <ac:chgData name="Anna Sterner" userId="e34ade42-3f4d-4ffb-96dc-1c6e40b6902f" providerId="ADAL" clId="{30F2883C-D14C-4742-AE3F-933146AFF4C8}" dt="2024-05-17T15:08:00.019" v="103"/>
          <ac:picMkLst>
            <pc:docMk/>
            <pc:sldMk cId="2150117555" sldId="307"/>
            <ac:picMk id="516" creationId="{4D150319-2A75-704A-1D6D-D2B00D2C538B}"/>
          </ac:picMkLst>
        </pc:picChg>
        <pc:picChg chg="mod">
          <ac:chgData name="Anna Sterner" userId="e34ade42-3f4d-4ffb-96dc-1c6e40b6902f" providerId="ADAL" clId="{30F2883C-D14C-4742-AE3F-933146AFF4C8}" dt="2024-05-17T15:08:00.019" v="103"/>
          <ac:picMkLst>
            <pc:docMk/>
            <pc:sldMk cId="2150117555" sldId="307"/>
            <ac:picMk id="517" creationId="{E70E7EFD-FADF-7856-E555-96B3F2442E25}"/>
          </ac:picMkLst>
        </pc:picChg>
        <pc:picChg chg="mod">
          <ac:chgData name="Anna Sterner" userId="e34ade42-3f4d-4ffb-96dc-1c6e40b6902f" providerId="ADAL" clId="{30F2883C-D14C-4742-AE3F-933146AFF4C8}" dt="2024-05-17T15:08:00.019" v="103"/>
          <ac:picMkLst>
            <pc:docMk/>
            <pc:sldMk cId="2150117555" sldId="307"/>
            <ac:picMk id="518" creationId="{DD88D649-CBD4-42A2-4507-49E3FA4984C7}"/>
          </ac:picMkLst>
        </pc:picChg>
        <pc:picChg chg="mod">
          <ac:chgData name="Anna Sterner" userId="e34ade42-3f4d-4ffb-96dc-1c6e40b6902f" providerId="ADAL" clId="{30F2883C-D14C-4742-AE3F-933146AFF4C8}" dt="2024-05-17T15:08:00.019" v="103"/>
          <ac:picMkLst>
            <pc:docMk/>
            <pc:sldMk cId="2150117555" sldId="307"/>
            <ac:picMk id="519" creationId="{4B9C3699-CFD2-C20D-7A44-C9D0ADA580FC}"/>
          </ac:picMkLst>
        </pc:picChg>
        <pc:picChg chg="mod">
          <ac:chgData name="Anna Sterner" userId="e34ade42-3f4d-4ffb-96dc-1c6e40b6902f" providerId="ADAL" clId="{30F2883C-D14C-4742-AE3F-933146AFF4C8}" dt="2024-05-17T15:08:00.019" v="103"/>
          <ac:picMkLst>
            <pc:docMk/>
            <pc:sldMk cId="2150117555" sldId="307"/>
            <ac:picMk id="520" creationId="{8C9ACCDB-D8A6-86F5-2E8B-EF0D20A2F313}"/>
          </ac:picMkLst>
        </pc:picChg>
        <pc:picChg chg="mod">
          <ac:chgData name="Anna Sterner" userId="e34ade42-3f4d-4ffb-96dc-1c6e40b6902f" providerId="ADAL" clId="{30F2883C-D14C-4742-AE3F-933146AFF4C8}" dt="2024-05-17T15:08:00.019" v="103"/>
          <ac:picMkLst>
            <pc:docMk/>
            <pc:sldMk cId="2150117555" sldId="307"/>
            <ac:picMk id="521" creationId="{839356A1-D9CF-F6B7-216E-D9D2E23C50A4}"/>
          </ac:picMkLst>
        </pc:picChg>
        <pc:picChg chg="mod">
          <ac:chgData name="Anna Sterner" userId="e34ade42-3f4d-4ffb-96dc-1c6e40b6902f" providerId="ADAL" clId="{30F2883C-D14C-4742-AE3F-933146AFF4C8}" dt="2024-05-17T15:08:00.019" v="103"/>
          <ac:picMkLst>
            <pc:docMk/>
            <pc:sldMk cId="2150117555" sldId="307"/>
            <ac:picMk id="522" creationId="{748236CF-E808-FE64-EE50-86D45196BB42}"/>
          </ac:picMkLst>
        </pc:picChg>
        <pc:picChg chg="mod">
          <ac:chgData name="Anna Sterner" userId="e34ade42-3f4d-4ffb-96dc-1c6e40b6902f" providerId="ADAL" clId="{30F2883C-D14C-4742-AE3F-933146AFF4C8}" dt="2024-05-17T15:08:00.019" v="103"/>
          <ac:picMkLst>
            <pc:docMk/>
            <pc:sldMk cId="2150117555" sldId="307"/>
            <ac:picMk id="523" creationId="{BC357C2F-B910-10D9-CD2A-4EA609E7FFC9}"/>
          </ac:picMkLst>
        </pc:picChg>
        <pc:picChg chg="mod">
          <ac:chgData name="Anna Sterner" userId="e34ade42-3f4d-4ffb-96dc-1c6e40b6902f" providerId="ADAL" clId="{30F2883C-D14C-4742-AE3F-933146AFF4C8}" dt="2024-05-17T15:08:00.019" v="103"/>
          <ac:picMkLst>
            <pc:docMk/>
            <pc:sldMk cId="2150117555" sldId="307"/>
            <ac:picMk id="527" creationId="{7A5D49E4-E3DD-07BF-B25F-A8BFC2B1E8EF}"/>
          </ac:picMkLst>
        </pc:picChg>
        <pc:picChg chg="mod">
          <ac:chgData name="Anna Sterner" userId="e34ade42-3f4d-4ffb-96dc-1c6e40b6902f" providerId="ADAL" clId="{30F2883C-D14C-4742-AE3F-933146AFF4C8}" dt="2024-05-17T15:08:00.019" v="103"/>
          <ac:picMkLst>
            <pc:docMk/>
            <pc:sldMk cId="2150117555" sldId="307"/>
            <ac:picMk id="529" creationId="{C19EFE5F-1697-09CE-B793-CA4E2C9F8374}"/>
          </ac:picMkLst>
        </pc:picChg>
        <pc:picChg chg="mod">
          <ac:chgData name="Anna Sterner" userId="e34ade42-3f4d-4ffb-96dc-1c6e40b6902f" providerId="ADAL" clId="{30F2883C-D14C-4742-AE3F-933146AFF4C8}" dt="2024-05-17T15:08:00.019" v="103"/>
          <ac:picMkLst>
            <pc:docMk/>
            <pc:sldMk cId="2150117555" sldId="307"/>
            <ac:picMk id="535" creationId="{6E22DAF7-0834-2FB5-D10B-FD3E4D17CBA5}"/>
          </ac:picMkLst>
        </pc:picChg>
        <pc:picChg chg="mod">
          <ac:chgData name="Anna Sterner" userId="e34ade42-3f4d-4ffb-96dc-1c6e40b6902f" providerId="ADAL" clId="{30F2883C-D14C-4742-AE3F-933146AFF4C8}" dt="2024-05-17T15:08:00.019" v="103"/>
          <ac:picMkLst>
            <pc:docMk/>
            <pc:sldMk cId="2150117555" sldId="307"/>
            <ac:picMk id="542" creationId="{3447DCEA-0F45-DCA5-C800-9A374F5B1D69}"/>
          </ac:picMkLst>
        </pc:picChg>
        <pc:picChg chg="mod">
          <ac:chgData name="Anna Sterner" userId="e34ade42-3f4d-4ffb-96dc-1c6e40b6902f" providerId="ADAL" clId="{30F2883C-D14C-4742-AE3F-933146AFF4C8}" dt="2024-05-17T15:08:00.019" v="103"/>
          <ac:picMkLst>
            <pc:docMk/>
            <pc:sldMk cId="2150117555" sldId="307"/>
            <ac:picMk id="545" creationId="{09F954C9-0D38-722C-CF75-7D93850CF4D6}"/>
          </ac:picMkLst>
        </pc:picChg>
        <pc:picChg chg="mod">
          <ac:chgData name="Anna Sterner" userId="e34ade42-3f4d-4ffb-96dc-1c6e40b6902f" providerId="ADAL" clId="{30F2883C-D14C-4742-AE3F-933146AFF4C8}" dt="2024-05-17T15:08:00.019" v="103"/>
          <ac:picMkLst>
            <pc:docMk/>
            <pc:sldMk cId="2150117555" sldId="307"/>
            <ac:picMk id="549" creationId="{28E0400B-A867-2AC5-6640-D48869690B75}"/>
          </ac:picMkLst>
        </pc:picChg>
        <pc:picChg chg="mod">
          <ac:chgData name="Anna Sterner" userId="e34ade42-3f4d-4ffb-96dc-1c6e40b6902f" providerId="ADAL" clId="{30F2883C-D14C-4742-AE3F-933146AFF4C8}" dt="2024-05-17T15:08:00.019" v="103"/>
          <ac:picMkLst>
            <pc:docMk/>
            <pc:sldMk cId="2150117555" sldId="307"/>
            <ac:picMk id="551" creationId="{A8FE7D09-8183-6883-9EAA-32B181F34E54}"/>
          </ac:picMkLst>
        </pc:picChg>
        <pc:picChg chg="mod">
          <ac:chgData name="Anna Sterner" userId="e34ade42-3f4d-4ffb-96dc-1c6e40b6902f" providerId="ADAL" clId="{30F2883C-D14C-4742-AE3F-933146AFF4C8}" dt="2024-05-17T15:08:00.019" v="103"/>
          <ac:picMkLst>
            <pc:docMk/>
            <pc:sldMk cId="2150117555" sldId="307"/>
            <ac:picMk id="552" creationId="{1DAD88C0-7CF7-E02F-CEC7-EB2C1E30586A}"/>
          </ac:picMkLst>
        </pc:picChg>
        <pc:picChg chg="mod">
          <ac:chgData name="Anna Sterner" userId="e34ade42-3f4d-4ffb-96dc-1c6e40b6902f" providerId="ADAL" clId="{30F2883C-D14C-4742-AE3F-933146AFF4C8}" dt="2024-05-17T15:08:00.019" v="103"/>
          <ac:picMkLst>
            <pc:docMk/>
            <pc:sldMk cId="2150117555" sldId="307"/>
            <ac:picMk id="554" creationId="{CFE1111E-43C6-334D-603C-3727D769FADF}"/>
          </ac:picMkLst>
        </pc:picChg>
        <pc:picChg chg="mod">
          <ac:chgData name="Anna Sterner" userId="e34ade42-3f4d-4ffb-96dc-1c6e40b6902f" providerId="ADAL" clId="{30F2883C-D14C-4742-AE3F-933146AFF4C8}" dt="2024-05-17T15:08:00.019" v="103"/>
          <ac:picMkLst>
            <pc:docMk/>
            <pc:sldMk cId="2150117555" sldId="307"/>
            <ac:picMk id="555" creationId="{C998177F-EF00-2008-A77F-C2ACB3569FAB}"/>
          </ac:picMkLst>
        </pc:picChg>
        <pc:picChg chg="mod">
          <ac:chgData name="Anna Sterner" userId="e34ade42-3f4d-4ffb-96dc-1c6e40b6902f" providerId="ADAL" clId="{30F2883C-D14C-4742-AE3F-933146AFF4C8}" dt="2024-05-17T15:08:00.019" v="103"/>
          <ac:picMkLst>
            <pc:docMk/>
            <pc:sldMk cId="2150117555" sldId="307"/>
            <ac:picMk id="558" creationId="{0B5031D2-11E9-57AE-55BC-5DAFB63BFF53}"/>
          </ac:picMkLst>
        </pc:picChg>
        <pc:picChg chg="mod">
          <ac:chgData name="Anna Sterner" userId="e34ade42-3f4d-4ffb-96dc-1c6e40b6902f" providerId="ADAL" clId="{30F2883C-D14C-4742-AE3F-933146AFF4C8}" dt="2024-05-17T15:08:00.019" v="103"/>
          <ac:picMkLst>
            <pc:docMk/>
            <pc:sldMk cId="2150117555" sldId="307"/>
            <ac:picMk id="569" creationId="{48B72655-D895-DD20-F4C4-A1669D075209}"/>
          </ac:picMkLst>
        </pc:picChg>
        <pc:picChg chg="mod">
          <ac:chgData name="Anna Sterner" userId="e34ade42-3f4d-4ffb-96dc-1c6e40b6902f" providerId="ADAL" clId="{30F2883C-D14C-4742-AE3F-933146AFF4C8}" dt="2024-05-17T15:08:00.019" v="103"/>
          <ac:picMkLst>
            <pc:docMk/>
            <pc:sldMk cId="2150117555" sldId="307"/>
            <ac:picMk id="571" creationId="{095A5AC9-75D4-805F-034F-3C998505978B}"/>
          </ac:picMkLst>
        </pc:picChg>
        <pc:picChg chg="mod">
          <ac:chgData name="Anna Sterner" userId="e34ade42-3f4d-4ffb-96dc-1c6e40b6902f" providerId="ADAL" clId="{30F2883C-D14C-4742-AE3F-933146AFF4C8}" dt="2024-05-17T15:08:00.019" v="103"/>
          <ac:picMkLst>
            <pc:docMk/>
            <pc:sldMk cId="2150117555" sldId="307"/>
            <ac:picMk id="573" creationId="{6A6E95D7-303A-9B55-4AB5-9A55AB9EE07F}"/>
          </ac:picMkLst>
        </pc:picChg>
        <pc:picChg chg="mod">
          <ac:chgData name="Anna Sterner" userId="e34ade42-3f4d-4ffb-96dc-1c6e40b6902f" providerId="ADAL" clId="{30F2883C-D14C-4742-AE3F-933146AFF4C8}" dt="2024-05-17T15:08:00.019" v="103"/>
          <ac:picMkLst>
            <pc:docMk/>
            <pc:sldMk cId="2150117555" sldId="307"/>
            <ac:picMk id="575" creationId="{16A924A3-02B5-2329-3FA0-4EBFD6B8D6DA}"/>
          </ac:picMkLst>
        </pc:picChg>
        <pc:picChg chg="mod">
          <ac:chgData name="Anna Sterner" userId="e34ade42-3f4d-4ffb-96dc-1c6e40b6902f" providerId="ADAL" clId="{30F2883C-D14C-4742-AE3F-933146AFF4C8}" dt="2024-05-17T15:08:00.019" v="103"/>
          <ac:picMkLst>
            <pc:docMk/>
            <pc:sldMk cId="2150117555" sldId="307"/>
            <ac:picMk id="576" creationId="{275BF5CC-497F-DBBC-D42A-91D2696E6979}"/>
          </ac:picMkLst>
        </pc:picChg>
        <pc:picChg chg="mod">
          <ac:chgData name="Anna Sterner" userId="e34ade42-3f4d-4ffb-96dc-1c6e40b6902f" providerId="ADAL" clId="{30F2883C-D14C-4742-AE3F-933146AFF4C8}" dt="2024-05-17T15:08:00.019" v="103"/>
          <ac:picMkLst>
            <pc:docMk/>
            <pc:sldMk cId="2150117555" sldId="307"/>
            <ac:picMk id="578" creationId="{2AA67AAF-85A7-BE78-C38E-0B94E6F1589B}"/>
          </ac:picMkLst>
        </pc:picChg>
        <pc:picChg chg="mod">
          <ac:chgData name="Anna Sterner" userId="e34ade42-3f4d-4ffb-96dc-1c6e40b6902f" providerId="ADAL" clId="{30F2883C-D14C-4742-AE3F-933146AFF4C8}" dt="2024-05-17T15:08:00.019" v="103"/>
          <ac:picMkLst>
            <pc:docMk/>
            <pc:sldMk cId="2150117555" sldId="307"/>
            <ac:picMk id="579" creationId="{FE668950-F4EE-F96C-D42C-AFB1658E4FB3}"/>
          </ac:picMkLst>
        </pc:picChg>
        <pc:picChg chg="mod">
          <ac:chgData name="Anna Sterner" userId="e34ade42-3f4d-4ffb-96dc-1c6e40b6902f" providerId="ADAL" clId="{30F2883C-D14C-4742-AE3F-933146AFF4C8}" dt="2024-05-17T15:08:00.019" v="103"/>
          <ac:picMkLst>
            <pc:docMk/>
            <pc:sldMk cId="2150117555" sldId="307"/>
            <ac:picMk id="580" creationId="{349A9303-02E4-2EFE-8592-45FD9C54A953}"/>
          </ac:picMkLst>
        </pc:picChg>
        <pc:picChg chg="mod">
          <ac:chgData name="Anna Sterner" userId="e34ade42-3f4d-4ffb-96dc-1c6e40b6902f" providerId="ADAL" clId="{30F2883C-D14C-4742-AE3F-933146AFF4C8}" dt="2024-05-17T15:08:00.019" v="103"/>
          <ac:picMkLst>
            <pc:docMk/>
            <pc:sldMk cId="2150117555" sldId="307"/>
            <ac:picMk id="581" creationId="{3BB92EB5-DB7F-83CF-B4BB-CF00292F0705}"/>
          </ac:picMkLst>
        </pc:picChg>
        <pc:picChg chg="mod">
          <ac:chgData name="Anna Sterner" userId="e34ade42-3f4d-4ffb-96dc-1c6e40b6902f" providerId="ADAL" clId="{30F2883C-D14C-4742-AE3F-933146AFF4C8}" dt="2024-05-17T15:08:00.019" v="103"/>
          <ac:picMkLst>
            <pc:docMk/>
            <pc:sldMk cId="2150117555" sldId="307"/>
            <ac:picMk id="582" creationId="{740790C9-4848-C7FF-D92B-AF5EC6B805A4}"/>
          </ac:picMkLst>
        </pc:picChg>
        <pc:picChg chg="mod">
          <ac:chgData name="Anna Sterner" userId="e34ade42-3f4d-4ffb-96dc-1c6e40b6902f" providerId="ADAL" clId="{30F2883C-D14C-4742-AE3F-933146AFF4C8}" dt="2024-05-17T15:08:00.019" v="103"/>
          <ac:picMkLst>
            <pc:docMk/>
            <pc:sldMk cId="2150117555" sldId="307"/>
            <ac:picMk id="583" creationId="{96ED8BFF-A8CB-7F75-AEBE-5238BC734725}"/>
          </ac:picMkLst>
        </pc:picChg>
        <pc:picChg chg="mod">
          <ac:chgData name="Anna Sterner" userId="e34ade42-3f4d-4ffb-96dc-1c6e40b6902f" providerId="ADAL" clId="{30F2883C-D14C-4742-AE3F-933146AFF4C8}" dt="2024-05-17T15:08:00.019" v="103"/>
          <ac:picMkLst>
            <pc:docMk/>
            <pc:sldMk cId="2150117555" sldId="307"/>
            <ac:picMk id="584" creationId="{3F74DD60-4F22-5777-29F2-1FAAC600463F}"/>
          </ac:picMkLst>
        </pc:picChg>
        <pc:picChg chg="mod">
          <ac:chgData name="Anna Sterner" userId="e34ade42-3f4d-4ffb-96dc-1c6e40b6902f" providerId="ADAL" clId="{30F2883C-D14C-4742-AE3F-933146AFF4C8}" dt="2024-05-17T15:08:00.019" v="103"/>
          <ac:picMkLst>
            <pc:docMk/>
            <pc:sldMk cId="2150117555" sldId="307"/>
            <ac:picMk id="585" creationId="{98092C3E-866F-ECD9-6F1E-736B8C6CB9A8}"/>
          </ac:picMkLst>
        </pc:picChg>
        <pc:picChg chg="mod">
          <ac:chgData name="Anna Sterner" userId="e34ade42-3f4d-4ffb-96dc-1c6e40b6902f" providerId="ADAL" clId="{30F2883C-D14C-4742-AE3F-933146AFF4C8}" dt="2024-05-17T15:08:00.019" v="103"/>
          <ac:picMkLst>
            <pc:docMk/>
            <pc:sldMk cId="2150117555" sldId="307"/>
            <ac:picMk id="678" creationId="{FC3B1121-44E8-9DD6-A240-C2DA4B82B905}"/>
          </ac:picMkLst>
        </pc:picChg>
        <pc:picChg chg="mod">
          <ac:chgData name="Anna Sterner" userId="e34ade42-3f4d-4ffb-96dc-1c6e40b6902f" providerId="ADAL" clId="{30F2883C-D14C-4742-AE3F-933146AFF4C8}" dt="2024-05-17T15:08:00.019" v="103"/>
          <ac:picMkLst>
            <pc:docMk/>
            <pc:sldMk cId="2150117555" sldId="307"/>
            <ac:picMk id="684" creationId="{A96F7133-AFD5-893B-0B4A-FF3BFEB3D7D8}"/>
          </ac:picMkLst>
        </pc:picChg>
        <pc:picChg chg="mod">
          <ac:chgData name="Anna Sterner" userId="e34ade42-3f4d-4ffb-96dc-1c6e40b6902f" providerId="ADAL" clId="{30F2883C-D14C-4742-AE3F-933146AFF4C8}" dt="2024-05-17T15:08:00.019" v="103"/>
          <ac:picMkLst>
            <pc:docMk/>
            <pc:sldMk cId="2150117555" sldId="307"/>
            <ac:picMk id="687" creationId="{FD051C68-1D2A-94A3-14AC-BB1D99A1E8E3}"/>
          </ac:picMkLst>
        </pc:picChg>
        <pc:picChg chg="mod">
          <ac:chgData name="Anna Sterner" userId="e34ade42-3f4d-4ffb-96dc-1c6e40b6902f" providerId="ADAL" clId="{30F2883C-D14C-4742-AE3F-933146AFF4C8}" dt="2024-05-17T15:08:00.019" v="103"/>
          <ac:picMkLst>
            <pc:docMk/>
            <pc:sldMk cId="2150117555" sldId="307"/>
            <ac:picMk id="688" creationId="{9764498D-E312-1685-B57C-6750F6490F90}"/>
          </ac:picMkLst>
        </pc:picChg>
        <pc:picChg chg="mod">
          <ac:chgData name="Anna Sterner" userId="e34ade42-3f4d-4ffb-96dc-1c6e40b6902f" providerId="ADAL" clId="{30F2883C-D14C-4742-AE3F-933146AFF4C8}" dt="2024-05-17T15:08:00.019" v="103"/>
          <ac:picMkLst>
            <pc:docMk/>
            <pc:sldMk cId="2150117555" sldId="307"/>
            <ac:picMk id="689" creationId="{DC580465-BF91-5D57-610B-FAB627B3A600}"/>
          </ac:picMkLst>
        </pc:picChg>
        <pc:picChg chg="mod">
          <ac:chgData name="Anna Sterner" userId="e34ade42-3f4d-4ffb-96dc-1c6e40b6902f" providerId="ADAL" clId="{30F2883C-D14C-4742-AE3F-933146AFF4C8}" dt="2024-05-17T15:08:00.019" v="103"/>
          <ac:picMkLst>
            <pc:docMk/>
            <pc:sldMk cId="2150117555" sldId="307"/>
            <ac:picMk id="691" creationId="{66B76707-78E4-01C9-FDC7-A58B8E84DA1C}"/>
          </ac:picMkLst>
        </pc:picChg>
        <pc:picChg chg="mod">
          <ac:chgData name="Anna Sterner" userId="e34ade42-3f4d-4ffb-96dc-1c6e40b6902f" providerId="ADAL" clId="{30F2883C-D14C-4742-AE3F-933146AFF4C8}" dt="2024-05-17T15:08:00.019" v="103"/>
          <ac:picMkLst>
            <pc:docMk/>
            <pc:sldMk cId="2150117555" sldId="307"/>
            <ac:picMk id="693" creationId="{A6E3AAB0-397A-6419-B8E4-42B755BE2D7B}"/>
          </ac:picMkLst>
        </pc:picChg>
        <pc:picChg chg="mod">
          <ac:chgData name="Anna Sterner" userId="e34ade42-3f4d-4ffb-96dc-1c6e40b6902f" providerId="ADAL" clId="{30F2883C-D14C-4742-AE3F-933146AFF4C8}" dt="2024-05-17T15:08:00.019" v="103"/>
          <ac:picMkLst>
            <pc:docMk/>
            <pc:sldMk cId="2150117555" sldId="307"/>
            <ac:picMk id="697" creationId="{9F0E7EBE-AF5F-A121-4031-512A9BA9FE9A}"/>
          </ac:picMkLst>
        </pc:picChg>
        <pc:picChg chg="mod">
          <ac:chgData name="Anna Sterner" userId="e34ade42-3f4d-4ffb-96dc-1c6e40b6902f" providerId="ADAL" clId="{30F2883C-D14C-4742-AE3F-933146AFF4C8}" dt="2024-05-17T15:08:00.019" v="103"/>
          <ac:picMkLst>
            <pc:docMk/>
            <pc:sldMk cId="2150117555" sldId="307"/>
            <ac:picMk id="698" creationId="{0E5DC4DB-04C6-B2F3-DB2E-BC07F8AA6D1B}"/>
          </ac:picMkLst>
        </pc:picChg>
        <pc:picChg chg="mod">
          <ac:chgData name="Anna Sterner" userId="e34ade42-3f4d-4ffb-96dc-1c6e40b6902f" providerId="ADAL" clId="{30F2883C-D14C-4742-AE3F-933146AFF4C8}" dt="2024-05-17T15:08:00.019" v="103"/>
          <ac:picMkLst>
            <pc:docMk/>
            <pc:sldMk cId="2150117555" sldId="307"/>
            <ac:picMk id="699" creationId="{B9BD8DB2-8A4D-062A-8879-A234281E9541}"/>
          </ac:picMkLst>
        </pc:picChg>
        <pc:picChg chg="mod">
          <ac:chgData name="Anna Sterner" userId="e34ade42-3f4d-4ffb-96dc-1c6e40b6902f" providerId="ADAL" clId="{30F2883C-D14C-4742-AE3F-933146AFF4C8}" dt="2024-05-17T15:08:00.019" v="103"/>
          <ac:picMkLst>
            <pc:docMk/>
            <pc:sldMk cId="2150117555" sldId="307"/>
            <ac:picMk id="700" creationId="{0265D341-3961-F7CA-A29B-07967ECE6086}"/>
          </ac:picMkLst>
        </pc:picChg>
        <pc:picChg chg="mod">
          <ac:chgData name="Anna Sterner" userId="e34ade42-3f4d-4ffb-96dc-1c6e40b6902f" providerId="ADAL" clId="{30F2883C-D14C-4742-AE3F-933146AFF4C8}" dt="2024-05-17T15:08:00.019" v="103"/>
          <ac:picMkLst>
            <pc:docMk/>
            <pc:sldMk cId="2150117555" sldId="307"/>
            <ac:picMk id="708" creationId="{D1F024D0-A7DD-048E-7ECD-9F17E7EE728B}"/>
          </ac:picMkLst>
        </pc:picChg>
        <pc:picChg chg="mod">
          <ac:chgData name="Anna Sterner" userId="e34ade42-3f4d-4ffb-96dc-1c6e40b6902f" providerId="ADAL" clId="{30F2883C-D14C-4742-AE3F-933146AFF4C8}" dt="2024-05-17T15:08:00.019" v="103"/>
          <ac:picMkLst>
            <pc:docMk/>
            <pc:sldMk cId="2150117555" sldId="307"/>
            <ac:picMk id="709" creationId="{3437D82F-249B-3009-7D3A-DD08C261C1B6}"/>
          </ac:picMkLst>
        </pc:picChg>
        <pc:picChg chg="mod">
          <ac:chgData name="Anna Sterner" userId="e34ade42-3f4d-4ffb-96dc-1c6e40b6902f" providerId="ADAL" clId="{30F2883C-D14C-4742-AE3F-933146AFF4C8}" dt="2024-05-17T15:08:00.019" v="103"/>
          <ac:picMkLst>
            <pc:docMk/>
            <pc:sldMk cId="2150117555" sldId="307"/>
            <ac:picMk id="710" creationId="{CD0BE118-AE18-3C23-151A-7B6E8FE09466}"/>
          </ac:picMkLst>
        </pc:picChg>
        <pc:picChg chg="mod">
          <ac:chgData name="Anna Sterner" userId="e34ade42-3f4d-4ffb-96dc-1c6e40b6902f" providerId="ADAL" clId="{30F2883C-D14C-4742-AE3F-933146AFF4C8}" dt="2024-05-17T15:08:00.019" v="103"/>
          <ac:picMkLst>
            <pc:docMk/>
            <pc:sldMk cId="2150117555" sldId="307"/>
            <ac:picMk id="711" creationId="{7D5BACC6-A955-AEC8-6C8A-AF17554611E4}"/>
          </ac:picMkLst>
        </pc:picChg>
        <pc:picChg chg="mod">
          <ac:chgData name="Anna Sterner" userId="e34ade42-3f4d-4ffb-96dc-1c6e40b6902f" providerId="ADAL" clId="{30F2883C-D14C-4742-AE3F-933146AFF4C8}" dt="2024-05-17T15:08:00.019" v="103"/>
          <ac:picMkLst>
            <pc:docMk/>
            <pc:sldMk cId="2150117555" sldId="307"/>
            <ac:picMk id="712" creationId="{B09432C2-A028-2315-8F26-09B650FDAF55}"/>
          </ac:picMkLst>
        </pc:picChg>
        <pc:picChg chg="mod">
          <ac:chgData name="Anna Sterner" userId="e34ade42-3f4d-4ffb-96dc-1c6e40b6902f" providerId="ADAL" clId="{30F2883C-D14C-4742-AE3F-933146AFF4C8}" dt="2024-05-17T15:08:00.019" v="103"/>
          <ac:picMkLst>
            <pc:docMk/>
            <pc:sldMk cId="2150117555" sldId="307"/>
            <ac:picMk id="713" creationId="{2C6A53A4-A6BC-757E-E451-E9C5529F4F00}"/>
          </ac:picMkLst>
        </pc:picChg>
        <pc:picChg chg="mod">
          <ac:chgData name="Anna Sterner" userId="e34ade42-3f4d-4ffb-96dc-1c6e40b6902f" providerId="ADAL" clId="{30F2883C-D14C-4742-AE3F-933146AFF4C8}" dt="2024-05-17T15:08:00.019" v="103"/>
          <ac:picMkLst>
            <pc:docMk/>
            <pc:sldMk cId="2150117555" sldId="307"/>
            <ac:picMk id="714" creationId="{2C0C65A7-90DF-5500-F2EC-C6D8C9B3D1F5}"/>
          </ac:picMkLst>
        </pc:picChg>
        <pc:picChg chg="mod">
          <ac:chgData name="Anna Sterner" userId="e34ade42-3f4d-4ffb-96dc-1c6e40b6902f" providerId="ADAL" clId="{30F2883C-D14C-4742-AE3F-933146AFF4C8}" dt="2024-05-17T15:08:00.019" v="103"/>
          <ac:picMkLst>
            <pc:docMk/>
            <pc:sldMk cId="2150117555" sldId="307"/>
            <ac:picMk id="715" creationId="{18B585BB-2D38-7558-7550-ADCD8D554C1D}"/>
          </ac:picMkLst>
        </pc:picChg>
        <pc:picChg chg="mod">
          <ac:chgData name="Anna Sterner" userId="e34ade42-3f4d-4ffb-96dc-1c6e40b6902f" providerId="ADAL" clId="{30F2883C-D14C-4742-AE3F-933146AFF4C8}" dt="2024-05-17T15:08:00.019" v="103"/>
          <ac:picMkLst>
            <pc:docMk/>
            <pc:sldMk cId="2150117555" sldId="307"/>
            <ac:picMk id="716" creationId="{10BBC7B0-1620-79B9-FC30-7E28F995829B}"/>
          </ac:picMkLst>
        </pc:picChg>
        <pc:picChg chg="mod">
          <ac:chgData name="Anna Sterner" userId="e34ade42-3f4d-4ffb-96dc-1c6e40b6902f" providerId="ADAL" clId="{30F2883C-D14C-4742-AE3F-933146AFF4C8}" dt="2024-05-17T15:08:00.019" v="103"/>
          <ac:picMkLst>
            <pc:docMk/>
            <pc:sldMk cId="2150117555" sldId="307"/>
            <ac:picMk id="717" creationId="{02F76DAA-A7EC-CADA-652B-B0FA419C704D}"/>
          </ac:picMkLst>
        </pc:picChg>
        <pc:picChg chg="mod">
          <ac:chgData name="Anna Sterner" userId="e34ade42-3f4d-4ffb-96dc-1c6e40b6902f" providerId="ADAL" clId="{30F2883C-D14C-4742-AE3F-933146AFF4C8}" dt="2024-05-17T15:08:00.019" v="103"/>
          <ac:picMkLst>
            <pc:docMk/>
            <pc:sldMk cId="2150117555" sldId="307"/>
            <ac:picMk id="718" creationId="{C39B448E-2F5C-B736-ADEB-4DB2C8EDD3D0}"/>
          </ac:picMkLst>
        </pc:picChg>
        <pc:picChg chg="mod">
          <ac:chgData name="Anna Sterner" userId="e34ade42-3f4d-4ffb-96dc-1c6e40b6902f" providerId="ADAL" clId="{30F2883C-D14C-4742-AE3F-933146AFF4C8}" dt="2024-05-17T15:08:00.019" v="103"/>
          <ac:picMkLst>
            <pc:docMk/>
            <pc:sldMk cId="2150117555" sldId="307"/>
            <ac:picMk id="721" creationId="{892A048C-A570-62CC-7F63-C49DD5407F8A}"/>
          </ac:picMkLst>
        </pc:picChg>
        <pc:picChg chg="mod">
          <ac:chgData name="Anna Sterner" userId="e34ade42-3f4d-4ffb-96dc-1c6e40b6902f" providerId="ADAL" clId="{30F2883C-D14C-4742-AE3F-933146AFF4C8}" dt="2024-05-17T15:08:00.019" v="103"/>
          <ac:picMkLst>
            <pc:docMk/>
            <pc:sldMk cId="2150117555" sldId="307"/>
            <ac:picMk id="733" creationId="{365471D5-D35D-4490-9D0C-A66B7F67F367}"/>
          </ac:picMkLst>
        </pc:picChg>
        <pc:picChg chg="mod">
          <ac:chgData name="Anna Sterner" userId="e34ade42-3f4d-4ffb-96dc-1c6e40b6902f" providerId="ADAL" clId="{30F2883C-D14C-4742-AE3F-933146AFF4C8}" dt="2024-05-17T15:08:00.019" v="103"/>
          <ac:picMkLst>
            <pc:docMk/>
            <pc:sldMk cId="2150117555" sldId="307"/>
            <ac:picMk id="734" creationId="{5DE22175-7E53-AAD4-5932-F689AA4FE4F6}"/>
          </ac:picMkLst>
        </pc:picChg>
        <pc:picChg chg="mod">
          <ac:chgData name="Anna Sterner" userId="e34ade42-3f4d-4ffb-96dc-1c6e40b6902f" providerId="ADAL" clId="{30F2883C-D14C-4742-AE3F-933146AFF4C8}" dt="2024-05-17T15:08:00.019" v="103"/>
          <ac:picMkLst>
            <pc:docMk/>
            <pc:sldMk cId="2150117555" sldId="307"/>
            <ac:picMk id="735" creationId="{786E696F-F28D-B0BE-64A6-A6D326900E5A}"/>
          </ac:picMkLst>
        </pc:picChg>
        <pc:picChg chg="mod">
          <ac:chgData name="Anna Sterner" userId="e34ade42-3f4d-4ffb-96dc-1c6e40b6902f" providerId="ADAL" clId="{30F2883C-D14C-4742-AE3F-933146AFF4C8}" dt="2024-05-17T15:08:00.019" v="103"/>
          <ac:picMkLst>
            <pc:docMk/>
            <pc:sldMk cId="2150117555" sldId="307"/>
            <ac:picMk id="736" creationId="{6390C68F-DE9F-AF48-5F41-3C878420C2EB}"/>
          </ac:picMkLst>
        </pc:picChg>
        <pc:picChg chg="mod">
          <ac:chgData name="Anna Sterner" userId="e34ade42-3f4d-4ffb-96dc-1c6e40b6902f" providerId="ADAL" clId="{30F2883C-D14C-4742-AE3F-933146AFF4C8}" dt="2024-05-17T15:08:00.019" v="103"/>
          <ac:picMkLst>
            <pc:docMk/>
            <pc:sldMk cId="2150117555" sldId="307"/>
            <ac:picMk id="737" creationId="{2B87AD12-2938-F50C-95DB-B7CCFC797C29}"/>
          </ac:picMkLst>
        </pc:picChg>
        <pc:picChg chg="mod">
          <ac:chgData name="Anna Sterner" userId="e34ade42-3f4d-4ffb-96dc-1c6e40b6902f" providerId="ADAL" clId="{30F2883C-D14C-4742-AE3F-933146AFF4C8}" dt="2024-05-17T15:08:00.019" v="103"/>
          <ac:picMkLst>
            <pc:docMk/>
            <pc:sldMk cId="2150117555" sldId="307"/>
            <ac:picMk id="738" creationId="{0D37F902-9EDC-5AE2-0444-779068C32C57}"/>
          </ac:picMkLst>
        </pc:picChg>
        <pc:picChg chg="mod">
          <ac:chgData name="Anna Sterner" userId="e34ade42-3f4d-4ffb-96dc-1c6e40b6902f" providerId="ADAL" clId="{30F2883C-D14C-4742-AE3F-933146AFF4C8}" dt="2024-05-17T15:08:00.019" v="103"/>
          <ac:picMkLst>
            <pc:docMk/>
            <pc:sldMk cId="2150117555" sldId="307"/>
            <ac:picMk id="739" creationId="{6A7276E6-E0A4-06EC-F340-1F7808AB3CFE}"/>
          </ac:picMkLst>
        </pc:picChg>
        <pc:picChg chg="mod">
          <ac:chgData name="Anna Sterner" userId="e34ade42-3f4d-4ffb-96dc-1c6e40b6902f" providerId="ADAL" clId="{30F2883C-D14C-4742-AE3F-933146AFF4C8}" dt="2024-05-17T15:08:00.019" v="103"/>
          <ac:picMkLst>
            <pc:docMk/>
            <pc:sldMk cId="2150117555" sldId="307"/>
            <ac:picMk id="740" creationId="{DBB87EC2-4188-8C3D-A05A-C2F509D08350}"/>
          </ac:picMkLst>
        </pc:picChg>
        <pc:picChg chg="mod">
          <ac:chgData name="Anna Sterner" userId="e34ade42-3f4d-4ffb-96dc-1c6e40b6902f" providerId="ADAL" clId="{30F2883C-D14C-4742-AE3F-933146AFF4C8}" dt="2024-05-17T15:08:00.019" v="103"/>
          <ac:picMkLst>
            <pc:docMk/>
            <pc:sldMk cId="2150117555" sldId="307"/>
            <ac:picMk id="741" creationId="{8C684FB9-0548-3ABA-5A8B-65C77E82239C}"/>
          </ac:picMkLst>
        </pc:picChg>
        <pc:picChg chg="mod">
          <ac:chgData name="Anna Sterner" userId="e34ade42-3f4d-4ffb-96dc-1c6e40b6902f" providerId="ADAL" clId="{30F2883C-D14C-4742-AE3F-933146AFF4C8}" dt="2024-05-17T15:08:00.019" v="103"/>
          <ac:picMkLst>
            <pc:docMk/>
            <pc:sldMk cId="2150117555" sldId="307"/>
            <ac:picMk id="742" creationId="{EBFFD9D5-D08C-7A43-392C-CE7B3E2BACAF}"/>
          </ac:picMkLst>
        </pc:picChg>
        <pc:picChg chg="mod">
          <ac:chgData name="Anna Sterner" userId="e34ade42-3f4d-4ffb-96dc-1c6e40b6902f" providerId="ADAL" clId="{30F2883C-D14C-4742-AE3F-933146AFF4C8}" dt="2024-05-17T15:08:00.019" v="103"/>
          <ac:picMkLst>
            <pc:docMk/>
            <pc:sldMk cId="2150117555" sldId="307"/>
            <ac:picMk id="746" creationId="{00B66D88-682C-35B4-CFC6-9EAD2F9873AD}"/>
          </ac:picMkLst>
        </pc:picChg>
        <pc:picChg chg="mod">
          <ac:chgData name="Anna Sterner" userId="e34ade42-3f4d-4ffb-96dc-1c6e40b6902f" providerId="ADAL" clId="{30F2883C-D14C-4742-AE3F-933146AFF4C8}" dt="2024-05-17T15:08:00.019" v="103"/>
          <ac:picMkLst>
            <pc:docMk/>
            <pc:sldMk cId="2150117555" sldId="307"/>
            <ac:picMk id="748" creationId="{F5C965A4-3D3A-60CC-DD13-DF47EDCB8DDC}"/>
          </ac:picMkLst>
        </pc:picChg>
        <pc:picChg chg="mod">
          <ac:chgData name="Anna Sterner" userId="e34ade42-3f4d-4ffb-96dc-1c6e40b6902f" providerId="ADAL" clId="{30F2883C-D14C-4742-AE3F-933146AFF4C8}" dt="2024-05-17T15:08:00.019" v="103"/>
          <ac:picMkLst>
            <pc:docMk/>
            <pc:sldMk cId="2150117555" sldId="307"/>
            <ac:picMk id="751" creationId="{3E18E661-2E57-EF5E-7C72-3A49156248F3}"/>
          </ac:picMkLst>
        </pc:picChg>
        <pc:picChg chg="mod">
          <ac:chgData name="Anna Sterner" userId="e34ade42-3f4d-4ffb-96dc-1c6e40b6902f" providerId="ADAL" clId="{30F2883C-D14C-4742-AE3F-933146AFF4C8}" dt="2024-05-17T15:08:00.019" v="103"/>
          <ac:picMkLst>
            <pc:docMk/>
            <pc:sldMk cId="2150117555" sldId="307"/>
            <ac:picMk id="754" creationId="{196D040B-3C86-E640-95B2-BF34114A8CB1}"/>
          </ac:picMkLst>
        </pc:picChg>
        <pc:picChg chg="mod">
          <ac:chgData name="Anna Sterner" userId="e34ade42-3f4d-4ffb-96dc-1c6e40b6902f" providerId="ADAL" clId="{30F2883C-D14C-4742-AE3F-933146AFF4C8}" dt="2024-05-17T15:08:00.019" v="103"/>
          <ac:picMkLst>
            <pc:docMk/>
            <pc:sldMk cId="2150117555" sldId="307"/>
            <ac:picMk id="756" creationId="{08FA0B36-DB5C-A9E6-CBBB-4E41EB01E8D7}"/>
          </ac:picMkLst>
        </pc:picChg>
        <pc:picChg chg="mod">
          <ac:chgData name="Anna Sterner" userId="e34ade42-3f4d-4ffb-96dc-1c6e40b6902f" providerId="ADAL" clId="{30F2883C-D14C-4742-AE3F-933146AFF4C8}" dt="2024-05-17T15:08:00.019" v="103"/>
          <ac:picMkLst>
            <pc:docMk/>
            <pc:sldMk cId="2150117555" sldId="307"/>
            <ac:picMk id="758" creationId="{81170F16-C9FB-6F57-CD41-64FA4ED44783}"/>
          </ac:picMkLst>
        </pc:picChg>
        <pc:picChg chg="mod">
          <ac:chgData name="Anna Sterner" userId="e34ade42-3f4d-4ffb-96dc-1c6e40b6902f" providerId="ADAL" clId="{30F2883C-D14C-4742-AE3F-933146AFF4C8}" dt="2024-05-17T15:08:00.019" v="103"/>
          <ac:picMkLst>
            <pc:docMk/>
            <pc:sldMk cId="2150117555" sldId="307"/>
            <ac:picMk id="768" creationId="{0B75A82F-7C03-8CAB-4E90-CD8E83743ED9}"/>
          </ac:picMkLst>
        </pc:picChg>
        <pc:picChg chg="mod">
          <ac:chgData name="Anna Sterner" userId="e34ade42-3f4d-4ffb-96dc-1c6e40b6902f" providerId="ADAL" clId="{30F2883C-D14C-4742-AE3F-933146AFF4C8}" dt="2024-05-17T15:08:00.019" v="103"/>
          <ac:picMkLst>
            <pc:docMk/>
            <pc:sldMk cId="2150117555" sldId="307"/>
            <ac:picMk id="772" creationId="{595715FA-0319-78E5-80B8-2D98342C6066}"/>
          </ac:picMkLst>
        </pc:picChg>
        <pc:picChg chg="mod">
          <ac:chgData name="Anna Sterner" userId="e34ade42-3f4d-4ffb-96dc-1c6e40b6902f" providerId="ADAL" clId="{30F2883C-D14C-4742-AE3F-933146AFF4C8}" dt="2024-05-17T15:08:00.019" v="103"/>
          <ac:picMkLst>
            <pc:docMk/>
            <pc:sldMk cId="2150117555" sldId="307"/>
            <ac:picMk id="773" creationId="{02BE4A3D-EC6B-BB80-94EB-C601A7A51A7E}"/>
          </ac:picMkLst>
        </pc:picChg>
        <pc:picChg chg="mod">
          <ac:chgData name="Anna Sterner" userId="e34ade42-3f4d-4ffb-96dc-1c6e40b6902f" providerId="ADAL" clId="{30F2883C-D14C-4742-AE3F-933146AFF4C8}" dt="2024-05-17T15:08:00.019" v="103"/>
          <ac:picMkLst>
            <pc:docMk/>
            <pc:sldMk cId="2150117555" sldId="307"/>
            <ac:picMk id="774" creationId="{C3947433-8C1C-79EE-16D2-853D5F31BE76}"/>
          </ac:picMkLst>
        </pc:picChg>
        <pc:picChg chg="mod">
          <ac:chgData name="Anna Sterner" userId="e34ade42-3f4d-4ffb-96dc-1c6e40b6902f" providerId="ADAL" clId="{30F2883C-D14C-4742-AE3F-933146AFF4C8}" dt="2024-05-17T15:08:00.019" v="103"/>
          <ac:picMkLst>
            <pc:docMk/>
            <pc:sldMk cId="2150117555" sldId="307"/>
            <ac:picMk id="775" creationId="{E0AB9A62-52A9-46D8-3920-0EE90F1E80EC}"/>
          </ac:picMkLst>
        </pc:picChg>
        <pc:picChg chg="mod">
          <ac:chgData name="Anna Sterner" userId="e34ade42-3f4d-4ffb-96dc-1c6e40b6902f" providerId="ADAL" clId="{30F2883C-D14C-4742-AE3F-933146AFF4C8}" dt="2024-05-17T15:08:00.019" v="103"/>
          <ac:picMkLst>
            <pc:docMk/>
            <pc:sldMk cId="2150117555" sldId="307"/>
            <ac:picMk id="776" creationId="{E5B36BC3-1C11-77C1-F20C-6D96FA79BBBE}"/>
          </ac:picMkLst>
        </pc:picChg>
        <pc:picChg chg="mod">
          <ac:chgData name="Anna Sterner" userId="e34ade42-3f4d-4ffb-96dc-1c6e40b6902f" providerId="ADAL" clId="{30F2883C-D14C-4742-AE3F-933146AFF4C8}" dt="2024-05-17T15:08:00.019" v="103"/>
          <ac:picMkLst>
            <pc:docMk/>
            <pc:sldMk cId="2150117555" sldId="307"/>
            <ac:picMk id="777" creationId="{45096475-81F4-43BC-C378-DD51C35D68DD}"/>
          </ac:picMkLst>
        </pc:picChg>
        <pc:picChg chg="mod">
          <ac:chgData name="Anna Sterner" userId="e34ade42-3f4d-4ffb-96dc-1c6e40b6902f" providerId="ADAL" clId="{30F2883C-D14C-4742-AE3F-933146AFF4C8}" dt="2024-05-17T15:08:00.019" v="103"/>
          <ac:picMkLst>
            <pc:docMk/>
            <pc:sldMk cId="2150117555" sldId="307"/>
            <ac:picMk id="784" creationId="{098B0DF7-1411-1BBF-6B84-9F6C675CCD6E}"/>
          </ac:picMkLst>
        </pc:picChg>
        <pc:picChg chg="mod">
          <ac:chgData name="Anna Sterner" userId="e34ade42-3f4d-4ffb-96dc-1c6e40b6902f" providerId="ADAL" clId="{30F2883C-D14C-4742-AE3F-933146AFF4C8}" dt="2024-05-17T15:08:00.019" v="103"/>
          <ac:picMkLst>
            <pc:docMk/>
            <pc:sldMk cId="2150117555" sldId="307"/>
            <ac:picMk id="785" creationId="{E1E86685-715F-BCB8-84DF-73D17EDC11C0}"/>
          </ac:picMkLst>
        </pc:picChg>
        <pc:picChg chg="mod">
          <ac:chgData name="Anna Sterner" userId="e34ade42-3f4d-4ffb-96dc-1c6e40b6902f" providerId="ADAL" clId="{30F2883C-D14C-4742-AE3F-933146AFF4C8}" dt="2024-05-17T15:08:00.019" v="103"/>
          <ac:picMkLst>
            <pc:docMk/>
            <pc:sldMk cId="2150117555" sldId="307"/>
            <ac:picMk id="786" creationId="{44DDB7FD-F927-64A2-811F-EB333873FCE0}"/>
          </ac:picMkLst>
        </pc:picChg>
        <pc:picChg chg="mod">
          <ac:chgData name="Anna Sterner" userId="e34ade42-3f4d-4ffb-96dc-1c6e40b6902f" providerId="ADAL" clId="{30F2883C-D14C-4742-AE3F-933146AFF4C8}" dt="2024-05-17T15:08:00.019" v="103"/>
          <ac:picMkLst>
            <pc:docMk/>
            <pc:sldMk cId="2150117555" sldId="307"/>
            <ac:picMk id="787" creationId="{41C19989-0708-758B-3B0B-B9C5AECEC739}"/>
          </ac:picMkLst>
        </pc:picChg>
        <pc:picChg chg="mod">
          <ac:chgData name="Anna Sterner" userId="e34ade42-3f4d-4ffb-96dc-1c6e40b6902f" providerId="ADAL" clId="{30F2883C-D14C-4742-AE3F-933146AFF4C8}" dt="2024-05-17T15:08:00.019" v="103"/>
          <ac:picMkLst>
            <pc:docMk/>
            <pc:sldMk cId="2150117555" sldId="307"/>
            <ac:picMk id="788" creationId="{B654607A-4241-E447-AC47-914ECF5CDD0B}"/>
          </ac:picMkLst>
        </pc:picChg>
        <pc:picChg chg="mod">
          <ac:chgData name="Anna Sterner" userId="e34ade42-3f4d-4ffb-96dc-1c6e40b6902f" providerId="ADAL" clId="{30F2883C-D14C-4742-AE3F-933146AFF4C8}" dt="2024-05-17T15:08:00.019" v="103"/>
          <ac:picMkLst>
            <pc:docMk/>
            <pc:sldMk cId="2150117555" sldId="307"/>
            <ac:picMk id="789" creationId="{71135E31-9978-6CC9-497E-609E07D4B63B}"/>
          </ac:picMkLst>
        </pc:picChg>
        <pc:picChg chg="mod">
          <ac:chgData name="Anna Sterner" userId="e34ade42-3f4d-4ffb-96dc-1c6e40b6902f" providerId="ADAL" clId="{30F2883C-D14C-4742-AE3F-933146AFF4C8}" dt="2024-05-17T15:08:00.019" v="103"/>
          <ac:picMkLst>
            <pc:docMk/>
            <pc:sldMk cId="2150117555" sldId="307"/>
            <ac:picMk id="790" creationId="{DDE09550-03A5-D8E3-738A-E6556FE7369C}"/>
          </ac:picMkLst>
        </pc:picChg>
        <pc:picChg chg="mod">
          <ac:chgData name="Anna Sterner" userId="e34ade42-3f4d-4ffb-96dc-1c6e40b6902f" providerId="ADAL" clId="{30F2883C-D14C-4742-AE3F-933146AFF4C8}" dt="2024-05-17T15:08:00.019" v="103"/>
          <ac:picMkLst>
            <pc:docMk/>
            <pc:sldMk cId="2150117555" sldId="307"/>
            <ac:picMk id="791" creationId="{35E5AA02-73B1-9637-40A9-1DDFFDAF1AF7}"/>
          </ac:picMkLst>
        </pc:picChg>
        <pc:picChg chg="mod">
          <ac:chgData name="Anna Sterner" userId="e34ade42-3f4d-4ffb-96dc-1c6e40b6902f" providerId="ADAL" clId="{30F2883C-D14C-4742-AE3F-933146AFF4C8}" dt="2024-05-17T15:08:00.019" v="103"/>
          <ac:picMkLst>
            <pc:docMk/>
            <pc:sldMk cId="2150117555" sldId="307"/>
            <ac:picMk id="792" creationId="{D76BCDD9-AC7E-26F3-DFDF-E6F1D55BC568}"/>
          </ac:picMkLst>
        </pc:picChg>
        <pc:picChg chg="mod">
          <ac:chgData name="Anna Sterner" userId="e34ade42-3f4d-4ffb-96dc-1c6e40b6902f" providerId="ADAL" clId="{30F2883C-D14C-4742-AE3F-933146AFF4C8}" dt="2024-05-17T15:08:00.019" v="103"/>
          <ac:picMkLst>
            <pc:docMk/>
            <pc:sldMk cId="2150117555" sldId="307"/>
            <ac:picMk id="793" creationId="{C8E81D3E-1058-9986-EA87-DB844DC0611F}"/>
          </ac:picMkLst>
        </pc:picChg>
        <pc:picChg chg="mod">
          <ac:chgData name="Anna Sterner" userId="e34ade42-3f4d-4ffb-96dc-1c6e40b6902f" providerId="ADAL" clId="{30F2883C-D14C-4742-AE3F-933146AFF4C8}" dt="2024-05-17T15:08:00.019" v="103"/>
          <ac:picMkLst>
            <pc:docMk/>
            <pc:sldMk cId="2150117555" sldId="307"/>
            <ac:picMk id="794" creationId="{62588619-8BA0-6C59-EE4A-FF8DA1E7715C}"/>
          </ac:picMkLst>
        </pc:picChg>
        <pc:picChg chg="mod">
          <ac:chgData name="Anna Sterner" userId="e34ade42-3f4d-4ffb-96dc-1c6e40b6902f" providerId="ADAL" clId="{30F2883C-D14C-4742-AE3F-933146AFF4C8}" dt="2024-05-17T15:08:00.019" v="103"/>
          <ac:picMkLst>
            <pc:docMk/>
            <pc:sldMk cId="2150117555" sldId="307"/>
            <ac:picMk id="795" creationId="{40C970FC-B949-D257-D4C8-766BA525BAE2}"/>
          </ac:picMkLst>
        </pc:picChg>
        <pc:picChg chg="mod">
          <ac:chgData name="Anna Sterner" userId="e34ade42-3f4d-4ffb-96dc-1c6e40b6902f" providerId="ADAL" clId="{30F2883C-D14C-4742-AE3F-933146AFF4C8}" dt="2024-05-17T15:08:00.019" v="103"/>
          <ac:picMkLst>
            <pc:docMk/>
            <pc:sldMk cId="2150117555" sldId="307"/>
            <ac:picMk id="796" creationId="{B56F3C98-FBF6-C04A-528B-F9B5C07D634C}"/>
          </ac:picMkLst>
        </pc:picChg>
        <pc:picChg chg="mod">
          <ac:chgData name="Anna Sterner" userId="e34ade42-3f4d-4ffb-96dc-1c6e40b6902f" providerId="ADAL" clId="{30F2883C-D14C-4742-AE3F-933146AFF4C8}" dt="2024-05-17T15:08:00.019" v="103"/>
          <ac:picMkLst>
            <pc:docMk/>
            <pc:sldMk cId="2150117555" sldId="307"/>
            <ac:picMk id="798" creationId="{8A28B842-C1BB-159F-4A50-74906E93463D}"/>
          </ac:picMkLst>
        </pc:picChg>
        <pc:picChg chg="mod">
          <ac:chgData name="Anna Sterner" userId="e34ade42-3f4d-4ffb-96dc-1c6e40b6902f" providerId="ADAL" clId="{30F2883C-D14C-4742-AE3F-933146AFF4C8}" dt="2024-05-17T15:08:00.019" v="103"/>
          <ac:picMkLst>
            <pc:docMk/>
            <pc:sldMk cId="2150117555" sldId="307"/>
            <ac:picMk id="799" creationId="{878B19CB-6338-17BE-2D01-288B3492CF8E}"/>
          </ac:picMkLst>
        </pc:picChg>
        <pc:picChg chg="mod">
          <ac:chgData name="Anna Sterner" userId="e34ade42-3f4d-4ffb-96dc-1c6e40b6902f" providerId="ADAL" clId="{30F2883C-D14C-4742-AE3F-933146AFF4C8}" dt="2024-05-17T15:08:00.019" v="103"/>
          <ac:picMkLst>
            <pc:docMk/>
            <pc:sldMk cId="2150117555" sldId="307"/>
            <ac:picMk id="801" creationId="{09C4BA89-755D-7770-A6D5-77247D48B59F}"/>
          </ac:picMkLst>
        </pc:picChg>
        <pc:picChg chg="mod">
          <ac:chgData name="Anna Sterner" userId="e34ade42-3f4d-4ffb-96dc-1c6e40b6902f" providerId="ADAL" clId="{30F2883C-D14C-4742-AE3F-933146AFF4C8}" dt="2024-05-17T15:08:00.019" v="103"/>
          <ac:picMkLst>
            <pc:docMk/>
            <pc:sldMk cId="2150117555" sldId="307"/>
            <ac:picMk id="802" creationId="{D8CDEDCF-5C6E-2192-3191-8350351B6549}"/>
          </ac:picMkLst>
        </pc:picChg>
        <pc:picChg chg="mod">
          <ac:chgData name="Anna Sterner" userId="e34ade42-3f4d-4ffb-96dc-1c6e40b6902f" providerId="ADAL" clId="{30F2883C-D14C-4742-AE3F-933146AFF4C8}" dt="2024-05-17T15:08:00.019" v="103"/>
          <ac:picMkLst>
            <pc:docMk/>
            <pc:sldMk cId="2150117555" sldId="307"/>
            <ac:picMk id="809" creationId="{72228454-4A9B-5CAA-075B-24204F73259B}"/>
          </ac:picMkLst>
        </pc:picChg>
        <pc:picChg chg="mod">
          <ac:chgData name="Anna Sterner" userId="e34ade42-3f4d-4ffb-96dc-1c6e40b6902f" providerId="ADAL" clId="{30F2883C-D14C-4742-AE3F-933146AFF4C8}" dt="2024-05-17T15:08:00.019" v="103"/>
          <ac:picMkLst>
            <pc:docMk/>
            <pc:sldMk cId="2150117555" sldId="307"/>
            <ac:picMk id="810" creationId="{C5605266-8C73-7FFF-2F4D-5DBEF7D39A7A}"/>
          </ac:picMkLst>
        </pc:picChg>
        <pc:picChg chg="mod">
          <ac:chgData name="Anna Sterner" userId="e34ade42-3f4d-4ffb-96dc-1c6e40b6902f" providerId="ADAL" clId="{30F2883C-D14C-4742-AE3F-933146AFF4C8}" dt="2024-05-17T15:08:00.019" v="103"/>
          <ac:picMkLst>
            <pc:docMk/>
            <pc:sldMk cId="2150117555" sldId="307"/>
            <ac:picMk id="812" creationId="{AC02E1F2-D4D8-55DD-03C1-97BBF735D2D0}"/>
          </ac:picMkLst>
        </pc:picChg>
        <pc:picChg chg="mod">
          <ac:chgData name="Anna Sterner" userId="e34ade42-3f4d-4ffb-96dc-1c6e40b6902f" providerId="ADAL" clId="{30F2883C-D14C-4742-AE3F-933146AFF4C8}" dt="2024-05-17T15:08:00.019" v="103"/>
          <ac:picMkLst>
            <pc:docMk/>
            <pc:sldMk cId="2150117555" sldId="307"/>
            <ac:picMk id="817" creationId="{C2BA18B8-950E-AD5D-05D1-438440578BA1}"/>
          </ac:picMkLst>
        </pc:picChg>
        <pc:picChg chg="mod">
          <ac:chgData name="Anna Sterner" userId="e34ade42-3f4d-4ffb-96dc-1c6e40b6902f" providerId="ADAL" clId="{30F2883C-D14C-4742-AE3F-933146AFF4C8}" dt="2024-05-17T15:08:00.019" v="103"/>
          <ac:picMkLst>
            <pc:docMk/>
            <pc:sldMk cId="2150117555" sldId="307"/>
            <ac:picMk id="828" creationId="{3A3E6599-0BFA-EE80-CADA-C468538A91F8}"/>
          </ac:picMkLst>
        </pc:picChg>
        <pc:picChg chg="mod">
          <ac:chgData name="Anna Sterner" userId="e34ade42-3f4d-4ffb-96dc-1c6e40b6902f" providerId="ADAL" clId="{30F2883C-D14C-4742-AE3F-933146AFF4C8}" dt="2024-05-17T15:08:00.019" v="103"/>
          <ac:picMkLst>
            <pc:docMk/>
            <pc:sldMk cId="2150117555" sldId="307"/>
            <ac:picMk id="832" creationId="{CC795A27-7444-7CA6-CB0C-E05E983041E1}"/>
          </ac:picMkLst>
        </pc:picChg>
        <pc:picChg chg="mod">
          <ac:chgData name="Anna Sterner" userId="e34ade42-3f4d-4ffb-96dc-1c6e40b6902f" providerId="ADAL" clId="{30F2883C-D14C-4742-AE3F-933146AFF4C8}" dt="2024-05-17T15:08:00.019" v="103"/>
          <ac:picMkLst>
            <pc:docMk/>
            <pc:sldMk cId="2150117555" sldId="307"/>
            <ac:picMk id="833" creationId="{C7116CF9-5A5D-28DD-B1FD-2432A763D526}"/>
          </ac:picMkLst>
        </pc:picChg>
        <pc:picChg chg="mod">
          <ac:chgData name="Anna Sterner" userId="e34ade42-3f4d-4ffb-96dc-1c6e40b6902f" providerId="ADAL" clId="{30F2883C-D14C-4742-AE3F-933146AFF4C8}" dt="2024-05-17T15:08:00.019" v="103"/>
          <ac:picMkLst>
            <pc:docMk/>
            <pc:sldMk cId="2150117555" sldId="307"/>
            <ac:picMk id="834" creationId="{C6C43F43-D55F-9D2D-00AA-B132E6156B6E}"/>
          </ac:picMkLst>
        </pc:picChg>
        <pc:picChg chg="mod">
          <ac:chgData name="Anna Sterner" userId="e34ade42-3f4d-4ffb-96dc-1c6e40b6902f" providerId="ADAL" clId="{30F2883C-D14C-4742-AE3F-933146AFF4C8}" dt="2024-05-17T15:08:00.019" v="103"/>
          <ac:picMkLst>
            <pc:docMk/>
            <pc:sldMk cId="2150117555" sldId="307"/>
            <ac:picMk id="840" creationId="{E293A38C-4422-A97B-E8EF-E6F5A7941F24}"/>
          </ac:picMkLst>
        </pc:picChg>
        <pc:picChg chg="mod">
          <ac:chgData name="Anna Sterner" userId="e34ade42-3f4d-4ffb-96dc-1c6e40b6902f" providerId="ADAL" clId="{30F2883C-D14C-4742-AE3F-933146AFF4C8}" dt="2024-05-17T15:08:00.019" v="103"/>
          <ac:picMkLst>
            <pc:docMk/>
            <pc:sldMk cId="2150117555" sldId="307"/>
            <ac:picMk id="842" creationId="{F60A1D0C-F32D-82AC-E251-4E49B72D0EBB}"/>
          </ac:picMkLst>
        </pc:picChg>
        <pc:picChg chg="mod">
          <ac:chgData name="Anna Sterner" userId="e34ade42-3f4d-4ffb-96dc-1c6e40b6902f" providerId="ADAL" clId="{30F2883C-D14C-4742-AE3F-933146AFF4C8}" dt="2024-05-17T15:08:00.019" v="103"/>
          <ac:picMkLst>
            <pc:docMk/>
            <pc:sldMk cId="2150117555" sldId="307"/>
            <ac:picMk id="843" creationId="{58135F63-EE45-1E94-53CC-8CC1390E547B}"/>
          </ac:picMkLst>
        </pc:picChg>
        <pc:picChg chg="mod">
          <ac:chgData name="Anna Sterner" userId="e34ade42-3f4d-4ffb-96dc-1c6e40b6902f" providerId="ADAL" clId="{30F2883C-D14C-4742-AE3F-933146AFF4C8}" dt="2024-05-17T15:08:00.019" v="103"/>
          <ac:picMkLst>
            <pc:docMk/>
            <pc:sldMk cId="2150117555" sldId="307"/>
            <ac:picMk id="844" creationId="{60F066AD-C076-EB3C-4D8E-B7F499C5FAC1}"/>
          </ac:picMkLst>
        </pc:picChg>
        <pc:picChg chg="mod">
          <ac:chgData name="Anna Sterner" userId="e34ade42-3f4d-4ffb-96dc-1c6e40b6902f" providerId="ADAL" clId="{30F2883C-D14C-4742-AE3F-933146AFF4C8}" dt="2024-05-17T15:08:00.019" v="103"/>
          <ac:picMkLst>
            <pc:docMk/>
            <pc:sldMk cId="2150117555" sldId="307"/>
            <ac:picMk id="845" creationId="{03BF9C84-93A1-0D35-F490-A35050CD7C63}"/>
          </ac:picMkLst>
        </pc:picChg>
        <pc:picChg chg="mod">
          <ac:chgData name="Anna Sterner" userId="e34ade42-3f4d-4ffb-96dc-1c6e40b6902f" providerId="ADAL" clId="{30F2883C-D14C-4742-AE3F-933146AFF4C8}" dt="2024-05-17T15:08:00.019" v="103"/>
          <ac:picMkLst>
            <pc:docMk/>
            <pc:sldMk cId="2150117555" sldId="307"/>
            <ac:picMk id="851" creationId="{194E1FEB-7A97-1B04-C467-B1A8B6220EA6}"/>
          </ac:picMkLst>
        </pc:picChg>
        <pc:picChg chg="mod">
          <ac:chgData name="Anna Sterner" userId="e34ade42-3f4d-4ffb-96dc-1c6e40b6902f" providerId="ADAL" clId="{30F2883C-D14C-4742-AE3F-933146AFF4C8}" dt="2024-05-17T15:08:00.019" v="103"/>
          <ac:picMkLst>
            <pc:docMk/>
            <pc:sldMk cId="2150117555" sldId="307"/>
            <ac:picMk id="852" creationId="{933F915D-77A2-5DCB-2A47-4F4375C66105}"/>
          </ac:picMkLst>
        </pc:picChg>
        <pc:picChg chg="mod">
          <ac:chgData name="Anna Sterner" userId="e34ade42-3f4d-4ffb-96dc-1c6e40b6902f" providerId="ADAL" clId="{30F2883C-D14C-4742-AE3F-933146AFF4C8}" dt="2024-05-17T15:08:00.019" v="103"/>
          <ac:picMkLst>
            <pc:docMk/>
            <pc:sldMk cId="2150117555" sldId="307"/>
            <ac:picMk id="853" creationId="{BD0176A3-8CF7-942E-0446-BBD1BA80ECC0}"/>
          </ac:picMkLst>
        </pc:picChg>
        <pc:picChg chg="mod">
          <ac:chgData name="Anna Sterner" userId="e34ade42-3f4d-4ffb-96dc-1c6e40b6902f" providerId="ADAL" clId="{30F2883C-D14C-4742-AE3F-933146AFF4C8}" dt="2024-05-17T15:08:00.019" v="103"/>
          <ac:picMkLst>
            <pc:docMk/>
            <pc:sldMk cId="2150117555" sldId="307"/>
            <ac:picMk id="854" creationId="{847A8910-B392-52BF-822C-0DE8825B0204}"/>
          </ac:picMkLst>
        </pc:picChg>
        <pc:picChg chg="mod">
          <ac:chgData name="Anna Sterner" userId="e34ade42-3f4d-4ffb-96dc-1c6e40b6902f" providerId="ADAL" clId="{30F2883C-D14C-4742-AE3F-933146AFF4C8}" dt="2024-05-17T15:08:00.019" v="103"/>
          <ac:picMkLst>
            <pc:docMk/>
            <pc:sldMk cId="2150117555" sldId="307"/>
            <ac:picMk id="855" creationId="{EC4DF521-11CE-5E2C-189A-D733E0EA2CE3}"/>
          </ac:picMkLst>
        </pc:picChg>
        <pc:picChg chg="mod">
          <ac:chgData name="Anna Sterner" userId="e34ade42-3f4d-4ffb-96dc-1c6e40b6902f" providerId="ADAL" clId="{30F2883C-D14C-4742-AE3F-933146AFF4C8}" dt="2024-05-17T15:08:00.019" v="103"/>
          <ac:picMkLst>
            <pc:docMk/>
            <pc:sldMk cId="2150117555" sldId="307"/>
            <ac:picMk id="863" creationId="{F2991814-0A26-0DC9-DBEB-4FDF9A2BBE52}"/>
          </ac:picMkLst>
        </pc:picChg>
        <pc:picChg chg="mod">
          <ac:chgData name="Anna Sterner" userId="e34ade42-3f4d-4ffb-96dc-1c6e40b6902f" providerId="ADAL" clId="{30F2883C-D14C-4742-AE3F-933146AFF4C8}" dt="2024-05-17T15:08:00.019" v="103"/>
          <ac:picMkLst>
            <pc:docMk/>
            <pc:sldMk cId="2150117555" sldId="307"/>
            <ac:picMk id="865" creationId="{EFB8B6C7-EA41-6684-C6F6-CAB48E54E259}"/>
          </ac:picMkLst>
        </pc:picChg>
        <pc:picChg chg="mod">
          <ac:chgData name="Anna Sterner" userId="e34ade42-3f4d-4ffb-96dc-1c6e40b6902f" providerId="ADAL" clId="{30F2883C-D14C-4742-AE3F-933146AFF4C8}" dt="2024-05-17T15:08:00.019" v="103"/>
          <ac:picMkLst>
            <pc:docMk/>
            <pc:sldMk cId="2150117555" sldId="307"/>
            <ac:picMk id="866" creationId="{84590DD2-CA3D-92E2-A063-B9A367E7CEC7}"/>
          </ac:picMkLst>
        </pc:picChg>
        <pc:picChg chg="mod">
          <ac:chgData name="Anna Sterner" userId="e34ade42-3f4d-4ffb-96dc-1c6e40b6902f" providerId="ADAL" clId="{30F2883C-D14C-4742-AE3F-933146AFF4C8}" dt="2024-05-17T15:08:00.019" v="103"/>
          <ac:picMkLst>
            <pc:docMk/>
            <pc:sldMk cId="2150117555" sldId="307"/>
            <ac:picMk id="867" creationId="{E8D76261-3802-4C25-059A-F5AECB51FA6D}"/>
          </ac:picMkLst>
        </pc:picChg>
        <pc:picChg chg="mod">
          <ac:chgData name="Anna Sterner" userId="e34ade42-3f4d-4ffb-96dc-1c6e40b6902f" providerId="ADAL" clId="{30F2883C-D14C-4742-AE3F-933146AFF4C8}" dt="2024-05-17T15:08:00.019" v="103"/>
          <ac:picMkLst>
            <pc:docMk/>
            <pc:sldMk cId="2150117555" sldId="307"/>
            <ac:picMk id="874" creationId="{1AE67225-2EDE-F522-F50A-40836321CAD8}"/>
          </ac:picMkLst>
        </pc:picChg>
        <pc:picChg chg="mod">
          <ac:chgData name="Anna Sterner" userId="e34ade42-3f4d-4ffb-96dc-1c6e40b6902f" providerId="ADAL" clId="{30F2883C-D14C-4742-AE3F-933146AFF4C8}" dt="2024-05-17T15:08:00.019" v="103"/>
          <ac:picMkLst>
            <pc:docMk/>
            <pc:sldMk cId="2150117555" sldId="307"/>
            <ac:picMk id="875" creationId="{4181F3A5-249B-7345-7610-0E1224CF412C}"/>
          </ac:picMkLst>
        </pc:picChg>
        <pc:picChg chg="mod">
          <ac:chgData name="Anna Sterner" userId="e34ade42-3f4d-4ffb-96dc-1c6e40b6902f" providerId="ADAL" clId="{30F2883C-D14C-4742-AE3F-933146AFF4C8}" dt="2024-05-17T15:08:00.019" v="103"/>
          <ac:picMkLst>
            <pc:docMk/>
            <pc:sldMk cId="2150117555" sldId="307"/>
            <ac:picMk id="876" creationId="{6363F3C6-DEAA-FDED-0C4D-8B4C6EE41C55}"/>
          </ac:picMkLst>
        </pc:picChg>
        <pc:picChg chg="mod">
          <ac:chgData name="Anna Sterner" userId="e34ade42-3f4d-4ffb-96dc-1c6e40b6902f" providerId="ADAL" clId="{30F2883C-D14C-4742-AE3F-933146AFF4C8}" dt="2024-05-17T15:08:00.019" v="103"/>
          <ac:picMkLst>
            <pc:docMk/>
            <pc:sldMk cId="2150117555" sldId="307"/>
            <ac:picMk id="888" creationId="{F3CE5DFF-CB1E-B599-BFFF-4D082E33084A}"/>
          </ac:picMkLst>
        </pc:picChg>
        <pc:picChg chg="mod">
          <ac:chgData name="Anna Sterner" userId="e34ade42-3f4d-4ffb-96dc-1c6e40b6902f" providerId="ADAL" clId="{30F2883C-D14C-4742-AE3F-933146AFF4C8}" dt="2024-05-17T15:08:00.019" v="103"/>
          <ac:picMkLst>
            <pc:docMk/>
            <pc:sldMk cId="2150117555" sldId="307"/>
            <ac:picMk id="889" creationId="{79D883AB-1287-E918-F405-85A67520D966}"/>
          </ac:picMkLst>
        </pc:picChg>
      </pc:sldChg>
      <pc:sldChg chg="addSp delSp modSp mod modNotesTx">
        <pc:chgData name="Anna Sterner" userId="e34ade42-3f4d-4ffb-96dc-1c6e40b6902f" providerId="ADAL" clId="{30F2883C-D14C-4742-AE3F-933146AFF4C8}" dt="2024-05-17T15:13:20.256" v="189" actId="1076"/>
        <pc:sldMkLst>
          <pc:docMk/>
          <pc:sldMk cId="2076105390" sldId="308"/>
        </pc:sldMkLst>
        <pc:picChg chg="add mod modCrop">
          <ac:chgData name="Anna Sterner" userId="e34ade42-3f4d-4ffb-96dc-1c6e40b6902f" providerId="ADAL" clId="{30F2883C-D14C-4742-AE3F-933146AFF4C8}" dt="2024-05-17T15:13:20.256" v="189" actId="1076"/>
          <ac:picMkLst>
            <pc:docMk/>
            <pc:sldMk cId="2076105390" sldId="308"/>
            <ac:picMk id="5" creationId="{BA3B0F46-1510-E7B6-DF17-9CEDA2CBA82D}"/>
          </ac:picMkLst>
        </pc:picChg>
        <pc:picChg chg="del">
          <ac:chgData name="Anna Sterner" userId="e34ade42-3f4d-4ffb-96dc-1c6e40b6902f" providerId="ADAL" clId="{30F2883C-D14C-4742-AE3F-933146AFF4C8}" dt="2024-05-17T15:12:16.791" v="171" actId="478"/>
          <ac:picMkLst>
            <pc:docMk/>
            <pc:sldMk cId="2076105390" sldId="308"/>
            <ac:picMk id="7" creationId="{AE69D037-2EE9-F91F-0E92-86160056C064}"/>
          </ac:picMkLst>
        </pc:picChg>
        <pc:picChg chg="add mod">
          <ac:chgData name="Anna Sterner" userId="e34ade42-3f4d-4ffb-96dc-1c6e40b6902f" providerId="ADAL" clId="{30F2883C-D14C-4742-AE3F-933146AFF4C8}" dt="2024-05-17T15:13:16.954" v="188" actId="1076"/>
          <ac:picMkLst>
            <pc:docMk/>
            <pc:sldMk cId="2076105390" sldId="308"/>
            <ac:picMk id="8" creationId="{6219F3E8-AC9D-D9E8-A057-B673E020B96D}"/>
          </ac:picMkLst>
        </pc:picChg>
        <pc:picChg chg="del">
          <ac:chgData name="Anna Sterner" userId="e34ade42-3f4d-4ffb-96dc-1c6e40b6902f" providerId="ADAL" clId="{30F2883C-D14C-4742-AE3F-933146AFF4C8}" dt="2024-05-17T15:12:13.828" v="170" actId="478"/>
          <ac:picMkLst>
            <pc:docMk/>
            <pc:sldMk cId="2076105390" sldId="308"/>
            <ac:picMk id="10" creationId="{2FCF451F-19C5-DC71-BEC8-0AFA44C9D956}"/>
          </ac:picMkLst>
        </pc:picChg>
        <pc:picChg chg="del mod">
          <ac:chgData name="Anna Sterner" userId="e34ade42-3f4d-4ffb-96dc-1c6e40b6902f" providerId="ADAL" clId="{30F2883C-D14C-4742-AE3F-933146AFF4C8}" dt="2024-05-17T15:12:52.847" v="181" actId="478"/>
          <ac:picMkLst>
            <pc:docMk/>
            <pc:sldMk cId="2076105390" sldId="308"/>
            <ac:picMk id="11" creationId="{7B18EEBA-BF71-7106-D3FA-2B608CC7155D}"/>
          </ac:picMkLst>
        </pc:picChg>
      </pc:sldChg>
    </pc:docChg>
  </pc:docChgLst>
  <pc:docChgLst>
    <pc:chgData name="Karen Casey" userId="S::kcasey@firstinspires.org::3ec36879-b353-4ab0-bd58-e71fbbdded4a" providerId="AD" clId="Web-{6C5B9D8F-C196-C265-7417-8B39C19A0C49}"/>
    <pc:docChg chg="modSld">
      <pc:chgData name="Karen Casey" userId="S::kcasey@firstinspires.org::3ec36879-b353-4ab0-bd58-e71fbbdded4a" providerId="AD" clId="Web-{6C5B9D8F-C196-C265-7417-8B39C19A0C49}" dt="2022-07-23T20:12:00.723" v="5" actId="1076"/>
      <pc:docMkLst>
        <pc:docMk/>
      </pc:docMkLst>
      <pc:sldChg chg="modSp">
        <pc:chgData name="Karen Casey" userId="S::kcasey@firstinspires.org::3ec36879-b353-4ab0-bd58-e71fbbdded4a" providerId="AD" clId="Web-{6C5B9D8F-C196-C265-7417-8B39C19A0C49}" dt="2022-07-23T20:12:00.723" v="5" actId="1076"/>
        <pc:sldMkLst>
          <pc:docMk/>
          <pc:sldMk cId="1959583143" sldId="259"/>
        </pc:sldMkLst>
        <pc:spChg chg="mod">
          <ac:chgData name="Karen Casey" userId="S::kcasey@firstinspires.org::3ec36879-b353-4ab0-bd58-e71fbbdded4a" providerId="AD" clId="Web-{6C5B9D8F-C196-C265-7417-8B39C19A0C49}" dt="2022-07-23T20:12:00.723" v="5" actId="1076"/>
          <ac:spMkLst>
            <pc:docMk/>
            <pc:sldMk cId="1959583143" sldId="259"/>
            <ac:spMk id="12" creationId="{535D8CFA-7EF9-4D5E-AD24-FFC768D8F9CE}"/>
          </ac:spMkLst>
        </pc:spChg>
      </pc:sldChg>
    </pc:docChg>
  </pc:docChgLst>
  <pc:docChgLst>
    <pc:chgData name="Anna Sterner" userId="e34ade42-3f4d-4ffb-96dc-1c6e40b6902f" providerId="ADAL" clId="{6FFA13CA-688E-4648-916A-E5CE296AEE34}"/>
    <pc:docChg chg="undo custSel addSld delSld modSld">
      <pc:chgData name="Anna Sterner" userId="e34ade42-3f4d-4ffb-96dc-1c6e40b6902f" providerId="ADAL" clId="{6FFA13CA-688E-4648-916A-E5CE296AEE34}" dt="2024-01-26T15:38:51.473" v="560" actId="167"/>
      <pc:docMkLst>
        <pc:docMk/>
      </pc:docMkLst>
      <pc:sldChg chg="addSp delSp modSp mod modNotesTx">
        <pc:chgData name="Anna Sterner" userId="e34ade42-3f4d-4ffb-96dc-1c6e40b6902f" providerId="ADAL" clId="{6FFA13CA-688E-4648-916A-E5CE296AEE34}" dt="2024-01-26T15:23:58.122" v="191" actId="1076"/>
        <pc:sldMkLst>
          <pc:docMk/>
          <pc:sldMk cId="1717468709" sldId="260"/>
        </pc:sldMkLst>
        <pc:spChg chg="del mod">
          <ac:chgData name="Anna Sterner" userId="e34ade42-3f4d-4ffb-96dc-1c6e40b6902f" providerId="ADAL" clId="{6FFA13CA-688E-4648-916A-E5CE296AEE34}" dt="2024-01-26T15:10:54.998" v="53" actId="478"/>
          <ac:spMkLst>
            <pc:docMk/>
            <pc:sldMk cId="1717468709" sldId="260"/>
            <ac:spMk id="3" creationId="{580D22A7-7A87-45E8-867D-9C74C5B4AFE1}"/>
          </ac:spMkLst>
        </pc:spChg>
        <pc:spChg chg="add del mod">
          <ac:chgData name="Anna Sterner" userId="e34ade42-3f4d-4ffb-96dc-1c6e40b6902f" providerId="ADAL" clId="{6FFA13CA-688E-4648-916A-E5CE296AEE34}" dt="2024-01-26T15:10:58.476" v="55" actId="478"/>
          <ac:spMkLst>
            <pc:docMk/>
            <pc:sldMk cId="1717468709" sldId="260"/>
            <ac:spMk id="7" creationId="{60D35CAE-AF67-843A-3143-56D2EF1311F6}"/>
          </ac:spMkLst>
        </pc:spChg>
        <pc:spChg chg="del">
          <ac:chgData name="Anna Sterner" userId="e34ade42-3f4d-4ffb-96dc-1c6e40b6902f" providerId="ADAL" clId="{6FFA13CA-688E-4648-916A-E5CE296AEE34}" dt="2024-01-26T15:10:50.602" v="52" actId="478"/>
          <ac:spMkLst>
            <pc:docMk/>
            <pc:sldMk cId="1717468709" sldId="260"/>
            <ac:spMk id="8" creationId="{FE0ECB95-641A-4E9B-B441-46F07DB971F8}"/>
          </ac:spMkLst>
        </pc:spChg>
        <pc:spChg chg="add mod">
          <ac:chgData name="Anna Sterner" userId="e34ade42-3f4d-4ffb-96dc-1c6e40b6902f" providerId="ADAL" clId="{6FFA13CA-688E-4648-916A-E5CE296AEE34}" dt="2024-01-26T15:11:05.345" v="85" actId="20577"/>
          <ac:spMkLst>
            <pc:docMk/>
            <pc:sldMk cId="1717468709" sldId="260"/>
            <ac:spMk id="10" creationId="{BD800255-73F8-E9E3-BDEE-1FD055B93D45}"/>
          </ac:spMkLst>
        </pc:spChg>
        <pc:picChg chg="del">
          <ac:chgData name="Anna Sterner" userId="e34ade42-3f4d-4ffb-96dc-1c6e40b6902f" providerId="ADAL" clId="{6FFA13CA-688E-4648-916A-E5CE296AEE34}" dt="2024-01-26T15:10:54.998" v="53" actId="478"/>
          <ac:picMkLst>
            <pc:docMk/>
            <pc:sldMk cId="1717468709" sldId="260"/>
            <ac:picMk id="9" creationId="{3821233C-3D5D-3B29-4CF0-E37203C92F45}"/>
          </ac:picMkLst>
        </pc:picChg>
        <pc:picChg chg="add mod modCrop">
          <ac:chgData name="Anna Sterner" userId="e34ade42-3f4d-4ffb-96dc-1c6e40b6902f" providerId="ADAL" clId="{6FFA13CA-688E-4648-916A-E5CE296AEE34}" dt="2024-01-26T15:23:58.122" v="191" actId="1076"/>
          <ac:picMkLst>
            <pc:docMk/>
            <pc:sldMk cId="1717468709" sldId="260"/>
            <ac:picMk id="11" creationId="{C248C846-0FDC-A8C6-0AF2-E0F8CB089EA2}"/>
          </ac:picMkLst>
        </pc:picChg>
      </pc:sldChg>
      <pc:sldChg chg="addSp delSp modSp mod addCm modNotesTx">
        <pc:chgData name="Anna Sterner" userId="e34ade42-3f4d-4ffb-96dc-1c6e40b6902f" providerId="ADAL" clId="{6FFA13CA-688E-4648-916A-E5CE296AEE34}" dt="2024-01-26T15:20:02.593" v="164" actId="20577"/>
        <pc:sldMkLst>
          <pc:docMk/>
          <pc:sldMk cId="951211944" sldId="261"/>
        </pc:sldMkLst>
        <pc:spChg chg="mod">
          <ac:chgData name="Anna Sterner" userId="e34ade42-3f4d-4ffb-96dc-1c6e40b6902f" providerId="ADAL" clId="{6FFA13CA-688E-4648-916A-E5CE296AEE34}" dt="2024-01-26T15:12:03.117" v="88" actId="20577"/>
          <ac:spMkLst>
            <pc:docMk/>
            <pc:sldMk cId="951211944" sldId="261"/>
            <ac:spMk id="4" creationId="{56567651-8AA4-479B-AC03-821AC799E926}"/>
          </ac:spMkLst>
        </pc:spChg>
        <pc:spChg chg="add mod">
          <ac:chgData name="Anna Sterner" userId="e34ade42-3f4d-4ffb-96dc-1c6e40b6902f" providerId="ADAL" clId="{6FFA13CA-688E-4648-916A-E5CE296AEE34}" dt="2024-01-26T15:11:47.539" v="86"/>
          <ac:spMkLst>
            <pc:docMk/>
            <pc:sldMk cId="951211944" sldId="261"/>
            <ac:spMk id="5" creationId="{3C20A9A3-1F2C-B20E-58DD-6C0BA1833438}"/>
          </ac:spMkLst>
        </pc:spChg>
        <pc:spChg chg="add mod">
          <ac:chgData name="Anna Sterner" userId="e34ade42-3f4d-4ffb-96dc-1c6e40b6902f" providerId="ADAL" clId="{6FFA13CA-688E-4648-916A-E5CE296AEE34}" dt="2024-01-26T15:11:53.407" v="87"/>
          <ac:spMkLst>
            <pc:docMk/>
            <pc:sldMk cId="951211944" sldId="261"/>
            <ac:spMk id="6" creationId="{58845262-C993-566C-148D-B4086189C821}"/>
          </ac:spMkLst>
        </pc:spChg>
        <pc:spChg chg="add mod">
          <ac:chgData name="Anna Sterner" userId="e34ade42-3f4d-4ffb-96dc-1c6e40b6902f" providerId="ADAL" clId="{6FFA13CA-688E-4648-916A-E5CE296AEE34}" dt="2024-01-26T15:12:33.962" v="123" actId="20577"/>
          <ac:spMkLst>
            <pc:docMk/>
            <pc:sldMk cId="951211944" sldId="261"/>
            <ac:spMk id="9" creationId="{32AE123D-B69D-8CDC-A65E-9F0518477CCE}"/>
          </ac:spMkLst>
        </pc:spChg>
        <pc:picChg chg="add mod">
          <ac:chgData name="Anna Sterner" userId="e34ade42-3f4d-4ffb-96dc-1c6e40b6902f" providerId="ADAL" clId="{6FFA13CA-688E-4648-916A-E5CE296AEE34}" dt="2024-01-26T15:11:47.539" v="86"/>
          <ac:picMkLst>
            <pc:docMk/>
            <pc:sldMk cId="951211944" sldId="261"/>
            <ac:picMk id="3" creationId="{2457F8D7-E56A-DC28-CD83-56EBCEA0C4C4}"/>
          </ac:picMkLst>
        </pc:picChg>
        <pc:picChg chg="add del mod modCrop">
          <ac:chgData name="Anna Sterner" userId="e34ade42-3f4d-4ffb-96dc-1c6e40b6902f" providerId="ADAL" clId="{6FFA13CA-688E-4648-916A-E5CE296AEE34}" dt="2024-01-26T15:17:33.073" v="135" actId="1076"/>
          <ac:picMkLst>
            <pc:docMk/>
            <pc:sldMk cId="951211944" sldId="261"/>
            <ac:picMk id="7" creationId="{82159B38-FFCD-7F17-6D40-D7B8481CF06B}"/>
          </ac:picMkLst>
        </pc:picChg>
        <pc:picChg chg="add del mod">
          <ac:chgData name="Anna Sterner" userId="e34ade42-3f4d-4ffb-96dc-1c6e40b6902f" providerId="ADAL" clId="{6FFA13CA-688E-4648-916A-E5CE296AEE34}" dt="2024-01-26T15:12:10.119" v="90" actId="478"/>
          <ac:picMkLst>
            <pc:docMk/>
            <pc:sldMk cId="951211944" sldId="261"/>
            <ac:picMk id="8" creationId="{AD4C8EFE-EBEA-96DD-3232-424FD6E1AB3B}"/>
          </ac:picMkLst>
        </pc:picChg>
        <pc:extLst>
          <p:ext xmlns:p="http://schemas.openxmlformats.org/presentationml/2006/main" uri="{D6D511B9-2390-475A-947B-AFAB55BFBCF1}">
            <pc226:cmChg xmlns:pc226="http://schemas.microsoft.com/office/powerpoint/2022/06/main/command" chg="add">
              <pc226:chgData name="Anna Sterner" userId="e34ade42-3f4d-4ffb-96dc-1c6e40b6902f" providerId="ADAL" clId="{6FFA13CA-688E-4648-916A-E5CE296AEE34}" dt="2024-01-26T15:17:13.752" v="132"/>
              <pc2:cmMkLst xmlns:pc2="http://schemas.microsoft.com/office/powerpoint/2019/9/main/command">
                <pc:docMk/>
                <pc:sldMk cId="951211944" sldId="261"/>
                <pc2:cmMk id="{F6DEB4A3-E532-42C1-AC11-4941CC45B1B2}"/>
              </pc2:cmMkLst>
            </pc226:cmChg>
          </p:ext>
        </pc:extLst>
      </pc:sldChg>
      <pc:sldChg chg="addSp delSp modSp mod">
        <pc:chgData name="Anna Sterner" userId="e34ade42-3f4d-4ffb-96dc-1c6e40b6902f" providerId="ADAL" clId="{6FFA13CA-688E-4648-916A-E5CE296AEE34}" dt="2024-01-26T15:22:57.095" v="186" actId="1076"/>
        <pc:sldMkLst>
          <pc:docMk/>
          <pc:sldMk cId="3743200560" sldId="291"/>
        </pc:sldMkLst>
        <pc:spChg chg="mod">
          <ac:chgData name="Anna Sterner" userId="e34ade42-3f4d-4ffb-96dc-1c6e40b6902f" providerId="ADAL" clId="{6FFA13CA-688E-4648-916A-E5CE296AEE34}" dt="2024-01-26T15:10:13.054" v="19" actId="20577"/>
          <ac:spMkLst>
            <pc:docMk/>
            <pc:sldMk cId="3743200560" sldId="291"/>
            <ac:spMk id="5" creationId="{F3B760C1-7E25-45A7-B891-53C58D074EA2}"/>
          </ac:spMkLst>
        </pc:spChg>
        <pc:picChg chg="del">
          <ac:chgData name="Anna Sterner" userId="e34ade42-3f4d-4ffb-96dc-1c6e40b6902f" providerId="ADAL" clId="{6FFA13CA-688E-4648-916A-E5CE296AEE34}" dt="2024-01-26T15:07:01.640" v="3" actId="478"/>
          <ac:picMkLst>
            <pc:docMk/>
            <pc:sldMk cId="3743200560" sldId="291"/>
            <ac:picMk id="2" creationId="{D855EEAD-A9E3-C447-A35C-DA8AD5F72082}"/>
          </ac:picMkLst>
        </pc:picChg>
        <pc:picChg chg="del">
          <ac:chgData name="Anna Sterner" userId="e34ade42-3f4d-4ffb-96dc-1c6e40b6902f" providerId="ADAL" clId="{6FFA13CA-688E-4648-916A-E5CE296AEE34}" dt="2024-01-26T15:07:01.640" v="3" actId="478"/>
          <ac:picMkLst>
            <pc:docMk/>
            <pc:sldMk cId="3743200560" sldId="291"/>
            <ac:picMk id="3" creationId="{1129A6A7-3BEB-4045-8F74-CF6ED7A35FFB}"/>
          </ac:picMkLst>
        </pc:picChg>
        <pc:picChg chg="mod">
          <ac:chgData name="Anna Sterner" userId="e34ade42-3f4d-4ffb-96dc-1c6e40b6902f" providerId="ADAL" clId="{6FFA13CA-688E-4648-916A-E5CE296AEE34}" dt="2024-01-26T15:10:19.822" v="21" actId="1582"/>
          <ac:picMkLst>
            <pc:docMk/>
            <pc:sldMk cId="3743200560" sldId="291"/>
            <ac:picMk id="4" creationId="{C0853B91-8A9C-70CE-6075-8E29FCA22E30}"/>
          </ac:picMkLst>
        </pc:picChg>
        <pc:picChg chg="del mod">
          <ac:chgData name="Anna Sterner" userId="e34ade42-3f4d-4ffb-96dc-1c6e40b6902f" providerId="ADAL" clId="{6FFA13CA-688E-4648-916A-E5CE296AEE34}" dt="2024-01-26T15:22:45.714" v="181" actId="478"/>
          <ac:picMkLst>
            <pc:docMk/>
            <pc:sldMk cId="3743200560" sldId="291"/>
            <ac:picMk id="7" creationId="{D47C2D07-89FD-AB73-4FF5-300A641009A3}"/>
          </ac:picMkLst>
        </pc:picChg>
        <pc:picChg chg="add mod">
          <ac:chgData name="Anna Sterner" userId="e34ade42-3f4d-4ffb-96dc-1c6e40b6902f" providerId="ADAL" clId="{6FFA13CA-688E-4648-916A-E5CE296AEE34}" dt="2024-01-26T15:07:01.964" v="4"/>
          <ac:picMkLst>
            <pc:docMk/>
            <pc:sldMk cId="3743200560" sldId="291"/>
            <ac:picMk id="8" creationId="{1EDB3847-9810-C1C6-B852-0AB8840AF26A}"/>
          </ac:picMkLst>
        </pc:picChg>
        <pc:picChg chg="add mod">
          <ac:chgData name="Anna Sterner" userId="e34ade42-3f4d-4ffb-96dc-1c6e40b6902f" providerId="ADAL" clId="{6FFA13CA-688E-4648-916A-E5CE296AEE34}" dt="2024-01-26T15:07:01.964" v="4"/>
          <ac:picMkLst>
            <pc:docMk/>
            <pc:sldMk cId="3743200560" sldId="291"/>
            <ac:picMk id="9" creationId="{DEF0E29C-96A4-0B1B-780A-BAB22FB27DCA}"/>
          </ac:picMkLst>
        </pc:picChg>
        <pc:picChg chg="add mod">
          <ac:chgData name="Anna Sterner" userId="e34ade42-3f4d-4ffb-96dc-1c6e40b6902f" providerId="ADAL" clId="{6FFA13CA-688E-4648-916A-E5CE296AEE34}" dt="2024-01-26T15:22:57.095" v="186" actId="1076"/>
          <ac:picMkLst>
            <pc:docMk/>
            <pc:sldMk cId="3743200560" sldId="291"/>
            <ac:picMk id="10" creationId="{75763FF4-91E7-1843-AF17-64807056DDBA}"/>
          </ac:picMkLst>
        </pc:picChg>
        <pc:picChg chg="add">
          <ac:chgData name="Anna Sterner" userId="e34ade42-3f4d-4ffb-96dc-1c6e40b6902f" providerId="ADAL" clId="{6FFA13CA-688E-4648-916A-E5CE296AEE34}" dt="2024-01-26T15:05:43.852" v="2"/>
          <ac:picMkLst>
            <pc:docMk/>
            <pc:sldMk cId="3743200560" sldId="291"/>
            <ac:picMk id="1026" creationId="{AEABC810-8D9E-8717-36BA-EE00C8D23696}"/>
          </ac:picMkLst>
        </pc:picChg>
        <pc:picChg chg="add">
          <ac:chgData name="Anna Sterner" userId="e34ade42-3f4d-4ffb-96dc-1c6e40b6902f" providerId="ADAL" clId="{6FFA13CA-688E-4648-916A-E5CE296AEE34}" dt="2024-01-26T15:05:43.852" v="2"/>
          <ac:picMkLst>
            <pc:docMk/>
            <pc:sldMk cId="3743200560" sldId="291"/>
            <ac:picMk id="1027" creationId="{40E6463D-337A-B218-EC2B-669D4A54C410}"/>
          </ac:picMkLst>
        </pc:picChg>
      </pc:sldChg>
      <pc:sldChg chg="del">
        <pc:chgData name="Anna Sterner" userId="e34ade42-3f4d-4ffb-96dc-1c6e40b6902f" providerId="ADAL" clId="{6FFA13CA-688E-4648-916A-E5CE296AEE34}" dt="2024-01-26T15:38:17.241" v="555" actId="47"/>
        <pc:sldMkLst>
          <pc:docMk/>
          <pc:sldMk cId="1109188424" sldId="294"/>
        </pc:sldMkLst>
      </pc:sldChg>
      <pc:sldChg chg="modSp mod modNotesTx">
        <pc:chgData name="Anna Sterner" userId="e34ade42-3f4d-4ffb-96dc-1c6e40b6902f" providerId="ADAL" clId="{6FFA13CA-688E-4648-916A-E5CE296AEE34}" dt="2024-01-26T15:20:32.150" v="165" actId="20577"/>
        <pc:sldMkLst>
          <pc:docMk/>
          <pc:sldMk cId="3417446026" sldId="295"/>
        </pc:sldMkLst>
        <pc:spChg chg="mod">
          <ac:chgData name="Anna Sterner" userId="e34ade42-3f4d-4ffb-96dc-1c6e40b6902f" providerId="ADAL" clId="{6FFA13CA-688E-4648-916A-E5CE296AEE34}" dt="2024-01-26T15:17:58.953" v="138" actId="20577"/>
          <ac:spMkLst>
            <pc:docMk/>
            <pc:sldMk cId="3417446026" sldId="295"/>
            <ac:spMk id="4" creationId="{56567651-8AA4-479B-AC03-821AC799E926}"/>
          </ac:spMkLst>
        </pc:spChg>
      </pc:sldChg>
      <pc:sldChg chg="addSp delSp modSp mod modNotesTx">
        <pc:chgData name="Anna Sterner" userId="e34ade42-3f4d-4ffb-96dc-1c6e40b6902f" providerId="ADAL" clId="{6FFA13CA-688E-4648-916A-E5CE296AEE34}" dt="2024-01-26T15:32:27.024" v="433" actId="20577"/>
        <pc:sldMkLst>
          <pc:docMk/>
          <pc:sldMk cId="3041520386" sldId="297"/>
        </pc:sldMkLst>
        <pc:spChg chg="del">
          <ac:chgData name="Anna Sterner" userId="e34ade42-3f4d-4ffb-96dc-1c6e40b6902f" providerId="ADAL" clId="{6FFA13CA-688E-4648-916A-E5CE296AEE34}" dt="2024-01-26T15:25:27.175" v="247" actId="478"/>
          <ac:spMkLst>
            <pc:docMk/>
            <pc:sldMk cId="3041520386" sldId="297"/>
            <ac:spMk id="5" creationId="{03D193D5-911C-4DF9-BB10-28A5ACD7C69A}"/>
          </ac:spMkLst>
        </pc:spChg>
        <pc:spChg chg="add del mod">
          <ac:chgData name="Anna Sterner" userId="e34ade42-3f4d-4ffb-96dc-1c6e40b6902f" providerId="ADAL" clId="{6FFA13CA-688E-4648-916A-E5CE296AEE34}" dt="2024-01-26T15:25:30.041" v="248" actId="478"/>
          <ac:spMkLst>
            <pc:docMk/>
            <pc:sldMk cId="3041520386" sldId="297"/>
            <ac:spMk id="7" creationId="{C8DCA889-DD46-7155-09DF-9C3B8C44659E}"/>
          </ac:spMkLst>
        </pc:spChg>
        <pc:spChg chg="mod">
          <ac:chgData name="Anna Sterner" userId="e34ade42-3f4d-4ffb-96dc-1c6e40b6902f" providerId="ADAL" clId="{6FFA13CA-688E-4648-916A-E5CE296AEE34}" dt="2024-01-26T15:32:27.024" v="433" actId="20577"/>
          <ac:spMkLst>
            <pc:docMk/>
            <pc:sldMk cId="3041520386" sldId="297"/>
            <ac:spMk id="10" creationId="{7712E11C-325F-CCA0-66FB-C35CA4107F62}"/>
          </ac:spMkLst>
        </pc:spChg>
        <pc:picChg chg="mod">
          <ac:chgData name="Anna Sterner" userId="e34ade42-3f4d-4ffb-96dc-1c6e40b6902f" providerId="ADAL" clId="{6FFA13CA-688E-4648-916A-E5CE296AEE34}" dt="2024-01-26T15:25:35.622" v="251" actId="1076"/>
          <ac:picMkLst>
            <pc:docMk/>
            <pc:sldMk cId="3041520386" sldId="297"/>
            <ac:picMk id="3" creationId="{67DDC4A0-FE3D-08E2-A0A1-05FE84CF1543}"/>
          </ac:picMkLst>
        </pc:picChg>
      </pc:sldChg>
      <pc:sldChg chg="add">
        <pc:chgData name="Anna Sterner" userId="e34ade42-3f4d-4ffb-96dc-1c6e40b6902f" providerId="ADAL" clId="{6FFA13CA-688E-4648-916A-E5CE296AEE34}" dt="2024-01-26T15:38:15.514" v="554"/>
        <pc:sldMkLst>
          <pc:docMk/>
          <pc:sldMk cId="3723405299" sldId="298"/>
        </pc:sldMkLst>
      </pc:sldChg>
      <pc:sldChg chg="addSp delSp modSp mod modNotesTx">
        <pc:chgData name="Anna Sterner" userId="e34ade42-3f4d-4ffb-96dc-1c6e40b6902f" providerId="ADAL" clId="{6FFA13CA-688E-4648-916A-E5CE296AEE34}" dt="2024-01-26T15:29:13.671" v="393" actId="20577"/>
        <pc:sldMkLst>
          <pc:docMk/>
          <pc:sldMk cId="723896734" sldId="306"/>
        </pc:sldMkLst>
        <pc:spChg chg="add mod">
          <ac:chgData name="Anna Sterner" userId="e34ade42-3f4d-4ffb-96dc-1c6e40b6902f" providerId="ADAL" clId="{6FFA13CA-688E-4648-916A-E5CE296AEE34}" dt="2024-01-26T15:29:13.671" v="393" actId="20577"/>
          <ac:spMkLst>
            <pc:docMk/>
            <pc:sldMk cId="723896734" sldId="306"/>
            <ac:spMk id="5" creationId="{C5A047DE-92BC-4D58-0B4B-38B3A1E085FC}"/>
          </ac:spMkLst>
        </pc:spChg>
        <pc:picChg chg="add del mod">
          <ac:chgData name="Anna Sterner" userId="e34ade42-3f4d-4ffb-96dc-1c6e40b6902f" providerId="ADAL" clId="{6FFA13CA-688E-4648-916A-E5CE296AEE34}" dt="2024-01-26T15:28:54.774" v="377" actId="478"/>
          <ac:picMkLst>
            <pc:docMk/>
            <pc:sldMk cId="723896734" sldId="306"/>
            <ac:picMk id="3" creationId="{F2E277DD-E25B-52E9-018D-6902D339C6EC}"/>
          </ac:picMkLst>
        </pc:picChg>
        <pc:picChg chg="add mod">
          <ac:chgData name="Anna Sterner" userId="e34ade42-3f4d-4ffb-96dc-1c6e40b6902f" providerId="ADAL" clId="{6FFA13CA-688E-4648-916A-E5CE296AEE34}" dt="2024-01-26T15:29:05.026" v="382" actId="1076"/>
          <ac:picMkLst>
            <pc:docMk/>
            <pc:sldMk cId="723896734" sldId="306"/>
            <ac:picMk id="7" creationId="{E706A6D7-3B36-19D0-5B57-34558E8E1208}"/>
          </ac:picMkLst>
        </pc:picChg>
        <pc:picChg chg="del">
          <ac:chgData name="Anna Sterner" userId="e34ade42-3f4d-4ffb-96dc-1c6e40b6902f" providerId="ADAL" clId="{6FFA13CA-688E-4648-916A-E5CE296AEE34}" dt="2024-01-26T15:22:33.544" v="179" actId="478"/>
          <ac:picMkLst>
            <pc:docMk/>
            <pc:sldMk cId="723896734" sldId="306"/>
            <ac:picMk id="8" creationId="{92CF399C-6CF4-E5CF-6CBE-66A4F3629411}"/>
          </ac:picMkLst>
        </pc:picChg>
      </pc:sldChg>
      <pc:sldChg chg="addSp delSp modSp mod modNotesTx">
        <pc:chgData name="Anna Sterner" userId="e34ade42-3f4d-4ffb-96dc-1c6e40b6902f" providerId="ADAL" clId="{6FFA13CA-688E-4648-916A-E5CE296AEE34}" dt="2024-01-26T15:38:51.473" v="560" actId="167"/>
        <pc:sldMkLst>
          <pc:docMk/>
          <pc:sldMk cId="2150117555" sldId="307"/>
        </pc:sldMkLst>
        <pc:spChg chg="mod">
          <ac:chgData name="Anna Sterner" userId="e34ade42-3f4d-4ffb-96dc-1c6e40b6902f" providerId="ADAL" clId="{6FFA13CA-688E-4648-916A-E5CE296AEE34}" dt="2024-01-26T15:32:10.692" v="432" actId="14100"/>
          <ac:spMkLst>
            <pc:docMk/>
            <pc:sldMk cId="2150117555" sldId="307"/>
            <ac:spMk id="5" creationId="{03D193D5-911C-4DF9-BB10-28A5ACD7C69A}"/>
          </ac:spMkLst>
        </pc:spChg>
        <pc:spChg chg="mod">
          <ac:chgData name="Anna Sterner" userId="e34ade42-3f4d-4ffb-96dc-1c6e40b6902f" providerId="ADAL" clId="{6FFA13CA-688E-4648-916A-E5CE296AEE34}" dt="2024-01-26T15:31:24.679" v="423" actId="14100"/>
          <ac:spMkLst>
            <pc:docMk/>
            <pc:sldMk cId="2150117555" sldId="307"/>
            <ac:spMk id="15" creationId="{1302C25A-BE93-CD93-AF09-A361E6172547}"/>
          </ac:spMkLst>
        </pc:spChg>
        <pc:spChg chg="mod">
          <ac:chgData name="Anna Sterner" userId="e34ade42-3f4d-4ffb-96dc-1c6e40b6902f" providerId="ADAL" clId="{6FFA13CA-688E-4648-916A-E5CE296AEE34}" dt="2024-01-26T15:38:43.443" v="558" actId="14100"/>
          <ac:spMkLst>
            <pc:docMk/>
            <pc:sldMk cId="2150117555" sldId="307"/>
            <ac:spMk id="16" creationId="{E9F9798E-ABC7-F78D-1AB7-FCC8FC98612F}"/>
          </ac:spMkLst>
        </pc:spChg>
        <pc:picChg chg="mod">
          <ac:chgData name="Anna Sterner" userId="e34ade42-3f4d-4ffb-96dc-1c6e40b6902f" providerId="ADAL" clId="{6FFA13CA-688E-4648-916A-E5CE296AEE34}" dt="2024-01-26T15:31:56.299" v="430" actId="1076"/>
          <ac:picMkLst>
            <pc:docMk/>
            <pc:sldMk cId="2150117555" sldId="307"/>
            <ac:picMk id="3" creationId="{BB4BFC57-BEB5-A7CE-3400-6819C39D3368}"/>
          </ac:picMkLst>
        </pc:picChg>
        <pc:picChg chg="del">
          <ac:chgData name="Anna Sterner" userId="e34ade42-3f4d-4ffb-96dc-1c6e40b6902f" providerId="ADAL" clId="{6FFA13CA-688E-4648-916A-E5CE296AEE34}" dt="2024-01-26T15:27:45.763" v="369" actId="478"/>
          <ac:picMkLst>
            <pc:docMk/>
            <pc:sldMk cId="2150117555" sldId="307"/>
            <ac:picMk id="6" creationId="{93322D8D-A656-B1BF-DA70-31A9AB93D46B}"/>
          </ac:picMkLst>
        </pc:picChg>
        <pc:picChg chg="add del mod">
          <ac:chgData name="Anna Sterner" userId="e34ade42-3f4d-4ffb-96dc-1c6e40b6902f" providerId="ADAL" clId="{6FFA13CA-688E-4648-916A-E5CE296AEE34}" dt="2024-01-26T15:28:44.426" v="375" actId="478"/>
          <ac:picMkLst>
            <pc:docMk/>
            <pc:sldMk cId="2150117555" sldId="307"/>
            <ac:picMk id="8" creationId="{BC9F5BFC-4F89-5222-4114-221A675A336E}"/>
          </ac:picMkLst>
        </pc:picChg>
        <pc:picChg chg="add mod">
          <ac:chgData name="Anna Sterner" userId="e34ade42-3f4d-4ffb-96dc-1c6e40b6902f" providerId="ADAL" clId="{6FFA13CA-688E-4648-916A-E5CE296AEE34}" dt="2024-01-26T15:31:56.299" v="430" actId="1076"/>
          <ac:picMkLst>
            <pc:docMk/>
            <pc:sldMk cId="2150117555" sldId="307"/>
            <ac:picMk id="9" creationId="{85AE1927-E811-79A5-8CE2-84FD941FB840}"/>
          </ac:picMkLst>
        </pc:picChg>
        <pc:picChg chg="mod ord">
          <ac:chgData name="Anna Sterner" userId="e34ade42-3f4d-4ffb-96dc-1c6e40b6902f" providerId="ADAL" clId="{6FFA13CA-688E-4648-916A-E5CE296AEE34}" dt="2024-01-26T15:38:51.473" v="560" actId="167"/>
          <ac:picMkLst>
            <pc:docMk/>
            <pc:sldMk cId="2150117555" sldId="307"/>
            <ac:picMk id="11" creationId="{1DC87744-ADF8-0F34-EDD3-1EEA3CEC7723}"/>
          </ac:picMkLst>
        </pc:picChg>
        <pc:picChg chg="mod ord">
          <ac:chgData name="Anna Sterner" userId="e34ade42-3f4d-4ffb-96dc-1c6e40b6902f" providerId="ADAL" clId="{6FFA13CA-688E-4648-916A-E5CE296AEE34}" dt="2024-01-26T15:38:46.596" v="559" actId="167"/>
          <ac:picMkLst>
            <pc:docMk/>
            <pc:sldMk cId="2150117555" sldId="307"/>
            <ac:picMk id="17" creationId="{3D2F3F7D-40E3-1BE5-B92E-0EA183373B62}"/>
          </ac:picMkLst>
        </pc:picChg>
      </pc:sldChg>
      <pc:sldChg chg="addSp delSp modSp mod modNotesTx">
        <pc:chgData name="Anna Sterner" userId="e34ade42-3f4d-4ffb-96dc-1c6e40b6902f" providerId="ADAL" clId="{6FFA13CA-688E-4648-916A-E5CE296AEE34}" dt="2024-01-26T15:38:31.476" v="557" actId="1582"/>
        <pc:sldMkLst>
          <pc:docMk/>
          <pc:sldMk cId="2076105390" sldId="308"/>
        </pc:sldMkLst>
        <pc:spChg chg="add mod">
          <ac:chgData name="Anna Sterner" userId="e34ade42-3f4d-4ffb-96dc-1c6e40b6902f" providerId="ADAL" clId="{6FFA13CA-688E-4648-916A-E5CE296AEE34}" dt="2024-01-26T15:37:03.262" v="545" actId="14100"/>
          <ac:spMkLst>
            <pc:docMk/>
            <pc:sldMk cId="2076105390" sldId="308"/>
            <ac:spMk id="9" creationId="{A033B126-754B-42C0-1ECF-84773DD2713E}"/>
          </ac:spMkLst>
        </pc:spChg>
        <pc:picChg chg="del">
          <ac:chgData name="Anna Sterner" userId="e34ade42-3f4d-4ffb-96dc-1c6e40b6902f" providerId="ADAL" clId="{6FFA13CA-688E-4648-916A-E5CE296AEE34}" dt="2024-01-26T15:33:45.019" v="454" actId="478"/>
          <ac:picMkLst>
            <pc:docMk/>
            <pc:sldMk cId="2076105390" sldId="308"/>
            <ac:picMk id="5" creationId="{DDCD6137-C455-45EB-524F-0CB0B3897191}"/>
          </ac:picMkLst>
        </pc:picChg>
        <pc:picChg chg="del">
          <ac:chgData name="Anna Sterner" userId="e34ade42-3f4d-4ffb-96dc-1c6e40b6902f" providerId="ADAL" clId="{6FFA13CA-688E-4648-916A-E5CE296AEE34}" dt="2024-01-26T15:33:54.661" v="461" actId="478"/>
          <ac:picMkLst>
            <pc:docMk/>
            <pc:sldMk cId="2076105390" sldId="308"/>
            <ac:picMk id="6" creationId="{3EF3222E-3E31-4C91-17DA-AC47DD98DBCA}"/>
          </ac:picMkLst>
        </pc:picChg>
        <pc:picChg chg="add mod">
          <ac:chgData name="Anna Sterner" userId="e34ade42-3f4d-4ffb-96dc-1c6e40b6902f" providerId="ADAL" clId="{6FFA13CA-688E-4648-916A-E5CE296AEE34}" dt="2024-01-26T15:37:13.128" v="546" actId="14100"/>
          <ac:picMkLst>
            <pc:docMk/>
            <pc:sldMk cId="2076105390" sldId="308"/>
            <ac:picMk id="7" creationId="{AE69D037-2EE9-F91F-0E92-86160056C064}"/>
          </ac:picMkLst>
        </pc:picChg>
        <pc:picChg chg="del mod">
          <ac:chgData name="Anna Sterner" userId="e34ade42-3f4d-4ffb-96dc-1c6e40b6902f" providerId="ADAL" clId="{6FFA13CA-688E-4648-916A-E5CE296AEE34}" dt="2024-01-26T15:37:45.536" v="548" actId="478"/>
          <ac:picMkLst>
            <pc:docMk/>
            <pc:sldMk cId="2076105390" sldId="308"/>
            <ac:picMk id="8" creationId="{1B234615-124D-A54F-0BEF-C73ACC11508C}"/>
          </ac:picMkLst>
        </pc:picChg>
        <pc:picChg chg="mod">
          <ac:chgData name="Anna Sterner" userId="e34ade42-3f4d-4ffb-96dc-1c6e40b6902f" providerId="ADAL" clId="{6FFA13CA-688E-4648-916A-E5CE296AEE34}" dt="2024-01-26T15:38:31.476" v="557" actId="1582"/>
          <ac:picMkLst>
            <pc:docMk/>
            <pc:sldMk cId="2076105390" sldId="308"/>
            <ac:picMk id="10" creationId="{2FCF451F-19C5-DC71-BEC8-0AFA44C9D956}"/>
          </ac:picMkLst>
        </pc:picChg>
        <pc:picChg chg="add mod modCrop">
          <ac:chgData name="Anna Sterner" userId="e34ade42-3f4d-4ffb-96dc-1c6e40b6902f" providerId="ADAL" clId="{6FFA13CA-688E-4648-916A-E5CE296AEE34}" dt="2024-01-26T15:38:02.054" v="553" actId="1076"/>
          <ac:picMkLst>
            <pc:docMk/>
            <pc:sldMk cId="2076105390" sldId="308"/>
            <ac:picMk id="11" creationId="{7B18EEBA-BF71-7106-D3FA-2B608CC7155D}"/>
          </ac:picMkLst>
        </pc:picChg>
        <pc:picChg chg="del">
          <ac:chgData name="Anna Sterner" userId="e34ade42-3f4d-4ffb-96dc-1c6e40b6902f" providerId="ADAL" clId="{6FFA13CA-688E-4648-916A-E5CE296AEE34}" dt="2024-01-26T15:33:46.032" v="456" actId="478"/>
          <ac:picMkLst>
            <pc:docMk/>
            <pc:sldMk cId="2076105390" sldId="308"/>
            <ac:picMk id="12" creationId="{1526572E-E776-0804-957F-67DD8D51AA5B}"/>
          </ac:picMkLst>
        </pc:picChg>
        <pc:picChg chg="add del">
          <ac:chgData name="Anna Sterner" userId="e34ade42-3f4d-4ffb-96dc-1c6e40b6902f" providerId="ADAL" clId="{6FFA13CA-688E-4648-916A-E5CE296AEE34}" dt="2024-01-26T15:33:49.801" v="459" actId="478"/>
          <ac:picMkLst>
            <pc:docMk/>
            <pc:sldMk cId="2076105390" sldId="308"/>
            <ac:picMk id="15" creationId="{7A0D4C44-3459-DF83-5E07-387873EF0467}"/>
          </ac:picMkLst>
        </pc:picChg>
        <pc:picChg chg="del">
          <ac:chgData name="Anna Sterner" userId="e34ade42-3f4d-4ffb-96dc-1c6e40b6902f" providerId="ADAL" clId="{6FFA13CA-688E-4648-916A-E5CE296AEE34}" dt="2024-01-26T15:33:45.558" v="455" actId="478"/>
          <ac:picMkLst>
            <pc:docMk/>
            <pc:sldMk cId="2076105390" sldId="308"/>
            <ac:picMk id="18" creationId="{9B5426B8-FF25-FDEC-393A-13A260ECE01B}"/>
          </ac:picMkLst>
        </pc:picChg>
      </pc:sldChg>
    </pc:docChg>
  </pc:docChgLst>
</pc:chgInfo>
</file>

<file path=ppt/comments/modernComment_105_38B257A8.xml><?xml version="1.0" encoding="utf-8"?>
<p188:cmLst xmlns:a="http://schemas.openxmlformats.org/drawingml/2006/main" xmlns:r="http://schemas.openxmlformats.org/officeDocument/2006/relationships" xmlns:p188="http://schemas.microsoft.com/office/powerpoint/2018/8/main">
  <p188:cm id="{F6DEB4A3-E532-42C1-AC11-4941CC45B1B2}" authorId="{839BECAB-7BAB-4530-039B-1B0B0F86BABE}" created="2024-01-26T15:17:13.722">
    <ac:deMkLst xmlns:ac="http://schemas.microsoft.com/office/drawing/2013/main/command">
      <pc:docMk xmlns:pc="http://schemas.microsoft.com/office/powerpoint/2013/main/command"/>
      <pc:sldMk xmlns:pc="http://schemas.microsoft.com/office/powerpoint/2013/main/command" cId="951211944" sldId="261"/>
      <ac:picMk id="7" creationId="{82159B38-FFCD-7F17-6D40-D7B8481CF06B}"/>
    </ac:deMkLst>
    <p188:txBody>
      <a:bodyPr/>
      <a:lstStyle/>
      <a:p>
        <a:r>
          <a:rPr lang="en-US"/>
          <a:t>Replace image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F5F3-06B3-EE47-BF43-708E2593BF64}" type="datetimeFigureOut">
              <a:rPr lang="en-US" smtClean="0"/>
              <a:t>6/11/2024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B8CF6-C2C2-924C-96EF-0C0C9E05FEB2}" type="slidenum">
              <a:rPr lang="en-US" smtClean="0"/>
              <a:t>‹#›</a:t>
            </a:fld>
            <a:endParaRPr lang="en-US" dirty="0"/>
          </a:p>
        </p:txBody>
      </p:sp>
    </p:spTree>
    <p:extLst>
      <p:ext uri="{BB962C8B-B14F-4D97-AF65-F5344CB8AC3E}">
        <p14:creationId xmlns:p14="http://schemas.microsoft.com/office/powerpoint/2010/main" val="2945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Session 3: Sunlight Zone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This</a:t>
            </a:r>
            <a:r>
              <a:rPr lang="en-US" sz="1200" spc="-5" dirty="0">
                <a:latin typeface="Arial"/>
                <a:cs typeface="Arial"/>
              </a:rPr>
              <a:t> </a:t>
            </a:r>
            <a:r>
              <a:rPr lang="en-US" sz="1200" dirty="0">
                <a:latin typeface="Arial"/>
                <a:cs typeface="Arial"/>
              </a:rPr>
              <a:t>session introduces </a:t>
            </a:r>
            <a:r>
              <a:rPr lang="en-US" sz="1200" spc="-20" dirty="0">
                <a:latin typeface="Arial"/>
                <a:cs typeface="Arial"/>
              </a:rPr>
              <a:t>problem-</a:t>
            </a:r>
            <a:r>
              <a:rPr lang="en-US" sz="1200" dirty="0">
                <a:latin typeface="Arial"/>
                <a:cs typeface="Arial"/>
              </a:rPr>
              <a:t>solving tasks. </a:t>
            </a:r>
            <a:r>
              <a:rPr lang="en-US" sz="1200" spc="-20" dirty="0">
                <a:latin typeface="Arial"/>
                <a:cs typeface="Arial"/>
              </a:rPr>
              <a:t>Problem-</a:t>
            </a:r>
            <a:r>
              <a:rPr lang="en-US" sz="1200" spc="-10" dirty="0">
                <a:latin typeface="Arial"/>
                <a:cs typeface="Arial"/>
              </a:rPr>
              <a:t>solving </a:t>
            </a:r>
            <a:r>
              <a:rPr lang="en-US" sz="1200" dirty="0">
                <a:latin typeface="Arial"/>
                <a:cs typeface="Arial"/>
              </a:rPr>
              <a:t>is</a:t>
            </a:r>
            <a:r>
              <a:rPr lang="en-US" sz="1200" spc="-30" dirty="0">
                <a:latin typeface="Arial"/>
                <a:cs typeface="Arial"/>
              </a:rPr>
              <a:t> </a:t>
            </a:r>
            <a:r>
              <a:rPr lang="en-US" sz="1200" dirty="0">
                <a:latin typeface="Arial"/>
                <a:cs typeface="Arial"/>
              </a:rPr>
              <a:t>a</a:t>
            </a:r>
            <a:r>
              <a:rPr lang="en-US" sz="1200" spc="-25" dirty="0">
                <a:latin typeface="Arial"/>
                <a:cs typeface="Arial"/>
              </a:rPr>
              <a:t> </a:t>
            </a:r>
            <a:r>
              <a:rPr lang="en-US" sz="1200" dirty="0">
                <a:latin typeface="Arial"/>
                <a:cs typeface="Arial"/>
              </a:rPr>
              <a:t>habit</a:t>
            </a:r>
            <a:r>
              <a:rPr lang="en-US" sz="1200" spc="-30" dirty="0">
                <a:latin typeface="Arial"/>
                <a:cs typeface="Arial"/>
              </a:rPr>
              <a:t> </a:t>
            </a:r>
            <a:r>
              <a:rPr lang="en-US" sz="1200" dirty="0">
                <a:latin typeface="Arial"/>
                <a:cs typeface="Arial"/>
              </a:rPr>
              <a:t>of</a:t>
            </a:r>
            <a:r>
              <a:rPr lang="en-US" sz="1200" spc="-25" dirty="0">
                <a:latin typeface="Arial"/>
                <a:cs typeface="Arial"/>
              </a:rPr>
              <a:t> </a:t>
            </a:r>
            <a:r>
              <a:rPr lang="en-US" sz="1200" dirty="0">
                <a:latin typeface="Arial"/>
                <a:cs typeface="Arial"/>
              </a:rPr>
              <a:t>learning</a:t>
            </a:r>
            <a:r>
              <a:rPr lang="en-US" sz="1200" spc="-30" dirty="0">
                <a:latin typeface="Arial"/>
                <a:cs typeface="Arial"/>
              </a:rPr>
              <a:t> </a:t>
            </a:r>
            <a:r>
              <a:rPr lang="en-US" sz="1200" dirty="0">
                <a:latin typeface="Arial"/>
                <a:cs typeface="Arial"/>
              </a:rPr>
              <a:t>children</a:t>
            </a:r>
            <a:r>
              <a:rPr lang="en-US" sz="1200" spc="-25" dirty="0">
                <a:latin typeface="Arial"/>
                <a:cs typeface="Arial"/>
              </a:rPr>
              <a:t> </a:t>
            </a:r>
            <a:r>
              <a:rPr lang="en-US" sz="1200" dirty="0">
                <a:latin typeface="Arial"/>
                <a:cs typeface="Arial"/>
              </a:rPr>
              <a:t>should</a:t>
            </a:r>
            <a:r>
              <a:rPr lang="en-US" sz="1200" spc="-30" dirty="0">
                <a:latin typeface="Arial"/>
                <a:cs typeface="Arial"/>
              </a:rPr>
              <a:t> </a:t>
            </a:r>
            <a:r>
              <a:rPr lang="en-US" sz="1200" dirty="0">
                <a:latin typeface="Arial"/>
                <a:cs typeface="Arial"/>
              </a:rPr>
              <a:t>practice.</a:t>
            </a:r>
            <a:r>
              <a:rPr lang="en-US" sz="1200" spc="-25" dirty="0">
                <a:latin typeface="Arial"/>
                <a:cs typeface="Arial"/>
              </a:rPr>
              <a:t> </a:t>
            </a:r>
            <a:r>
              <a:rPr lang="en-US" sz="1200" spc="-10" dirty="0">
                <a:latin typeface="Arial"/>
                <a:cs typeface="Arial"/>
              </a:rPr>
              <a:t>Encourage</a:t>
            </a:r>
            <a:r>
              <a:rPr lang="en-US" sz="1200" spc="-30" dirty="0">
                <a:latin typeface="Arial"/>
                <a:cs typeface="Arial"/>
              </a:rPr>
              <a:t> </a:t>
            </a:r>
            <a:r>
              <a:rPr lang="en-US" sz="1200" spc="-25" dirty="0">
                <a:latin typeface="Arial"/>
                <a:cs typeface="Arial"/>
              </a:rPr>
              <a:t>the </a:t>
            </a:r>
            <a:r>
              <a:rPr lang="en-US" sz="1200" dirty="0">
                <a:latin typeface="Arial"/>
                <a:cs typeface="Arial"/>
              </a:rPr>
              <a:t>teams</a:t>
            </a:r>
            <a:r>
              <a:rPr lang="en-US" sz="1200" spc="-20" dirty="0">
                <a:latin typeface="Arial"/>
                <a:cs typeface="Arial"/>
              </a:rPr>
              <a:t> </a:t>
            </a:r>
            <a:r>
              <a:rPr lang="en-US" sz="1200" dirty="0">
                <a:latin typeface="Arial"/>
                <a:cs typeface="Arial"/>
              </a:rPr>
              <a:t>to</a:t>
            </a:r>
            <a:r>
              <a:rPr lang="en-US" sz="1200" spc="-20" dirty="0">
                <a:latin typeface="Arial"/>
                <a:cs typeface="Arial"/>
              </a:rPr>
              <a:t> </a:t>
            </a:r>
            <a:r>
              <a:rPr lang="en-US" sz="1200" dirty="0">
                <a:latin typeface="Arial"/>
                <a:cs typeface="Arial"/>
              </a:rPr>
              <a:t>persevere</a:t>
            </a:r>
            <a:r>
              <a:rPr lang="en-US" sz="1200" spc="-15" dirty="0">
                <a:latin typeface="Arial"/>
                <a:cs typeface="Arial"/>
              </a:rPr>
              <a:t> </a:t>
            </a:r>
            <a:r>
              <a:rPr lang="en-US" sz="1200" dirty="0">
                <a:latin typeface="Arial"/>
                <a:cs typeface="Arial"/>
              </a:rPr>
              <a:t>in</a:t>
            </a:r>
            <a:r>
              <a:rPr lang="en-US" sz="1200" spc="-20" dirty="0">
                <a:latin typeface="Arial"/>
                <a:cs typeface="Arial"/>
              </a:rPr>
              <a:t> </a:t>
            </a:r>
            <a:r>
              <a:rPr lang="en-US" sz="1200" dirty="0">
                <a:latin typeface="Arial"/>
                <a:cs typeface="Arial"/>
              </a:rPr>
              <a:t>the</a:t>
            </a:r>
            <a:r>
              <a:rPr lang="en-US" sz="1200" spc="-20" dirty="0">
                <a:latin typeface="Arial"/>
                <a:cs typeface="Arial"/>
              </a:rPr>
              <a:t> </a:t>
            </a:r>
            <a:r>
              <a:rPr lang="en-US" sz="1200" dirty="0">
                <a:latin typeface="Arial"/>
                <a:cs typeface="Arial"/>
              </a:rPr>
              <a:t>creation</a:t>
            </a:r>
            <a:r>
              <a:rPr lang="en-US" sz="1200" spc="-15" dirty="0">
                <a:latin typeface="Arial"/>
                <a:cs typeface="Arial"/>
              </a:rPr>
              <a:t> </a:t>
            </a:r>
            <a:r>
              <a:rPr lang="en-US" sz="1200" dirty="0">
                <a:latin typeface="Arial"/>
                <a:cs typeface="Arial"/>
              </a:rPr>
              <a:t>of</a:t>
            </a:r>
            <a:r>
              <a:rPr lang="en-US" sz="1200" spc="-20" dirty="0">
                <a:latin typeface="Arial"/>
                <a:cs typeface="Arial"/>
              </a:rPr>
              <a:t> </a:t>
            </a:r>
            <a:r>
              <a:rPr lang="en-US" sz="1200" dirty="0">
                <a:latin typeface="Arial"/>
                <a:cs typeface="Arial"/>
              </a:rPr>
              <a:t>their</a:t>
            </a:r>
            <a:r>
              <a:rPr lang="en-US" sz="1200" spc="-20" dirty="0">
                <a:latin typeface="Arial"/>
                <a:cs typeface="Arial"/>
              </a:rPr>
              <a:t> </a:t>
            </a:r>
            <a:r>
              <a:rPr lang="en-US" sz="1200" dirty="0">
                <a:latin typeface="Arial"/>
                <a:cs typeface="Arial"/>
              </a:rPr>
              <a:t>solutions.</a:t>
            </a:r>
            <a:r>
              <a:rPr lang="en-US" sz="1200" spc="-35" dirty="0">
                <a:latin typeface="Arial"/>
                <a:cs typeface="Arial"/>
              </a:rPr>
              <a:t> </a:t>
            </a:r>
            <a:r>
              <a:rPr lang="en-US" sz="1200" spc="-20" dirty="0">
                <a:latin typeface="Arial"/>
                <a:cs typeface="Arial"/>
              </a:rPr>
              <a:t>Teams </a:t>
            </a:r>
            <a:r>
              <a:rPr lang="en-US" sz="1200" spc="-25" dirty="0">
                <a:latin typeface="Arial"/>
                <a:cs typeface="Arial"/>
              </a:rPr>
              <a:t>can </a:t>
            </a:r>
            <a:r>
              <a:rPr lang="en-US" sz="1200" dirty="0">
                <a:latin typeface="Arial"/>
                <a:cs typeface="Arial"/>
              </a:rPr>
              <a:t>communicate</a:t>
            </a:r>
            <a:r>
              <a:rPr lang="en-US" sz="1200" spc="-30" dirty="0">
                <a:latin typeface="Arial"/>
                <a:cs typeface="Arial"/>
              </a:rPr>
              <a:t> </a:t>
            </a:r>
            <a:r>
              <a:rPr lang="en-US" sz="1200" dirty="0">
                <a:latin typeface="Arial"/>
                <a:cs typeface="Arial"/>
              </a:rPr>
              <a:t>and</a:t>
            </a:r>
            <a:r>
              <a:rPr lang="en-US" sz="1200" spc="-30" dirty="0">
                <a:latin typeface="Arial"/>
                <a:cs typeface="Arial"/>
              </a:rPr>
              <a:t> </a:t>
            </a:r>
            <a:r>
              <a:rPr lang="en-US" sz="1200" dirty="0">
                <a:latin typeface="Arial"/>
                <a:cs typeface="Arial"/>
              </a:rPr>
              <a:t>share</a:t>
            </a:r>
            <a:r>
              <a:rPr lang="en-US" sz="1200" spc="-30" dirty="0">
                <a:latin typeface="Arial"/>
                <a:cs typeface="Arial"/>
              </a:rPr>
              <a:t> </a:t>
            </a:r>
            <a:r>
              <a:rPr lang="en-US" sz="1200" dirty="0">
                <a:latin typeface="Arial"/>
                <a:cs typeface="Arial"/>
              </a:rPr>
              <a:t>their</a:t>
            </a:r>
            <a:r>
              <a:rPr lang="en-US" sz="1200" spc="-30" dirty="0">
                <a:latin typeface="Arial"/>
                <a:cs typeface="Arial"/>
              </a:rPr>
              <a:t> </a:t>
            </a:r>
            <a:r>
              <a:rPr lang="en-US" sz="1200" dirty="0">
                <a:latin typeface="Arial"/>
                <a:cs typeface="Arial"/>
              </a:rPr>
              <a:t>solutions</a:t>
            </a:r>
            <a:r>
              <a:rPr lang="en-US" sz="1200" spc="-30" dirty="0">
                <a:latin typeface="Arial"/>
                <a:cs typeface="Arial"/>
              </a:rPr>
              <a:t> </a:t>
            </a:r>
            <a:r>
              <a:rPr lang="en-US" sz="1200" dirty="0">
                <a:latin typeface="Arial"/>
                <a:cs typeface="Arial"/>
              </a:rPr>
              <a:t>with</a:t>
            </a:r>
            <a:r>
              <a:rPr lang="en-US" sz="1200" spc="-30" dirty="0">
                <a:latin typeface="Arial"/>
                <a:cs typeface="Arial"/>
              </a:rPr>
              <a:t> </a:t>
            </a:r>
            <a:r>
              <a:rPr lang="en-US" sz="1200" spc="-10" dirty="0">
                <a:latin typeface="Arial"/>
                <a:cs typeface="Arial"/>
              </a:rPr>
              <a:t>others.</a:t>
            </a:r>
            <a:endParaRPr lang="en-US" sz="1200" dirty="0">
              <a:latin typeface="Arial"/>
              <a:cs typeface="Arial"/>
            </a:endParaRPr>
          </a:p>
          <a:p>
            <a:endParaRPr lang="en-US" b="1" dirty="0"/>
          </a:p>
          <a:p>
            <a:pPr marL="12700">
              <a:lnSpc>
                <a:spcPct val="100000"/>
              </a:lnSpc>
              <a:spcBef>
                <a:spcPts val="390"/>
              </a:spcBef>
            </a:pPr>
            <a:r>
              <a:rPr lang="en-US" sz="1800" b="1" spc="-10" dirty="0">
                <a:solidFill>
                  <a:srgbClr val="FFFFFF"/>
                </a:solidFill>
                <a:latin typeface="Tobi Pro ExtraBold"/>
                <a:cs typeface="Tobi Pro ExtraBold"/>
              </a:rPr>
              <a:t>Outcomes</a:t>
            </a:r>
            <a:endParaRPr lang="en-US" sz="1800" b="1" dirty="0">
              <a:latin typeface="Tobi Pro ExtraBold"/>
              <a:cs typeface="Tobi Pro ExtraBold"/>
            </a:endParaRPr>
          </a:p>
          <a:p>
            <a:pPr marL="12700" marR="46990">
              <a:lnSpc>
                <a:spcPct val="100000"/>
              </a:lnSpc>
              <a:spcBef>
                <a:spcPts val="244"/>
              </a:spcBef>
            </a:pPr>
            <a:r>
              <a:rPr lang="en-US" sz="1200" spc="-20" dirty="0">
                <a:solidFill>
                  <a:srgbClr val="FFFFFF"/>
                </a:solidFill>
                <a:latin typeface="Arial"/>
                <a:cs typeface="Arial"/>
              </a:rPr>
              <a:t>Teams</a:t>
            </a:r>
            <a:r>
              <a:rPr lang="en-US" sz="1200" spc="-30" dirty="0">
                <a:solidFill>
                  <a:srgbClr val="FFFFFF"/>
                </a:solidFill>
                <a:latin typeface="Arial"/>
                <a:cs typeface="Arial"/>
              </a:rPr>
              <a:t> </a:t>
            </a:r>
            <a:r>
              <a:rPr lang="en-US" sz="1200" dirty="0">
                <a:solidFill>
                  <a:srgbClr val="FFFFFF"/>
                </a:solidFill>
                <a:latin typeface="Arial"/>
                <a:cs typeface="Arial"/>
              </a:rPr>
              <a:t>will</a:t>
            </a:r>
            <a:r>
              <a:rPr lang="en-US" sz="1200" spc="-25" dirty="0">
                <a:solidFill>
                  <a:srgbClr val="FFFFFF"/>
                </a:solidFill>
                <a:latin typeface="Arial"/>
                <a:cs typeface="Arial"/>
              </a:rPr>
              <a:t> </a:t>
            </a:r>
            <a:r>
              <a:rPr lang="en-US" sz="1200" dirty="0">
                <a:solidFill>
                  <a:srgbClr val="FFFFFF"/>
                </a:solidFill>
                <a:latin typeface="Arial"/>
                <a:cs typeface="Arial"/>
              </a:rPr>
              <a:t>explore</a:t>
            </a:r>
            <a:r>
              <a:rPr lang="en-US" sz="1200" spc="-30" dirty="0">
                <a:solidFill>
                  <a:srgbClr val="FFFFFF"/>
                </a:solidFill>
                <a:latin typeface="Arial"/>
                <a:cs typeface="Arial"/>
              </a:rPr>
              <a:t> </a:t>
            </a:r>
            <a:r>
              <a:rPr lang="en-US" sz="1200" spc="-25" dirty="0">
                <a:solidFill>
                  <a:srgbClr val="FFFFFF"/>
                </a:solidFill>
                <a:latin typeface="Arial"/>
                <a:cs typeface="Arial"/>
              </a:rPr>
              <a:t>how </a:t>
            </a:r>
            <a:r>
              <a:rPr lang="en-US" sz="1200" dirty="0">
                <a:solidFill>
                  <a:srgbClr val="FFFFFF"/>
                </a:solidFill>
                <a:latin typeface="Arial"/>
                <a:cs typeface="Arial"/>
              </a:rPr>
              <a:t>scientists learn about </a:t>
            </a:r>
            <a:r>
              <a:rPr lang="en-US" sz="1200" spc="-10" dirty="0">
                <a:solidFill>
                  <a:srgbClr val="FFFFFF"/>
                </a:solidFill>
                <a:latin typeface="Arial"/>
                <a:cs typeface="Arial"/>
              </a:rPr>
              <a:t>living </a:t>
            </a:r>
            <a:r>
              <a:rPr lang="en-US" sz="1200" dirty="0">
                <a:solidFill>
                  <a:srgbClr val="FFFFFF"/>
                </a:solidFill>
                <a:latin typeface="Arial"/>
                <a:cs typeface="Arial"/>
              </a:rPr>
              <a:t>things</a:t>
            </a:r>
            <a:r>
              <a:rPr lang="en-US" sz="1200" spc="-5" dirty="0">
                <a:solidFill>
                  <a:srgbClr val="FFFFFF"/>
                </a:solidFill>
                <a:latin typeface="Arial"/>
                <a:cs typeface="Arial"/>
              </a:rPr>
              <a:t> </a:t>
            </a:r>
            <a:r>
              <a:rPr lang="en-US" sz="1200" dirty="0">
                <a:solidFill>
                  <a:srgbClr val="FFFFFF"/>
                </a:solidFill>
                <a:latin typeface="Arial"/>
                <a:cs typeface="Arial"/>
              </a:rPr>
              <a:t>in the sunlight </a:t>
            </a:r>
            <a:r>
              <a:rPr lang="en-US" sz="1200" spc="-10" dirty="0">
                <a:solidFill>
                  <a:srgbClr val="FFFFFF"/>
                </a:solidFill>
                <a:latin typeface="Arial"/>
                <a:cs typeface="Arial"/>
              </a:rPr>
              <a:t>zone.</a:t>
            </a:r>
            <a:endParaRPr lang="en-US" sz="1200" dirty="0">
              <a:latin typeface="Arial"/>
              <a:cs typeface="Arial"/>
            </a:endParaRPr>
          </a:p>
          <a:p>
            <a:pPr marL="12700" marR="5080">
              <a:lnSpc>
                <a:spcPct val="100000"/>
              </a:lnSpc>
              <a:spcBef>
                <a:spcPts val="850"/>
              </a:spcBef>
            </a:pPr>
            <a:r>
              <a:rPr lang="en-US" sz="1200" spc="-20" dirty="0">
                <a:solidFill>
                  <a:srgbClr val="FFFFFF"/>
                </a:solidFill>
                <a:latin typeface="Arial"/>
                <a:cs typeface="Arial"/>
              </a:rPr>
              <a:t>Teams </a:t>
            </a:r>
            <a:r>
              <a:rPr lang="en-US" sz="1200" dirty="0">
                <a:solidFill>
                  <a:srgbClr val="FFFFFF"/>
                </a:solidFill>
                <a:latin typeface="Arial"/>
                <a:cs typeface="Arial"/>
              </a:rPr>
              <a:t>will</a:t>
            </a:r>
            <a:r>
              <a:rPr lang="en-US" sz="1200" spc="-15" dirty="0">
                <a:solidFill>
                  <a:srgbClr val="FFFFFF"/>
                </a:solidFill>
                <a:latin typeface="Arial"/>
                <a:cs typeface="Arial"/>
              </a:rPr>
              <a:t> </a:t>
            </a:r>
            <a:r>
              <a:rPr lang="en-US" sz="1200" dirty="0">
                <a:solidFill>
                  <a:srgbClr val="FFFFFF"/>
                </a:solidFill>
                <a:latin typeface="Arial"/>
                <a:cs typeface="Arial"/>
              </a:rPr>
              <a:t>build</a:t>
            </a:r>
            <a:r>
              <a:rPr lang="en-US" sz="1200" spc="-20" dirty="0">
                <a:solidFill>
                  <a:srgbClr val="FFFFFF"/>
                </a:solidFill>
                <a:latin typeface="Arial"/>
                <a:cs typeface="Arial"/>
              </a:rPr>
              <a:t> </a:t>
            </a:r>
            <a:r>
              <a:rPr lang="en-US" sz="1200" dirty="0">
                <a:solidFill>
                  <a:srgbClr val="FFFFFF"/>
                </a:solidFill>
                <a:latin typeface="Arial"/>
                <a:cs typeface="Arial"/>
              </a:rPr>
              <a:t>a</a:t>
            </a:r>
            <a:r>
              <a:rPr lang="en-US" sz="1200" spc="-15" dirty="0">
                <a:solidFill>
                  <a:srgbClr val="FFFFFF"/>
                </a:solidFill>
                <a:latin typeface="Arial"/>
                <a:cs typeface="Arial"/>
              </a:rPr>
              <a:t> </a:t>
            </a:r>
            <a:r>
              <a:rPr lang="en-US" sz="1200" dirty="0">
                <a:solidFill>
                  <a:srgbClr val="FFFFFF"/>
                </a:solidFill>
                <a:latin typeface="Arial"/>
                <a:cs typeface="Arial"/>
              </a:rPr>
              <a:t>coral</a:t>
            </a:r>
            <a:r>
              <a:rPr lang="en-US" sz="1200" spc="-15" dirty="0">
                <a:solidFill>
                  <a:srgbClr val="FFFFFF"/>
                </a:solidFill>
                <a:latin typeface="Arial"/>
                <a:cs typeface="Arial"/>
              </a:rPr>
              <a:t> </a:t>
            </a:r>
            <a:r>
              <a:rPr lang="en-US" sz="1200" spc="-20" dirty="0">
                <a:solidFill>
                  <a:srgbClr val="FFFFFF"/>
                </a:solidFill>
                <a:latin typeface="Arial"/>
                <a:cs typeface="Arial"/>
              </a:rPr>
              <a:t>reef </a:t>
            </a:r>
            <a:r>
              <a:rPr lang="en-US" sz="1200" dirty="0">
                <a:solidFill>
                  <a:srgbClr val="FFFFFF"/>
                </a:solidFill>
                <a:latin typeface="Arial"/>
                <a:cs typeface="Arial"/>
              </a:rPr>
              <a:t>and</a:t>
            </a:r>
            <a:r>
              <a:rPr lang="en-US" sz="1200" spc="5" dirty="0">
                <a:solidFill>
                  <a:srgbClr val="FFFFFF"/>
                </a:solidFill>
                <a:latin typeface="Arial"/>
                <a:cs typeface="Arial"/>
              </a:rPr>
              <a:t> </a:t>
            </a:r>
            <a:r>
              <a:rPr lang="en-US" sz="1200" dirty="0">
                <a:solidFill>
                  <a:srgbClr val="FFFFFF"/>
                </a:solidFill>
                <a:latin typeface="Arial"/>
                <a:cs typeface="Arial"/>
              </a:rPr>
              <a:t>talk</a:t>
            </a:r>
            <a:r>
              <a:rPr lang="en-US" sz="1200" spc="10" dirty="0">
                <a:solidFill>
                  <a:srgbClr val="FFFFFF"/>
                </a:solidFill>
                <a:latin typeface="Arial"/>
                <a:cs typeface="Arial"/>
              </a:rPr>
              <a:t> </a:t>
            </a:r>
            <a:r>
              <a:rPr lang="en-US" sz="1200" dirty="0">
                <a:solidFill>
                  <a:srgbClr val="FFFFFF"/>
                </a:solidFill>
                <a:latin typeface="Arial"/>
                <a:cs typeface="Arial"/>
              </a:rPr>
              <a:t>about</a:t>
            </a:r>
            <a:r>
              <a:rPr lang="en-US" sz="1200" spc="5" dirty="0">
                <a:solidFill>
                  <a:srgbClr val="FFFFFF"/>
                </a:solidFill>
                <a:latin typeface="Arial"/>
                <a:cs typeface="Arial"/>
              </a:rPr>
              <a:t> </a:t>
            </a:r>
            <a:r>
              <a:rPr lang="en-US" sz="1200" dirty="0">
                <a:solidFill>
                  <a:srgbClr val="FFFFFF"/>
                </a:solidFill>
                <a:latin typeface="Arial"/>
                <a:cs typeface="Arial"/>
              </a:rPr>
              <a:t>animals</a:t>
            </a:r>
            <a:r>
              <a:rPr lang="en-US" sz="1200" spc="10" dirty="0">
                <a:solidFill>
                  <a:srgbClr val="FFFFFF"/>
                </a:solidFill>
                <a:latin typeface="Arial"/>
                <a:cs typeface="Arial"/>
              </a:rPr>
              <a:t> </a:t>
            </a:r>
            <a:r>
              <a:rPr lang="en-US" sz="1200" spc="-20" dirty="0">
                <a:solidFill>
                  <a:srgbClr val="FFFFFF"/>
                </a:solidFill>
                <a:latin typeface="Arial"/>
                <a:cs typeface="Arial"/>
              </a:rPr>
              <a:t>that </a:t>
            </a:r>
            <a:r>
              <a:rPr lang="en-US" sz="1200" dirty="0">
                <a:solidFill>
                  <a:srgbClr val="FFFFFF"/>
                </a:solidFill>
                <a:latin typeface="Arial"/>
                <a:cs typeface="Arial"/>
              </a:rPr>
              <a:t>live</a:t>
            </a:r>
            <a:r>
              <a:rPr lang="en-US" sz="1200" spc="-15" dirty="0">
                <a:solidFill>
                  <a:srgbClr val="FFFFFF"/>
                </a:solidFill>
                <a:latin typeface="Arial"/>
                <a:cs typeface="Arial"/>
              </a:rPr>
              <a:t> </a:t>
            </a:r>
            <a:r>
              <a:rPr lang="en-US" sz="1200" spc="-10" dirty="0">
                <a:solidFill>
                  <a:srgbClr val="FFFFFF"/>
                </a:solidFill>
                <a:latin typeface="Arial"/>
                <a:cs typeface="Arial"/>
              </a:rPr>
              <a:t>there.</a:t>
            </a:r>
          </a:p>
          <a:p>
            <a:pPr marL="12700" marR="5080">
              <a:lnSpc>
                <a:spcPct val="100000"/>
              </a:lnSpc>
              <a:spcBef>
                <a:spcPts val="850"/>
              </a:spcBef>
            </a:pPr>
            <a:endParaRPr lang="en-US" sz="1200" spc="-10" dirty="0">
              <a:solidFill>
                <a:srgbClr val="FFFFFF"/>
              </a:solidFill>
              <a:latin typeface="Arial"/>
              <a:cs typeface="Arial"/>
            </a:endParaRPr>
          </a:p>
          <a:p>
            <a:pPr marL="12700" marR="5080" lvl="0" indent="0" algn="l" defTabSz="914400" rtl="0" eaLnBrk="1" fontAlgn="auto" latinLnBrk="0" hangingPunct="1">
              <a:lnSpc>
                <a:spcPct val="100000"/>
              </a:lnSpc>
              <a:spcBef>
                <a:spcPts val="850"/>
              </a:spcBef>
              <a:spcAft>
                <a:spcPts val="0"/>
              </a:spcAft>
              <a:buClrTx/>
              <a:buSzTx/>
              <a:buFontTx/>
              <a:buNone/>
              <a:tabLst/>
              <a:defRPr/>
            </a:pPr>
            <a:r>
              <a:rPr lang="en-US" sz="1800" b="1" dirty="0">
                <a:solidFill>
                  <a:srgbClr val="ED7004"/>
                </a:solidFill>
                <a:latin typeface="Tobi Pro ExtraBold"/>
                <a:cs typeface="Tobi Pro ExtraBold"/>
              </a:rPr>
              <a:t>Key</a:t>
            </a:r>
            <a:r>
              <a:rPr lang="en-US" sz="1800" b="1" spc="-50" dirty="0">
                <a:solidFill>
                  <a:srgbClr val="ED7004"/>
                </a:solidFill>
                <a:latin typeface="Tobi Pro ExtraBold"/>
                <a:cs typeface="Tobi Pro ExtraBold"/>
              </a:rPr>
              <a:t> </a:t>
            </a:r>
            <a:r>
              <a:rPr lang="en-US" sz="1800" b="1" spc="-10" dirty="0">
                <a:solidFill>
                  <a:srgbClr val="ED7004"/>
                </a:solidFill>
                <a:latin typeface="Tobi Pro ExtraBold"/>
                <a:cs typeface="Tobi Pro ExtraBold"/>
              </a:rPr>
              <a:t>Vocabulary </a:t>
            </a:r>
          </a:p>
          <a:p>
            <a:pPr marL="12700" marR="5080" lvl="0" indent="0" algn="l" defTabSz="914400" rtl="0" eaLnBrk="1" fontAlgn="auto" latinLnBrk="0" hangingPunct="1">
              <a:lnSpc>
                <a:spcPct val="100000"/>
              </a:lnSpc>
              <a:spcBef>
                <a:spcPts val="850"/>
              </a:spcBef>
              <a:spcAft>
                <a:spcPts val="0"/>
              </a:spcAft>
              <a:buClrTx/>
              <a:buSzTx/>
              <a:buFontTx/>
              <a:buNone/>
              <a:tabLst/>
              <a:defRPr/>
            </a:pPr>
            <a:r>
              <a:rPr lang="en-US" sz="1200" dirty="0">
                <a:solidFill>
                  <a:srgbClr val="878787"/>
                </a:solidFill>
                <a:latin typeface="Arial"/>
                <a:cs typeface="Arial"/>
              </a:rPr>
              <a:t>sunlight</a:t>
            </a:r>
            <a:r>
              <a:rPr lang="en-US" sz="1200" spc="-10" dirty="0">
                <a:solidFill>
                  <a:srgbClr val="878787"/>
                </a:solidFill>
                <a:latin typeface="Arial"/>
                <a:cs typeface="Arial"/>
              </a:rPr>
              <a:t> </a:t>
            </a:r>
            <a:r>
              <a:rPr lang="en-US" sz="1200" dirty="0">
                <a:solidFill>
                  <a:srgbClr val="878787"/>
                </a:solidFill>
                <a:latin typeface="Arial"/>
                <a:cs typeface="Arial"/>
              </a:rPr>
              <a:t>zone,</a:t>
            </a:r>
            <a:r>
              <a:rPr lang="en-US" sz="1200" spc="-5" dirty="0">
                <a:solidFill>
                  <a:srgbClr val="878787"/>
                </a:solidFill>
                <a:latin typeface="Arial"/>
                <a:cs typeface="Arial"/>
              </a:rPr>
              <a:t> </a:t>
            </a:r>
            <a:r>
              <a:rPr lang="en-US" sz="1200" dirty="0">
                <a:solidFill>
                  <a:srgbClr val="878787"/>
                </a:solidFill>
                <a:latin typeface="Arial"/>
                <a:cs typeface="Arial"/>
              </a:rPr>
              <a:t>coral</a:t>
            </a:r>
            <a:r>
              <a:rPr lang="en-US" sz="1200" spc="-5" dirty="0">
                <a:solidFill>
                  <a:srgbClr val="878787"/>
                </a:solidFill>
                <a:latin typeface="Arial"/>
                <a:cs typeface="Arial"/>
              </a:rPr>
              <a:t> </a:t>
            </a:r>
            <a:r>
              <a:rPr lang="en-US" sz="1200" spc="-10" dirty="0">
                <a:solidFill>
                  <a:srgbClr val="878787"/>
                </a:solidFill>
                <a:latin typeface="Arial"/>
                <a:cs typeface="Arial"/>
              </a:rPr>
              <a:t>reef, </a:t>
            </a:r>
            <a:r>
              <a:rPr lang="en-US" sz="1200" dirty="0">
                <a:solidFill>
                  <a:srgbClr val="878787"/>
                </a:solidFill>
                <a:latin typeface="Arial"/>
                <a:cs typeface="Arial"/>
              </a:rPr>
              <a:t>ocean</a:t>
            </a:r>
            <a:r>
              <a:rPr lang="en-US" sz="1200" spc="-20" dirty="0">
                <a:solidFill>
                  <a:srgbClr val="878787"/>
                </a:solidFill>
                <a:latin typeface="Arial"/>
                <a:cs typeface="Arial"/>
              </a:rPr>
              <a:t> life</a:t>
            </a:r>
            <a:endParaRPr lang="en-US" sz="1200" dirty="0">
              <a:latin typeface="Arial"/>
              <a:cs typeface="Arial"/>
            </a:endParaRPr>
          </a:p>
          <a:p>
            <a:pPr marL="12700" marR="5080">
              <a:lnSpc>
                <a:spcPct val="100000"/>
              </a:lnSpc>
              <a:spcBef>
                <a:spcPts val="850"/>
              </a:spcBef>
            </a:pPr>
            <a:endParaRPr lang="en-US" sz="1200" dirty="0">
              <a:latin typeface="Arial"/>
              <a:cs typeface="Arial"/>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Session 3: Sunlight Zone</a:t>
            </a:r>
            <a:r>
              <a:rPr lang="en-US" dirty="0"/>
              <a:t> </a:t>
            </a:r>
          </a:p>
          <a:p>
            <a:pPr>
              <a:defRPr/>
            </a:pPr>
            <a:r>
              <a:rPr lang="en-US" dirty="0"/>
              <a:t>This session introduces problem-solving tasks. Problem-solving is a habit of learning children should practice. Encourage the teams to persevere in the creation of their solutions. Teams can communicate and share their solutions with others. </a:t>
            </a:r>
            <a:endParaRPr lang="en-US" dirty="0">
              <a:cs typeface="Calibri"/>
            </a:endParaRPr>
          </a:p>
          <a:p>
            <a:r>
              <a:rPr lang="en-US" dirty="0"/>
              <a:t> </a:t>
            </a:r>
            <a:endParaRPr lang="en-US" dirty="0">
              <a:cs typeface="Calibri"/>
            </a:endParaRPr>
          </a:p>
          <a:p>
            <a:r>
              <a:rPr lang="en-US" b="1" dirty="0"/>
              <a:t>Outcomes</a:t>
            </a:r>
            <a:r>
              <a:rPr lang="en-US" dirty="0"/>
              <a:t> </a:t>
            </a:r>
            <a:endParaRPr lang="en-US" dirty="0">
              <a:cs typeface="Calibri"/>
            </a:endParaRPr>
          </a:p>
          <a:p>
            <a:r>
              <a:rPr lang="en-US" dirty="0"/>
              <a:t>Teams will explore how scientists learn about living things in the sunlight zone. </a:t>
            </a:r>
            <a:endParaRPr lang="en-US" dirty="0">
              <a:cs typeface="Calibri"/>
            </a:endParaRPr>
          </a:p>
          <a:p>
            <a:r>
              <a:rPr lang="en-US" dirty="0"/>
              <a:t>Teams will build a coral reef and talk about animals that live there. </a:t>
            </a:r>
            <a:endParaRPr lang="en-US" dirty="0">
              <a:cs typeface="Calibri"/>
            </a:endParaRPr>
          </a:p>
          <a:p>
            <a:r>
              <a:rPr lang="en-US" dirty="0"/>
              <a:t> </a:t>
            </a:r>
            <a:endParaRPr lang="en-US" dirty="0">
              <a:cs typeface="Calibri"/>
            </a:endParaRPr>
          </a:p>
          <a:p>
            <a:pPr>
              <a:defRPr/>
            </a:pPr>
            <a:r>
              <a:rPr lang="en-US" b="1" dirty="0"/>
              <a:t>Key Vocabulary </a:t>
            </a:r>
            <a:r>
              <a:rPr lang="en-US" dirty="0"/>
              <a:t> </a:t>
            </a:r>
            <a:endParaRPr lang="en-US" dirty="0">
              <a:cs typeface="Calibri"/>
            </a:endParaRPr>
          </a:p>
          <a:p>
            <a:pPr>
              <a:defRPr/>
            </a:pPr>
            <a:r>
              <a:rPr lang="en-US" dirty="0"/>
              <a:t>sunlight zone, coral reef, ocean life</a:t>
            </a:r>
            <a:endParaRPr lang="en-US" dirty="0">
              <a:cs typeface="Calibri"/>
            </a:endParaRPr>
          </a:p>
          <a:p>
            <a:pPr lvl="0" indent="0" algn="l" defTabSz="914400">
              <a:lnSpc>
                <a:spcPct val="100000"/>
              </a:lnSpc>
              <a:spcAft>
                <a:spcPts val="0"/>
              </a:spcAft>
              <a:buClrTx/>
              <a:buSzTx/>
              <a:buFontTx/>
              <a:buNone/>
              <a:tabLst/>
              <a:defRPr/>
            </a:pPr>
            <a:endParaRPr lang="en-US" sz="1800" b="1" dirty="0">
              <a:latin typeface="Calibri"/>
              <a:cs typeface="Calibri"/>
            </a:endParaRPr>
          </a:p>
          <a:p>
            <a:pPr marL="0" indent="0" algn="l">
              <a:buFont typeface="Arial" panose="020B0604020202020204" pitchFamily="34" charset="0"/>
              <a:buNone/>
            </a:pPr>
            <a:endParaRPr lang="en-US" sz="1200" i="0" u="none" strike="noStrike" baseline="0" dirty="0">
              <a:solidFill>
                <a:schemeClr val="tx1"/>
              </a:solidFill>
              <a:latin typeface="Helvetica Neue" panose="02000503000000020004"/>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2</a:t>
            </a:fld>
            <a:endParaRPr lang="en-US" dirty="0"/>
          </a:p>
        </p:txBody>
      </p:sp>
    </p:spTree>
    <p:extLst>
      <p:ext uri="{BB962C8B-B14F-4D97-AF65-F5344CB8AC3E}">
        <p14:creationId xmlns:p14="http://schemas.microsoft.com/office/powerpoint/2010/main" val="312612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baseline="0"/>
              <a:t>Warm-Up</a:t>
            </a:r>
            <a:r>
              <a:rPr lang="en-US" b="0" i="0" u="none" strike="noStrike" baseline="0"/>
              <a:t>:</a:t>
            </a:r>
            <a:r>
              <a:rPr lang="en-US"/>
              <a:t> </a:t>
            </a:r>
            <a:r>
              <a:rPr lang="en-US" b="0" i="0" u="none" strike="noStrike" baseline="0"/>
              <a:t> (10 minutes)</a:t>
            </a:r>
            <a:r>
              <a:rPr lang="en-US"/>
              <a:t>  </a:t>
            </a:r>
            <a:r>
              <a:rPr lang="en-US" b="1" i="0" u="none" strike="noStrike" kern="1200">
                <a:effectLst/>
              </a:rPr>
              <a:t>What Can You Build?</a:t>
            </a:r>
            <a:r>
              <a:rPr lang="en-US" dirty="0"/>
              <a:t> </a:t>
            </a:r>
            <a:endParaRPr lang="en-US" dirty="0">
              <a:ea typeface="+mn-ea"/>
              <a:cs typeface="+mn-cs"/>
            </a:endParaRPr>
          </a:p>
          <a:p>
            <a:r>
              <a:rPr lang="en-US" dirty="0"/>
              <a:t> </a:t>
            </a:r>
            <a:endParaRPr lang="en-US" dirty="0">
              <a:cs typeface="Calibri"/>
            </a:endParaRPr>
          </a:p>
          <a:p>
            <a:r>
              <a:rPr lang="en-US" b="1"/>
              <a:t>Base Activity</a:t>
            </a:r>
            <a:r>
              <a:rPr lang="en-US" dirty="0"/>
              <a:t> </a:t>
            </a:r>
            <a:endParaRPr lang="en-US" dirty="0">
              <a:cs typeface="Calibri"/>
            </a:endParaRPr>
          </a:p>
          <a:p>
            <a:pPr marL="285750" indent="-285750">
              <a:buFont typeface="Arial"/>
              <a:buChar char="•"/>
              <a:tabLst>
                <a:tab pos="156210" algn="l"/>
              </a:tabLst>
            </a:pPr>
            <a:r>
              <a:rPr lang="en-US" dirty="0"/>
              <a:t>In groups of 4, children mix their bricks together. </a:t>
            </a:r>
            <a:endParaRPr lang="en-US" dirty="0">
              <a:cs typeface="Calibri"/>
            </a:endParaRPr>
          </a:p>
          <a:p>
            <a:pPr marL="285750" indent="-285750">
              <a:buFont typeface="Arial"/>
              <a:buChar char="•"/>
              <a:tabLst>
                <a:tab pos="156210" algn="l"/>
              </a:tabLst>
            </a:pPr>
            <a:r>
              <a:rPr lang="en-US" dirty="0"/>
              <a:t>Have the children use their bricks to build a model that represents something they would find in the ocean. </a:t>
            </a:r>
            <a:endParaRPr lang="en-US" dirty="0">
              <a:cs typeface="Calibri"/>
            </a:endParaRPr>
          </a:p>
          <a:p>
            <a:pPr marL="285750" indent="-285750">
              <a:buFont typeface="Arial"/>
              <a:buChar char="•"/>
              <a:tabLst>
                <a:tab pos="156210" algn="l"/>
              </a:tabLst>
            </a:pPr>
            <a:r>
              <a:rPr lang="en-US" dirty="0"/>
              <a:t>Then have them take turns and describe the model and explain where in the ocean it can be found. </a:t>
            </a:r>
            <a:endParaRPr lang="en-US" dirty="0">
              <a:cs typeface="Calibri"/>
            </a:endParaRPr>
          </a:p>
          <a:p>
            <a:pPr marL="285750" indent="-285750">
              <a:buFont typeface="Arial"/>
              <a:buChar char="•"/>
              <a:tabLst>
                <a:tab pos="156210" algn="l"/>
              </a:tabLst>
            </a:pPr>
            <a:r>
              <a:rPr lang="en-US" dirty="0"/>
              <a:t>This activity can also be linked to a theme, story, or book. </a:t>
            </a:r>
            <a:endParaRPr lang="en-US" dirty="0">
              <a:cs typeface="Calibri"/>
            </a:endParaRPr>
          </a:p>
          <a:p>
            <a:r>
              <a:rPr lang="en-US" dirty="0"/>
              <a:t> </a:t>
            </a:r>
            <a:endParaRPr lang="en-US" dirty="0">
              <a:cs typeface="Calibri"/>
            </a:endParaRPr>
          </a:p>
          <a:p>
            <a:r>
              <a:rPr lang="en-US" b="1" dirty="0"/>
              <a:t>Guiding Questions:</a:t>
            </a:r>
            <a:r>
              <a:rPr lang="en-US" dirty="0"/>
              <a:t> </a:t>
            </a:r>
            <a:endParaRPr lang="en-US" dirty="0">
              <a:cs typeface="Calibri"/>
            </a:endParaRPr>
          </a:p>
          <a:p>
            <a:pPr marL="285750" indent="-285750">
              <a:buFont typeface="Arial"/>
              <a:buChar char="•"/>
              <a:tabLst>
                <a:tab pos="156210" algn="l"/>
              </a:tabLst>
            </a:pPr>
            <a:r>
              <a:rPr lang="en-US" i="1" dirty="0"/>
              <a:t>Where can you find this in the ocean?</a:t>
            </a:r>
            <a:r>
              <a:rPr lang="en-US" dirty="0"/>
              <a:t> </a:t>
            </a:r>
            <a:endParaRPr lang="en-US" dirty="0">
              <a:cs typeface="Calibri"/>
            </a:endParaRPr>
          </a:p>
          <a:p>
            <a:pPr marL="285750" indent="-285750">
              <a:buFont typeface="Arial"/>
              <a:buChar char="•"/>
              <a:tabLst>
                <a:tab pos="155575" algn="l"/>
              </a:tabLst>
            </a:pPr>
            <a:r>
              <a:rPr lang="en-US" i="1" dirty="0"/>
              <a:t>Does it make any sound?</a:t>
            </a:r>
            <a:r>
              <a:rPr lang="en-US" dirty="0"/>
              <a:t> </a:t>
            </a:r>
            <a:endParaRPr lang="en-US" dirty="0">
              <a:cs typeface="Calibri"/>
            </a:endParaRPr>
          </a:p>
          <a:p>
            <a:pPr marL="285750" indent="-285750">
              <a:buFont typeface="Arial"/>
              <a:buChar char="•"/>
              <a:tabLst>
                <a:tab pos="155575" algn="l"/>
              </a:tabLst>
            </a:pPr>
            <a:r>
              <a:rPr lang="en-US" i="1" dirty="0"/>
              <a:t>Is it alive?</a:t>
            </a:r>
            <a:r>
              <a:rPr lang="en-US" dirty="0"/>
              <a:t> </a:t>
            </a:r>
            <a:endParaRPr lang="en-US" dirty="0">
              <a:cs typeface="Calibri"/>
            </a:endParaRPr>
          </a:p>
          <a:p>
            <a:pPr marL="285750" indent="-285750">
              <a:buFont typeface="Arial"/>
              <a:buChar char="•"/>
              <a:tabLst>
                <a:tab pos="155575" algn="l"/>
              </a:tabLst>
            </a:pPr>
            <a:r>
              <a:rPr lang="en-US" dirty="0"/>
              <a:t> </a:t>
            </a:r>
            <a:endParaRPr lang="en-US" dirty="0">
              <a:cs typeface="Calibri"/>
            </a:endParaRPr>
          </a:p>
          <a:p>
            <a:r>
              <a:rPr lang="en-US" b="1" dirty="0"/>
              <a:t>Children learn to:</a:t>
            </a:r>
            <a:r>
              <a:rPr lang="en-US" dirty="0"/>
              <a:t> </a:t>
            </a:r>
            <a:endParaRPr lang="en-US" dirty="0">
              <a:cs typeface="Calibri"/>
            </a:endParaRPr>
          </a:p>
          <a:p>
            <a:pPr marL="285750" indent="-285750">
              <a:buFont typeface="Arial"/>
              <a:buChar char="•"/>
              <a:tabLst>
                <a:tab pos="156210" algn="l"/>
              </a:tabLst>
            </a:pPr>
            <a:r>
              <a:rPr lang="en-US" dirty="0"/>
              <a:t>Invent and describe characters (for stories). </a:t>
            </a:r>
            <a:endParaRPr lang="en-US" dirty="0">
              <a:cs typeface="Calibri"/>
            </a:endParaRPr>
          </a:p>
          <a:p>
            <a:pPr marL="285750" indent="-285750">
              <a:buFont typeface="Arial"/>
              <a:buChar char="•"/>
              <a:tabLst>
                <a:tab pos="155575" algn="l"/>
              </a:tabLst>
            </a:pPr>
            <a:r>
              <a:rPr lang="en-US" dirty="0"/>
              <a:t>Create stories in groups. </a:t>
            </a:r>
            <a:endParaRPr lang="en-US" dirty="0">
              <a:cs typeface="Calibri"/>
            </a:endParaRPr>
          </a:p>
          <a:p>
            <a:pPr marL="285750" indent="-285750">
              <a:buFont typeface="Arial"/>
              <a:buChar char="•"/>
              <a:tabLst>
                <a:tab pos="156210" algn="l"/>
              </a:tabLst>
            </a:pPr>
            <a:r>
              <a:rPr lang="en-US" dirty="0"/>
              <a:t>Ask questions and suggest answers. </a:t>
            </a:r>
            <a:endParaRPr lang="en-US" dirty="0">
              <a:cs typeface="Calibri"/>
            </a:endParaRPr>
          </a:p>
          <a:p>
            <a:pPr>
              <a:lnSpc>
                <a:spcPct val="100000"/>
              </a:lnSpc>
              <a:tabLst>
                <a:tab pos="156210" algn="l"/>
              </a:tabLst>
            </a:pPr>
            <a:endParaRPr lang="en-US" sz="1200" b="1" dirty="0">
              <a:latin typeface="Calibri"/>
              <a:cs typeface="Calibri"/>
            </a:endParaRPr>
          </a:p>
          <a:p>
            <a:pPr marL="155575" indent="-71120">
              <a:lnSpc>
                <a:spcPct val="100000"/>
              </a:lnSpc>
              <a:buFont typeface="Arial"/>
              <a:buChar char="•"/>
              <a:tabLst>
                <a:tab pos="155575" algn="l"/>
              </a:tabLst>
            </a:pPr>
            <a:endParaRPr lang="en-US" sz="1200" dirty="0">
              <a:latin typeface="Arial"/>
              <a:cs typeface="Arial"/>
            </a:endParaRPr>
          </a:p>
          <a:p>
            <a:pPr marL="12700" marR="5080">
              <a:lnSpc>
                <a:spcPct val="100000"/>
              </a:lnSpc>
              <a:spcBef>
                <a:spcPts val="850"/>
              </a:spcBef>
            </a:pPr>
            <a:endParaRPr lang="en-US" sz="1200" dirty="0">
              <a:latin typeface="Arial"/>
              <a:cs typeface="Arial"/>
            </a:endParaRPr>
          </a:p>
          <a:p>
            <a:pPr rtl="0" fontAlgn="base"/>
            <a:endParaRPr lang="en-US"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3</a:t>
            </a:fld>
            <a:endParaRPr lang="en-US" dirty="0"/>
          </a:p>
        </p:txBody>
      </p:sp>
    </p:spTree>
    <p:extLst>
      <p:ext uri="{BB962C8B-B14F-4D97-AF65-F5344CB8AC3E}">
        <p14:creationId xmlns:p14="http://schemas.microsoft.com/office/powerpoint/2010/main" val="83759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ct val="100000"/>
              </a:lnSpc>
              <a:spcBef>
                <a:spcPts val="360"/>
              </a:spcBef>
            </a:pPr>
            <a:r>
              <a:rPr lang="en-US" sz="6000" b="1" spc="-10" dirty="0">
                <a:solidFill>
                  <a:srgbClr val="662884"/>
                </a:solidFill>
                <a:latin typeface="Tobi Pro ExtraBold"/>
                <a:cs typeface="Tobi Pro ExtraBold"/>
              </a:rPr>
              <a:t>Explore</a:t>
            </a:r>
            <a:r>
              <a:rPr lang="en-US" sz="6000" b="1" spc="-20" dirty="0">
                <a:solidFill>
                  <a:srgbClr val="662884"/>
                </a:solidFill>
                <a:latin typeface="Tobi Pro ExtraBold"/>
                <a:cs typeface="Tobi Pro ExtraBold"/>
              </a:rPr>
              <a:t> </a:t>
            </a:r>
            <a:r>
              <a:rPr lang="en-US" sz="6000" b="1" spc="-30" dirty="0">
                <a:solidFill>
                  <a:srgbClr val="662884"/>
                </a:solidFill>
                <a:latin typeface="Tobi Pro ExtraBold"/>
                <a:cs typeface="Tobi Pro ExtraBold"/>
              </a:rPr>
              <a:t>Task</a:t>
            </a:r>
            <a:r>
              <a:rPr lang="en-US" sz="6000" b="1" spc="-15" dirty="0">
                <a:solidFill>
                  <a:srgbClr val="662884"/>
                </a:solidFill>
                <a:latin typeface="Tobi Pro ExtraBold"/>
                <a:cs typeface="Tobi Pro ExtraBold"/>
              </a:rPr>
              <a:t> </a:t>
            </a:r>
            <a:r>
              <a:rPr lang="en-US" sz="6000" b="1" dirty="0">
                <a:solidFill>
                  <a:srgbClr val="662884"/>
                </a:solidFill>
                <a:latin typeface="Calibri"/>
                <a:cs typeface="Calibri"/>
              </a:rPr>
              <a:t>(10</a:t>
            </a:r>
            <a:r>
              <a:rPr lang="en-US" sz="6000" b="1" spc="-20" dirty="0">
                <a:solidFill>
                  <a:srgbClr val="662884"/>
                </a:solidFill>
                <a:latin typeface="Calibri"/>
                <a:cs typeface="Calibri"/>
              </a:rPr>
              <a:t> </a:t>
            </a:r>
            <a:r>
              <a:rPr lang="en-US" sz="6000" b="1" spc="45" dirty="0">
                <a:solidFill>
                  <a:srgbClr val="662884"/>
                </a:solidFill>
                <a:latin typeface="Calibri"/>
                <a:cs typeface="Calibri"/>
              </a:rPr>
              <a:t>minutes)</a:t>
            </a:r>
            <a:endParaRPr lang="en-US" sz="6000" b="1" dirty="0">
              <a:latin typeface="Calibri"/>
              <a:cs typeface="Calibri"/>
            </a:endParaRPr>
          </a:p>
          <a:p>
            <a:pPr marL="12700" marR="5080">
              <a:lnSpc>
                <a:spcPct val="100000"/>
              </a:lnSpc>
              <a:spcBef>
                <a:spcPts val="165"/>
              </a:spcBef>
            </a:pPr>
            <a:r>
              <a:rPr lang="en-US" sz="3600" dirty="0">
                <a:latin typeface="Arial"/>
                <a:cs typeface="Arial"/>
              </a:rPr>
              <a:t>The</a:t>
            </a:r>
            <a:r>
              <a:rPr lang="en-US" sz="3600" spc="-5" dirty="0">
                <a:latin typeface="Arial"/>
                <a:cs typeface="Arial"/>
              </a:rPr>
              <a:t> </a:t>
            </a:r>
            <a:r>
              <a:rPr lang="en-US" sz="3600" b="1" dirty="0">
                <a:latin typeface="Arial"/>
                <a:cs typeface="Arial"/>
              </a:rPr>
              <a:t>sunlight</a:t>
            </a:r>
            <a:r>
              <a:rPr lang="en-US" sz="3600" b="1" spc="-5" dirty="0">
                <a:latin typeface="Arial"/>
                <a:cs typeface="Arial"/>
              </a:rPr>
              <a:t> </a:t>
            </a:r>
            <a:r>
              <a:rPr lang="en-US" sz="3600" b="1" dirty="0">
                <a:latin typeface="Arial"/>
                <a:cs typeface="Arial"/>
              </a:rPr>
              <a:t>zone</a:t>
            </a:r>
            <a:r>
              <a:rPr lang="en-US" sz="3600" b="1" spc="-5" dirty="0">
                <a:latin typeface="Arial"/>
                <a:cs typeface="Arial"/>
              </a:rPr>
              <a:t> </a:t>
            </a:r>
            <a:r>
              <a:rPr lang="en-US" sz="3600" dirty="0">
                <a:latin typeface="Arial"/>
                <a:cs typeface="Arial"/>
              </a:rPr>
              <a:t>of</a:t>
            </a:r>
            <a:r>
              <a:rPr lang="en-US" sz="3600" spc="-5" dirty="0">
                <a:latin typeface="Arial"/>
                <a:cs typeface="Arial"/>
              </a:rPr>
              <a:t> </a:t>
            </a:r>
            <a:r>
              <a:rPr lang="en-US" sz="3600" dirty="0">
                <a:latin typeface="Arial"/>
                <a:cs typeface="Arial"/>
              </a:rPr>
              <a:t>the</a:t>
            </a:r>
            <a:r>
              <a:rPr lang="en-US" sz="3600" spc="-5" dirty="0">
                <a:latin typeface="Arial"/>
                <a:cs typeface="Arial"/>
              </a:rPr>
              <a:t> </a:t>
            </a:r>
            <a:r>
              <a:rPr lang="en-US" sz="3600" dirty="0">
                <a:latin typeface="Arial"/>
                <a:cs typeface="Arial"/>
              </a:rPr>
              <a:t>ocean,</a:t>
            </a:r>
            <a:r>
              <a:rPr lang="en-US" sz="3600" spc="-5" dirty="0">
                <a:latin typeface="Arial"/>
                <a:cs typeface="Arial"/>
              </a:rPr>
              <a:t> </a:t>
            </a:r>
            <a:r>
              <a:rPr lang="en-US" sz="3600" dirty="0">
                <a:latin typeface="Arial"/>
                <a:cs typeface="Arial"/>
              </a:rPr>
              <a:t>which</a:t>
            </a:r>
            <a:r>
              <a:rPr lang="en-US" sz="3600" spc="-5" dirty="0">
                <a:latin typeface="Arial"/>
                <a:cs typeface="Arial"/>
              </a:rPr>
              <a:t> </a:t>
            </a:r>
            <a:r>
              <a:rPr lang="en-US" sz="3600" dirty="0">
                <a:latin typeface="Arial"/>
                <a:cs typeface="Arial"/>
              </a:rPr>
              <a:t>includes</a:t>
            </a:r>
            <a:r>
              <a:rPr lang="en-US" sz="3600" spc="-10" dirty="0">
                <a:latin typeface="Arial"/>
                <a:cs typeface="Arial"/>
              </a:rPr>
              <a:t> </a:t>
            </a:r>
            <a:r>
              <a:rPr lang="en-US" sz="3600" b="1" dirty="0">
                <a:latin typeface="Arial"/>
                <a:cs typeface="Arial"/>
              </a:rPr>
              <a:t>coral</a:t>
            </a:r>
            <a:r>
              <a:rPr lang="en-US" sz="3600" b="1" spc="-5" dirty="0">
                <a:latin typeface="Arial"/>
                <a:cs typeface="Arial"/>
              </a:rPr>
              <a:t> </a:t>
            </a:r>
            <a:r>
              <a:rPr lang="en-US" sz="3600" b="1" dirty="0">
                <a:latin typeface="Arial"/>
                <a:cs typeface="Arial"/>
              </a:rPr>
              <a:t>reefs</a:t>
            </a:r>
            <a:r>
              <a:rPr lang="en-US" sz="3600" dirty="0">
                <a:latin typeface="Arial"/>
                <a:cs typeface="Arial"/>
              </a:rPr>
              <a:t>,</a:t>
            </a:r>
            <a:r>
              <a:rPr lang="en-US" sz="3600" spc="-5" dirty="0">
                <a:latin typeface="Arial"/>
                <a:cs typeface="Arial"/>
              </a:rPr>
              <a:t> </a:t>
            </a:r>
            <a:r>
              <a:rPr lang="en-US" sz="3600" dirty="0">
                <a:latin typeface="Arial"/>
                <a:cs typeface="Arial"/>
              </a:rPr>
              <a:t>is</a:t>
            </a:r>
            <a:r>
              <a:rPr lang="en-US" sz="3600" spc="-5" dirty="0">
                <a:latin typeface="Arial"/>
                <a:cs typeface="Arial"/>
              </a:rPr>
              <a:t> </a:t>
            </a:r>
            <a:r>
              <a:rPr lang="en-US" sz="3600" dirty="0">
                <a:latin typeface="Arial"/>
                <a:cs typeface="Arial"/>
              </a:rPr>
              <a:t>full</a:t>
            </a:r>
            <a:r>
              <a:rPr lang="en-US" sz="3600" spc="-5" dirty="0">
                <a:latin typeface="Arial"/>
                <a:cs typeface="Arial"/>
              </a:rPr>
              <a:t> </a:t>
            </a:r>
            <a:r>
              <a:rPr lang="en-US" sz="3600" dirty="0">
                <a:latin typeface="Arial"/>
                <a:cs typeface="Arial"/>
              </a:rPr>
              <a:t>of</a:t>
            </a:r>
            <a:r>
              <a:rPr lang="en-US" sz="3600" spc="-5" dirty="0">
                <a:latin typeface="Arial"/>
                <a:cs typeface="Arial"/>
              </a:rPr>
              <a:t> </a:t>
            </a:r>
            <a:r>
              <a:rPr lang="en-US" sz="3600" spc="-10" dirty="0">
                <a:latin typeface="Arial"/>
                <a:cs typeface="Arial"/>
              </a:rPr>
              <a:t>life. </a:t>
            </a:r>
            <a:r>
              <a:rPr lang="en-US" sz="3600" dirty="0">
                <a:latin typeface="Arial"/>
                <a:cs typeface="Arial"/>
              </a:rPr>
              <a:t>Coral</a:t>
            </a:r>
            <a:r>
              <a:rPr lang="en-US" sz="3600" spc="-10" dirty="0">
                <a:latin typeface="Arial"/>
                <a:cs typeface="Arial"/>
              </a:rPr>
              <a:t> </a:t>
            </a:r>
            <a:r>
              <a:rPr lang="en-US" sz="3600" dirty="0">
                <a:latin typeface="Arial"/>
                <a:cs typeface="Arial"/>
              </a:rPr>
              <a:t>reefs</a:t>
            </a:r>
            <a:r>
              <a:rPr lang="en-US" sz="3600" spc="-5" dirty="0">
                <a:latin typeface="Arial"/>
                <a:cs typeface="Arial"/>
              </a:rPr>
              <a:t> </a:t>
            </a:r>
            <a:r>
              <a:rPr lang="en-US" sz="3600" dirty="0">
                <a:latin typeface="Arial"/>
                <a:cs typeface="Arial"/>
              </a:rPr>
              <a:t>can</a:t>
            </a:r>
            <a:r>
              <a:rPr lang="en-US" sz="3600" spc="-10" dirty="0">
                <a:latin typeface="Arial"/>
                <a:cs typeface="Arial"/>
              </a:rPr>
              <a:t> </a:t>
            </a:r>
            <a:r>
              <a:rPr lang="en-US" sz="3600" dirty="0">
                <a:latin typeface="Arial"/>
                <a:cs typeface="Arial"/>
              </a:rPr>
              <a:t>be</a:t>
            </a:r>
            <a:r>
              <a:rPr lang="en-US" sz="3600" spc="-5" dirty="0">
                <a:latin typeface="Arial"/>
                <a:cs typeface="Arial"/>
              </a:rPr>
              <a:t> </a:t>
            </a:r>
            <a:r>
              <a:rPr lang="en-US" sz="3600" dirty="0">
                <a:latin typeface="Arial"/>
                <a:cs typeface="Arial"/>
              </a:rPr>
              <a:t>damaged</a:t>
            </a:r>
            <a:r>
              <a:rPr lang="en-US" sz="3600" spc="-5" dirty="0">
                <a:latin typeface="Arial"/>
                <a:cs typeface="Arial"/>
              </a:rPr>
              <a:t> </a:t>
            </a:r>
            <a:r>
              <a:rPr lang="en-US" sz="3600" spc="-10" dirty="0">
                <a:latin typeface="Arial"/>
                <a:cs typeface="Arial"/>
              </a:rPr>
              <a:t>easily, </a:t>
            </a:r>
            <a:r>
              <a:rPr lang="en-US" sz="3600" dirty="0">
                <a:latin typeface="Arial"/>
                <a:cs typeface="Arial"/>
              </a:rPr>
              <a:t>and</a:t>
            </a:r>
            <a:r>
              <a:rPr lang="en-US" sz="3600" spc="-5" dirty="0">
                <a:latin typeface="Arial"/>
                <a:cs typeface="Arial"/>
              </a:rPr>
              <a:t> </a:t>
            </a:r>
            <a:r>
              <a:rPr lang="en-US" sz="3600" dirty="0">
                <a:latin typeface="Arial"/>
                <a:cs typeface="Arial"/>
              </a:rPr>
              <a:t>scientists</a:t>
            </a:r>
            <a:r>
              <a:rPr lang="en-US" sz="3600" spc="-5" dirty="0">
                <a:latin typeface="Arial"/>
                <a:cs typeface="Arial"/>
              </a:rPr>
              <a:t> </a:t>
            </a:r>
            <a:r>
              <a:rPr lang="en-US" sz="3600" dirty="0">
                <a:latin typeface="Arial"/>
                <a:cs typeface="Arial"/>
              </a:rPr>
              <a:t>must</a:t>
            </a:r>
            <a:r>
              <a:rPr lang="en-US" sz="3600" spc="-10" dirty="0">
                <a:latin typeface="Arial"/>
                <a:cs typeface="Arial"/>
              </a:rPr>
              <a:t> </a:t>
            </a:r>
            <a:r>
              <a:rPr lang="en-US" sz="3600" dirty="0">
                <a:latin typeface="Arial"/>
                <a:cs typeface="Arial"/>
              </a:rPr>
              <a:t>be</a:t>
            </a:r>
            <a:r>
              <a:rPr lang="en-US" sz="3600" spc="-5" dirty="0">
                <a:latin typeface="Arial"/>
                <a:cs typeface="Arial"/>
              </a:rPr>
              <a:t> </a:t>
            </a:r>
            <a:r>
              <a:rPr lang="en-US" sz="3600" dirty="0">
                <a:latin typeface="Arial"/>
                <a:cs typeface="Arial"/>
              </a:rPr>
              <a:t>careful</a:t>
            </a:r>
            <a:r>
              <a:rPr lang="en-US" sz="3600" spc="-5" dirty="0">
                <a:latin typeface="Arial"/>
                <a:cs typeface="Arial"/>
              </a:rPr>
              <a:t> </a:t>
            </a:r>
            <a:r>
              <a:rPr lang="en-US" sz="3600" spc="-20" dirty="0">
                <a:latin typeface="Arial"/>
                <a:cs typeface="Arial"/>
              </a:rPr>
              <a:t>when </a:t>
            </a:r>
            <a:r>
              <a:rPr lang="en-US" sz="3600" dirty="0">
                <a:latin typeface="Arial"/>
                <a:cs typeface="Arial"/>
              </a:rPr>
              <a:t>exploring</a:t>
            </a:r>
            <a:r>
              <a:rPr lang="en-US" sz="3600" spc="-40" dirty="0">
                <a:latin typeface="Arial"/>
                <a:cs typeface="Arial"/>
              </a:rPr>
              <a:t> </a:t>
            </a:r>
            <a:r>
              <a:rPr lang="en-US" sz="3600" dirty="0">
                <a:latin typeface="Arial"/>
                <a:cs typeface="Arial"/>
              </a:rPr>
              <a:t>these</a:t>
            </a:r>
            <a:r>
              <a:rPr lang="en-US" sz="3600" spc="-30" dirty="0">
                <a:latin typeface="Arial"/>
                <a:cs typeface="Arial"/>
              </a:rPr>
              <a:t> </a:t>
            </a:r>
            <a:r>
              <a:rPr lang="en-US" sz="3600" dirty="0">
                <a:latin typeface="Arial"/>
                <a:cs typeface="Arial"/>
              </a:rPr>
              <a:t>special</a:t>
            </a:r>
            <a:r>
              <a:rPr lang="en-US" sz="3600" spc="-30" dirty="0">
                <a:latin typeface="Arial"/>
                <a:cs typeface="Arial"/>
              </a:rPr>
              <a:t> </a:t>
            </a:r>
            <a:r>
              <a:rPr lang="en-US" sz="3600" spc="-10" dirty="0">
                <a:latin typeface="Arial"/>
                <a:cs typeface="Arial"/>
              </a:rPr>
              <a:t>places.</a:t>
            </a:r>
          </a:p>
          <a:p>
            <a:pPr marL="12700" marR="5080">
              <a:lnSpc>
                <a:spcPct val="100000"/>
              </a:lnSpc>
              <a:spcBef>
                <a:spcPts val="165"/>
              </a:spcBef>
            </a:pPr>
            <a:endParaRPr lang="en-US" sz="3600" dirty="0">
              <a:latin typeface="Arial"/>
              <a:cs typeface="Arial"/>
            </a:endParaRPr>
          </a:p>
          <a:p>
            <a:pPr marL="12700" marR="96520">
              <a:lnSpc>
                <a:spcPct val="100000"/>
              </a:lnSpc>
              <a:spcBef>
                <a:spcPts val="850"/>
              </a:spcBef>
            </a:pPr>
            <a:r>
              <a:rPr lang="en-US" sz="3600" dirty="0">
                <a:latin typeface="Arial"/>
                <a:cs typeface="Arial"/>
              </a:rPr>
              <a:t>Fish</a:t>
            </a:r>
            <a:r>
              <a:rPr lang="en-US" sz="3600" spc="-10" dirty="0">
                <a:latin typeface="Arial"/>
                <a:cs typeface="Arial"/>
              </a:rPr>
              <a:t> </a:t>
            </a:r>
            <a:r>
              <a:rPr lang="en-US" sz="3600" dirty="0">
                <a:latin typeface="Arial"/>
                <a:cs typeface="Arial"/>
              </a:rPr>
              <a:t>and</a:t>
            </a:r>
            <a:r>
              <a:rPr lang="en-US" sz="3600" spc="-5" dirty="0">
                <a:latin typeface="Arial"/>
                <a:cs typeface="Arial"/>
              </a:rPr>
              <a:t> </a:t>
            </a:r>
            <a:r>
              <a:rPr lang="en-US" sz="3600" dirty="0">
                <a:latin typeface="Arial"/>
                <a:cs typeface="Arial"/>
              </a:rPr>
              <a:t>other</a:t>
            </a:r>
            <a:r>
              <a:rPr lang="en-US" sz="3600" spc="-5" dirty="0">
                <a:latin typeface="Arial"/>
                <a:cs typeface="Arial"/>
              </a:rPr>
              <a:t> </a:t>
            </a:r>
            <a:r>
              <a:rPr lang="en-US" sz="3600" dirty="0">
                <a:latin typeface="Arial"/>
                <a:cs typeface="Arial"/>
              </a:rPr>
              <a:t>animals</a:t>
            </a:r>
            <a:r>
              <a:rPr lang="en-US" sz="3600" spc="-10" dirty="0">
                <a:latin typeface="Arial"/>
                <a:cs typeface="Arial"/>
              </a:rPr>
              <a:t> </a:t>
            </a:r>
            <a:r>
              <a:rPr lang="en-US" sz="3600" dirty="0">
                <a:latin typeface="Arial"/>
                <a:cs typeface="Arial"/>
              </a:rPr>
              <a:t>make</a:t>
            </a:r>
            <a:r>
              <a:rPr lang="en-US" sz="3600" spc="-5" dirty="0">
                <a:latin typeface="Arial"/>
                <a:cs typeface="Arial"/>
              </a:rPr>
              <a:t> </a:t>
            </a:r>
            <a:r>
              <a:rPr lang="en-US" sz="3600" dirty="0">
                <a:latin typeface="Arial"/>
                <a:cs typeface="Arial"/>
              </a:rPr>
              <a:t>coral</a:t>
            </a:r>
            <a:r>
              <a:rPr lang="en-US" sz="3600" spc="-5" dirty="0">
                <a:latin typeface="Arial"/>
                <a:cs typeface="Arial"/>
              </a:rPr>
              <a:t> </a:t>
            </a:r>
            <a:r>
              <a:rPr lang="en-US" sz="3600" dirty="0">
                <a:latin typeface="Arial"/>
                <a:cs typeface="Arial"/>
              </a:rPr>
              <a:t>reefs</a:t>
            </a:r>
            <a:r>
              <a:rPr lang="en-US" sz="3600" spc="-5" dirty="0">
                <a:latin typeface="Arial"/>
                <a:cs typeface="Arial"/>
              </a:rPr>
              <a:t> </a:t>
            </a:r>
            <a:r>
              <a:rPr lang="en-US" sz="3600" dirty="0">
                <a:latin typeface="Arial"/>
                <a:cs typeface="Arial"/>
              </a:rPr>
              <a:t>their</a:t>
            </a:r>
            <a:r>
              <a:rPr lang="en-US" sz="3600" spc="-10" dirty="0">
                <a:latin typeface="Arial"/>
                <a:cs typeface="Arial"/>
              </a:rPr>
              <a:t> </a:t>
            </a:r>
            <a:r>
              <a:rPr lang="en-US" sz="3600" dirty="0">
                <a:latin typeface="Arial"/>
                <a:cs typeface="Arial"/>
              </a:rPr>
              <a:t>home.</a:t>
            </a:r>
            <a:r>
              <a:rPr lang="en-US" sz="3600" spc="-60" dirty="0">
                <a:latin typeface="Arial"/>
                <a:cs typeface="Arial"/>
              </a:rPr>
              <a:t> </a:t>
            </a:r>
            <a:r>
              <a:rPr lang="en-US" sz="3600" dirty="0">
                <a:latin typeface="Arial"/>
                <a:cs typeface="Arial"/>
              </a:rPr>
              <a:t>Ask</a:t>
            </a:r>
            <a:r>
              <a:rPr lang="en-US" sz="3600" spc="-5" dirty="0">
                <a:latin typeface="Arial"/>
                <a:cs typeface="Arial"/>
              </a:rPr>
              <a:t> </a:t>
            </a:r>
            <a:r>
              <a:rPr lang="en-US" sz="3600" dirty="0">
                <a:latin typeface="Arial"/>
                <a:cs typeface="Arial"/>
              </a:rPr>
              <a:t>the</a:t>
            </a:r>
            <a:r>
              <a:rPr lang="en-US" sz="3600" spc="-5" dirty="0">
                <a:latin typeface="Arial"/>
                <a:cs typeface="Arial"/>
              </a:rPr>
              <a:t> </a:t>
            </a:r>
            <a:r>
              <a:rPr lang="en-US" sz="3600" dirty="0">
                <a:latin typeface="Arial"/>
                <a:cs typeface="Arial"/>
              </a:rPr>
              <a:t>children</a:t>
            </a:r>
            <a:r>
              <a:rPr lang="en-US" sz="3600" spc="-5" dirty="0">
                <a:latin typeface="Arial"/>
                <a:cs typeface="Arial"/>
              </a:rPr>
              <a:t> </a:t>
            </a:r>
            <a:r>
              <a:rPr lang="en-US" sz="3600" spc="-25" dirty="0">
                <a:latin typeface="Arial"/>
                <a:cs typeface="Arial"/>
              </a:rPr>
              <a:t>if </a:t>
            </a:r>
            <a:r>
              <a:rPr lang="en-US" sz="3600" dirty="0">
                <a:latin typeface="Arial"/>
                <a:cs typeface="Arial"/>
              </a:rPr>
              <a:t>there</a:t>
            </a:r>
            <a:r>
              <a:rPr lang="en-US" sz="3600" spc="-10" dirty="0">
                <a:latin typeface="Arial"/>
                <a:cs typeface="Arial"/>
              </a:rPr>
              <a:t> </a:t>
            </a:r>
            <a:r>
              <a:rPr lang="en-US" sz="3600" dirty="0">
                <a:latin typeface="Arial"/>
                <a:cs typeface="Arial"/>
              </a:rPr>
              <a:t>is</a:t>
            </a:r>
            <a:r>
              <a:rPr lang="en-US" sz="3600" spc="-5" dirty="0">
                <a:latin typeface="Arial"/>
                <a:cs typeface="Arial"/>
              </a:rPr>
              <a:t> </a:t>
            </a:r>
            <a:r>
              <a:rPr lang="en-US" sz="3600" dirty="0">
                <a:latin typeface="Arial"/>
                <a:cs typeface="Arial"/>
              </a:rPr>
              <a:t>anything</a:t>
            </a:r>
            <a:r>
              <a:rPr lang="en-US" sz="3600" spc="-10" dirty="0">
                <a:latin typeface="Arial"/>
                <a:cs typeface="Arial"/>
              </a:rPr>
              <a:t> </a:t>
            </a:r>
            <a:r>
              <a:rPr lang="en-US" sz="3600" dirty="0">
                <a:latin typeface="Arial"/>
                <a:cs typeface="Arial"/>
              </a:rPr>
              <a:t>in</a:t>
            </a:r>
            <a:r>
              <a:rPr lang="en-US" sz="3600" spc="-5" dirty="0">
                <a:latin typeface="Arial"/>
                <a:cs typeface="Arial"/>
              </a:rPr>
              <a:t> </a:t>
            </a:r>
            <a:r>
              <a:rPr lang="en-US" sz="3600" dirty="0">
                <a:latin typeface="Arial"/>
                <a:cs typeface="Arial"/>
              </a:rPr>
              <a:t>their</a:t>
            </a:r>
            <a:r>
              <a:rPr lang="en-US" sz="3600" spc="-5" dirty="0">
                <a:latin typeface="Arial"/>
                <a:cs typeface="Arial"/>
              </a:rPr>
              <a:t> </a:t>
            </a:r>
            <a:r>
              <a:rPr lang="en-US" sz="3600" dirty="0">
                <a:latin typeface="Arial"/>
                <a:cs typeface="Arial"/>
              </a:rPr>
              <a:t>home</a:t>
            </a:r>
            <a:r>
              <a:rPr lang="en-US" sz="3600" spc="-10" dirty="0">
                <a:latin typeface="Arial"/>
                <a:cs typeface="Arial"/>
              </a:rPr>
              <a:t> </a:t>
            </a:r>
            <a:r>
              <a:rPr lang="en-US" sz="3600" dirty="0">
                <a:latin typeface="Arial"/>
                <a:cs typeface="Arial"/>
              </a:rPr>
              <a:t>that</a:t>
            </a:r>
            <a:r>
              <a:rPr lang="en-US" sz="3600" spc="-5" dirty="0">
                <a:latin typeface="Arial"/>
                <a:cs typeface="Arial"/>
              </a:rPr>
              <a:t> </a:t>
            </a:r>
            <a:r>
              <a:rPr lang="en-US" sz="3600" dirty="0">
                <a:latin typeface="Arial"/>
                <a:cs typeface="Arial"/>
              </a:rPr>
              <a:t>is</a:t>
            </a:r>
            <a:r>
              <a:rPr lang="en-US" sz="3600" spc="-5" dirty="0">
                <a:latin typeface="Arial"/>
                <a:cs typeface="Arial"/>
              </a:rPr>
              <a:t> </a:t>
            </a:r>
            <a:r>
              <a:rPr lang="en-US" sz="3600" dirty="0">
                <a:latin typeface="Arial"/>
                <a:cs typeface="Arial"/>
              </a:rPr>
              <a:t>fragile</a:t>
            </a:r>
            <a:r>
              <a:rPr lang="en-US" sz="3600" spc="-10" dirty="0">
                <a:latin typeface="Arial"/>
                <a:cs typeface="Arial"/>
              </a:rPr>
              <a:t> </a:t>
            </a:r>
            <a:r>
              <a:rPr lang="en-US" sz="3600" dirty="0">
                <a:latin typeface="Arial"/>
                <a:cs typeface="Arial"/>
              </a:rPr>
              <a:t>and</a:t>
            </a:r>
            <a:r>
              <a:rPr lang="en-US" sz="3600" spc="-5" dirty="0">
                <a:latin typeface="Arial"/>
                <a:cs typeface="Arial"/>
              </a:rPr>
              <a:t> </a:t>
            </a:r>
            <a:r>
              <a:rPr lang="en-US" sz="3600" dirty="0">
                <a:latin typeface="Arial"/>
                <a:cs typeface="Arial"/>
              </a:rPr>
              <a:t>needs</a:t>
            </a:r>
            <a:r>
              <a:rPr lang="en-US" sz="3600" spc="-5" dirty="0">
                <a:latin typeface="Arial"/>
                <a:cs typeface="Arial"/>
              </a:rPr>
              <a:t> </a:t>
            </a:r>
            <a:r>
              <a:rPr lang="en-US" sz="3600" dirty="0">
                <a:latin typeface="Arial"/>
                <a:cs typeface="Arial"/>
              </a:rPr>
              <a:t>to</a:t>
            </a:r>
            <a:r>
              <a:rPr lang="en-US" sz="3600" spc="-10" dirty="0">
                <a:latin typeface="Arial"/>
                <a:cs typeface="Arial"/>
              </a:rPr>
              <a:t> </a:t>
            </a:r>
            <a:r>
              <a:rPr lang="en-US" sz="3600" dirty="0">
                <a:latin typeface="Arial"/>
                <a:cs typeface="Arial"/>
              </a:rPr>
              <a:t>be</a:t>
            </a:r>
            <a:r>
              <a:rPr lang="en-US" sz="3600" spc="-5" dirty="0">
                <a:latin typeface="Arial"/>
                <a:cs typeface="Arial"/>
              </a:rPr>
              <a:t> </a:t>
            </a:r>
            <a:r>
              <a:rPr lang="en-US" sz="3600" spc="-10" dirty="0">
                <a:latin typeface="Arial"/>
                <a:cs typeface="Arial"/>
              </a:rPr>
              <a:t>protected. </a:t>
            </a:r>
            <a:r>
              <a:rPr lang="en-US" sz="3600" dirty="0">
                <a:latin typeface="Arial"/>
                <a:cs typeface="Arial"/>
              </a:rPr>
              <a:t>Show</a:t>
            </a:r>
            <a:r>
              <a:rPr lang="en-US" sz="3600" spc="-10" dirty="0">
                <a:latin typeface="Arial"/>
                <a:cs typeface="Arial"/>
              </a:rPr>
              <a:t> </a:t>
            </a:r>
            <a:r>
              <a:rPr lang="en-US" sz="3600" dirty="0">
                <a:latin typeface="Arial"/>
                <a:cs typeface="Arial"/>
              </a:rPr>
              <a:t>examples</a:t>
            </a:r>
            <a:r>
              <a:rPr lang="en-US" sz="3600" spc="-5" dirty="0">
                <a:latin typeface="Arial"/>
                <a:cs typeface="Arial"/>
              </a:rPr>
              <a:t> </a:t>
            </a:r>
            <a:r>
              <a:rPr lang="en-US" sz="3600" dirty="0">
                <a:latin typeface="Arial"/>
                <a:cs typeface="Arial"/>
              </a:rPr>
              <a:t>of</a:t>
            </a:r>
            <a:r>
              <a:rPr lang="en-US" sz="3600" spc="-10" dirty="0">
                <a:latin typeface="Arial"/>
                <a:cs typeface="Arial"/>
              </a:rPr>
              <a:t> </a:t>
            </a:r>
            <a:r>
              <a:rPr lang="en-US" sz="3600" dirty="0">
                <a:latin typeface="Arial"/>
                <a:cs typeface="Arial"/>
              </a:rPr>
              <a:t>natural</a:t>
            </a:r>
            <a:r>
              <a:rPr lang="en-US" sz="3600" spc="-5" dirty="0">
                <a:latin typeface="Arial"/>
                <a:cs typeface="Arial"/>
              </a:rPr>
              <a:t> </a:t>
            </a:r>
            <a:r>
              <a:rPr lang="en-US" sz="3600" dirty="0">
                <a:latin typeface="Arial"/>
                <a:cs typeface="Arial"/>
              </a:rPr>
              <a:t>reefs</a:t>
            </a:r>
            <a:r>
              <a:rPr lang="en-US" sz="3600" spc="-5" dirty="0">
                <a:latin typeface="Arial"/>
                <a:cs typeface="Arial"/>
              </a:rPr>
              <a:t> </a:t>
            </a:r>
            <a:r>
              <a:rPr lang="en-US" sz="3600" dirty="0">
                <a:latin typeface="Arial"/>
                <a:cs typeface="Arial"/>
              </a:rPr>
              <a:t>around</a:t>
            </a:r>
            <a:r>
              <a:rPr lang="en-US" sz="3600" spc="-10" dirty="0">
                <a:latin typeface="Arial"/>
                <a:cs typeface="Arial"/>
              </a:rPr>
              <a:t> </a:t>
            </a:r>
            <a:r>
              <a:rPr lang="en-US" sz="3600" dirty="0">
                <a:latin typeface="Arial"/>
                <a:cs typeface="Arial"/>
              </a:rPr>
              <a:t>the</a:t>
            </a:r>
            <a:r>
              <a:rPr lang="en-US" sz="3600" spc="-5" dirty="0">
                <a:latin typeface="Arial"/>
                <a:cs typeface="Arial"/>
              </a:rPr>
              <a:t> </a:t>
            </a:r>
            <a:r>
              <a:rPr lang="en-US" sz="3600" dirty="0">
                <a:latin typeface="Arial"/>
                <a:cs typeface="Arial"/>
              </a:rPr>
              <a:t>world</a:t>
            </a:r>
            <a:r>
              <a:rPr lang="en-US" sz="3600" spc="-5" dirty="0">
                <a:latin typeface="Arial"/>
                <a:cs typeface="Arial"/>
              </a:rPr>
              <a:t> </a:t>
            </a:r>
            <a:r>
              <a:rPr lang="en-US" sz="3600" dirty="0">
                <a:latin typeface="Arial"/>
                <a:cs typeface="Arial"/>
              </a:rPr>
              <a:t>(i.e.,</a:t>
            </a:r>
            <a:r>
              <a:rPr lang="en-US" sz="3600" spc="-10" dirty="0">
                <a:latin typeface="Arial"/>
                <a:cs typeface="Arial"/>
              </a:rPr>
              <a:t> </a:t>
            </a:r>
            <a:r>
              <a:rPr lang="en-US" sz="3600" dirty="0">
                <a:latin typeface="Arial"/>
                <a:cs typeface="Arial"/>
              </a:rPr>
              <a:t>the</a:t>
            </a:r>
            <a:r>
              <a:rPr lang="en-US" sz="3600" spc="-5" dirty="0">
                <a:latin typeface="Arial"/>
                <a:cs typeface="Arial"/>
              </a:rPr>
              <a:t> </a:t>
            </a:r>
            <a:r>
              <a:rPr lang="en-US" sz="3600" dirty="0">
                <a:latin typeface="Arial"/>
                <a:cs typeface="Arial"/>
              </a:rPr>
              <a:t>Great</a:t>
            </a:r>
            <a:r>
              <a:rPr lang="en-US" sz="3600" spc="-5" dirty="0">
                <a:latin typeface="Arial"/>
                <a:cs typeface="Arial"/>
              </a:rPr>
              <a:t> </a:t>
            </a:r>
            <a:r>
              <a:rPr lang="en-US" sz="3600" spc="-10" dirty="0">
                <a:latin typeface="Arial"/>
                <a:cs typeface="Arial"/>
              </a:rPr>
              <a:t>Barrier </a:t>
            </a:r>
            <a:r>
              <a:rPr lang="en-US" sz="3600" dirty="0">
                <a:latin typeface="Arial"/>
                <a:cs typeface="Arial"/>
              </a:rPr>
              <a:t>Reef).</a:t>
            </a:r>
            <a:r>
              <a:rPr lang="en-US" sz="3600" spc="-5" dirty="0">
                <a:latin typeface="Arial"/>
                <a:cs typeface="Arial"/>
              </a:rPr>
              <a:t> </a:t>
            </a:r>
            <a:r>
              <a:rPr lang="en-US" sz="3600" dirty="0">
                <a:latin typeface="Arial"/>
                <a:cs typeface="Arial"/>
              </a:rPr>
              <a:t>Share examples of the</a:t>
            </a:r>
            <a:r>
              <a:rPr lang="en-US" sz="3600" spc="-5" dirty="0">
                <a:latin typeface="Arial"/>
                <a:cs typeface="Arial"/>
              </a:rPr>
              <a:t> </a:t>
            </a:r>
            <a:r>
              <a:rPr lang="en-US" sz="3600" dirty="0">
                <a:latin typeface="Arial"/>
                <a:cs typeface="Arial"/>
              </a:rPr>
              <a:t>living things that can</a:t>
            </a:r>
            <a:r>
              <a:rPr lang="en-US" sz="3600" spc="-5" dirty="0">
                <a:latin typeface="Arial"/>
                <a:cs typeface="Arial"/>
              </a:rPr>
              <a:t> </a:t>
            </a:r>
            <a:r>
              <a:rPr lang="en-US" sz="3600" dirty="0">
                <a:latin typeface="Arial"/>
                <a:cs typeface="Arial"/>
              </a:rPr>
              <a:t>be found in a</a:t>
            </a:r>
            <a:r>
              <a:rPr lang="en-US" sz="3600" spc="-5" dirty="0">
                <a:latin typeface="Arial"/>
                <a:cs typeface="Arial"/>
              </a:rPr>
              <a:t> </a:t>
            </a:r>
            <a:r>
              <a:rPr lang="en-US" sz="3600" spc="-10" dirty="0">
                <a:latin typeface="Arial"/>
                <a:cs typeface="Arial"/>
              </a:rPr>
              <a:t>coral reef.</a:t>
            </a:r>
          </a:p>
          <a:p>
            <a:pPr marL="12700" marR="96520">
              <a:lnSpc>
                <a:spcPct val="100000"/>
              </a:lnSpc>
              <a:spcBef>
                <a:spcPts val="850"/>
              </a:spcBef>
            </a:pPr>
            <a:endParaRPr lang="en-US" sz="3600" spc="-10" dirty="0">
              <a:latin typeface="Arial"/>
              <a:cs typeface="Arial"/>
            </a:endParaRPr>
          </a:p>
          <a:p>
            <a:pPr marL="12700" marR="96520" lvl="0" indent="0" algn="l" defTabSz="914400" rtl="0" eaLnBrk="1" fontAlgn="auto" latinLnBrk="0" hangingPunct="1">
              <a:lnSpc>
                <a:spcPct val="100000"/>
              </a:lnSpc>
              <a:spcBef>
                <a:spcPts val="850"/>
              </a:spcBef>
              <a:spcAft>
                <a:spcPts val="0"/>
              </a:spcAft>
              <a:buClrTx/>
              <a:buSzTx/>
              <a:buFontTx/>
              <a:buNone/>
              <a:tabLst/>
              <a:defRPr/>
            </a:pPr>
            <a:r>
              <a:rPr lang="en-US" sz="4800" b="1" dirty="0">
                <a:solidFill>
                  <a:srgbClr val="ED7004"/>
                </a:solidFill>
                <a:latin typeface="Tobi Pro ExtraBold"/>
                <a:cs typeface="Tobi Pro ExtraBold"/>
              </a:rPr>
              <a:t>Key</a:t>
            </a:r>
            <a:r>
              <a:rPr lang="en-US" sz="4800" b="1" spc="-50" dirty="0">
                <a:solidFill>
                  <a:srgbClr val="ED7004"/>
                </a:solidFill>
                <a:latin typeface="Tobi Pro ExtraBold"/>
                <a:cs typeface="Tobi Pro ExtraBold"/>
              </a:rPr>
              <a:t> </a:t>
            </a:r>
            <a:r>
              <a:rPr lang="en-US" sz="4800" b="1" spc="-10" dirty="0">
                <a:solidFill>
                  <a:srgbClr val="ED7004"/>
                </a:solidFill>
                <a:latin typeface="Tobi Pro ExtraBold"/>
                <a:cs typeface="Tobi Pro ExtraBold"/>
              </a:rPr>
              <a:t>Vocabulary </a:t>
            </a:r>
          </a:p>
          <a:p>
            <a:pPr marL="12700" marR="96520" lvl="0" indent="0" algn="l" defTabSz="914400" rtl="0" eaLnBrk="1" fontAlgn="auto" latinLnBrk="0" hangingPunct="1">
              <a:lnSpc>
                <a:spcPct val="100000"/>
              </a:lnSpc>
              <a:spcBef>
                <a:spcPts val="850"/>
              </a:spcBef>
              <a:spcAft>
                <a:spcPts val="0"/>
              </a:spcAft>
              <a:buClrTx/>
              <a:buSzTx/>
              <a:buFontTx/>
              <a:buNone/>
              <a:tabLst/>
              <a:defRPr/>
            </a:pPr>
            <a:r>
              <a:rPr lang="en-US" sz="3600" dirty="0">
                <a:solidFill>
                  <a:srgbClr val="878787"/>
                </a:solidFill>
                <a:latin typeface="Arial"/>
                <a:cs typeface="Arial"/>
              </a:rPr>
              <a:t>sunlight</a:t>
            </a:r>
            <a:r>
              <a:rPr lang="en-US" sz="3600" spc="-10" dirty="0">
                <a:solidFill>
                  <a:srgbClr val="878787"/>
                </a:solidFill>
                <a:latin typeface="Arial"/>
                <a:cs typeface="Arial"/>
              </a:rPr>
              <a:t> </a:t>
            </a:r>
            <a:r>
              <a:rPr lang="en-US" sz="3600" dirty="0">
                <a:solidFill>
                  <a:srgbClr val="878787"/>
                </a:solidFill>
                <a:latin typeface="Arial"/>
                <a:cs typeface="Arial"/>
              </a:rPr>
              <a:t>zone,</a:t>
            </a:r>
            <a:r>
              <a:rPr lang="en-US" sz="3600" spc="-5" dirty="0">
                <a:solidFill>
                  <a:srgbClr val="878787"/>
                </a:solidFill>
                <a:latin typeface="Arial"/>
                <a:cs typeface="Arial"/>
              </a:rPr>
              <a:t> </a:t>
            </a:r>
            <a:r>
              <a:rPr lang="en-US" sz="3600" dirty="0">
                <a:solidFill>
                  <a:srgbClr val="878787"/>
                </a:solidFill>
                <a:latin typeface="Arial"/>
                <a:cs typeface="Arial"/>
              </a:rPr>
              <a:t>coral</a:t>
            </a:r>
            <a:r>
              <a:rPr lang="en-US" sz="3600" spc="-5" dirty="0">
                <a:solidFill>
                  <a:srgbClr val="878787"/>
                </a:solidFill>
                <a:latin typeface="Arial"/>
                <a:cs typeface="Arial"/>
              </a:rPr>
              <a:t> </a:t>
            </a:r>
            <a:r>
              <a:rPr lang="en-US" sz="3600" spc="-10" dirty="0">
                <a:solidFill>
                  <a:srgbClr val="878787"/>
                </a:solidFill>
                <a:latin typeface="Arial"/>
                <a:cs typeface="Arial"/>
              </a:rPr>
              <a:t>reef, </a:t>
            </a:r>
            <a:r>
              <a:rPr lang="en-US" sz="3600" dirty="0">
                <a:solidFill>
                  <a:srgbClr val="878787"/>
                </a:solidFill>
                <a:latin typeface="Arial"/>
                <a:cs typeface="Arial"/>
              </a:rPr>
              <a:t>ocean</a:t>
            </a:r>
            <a:r>
              <a:rPr lang="en-US" sz="3600" spc="-20" dirty="0">
                <a:solidFill>
                  <a:srgbClr val="878787"/>
                </a:solidFill>
                <a:latin typeface="Arial"/>
                <a:cs typeface="Arial"/>
              </a:rPr>
              <a:t> life</a:t>
            </a:r>
            <a:endParaRPr lang="en-US" sz="3600" dirty="0">
              <a:latin typeface="Arial"/>
              <a:cs typeface="Arial"/>
            </a:endParaRPr>
          </a:p>
          <a:p>
            <a:pPr marL="12700" marR="96520">
              <a:lnSpc>
                <a:spcPct val="100000"/>
              </a:lnSpc>
              <a:spcBef>
                <a:spcPts val="850"/>
              </a:spcBef>
            </a:pPr>
            <a:endParaRPr lang="en-US" sz="3600" spc="-10" dirty="0">
              <a:latin typeface="Arial"/>
              <a:cs typeface="Arial"/>
            </a:endParaRPr>
          </a:p>
          <a:p>
            <a:pPr marL="12700" marR="96520">
              <a:lnSpc>
                <a:spcPct val="100000"/>
              </a:lnSpc>
              <a:spcBef>
                <a:spcPts val="850"/>
              </a:spcBef>
            </a:pPr>
            <a:endParaRPr lang="en-US" sz="3600" spc="-10" dirty="0">
              <a:latin typeface="Arial"/>
              <a:cs typeface="Arial"/>
            </a:endParaRPr>
          </a:p>
          <a:p>
            <a:pPr marL="12700" marR="96520">
              <a:lnSpc>
                <a:spcPct val="100000"/>
              </a:lnSpc>
              <a:spcBef>
                <a:spcPts val="850"/>
              </a:spcBef>
            </a:pPr>
            <a:endParaRPr lang="en-US" sz="3600"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583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100" algn="just">
              <a:lnSpc>
                <a:spcPct val="100000"/>
              </a:lnSpc>
              <a:spcBef>
                <a:spcPts val="360"/>
              </a:spcBef>
            </a:pPr>
            <a:r>
              <a:rPr lang="en-US" sz="3600" b="1" spc="-20" dirty="0">
                <a:solidFill>
                  <a:srgbClr val="662884"/>
                </a:solidFill>
                <a:latin typeface="Tobi Pro ExtraBold"/>
                <a:cs typeface="Tobi Pro ExtraBold"/>
              </a:rPr>
              <a:t>Create</a:t>
            </a:r>
            <a:r>
              <a:rPr lang="en-US" sz="3600" b="1" spc="-45" dirty="0">
                <a:solidFill>
                  <a:srgbClr val="662884"/>
                </a:solidFill>
                <a:latin typeface="Tobi Pro ExtraBold"/>
                <a:cs typeface="Tobi Pro ExtraBold"/>
              </a:rPr>
              <a:t> </a:t>
            </a:r>
            <a:r>
              <a:rPr lang="en-US" sz="3600" b="1" spc="-30" dirty="0">
                <a:solidFill>
                  <a:srgbClr val="662884"/>
                </a:solidFill>
                <a:latin typeface="Tobi Pro ExtraBold"/>
                <a:cs typeface="Tobi Pro ExtraBold"/>
              </a:rPr>
              <a:t>Task</a:t>
            </a:r>
            <a:r>
              <a:rPr lang="en-US" sz="3600" b="1" spc="-40" dirty="0">
                <a:solidFill>
                  <a:srgbClr val="662884"/>
                </a:solidFill>
                <a:latin typeface="Tobi Pro ExtraBold"/>
                <a:cs typeface="Tobi Pro ExtraBold"/>
              </a:rPr>
              <a:t> </a:t>
            </a:r>
            <a:r>
              <a:rPr lang="en-US" sz="3600" b="1" dirty="0">
                <a:solidFill>
                  <a:srgbClr val="662884"/>
                </a:solidFill>
                <a:latin typeface="Calibri"/>
                <a:cs typeface="Calibri"/>
              </a:rPr>
              <a:t>(25</a:t>
            </a:r>
            <a:r>
              <a:rPr lang="en-US" sz="3600" b="1" spc="-50" dirty="0">
                <a:solidFill>
                  <a:srgbClr val="662884"/>
                </a:solidFill>
                <a:latin typeface="Calibri"/>
                <a:cs typeface="Calibri"/>
              </a:rPr>
              <a:t> </a:t>
            </a:r>
            <a:r>
              <a:rPr lang="en-US" sz="3600" b="1" spc="55" dirty="0">
                <a:solidFill>
                  <a:srgbClr val="662884"/>
                </a:solidFill>
                <a:latin typeface="Calibri"/>
                <a:cs typeface="Calibri"/>
              </a:rPr>
              <a:t>minutes)</a:t>
            </a:r>
            <a:r>
              <a:rPr lang="en-US" sz="3600" b="1" spc="165" dirty="0">
                <a:solidFill>
                  <a:srgbClr val="662884"/>
                </a:solidFill>
                <a:latin typeface="Calibri"/>
                <a:cs typeface="Calibri"/>
              </a:rPr>
              <a:t> </a:t>
            </a:r>
            <a:endParaRPr lang="en-US" sz="4800" b="1" baseline="5376" dirty="0">
              <a:latin typeface="Tw Cen MT Condensed"/>
              <a:cs typeface="Tw Cen MT Condensed"/>
            </a:endParaRPr>
          </a:p>
          <a:p>
            <a:pPr marL="38100" marR="30480" algn="just">
              <a:lnSpc>
                <a:spcPct val="100000"/>
              </a:lnSpc>
              <a:spcBef>
                <a:spcPts val="165"/>
              </a:spcBef>
            </a:pPr>
            <a:r>
              <a:rPr lang="en-US" sz="1800" dirty="0">
                <a:latin typeface="Arial"/>
                <a:cs typeface="Arial"/>
              </a:rPr>
              <a:t>Have</a:t>
            </a:r>
            <a:r>
              <a:rPr lang="en-US" sz="1800" spc="-15" dirty="0">
                <a:latin typeface="Arial"/>
                <a:cs typeface="Arial"/>
              </a:rPr>
              <a:t> </a:t>
            </a:r>
            <a:r>
              <a:rPr lang="en-US" sz="1800" dirty="0">
                <a:latin typeface="Arial"/>
                <a:cs typeface="Arial"/>
              </a:rPr>
              <a:t>the</a:t>
            </a:r>
            <a:r>
              <a:rPr lang="en-US" sz="1800" spc="-10" dirty="0">
                <a:latin typeface="Arial"/>
                <a:cs typeface="Arial"/>
              </a:rPr>
              <a:t> </a:t>
            </a:r>
            <a:r>
              <a:rPr lang="en-US" sz="1800" dirty="0">
                <a:latin typeface="Arial"/>
                <a:cs typeface="Arial"/>
              </a:rPr>
              <a:t>children</a:t>
            </a:r>
            <a:r>
              <a:rPr lang="en-US" sz="1800" spc="-10" dirty="0">
                <a:latin typeface="Arial"/>
                <a:cs typeface="Arial"/>
              </a:rPr>
              <a:t> </a:t>
            </a:r>
            <a:r>
              <a:rPr lang="en-US" sz="1800" dirty="0">
                <a:latin typeface="Arial"/>
                <a:cs typeface="Arial"/>
              </a:rPr>
              <a:t>assemble</a:t>
            </a:r>
            <a:r>
              <a:rPr lang="en-US" sz="1800" spc="-15" dirty="0">
                <a:latin typeface="Arial"/>
                <a:cs typeface="Arial"/>
              </a:rPr>
              <a:t> </a:t>
            </a:r>
            <a:r>
              <a:rPr lang="en-US" sz="1800" dirty="0">
                <a:latin typeface="Arial"/>
                <a:cs typeface="Arial"/>
              </a:rPr>
              <a:t>the</a:t>
            </a:r>
            <a:r>
              <a:rPr lang="en-US" sz="1800" spc="-10" dirty="0">
                <a:latin typeface="Arial"/>
                <a:cs typeface="Arial"/>
              </a:rPr>
              <a:t> </a:t>
            </a:r>
            <a:r>
              <a:rPr lang="en-US" sz="1800" dirty="0">
                <a:latin typeface="Arial"/>
                <a:cs typeface="Arial"/>
              </a:rPr>
              <a:t>coral</a:t>
            </a:r>
            <a:r>
              <a:rPr lang="en-US" sz="1800" spc="-10" dirty="0">
                <a:latin typeface="Arial"/>
                <a:cs typeface="Arial"/>
              </a:rPr>
              <a:t> </a:t>
            </a:r>
            <a:r>
              <a:rPr lang="en-US" sz="1800" dirty="0">
                <a:latin typeface="Arial"/>
                <a:cs typeface="Arial"/>
              </a:rPr>
              <a:t>reef</a:t>
            </a:r>
            <a:r>
              <a:rPr lang="en-US" sz="1800" spc="-15" dirty="0">
                <a:latin typeface="Arial"/>
                <a:cs typeface="Arial"/>
              </a:rPr>
              <a:t> </a:t>
            </a:r>
            <a:r>
              <a:rPr lang="en-US" sz="1800" dirty="0">
                <a:latin typeface="Arial"/>
                <a:cs typeface="Arial"/>
              </a:rPr>
              <a:t>and</a:t>
            </a:r>
            <a:r>
              <a:rPr lang="en-US" sz="1800" spc="-10" dirty="0">
                <a:latin typeface="Arial"/>
                <a:cs typeface="Arial"/>
              </a:rPr>
              <a:t> </a:t>
            </a:r>
            <a:r>
              <a:rPr lang="en-US" sz="1800" dirty="0">
                <a:latin typeface="Arial"/>
                <a:cs typeface="Arial"/>
              </a:rPr>
              <a:t>seagrass</a:t>
            </a:r>
            <a:r>
              <a:rPr lang="en-US" sz="1800" spc="-10" dirty="0">
                <a:latin typeface="Arial"/>
                <a:cs typeface="Arial"/>
              </a:rPr>
              <a:t> </a:t>
            </a:r>
            <a:r>
              <a:rPr lang="en-US" sz="1800" dirty="0">
                <a:latin typeface="Arial"/>
                <a:cs typeface="Arial"/>
              </a:rPr>
              <a:t>meadow</a:t>
            </a:r>
            <a:r>
              <a:rPr lang="en-US" sz="1800" spc="-15" dirty="0">
                <a:latin typeface="Arial"/>
                <a:cs typeface="Arial"/>
              </a:rPr>
              <a:t> </a:t>
            </a:r>
            <a:r>
              <a:rPr lang="en-US" sz="1800" spc="-20" dirty="0">
                <a:latin typeface="Arial"/>
                <a:cs typeface="Arial"/>
              </a:rPr>
              <a:t>from </a:t>
            </a:r>
            <a:r>
              <a:rPr lang="en-US" sz="1800" dirty="0">
                <a:latin typeface="Arial"/>
                <a:cs typeface="Arial"/>
              </a:rPr>
              <a:t>the</a:t>
            </a:r>
            <a:r>
              <a:rPr lang="en-US" sz="1800" spc="-5" dirty="0">
                <a:latin typeface="Arial"/>
                <a:cs typeface="Arial"/>
              </a:rPr>
              <a:t> </a:t>
            </a:r>
            <a:r>
              <a:rPr lang="en-US" sz="1800" dirty="0">
                <a:latin typeface="Arial"/>
                <a:cs typeface="Arial"/>
              </a:rPr>
              <a:t>Discover set and place</a:t>
            </a:r>
            <a:r>
              <a:rPr lang="en-US" sz="1800" spc="-5" dirty="0">
                <a:latin typeface="Arial"/>
                <a:cs typeface="Arial"/>
              </a:rPr>
              <a:t> </a:t>
            </a:r>
            <a:r>
              <a:rPr lang="en-US" sz="1800" dirty="0">
                <a:latin typeface="Arial"/>
                <a:cs typeface="Arial"/>
              </a:rPr>
              <a:t>them on the</a:t>
            </a:r>
            <a:r>
              <a:rPr lang="en-US" sz="1800" spc="-5" dirty="0">
                <a:latin typeface="Arial"/>
                <a:cs typeface="Arial"/>
              </a:rPr>
              <a:t> </a:t>
            </a:r>
            <a:r>
              <a:rPr lang="en-US" sz="1800" dirty="0">
                <a:latin typeface="Arial"/>
                <a:cs typeface="Arial"/>
              </a:rPr>
              <a:t>mat.</a:t>
            </a:r>
            <a:r>
              <a:rPr lang="en-US" sz="1800" spc="-20" dirty="0">
                <a:latin typeface="Arial"/>
                <a:cs typeface="Arial"/>
              </a:rPr>
              <a:t> </a:t>
            </a:r>
            <a:r>
              <a:rPr lang="en-US" sz="1800" dirty="0">
                <a:latin typeface="Arial"/>
                <a:cs typeface="Arial"/>
              </a:rPr>
              <a:t>They can use the</a:t>
            </a:r>
            <a:r>
              <a:rPr lang="en-US" sz="1800" spc="-5" dirty="0">
                <a:latin typeface="Arial"/>
                <a:cs typeface="Arial"/>
              </a:rPr>
              <a:t> </a:t>
            </a:r>
            <a:r>
              <a:rPr lang="en-US" sz="1800" spc="-10" dirty="0">
                <a:latin typeface="Arial"/>
                <a:cs typeface="Arial"/>
              </a:rPr>
              <a:t>building </a:t>
            </a:r>
            <a:r>
              <a:rPr lang="en-US" sz="1800" dirty="0">
                <a:latin typeface="Arial"/>
                <a:cs typeface="Arial"/>
              </a:rPr>
              <a:t>cards to help them get </a:t>
            </a:r>
            <a:r>
              <a:rPr lang="en-US" sz="1800" spc="-10" dirty="0">
                <a:latin typeface="Arial"/>
                <a:cs typeface="Arial"/>
              </a:rPr>
              <a:t>started.</a:t>
            </a:r>
            <a:endParaRPr lang="en-US" sz="1800" dirty="0">
              <a:latin typeface="Arial"/>
              <a:cs typeface="Arial"/>
            </a:endParaRPr>
          </a:p>
          <a:p>
            <a:pPr marL="38100" marR="62865">
              <a:lnSpc>
                <a:spcPct val="100000"/>
              </a:lnSpc>
              <a:spcBef>
                <a:spcPts val="850"/>
              </a:spcBef>
            </a:pPr>
            <a:r>
              <a:rPr lang="en-US" sz="1800" dirty="0">
                <a:latin typeface="Arial"/>
                <a:cs typeface="Arial"/>
              </a:rPr>
              <a:t>Have</a:t>
            </a:r>
            <a:r>
              <a:rPr lang="en-US" sz="1800" spc="-10" dirty="0">
                <a:latin typeface="Arial"/>
                <a:cs typeface="Arial"/>
              </a:rPr>
              <a:t> </a:t>
            </a:r>
            <a:r>
              <a:rPr lang="en-US" sz="1800" dirty="0">
                <a:latin typeface="Arial"/>
                <a:cs typeface="Arial"/>
              </a:rPr>
              <a:t>each</a:t>
            </a:r>
            <a:r>
              <a:rPr lang="en-US" sz="1800" spc="-10" dirty="0">
                <a:latin typeface="Arial"/>
                <a:cs typeface="Arial"/>
              </a:rPr>
              <a:t> </a:t>
            </a:r>
            <a:r>
              <a:rPr lang="en-US" sz="1800" dirty="0">
                <a:latin typeface="Arial"/>
                <a:cs typeface="Arial"/>
              </a:rPr>
              <a:t>team</a:t>
            </a:r>
            <a:r>
              <a:rPr lang="en-US" sz="1800" spc="-5" dirty="0">
                <a:latin typeface="Arial"/>
                <a:cs typeface="Arial"/>
              </a:rPr>
              <a:t> </a:t>
            </a:r>
            <a:r>
              <a:rPr lang="en-US" sz="1800" dirty="0">
                <a:latin typeface="Arial"/>
                <a:cs typeface="Arial"/>
              </a:rPr>
              <a:t>expand</a:t>
            </a:r>
            <a:r>
              <a:rPr lang="en-US" sz="1800" spc="-10" dirty="0">
                <a:latin typeface="Arial"/>
                <a:cs typeface="Arial"/>
              </a:rPr>
              <a:t> </a:t>
            </a:r>
            <a:r>
              <a:rPr lang="en-US" sz="1800" dirty="0">
                <a:latin typeface="Arial"/>
                <a:cs typeface="Arial"/>
              </a:rPr>
              <a:t>their</a:t>
            </a:r>
            <a:r>
              <a:rPr lang="en-US" sz="1800" spc="-10" dirty="0">
                <a:latin typeface="Arial"/>
                <a:cs typeface="Arial"/>
              </a:rPr>
              <a:t> </a:t>
            </a:r>
            <a:r>
              <a:rPr lang="en-US" sz="1800" dirty="0">
                <a:latin typeface="Arial"/>
                <a:cs typeface="Arial"/>
              </a:rPr>
              <a:t>coral</a:t>
            </a:r>
            <a:r>
              <a:rPr lang="en-US" sz="1800" spc="-5" dirty="0">
                <a:latin typeface="Arial"/>
                <a:cs typeface="Arial"/>
              </a:rPr>
              <a:t> </a:t>
            </a:r>
            <a:r>
              <a:rPr lang="en-US" sz="1800" dirty="0">
                <a:latin typeface="Arial"/>
                <a:cs typeface="Arial"/>
              </a:rPr>
              <a:t>reef</a:t>
            </a:r>
            <a:r>
              <a:rPr lang="en-US" sz="1800" spc="-10" dirty="0">
                <a:latin typeface="Arial"/>
                <a:cs typeface="Arial"/>
              </a:rPr>
              <a:t> </a:t>
            </a:r>
            <a:r>
              <a:rPr lang="en-US" sz="1800" dirty="0">
                <a:latin typeface="Arial"/>
                <a:cs typeface="Arial"/>
              </a:rPr>
              <a:t>by</a:t>
            </a:r>
            <a:r>
              <a:rPr lang="en-US" sz="1800" spc="-10" dirty="0">
                <a:latin typeface="Arial"/>
                <a:cs typeface="Arial"/>
              </a:rPr>
              <a:t> </a:t>
            </a:r>
            <a:r>
              <a:rPr lang="en-US" sz="1800" dirty="0">
                <a:latin typeface="Arial"/>
                <a:cs typeface="Arial"/>
              </a:rPr>
              <a:t>adding</a:t>
            </a:r>
            <a:r>
              <a:rPr lang="en-US" sz="1800" spc="-10" dirty="0">
                <a:latin typeface="Arial"/>
                <a:cs typeface="Arial"/>
              </a:rPr>
              <a:t> </a:t>
            </a:r>
            <a:r>
              <a:rPr lang="en-US" sz="1800" dirty="0">
                <a:latin typeface="Arial"/>
                <a:cs typeface="Arial"/>
              </a:rPr>
              <a:t>examples</a:t>
            </a:r>
            <a:r>
              <a:rPr lang="en-US" sz="1800" spc="-5" dirty="0">
                <a:latin typeface="Arial"/>
                <a:cs typeface="Arial"/>
              </a:rPr>
              <a:t> </a:t>
            </a:r>
            <a:r>
              <a:rPr lang="en-US" sz="1800" dirty="0">
                <a:latin typeface="Arial"/>
                <a:cs typeface="Arial"/>
              </a:rPr>
              <a:t>of</a:t>
            </a:r>
            <a:r>
              <a:rPr lang="en-US" sz="1800" spc="-10" dirty="0">
                <a:latin typeface="Arial"/>
                <a:cs typeface="Arial"/>
              </a:rPr>
              <a:t> </a:t>
            </a:r>
            <a:r>
              <a:rPr lang="en-US" sz="1800" b="1" spc="-10" dirty="0">
                <a:latin typeface="Arial"/>
                <a:cs typeface="Arial"/>
              </a:rPr>
              <a:t>ocean </a:t>
            </a:r>
            <a:r>
              <a:rPr lang="en-US" sz="1800" b="1" dirty="0">
                <a:latin typeface="Arial"/>
                <a:cs typeface="Arial"/>
              </a:rPr>
              <a:t>life</a:t>
            </a:r>
            <a:r>
              <a:rPr lang="en-US" sz="1800" b="1" spc="-10" dirty="0">
                <a:latin typeface="Arial"/>
                <a:cs typeface="Arial"/>
              </a:rPr>
              <a:t> </a:t>
            </a:r>
            <a:r>
              <a:rPr lang="en-US" sz="1800" dirty="0">
                <a:latin typeface="Arial"/>
                <a:cs typeface="Arial"/>
              </a:rPr>
              <a:t>or</a:t>
            </a:r>
            <a:r>
              <a:rPr lang="en-US" sz="1800" spc="-5" dirty="0">
                <a:latin typeface="Arial"/>
                <a:cs typeface="Arial"/>
              </a:rPr>
              <a:t> </a:t>
            </a:r>
            <a:r>
              <a:rPr lang="en-US" sz="1800" dirty="0">
                <a:latin typeface="Arial"/>
                <a:cs typeface="Arial"/>
              </a:rPr>
              <a:t>other</a:t>
            </a:r>
            <a:r>
              <a:rPr lang="en-US" sz="1800" spc="-5" dirty="0">
                <a:latin typeface="Arial"/>
                <a:cs typeface="Arial"/>
              </a:rPr>
              <a:t> </a:t>
            </a:r>
            <a:r>
              <a:rPr lang="en-US" sz="1800" dirty="0">
                <a:latin typeface="Arial"/>
                <a:cs typeface="Arial"/>
              </a:rPr>
              <a:t>underwater</a:t>
            </a:r>
            <a:r>
              <a:rPr lang="en-US" sz="1800" spc="-5" dirty="0">
                <a:latin typeface="Arial"/>
                <a:cs typeface="Arial"/>
              </a:rPr>
              <a:t> </a:t>
            </a:r>
            <a:r>
              <a:rPr lang="en-US" sz="1800" dirty="0">
                <a:latin typeface="Arial"/>
                <a:cs typeface="Arial"/>
              </a:rPr>
              <a:t>structures.</a:t>
            </a:r>
            <a:r>
              <a:rPr lang="en-US" sz="1800" spc="-30" dirty="0">
                <a:latin typeface="Arial"/>
                <a:cs typeface="Arial"/>
              </a:rPr>
              <a:t> </a:t>
            </a:r>
            <a:r>
              <a:rPr lang="en-US" sz="1800" dirty="0">
                <a:latin typeface="Arial"/>
                <a:cs typeface="Arial"/>
              </a:rPr>
              <a:t>They</a:t>
            </a:r>
            <a:r>
              <a:rPr lang="en-US" sz="1800" spc="-5" dirty="0">
                <a:latin typeface="Arial"/>
                <a:cs typeface="Arial"/>
              </a:rPr>
              <a:t> </a:t>
            </a:r>
            <a:r>
              <a:rPr lang="en-US" sz="1800" dirty="0">
                <a:latin typeface="Arial"/>
                <a:cs typeface="Arial"/>
              </a:rPr>
              <a:t>could</a:t>
            </a:r>
            <a:r>
              <a:rPr lang="en-US" sz="1800" spc="-5" dirty="0">
                <a:latin typeface="Arial"/>
                <a:cs typeface="Arial"/>
              </a:rPr>
              <a:t> </a:t>
            </a:r>
            <a:r>
              <a:rPr lang="en-US" sz="1800" dirty="0">
                <a:latin typeface="Arial"/>
                <a:cs typeface="Arial"/>
              </a:rPr>
              <a:t>build</a:t>
            </a:r>
            <a:r>
              <a:rPr lang="en-US" sz="1800" spc="-5" dirty="0">
                <a:latin typeface="Arial"/>
                <a:cs typeface="Arial"/>
              </a:rPr>
              <a:t> </a:t>
            </a:r>
            <a:r>
              <a:rPr lang="en-US" sz="1800" dirty="0">
                <a:latin typeface="Arial"/>
                <a:cs typeface="Arial"/>
              </a:rPr>
              <a:t>seaweed,</a:t>
            </a:r>
            <a:r>
              <a:rPr lang="en-US" sz="1800" spc="-5" dirty="0">
                <a:latin typeface="Arial"/>
                <a:cs typeface="Arial"/>
              </a:rPr>
              <a:t> </a:t>
            </a:r>
            <a:r>
              <a:rPr lang="en-US" sz="1800" spc="-10" dirty="0">
                <a:latin typeface="Arial"/>
                <a:cs typeface="Arial"/>
              </a:rPr>
              <a:t>fish, </a:t>
            </a:r>
            <a:r>
              <a:rPr lang="en-US" sz="1800" dirty="0">
                <a:latin typeface="Arial"/>
                <a:cs typeface="Arial"/>
              </a:rPr>
              <a:t>whales,</a:t>
            </a:r>
            <a:r>
              <a:rPr lang="en-US" sz="1800" spc="-5" dirty="0">
                <a:latin typeface="Arial"/>
                <a:cs typeface="Arial"/>
              </a:rPr>
              <a:t> </a:t>
            </a:r>
            <a:r>
              <a:rPr lang="en-US" sz="1800" dirty="0">
                <a:latin typeface="Arial"/>
                <a:cs typeface="Arial"/>
              </a:rPr>
              <a:t>or snails. Use the Discover set</a:t>
            </a:r>
            <a:r>
              <a:rPr lang="en-US" sz="1800" spc="-5" dirty="0">
                <a:latin typeface="Arial"/>
                <a:cs typeface="Arial"/>
              </a:rPr>
              <a:t> </a:t>
            </a:r>
            <a:r>
              <a:rPr lang="en-US" sz="1800" dirty="0">
                <a:latin typeface="Arial"/>
                <a:cs typeface="Arial"/>
              </a:rPr>
              <a:t>and allow them to add </a:t>
            </a:r>
            <a:r>
              <a:rPr lang="en-US" sz="1800" spc="-10" dirty="0">
                <a:latin typeface="Arial"/>
                <a:cs typeface="Arial"/>
              </a:rPr>
              <a:t>pieces </a:t>
            </a:r>
            <a:r>
              <a:rPr lang="en-US" sz="1800" dirty="0">
                <a:latin typeface="Arial"/>
                <a:cs typeface="Arial"/>
              </a:rPr>
              <a:t>from</a:t>
            </a:r>
            <a:r>
              <a:rPr lang="en-US" sz="1800" spc="-10" dirty="0">
                <a:latin typeface="Arial"/>
                <a:cs typeface="Arial"/>
              </a:rPr>
              <a:t> </a:t>
            </a:r>
            <a:r>
              <a:rPr lang="en-US" sz="1800" dirty="0">
                <a:latin typeface="Arial"/>
                <a:cs typeface="Arial"/>
              </a:rPr>
              <a:t>the</a:t>
            </a:r>
            <a:r>
              <a:rPr lang="en-US" sz="1800" spc="-10" dirty="0">
                <a:latin typeface="Arial"/>
                <a:cs typeface="Arial"/>
              </a:rPr>
              <a:t> </a:t>
            </a:r>
            <a:r>
              <a:rPr lang="en-US" sz="1800" dirty="0">
                <a:latin typeface="Arial"/>
                <a:cs typeface="Arial"/>
              </a:rPr>
              <a:t>STEAM</a:t>
            </a:r>
            <a:r>
              <a:rPr lang="en-US" sz="1800" spc="-10" dirty="0">
                <a:latin typeface="Arial"/>
                <a:cs typeface="Arial"/>
              </a:rPr>
              <a:t> </a:t>
            </a:r>
            <a:r>
              <a:rPr lang="en-US" sz="1800" dirty="0">
                <a:latin typeface="Arial"/>
                <a:cs typeface="Arial"/>
              </a:rPr>
              <a:t>Park</a:t>
            </a:r>
            <a:r>
              <a:rPr lang="en-US" sz="1800" spc="-5" dirty="0">
                <a:latin typeface="Arial"/>
                <a:cs typeface="Arial"/>
              </a:rPr>
              <a:t> </a:t>
            </a:r>
            <a:r>
              <a:rPr lang="en-US" sz="1800" dirty="0">
                <a:latin typeface="Arial"/>
                <a:cs typeface="Arial"/>
              </a:rPr>
              <a:t>set</a:t>
            </a:r>
            <a:r>
              <a:rPr lang="en-US" sz="1800" spc="-10" dirty="0">
                <a:latin typeface="Arial"/>
                <a:cs typeface="Arial"/>
              </a:rPr>
              <a:t> </a:t>
            </a:r>
            <a:r>
              <a:rPr lang="en-US" sz="1800" dirty="0">
                <a:latin typeface="Arial"/>
                <a:cs typeface="Arial"/>
              </a:rPr>
              <a:t>to</a:t>
            </a:r>
            <a:r>
              <a:rPr lang="en-US" sz="1800" spc="-10" dirty="0">
                <a:latin typeface="Arial"/>
                <a:cs typeface="Arial"/>
              </a:rPr>
              <a:t> </a:t>
            </a:r>
            <a:r>
              <a:rPr lang="en-US" sz="1800" dirty="0">
                <a:latin typeface="Arial"/>
                <a:cs typeface="Arial"/>
              </a:rPr>
              <a:t>encourage</a:t>
            </a:r>
            <a:r>
              <a:rPr lang="en-US" sz="1800" spc="-5" dirty="0">
                <a:latin typeface="Arial"/>
                <a:cs typeface="Arial"/>
              </a:rPr>
              <a:t> </a:t>
            </a:r>
            <a:r>
              <a:rPr lang="en-US" sz="1800" dirty="0">
                <a:latin typeface="Arial"/>
                <a:cs typeface="Arial"/>
              </a:rPr>
              <a:t>creative</a:t>
            </a:r>
            <a:r>
              <a:rPr lang="en-US" sz="1800" spc="-10" dirty="0">
                <a:latin typeface="Arial"/>
                <a:cs typeface="Arial"/>
              </a:rPr>
              <a:t> building.</a:t>
            </a:r>
          </a:p>
          <a:p>
            <a:pPr marL="38100" marR="62865">
              <a:lnSpc>
                <a:spcPct val="100000"/>
              </a:lnSpc>
              <a:spcBef>
                <a:spcPts val="850"/>
              </a:spcBef>
            </a:pPr>
            <a:endParaRPr lang="en-US" sz="1800" spc="-10" dirty="0">
              <a:latin typeface="Arial"/>
              <a:cs typeface="Arial"/>
            </a:endParaRPr>
          </a:p>
          <a:p>
            <a:pPr marL="38100" marR="62865">
              <a:lnSpc>
                <a:spcPct val="100000"/>
              </a:lnSpc>
              <a:spcBef>
                <a:spcPts val="850"/>
              </a:spcBef>
            </a:pPr>
            <a:r>
              <a:rPr lang="en-US" sz="1800" b="1" i="1" spc="-10" dirty="0">
                <a:latin typeface="Arial"/>
                <a:cs typeface="Arial"/>
              </a:rPr>
              <a:t>Facilitator Tip</a:t>
            </a:r>
          </a:p>
          <a:p>
            <a:pPr marL="38100" marR="62865" lvl="0" indent="0" algn="l" defTabSz="914400" rtl="0" eaLnBrk="1" fontAlgn="auto" latinLnBrk="0" hangingPunct="1">
              <a:lnSpc>
                <a:spcPct val="100000"/>
              </a:lnSpc>
              <a:spcBef>
                <a:spcPts val="850"/>
              </a:spcBef>
              <a:spcAft>
                <a:spcPts val="0"/>
              </a:spcAft>
              <a:buClrTx/>
              <a:buSzTx/>
              <a:buFontTx/>
              <a:buNone/>
              <a:tabLst/>
              <a:defRPr/>
            </a:pPr>
            <a:r>
              <a:rPr lang="en-US" sz="1800" i="1" dirty="0">
                <a:solidFill>
                  <a:srgbClr val="878787"/>
                </a:solidFill>
                <a:latin typeface="Arial"/>
                <a:cs typeface="Arial"/>
              </a:rPr>
              <a:t>Children may be inspired</a:t>
            </a:r>
            <a:r>
              <a:rPr lang="en-US" sz="1800" i="1" spc="-20" dirty="0">
                <a:solidFill>
                  <a:srgbClr val="878787"/>
                </a:solidFill>
                <a:latin typeface="Arial"/>
                <a:cs typeface="Arial"/>
              </a:rPr>
              <a:t> </a:t>
            </a:r>
            <a:r>
              <a:rPr lang="en-US" sz="1800" i="1" dirty="0">
                <a:solidFill>
                  <a:srgbClr val="878787"/>
                </a:solidFill>
                <a:latin typeface="Arial"/>
                <a:cs typeface="Arial"/>
              </a:rPr>
              <a:t>to</a:t>
            </a:r>
            <a:r>
              <a:rPr lang="en-US" sz="1800" i="1" spc="-20" dirty="0">
                <a:solidFill>
                  <a:srgbClr val="878787"/>
                </a:solidFill>
                <a:latin typeface="Arial"/>
                <a:cs typeface="Arial"/>
              </a:rPr>
              <a:t> </a:t>
            </a:r>
            <a:r>
              <a:rPr lang="en-US" sz="1800" i="1" dirty="0">
                <a:solidFill>
                  <a:srgbClr val="878787"/>
                </a:solidFill>
                <a:latin typeface="Arial"/>
                <a:cs typeface="Arial"/>
              </a:rPr>
              <a:t>create</a:t>
            </a:r>
            <a:r>
              <a:rPr lang="en-US" sz="1800" i="1" spc="-20" dirty="0">
                <a:solidFill>
                  <a:srgbClr val="878787"/>
                </a:solidFill>
                <a:latin typeface="Arial"/>
                <a:cs typeface="Arial"/>
              </a:rPr>
              <a:t> </a:t>
            </a:r>
            <a:r>
              <a:rPr lang="en-US" sz="1800" i="1" spc="-10" dirty="0">
                <a:solidFill>
                  <a:srgbClr val="878787"/>
                </a:solidFill>
                <a:latin typeface="Arial"/>
                <a:cs typeface="Arial"/>
              </a:rPr>
              <a:t>their </a:t>
            </a:r>
            <a:r>
              <a:rPr lang="en-US" sz="1800" i="1" dirty="0">
                <a:solidFill>
                  <a:srgbClr val="878787"/>
                </a:solidFill>
                <a:latin typeface="Arial"/>
                <a:cs typeface="Arial"/>
              </a:rPr>
              <a:t>own</a:t>
            </a:r>
            <a:r>
              <a:rPr lang="en-US" sz="1800" i="1" spc="-5" dirty="0">
                <a:solidFill>
                  <a:srgbClr val="878787"/>
                </a:solidFill>
                <a:latin typeface="Arial"/>
                <a:cs typeface="Arial"/>
              </a:rPr>
              <a:t> </a:t>
            </a:r>
            <a:r>
              <a:rPr lang="en-US" sz="1800" i="1" dirty="0">
                <a:solidFill>
                  <a:srgbClr val="878787"/>
                </a:solidFill>
                <a:latin typeface="Arial"/>
                <a:cs typeface="Arial"/>
              </a:rPr>
              <a:t>designs</a:t>
            </a:r>
            <a:r>
              <a:rPr lang="en-US" sz="1800" i="1" spc="-5" dirty="0">
                <a:solidFill>
                  <a:srgbClr val="878787"/>
                </a:solidFill>
                <a:latin typeface="Arial"/>
                <a:cs typeface="Arial"/>
              </a:rPr>
              <a:t> </a:t>
            </a:r>
            <a:r>
              <a:rPr lang="en-US" sz="1800" i="1" spc="-10" dirty="0">
                <a:solidFill>
                  <a:srgbClr val="878787"/>
                </a:solidFill>
                <a:latin typeface="Arial"/>
                <a:cs typeface="Arial"/>
              </a:rPr>
              <a:t>different </a:t>
            </a:r>
            <a:r>
              <a:rPr lang="en-US" sz="1800" i="1" dirty="0">
                <a:solidFill>
                  <a:srgbClr val="878787"/>
                </a:solidFill>
                <a:latin typeface="Arial"/>
                <a:cs typeface="Arial"/>
              </a:rPr>
              <a:t>than</a:t>
            </a:r>
            <a:r>
              <a:rPr lang="en-US" sz="1800" i="1" spc="-10" dirty="0">
                <a:solidFill>
                  <a:srgbClr val="878787"/>
                </a:solidFill>
                <a:latin typeface="Arial"/>
                <a:cs typeface="Arial"/>
              </a:rPr>
              <a:t> </a:t>
            </a:r>
            <a:r>
              <a:rPr lang="en-US" sz="1800" i="1" dirty="0">
                <a:solidFill>
                  <a:srgbClr val="878787"/>
                </a:solidFill>
                <a:latin typeface="Arial"/>
                <a:cs typeface="Arial"/>
              </a:rPr>
              <a:t>what’s</a:t>
            </a:r>
            <a:r>
              <a:rPr lang="en-US" sz="1800" i="1" spc="-10" dirty="0">
                <a:solidFill>
                  <a:srgbClr val="878787"/>
                </a:solidFill>
                <a:latin typeface="Arial"/>
                <a:cs typeface="Arial"/>
              </a:rPr>
              <a:t> </a:t>
            </a:r>
            <a:r>
              <a:rPr lang="en-US" sz="1800" i="1" dirty="0">
                <a:solidFill>
                  <a:srgbClr val="878787"/>
                </a:solidFill>
                <a:latin typeface="Arial"/>
                <a:cs typeface="Arial"/>
              </a:rPr>
              <a:t>on</a:t>
            </a:r>
            <a:r>
              <a:rPr lang="en-US" sz="1800" i="1" spc="-10" dirty="0">
                <a:solidFill>
                  <a:srgbClr val="878787"/>
                </a:solidFill>
                <a:latin typeface="Arial"/>
                <a:cs typeface="Arial"/>
              </a:rPr>
              <a:t> </a:t>
            </a:r>
            <a:r>
              <a:rPr lang="en-US" sz="1800" i="1" spc="-25" dirty="0">
                <a:solidFill>
                  <a:srgbClr val="878787"/>
                </a:solidFill>
                <a:latin typeface="Arial"/>
                <a:cs typeface="Arial"/>
              </a:rPr>
              <a:t>the </a:t>
            </a:r>
            <a:r>
              <a:rPr lang="en-US" sz="1800" i="1" dirty="0">
                <a:solidFill>
                  <a:srgbClr val="878787"/>
                </a:solidFill>
                <a:latin typeface="Arial"/>
                <a:cs typeface="Arial"/>
              </a:rPr>
              <a:t>building</a:t>
            </a:r>
            <a:r>
              <a:rPr lang="en-US" sz="1800" i="1" spc="-35" dirty="0">
                <a:solidFill>
                  <a:srgbClr val="878787"/>
                </a:solidFill>
                <a:latin typeface="Arial"/>
                <a:cs typeface="Arial"/>
              </a:rPr>
              <a:t> </a:t>
            </a:r>
            <a:r>
              <a:rPr lang="en-US" sz="1800" i="1" spc="-10" dirty="0">
                <a:solidFill>
                  <a:srgbClr val="878787"/>
                </a:solidFill>
                <a:latin typeface="Arial"/>
                <a:cs typeface="Arial"/>
              </a:rPr>
              <a:t>cards.</a:t>
            </a:r>
            <a:endParaRPr lang="en-US" sz="1800" i="1" dirty="0">
              <a:latin typeface="Arial"/>
              <a:cs typeface="Arial"/>
            </a:endParaRPr>
          </a:p>
          <a:p>
            <a:pPr marL="38100" marR="62865">
              <a:lnSpc>
                <a:spcPct val="100000"/>
              </a:lnSpc>
              <a:spcBef>
                <a:spcPts val="850"/>
              </a:spcBef>
            </a:pPr>
            <a:endParaRPr lang="en-US" sz="1800" dirty="0">
              <a:latin typeface="Arial"/>
              <a:cs typeface="Arial"/>
            </a:endParaRPr>
          </a:p>
          <a:p>
            <a:pPr marL="0" marR="0" indent="0">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661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Create Task </a:t>
            </a:r>
            <a:r>
              <a:rPr lang="en-US" sz="1200" b="0" i="0" u="none" strike="noStrike" kern="1200" dirty="0">
                <a:solidFill>
                  <a:schemeClr val="tx1"/>
                </a:solidFill>
                <a:effectLst/>
                <a:latin typeface="+mn-lt"/>
                <a:ea typeface="+mn-ea"/>
                <a:cs typeface="+mn-cs"/>
              </a:rPr>
              <a:t>(25 minutes)</a:t>
            </a:r>
          </a:p>
          <a:p>
            <a:pPr algn="l"/>
            <a:r>
              <a:rPr lang="en-US" sz="1200" b="0" i="0" u="none" strike="noStrike" baseline="0" dirty="0">
                <a:latin typeface="ArialMT"/>
              </a:rPr>
              <a:t>Have the children assemble the coral reef and seagrass elements from the Discover set and place them on the mat. They can use the building cards to help them get started.</a:t>
            </a:r>
          </a:p>
          <a:p>
            <a:pPr algn="l"/>
            <a:r>
              <a:rPr lang="en-US" sz="1200" b="0" i="0" u="none" strike="noStrike" baseline="0" dirty="0">
                <a:latin typeface="ArialMT"/>
              </a:rPr>
              <a:t>Have each team expand their coral reef by adding examples of </a:t>
            </a:r>
            <a:r>
              <a:rPr lang="en-US" sz="1200" b="1" i="0" u="none" strike="noStrike" baseline="0" dirty="0">
                <a:latin typeface="Arial-BoldMT"/>
              </a:rPr>
              <a:t>ocean life </a:t>
            </a:r>
            <a:r>
              <a:rPr lang="en-US" sz="1200" b="0" i="0" u="none" strike="noStrike" baseline="0" dirty="0">
                <a:latin typeface="ArialMT"/>
              </a:rPr>
              <a:t>or other underwater structures. They could build seaweed, fish, whales, or snails. Use the Discover set and allow them to add pieces from the STEAM Park set to encourage creative building.</a:t>
            </a:r>
          </a:p>
          <a:p>
            <a:pPr algn="l"/>
            <a:endParaRPr lang="en-US" sz="1200" b="0" i="0" u="none" strike="noStrike" kern="1200" dirty="0">
              <a:solidFill>
                <a:schemeClr val="tx1"/>
              </a:solidFill>
              <a:effectLst/>
              <a:latin typeface="+mn-lt"/>
              <a:ea typeface="+mn-ea"/>
              <a:cs typeface="+mn-cs"/>
            </a:endParaRPr>
          </a:p>
          <a:p>
            <a:r>
              <a:rPr lang="en-US" sz="1200" b="1" i="0" u="none" strike="noStrike" baseline="0" dirty="0">
                <a:solidFill>
                  <a:srgbClr val="FF781D"/>
                </a:solidFill>
                <a:latin typeface="Arial Rounded MT Bold" panose="020F0704030504030204" pitchFamily="34" charset="0"/>
              </a:rPr>
              <a:t>Playful Learning in Action – </a:t>
            </a:r>
            <a:r>
              <a:rPr lang="en-US" sz="1200" b="0" i="0" u="none" strike="noStrike" baseline="0" dirty="0">
                <a:solidFill>
                  <a:srgbClr val="FF781D"/>
                </a:solidFill>
                <a:latin typeface="Arial Rounded MT Bold" panose="020F0704030504030204" pitchFamily="34" charset="0"/>
              </a:rPr>
              <a:t>Teams will use teamwork and problem-solving to build their solutions.</a:t>
            </a:r>
            <a:endParaRPr lang="en-US" sz="1200" b="0" dirty="0">
              <a:highlight>
                <a:srgbClr val="00FF00"/>
              </a:highlight>
              <a:latin typeface="Arial Rounded MT Bold" panose="020F0704030504030204" pitchFamily="34" charset="0"/>
            </a:endParaRPr>
          </a:p>
          <a:p>
            <a:r>
              <a:rPr lang="en-US" sz="1200" b="1" i="0" u="none" strike="noStrike" kern="1200" dirty="0">
                <a:solidFill>
                  <a:schemeClr val="tx1"/>
                </a:solidFill>
                <a:effectLst/>
                <a:latin typeface="+mn-lt"/>
                <a:ea typeface="+mn-ea"/>
                <a:cs typeface="+mn-cs"/>
              </a:rPr>
              <a:t>Key Vocabulary – </a:t>
            </a:r>
            <a:r>
              <a:rPr lang="en-US" sz="1200" b="0" i="0" u="none" strike="noStrike" kern="1200" dirty="0">
                <a:solidFill>
                  <a:schemeClr val="tx1"/>
                </a:solidFill>
                <a:effectLst/>
                <a:latin typeface="+mn-lt"/>
                <a:ea typeface="+mn-ea"/>
                <a:cs typeface="+mn-cs"/>
              </a:rPr>
              <a:t>sunlight zone, coral reef, ocean life</a:t>
            </a:r>
          </a:p>
          <a:p>
            <a:endParaRPr lang="en-US" sz="1200" b="0" i="0" u="none" strike="noStrike" kern="1200" dirty="0">
              <a:solidFill>
                <a:schemeClr val="tx1"/>
              </a:solidFill>
              <a:effectLst/>
              <a:latin typeface="+mn-lt"/>
              <a:ea typeface="+mn-ea"/>
              <a:cs typeface="+mn-cs"/>
            </a:endParaRPr>
          </a:p>
          <a:p>
            <a:r>
              <a:rPr lang="en-US" sz="1200" b="1" i="1" u="none" strike="noStrike" kern="1200" dirty="0">
                <a:solidFill>
                  <a:schemeClr val="tx1"/>
                </a:solidFill>
                <a:effectLst/>
                <a:latin typeface="+mn-lt"/>
                <a:ea typeface="+mn-ea"/>
                <a:cs typeface="+mn-cs"/>
              </a:rPr>
              <a:t>Facilitator Tip</a:t>
            </a:r>
          </a:p>
          <a:p>
            <a:pPr marL="228600" marR="0" indent="-228600">
              <a:spcBef>
                <a:spcPts val="0"/>
              </a:spcBef>
              <a:spcAft>
                <a:spcPts val="0"/>
              </a:spcAft>
              <a:buFont typeface="+mj-lt"/>
              <a:buAutoNum type="arabicPeriod"/>
            </a:pPr>
            <a:r>
              <a:rPr lang="en-US" sz="1800" b="0" i="0" u="none" strike="noStrike" baseline="0" dirty="0">
                <a:solidFill>
                  <a:srgbClr val="878787"/>
                </a:solidFill>
                <a:latin typeface="ArialMT"/>
              </a:rPr>
              <a:t>Children may be inspired to create their own designs different than what’s on the building cards.</a:t>
            </a:r>
            <a:endParaRPr lang="en-US" sz="1200" b="1" i="1"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84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100">
              <a:lnSpc>
                <a:spcPct val="100000"/>
              </a:lnSpc>
              <a:spcBef>
                <a:spcPts val="360"/>
              </a:spcBef>
            </a:pPr>
            <a:r>
              <a:rPr lang="en-US" sz="2400" b="1" dirty="0">
                <a:solidFill>
                  <a:srgbClr val="662884"/>
                </a:solidFill>
                <a:latin typeface="Tobi Pro ExtraBold"/>
                <a:cs typeface="Tobi Pro ExtraBold"/>
              </a:rPr>
              <a:t>Share</a:t>
            </a:r>
            <a:r>
              <a:rPr lang="en-US" sz="2400" b="1" spc="-60" dirty="0">
                <a:solidFill>
                  <a:srgbClr val="662884"/>
                </a:solidFill>
                <a:latin typeface="Tobi Pro ExtraBold"/>
                <a:cs typeface="Tobi Pro ExtraBold"/>
              </a:rPr>
              <a:t> </a:t>
            </a:r>
            <a:r>
              <a:rPr lang="en-US" sz="2400" b="1" spc="-30" dirty="0">
                <a:solidFill>
                  <a:srgbClr val="662884"/>
                </a:solidFill>
                <a:latin typeface="Tobi Pro ExtraBold"/>
                <a:cs typeface="Tobi Pro ExtraBold"/>
              </a:rPr>
              <a:t>Task</a:t>
            </a:r>
            <a:r>
              <a:rPr lang="en-US" sz="2400" b="1" spc="-65" dirty="0">
                <a:solidFill>
                  <a:srgbClr val="662884"/>
                </a:solidFill>
                <a:latin typeface="Tobi Pro ExtraBold"/>
                <a:cs typeface="Tobi Pro ExtraBold"/>
              </a:rPr>
              <a:t> </a:t>
            </a:r>
            <a:r>
              <a:rPr lang="en-US" sz="2400" b="1" spc="-55" dirty="0">
                <a:solidFill>
                  <a:srgbClr val="662884"/>
                </a:solidFill>
                <a:latin typeface="Calibri"/>
                <a:cs typeface="Calibri"/>
              </a:rPr>
              <a:t>(15</a:t>
            </a:r>
            <a:r>
              <a:rPr lang="en-US" sz="2400" b="1" spc="-65" dirty="0">
                <a:solidFill>
                  <a:srgbClr val="662884"/>
                </a:solidFill>
                <a:latin typeface="Calibri"/>
                <a:cs typeface="Calibri"/>
              </a:rPr>
              <a:t> </a:t>
            </a:r>
            <a:r>
              <a:rPr lang="en-US" sz="2400" b="1" spc="55" dirty="0">
                <a:solidFill>
                  <a:srgbClr val="662884"/>
                </a:solidFill>
                <a:latin typeface="Calibri"/>
                <a:cs typeface="Calibri"/>
              </a:rPr>
              <a:t>minutes)</a:t>
            </a:r>
            <a:r>
              <a:rPr lang="en-US" sz="2400" b="1" spc="475" dirty="0">
                <a:solidFill>
                  <a:srgbClr val="662884"/>
                </a:solidFill>
                <a:latin typeface="Calibri"/>
                <a:cs typeface="Calibri"/>
              </a:rPr>
              <a:t> </a:t>
            </a:r>
            <a:endParaRPr lang="en-US" sz="3600" b="1" baseline="7168" dirty="0">
              <a:latin typeface="Berlin Sans FB Demi"/>
              <a:cs typeface="Berlin Sans FB Demi"/>
            </a:endParaRPr>
          </a:p>
          <a:p>
            <a:pPr marL="38100">
              <a:lnSpc>
                <a:spcPct val="100000"/>
              </a:lnSpc>
              <a:spcBef>
                <a:spcPts val="165"/>
              </a:spcBef>
            </a:pPr>
            <a:r>
              <a:rPr lang="en-US" sz="1200" dirty="0">
                <a:latin typeface="Arial"/>
                <a:cs typeface="Arial"/>
              </a:rPr>
              <a:t>Have</a:t>
            </a:r>
            <a:r>
              <a:rPr lang="en-US" sz="1200" spc="-10" dirty="0">
                <a:latin typeface="Arial"/>
                <a:cs typeface="Arial"/>
              </a:rPr>
              <a:t> </a:t>
            </a:r>
            <a:r>
              <a:rPr lang="en-US" sz="1200" dirty="0">
                <a:latin typeface="Arial"/>
                <a:cs typeface="Arial"/>
              </a:rPr>
              <a:t>each</a:t>
            </a:r>
            <a:r>
              <a:rPr lang="en-US" sz="1200" spc="-10" dirty="0">
                <a:latin typeface="Arial"/>
                <a:cs typeface="Arial"/>
              </a:rPr>
              <a:t> </a:t>
            </a:r>
            <a:r>
              <a:rPr lang="en-US" sz="1200" dirty="0">
                <a:latin typeface="Arial"/>
                <a:cs typeface="Arial"/>
              </a:rPr>
              <a:t>team</a:t>
            </a:r>
            <a:r>
              <a:rPr lang="en-US" sz="1200" spc="-10" dirty="0">
                <a:latin typeface="Arial"/>
                <a:cs typeface="Arial"/>
              </a:rPr>
              <a:t> </a:t>
            </a:r>
            <a:r>
              <a:rPr lang="en-US" sz="1200" dirty="0">
                <a:latin typeface="Arial"/>
                <a:cs typeface="Arial"/>
              </a:rPr>
              <a:t>share</a:t>
            </a:r>
            <a:r>
              <a:rPr lang="en-US" sz="1200" spc="-10" dirty="0">
                <a:latin typeface="Arial"/>
                <a:cs typeface="Arial"/>
              </a:rPr>
              <a:t> </a:t>
            </a:r>
            <a:r>
              <a:rPr lang="en-US" sz="1200" dirty="0">
                <a:latin typeface="Arial"/>
                <a:cs typeface="Arial"/>
              </a:rPr>
              <a:t>what</a:t>
            </a:r>
            <a:r>
              <a:rPr lang="en-US" sz="1200" spc="-10" dirty="0">
                <a:latin typeface="Arial"/>
                <a:cs typeface="Arial"/>
              </a:rPr>
              <a:t> </a:t>
            </a:r>
            <a:r>
              <a:rPr lang="en-US" sz="1200" dirty="0">
                <a:latin typeface="Arial"/>
                <a:cs typeface="Arial"/>
              </a:rPr>
              <a:t>they</a:t>
            </a:r>
            <a:r>
              <a:rPr lang="en-US" sz="1200" spc="-10" dirty="0">
                <a:latin typeface="Arial"/>
                <a:cs typeface="Arial"/>
              </a:rPr>
              <a:t> </a:t>
            </a:r>
            <a:r>
              <a:rPr lang="en-US" sz="1200" dirty="0">
                <a:latin typeface="Arial"/>
                <a:cs typeface="Arial"/>
              </a:rPr>
              <a:t>chose</a:t>
            </a:r>
            <a:r>
              <a:rPr lang="en-US" sz="1200" spc="-5" dirty="0">
                <a:latin typeface="Arial"/>
                <a:cs typeface="Arial"/>
              </a:rPr>
              <a:t> </a:t>
            </a:r>
            <a:r>
              <a:rPr lang="en-US" sz="1200" dirty="0">
                <a:latin typeface="Arial"/>
                <a:cs typeface="Arial"/>
              </a:rPr>
              <a:t>to</a:t>
            </a:r>
            <a:r>
              <a:rPr lang="en-US" sz="1200" spc="-10" dirty="0">
                <a:latin typeface="Arial"/>
                <a:cs typeface="Arial"/>
              </a:rPr>
              <a:t> </a:t>
            </a:r>
            <a:r>
              <a:rPr lang="en-US" sz="1200" dirty="0">
                <a:latin typeface="Arial"/>
                <a:cs typeface="Arial"/>
              </a:rPr>
              <a:t>include</a:t>
            </a:r>
            <a:r>
              <a:rPr lang="en-US" sz="1200" spc="-10" dirty="0">
                <a:latin typeface="Arial"/>
                <a:cs typeface="Arial"/>
              </a:rPr>
              <a:t> </a:t>
            </a:r>
            <a:r>
              <a:rPr lang="en-US" sz="1200" dirty="0">
                <a:latin typeface="Arial"/>
                <a:cs typeface="Arial"/>
              </a:rPr>
              <a:t>in</a:t>
            </a:r>
            <a:r>
              <a:rPr lang="en-US" sz="1200" spc="-10" dirty="0">
                <a:latin typeface="Arial"/>
                <a:cs typeface="Arial"/>
              </a:rPr>
              <a:t> </a:t>
            </a:r>
            <a:r>
              <a:rPr lang="en-US" sz="1200" dirty="0">
                <a:latin typeface="Arial"/>
                <a:cs typeface="Arial"/>
              </a:rPr>
              <a:t>their</a:t>
            </a:r>
            <a:r>
              <a:rPr lang="en-US" sz="1200" spc="-10" dirty="0">
                <a:latin typeface="Arial"/>
                <a:cs typeface="Arial"/>
              </a:rPr>
              <a:t> reef.</a:t>
            </a:r>
            <a:endParaRPr lang="en-US" sz="1200" dirty="0">
              <a:latin typeface="Arial"/>
              <a:cs typeface="Arial"/>
            </a:endParaRPr>
          </a:p>
          <a:p>
            <a:pPr marL="38100" marR="37465">
              <a:lnSpc>
                <a:spcPct val="100000"/>
              </a:lnSpc>
            </a:pPr>
            <a:r>
              <a:rPr lang="en-US" sz="1200" dirty="0">
                <a:latin typeface="Arial"/>
                <a:cs typeface="Arial"/>
              </a:rPr>
              <a:t>They</a:t>
            </a:r>
            <a:r>
              <a:rPr lang="en-US" sz="1200" spc="-10" dirty="0">
                <a:latin typeface="Arial"/>
                <a:cs typeface="Arial"/>
              </a:rPr>
              <a:t> </a:t>
            </a:r>
            <a:r>
              <a:rPr lang="en-US" sz="1200" dirty="0">
                <a:latin typeface="Arial"/>
                <a:cs typeface="Arial"/>
              </a:rPr>
              <a:t>could</a:t>
            </a:r>
            <a:r>
              <a:rPr lang="en-US" sz="1200" spc="-5" dirty="0">
                <a:latin typeface="Arial"/>
                <a:cs typeface="Arial"/>
              </a:rPr>
              <a:t> </a:t>
            </a:r>
            <a:r>
              <a:rPr lang="en-US" sz="1200" dirty="0">
                <a:latin typeface="Arial"/>
                <a:cs typeface="Arial"/>
              </a:rPr>
              <a:t>explain</a:t>
            </a:r>
            <a:r>
              <a:rPr lang="en-US" sz="1200" spc="-5" dirty="0">
                <a:latin typeface="Arial"/>
                <a:cs typeface="Arial"/>
              </a:rPr>
              <a:t> </a:t>
            </a:r>
            <a:r>
              <a:rPr lang="en-US" sz="1200" dirty="0">
                <a:latin typeface="Arial"/>
                <a:cs typeface="Arial"/>
              </a:rPr>
              <a:t>different</a:t>
            </a:r>
            <a:r>
              <a:rPr lang="en-US" sz="1200" spc="-5" dirty="0">
                <a:latin typeface="Arial"/>
                <a:cs typeface="Arial"/>
              </a:rPr>
              <a:t> </a:t>
            </a:r>
            <a:r>
              <a:rPr lang="en-US" sz="1200" dirty="0">
                <a:latin typeface="Arial"/>
                <a:cs typeface="Arial"/>
              </a:rPr>
              <a:t>features</a:t>
            </a:r>
            <a:r>
              <a:rPr lang="en-US" sz="1200" spc="-10" dirty="0">
                <a:latin typeface="Arial"/>
                <a:cs typeface="Arial"/>
              </a:rPr>
              <a:t> </a:t>
            </a:r>
            <a:r>
              <a:rPr lang="en-US" sz="1200" dirty="0">
                <a:latin typeface="Arial"/>
                <a:cs typeface="Arial"/>
              </a:rPr>
              <a:t>of</a:t>
            </a:r>
            <a:r>
              <a:rPr lang="en-US" sz="1200" spc="-5" dirty="0">
                <a:latin typeface="Arial"/>
                <a:cs typeface="Arial"/>
              </a:rPr>
              <a:t> </a:t>
            </a:r>
            <a:r>
              <a:rPr lang="en-US" sz="1200" dirty="0">
                <a:latin typeface="Arial"/>
                <a:cs typeface="Arial"/>
              </a:rPr>
              <a:t>their</a:t>
            </a:r>
            <a:r>
              <a:rPr lang="en-US" sz="1200" spc="-5" dirty="0">
                <a:latin typeface="Arial"/>
                <a:cs typeface="Arial"/>
              </a:rPr>
              <a:t> </a:t>
            </a:r>
            <a:r>
              <a:rPr lang="en-US" sz="1200" dirty="0">
                <a:latin typeface="Arial"/>
                <a:cs typeface="Arial"/>
              </a:rPr>
              <a:t>reef</a:t>
            </a:r>
            <a:r>
              <a:rPr lang="en-US" sz="1200" spc="-5" dirty="0">
                <a:latin typeface="Arial"/>
                <a:cs typeface="Arial"/>
              </a:rPr>
              <a:t> </a:t>
            </a:r>
            <a:r>
              <a:rPr lang="en-US" sz="1200" dirty="0">
                <a:latin typeface="Arial"/>
                <a:cs typeface="Arial"/>
              </a:rPr>
              <a:t>and</a:t>
            </a:r>
            <a:r>
              <a:rPr lang="en-US" sz="1200" spc="-10" dirty="0">
                <a:latin typeface="Arial"/>
                <a:cs typeface="Arial"/>
              </a:rPr>
              <a:t> </a:t>
            </a:r>
            <a:r>
              <a:rPr lang="en-US" sz="1200" spc="-25" dirty="0">
                <a:latin typeface="Arial"/>
                <a:cs typeface="Arial"/>
              </a:rPr>
              <a:t>how</a:t>
            </a:r>
            <a:r>
              <a:rPr lang="en-US" sz="1200" spc="500" dirty="0">
                <a:latin typeface="Arial"/>
                <a:cs typeface="Arial"/>
              </a:rPr>
              <a:t> </a:t>
            </a:r>
            <a:r>
              <a:rPr lang="en-US" sz="1200" dirty="0">
                <a:latin typeface="Arial"/>
                <a:cs typeface="Arial"/>
              </a:rPr>
              <a:t>they</a:t>
            </a:r>
            <a:r>
              <a:rPr lang="en-US" sz="1200" spc="-10" dirty="0">
                <a:latin typeface="Arial"/>
                <a:cs typeface="Arial"/>
              </a:rPr>
              <a:t> </a:t>
            </a:r>
            <a:r>
              <a:rPr lang="en-US" sz="1200" dirty="0">
                <a:latin typeface="Arial"/>
                <a:cs typeface="Arial"/>
              </a:rPr>
              <a:t>would</a:t>
            </a:r>
            <a:r>
              <a:rPr lang="en-US" sz="1200" spc="-5" dirty="0">
                <a:latin typeface="Arial"/>
                <a:cs typeface="Arial"/>
              </a:rPr>
              <a:t> </a:t>
            </a:r>
            <a:r>
              <a:rPr lang="en-US" sz="1200" dirty="0">
                <a:latin typeface="Arial"/>
                <a:cs typeface="Arial"/>
              </a:rPr>
              <a:t>carefully</a:t>
            </a:r>
            <a:r>
              <a:rPr lang="en-US" sz="1200" spc="-5" dirty="0">
                <a:latin typeface="Arial"/>
                <a:cs typeface="Arial"/>
              </a:rPr>
              <a:t> </a:t>
            </a:r>
            <a:r>
              <a:rPr lang="en-US" sz="1200" dirty="0">
                <a:latin typeface="Arial"/>
                <a:cs typeface="Arial"/>
              </a:rPr>
              <a:t>move</a:t>
            </a:r>
            <a:r>
              <a:rPr lang="en-US" sz="1200" spc="-5" dirty="0">
                <a:latin typeface="Arial"/>
                <a:cs typeface="Arial"/>
              </a:rPr>
              <a:t> </a:t>
            </a:r>
            <a:r>
              <a:rPr lang="en-US" sz="1200" dirty="0">
                <a:latin typeface="Arial"/>
                <a:cs typeface="Arial"/>
              </a:rPr>
              <a:t>through</a:t>
            </a:r>
            <a:r>
              <a:rPr lang="en-US" sz="1200" spc="-5" dirty="0">
                <a:latin typeface="Arial"/>
                <a:cs typeface="Arial"/>
              </a:rPr>
              <a:t> </a:t>
            </a:r>
            <a:r>
              <a:rPr lang="en-US" sz="1200" dirty="0">
                <a:latin typeface="Arial"/>
                <a:cs typeface="Arial"/>
              </a:rPr>
              <a:t>the</a:t>
            </a:r>
            <a:r>
              <a:rPr lang="en-US" sz="1200" spc="-5" dirty="0">
                <a:latin typeface="Arial"/>
                <a:cs typeface="Arial"/>
              </a:rPr>
              <a:t> </a:t>
            </a:r>
            <a:r>
              <a:rPr lang="en-US" sz="1200" dirty="0">
                <a:latin typeface="Arial"/>
                <a:cs typeface="Arial"/>
              </a:rPr>
              <a:t>water</a:t>
            </a:r>
            <a:r>
              <a:rPr lang="en-US" sz="1200" spc="-5" dirty="0">
                <a:latin typeface="Arial"/>
                <a:cs typeface="Arial"/>
              </a:rPr>
              <a:t> </a:t>
            </a:r>
            <a:r>
              <a:rPr lang="en-US" sz="1200" dirty="0">
                <a:latin typeface="Arial"/>
                <a:cs typeface="Arial"/>
              </a:rPr>
              <a:t>to</a:t>
            </a:r>
            <a:r>
              <a:rPr lang="en-US" sz="1200" spc="-5" dirty="0">
                <a:latin typeface="Arial"/>
                <a:cs typeface="Arial"/>
              </a:rPr>
              <a:t> </a:t>
            </a:r>
            <a:r>
              <a:rPr lang="en-US" sz="1200" dirty="0">
                <a:latin typeface="Arial"/>
                <a:cs typeface="Arial"/>
              </a:rPr>
              <a:t>learn</a:t>
            </a:r>
            <a:r>
              <a:rPr lang="en-US" sz="1200" spc="-5" dirty="0">
                <a:latin typeface="Arial"/>
                <a:cs typeface="Arial"/>
              </a:rPr>
              <a:t> </a:t>
            </a:r>
            <a:r>
              <a:rPr lang="en-US" sz="1200" dirty="0">
                <a:latin typeface="Arial"/>
                <a:cs typeface="Arial"/>
              </a:rPr>
              <a:t>about</a:t>
            </a:r>
            <a:r>
              <a:rPr lang="en-US" sz="1200" spc="-5" dirty="0">
                <a:latin typeface="Arial"/>
                <a:cs typeface="Arial"/>
              </a:rPr>
              <a:t> </a:t>
            </a:r>
            <a:r>
              <a:rPr lang="en-US" sz="1200" spc="-25" dirty="0">
                <a:latin typeface="Arial"/>
                <a:cs typeface="Arial"/>
              </a:rPr>
              <a:t>the </a:t>
            </a:r>
            <a:r>
              <a:rPr lang="en-US" sz="1200" dirty="0">
                <a:latin typeface="Arial"/>
                <a:cs typeface="Arial"/>
              </a:rPr>
              <a:t>animals that live </a:t>
            </a:r>
            <a:r>
              <a:rPr lang="en-US" sz="1200" spc="-10" dirty="0">
                <a:latin typeface="Arial"/>
                <a:cs typeface="Arial"/>
              </a:rPr>
              <a:t>there.</a:t>
            </a:r>
            <a:endParaRPr lang="en-US" sz="1200" dirty="0">
              <a:latin typeface="Arial"/>
              <a:cs typeface="Arial"/>
            </a:endParaRPr>
          </a:p>
          <a:p>
            <a:pPr algn="l"/>
            <a:endParaRPr lang="en-US" sz="1200" b="1" i="1" u="none" strike="noStrike" kern="1200" dirty="0">
              <a:solidFill>
                <a:schemeClr val="tx1"/>
              </a:solidFill>
              <a:effectLst/>
              <a:latin typeface="+mn-lt"/>
              <a:ea typeface="+mn-ea"/>
              <a:cs typeface="+mn-cs"/>
            </a:endParaRPr>
          </a:p>
          <a:p>
            <a:r>
              <a:rPr lang="en-US" sz="1200" b="1" i="1" u="none" strike="noStrike" kern="1200" dirty="0">
                <a:solidFill>
                  <a:schemeClr val="tx1"/>
                </a:solidFill>
                <a:effectLst/>
                <a:latin typeface="+mn-lt"/>
                <a:ea typeface="+mn-ea"/>
                <a:cs typeface="+mn-cs"/>
              </a:rPr>
              <a:t>Facilitator Tip</a:t>
            </a:r>
          </a:p>
          <a:p>
            <a:pPr algn="l"/>
            <a:r>
              <a:rPr lang="en-US" sz="1800" b="0" i="1" u="none" strike="noStrike" baseline="0" dirty="0">
                <a:solidFill>
                  <a:srgbClr val="888887"/>
                </a:solidFill>
                <a:latin typeface="ArialMT"/>
              </a:rPr>
              <a:t>Encourage the teams to talk about their reef, the animals found there, and how they will observe them.</a:t>
            </a: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373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You may wish to play a video or song during clean up time.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Link on GoNoodle:  https://family.gonoodle.com/activities/clean-up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Link on YouTube Kids:  https://www.youtubekids.com/watch?v=ZJFk87ZsHn0</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Link on YouTube:  https://youtu.be/ZJFk87ZsHn0</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275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743" y="0"/>
            <a:ext cx="9142514"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6148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FIRST Split 2">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63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431591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looking at the camera&#10;&#10;Description automatically generated">
            <a:extLst>
              <a:ext uri="{FF2B5EF4-FFF2-40B4-BE49-F238E27FC236}">
                <a16:creationId xmlns:a16="http://schemas.microsoft.com/office/drawing/2014/main" id="{6EAB375D-E9AC-F74F-9547-C4E3B1C07DC7}"/>
              </a:ext>
            </a:extLst>
          </p:cNvPr>
          <p:cNvPicPr>
            <a:picLocks noChangeAspect="1"/>
          </p:cNvPicPr>
          <p:nvPr userDrawn="1"/>
        </p:nvPicPr>
        <p:blipFill>
          <a:blip r:embed="rId3"/>
          <a:stretch>
            <a:fillRect/>
          </a:stretch>
        </p:blipFill>
        <p:spPr>
          <a:xfrm>
            <a:off x="0" y="0"/>
            <a:ext cx="4132613" cy="6858000"/>
          </a:xfrm>
          <a:prstGeom prst="rect">
            <a:avLst/>
          </a:prstGeom>
        </p:spPr>
      </p:pic>
      <p:sp>
        <p:nvSpPr>
          <p:cNvPr id="13" name="Text Placeholder 14">
            <a:extLst>
              <a:ext uri="{FF2B5EF4-FFF2-40B4-BE49-F238E27FC236}">
                <a16:creationId xmlns:a16="http://schemas.microsoft.com/office/drawing/2014/main" id="{5783DE5F-FA27-C947-8F3B-D58816221EBE}"/>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A8D2D575-FED2-7A4B-9D93-E1A5AF56636F}"/>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0FA5253B-966D-5740-8D64-97195692D6EC}"/>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08879369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5760" userDrawn="1">
          <p15:clr>
            <a:srgbClr val="FBAE40"/>
          </p15:clr>
        </p15:guide>
        <p15:guide id="5" pos="5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520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18079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5047548" y="0"/>
            <a:ext cx="4132613"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4202626"/>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FIRST + Programs Split 2">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48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629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432607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man, boy, child&#10;&#10;Description automatically generated">
            <a:extLst>
              <a:ext uri="{FF2B5EF4-FFF2-40B4-BE49-F238E27FC236}">
                <a16:creationId xmlns:a16="http://schemas.microsoft.com/office/drawing/2014/main" id="{FE8B0E00-B69A-C44F-8C68-EADD8546F9F0}"/>
              </a:ext>
            </a:extLst>
          </p:cNvPr>
          <p:cNvPicPr>
            <a:picLocks noChangeAspect="1"/>
          </p:cNvPicPr>
          <p:nvPr userDrawn="1"/>
        </p:nvPicPr>
        <p:blipFill>
          <a:blip r:embed="rId4"/>
          <a:stretch>
            <a:fillRect/>
          </a:stretch>
        </p:blipFill>
        <p:spPr>
          <a:xfrm>
            <a:off x="0" y="0"/>
            <a:ext cx="4132613" cy="6858000"/>
          </a:xfrm>
          <a:prstGeom prst="rect">
            <a:avLst/>
          </a:prstGeom>
        </p:spPr>
      </p:pic>
      <p:sp>
        <p:nvSpPr>
          <p:cNvPr id="9" name="Text Placeholder 14">
            <a:extLst>
              <a:ext uri="{FF2B5EF4-FFF2-40B4-BE49-F238E27FC236}">
                <a16:creationId xmlns:a16="http://schemas.microsoft.com/office/drawing/2014/main" id="{3E82C88F-7666-274A-BDC2-114AC2227F8A}"/>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5B5AAF13-D01E-F44C-B49D-74EC4B6C4443}"/>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2" name="Text Placeholder 12">
            <a:extLst>
              <a:ext uri="{FF2B5EF4-FFF2-40B4-BE49-F238E27FC236}">
                <a16:creationId xmlns:a16="http://schemas.microsoft.com/office/drawing/2014/main" id="{91125EE1-2060-344C-BF2E-99D1B900E241}"/>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06931731"/>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guide id="3" pos="27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3224530" y="5512080"/>
            <a:ext cx="2694941" cy="845857"/>
          </a:xfrm>
          <a:prstGeom prst="rect">
            <a:avLst/>
          </a:prstGeom>
        </p:spPr>
      </p:pic>
    </p:spTree>
    <p:extLst>
      <p:ext uri="{BB962C8B-B14F-4D97-AF65-F5344CB8AC3E}">
        <p14:creationId xmlns:p14="http://schemas.microsoft.com/office/powerpoint/2010/main" val="150024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641630"/>
            <a:ext cx="228219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4746193" y="5486454"/>
            <a:ext cx="3971087" cy="1052577"/>
          </a:xfrm>
          <a:prstGeom prst="rect">
            <a:avLst/>
          </a:prstGeom>
        </p:spPr>
      </p:pic>
    </p:spTree>
    <p:extLst>
      <p:ext uri="{BB962C8B-B14F-4D97-AF65-F5344CB8AC3E}">
        <p14:creationId xmlns:p14="http://schemas.microsoft.com/office/powerpoint/2010/main" val="3623693392"/>
      </p:ext>
    </p:extLst>
  </p:cSld>
  <p:clrMapOvr>
    <a:masterClrMapping/>
  </p:clrMapOvr>
  <p:extLst>
    <p:ext uri="{DCECCB84-F9BA-43D5-87BE-67443E8EF086}">
      <p15:sldGuideLst xmlns:p15="http://schemas.microsoft.com/office/powerpoint/2012/main">
        <p15:guide id="1" orient="horz" pos="3552" userDrawn="1">
          <p15:clr>
            <a:srgbClr val="FBAE40"/>
          </p15:clr>
        </p15:guide>
        <p15:guide id="2" pos="5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5011387" y="0"/>
            <a:ext cx="4132613"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180799" y="6159514"/>
            <a:ext cx="462881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7919" y="6288708"/>
            <a:ext cx="56720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775" y="6289812"/>
            <a:ext cx="566842"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3065" y="6289813"/>
            <a:ext cx="567208"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409575" y="1909763"/>
            <a:ext cx="417195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20491771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87727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199" y="6288708"/>
            <a:ext cx="56720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4055" y="6289812"/>
            <a:ext cx="566842"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24345" y="6289813"/>
            <a:ext cx="567208"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86553534"/>
      </p:ext>
    </p:extLst>
  </p:cSld>
  <p:clrMapOvr>
    <a:masterClrMapping/>
  </p:clrMapOvr>
  <p:extLst>
    <p:ext uri="{DCECCB84-F9BA-43D5-87BE-67443E8EF086}">
      <p15:sldGuideLst xmlns:p15="http://schemas.microsoft.com/office/powerpoint/2012/main">
        <p15:guide id="1" orient="horz" pos="4176">
          <p15:clr>
            <a:srgbClr val="FBAE40"/>
          </p15:clr>
        </p15:guide>
        <p15:guide id="2" pos="5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37912518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7958361" y="6139370"/>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3368" y="6288708"/>
            <a:ext cx="567209" cy="450144"/>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028720161"/>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7958361" y="6139370"/>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4082" y="6289812"/>
            <a:ext cx="566842"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0492557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9144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297296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TC Title">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B96C312-9228-F146-9D4D-ED39000206FB}"/>
              </a:ext>
            </a:extLst>
          </p:cNvPr>
          <p:cNvPicPr>
            <a:picLocks noChangeAspect="1"/>
          </p:cNvPicPr>
          <p:nvPr userDrawn="1"/>
        </p:nvPicPr>
        <p:blipFill>
          <a:blip r:embed="rId2"/>
          <a:stretch>
            <a:fillRect/>
          </a:stretch>
        </p:blipFill>
        <p:spPr>
          <a:xfrm>
            <a:off x="1486" y="0"/>
            <a:ext cx="9141027" cy="6858000"/>
          </a:xfrm>
          <a:prstGeom prst="rect">
            <a:avLst/>
          </a:prstGeom>
        </p:spPr>
      </p:pic>
      <p:pic>
        <p:nvPicPr>
          <p:cNvPr id="11" name="Picture 10">
            <a:extLst>
              <a:ext uri="{FF2B5EF4-FFF2-40B4-BE49-F238E27FC236}">
                <a16:creationId xmlns:a16="http://schemas.microsoft.com/office/drawing/2014/main" id="{6FAC7D3B-293E-F844-ACC7-2EDE6C923403}"/>
              </a:ext>
            </a:extLst>
          </p:cNvPr>
          <p:cNvPicPr>
            <a:picLocks noChangeAspect="1"/>
          </p:cNvPicPr>
          <p:nvPr userDrawn="1"/>
        </p:nvPicPr>
        <p:blipFill>
          <a:blip r:embed="rId3"/>
          <a:stretch>
            <a:fillRect/>
          </a:stretch>
        </p:blipFill>
        <p:spPr>
          <a:xfrm>
            <a:off x="1549190" y="5184912"/>
            <a:ext cx="6045620" cy="1165041"/>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spTree>
    <p:extLst>
      <p:ext uri="{BB962C8B-B14F-4D97-AF65-F5344CB8AC3E}">
        <p14:creationId xmlns:p14="http://schemas.microsoft.com/office/powerpoint/2010/main" val="36331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TC Split Conten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BB86ADDC-C5CE-D145-9B24-4927989EDC10}"/>
              </a:ext>
            </a:extLst>
          </p:cNvPr>
          <p:cNvPicPr>
            <a:picLocks noChangeAspect="1"/>
          </p:cNvPicPr>
          <p:nvPr userDrawn="1"/>
        </p:nvPicPr>
        <p:blipFill>
          <a:blip r:embed="rId2"/>
          <a:stretch>
            <a:fillRect/>
          </a:stretch>
        </p:blipFill>
        <p:spPr>
          <a:xfrm>
            <a:off x="5011387" y="0"/>
            <a:ext cx="4132613"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7B5E5A-8C74-4F43-906F-1C9502959F76}"/>
              </a:ext>
            </a:extLst>
          </p:cNvPr>
          <p:cNvPicPr>
            <a:picLocks noChangeAspect="1"/>
          </p:cNvPicPr>
          <p:nvPr userDrawn="1"/>
        </p:nvPicPr>
        <p:blipFill>
          <a:blip r:embed="rId4"/>
          <a:stretch>
            <a:fillRect/>
          </a:stretch>
        </p:blipFill>
        <p:spPr>
          <a:xfrm>
            <a:off x="3932868" y="6370429"/>
            <a:ext cx="806850" cy="373906"/>
          </a:xfrm>
          <a:prstGeom prst="rect">
            <a:avLst/>
          </a:prstGeom>
        </p:spPr>
      </p:pic>
      <p:sp>
        <p:nvSpPr>
          <p:cNvPr id="6" name="Rectangle 5">
            <a:extLst>
              <a:ext uri="{FF2B5EF4-FFF2-40B4-BE49-F238E27FC236}">
                <a16:creationId xmlns:a16="http://schemas.microsoft.com/office/drawing/2014/main" id="{E508BDC1-04F1-E147-A19E-F0708D7C4AE0}"/>
              </a:ext>
            </a:extLst>
          </p:cNvPr>
          <p:cNvSpPr/>
          <p:nvPr userDrawn="1"/>
        </p:nvSpPr>
        <p:spPr>
          <a:xfrm>
            <a:off x="385780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9ED5DBD5-1D44-A349-997C-B8B186AF16A5}"/>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CBD62BA6-9822-1742-8046-63189E63A29D}"/>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7" name="Text Placeholder 12">
            <a:extLst>
              <a:ext uri="{FF2B5EF4-FFF2-40B4-BE49-F238E27FC236}">
                <a16:creationId xmlns:a16="http://schemas.microsoft.com/office/drawing/2014/main" id="{04E1C05B-7DEB-6B4A-B702-88ECD0BB368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026505429"/>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469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5" name="Picture 4">
            <a:extLst>
              <a:ext uri="{FF2B5EF4-FFF2-40B4-BE49-F238E27FC236}">
                <a16:creationId xmlns:a16="http://schemas.microsoft.com/office/drawing/2014/main" id="{7D5DF282-9FFB-8343-9583-E56497D9A38F}"/>
              </a:ext>
            </a:extLst>
          </p:cNvPr>
          <p:cNvPicPr>
            <a:picLocks noChangeAspect="1"/>
          </p:cNvPicPr>
          <p:nvPr userDrawn="1"/>
        </p:nvPicPr>
        <p:blipFill>
          <a:blip r:embed="rId3"/>
          <a:stretch>
            <a:fillRect/>
          </a:stretch>
        </p:blipFill>
        <p:spPr>
          <a:xfrm>
            <a:off x="7874948" y="6370429"/>
            <a:ext cx="806850" cy="373906"/>
          </a:xfrm>
          <a:prstGeom prst="rect">
            <a:avLst/>
          </a:prstGeom>
        </p:spPr>
      </p:pic>
      <p:sp>
        <p:nvSpPr>
          <p:cNvPr id="6" name="Rectangle 5">
            <a:extLst>
              <a:ext uri="{FF2B5EF4-FFF2-40B4-BE49-F238E27FC236}">
                <a16:creationId xmlns:a16="http://schemas.microsoft.com/office/drawing/2014/main" id="{7C080252-F820-DB47-845D-2D64213173B5}"/>
              </a:ext>
            </a:extLst>
          </p:cNvPr>
          <p:cNvSpPr/>
          <p:nvPr userDrawn="1"/>
        </p:nvSpPr>
        <p:spPr>
          <a:xfrm>
            <a:off x="779988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4">
            <a:extLst>
              <a:ext uri="{FF2B5EF4-FFF2-40B4-BE49-F238E27FC236}">
                <a16:creationId xmlns:a16="http://schemas.microsoft.com/office/drawing/2014/main" id="{267380B0-7C21-8241-AA1C-D36A47093862}"/>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8CF55798-5B07-BC47-AF64-590FB385F1F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2">
            <a:extLst>
              <a:ext uri="{FF2B5EF4-FFF2-40B4-BE49-F238E27FC236}">
                <a16:creationId xmlns:a16="http://schemas.microsoft.com/office/drawing/2014/main" id="{02FD4638-C49D-8B48-A189-9195A84D0DAC}"/>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37189197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C Title">
    <p:spTree>
      <p:nvGrpSpPr>
        <p:cNvPr id="1" name=""/>
        <p:cNvGrpSpPr/>
        <p:nvPr/>
      </p:nvGrpSpPr>
      <p:grpSpPr>
        <a:xfrm>
          <a:off x="0" y="0"/>
          <a:ext cx="0" cy="0"/>
          <a:chOff x="0" y="0"/>
          <a:chExt cx="0" cy="0"/>
        </a:xfrm>
      </p:grpSpPr>
      <p:pic>
        <p:nvPicPr>
          <p:cNvPr id="6" name="Picture 5" descr="A group of people standing in front of a store&#10;&#10;Description automatically generated">
            <a:extLst>
              <a:ext uri="{FF2B5EF4-FFF2-40B4-BE49-F238E27FC236}">
                <a16:creationId xmlns:a16="http://schemas.microsoft.com/office/drawing/2014/main" id="{553D7561-24EC-CA46-8738-D6F0A5CB4AEF}"/>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2" name="Picture 11">
            <a:extLst>
              <a:ext uri="{FF2B5EF4-FFF2-40B4-BE49-F238E27FC236}">
                <a16:creationId xmlns:a16="http://schemas.microsoft.com/office/drawing/2014/main" id="{CB9A6731-E8CF-354D-A9B3-4C8279C84B11}"/>
              </a:ext>
            </a:extLst>
          </p:cNvPr>
          <p:cNvPicPr>
            <a:picLocks noChangeAspect="1"/>
          </p:cNvPicPr>
          <p:nvPr userDrawn="1"/>
        </p:nvPicPr>
        <p:blipFill>
          <a:blip r:embed="rId3"/>
          <a:stretch>
            <a:fillRect/>
          </a:stretch>
        </p:blipFill>
        <p:spPr>
          <a:xfrm>
            <a:off x="1423241" y="5184912"/>
            <a:ext cx="6297519" cy="1165041"/>
          </a:xfrm>
          <a:prstGeom prst="rect">
            <a:avLst/>
          </a:prstGeom>
        </p:spPr>
      </p:pic>
    </p:spTree>
    <p:extLst>
      <p:ext uri="{BB962C8B-B14F-4D97-AF65-F5344CB8AC3E}">
        <p14:creationId xmlns:p14="http://schemas.microsoft.com/office/powerpoint/2010/main" val="5209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C Content Split">
    <p:spTree>
      <p:nvGrpSpPr>
        <p:cNvPr id="1" name=""/>
        <p:cNvGrpSpPr/>
        <p:nvPr/>
      </p:nvGrpSpPr>
      <p:grpSpPr>
        <a:xfrm>
          <a:off x="0" y="0"/>
          <a:ext cx="0" cy="0"/>
          <a:chOff x="0" y="0"/>
          <a:chExt cx="0" cy="0"/>
        </a:xfrm>
      </p:grpSpPr>
      <p:pic>
        <p:nvPicPr>
          <p:cNvPr id="3" name="Picture 2" descr="A picture containing person, outdoor, man, people&#10;&#10;Description automatically generated">
            <a:extLst>
              <a:ext uri="{FF2B5EF4-FFF2-40B4-BE49-F238E27FC236}">
                <a16:creationId xmlns:a16="http://schemas.microsoft.com/office/drawing/2014/main" id="{6ACECBEB-E200-5C48-BD42-BCA9AD284BDD}"/>
              </a:ext>
            </a:extLst>
          </p:cNvPr>
          <p:cNvPicPr>
            <a:picLocks noChangeAspect="1"/>
          </p:cNvPicPr>
          <p:nvPr userDrawn="1"/>
        </p:nvPicPr>
        <p:blipFill>
          <a:blip r:embed="rId2"/>
          <a:stretch>
            <a:fillRect/>
          </a:stretch>
        </p:blipFill>
        <p:spPr>
          <a:xfrm>
            <a:off x="5011387" y="0"/>
            <a:ext cx="4132613" cy="6858000"/>
          </a:xfrm>
          <a:prstGeom prst="rect">
            <a:avLst/>
          </a:prstGeom>
        </p:spPr>
      </p:pic>
      <p:sp>
        <p:nvSpPr>
          <p:cNvPr id="10" name="Rectangle 9">
            <a:extLst>
              <a:ext uri="{FF2B5EF4-FFF2-40B4-BE49-F238E27FC236}">
                <a16:creationId xmlns:a16="http://schemas.microsoft.com/office/drawing/2014/main" id="{B5C310FE-A61B-8440-BF86-3883B3A76181}"/>
              </a:ext>
            </a:extLst>
          </p:cNvPr>
          <p:cNvSpPr/>
          <p:nvPr userDrawn="1"/>
        </p:nvSpPr>
        <p:spPr>
          <a:xfrm>
            <a:off x="385610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CDAEFEB-E8F2-814A-919E-471B2CA9BB02}"/>
              </a:ext>
            </a:extLst>
          </p:cNvPr>
          <p:cNvPicPr>
            <a:picLocks noChangeAspect="1"/>
          </p:cNvPicPr>
          <p:nvPr userDrawn="1"/>
        </p:nvPicPr>
        <p:blipFill>
          <a:blip r:embed="rId3"/>
          <a:stretch>
            <a:fillRect/>
          </a:stretch>
        </p:blipFill>
        <p:spPr>
          <a:xfrm>
            <a:off x="387046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2" name="Straight Connector 11">
            <a:extLst>
              <a:ext uri="{FF2B5EF4-FFF2-40B4-BE49-F238E27FC236}">
                <a16:creationId xmlns:a16="http://schemas.microsoft.com/office/drawing/2014/main" id="{9A4D9B68-9D04-0F44-8881-B4385DCBE5E2}"/>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5994B31E-674E-9342-937C-035E48EA85C7}"/>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482B953B-2758-3B46-921D-4E4EB5C34D3F}"/>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DB5A34C5-15AB-9948-9572-30DBEA0E463D}"/>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7677317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8DF4A-4D15-AE46-BCF3-490865FEB3D0}"/>
              </a:ext>
            </a:extLst>
          </p:cNvPr>
          <p:cNvSpPr/>
          <p:nvPr userDrawn="1"/>
        </p:nvSpPr>
        <p:spPr>
          <a:xfrm>
            <a:off x="774738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77C3726-FAD5-7C44-94E3-C4E81D788217}"/>
              </a:ext>
            </a:extLst>
          </p:cNvPr>
          <p:cNvPicPr>
            <a:picLocks noChangeAspect="1"/>
          </p:cNvPicPr>
          <p:nvPr userDrawn="1"/>
        </p:nvPicPr>
        <p:blipFill>
          <a:blip r:embed="rId2"/>
          <a:stretch>
            <a:fillRect/>
          </a:stretch>
        </p:blipFill>
        <p:spPr>
          <a:xfrm>
            <a:off x="776174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3884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sp>
        <p:nvSpPr>
          <p:cNvPr id="11" name="Text Placeholder 14">
            <a:extLst>
              <a:ext uri="{FF2B5EF4-FFF2-40B4-BE49-F238E27FC236}">
                <a16:creationId xmlns:a16="http://schemas.microsoft.com/office/drawing/2014/main" id="{09735B6C-CF20-9E43-BC94-65F0C1B34F2C}"/>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A4819B2A-8C28-D84D-BF09-2EE03659561D}"/>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020C6DBA-7784-2C40-A0FD-B5E5C80AEC3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7646936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190979"/>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554274472"/>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n-FIRST Title 3">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39DED77A-CA14-A247-870A-C5C8EA681C4B}"/>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10993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n-FIRST Title 4">
    <p:spTree>
      <p:nvGrpSpPr>
        <p:cNvPr id="1" name=""/>
        <p:cNvGrpSpPr/>
        <p:nvPr/>
      </p:nvGrpSpPr>
      <p:grpSpPr>
        <a:xfrm>
          <a:off x="0" y="0"/>
          <a:ext cx="0" cy="0"/>
          <a:chOff x="0" y="0"/>
          <a:chExt cx="0" cy="0"/>
        </a:xfrm>
      </p:grpSpPr>
      <p:pic>
        <p:nvPicPr>
          <p:cNvPr id="3" name="Picture 2" descr="A picture containing indoor, store, people, man&#10;&#10;Description automatically generated">
            <a:extLst>
              <a:ext uri="{FF2B5EF4-FFF2-40B4-BE49-F238E27FC236}">
                <a16:creationId xmlns:a16="http://schemas.microsoft.com/office/drawing/2014/main" id="{ECD47285-B1D5-EF41-B498-C70FA477979E}"/>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64028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FIRST Title 5">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4FABAD6A-6588-E541-8FD5-DD8A3BFB9599}"/>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3369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50504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56879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3408"/>
            <a:ext cx="7928752" cy="944837"/>
          </a:xfrm>
          <a:prstGeom prst="rect">
            <a:avLst/>
          </a:prstGeom>
        </p:spPr>
      </p:pic>
    </p:spTree>
    <p:extLst>
      <p:ext uri="{BB962C8B-B14F-4D97-AF65-F5344CB8AC3E}">
        <p14:creationId xmlns:p14="http://schemas.microsoft.com/office/powerpoint/2010/main" val="259480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FIRST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878240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sp>
        <p:nvSpPr>
          <p:cNvPr id="17" name="Text Placeholder 14">
            <a:extLst>
              <a:ext uri="{FF2B5EF4-FFF2-40B4-BE49-F238E27FC236}">
                <a16:creationId xmlns:a16="http://schemas.microsoft.com/office/drawing/2014/main" id="{8015FCC8-578F-F448-956B-12F9CC61C3C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50870A3B-A479-304E-9979-5AE06B0E34F9}"/>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12">
            <a:extLst>
              <a:ext uri="{FF2B5EF4-FFF2-40B4-BE49-F238E27FC236}">
                <a16:creationId xmlns:a16="http://schemas.microsoft.com/office/drawing/2014/main" id="{42BA1346-FCA4-6645-AD56-6D0F731B5927}"/>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711441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52243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321" y="6193049"/>
            <a:ext cx="3172246"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877286486"/>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5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FIRST Split 1">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standing in front of a crowd&#10;&#10;Description automatically generated">
            <a:extLst>
              <a:ext uri="{FF2B5EF4-FFF2-40B4-BE49-F238E27FC236}">
                <a16:creationId xmlns:a16="http://schemas.microsoft.com/office/drawing/2014/main" id="{374EEA14-F8F4-E24C-ADCD-5E2EDCBDE112}"/>
              </a:ext>
            </a:extLst>
          </p:cNvPr>
          <p:cNvPicPr>
            <a:picLocks noChangeAspect="1"/>
          </p:cNvPicPr>
          <p:nvPr userDrawn="1"/>
        </p:nvPicPr>
        <p:blipFill>
          <a:blip r:embed="rId3"/>
          <a:stretch>
            <a:fillRect/>
          </a:stretch>
        </p:blipFill>
        <p:spPr>
          <a:xfrm>
            <a:off x="5011387" y="0"/>
            <a:ext cx="4132613" cy="6858000"/>
          </a:xfrm>
          <a:prstGeom prst="rect">
            <a:avLst/>
          </a:prstGeom>
        </p:spPr>
      </p:pic>
      <p:sp>
        <p:nvSpPr>
          <p:cNvPr id="13" name="Text Placeholder 14">
            <a:extLst>
              <a:ext uri="{FF2B5EF4-FFF2-40B4-BE49-F238E27FC236}">
                <a16:creationId xmlns:a16="http://schemas.microsoft.com/office/drawing/2014/main" id="{8F3E1952-98E0-404A-8CC9-042549C3F414}"/>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8241B465-8B17-724B-9E1C-5A2FADE1E189}"/>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1C59280F-898E-3A46-A483-9189A6391E4A}"/>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262011977"/>
      </p:ext>
    </p:extLst>
  </p:cSld>
  <p:clrMapOvr>
    <a:masterClrMapping/>
  </p:clrMapOvr>
  <p:extLst>
    <p:ext uri="{DCECCB84-F9BA-43D5-87BE-67443E8EF086}">
      <p15:sldGuideLst xmlns:p15="http://schemas.microsoft.com/office/powerpoint/2012/main">
        <p15:guide id="1" orient="horz" pos="4176">
          <p15:clr>
            <a:srgbClr val="FBAE40"/>
          </p15:clr>
        </p15:guide>
        <p15:guide id="2" pos="24" userDrawn="1">
          <p15:clr>
            <a:srgbClr val="FBAE40"/>
          </p15:clr>
        </p15:guide>
        <p15:guide id="3" pos="120" userDrawn="1">
          <p15:clr>
            <a:srgbClr val="FBAE40"/>
          </p15:clr>
        </p15:guide>
        <p15:guide id="4" pos="3144" userDrawn="1">
          <p15:clr>
            <a:srgbClr val="FBAE40"/>
          </p15:clr>
        </p15:guide>
        <p15:guide id="5"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50719"/>
            <a:ext cx="78867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6/11/2024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dirty="0"/>
          </a:p>
        </p:txBody>
      </p:sp>
    </p:spTree>
    <p:extLst>
      <p:ext uri="{BB962C8B-B14F-4D97-AF65-F5344CB8AC3E}">
        <p14:creationId xmlns:p14="http://schemas.microsoft.com/office/powerpoint/2010/main" val="1334889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7" r:id="rId6"/>
    <p:sldLayoutId id="2147483664" r:id="rId7"/>
    <p:sldLayoutId id="2147483678" r:id="rId8"/>
    <p:sldLayoutId id="2147483680" r:id="rId9"/>
    <p:sldLayoutId id="2147483681" r:id="rId10"/>
    <p:sldLayoutId id="2147483679" r:id="rId11"/>
    <p:sldLayoutId id="2147483682" r:id="rId12"/>
    <p:sldLayoutId id="2147483683" r:id="rId13"/>
    <p:sldLayoutId id="2147483684" r:id="rId14"/>
    <p:sldLayoutId id="2147483695" r:id="rId15"/>
    <p:sldLayoutId id="2147483685" r:id="rId16"/>
    <p:sldLayoutId id="2147483686" r:id="rId17"/>
    <p:sldLayoutId id="2147483687" r:id="rId18"/>
    <p:sldLayoutId id="2147483688" r:id="rId19"/>
    <p:sldLayoutId id="2147483689" r:id="rId20"/>
    <p:sldLayoutId id="2147483691" r:id="rId21"/>
    <p:sldLayoutId id="2147483690" r:id="rId22"/>
    <p:sldLayoutId id="2147483692" r:id="rId23"/>
    <p:sldLayoutId id="2147483694" r:id="rId24"/>
    <p:sldLayoutId id="2147483693" r:id="rId25"/>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009893"/>
      </p:ext>
    </p:extLst>
  </p:cSld>
  <p:clrMap bg1="lt1" tx1="dk1" bg2="lt2" tx2="dk2" accent1="accent1" accent2="accent2" accent3="accent3" accent4="accent4" accent5="accent5" accent6="accent6" hlink="hlink" folHlink="folHlink"/>
  <p:sldLayoutIdLst>
    <p:sldLayoutId id="2147483698" r:id="rId1"/>
    <p:sldLayoutId id="2147483699" r:id="rId2"/>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5_38B257A8.xml"/><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17" Type="http://schemas.openxmlformats.org/officeDocument/2006/relationships/image" Target="../media/image153.png"/><Relationship Id="rId21" Type="http://schemas.openxmlformats.org/officeDocument/2006/relationships/image" Target="../media/image57.png"/><Relationship Id="rId324" Type="http://schemas.openxmlformats.org/officeDocument/2006/relationships/image" Target="../media/image360.png"/><Relationship Id="rId531" Type="http://schemas.openxmlformats.org/officeDocument/2006/relationships/image" Target="../media/image567.png"/><Relationship Id="rId170" Type="http://schemas.openxmlformats.org/officeDocument/2006/relationships/image" Target="../media/image206.png"/><Relationship Id="rId268" Type="http://schemas.openxmlformats.org/officeDocument/2006/relationships/image" Target="../media/image304.png"/><Relationship Id="rId475" Type="http://schemas.openxmlformats.org/officeDocument/2006/relationships/image" Target="../media/image511.png"/><Relationship Id="rId32" Type="http://schemas.openxmlformats.org/officeDocument/2006/relationships/image" Target="../media/image68.png"/><Relationship Id="rId128" Type="http://schemas.openxmlformats.org/officeDocument/2006/relationships/image" Target="../media/image164.png"/><Relationship Id="rId335" Type="http://schemas.openxmlformats.org/officeDocument/2006/relationships/image" Target="../media/image371.png"/><Relationship Id="rId181" Type="http://schemas.openxmlformats.org/officeDocument/2006/relationships/image" Target="../media/image217.png"/><Relationship Id="rId402" Type="http://schemas.openxmlformats.org/officeDocument/2006/relationships/image" Target="../media/image438.png"/><Relationship Id="rId279" Type="http://schemas.openxmlformats.org/officeDocument/2006/relationships/image" Target="../media/image315.png"/><Relationship Id="rId486" Type="http://schemas.openxmlformats.org/officeDocument/2006/relationships/image" Target="../media/image522.png"/><Relationship Id="rId43" Type="http://schemas.openxmlformats.org/officeDocument/2006/relationships/image" Target="../media/image79.png"/><Relationship Id="rId139" Type="http://schemas.openxmlformats.org/officeDocument/2006/relationships/image" Target="../media/image175.png"/><Relationship Id="rId290" Type="http://schemas.openxmlformats.org/officeDocument/2006/relationships/image" Target="../media/image326.png"/><Relationship Id="rId304" Type="http://schemas.openxmlformats.org/officeDocument/2006/relationships/image" Target="../media/image340.png"/><Relationship Id="rId346" Type="http://schemas.openxmlformats.org/officeDocument/2006/relationships/image" Target="../media/image382.png"/><Relationship Id="rId388" Type="http://schemas.openxmlformats.org/officeDocument/2006/relationships/image" Target="../media/image424.png"/><Relationship Id="rId511" Type="http://schemas.openxmlformats.org/officeDocument/2006/relationships/image" Target="../media/image547.png"/><Relationship Id="rId85" Type="http://schemas.openxmlformats.org/officeDocument/2006/relationships/image" Target="../media/image121.png"/><Relationship Id="rId150" Type="http://schemas.openxmlformats.org/officeDocument/2006/relationships/image" Target="../media/image186.png"/><Relationship Id="rId192" Type="http://schemas.openxmlformats.org/officeDocument/2006/relationships/image" Target="../media/image228.png"/><Relationship Id="rId206" Type="http://schemas.openxmlformats.org/officeDocument/2006/relationships/image" Target="../media/image242.png"/><Relationship Id="rId413" Type="http://schemas.openxmlformats.org/officeDocument/2006/relationships/image" Target="../media/image449.png"/><Relationship Id="rId248" Type="http://schemas.openxmlformats.org/officeDocument/2006/relationships/image" Target="../media/image284.png"/><Relationship Id="rId455" Type="http://schemas.openxmlformats.org/officeDocument/2006/relationships/image" Target="../media/image491.png"/><Relationship Id="rId497" Type="http://schemas.openxmlformats.org/officeDocument/2006/relationships/image" Target="../media/image533.png"/><Relationship Id="rId12" Type="http://schemas.openxmlformats.org/officeDocument/2006/relationships/image" Target="../media/image48.png"/><Relationship Id="rId108" Type="http://schemas.openxmlformats.org/officeDocument/2006/relationships/image" Target="../media/image144.png"/><Relationship Id="rId315" Type="http://schemas.openxmlformats.org/officeDocument/2006/relationships/image" Target="../media/image351.png"/><Relationship Id="rId357" Type="http://schemas.openxmlformats.org/officeDocument/2006/relationships/image" Target="../media/image393.png"/><Relationship Id="rId522" Type="http://schemas.openxmlformats.org/officeDocument/2006/relationships/image" Target="../media/image558.png"/><Relationship Id="rId54" Type="http://schemas.openxmlformats.org/officeDocument/2006/relationships/image" Target="../media/image90.png"/><Relationship Id="rId96" Type="http://schemas.openxmlformats.org/officeDocument/2006/relationships/image" Target="../media/image132.png"/><Relationship Id="rId161" Type="http://schemas.openxmlformats.org/officeDocument/2006/relationships/image" Target="../media/image197.png"/><Relationship Id="rId217" Type="http://schemas.openxmlformats.org/officeDocument/2006/relationships/image" Target="../media/image253.png"/><Relationship Id="rId399" Type="http://schemas.openxmlformats.org/officeDocument/2006/relationships/image" Target="../media/image435.png"/><Relationship Id="rId259" Type="http://schemas.openxmlformats.org/officeDocument/2006/relationships/image" Target="../media/image295.png"/><Relationship Id="rId424" Type="http://schemas.openxmlformats.org/officeDocument/2006/relationships/image" Target="../media/image460.png"/><Relationship Id="rId466" Type="http://schemas.openxmlformats.org/officeDocument/2006/relationships/image" Target="../media/image502.png"/><Relationship Id="rId23" Type="http://schemas.openxmlformats.org/officeDocument/2006/relationships/image" Target="../media/image59.png"/><Relationship Id="rId119" Type="http://schemas.openxmlformats.org/officeDocument/2006/relationships/image" Target="../media/image155.png"/><Relationship Id="rId270" Type="http://schemas.openxmlformats.org/officeDocument/2006/relationships/image" Target="../media/image306.png"/><Relationship Id="rId326" Type="http://schemas.openxmlformats.org/officeDocument/2006/relationships/image" Target="../media/image362.png"/><Relationship Id="rId533" Type="http://schemas.openxmlformats.org/officeDocument/2006/relationships/image" Target="../media/image569.png"/><Relationship Id="rId65" Type="http://schemas.openxmlformats.org/officeDocument/2006/relationships/image" Target="../media/image101.png"/><Relationship Id="rId130" Type="http://schemas.openxmlformats.org/officeDocument/2006/relationships/image" Target="../media/image166.png"/><Relationship Id="rId368" Type="http://schemas.openxmlformats.org/officeDocument/2006/relationships/image" Target="../media/image404.png"/><Relationship Id="rId172" Type="http://schemas.openxmlformats.org/officeDocument/2006/relationships/image" Target="../media/image208.png"/><Relationship Id="rId228" Type="http://schemas.openxmlformats.org/officeDocument/2006/relationships/image" Target="../media/image264.png"/><Relationship Id="rId435" Type="http://schemas.openxmlformats.org/officeDocument/2006/relationships/image" Target="../media/image471.png"/><Relationship Id="rId477" Type="http://schemas.openxmlformats.org/officeDocument/2006/relationships/image" Target="../media/image513.png"/><Relationship Id="rId281" Type="http://schemas.openxmlformats.org/officeDocument/2006/relationships/image" Target="../media/image317.png"/><Relationship Id="rId337" Type="http://schemas.openxmlformats.org/officeDocument/2006/relationships/image" Target="../media/image373.png"/><Relationship Id="rId502" Type="http://schemas.openxmlformats.org/officeDocument/2006/relationships/image" Target="../media/image538.png"/><Relationship Id="rId34" Type="http://schemas.openxmlformats.org/officeDocument/2006/relationships/image" Target="../media/image70.png"/><Relationship Id="rId76" Type="http://schemas.openxmlformats.org/officeDocument/2006/relationships/image" Target="../media/image112.png"/><Relationship Id="rId141" Type="http://schemas.openxmlformats.org/officeDocument/2006/relationships/image" Target="../media/image177.png"/><Relationship Id="rId379" Type="http://schemas.openxmlformats.org/officeDocument/2006/relationships/image" Target="../media/image415.png"/><Relationship Id="rId7" Type="http://schemas.openxmlformats.org/officeDocument/2006/relationships/image" Target="../media/image43.png"/><Relationship Id="rId183" Type="http://schemas.openxmlformats.org/officeDocument/2006/relationships/image" Target="../media/image219.png"/><Relationship Id="rId239" Type="http://schemas.openxmlformats.org/officeDocument/2006/relationships/image" Target="../media/image275.png"/><Relationship Id="rId390" Type="http://schemas.openxmlformats.org/officeDocument/2006/relationships/image" Target="../media/image426.png"/><Relationship Id="rId404" Type="http://schemas.openxmlformats.org/officeDocument/2006/relationships/image" Target="../media/image440.png"/><Relationship Id="rId446" Type="http://schemas.openxmlformats.org/officeDocument/2006/relationships/image" Target="../media/image482.png"/><Relationship Id="rId250" Type="http://schemas.openxmlformats.org/officeDocument/2006/relationships/image" Target="../media/image286.png"/><Relationship Id="rId292" Type="http://schemas.openxmlformats.org/officeDocument/2006/relationships/image" Target="../media/image328.png"/><Relationship Id="rId306" Type="http://schemas.openxmlformats.org/officeDocument/2006/relationships/image" Target="../media/image342.png"/><Relationship Id="rId488" Type="http://schemas.openxmlformats.org/officeDocument/2006/relationships/image" Target="../media/image524.png"/><Relationship Id="rId45" Type="http://schemas.openxmlformats.org/officeDocument/2006/relationships/image" Target="../media/image81.png"/><Relationship Id="rId87" Type="http://schemas.openxmlformats.org/officeDocument/2006/relationships/image" Target="../media/image123.png"/><Relationship Id="rId110" Type="http://schemas.openxmlformats.org/officeDocument/2006/relationships/image" Target="../media/image146.png"/><Relationship Id="rId348" Type="http://schemas.openxmlformats.org/officeDocument/2006/relationships/image" Target="../media/image384.png"/><Relationship Id="rId513" Type="http://schemas.openxmlformats.org/officeDocument/2006/relationships/image" Target="../media/image549.png"/><Relationship Id="rId152" Type="http://schemas.openxmlformats.org/officeDocument/2006/relationships/image" Target="../media/image188.png"/><Relationship Id="rId194" Type="http://schemas.openxmlformats.org/officeDocument/2006/relationships/image" Target="../media/image230.png"/><Relationship Id="rId208" Type="http://schemas.openxmlformats.org/officeDocument/2006/relationships/image" Target="../media/image244.png"/><Relationship Id="rId415" Type="http://schemas.openxmlformats.org/officeDocument/2006/relationships/image" Target="../media/image451.png"/><Relationship Id="rId457" Type="http://schemas.openxmlformats.org/officeDocument/2006/relationships/image" Target="../media/image493.png"/><Relationship Id="rId261" Type="http://schemas.openxmlformats.org/officeDocument/2006/relationships/image" Target="../media/image297.png"/><Relationship Id="rId499" Type="http://schemas.openxmlformats.org/officeDocument/2006/relationships/image" Target="../media/image535.png"/><Relationship Id="rId14" Type="http://schemas.openxmlformats.org/officeDocument/2006/relationships/image" Target="../media/image50.png"/><Relationship Id="rId56" Type="http://schemas.openxmlformats.org/officeDocument/2006/relationships/image" Target="../media/image92.png"/><Relationship Id="rId317" Type="http://schemas.openxmlformats.org/officeDocument/2006/relationships/image" Target="../media/image353.png"/><Relationship Id="rId359" Type="http://schemas.openxmlformats.org/officeDocument/2006/relationships/image" Target="../media/image395.png"/><Relationship Id="rId524" Type="http://schemas.openxmlformats.org/officeDocument/2006/relationships/image" Target="../media/image560.png"/><Relationship Id="rId98" Type="http://schemas.openxmlformats.org/officeDocument/2006/relationships/image" Target="../media/image134.png"/><Relationship Id="rId121" Type="http://schemas.openxmlformats.org/officeDocument/2006/relationships/image" Target="../media/image157.png"/><Relationship Id="rId163" Type="http://schemas.openxmlformats.org/officeDocument/2006/relationships/image" Target="../media/image199.png"/><Relationship Id="rId219" Type="http://schemas.openxmlformats.org/officeDocument/2006/relationships/image" Target="../media/image255.png"/><Relationship Id="rId370" Type="http://schemas.openxmlformats.org/officeDocument/2006/relationships/image" Target="../media/image406.png"/><Relationship Id="rId426" Type="http://schemas.openxmlformats.org/officeDocument/2006/relationships/image" Target="../media/image462.png"/><Relationship Id="rId230" Type="http://schemas.openxmlformats.org/officeDocument/2006/relationships/image" Target="../media/image266.png"/><Relationship Id="rId468" Type="http://schemas.openxmlformats.org/officeDocument/2006/relationships/image" Target="../media/image504.png"/><Relationship Id="rId25" Type="http://schemas.openxmlformats.org/officeDocument/2006/relationships/image" Target="../media/image61.png"/><Relationship Id="rId67" Type="http://schemas.openxmlformats.org/officeDocument/2006/relationships/image" Target="../media/image103.png"/><Relationship Id="rId272" Type="http://schemas.openxmlformats.org/officeDocument/2006/relationships/image" Target="../media/image308.png"/><Relationship Id="rId328" Type="http://schemas.openxmlformats.org/officeDocument/2006/relationships/image" Target="../media/image364.png"/><Relationship Id="rId535" Type="http://schemas.openxmlformats.org/officeDocument/2006/relationships/image" Target="../media/image571.png"/><Relationship Id="rId132" Type="http://schemas.openxmlformats.org/officeDocument/2006/relationships/image" Target="../media/image168.png"/><Relationship Id="rId174" Type="http://schemas.openxmlformats.org/officeDocument/2006/relationships/image" Target="../media/image210.png"/><Relationship Id="rId381" Type="http://schemas.openxmlformats.org/officeDocument/2006/relationships/image" Target="../media/image417.png"/><Relationship Id="rId241" Type="http://schemas.openxmlformats.org/officeDocument/2006/relationships/image" Target="../media/image277.png"/><Relationship Id="rId437" Type="http://schemas.openxmlformats.org/officeDocument/2006/relationships/image" Target="../media/image473.png"/><Relationship Id="rId479" Type="http://schemas.openxmlformats.org/officeDocument/2006/relationships/image" Target="../media/image515.png"/><Relationship Id="rId36" Type="http://schemas.openxmlformats.org/officeDocument/2006/relationships/image" Target="../media/image72.png"/><Relationship Id="rId283" Type="http://schemas.openxmlformats.org/officeDocument/2006/relationships/image" Target="../media/image319.png"/><Relationship Id="rId339" Type="http://schemas.openxmlformats.org/officeDocument/2006/relationships/image" Target="../media/image375.png"/><Relationship Id="rId490" Type="http://schemas.openxmlformats.org/officeDocument/2006/relationships/image" Target="../media/image526.png"/><Relationship Id="rId504" Type="http://schemas.openxmlformats.org/officeDocument/2006/relationships/image" Target="../media/image540.png"/><Relationship Id="rId78" Type="http://schemas.openxmlformats.org/officeDocument/2006/relationships/image" Target="../media/image114.png"/><Relationship Id="rId101" Type="http://schemas.openxmlformats.org/officeDocument/2006/relationships/image" Target="../media/image137.png"/><Relationship Id="rId143" Type="http://schemas.openxmlformats.org/officeDocument/2006/relationships/image" Target="../media/image179.png"/><Relationship Id="rId185" Type="http://schemas.openxmlformats.org/officeDocument/2006/relationships/image" Target="../media/image221.png"/><Relationship Id="rId350" Type="http://schemas.openxmlformats.org/officeDocument/2006/relationships/image" Target="../media/image386.png"/><Relationship Id="rId406" Type="http://schemas.openxmlformats.org/officeDocument/2006/relationships/image" Target="../media/image442.png"/><Relationship Id="rId9" Type="http://schemas.openxmlformats.org/officeDocument/2006/relationships/image" Target="../media/image45.png"/><Relationship Id="rId210" Type="http://schemas.openxmlformats.org/officeDocument/2006/relationships/image" Target="../media/image246.png"/><Relationship Id="rId392" Type="http://schemas.openxmlformats.org/officeDocument/2006/relationships/image" Target="../media/image428.png"/><Relationship Id="rId448" Type="http://schemas.openxmlformats.org/officeDocument/2006/relationships/image" Target="../media/image484.png"/><Relationship Id="rId252" Type="http://schemas.openxmlformats.org/officeDocument/2006/relationships/image" Target="../media/image288.png"/><Relationship Id="rId294" Type="http://schemas.openxmlformats.org/officeDocument/2006/relationships/image" Target="../media/image330.png"/><Relationship Id="rId308" Type="http://schemas.openxmlformats.org/officeDocument/2006/relationships/image" Target="../media/image344.png"/><Relationship Id="rId515" Type="http://schemas.openxmlformats.org/officeDocument/2006/relationships/image" Target="../media/image551.png"/><Relationship Id="rId47" Type="http://schemas.openxmlformats.org/officeDocument/2006/relationships/image" Target="../media/image83.png"/><Relationship Id="rId89" Type="http://schemas.openxmlformats.org/officeDocument/2006/relationships/image" Target="../media/image125.png"/><Relationship Id="rId112" Type="http://schemas.openxmlformats.org/officeDocument/2006/relationships/image" Target="../media/image148.png"/><Relationship Id="rId154" Type="http://schemas.openxmlformats.org/officeDocument/2006/relationships/image" Target="../media/image190.png"/><Relationship Id="rId361" Type="http://schemas.openxmlformats.org/officeDocument/2006/relationships/image" Target="../media/image397.png"/><Relationship Id="rId196" Type="http://schemas.openxmlformats.org/officeDocument/2006/relationships/image" Target="../media/image232.png"/><Relationship Id="rId417" Type="http://schemas.openxmlformats.org/officeDocument/2006/relationships/image" Target="../media/image453.png"/><Relationship Id="rId459" Type="http://schemas.openxmlformats.org/officeDocument/2006/relationships/image" Target="../media/image495.png"/><Relationship Id="rId16" Type="http://schemas.openxmlformats.org/officeDocument/2006/relationships/image" Target="../media/image52.png"/><Relationship Id="rId221" Type="http://schemas.openxmlformats.org/officeDocument/2006/relationships/image" Target="../media/image257.png"/><Relationship Id="rId263" Type="http://schemas.openxmlformats.org/officeDocument/2006/relationships/image" Target="../media/image299.png"/><Relationship Id="rId319" Type="http://schemas.openxmlformats.org/officeDocument/2006/relationships/image" Target="../media/image355.png"/><Relationship Id="rId470" Type="http://schemas.openxmlformats.org/officeDocument/2006/relationships/image" Target="../media/image506.png"/><Relationship Id="rId526" Type="http://schemas.openxmlformats.org/officeDocument/2006/relationships/image" Target="../media/image562.png"/><Relationship Id="rId58" Type="http://schemas.openxmlformats.org/officeDocument/2006/relationships/image" Target="../media/image94.png"/><Relationship Id="rId123" Type="http://schemas.openxmlformats.org/officeDocument/2006/relationships/image" Target="../media/image159.png"/><Relationship Id="rId330" Type="http://schemas.openxmlformats.org/officeDocument/2006/relationships/image" Target="../media/image366.png"/><Relationship Id="rId165" Type="http://schemas.openxmlformats.org/officeDocument/2006/relationships/image" Target="../media/image201.png"/><Relationship Id="rId372" Type="http://schemas.openxmlformats.org/officeDocument/2006/relationships/image" Target="../media/image408.png"/><Relationship Id="rId428" Type="http://schemas.openxmlformats.org/officeDocument/2006/relationships/image" Target="../media/image464.png"/><Relationship Id="rId232" Type="http://schemas.openxmlformats.org/officeDocument/2006/relationships/image" Target="../media/image268.png"/><Relationship Id="rId274" Type="http://schemas.openxmlformats.org/officeDocument/2006/relationships/image" Target="../media/image310.png"/><Relationship Id="rId481" Type="http://schemas.openxmlformats.org/officeDocument/2006/relationships/image" Target="../media/image517.png"/><Relationship Id="rId27" Type="http://schemas.openxmlformats.org/officeDocument/2006/relationships/image" Target="../media/image63.png"/><Relationship Id="rId69" Type="http://schemas.openxmlformats.org/officeDocument/2006/relationships/image" Target="../media/image105.png"/><Relationship Id="rId134" Type="http://schemas.openxmlformats.org/officeDocument/2006/relationships/image" Target="../media/image170.png"/><Relationship Id="rId537" Type="http://schemas.openxmlformats.org/officeDocument/2006/relationships/image" Target="../media/image573.png"/><Relationship Id="rId80" Type="http://schemas.openxmlformats.org/officeDocument/2006/relationships/image" Target="../media/image116.png"/><Relationship Id="rId176" Type="http://schemas.openxmlformats.org/officeDocument/2006/relationships/image" Target="../media/image212.png"/><Relationship Id="rId341" Type="http://schemas.openxmlformats.org/officeDocument/2006/relationships/image" Target="../media/image377.png"/><Relationship Id="rId383" Type="http://schemas.openxmlformats.org/officeDocument/2006/relationships/image" Target="../media/image419.png"/><Relationship Id="rId439" Type="http://schemas.openxmlformats.org/officeDocument/2006/relationships/image" Target="../media/image475.png"/><Relationship Id="rId201" Type="http://schemas.openxmlformats.org/officeDocument/2006/relationships/image" Target="../media/image237.png"/><Relationship Id="rId243" Type="http://schemas.openxmlformats.org/officeDocument/2006/relationships/image" Target="../media/image279.png"/><Relationship Id="rId285" Type="http://schemas.openxmlformats.org/officeDocument/2006/relationships/image" Target="../media/image321.png"/><Relationship Id="rId450" Type="http://schemas.openxmlformats.org/officeDocument/2006/relationships/image" Target="../media/image486.png"/><Relationship Id="rId506" Type="http://schemas.openxmlformats.org/officeDocument/2006/relationships/image" Target="../media/image542.png"/><Relationship Id="rId38" Type="http://schemas.openxmlformats.org/officeDocument/2006/relationships/image" Target="../media/image74.png"/><Relationship Id="rId103" Type="http://schemas.openxmlformats.org/officeDocument/2006/relationships/image" Target="../media/image139.png"/><Relationship Id="rId310" Type="http://schemas.openxmlformats.org/officeDocument/2006/relationships/image" Target="../media/image346.png"/><Relationship Id="rId492" Type="http://schemas.openxmlformats.org/officeDocument/2006/relationships/image" Target="../media/image528.png"/><Relationship Id="rId91" Type="http://schemas.openxmlformats.org/officeDocument/2006/relationships/image" Target="../media/image127.png"/><Relationship Id="rId145" Type="http://schemas.openxmlformats.org/officeDocument/2006/relationships/image" Target="../media/image181.png"/><Relationship Id="rId187" Type="http://schemas.openxmlformats.org/officeDocument/2006/relationships/image" Target="../media/image223.png"/><Relationship Id="rId352" Type="http://schemas.openxmlformats.org/officeDocument/2006/relationships/image" Target="../media/image388.png"/><Relationship Id="rId394" Type="http://schemas.openxmlformats.org/officeDocument/2006/relationships/image" Target="../media/image430.png"/><Relationship Id="rId408" Type="http://schemas.openxmlformats.org/officeDocument/2006/relationships/image" Target="../media/image444.png"/><Relationship Id="rId212" Type="http://schemas.openxmlformats.org/officeDocument/2006/relationships/image" Target="../media/image248.png"/><Relationship Id="rId254" Type="http://schemas.openxmlformats.org/officeDocument/2006/relationships/image" Target="../media/image290.png"/><Relationship Id="rId49" Type="http://schemas.openxmlformats.org/officeDocument/2006/relationships/image" Target="../media/image85.png"/><Relationship Id="rId114" Type="http://schemas.openxmlformats.org/officeDocument/2006/relationships/image" Target="../media/image150.png"/><Relationship Id="rId296" Type="http://schemas.openxmlformats.org/officeDocument/2006/relationships/image" Target="../media/image332.png"/><Relationship Id="rId461" Type="http://schemas.openxmlformats.org/officeDocument/2006/relationships/image" Target="../media/image497.png"/><Relationship Id="rId517" Type="http://schemas.openxmlformats.org/officeDocument/2006/relationships/image" Target="../media/image553.png"/><Relationship Id="rId60" Type="http://schemas.openxmlformats.org/officeDocument/2006/relationships/image" Target="../media/image96.png"/><Relationship Id="rId156" Type="http://schemas.openxmlformats.org/officeDocument/2006/relationships/image" Target="../media/image192.png"/><Relationship Id="rId198" Type="http://schemas.openxmlformats.org/officeDocument/2006/relationships/image" Target="../media/image234.png"/><Relationship Id="rId321" Type="http://schemas.openxmlformats.org/officeDocument/2006/relationships/image" Target="../media/image357.png"/><Relationship Id="rId363" Type="http://schemas.openxmlformats.org/officeDocument/2006/relationships/image" Target="../media/image399.png"/><Relationship Id="rId419" Type="http://schemas.openxmlformats.org/officeDocument/2006/relationships/image" Target="../media/image455.png"/><Relationship Id="rId223" Type="http://schemas.openxmlformats.org/officeDocument/2006/relationships/image" Target="../media/image259.png"/><Relationship Id="rId430" Type="http://schemas.openxmlformats.org/officeDocument/2006/relationships/image" Target="../media/image466.png"/><Relationship Id="rId18" Type="http://schemas.openxmlformats.org/officeDocument/2006/relationships/image" Target="../media/image54.png"/><Relationship Id="rId265" Type="http://schemas.openxmlformats.org/officeDocument/2006/relationships/image" Target="../media/image301.png"/><Relationship Id="rId472" Type="http://schemas.openxmlformats.org/officeDocument/2006/relationships/image" Target="../media/image508.png"/><Relationship Id="rId528" Type="http://schemas.openxmlformats.org/officeDocument/2006/relationships/image" Target="../media/image564.png"/><Relationship Id="rId125" Type="http://schemas.openxmlformats.org/officeDocument/2006/relationships/image" Target="../media/image161.png"/><Relationship Id="rId167" Type="http://schemas.openxmlformats.org/officeDocument/2006/relationships/image" Target="../media/image203.png"/><Relationship Id="rId332" Type="http://schemas.openxmlformats.org/officeDocument/2006/relationships/image" Target="../media/image368.png"/><Relationship Id="rId374" Type="http://schemas.openxmlformats.org/officeDocument/2006/relationships/image" Target="../media/image410.png"/><Relationship Id="rId71" Type="http://schemas.openxmlformats.org/officeDocument/2006/relationships/image" Target="../media/image107.png"/><Relationship Id="rId234" Type="http://schemas.openxmlformats.org/officeDocument/2006/relationships/image" Target="../media/image270.png"/><Relationship Id="rId2" Type="http://schemas.openxmlformats.org/officeDocument/2006/relationships/notesSlide" Target="../notesSlides/notesSlide5.xml"/><Relationship Id="rId29" Type="http://schemas.openxmlformats.org/officeDocument/2006/relationships/image" Target="../media/image65.png"/><Relationship Id="rId276" Type="http://schemas.openxmlformats.org/officeDocument/2006/relationships/image" Target="../media/image312.png"/><Relationship Id="rId441" Type="http://schemas.openxmlformats.org/officeDocument/2006/relationships/image" Target="../media/image477.png"/><Relationship Id="rId483" Type="http://schemas.openxmlformats.org/officeDocument/2006/relationships/image" Target="../media/image519.png"/><Relationship Id="rId539" Type="http://schemas.openxmlformats.org/officeDocument/2006/relationships/image" Target="../media/image575.png"/><Relationship Id="rId40" Type="http://schemas.openxmlformats.org/officeDocument/2006/relationships/image" Target="../media/image76.png"/><Relationship Id="rId136" Type="http://schemas.openxmlformats.org/officeDocument/2006/relationships/image" Target="../media/image172.png"/><Relationship Id="rId178" Type="http://schemas.openxmlformats.org/officeDocument/2006/relationships/image" Target="../media/image214.png"/><Relationship Id="rId301" Type="http://schemas.openxmlformats.org/officeDocument/2006/relationships/image" Target="../media/image337.png"/><Relationship Id="rId343" Type="http://schemas.openxmlformats.org/officeDocument/2006/relationships/image" Target="../media/image379.png"/><Relationship Id="rId82" Type="http://schemas.openxmlformats.org/officeDocument/2006/relationships/image" Target="../media/image118.png"/><Relationship Id="rId203" Type="http://schemas.openxmlformats.org/officeDocument/2006/relationships/image" Target="../media/image239.png"/><Relationship Id="rId385" Type="http://schemas.openxmlformats.org/officeDocument/2006/relationships/image" Target="../media/image421.png"/><Relationship Id="rId245" Type="http://schemas.openxmlformats.org/officeDocument/2006/relationships/image" Target="../media/image281.png"/><Relationship Id="rId287" Type="http://schemas.openxmlformats.org/officeDocument/2006/relationships/image" Target="../media/image323.png"/><Relationship Id="rId410" Type="http://schemas.openxmlformats.org/officeDocument/2006/relationships/image" Target="../media/image446.png"/><Relationship Id="rId452" Type="http://schemas.openxmlformats.org/officeDocument/2006/relationships/image" Target="../media/image488.png"/><Relationship Id="rId494" Type="http://schemas.openxmlformats.org/officeDocument/2006/relationships/image" Target="../media/image530.png"/><Relationship Id="rId508" Type="http://schemas.openxmlformats.org/officeDocument/2006/relationships/image" Target="../media/image544.png"/><Relationship Id="rId105" Type="http://schemas.openxmlformats.org/officeDocument/2006/relationships/image" Target="../media/image141.png"/><Relationship Id="rId147" Type="http://schemas.openxmlformats.org/officeDocument/2006/relationships/image" Target="../media/image183.png"/><Relationship Id="rId312" Type="http://schemas.openxmlformats.org/officeDocument/2006/relationships/image" Target="../media/image348.png"/><Relationship Id="rId354" Type="http://schemas.openxmlformats.org/officeDocument/2006/relationships/image" Target="../media/image390.png"/><Relationship Id="rId51" Type="http://schemas.openxmlformats.org/officeDocument/2006/relationships/image" Target="../media/image87.png"/><Relationship Id="rId93" Type="http://schemas.openxmlformats.org/officeDocument/2006/relationships/image" Target="../media/image129.png"/><Relationship Id="rId189" Type="http://schemas.openxmlformats.org/officeDocument/2006/relationships/image" Target="../media/image225.png"/><Relationship Id="rId396" Type="http://schemas.openxmlformats.org/officeDocument/2006/relationships/image" Target="../media/image432.png"/><Relationship Id="rId214" Type="http://schemas.openxmlformats.org/officeDocument/2006/relationships/image" Target="../media/image250.png"/><Relationship Id="rId256" Type="http://schemas.openxmlformats.org/officeDocument/2006/relationships/image" Target="../media/image292.png"/><Relationship Id="rId298" Type="http://schemas.openxmlformats.org/officeDocument/2006/relationships/image" Target="../media/image334.png"/><Relationship Id="rId421" Type="http://schemas.openxmlformats.org/officeDocument/2006/relationships/image" Target="../media/image457.png"/><Relationship Id="rId463" Type="http://schemas.openxmlformats.org/officeDocument/2006/relationships/image" Target="../media/image499.png"/><Relationship Id="rId519" Type="http://schemas.openxmlformats.org/officeDocument/2006/relationships/image" Target="../media/image555.png"/><Relationship Id="rId116" Type="http://schemas.openxmlformats.org/officeDocument/2006/relationships/image" Target="../media/image152.png"/><Relationship Id="rId158" Type="http://schemas.openxmlformats.org/officeDocument/2006/relationships/image" Target="../media/image194.png"/><Relationship Id="rId323" Type="http://schemas.openxmlformats.org/officeDocument/2006/relationships/image" Target="../media/image359.png"/><Relationship Id="rId530" Type="http://schemas.openxmlformats.org/officeDocument/2006/relationships/image" Target="../media/image566.png"/><Relationship Id="rId20" Type="http://schemas.openxmlformats.org/officeDocument/2006/relationships/image" Target="../media/image56.png"/><Relationship Id="rId62" Type="http://schemas.openxmlformats.org/officeDocument/2006/relationships/image" Target="../media/image98.png"/><Relationship Id="rId365" Type="http://schemas.openxmlformats.org/officeDocument/2006/relationships/image" Target="../media/image401.png"/><Relationship Id="rId225" Type="http://schemas.openxmlformats.org/officeDocument/2006/relationships/image" Target="../media/image261.png"/><Relationship Id="rId267" Type="http://schemas.openxmlformats.org/officeDocument/2006/relationships/image" Target="../media/image303.png"/><Relationship Id="rId432" Type="http://schemas.openxmlformats.org/officeDocument/2006/relationships/image" Target="../media/image468.png"/><Relationship Id="rId474" Type="http://schemas.openxmlformats.org/officeDocument/2006/relationships/image" Target="../media/image510.png"/><Relationship Id="rId127" Type="http://schemas.openxmlformats.org/officeDocument/2006/relationships/image" Target="../media/image163.png"/><Relationship Id="rId31" Type="http://schemas.openxmlformats.org/officeDocument/2006/relationships/image" Target="../media/image67.png"/><Relationship Id="rId73" Type="http://schemas.openxmlformats.org/officeDocument/2006/relationships/image" Target="../media/image109.png"/><Relationship Id="rId169" Type="http://schemas.openxmlformats.org/officeDocument/2006/relationships/image" Target="../media/image205.png"/><Relationship Id="rId334" Type="http://schemas.openxmlformats.org/officeDocument/2006/relationships/image" Target="../media/image370.png"/><Relationship Id="rId376" Type="http://schemas.openxmlformats.org/officeDocument/2006/relationships/image" Target="../media/image412.png"/><Relationship Id="rId4" Type="http://schemas.openxmlformats.org/officeDocument/2006/relationships/image" Target="../media/image40.png"/><Relationship Id="rId180" Type="http://schemas.openxmlformats.org/officeDocument/2006/relationships/image" Target="../media/image216.png"/><Relationship Id="rId236" Type="http://schemas.openxmlformats.org/officeDocument/2006/relationships/image" Target="../media/image272.png"/><Relationship Id="rId278" Type="http://schemas.openxmlformats.org/officeDocument/2006/relationships/image" Target="../media/image314.png"/><Relationship Id="rId401" Type="http://schemas.openxmlformats.org/officeDocument/2006/relationships/image" Target="../media/image437.png"/><Relationship Id="rId443" Type="http://schemas.openxmlformats.org/officeDocument/2006/relationships/image" Target="../media/image479.png"/><Relationship Id="rId303" Type="http://schemas.openxmlformats.org/officeDocument/2006/relationships/image" Target="../media/image339.png"/><Relationship Id="rId485" Type="http://schemas.openxmlformats.org/officeDocument/2006/relationships/image" Target="../media/image521.png"/><Relationship Id="rId42" Type="http://schemas.openxmlformats.org/officeDocument/2006/relationships/image" Target="../media/image78.png"/><Relationship Id="rId84" Type="http://schemas.openxmlformats.org/officeDocument/2006/relationships/image" Target="../media/image120.png"/><Relationship Id="rId138" Type="http://schemas.openxmlformats.org/officeDocument/2006/relationships/image" Target="../media/image174.png"/><Relationship Id="rId345" Type="http://schemas.openxmlformats.org/officeDocument/2006/relationships/image" Target="../media/image381.png"/><Relationship Id="rId387" Type="http://schemas.openxmlformats.org/officeDocument/2006/relationships/image" Target="../media/image423.png"/><Relationship Id="rId510" Type="http://schemas.openxmlformats.org/officeDocument/2006/relationships/image" Target="../media/image546.png"/><Relationship Id="rId191" Type="http://schemas.openxmlformats.org/officeDocument/2006/relationships/image" Target="../media/image227.png"/><Relationship Id="rId205" Type="http://schemas.openxmlformats.org/officeDocument/2006/relationships/image" Target="../media/image241.png"/><Relationship Id="rId247" Type="http://schemas.openxmlformats.org/officeDocument/2006/relationships/image" Target="../media/image283.png"/><Relationship Id="rId412" Type="http://schemas.openxmlformats.org/officeDocument/2006/relationships/image" Target="../media/image448.png"/><Relationship Id="rId107" Type="http://schemas.openxmlformats.org/officeDocument/2006/relationships/image" Target="../media/image143.png"/><Relationship Id="rId289" Type="http://schemas.openxmlformats.org/officeDocument/2006/relationships/image" Target="../media/image325.png"/><Relationship Id="rId454" Type="http://schemas.openxmlformats.org/officeDocument/2006/relationships/image" Target="../media/image490.png"/><Relationship Id="rId496" Type="http://schemas.openxmlformats.org/officeDocument/2006/relationships/image" Target="../media/image532.png"/><Relationship Id="rId11" Type="http://schemas.openxmlformats.org/officeDocument/2006/relationships/image" Target="../media/image47.png"/><Relationship Id="rId53" Type="http://schemas.openxmlformats.org/officeDocument/2006/relationships/image" Target="../media/image89.png"/><Relationship Id="rId149" Type="http://schemas.openxmlformats.org/officeDocument/2006/relationships/image" Target="../media/image185.png"/><Relationship Id="rId314" Type="http://schemas.openxmlformats.org/officeDocument/2006/relationships/image" Target="../media/image350.png"/><Relationship Id="rId356" Type="http://schemas.openxmlformats.org/officeDocument/2006/relationships/image" Target="../media/image392.png"/><Relationship Id="rId398" Type="http://schemas.openxmlformats.org/officeDocument/2006/relationships/image" Target="../media/image434.png"/><Relationship Id="rId521" Type="http://schemas.openxmlformats.org/officeDocument/2006/relationships/image" Target="../media/image557.png"/><Relationship Id="rId95" Type="http://schemas.openxmlformats.org/officeDocument/2006/relationships/image" Target="../media/image131.png"/><Relationship Id="rId160" Type="http://schemas.openxmlformats.org/officeDocument/2006/relationships/image" Target="../media/image196.png"/><Relationship Id="rId216" Type="http://schemas.openxmlformats.org/officeDocument/2006/relationships/image" Target="../media/image252.png"/><Relationship Id="rId423" Type="http://schemas.openxmlformats.org/officeDocument/2006/relationships/image" Target="../media/image459.png"/><Relationship Id="rId258" Type="http://schemas.openxmlformats.org/officeDocument/2006/relationships/image" Target="../media/image294.png"/><Relationship Id="rId465" Type="http://schemas.openxmlformats.org/officeDocument/2006/relationships/image" Target="../media/image501.png"/><Relationship Id="rId22" Type="http://schemas.openxmlformats.org/officeDocument/2006/relationships/image" Target="../media/image58.png"/><Relationship Id="rId64" Type="http://schemas.openxmlformats.org/officeDocument/2006/relationships/image" Target="../media/image100.png"/><Relationship Id="rId118" Type="http://schemas.openxmlformats.org/officeDocument/2006/relationships/image" Target="../media/image154.png"/><Relationship Id="rId325" Type="http://schemas.openxmlformats.org/officeDocument/2006/relationships/image" Target="../media/image361.png"/><Relationship Id="rId367" Type="http://schemas.openxmlformats.org/officeDocument/2006/relationships/image" Target="../media/image403.png"/><Relationship Id="rId532" Type="http://schemas.openxmlformats.org/officeDocument/2006/relationships/image" Target="../media/image568.png"/><Relationship Id="rId171" Type="http://schemas.openxmlformats.org/officeDocument/2006/relationships/image" Target="../media/image207.png"/><Relationship Id="rId227" Type="http://schemas.openxmlformats.org/officeDocument/2006/relationships/image" Target="../media/image263.png"/><Relationship Id="rId269" Type="http://schemas.openxmlformats.org/officeDocument/2006/relationships/image" Target="../media/image305.png"/><Relationship Id="rId434" Type="http://schemas.openxmlformats.org/officeDocument/2006/relationships/image" Target="../media/image470.png"/><Relationship Id="rId476" Type="http://schemas.openxmlformats.org/officeDocument/2006/relationships/image" Target="../media/image512.png"/><Relationship Id="rId33" Type="http://schemas.openxmlformats.org/officeDocument/2006/relationships/image" Target="../media/image69.png"/><Relationship Id="rId129" Type="http://schemas.openxmlformats.org/officeDocument/2006/relationships/image" Target="../media/image165.png"/><Relationship Id="rId280" Type="http://schemas.openxmlformats.org/officeDocument/2006/relationships/image" Target="../media/image316.png"/><Relationship Id="rId336" Type="http://schemas.openxmlformats.org/officeDocument/2006/relationships/image" Target="../media/image372.png"/><Relationship Id="rId501" Type="http://schemas.openxmlformats.org/officeDocument/2006/relationships/image" Target="../media/image537.png"/><Relationship Id="rId75" Type="http://schemas.openxmlformats.org/officeDocument/2006/relationships/image" Target="../media/image111.png"/><Relationship Id="rId140" Type="http://schemas.openxmlformats.org/officeDocument/2006/relationships/image" Target="../media/image176.png"/><Relationship Id="rId182" Type="http://schemas.openxmlformats.org/officeDocument/2006/relationships/image" Target="../media/image218.png"/><Relationship Id="rId378" Type="http://schemas.openxmlformats.org/officeDocument/2006/relationships/image" Target="../media/image414.png"/><Relationship Id="rId403" Type="http://schemas.openxmlformats.org/officeDocument/2006/relationships/image" Target="../media/image439.png"/><Relationship Id="rId6" Type="http://schemas.openxmlformats.org/officeDocument/2006/relationships/image" Target="../media/image42.png"/><Relationship Id="rId238" Type="http://schemas.openxmlformats.org/officeDocument/2006/relationships/image" Target="../media/image274.png"/><Relationship Id="rId445" Type="http://schemas.openxmlformats.org/officeDocument/2006/relationships/image" Target="../media/image481.png"/><Relationship Id="rId487" Type="http://schemas.openxmlformats.org/officeDocument/2006/relationships/image" Target="../media/image523.png"/><Relationship Id="rId291" Type="http://schemas.openxmlformats.org/officeDocument/2006/relationships/image" Target="../media/image327.png"/><Relationship Id="rId305" Type="http://schemas.openxmlformats.org/officeDocument/2006/relationships/image" Target="../media/image341.png"/><Relationship Id="rId347" Type="http://schemas.openxmlformats.org/officeDocument/2006/relationships/image" Target="../media/image383.png"/><Relationship Id="rId512" Type="http://schemas.openxmlformats.org/officeDocument/2006/relationships/image" Target="../media/image548.png"/><Relationship Id="rId44" Type="http://schemas.openxmlformats.org/officeDocument/2006/relationships/image" Target="../media/image80.png"/><Relationship Id="rId86" Type="http://schemas.openxmlformats.org/officeDocument/2006/relationships/image" Target="../media/image122.png"/><Relationship Id="rId151" Type="http://schemas.openxmlformats.org/officeDocument/2006/relationships/image" Target="../media/image187.png"/><Relationship Id="rId389" Type="http://schemas.openxmlformats.org/officeDocument/2006/relationships/image" Target="../media/image425.png"/><Relationship Id="rId193" Type="http://schemas.openxmlformats.org/officeDocument/2006/relationships/image" Target="../media/image229.png"/><Relationship Id="rId207" Type="http://schemas.openxmlformats.org/officeDocument/2006/relationships/image" Target="../media/image243.png"/><Relationship Id="rId249" Type="http://schemas.openxmlformats.org/officeDocument/2006/relationships/image" Target="../media/image285.png"/><Relationship Id="rId414" Type="http://schemas.openxmlformats.org/officeDocument/2006/relationships/image" Target="../media/image450.png"/><Relationship Id="rId456" Type="http://schemas.openxmlformats.org/officeDocument/2006/relationships/image" Target="../media/image492.png"/><Relationship Id="rId498" Type="http://schemas.openxmlformats.org/officeDocument/2006/relationships/image" Target="../media/image534.png"/><Relationship Id="rId13" Type="http://schemas.openxmlformats.org/officeDocument/2006/relationships/image" Target="../media/image49.png"/><Relationship Id="rId109" Type="http://schemas.openxmlformats.org/officeDocument/2006/relationships/image" Target="../media/image145.png"/><Relationship Id="rId260" Type="http://schemas.openxmlformats.org/officeDocument/2006/relationships/image" Target="../media/image296.png"/><Relationship Id="rId316" Type="http://schemas.openxmlformats.org/officeDocument/2006/relationships/image" Target="../media/image352.png"/><Relationship Id="rId523" Type="http://schemas.openxmlformats.org/officeDocument/2006/relationships/image" Target="../media/image559.png"/><Relationship Id="rId55" Type="http://schemas.openxmlformats.org/officeDocument/2006/relationships/image" Target="../media/image91.png"/><Relationship Id="rId97" Type="http://schemas.openxmlformats.org/officeDocument/2006/relationships/image" Target="../media/image133.png"/><Relationship Id="rId120" Type="http://schemas.openxmlformats.org/officeDocument/2006/relationships/image" Target="../media/image156.png"/><Relationship Id="rId358" Type="http://schemas.openxmlformats.org/officeDocument/2006/relationships/image" Target="../media/image394.png"/><Relationship Id="rId162" Type="http://schemas.openxmlformats.org/officeDocument/2006/relationships/image" Target="../media/image198.png"/><Relationship Id="rId218" Type="http://schemas.openxmlformats.org/officeDocument/2006/relationships/image" Target="../media/image254.png"/><Relationship Id="rId425" Type="http://schemas.openxmlformats.org/officeDocument/2006/relationships/image" Target="../media/image461.png"/><Relationship Id="rId467" Type="http://schemas.openxmlformats.org/officeDocument/2006/relationships/image" Target="../media/image503.png"/><Relationship Id="rId271" Type="http://schemas.openxmlformats.org/officeDocument/2006/relationships/image" Target="../media/image307.png"/><Relationship Id="rId24" Type="http://schemas.openxmlformats.org/officeDocument/2006/relationships/image" Target="../media/image60.png"/><Relationship Id="rId66" Type="http://schemas.openxmlformats.org/officeDocument/2006/relationships/image" Target="../media/image102.png"/><Relationship Id="rId131" Type="http://schemas.openxmlformats.org/officeDocument/2006/relationships/image" Target="../media/image167.png"/><Relationship Id="rId327" Type="http://schemas.openxmlformats.org/officeDocument/2006/relationships/image" Target="../media/image363.png"/><Relationship Id="rId369" Type="http://schemas.openxmlformats.org/officeDocument/2006/relationships/image" Target="../media/image405.png"/><Relationship Id="rId534" Type="http://schemas.openxmlformats.org/officeDocument/2006/relationships/image" Target="../media/image570.png"/><Relationship Id="rId173" Type="http://schemas.openxmlformats.org/officeDocument/2006/relationships/image" Target="../media/image209.png"/><Relationship Id="rId229" Type="http://schemas.openxmlformats.org/officeDocument/2006/relationships/image" Target="../media/image265.png"/><Relationship Id="rId380" Type="http://schemas.openxmlformats.org/officeDocument/2006/relationships/image" Target="../media/image416.png"/><Relationship Id="rId436" Type="http://schemas.openxmlformats.org/officeDocument/2006/relationships/image" Target="../media/image472.png"/><Relationship Id="rId240" Type="http://schemas.openxmlformats.org/officeDocument/2006/relationships/image" Target="../media/image276.png"/><Relationship Id="rId478" Type="http://schemas.openxmlformats.org/officeDocument/2006/relationships/image" Target="../media/image514.png"/><Relationship Id="rId35" Type="http://schemas.openxmlformats.org/officeDocument/2006/relationships/image" Target="../media/image71.png"/><Relationship Id="rId77" Type="http://schemas.openxmlformats.org/officeDocument/2006/relationships/image" Target="../media/image113.png"/><Relationship Id="rId100" Type="http://schemas.openxmlformats.org/officeDocument/2006/relationships/image" Target="../media/image136.png"/><Relationship Id="rId282" Type="http://schemas.openxmlformats.org/officeDocument/2006/relationships/image" Target="../media/image318.png"/><Relationship Id="rId338" Type="http://schemas.openxmlformats.org/officeDocument/2006/relationships/image" Target="../media/image374.png"/><Relationship Id="rId503" Type="http://schemas.openxmlformats.org/officeDocument/2006/relationships/image" Target="../media/image539.png"/><Relationship Id="rId8" Type="http://schemas.openxmlformats.org/officeDocument/2006/relationships/image" Target="../media/image44.png"/><Relationship Id="rId142" Type="http://schemas.openxmlformats.org/officeDocument/2006/relationships/image" Target="../media/image178.png"/><Relationship Id="rId184" Type="http://schemas.openxmlformats.org/officeDocument/2006/relationships/image" Target="../media/image220.png"/><Relationship Id="rId391" Type="http://schemas.openxmlformats.org/officeDocument/2006/relationships/image" Target="../media/image427.png"/><Relationship Id="rId405" Type="http://schemas.openxmlformats.org/officeDocument/2006/relationships/image" Target="../media/image441.png"/><Relationship Id="rId447" Type="http://schemas.openxmlformats.org/officeDocument/2006/relationships/image" Target="../media/image483.png"/><Relationship Id="rId251" Type="http://schemas.openxmlformats.org/officeDocument/2006/relationships/image" Target="../media/image287.png"/><Relationship Id="rId489" Type="http://schemas.openxmlformats.org/officeDocument/2006/relationships/image" Target="../media/image525.png"/><Relationship Id="rId46" Type="http://schemas.openxmlformats.org/officeDocument/2006/relationships/image" Target="../media/image82.png"/><Relationship Id="rId293" Type="http://schemas.openxmlformats.org/officeDocument/2006/relationships/image" Target="../media/image329.png"/><Relationship Id="rId307" Type="http://schemas.openxmlformats.org/officeDocument/2006/relationships/image" Target="../media/image343.png"/><Relationship Id="rId349" Type="http://schemas.openxmlformats.org/officeDocument/2006/relationships/image" Target="../media/image385.png"/><Relationship Id="rId514" Type="http://schemas.openxmlformats.org/officeDocument/2006/relationships/image" Target="../media/image550.png"/><Relationship Id="rId88" Type="http://schemas.openxmlformats.org/officeDocument/2006/relationships/image" Target="../media/image124.png"/><Relationship Id="rId111" Type="http://schemas.openxmlformats.org/officeDocument/2006/relationships/image" Target="../media/image147.png"/><Relationship Id="rId153" Type="http://schemas.openxmlformats.org/officeDocument/2006/relationships/image" Target="../media/image189.png"/><Relationship Id="rId195" Type="http://schemas.openxmlformats.org/officeDocument/2006/relationships/image" Target="../media/image231.png"/><Relationship Id="rId209" Type="http://schemas.openxmlformats.org/officeDocument/2006/relationships/image" Target="../media/image245.png"/><Relationship Id="rId360" Type="http://schemas.openxmlformats.org/officeDocument/2006/relationships/image" Target="../media/image396.png"/><Relationship Id="rId416" Type="http://schemas.openxmlformats.org/officeDocument/2006/relationships/image" Target="../media/image452.png"/><Relationship Id="rId220" Type="http://schemas.openxmlformats.org/officeDocument/2006/relationships/image" Target="../media/image256.png"/><Relationship Id="rId458" Type="http://schemas.openxmlformats.org/officeDocument/2006/relationships/image" Target="../media/image494.png"/><Relationship Id="rId15" Type="http://schemas.openxmlformats.org/officeDocument/2006/relationships/image" Target="../media/image51.png"/><Relationship Id="rId57" Type="http://schemas.openxmlformats.org/officeDocument/2006/relationships/image" Target="../media/image93.png"/><Relationship Id="rId262" Type="http://schemas.openxmlformats.org/officeDocument/2006/relationships/image" Target="../media/image298.png"/><Relationship Id="rId318" Type="http://schemas.openxmlformats.org/officeDocument/2006/relationships/image" Target="../media/image354.png"/><Relationship Id="rId525" Type="http://schemas.openxmlformats.org/officeDocument/2006/relationships/image" Target="../media/image561.png"/><Relationship Id="rId99" Type="http://schemas.openxmlformats.org/officeDocument/2006/relationships/image" Target="../media/image135.png"/><Relationship Id="rId122" Type="http://schemas.openxmlformats.org/officeDocument/2006/relationships/image" Target="../media/image158.png"/><Relationship Id="rId164" Type="http://schemas.openxmlformats.org/officeDocument/2006/relationships/image" Target="../media/image200.png"/><Relationship Id="rId371" Type="http://schemas.openxmlformats.org/officeDocument/2006/relationships/image" Target="../media/image407.png"/><Relationship Id="rId427" Type="http://schemas.openxmlformats.org/officeDocument/2006/relationships/image" Target="../media/image463.png"/><Relationship Id="rId469" Type="http://schemas.openxmlformats.org/officeDocument/2006/relationships/image" Target="../media/image505.png"/><Relationship Id="rId26" Type="http://schemas.openxmlformats.org/officeDocument/2006/relationships/image" Target="../media/image62.png"/><Relationship Id="rId231" Type="http://schemas.openxmlformats.org/officeDocument/2006/relationships/image" Target="../media/image267.png"/><Relationship Id="rId273" Type="http://schemas.openxmlformats.org/officeDocument/2006/relationships/image" Target="../media/image309.png"/><Relationship Id="rId329" Type="http://schemas.openxmlformats.org/officeDocument/2006/relationships/image" Target="../media/image365.png"/><Relationship Id="rId480" Type="http://schemas.openxmlformats.org/officeDocument/2006/relationships/image" Target="../media/image516.png"/><Relationship Id="rId536" Type="http://schemas.openxmlformats.org/officeDocument/2006/relationships/image" Target="../media/image572.png"/><Relationship Id="rId68" Type="http://schemas.openxmlformats.org/officeDocument/2006/relationships/image" Target="../media/image104.png"/><Relationship Id="rId133" Type="http://schemas.openxmlformats.org/officeDocument/2006/relationships/image" Target="../media/image169.png"/><Relationship Id="rId175" Type="http://schemas.openxmlformats.org/officeDocument/2006/relationships/image" Target="../media/image211.png"/><Relationship Id="rId340" Type="http://schemas.openxmlformats.org/officeDocument/2006/relationships/image" Target="../media/image376.png"/><Relationship Id="rId200" Type="http://schemas.openxmlformats.org/officeDocument/2006/relationships/image" Target="../media/image236.png"/><Relationship Id="rId382" Type="http://schemas.openxmlformats.org/officeDocument/2006/relationships/image" Target="../media/image418.png"/><Relationship Id="rId438" Type="http://schemas.openxmlformats.org/officeDocument/2006/relationships/image" Target="../media/image474.png"/><Relationship Id="rId242" Type="http://schemas.openxmlformats.org/officeDocument/2006/relationships/image" Target="../media/image278.png"/><Relationship Id="rId284" Type="http://schemas.openxmlformats.org/officeDocument/2006/relationships/image" Target="../media/image320.png"/><Relationship Id="rId491" Type="http://schemas.openxmlformats.org/officeDocument/2006/relationships/image" Target="../media/image527.png"/><Relationship Id="rId505" Type="http://schemas.openxmlformats.org/officeDocument/2006/relationships/image" Target="../media/image541.png"/><Relationship Id="rId37" Type="http://schemas.openxmlformats.org/officeDocument/2006/relationships/image" Target="../media/image73.png"/><Relationship Id="rId79" Type="http://schemas.openxmlformats.org/officeDocument/2006/relationships/image" Target="../media/image115.png"/><Relationship Id="rId102" Type="http://schemas.openxmlformats.org/officeDocument/2006/relationships/image" Target="../media/image138.png"/><Relationship Id="rId144" Type="http://schemas.openxmlformats.org/officeDocument/2006/relationships/image" Target="../media/image180.png"/><Relationship Id="rId90" Type="http://schemas.openxmlformats.org/officeDocument/2006/relationships/image" Target="../media/image126.png"/><Relationship Id="rId186" Type="http://schemas.openxmlformats.org/officeDocument/2006/relationships/image" Target="../media/image222.png"/><Relationship Id="rId351" Type="http://schemas.openxmlformats.org/officeDocument/2006/relationships/image" Target="../media/image387.png"/><Relationship Id="rId393" Type="http://schemas.openxmlformats.org/officeDocument/2006/relationships/image" Target="../media/image429.png"/><Relationship Id="rId407" Type="http://schemas.openxmlformats.org/officeDocument/2006/relationships/image" Target="../media/image443.png"/><Relationship Id="rId449" Type="http://schemas.openxmlformats.org/officeDocument/2006/relationships/image" Target="../media/image485.png"/><Relationship Id="rId211" Type="http://schemas.openxmlformats.org/officeDocument/2006/relationships/image" Target="../media/image247.png"/><Relationship Id="rId253" Type="http://schemas.openxmlformats.org/officeDocument/2006/relationships/image" Target="../media/image289.png"/><Relationship Id="rId295" Type="http://schemas.openxmlformats.org/officeDocument/2006/relationships/image" Target="../media/image331.png"/><Relationship Id="rId309" Type="http://schemas.openxmlformats.org/officeDocument/2006/relationships/image" Target="../media/image345.png"/><Relationship Id="rId460" Type="http://schemas.openxmlformats.org/officeDocument/2006/relationships/image" Target="../media/image496.png"/><Relationship Id="rId516" Type="http://schemas.openxmlformats.org/officeDocument/2006/relationships/image" Target="../media/image552.png"/><Relationship Id="rId48" Type="http://schemas.openxmlformats.org/officeDocument/2006/relationships/image" Target="../media/image84.png"/><Relationship Id="rId113" Type="http://schemas.openxmlformats.org/officeDocument/2006/relationships/image" Target="../media/image149.png"/><Relationship Id="rId320" Type="http://schemas.openxmlformats.org/officeDocument/2006/relationships/image" Target="../media/image356.png"/><Relationship Id="rId155" Type="http://schemas.openxmlformats.org/officeDocument/2006/relationships/image" Target="../media/image191.png"/><Relationship Id="rId197" Type="http://schemas.openxmlformats.org/officeDocument/2006/relationships/image" Target="../media/image233.png"/><Relationship Id="rId362" Type="http://schemas.openxmlformats.org/officeDocument/2006/relationships/image" Target="../media/image398.png"/><Relationship Id="rId418" Type="http://schemas.openxmlformats.org/officeDocument/2006/relationships/image" Target="../media/image454.png"/><Relationship Id="rId222" Type="http://schemas.openxmlformats.org/officeDocument/2006/relationships/image" Target="../media/image258.png"/><Relationship Id="rId264" Type="http://schemas.openxmlformats.org/officeDocument/2006/relationships/image" Target="../media/image300.png"/><Relationship Id="rId471" Type="http://schemas.openxmlformats.org/officeDocument/2006/relationships/image" Target="../media/image507.png"/><Relationship Id="rId17" Type="http://schemas.openxmlformats.org/officeDocument/2006/relationships/image" Target="../media/image53.png"/><Relationship Id="rId59" Type="http://schemas.openxmlformats.org/officeDocument/2006/relationships/image" Target="../media/image95.png"/><Relationship Id="rId124" Type="http://schemas.openxmlformats.org/officeDocument/2006/relationships/image" Target="../media/image160.png"/><Relationship Id="rId527" Type="http://schemas.openxmlformats.org/officeDocument/2006/relationships/image" Target="../media/image563.png"/><Relationship Id="rId70" Type="http://schemas.openxmlformats.org/officeDocument/2006/relationships/image" Target="../media/image106.png"/><Relationship Id="rId166" Type="http://schemas.openxmlformats.org/officeDocument/2006/relationships/image" Target="../media/image202.png"/><Relationship Id="rId331" Type="http://schemas.openxmlformats.org/officeDocument/2006/relationships/image" Target="../media/image367.png"/><Relationship Id="rId373" Type="http://schemas.openxmlformats.org/officeDocument/2006/relationships/image" Target="../media/image409.png"/><Relationship Id="rId429" Type="http://schemas.openxmlformats.org/officeDocument/2006/relationships/image" Target="../media/image465.png"/><Relationship Id="rId1" Type="http://schemas.openxmlformats.org/officeDocument/2006/relationships/slideLayout" Target="../slideLayouts/slideLayout17.xml"/><Relationship Id="rId233" Type="http://schemas.openxmlformats.org/officeDocument/2006/relationships/image" Target="../media/image269.png"/><Relationship Id="rId440" Type="http://schemas.openxmlformats.org/officeDocument/2006/relationships/image" Target="../media/image476.png"/><Relationship Id="rId28" Type="http://schemas.openxmlformats.org/officeDocument/2006/relationships/image" Target="../media/image64.png"/><Relationship Id="rId275" Type="http://schemas.openxmlformats.org/officeDocument/2006/relationships/image" Target="../media/image311.png"/><Relationship Id="rId300" Type="http://schemas.openxmlformats.org/officeDocument/2006/relationships/image" Target="../media/image336.png"/><Relationship Id="rId482" Type="http://schemas.openxmlformats.org/officeDocument/2006/relationships/image" Target="../media/image518.png"/><Relationship Id="rId538" Type="http://schemas.openxmlformats.org/officeDocument/2006/relationships/image" Target="../media/image574.png"/><Relationship Id="rId81" Type="http://schemas.openxmlformats.org/officeDocument/2006/relationships/image" Target="../media/image117.png"/><Relationship Id="rId135" Type="http://schemas.openxmlformats.org/officeDocument/2006/relationships/image" Target="../media/image171.png"/><Relationship Id="rId177" Type="http://schemas.openxmlformats.org/officeDocument/2006/relationships/image" Target="../media/image213.png"/><Relationship Id="rId342" Type="http://schemas.openxmlformats.org/officeDocument/2006/relationships/image" Target="../media/image378.png"/><Relationship Id="rId384" Type="http://schemas.openxmlformats.org/officeDocument/2006/relationships/image" Target="../media/image420.png"/><Relationship Id="rId202" Type="http://schemas.openxmlformats.org/officeDocument/2006/relationships/image" Target="../media/image238.png"/><Relationship Id="rId244" Type="http://schemas.openxmlformats.org/officeDocument/2006/relationships/image" Target="../media/image280.png"/><Relationship Id="rId39" Type="http://schemas.openxmlformats.org/officeDocument/2006/relationships/image" Target="../media/image75.png"/><Relationship Id="rId286" Type="http://schemas.openxmlformats.org/officeDocument/2006/relationships/image" Target="../media/image322.png"/><Relationship Id="rId451" Type="http://schemas.openxmlformats.org/officeDocument/2006/relationships/image" Target="../media/image487.png"/><Relationship Id="rId493" Type="http://schemas.openxmlformats.org/officeDocument/2006/relationships/image" Target="../media/image529.png"/><Relationship Id="rId507" Type="http://schemas.openxmlformats.org/officeDocument/2006/relationships/image" Target="../media/image543.png"/><Relationship Id="rId50" Type="http://schemas.openxmlformats.org/officeDocument/2006/relationships/image" Target="../media/image86.png"/><Relationship Id="rId104" Type="http://schemas.openxmlformats.org/officeDocument/2006/relationships/image" Target="../media/image140.png"/><Relationship Id="rId146" Type="http://schemas.openxmlformats.org/officeDocument/2006/relationships/image" Target="../media/image182.png"/><Relationship Id="rId188" Type="http://schemas.openxmlformats.org/officeDocument/2006/relationships/image" Target="../media/image224.png"/><Relationship Id="rId311" Type="http://schemas.openxmlformats.org/officeDocument/2006/relationships/image" Target="../media/image347.png"/><Relationship Id="rId353" Type="http://schemas.openxmlformats.org/officeDocument/2006/relationships/image" Target="../media/image389.png"/><Relationship Id="rId395" Type="http://schemas.openxmlformats.org/officeDocument/2006/relationships/image" Target="../media/image431.png"/><Relationship Id="rId409" Type="http://schemas.openxmlformats.org/officeDocument/2006/relationships/image" Target="../media/image445.png"/><Relationship Id="rId92" Type="http://schemas.openxmlformats.org/officeDocument/2006/relationships/image" Target="../media/image128.png"/><Relationship Id="rId213" Type="http://schemas.openxmlformats.org/officeDocument/2006/relationships/image" Target="../media/image249.png"/><Relationship Id="rId420" Type="http://schemas.openxmlformats.org/officeDocument/2006/relationships/image" Target="../media/image456.png"/><Relationship Id="rId255" Type="http://schemas.openxmlformats.org/officeDocument/2006/relationships/image" Target="../media/image291.png"/><Relationship Id="rId297" Type="http://schemas.openxmlformats.org/officeDocument/2006/relationships/image" Target="../media/image333.png"/><Relationship Id="rId462" Type="http://schemas.openxmlformats.org/officeDocument/2006/relationships/image" Target="../media/image498.png"/><Relationship Id="rId518" Type="http://schemas.openxmlformats.org/officeDocument/2006/relationships/image" Target="../media/image554.png"/><Relationship Id="rId115" Type="http://schemas.openxmlformats.org/officeDocument/2006/relationships/image" Target="../media/image151.png"/><Relationship Id="rId157" Type="http://schemas.openxmlformats.org/officeDocument/2006/relationships/image" Target="../media/image193.png"/><Relationship Id="rId322" Type="http://schemas.openxmlformats.org/officeDocument/2006/relationships/image" Target="../media/image358.png"/><Relationship Id="rId364" Type="http://schemas.openxmlformats.org/officeDocument/2006/relationships/image" Target="../media/image400.png"/><Relationship Id="rId61" Type="http://schemas.openxmlformats.org/officeDocument/2006/relationships/image" Target="../media/image97.png"/><Relationship Id="rId199" Type="http://schemas.openxmlformats.org/officeDocument/2006/relationships/image" Target="../media/image235.png"/><Relationship Id="rId19" Type="http://schemas.openxmlformats.org/officeDocument/2006/relationships/image" Target="../media/image55.png"/><Relationship Id="rId224" Type="http://schemas.openxmlformats.org/officeDocument/2006/relationships/image" Target="../media/image260.png"/><Relationship Id="rId266" Type="http://schemas.openxmlformats.org/officeDocument/2006/relationships/image" Target="../media/image302.png"/><Relationship Id="rId431" Type="http://schemas.openxmlformats.org/officeDocument/2006/relationships/image" Target="../media/image467.png"/><Relationship Id="rId473" Type="http://schemas.openxmlformats.org/officeDocument/2006/relationships/image" Target="../media/image509.png"/><Relationship Id="rId529" Type="http://schemas.openxmlformats.org/officeDocument/2006/relationships/image" Target="../media/image565.png"/><Relationship Id="rId30" Type="http://schemas.openxmlformats.org/officeDocument/2006/relationships/image" Target="../media/image66.png"/><Relationship Id="rId126" Type="http://schemas.openxmlformats.org/officeDocument/2006/relationships/image" Target="../media/image162.png"/><Relationship Id="rId168" Type="http://schemas.openxmlformats.org/officeDocument/2006/relationships/image" Target="../media/image204.png"/><Relationship Id="rId333" Type="http://schemas.openxmlformats.org/officeDocument/2006/relationships/image" Target="../media/image369.png"/><Relationship Id="rId540" Type="http://schemas.openxmlformats.org/officeDocument/2006/relationships/image" Target="../media/image576.png"/><Relationship Id="rId72" Type="http://schemas.openxmlformats.org/officeDocument/2006/relationships/image" Target="../media/image108.png"/><Relationship Id="rId375" Type="http://schemas.openxmlformats.org/officeDocument/2006/relationships/image" Target="../media/image411.png"/><Relationship Id="rId3" Type="http://schemas.openxmlformats.org/officeDocument/2006/relationships/image" Target="../media/image39.png"/><Relationship Id="rId235" Type="http://schemas.openxmlformats.org/officeDocument/2006/relationships/image" Target="../media/image271.png"/><Relationship Id="rId277" Type="http://schemas.openxmlformats.org/officeDocument/2006/relationships/image" Target="../media/image313.png"/><Relationship Id="rId400" Type="http://schemas.openxmlformats.org/officeDocument/2006/relationships/image" Target="../media/image436.png"/><Relationship Id="rId442" Type="http://schemas.openxmlformats.org/officeDocument/2006/relationships/image" Target="../media/image478.png"/><Relationship Id="rId484" Type="http://schemas.openxmlformats.org/officeDocument/2006/relationships/image" Target="../media/image520.png"/><Relationship Id="rId137" Type="http://schemas.openxmlformats.org/officeDocument/2006/relationships/image" Target="../media/image173.png"/><Relationship Id="rId302" Type="http://schemas.openxmlformats.org/officeDocument/2006/relationships/image" Target="../media/image338.png"/><Relationship Id="rId344" Type="http://schemas.openxmlformats.org/officeDocument/2006/relationships/image" Target="../media/image380.png"/><Relationship Id="rId41" Type="http://schemas.openxmlformats.org/officeDocument/2006/relationships/image" Target="../media/image77.png"/><Relationship Id="rId83" Type="http://schemas.openxmlformats.org/officeDocument/2006/relationships/image" Target="../media/image119.png"/><Relationship Id="rId179" Type="http://schemas.openxmlformats.org/officeDocument/2006/relationships/image" Target="../media/image215.png"/><Relationship Id="rId386" Type="http://schemas.openxmlformats.org/officeDocument/2006/relationships/image" Target="../media/image422.png"/><Relationship Id="rId190" Type="http://schemas.openxmlformats.org/officeDocument/2006/relationships/image" Target="../media/image226.png"/><Relationship Id="rId204" Type="http://schemas.openxmlformats.org/officeDocument/2006/relationships/image" Target="../media/image240.png"/><Relationship Id="rId246" Type="http://schemas.openxmlformats.org/officeDocument/2006/relationships/image" Target="../media/image282.png"/><Relationship Id="rId288" Type="http://schemas.openxmlformats.org/officeDocument/2006/relationships/image" Target="../media/image324.png"/><Relationship Id="rId411" Type="http://schemas.openxmlformats.org/officeDocument/2006/relationships/image" Target="../media/image447.png"/><Relationship Id="rId453" Type="http://schemas.openxmlformats.org/officeDocument/2006/relationships/image" Target="../media/image489.png"/><Relationship Id="rId509" Type="http://schemas.openxmlformats.org/officeDocument/2006/relationships/image" Target="../media/image545.png"/><Relationship Id="rId106" Type="http://schemas.openxmlformats.org/officeDocument/2006/relationships/image" Target="../media/image142.png"/><Relationship Id="rId313" Type="http://schemas.openxmlformats.org/officeDocument/2006/relationships/image" Target="../media/image349.png"/><Relationship Id="rId495" Type="http://schemas.openxmlformats.org/officeDocument/2006/relationships/image" Target="../media/image531.png"/><Relationship Id="rId10" Type="http://schemas.openxmlformats.org/officeDocument/2006/relationships/image" Target="../media/image46.png"/><Relationship Id="rId52" Type="http://schemas.openxmlformats.org/officeDocument/2006/relationships/image" Target="../media/image88.png"/><Relationship Id="rId94" Type="http://schemas.openxmlformats.org/officeDocument/2006/relationships/image" Target="../media/image130.png"/><Relationship Id="rId148" Type="http://schemas.openxmlformats.org/officeDocument/2006/relationships/image" Target="../media/image184.png"/><Relationship Id="rId355" Type="http://schemas.openxmlformats.org/officeDocument/2006/relationships/image" Target="../media/image391.png"/><Relationship Id="rId397" Type="http://schemas.openxmlformats.org/officeDocument/2006/relationships/image" Target="../media/image433.png"/><Relationship Id="rId520" Type="http://schemas.openxmlformats.org/officeDocument/2006/relationships/image" Target="../media/image556.png"/><Relationship Id="rId215" Type="http://schemas.openxmlformats.org/officeDocument/2006/relationships/image" Target="../media/image251.png"/><Relationship Id="rId257" Type="http://schemas.openxmlformats.org/officeDocument/2006/relationships/image" Target="../media/image293.png"/><Relationship Id="rId422" Type="http://schemas.openxmlformats.org/officeDocument/2006/relationships/image" Target="../media/image458.png"/><Relationship Id="rId464" Type="http://schemas.openxmlformats.org/officeDocument/2006/relationships/image" Target="../media/image500.png"/><Relationship Id="rId299" Type="http://schemas.openxmlformats.org/officeDocument/2006/relationships/image" Target="../media/image335.png"/><Relationship Id="rId63" Type="http://schemas.openxmlformats.org/officeDocument/2006/relationships/image" Target="../media/image99.png"/><Relationship Id="rId159" Type="http://schemas.openxmlformats.org/officeDocument/2006/relationships/image" Target="../media/image195.png"/><Relationship Id="rId366" Type="http://schemas.openxmlformats.org/officeDocument/2006/relationships/image" Target="../media/image402.png"/><Relationship Id="rId226" Type="http://schemas.openxmlformats.org/officeDocument/2006/relationships/image" Target="../media/image262.png"/><Relationship Id="rId433" Type="http://schemas.openxmlformats.org/officeDocument/2006/relationships/image" Target="../media/image469.png"/><Relationship Id="rId74" Type="http://schemas.openxmlformats.org/officeDocument/2006/relationships/image" Target="../media/image110.png"/><Relationship Id="rId377" Type="http://schemas.openxmlformats.org/officeDocument/2006/relationships/image" Target="../media/image413.png"/><Relationship Id="rId500" Type="http://schemas.openxmlformats.org/officeDocument/2006/relationships/image" Target="../media/image536.png"/><Relationship Id="rId5" Type="http://schemas.openxmlformats.org/officeDocument/2006/relationships/image" Target="../media/image41.png"/><Relationship Id="rId237" Type="http://schemas.openxmlformats.org/officeDocument/2006/relationships/image" Target="../media/image273.png"/><Relationship Id="rId444" Type="http://schemas.openxmlformats.org/officeDocument/2006/relationships/image" Target="../media/image480.png"/></Relationships>
</file>

<file path=ppt/slides/_rels/slide6.xml.rels><?xml version="1.0" encoding="UTF-8" standalone="yes"?>
<Relationships xmlns="http://schemas.openxmlformats.org/package/2006/relationships"><Relationship Id="rId3" Type="http://schemas.openxmlformats.org/officeDocument/2006/relationships/image" Target="../media/image577.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578.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579.png"/></Relationships>
</file>

<file path=ppt/slides/_rels/slide8.xml.rels><?xml version="1.0" encoding="UTF-8" standalone="yes"?>
<Relationships xmlns="http://schemas.openxmlformats.org/package/2006/relationships"><Relationship Id="rId3" Type="http://schemas.openxmlformats.org/officeDocument/2006/relationships/image" Target="../media/image580.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582.png"/><Relationship Id="rId2" Type="http://schemas.openxmlformats.org/officeDocument/2006/relationships/image" Target="../media/image581.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9461470-2C49-0B4A-AFF2-693C58AC2F9F}"/>
              </a:ext>
            </a:extLst>
          </p:cNvPr>
          <p:cNvSpPr/>
          <p:nvPr/>
        </p:nvSpPr>
        <p:spPr>
          <a:xfrm>
            <a:off x="4148152" y="0"/>
            <a:ext cx="4995848" cy="6858000"/>
          </a:xfrm>
          <a:custGeom>
            <a:avLst/>
            <a:gdLst>
              <a:gd name="connsiteX0" fmla="*/ 810930 w 4995848"/>
              <a:gd name="connsiteY0" fmla="*/ 0 h 6857999"/>
              <a:gd name="connsiteX1" fmla="*/ 4995848 w 4995848"/>
              <a:gd name="connsiteY1" fmla="*/ 0 h 6857999"/>
              <a:gd name="connsiteX2" fmla="*/ 4995848 w 4995848"/>
              <a:gd name="connsiteY2" fmla="*/ 6857999 h 6857999"/>
              <a:gd name="connsiteX3" fmla="*/ 810929 w 4995848"/>
              <a:gd name="connsiteY3" fmla="*/ 6857999 h 6857999"/>
              <a:gd name="connsiteX4" fmla="*/ 772675 w 4995848"/>
              <a:gd name="connsiteY4" fmla="*/ 6790558 h 6857999"/>
              <a:gd name="connsiteX5" fmla="*/ 0 w 4995848"/>
              <a:gd name="connsiteY5" fmla="*/ 3429001 h 6857999"/>
              <a:gd name="connsiteX6" fmla="*/ 772675 w 4995848"/>
              <a:gd name="connsiteY6" fmla="*/ 6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848" h="6857999">
                <a:moveTo>
                  <a:pt x="810930" y="0"/>
                </a:moveTo>
                <a:lnTo>
                  <a:pt x="4995848" y="0"/>
                </a:lnTo>
                <a:lnTo>
                  <a:pt x="4995848" y="6857999"/>
                </a:lnTo>
                <a:lnTo>
                  <a:pt x="810929" y="6857999"/>
                </a:lnTo>
                <a:lnTo>
                  <a:pt x="772675" y="6790558"/>
                </a:lnTo>
                <a:cubicBezTo>
                  <a:pt x="292599" y="5902709"/>
                  <a:pt x="0" y="4723291"/>
                  <a:pt x="0" y="3429001"/>
                </a:cubicBezTo>
                <a:cubicBezTo>
                  <a:pt x="0" y="2134711"/>
                  <a:pt x="292599" y="955293"/>
                  <a:pt x="772675" y="67445"/>
                </a:cubicBezTo>
                <a:close/>
              </a:path>
            </a:pathLst>
          </a:custGeom>
          <a:solidFill>
            <a:srgbClr val="662F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F3B760C1-7E25-45A7-B891-53C58D074EA2}"/>
              </a:ext>
            </a:extLst>
          </p:cNvPr>
          <p:cNvSpPr>
            <a:spLocks noGrp="1"/>
          </p:cNvSpPr>
          <p:nvPr>
            <p:ph type="body" sz="quarter" idx="4294967295"/>
          </p:nvPr>
        </p:nvSpPr>
        <p:spPr>
          <a:xfrm>
            <a:off x="4520506" y="2258061"/>
            <a:ext cx="4251140" cy="2341877"/>
          </a:xfrm>
          <a:prstGeom prst="rect">
            <a:avLst/>
          </a:prstGeom>
        </p:spPr>
        <p:txBody>
          <a:bodyPr>
            <a:noAutofit/>
          </a:bodyPr>
          <a:lstStyle/>
          <a:p>
            <a:pPr marL="0" indent="0">
              <a:buNone/>
            </a:pPr>
            <a:r>
              <a:rPr lang="en-US" sz="8000" dirty="0">
                <a:solidFill>
                  <a:schemeClr val="bg1"/>
                </a:solidFill>
                <a:effectLst>
                  <a:outerShdw dist="56557" dir="8100000" algn="tr" rotWithShape="0">
                    <a:srgbClr val="482166"/>
                  </a:outerShdw>
                </a:effectLst>
                <a:latin typeface="Roboto" panose="02000000000000000000" pitchFamily="2" charset="0"/>
                <a:ea typeface="Roboto" panose="02000000000000000000" pitchFamily="2" charset="0"/>
                <a:cs typeface="Roboto" panose="02000000000000000000" pitchFamily="2" charset="0"/>
              </a:rPr>
              <a:t>Sunlight Zone</a:t>
            </a:r>
          </a:p>
        </p:txBody>
      </p:sp>
      <p:sp>
        <p:nvSpPr>
          <p:cNvPr id="6" name="Title 3">
            <a:extLst>
              <a:ext uri="{FF2B5EF4-FFF2-40B4-BE49-F238E27FC236}">
                <a16:creationId xmlns:a16="http://schemas.microsoft.com/office/drawing/2014/main" id="{B6ADE897-E12C-4A20-B842-CD64CC495BD3}"/>
              </a:ext>
            </a:extLst>
          </p:cNvPr>
          <p:cNvSpPr txBox="1">
            <a:spLocks/>
          </p:cNvSpPr>
          <p:nvPr/>
        </p:nvSpPr>
        <p:spPr>
          <a:xfrm>
            <a:off x="343072" y="341368"/>
            <a:ext cx="2857328" cy="465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spc="250" dirty="0">
                <a:solidFill>
                  <a:srgbClr val="662F90"/>
                </a:solidFill>
                <a:latin typeface="Roboto" panose="02000000000000000000" pitchFamily="2" charset="0"/>
                <a:ea typeface="Roboto" panose="02000000000000000000" pitchFamily="2" charset="0"/>
                <a:cs typeface="Roboto" panose="02000000000000000000" pitchFamily="2" charset="0"/>
              </a:rPr>
              <a:t>Session 3</a:t>
            </a:r>
            <a:endParaRPr kumimoji="0" lang="en-US" sz="2400" b="1" i="0" u="none" strike="noStrike" kern="1200" cap="none" spc="250" normalizeH="0" baseline="0" noProof="0" dirty="0">
              <a:ln>
                <a:noFill/>
              </a:ln>
              <a:solidFill>
                <a:srgbClr val="662F9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1EDB3847-9810-C1C6-B852-0AB8840AF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557" y="5763699"/>
            <a:ext cx="1474423" cy="822486"/>
          </a:xfrm>
          <a:prstGeom prst="rect">
            <a:avLst/>
          </a:prstGeom>
        </p:spPr>
      </p:pic>
      <p:pic>
        <p:nvPicPr>
          <p:cNvPr id="9" name="Picture 8" descr="A logo with a yellow submarine&#10;&#10;Description automatically generated">
            <a:extLst>
              <a:ext uri="{FF2B5EF4-FFF2-40B4-BE49-F238E27FC236}">
                <a16:creationId xmlns:a16="http://schemas.microsoft.com/office/drawing/2014/main" id="{DEF0E29C-96A4-0B1B-780A-BAB22FB27DC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057901" y="5696961"/>
            <a:ext cx="931627" cy="931904"/>
          </a:xfrm>
          <a:prstGeom prst="rect">
            <a:avLst/>
          </a:prstGeom>
        </p:spPr>
      </p:pic>
      <p:pic>
        <p:nvPicPr>
          <p:cNvPr id="10" name="Picture 9">
            <a:extLst>
              <a:ext uri="{FF2B5EF4-FFF2-40B4-BE49-F238E27FC236}">
                <a16:creationId xmlns:a16="http://schemas.microsoft.com/office/drawing/2014/main" id="{75763FF4-91E7-1843-AF17-64807056DDBA}"/>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33288" y="1895998"/>
            <a:ext cx="3849226" cy="2703940"/>
          </a:xfrm>
          <a:prstGeom prst="rect">
            <a:avLst/>
          </a:prstGeom>
        </p:spPr>
      </p:pic>
      <p:pic>
        <p:nvPicPr>
          <p:cNvPr id="2" name="Picture 1" descr="FIRST_DIVE_Logo_Horizontal_RGB_OneColorReverse.png">
            <a:extLst>
              <a:ext uri="{FF2B5EF4-FFF2-40B4-BE49-F238E27FC236}">
                <a16:creationId xmlns:a16="http://schemas.microsoft.com/office/drawing/2014/main" id="{84D2822D-16CC-69AD-158E-BD413EC7185A}"/>
              </a:ext>
            </a:extLst>
          </p:cNvPr>
          <p:cNvPicPr>
            <a:picLocks noChangeAspect="1"/>
          </p:cNvPicPr>
          <p:nvPr/>
        </p:nvPicPr>
        <p:blipFill>
          <a:blip r:embed="rId6"/>
          <a:stretch>
            <a:fillRect/>
          </a:stretch>
        </p:blipFill>
        <p:spPr>
          <a:xfrm>
            <a:off x="5123806" y="5765266"/>
            <a:ext cx="3648075" cy="638175"/>
          </a:xfrm>
          <a:prstGeom prst="rect">
            <a:avLst/>
          </a:prstGeom>
        </p:spPr>
      </p:pic>
    </p:spTree>
    <p:extLst>
      <p:ext uri="{BB962C8B-B14F-4D97-AF65-F5344CB8AC3E}">
        <p14:creationId xmlns:p14="http://schemas.microsoft.com/office/powerpoint/2010/main" val="3743200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DE1808D-4A41-4429-BDD9-039046921A33}"/>
              </a:ext>
            </a:extLst>
          </p:cNvPr>
          <p:cNvSpPr/>
          <p:nvPr/>
        </p:nvSpPr>
        <p:spPr>
          <a:xfrm>
            <a:off x="263047" y="365127"/>
            <a:ext cx="8426470" cy="762634"/>
          </a:xfrm>
          <a:prstGeom prst="roundRect">
            <a:avLst/>
          </a:prstGeom>
          <a:solidFill>
            <a:srgbClr val="662D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2</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Big Question</a:t>
            </a:r>
          </a:p>
        </p:txBody>
      </p:sp>
      <p:sp>
        <p:nvSpPr>
          <p:cNvPr id="10" name="Text Placeholder 2">
            <a:extLst>
              <a:ext uri="{FF2B5EF4-FFF2-40B4-BE49-F238E27FC236}">
                <a16:creationId xmlns:a16="http://schemas.microsoft.com/office/drawing/2014/main" id="{BD800255-73F8-E9E3-BDEE-1FD055B93D45}"/>
              </a:ext>
            </a:extLst>
          </p:cNvPr>
          <p:cNvSpPr txBox="1">
            <a:spLocks/>
          </p:cNvSpPr>
          <p:nvPr/>
        </p:nvSpPr>
        <p:spPr>
          <a:xfrm>
            <a:off x="4691269" y="2358886"/>
            <a:ext cx="4176773" cy="3056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dirty="0">
                <a:solidFill>
                  <a:srgbClr val="FF781D"/>
                </a:solidFill>
                <a:latin typeface="Roboto" panose="02000000000000000000" pitchFamily="2" charset="0"/>
                <a:ea typeface="Roboto" panose="02000000000000000000" pitchFamily="2" charset="0"/>
                <a:cs typeface="Roboto" panose="02000000000000000000" pitchFamily="2" charset="0"/>
              </a:rPr>
              <a:t>How can we protect coral reefs?</a:t>
            </a:r>
            <a:endParaRPr lang="en-US" sz="4800" dirty="0">
              <a:solidFill>
                <a:srgbClr val="FF781D"/>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a:extLst>
              <a:ext uri="{FF2B5EF4-FFF2-40B4-BE49-F238E27FC236}">
                <a16:creationId xmlns:a16="http://schemas.microsoft.com/office/drawing/2014/main" id="{C248C846-0FDC-A8C6-0AF2-E0F8CB089EA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8650" y="1354394"/>
            <a:ext cx="3664184" cy="4149212"/>
          </a:xfrm>
          <a:prstGeom prst="rect">
            <a:avLst/>
          </a:prstGeom>
        </p:spPr>
      </p:pic>
    </p:spTree>
    <p:extLst>
      <p:ext uri="{BB962C8B-B14F-4D97-AF65-F5344CB8AC3E}">
        <p14:creationId xmlns:p14="http://schemas.microsoft.com/office/powerpoint/2010/main" val="171746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3</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Six Bricks Warm-Up</a:t>
            </a:r>
            <a:endParaRPr lang="en-US" sz="3200" dirty="0">
              <a:solidFill>
                <a:srgbClr val="662D91"/>
              </a:solidFill>
              <a:latin typeface="Roboto" panose="02000000000000000000" pitchFamily="2" charset="0"/>
              <a:ea typeface="Roboto" panose="02000000000000000000" pitchFamily="2" charset="0"/>
              <a:cs typeface="Roboto" panose="02000000000000000000" pitchFamily="2" charset="0"/>
            </a:endParaRPr>
          </a:p>
        </p:txBody>
      </p:sp>
      <p:sp>
        <p:nvSpPr>
          <p:cNvPr id="9" name="Text Placeholder 2">
            <a:extLst>
              <a:ext uri="{FF2B5EF4-FFF2-40B4-BE49-F238E27FC236}">
                <a16:creationId xmlns:a16="http://schemas.microsoft.com/office/drawing/2014/main" id="{32AE123D-B69D-8CDC-A65E-9F0518477CCE}"/>
              </a:ext>
            </a:extLst>
          </p:cNvPr>
          <p:cNvSpPr>
            <a:spLocks noGrp="1"/>
          </p:cNvSpPr>
          <p:nvPr>
            <p:ph type="body" sz="quarter" idx="14"/>
          </p:nvPr>
        </p:nvSpPr>
        <p:spPr>
          <a:xfrm>
            <a:off x="355602" y="1467642"/>
            <a:ext cx="8512442" cy="3056597"/>
          </a:xfrm>
        </p:spPr>
        <p:txBody>
          <a:bodyPr>
            <a:normAutofit/>
          </a:bodyPr>
          <a:lstStyle/>
          <a:p>
            <a:pPr marL="0" indent="0" algn="ctr">
              <a:buNone/>
            </a:pPr>
            <a:r>
              <a:rPr lang="en-US" sz="4800" b="1" dirty="0">
                <a:solidFill>
                  <a:srgbClr val="FF781D"/>
                </a:solidFill>
                <a:latin typeface="Roboto" panose="02000000000000000000" pitchFamily="2" charset="0"/>
                <a:ea typeface="Roboto" panose="02000000000000000000" pitchFamily="2" charset="0"/>
                <a:cs typeface="Roboto" panose="02000000000000000000" pitchFamily="2" charset="0"/>
              </a:rPr>
              <a:t>What Can You Build?</a:t>
            </a:r>
            <a:endParaRPr lang="en-US" sz="4800" dirty="0">
              <a:solidFill>
                <a:srgbClr val="FF781D"/>
              </a:solidFill>
              <a:latin typeface="Roboto" panose="02000000000000000000" pitchFamily="2" charset="0"/>
              <a:ea typeface="Roboto" panose="02000000000000000000" pitchFamily="2" charset="0"/>
              <a:cs typeface="Roboto" panose="02000000000000000000" pitchFamily="2" charset="0"/>
            </a:endParaRPr>
          </a:p>
        </p:txBody>
      </p:sp>
      <p:grpSp>
        <p:nvGrpSpPr>
          <p:cNvPr id="3" name="object 38">
            <a:extLst>
              <a:ext uri="{FF2B5EF4-FFF2-40B4-BE49-F238E27FC236}">
                <a16:creationId xmlns:a16="http://schemas.microsoft.com/office/drawing/2014/main" id="{8B84E80F-1074-0110-ECF2-AC33FB495134}"/>
              </a:ext>
            </a:extLst>
          </p:cNvPr>
          <p:cNvGrpSpPr/>
          <p:nvPr/>
        </p:nvGrpSpPr>
        <p:grpSpPr>
          <a:xfrm>
            <a:off x="1192040" y="2268695"/>
            <a:ext cx="6580360" cy="3945009"/>
            <a:chOff x="3135140" y="2900260"/>
            <a:chExt cx="4170045" cy="2499995"/>
          </a:xfrm>
        </p:grpSpPr>
        <p:pic>
          <p:nvPicPr>
            <p:cNvPr id="5" name="object 39">
              <a:extLst>
                <a:ext uri="{FF2B5EF4-FFF2-40B4-BE49-F238E27FC236}">
                  <a16:creationId xmlns:a16="http://schemas.microsoft.com/office/drawing/2014/main" id="{8D11A016-E1FA-2E01-B262-90047225EF99}"/>
                </a:ext>
              </a:extLst>
            </p:cNvPr>
            <p:cNvPicPr/>
            <p:nvPr/>
          </p:nvPicPr>
          <p:blipFill>
            <a:blip r:embed="rId4" cstate="print"/>
            <a:stretch>
              <a:fillRect/>
            </a:stretch>
          </p:blipFill>
          <p:spPr>
            <a:xfrm>
              <a:off x="4406658" y="2900260"/>
              <a:ext cx="2898190" cy="2499740"/>
            </a:xfrm>
            <a:prstGeom prst="rect">
              <a:avLst/>
            </a:prstGeom>
          </p:spPr>
        </p:pic>
        <p:pic>
          <p:nvPicPr>
            <p:cNvPr id="6" name="object 40">
              <a:extLst>
                <a:ext uri="{FF2B5EF4-FFF2-40B4-BE49-F238E27FC236}">
                  <a16:creationId xmlns:a16="http://schemas.microsoft.com/office/drawing/2014/main" id="{E35427FE-9E11-B68C-C9D8-715B92C673FE}"/>
                </a:ext>
              </a:extLst>
            </p:cNvPr>
            <p:cNvPicPr/>
            <p:nvPr/>
          </p:nvPicPr>
          <p:blipFill>
            <a:blip r:embed="rId5" cstate="print"/>
            <a:stretch>
              <a:fillRect/>
            </a:stretch>
          </p:blipFill>
          <p:spPr>
            <a:xfrm>
              <a:off x="3135140" y="3115646"/>
              <a:ext cx="2543023" cy="1716258"/>
            </a:xfrm>
            <a:prstGeom prst="rect">
              <a:avLst/>
            </a:prstGeom>
          </p:spPr>
        </p:pic>
      </p:grpSp>
    </p:spTree>
    <p:extLst>
      <p:ext uri="{BB962C8B-B14F-4D97-AF65-F5344CB8AC3E}">
        <p14:creationId xmlns:p14="http://schemas.microsoft.com/office/powerpoint/2010/main" val="951211944"/>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Explore Task</a:t>
            </a:r>
          </a:p>
        </p:txBody>
      </p:sp>
      <p:sp>
        <p:nvSpPr>
          <p:cNvPr id="5" name="Text Placeholder 2">
            <a:extLst>
              <a:ext uri="{FF2B5EF4-FFF2-40B4-BE49-F238E27FC236}">
                <a16:creationId xmlns:a16="http://schemas.microsoft.com/office/drawing/2014/main" id="{C5A047DE-92BC-4D58-0B4B-38B3A1E085FC}"/>
              </a:ext>
            </a:extLst>
          </p:cNvPr>
          <p:cNvSpPr txBox="1">
            <a:spLocks/>
          </p:cNvSpPr>
          <p:nvPr/>
        </p:nvSpPr>
        <p:spPr>
          <a:xfrm>
            <a:off x="624999" y="1584858"/>
            <a:ext cx="7886700" cy="36882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dirty="0">
                <a:solidFill>
                  <a:srgbClr val="FF781D"/>
                </a:solidFill>
                <a:latin typeface="Roboto" panose="02000000000000000000" pitchFamily="2" charset="0"/>
                <a:ea typeface="Roboto" panose="02000000000000000000" pitchFamily="2" charset="0"/>
                <a:cs typeface="Roboto" panose="02000000000000000000" pitchFamily="2" charset="0"/>
              </a:rPr>
              <a:t>What lives in a coral reef?</a:t>
            </a:r>
            <a:endParaRPr lang="en-US" sz="4800" dirty="0">
              <a:solidFill>
                <a:srgbClr val="FF781D"/>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BFC2389F-A90D-958F-DCC8-D2C0AC4A9D5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946750" y="2326639"/>
            <a:ext cx="5250499" cy="3688283"/>
          </a:xfrm>
          <a:prstGeom prst="rect">
            <a:avLst/>
          </a:prstGeom>
        </p:spPr>
      </p:pic>
    </p:spTree>
    <p:extLst>
      <p:ext uri="{BB962C8B-B14F-4D97-AF65-F5344CB8AC3E}">
        <p14:creationId xmlns:p14="http://schemas.microsoft.com/office/powerpoint/2010/main" val="723896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03D193D5-911C-4DF9-BB10-28A5ACD7C69A}"/>
              </a:ext>
            </a:extLst>
          </p:cNvPr>
          <p:cNvSpPr>
            <a:spLocks noGrp="1"/>
          </p:cNvSpPr>
          <p:nvPr>
            <p:ph type="body" sz="quarter" idx="14"/>
          </p:nvPr>
        </p:nvSpPr>
        <p:spPr>
          <a:xfrm>
            <a:off x="628650" y="1316270"/>
            <a:ext cx="8338008" cy="3035926"/>
          </a:xfrm>
        </p:spPr>
        <p:txBody>
          <a:bodyPr>
            <a:normAutofit/>
          </a:bodyPr>
          <a:lstStyle/>
          <a:p>
            <a:pPr marL="0" indent="0">
              <a:buNone/>
            </a:pPr>
            <a:r>
              <a:rPr lang="en-US" sz="4800" b="1" dirty="0">
                <a:solidFill>
                  <a:srgbClr val="FF781D"/>
                </a:solidFill>
                <a:latin typeface="Roboto" panose="02000000000000000000" pitchFamily="2" charset="0"/>
                <a:ea typeface="Roboto" panose="02000000000000000000" pitchFamily="2" charset="0"/>
                <a:cs typeface="Roboto" panose="02000000000000000000" pitchFamily="2" charset="0"/>
              </a:rPr>
              <a:t>Build a coral reef.</a:t>
            </a:r>
            <a:endParaRPr lang="en-US" sz="4800" b="1" dirty="0">
              <a:solidFill>
                <a:srgbClr val="FF781D"/>
              </a:solidFill>
              <a:highlight>
                <a:srgbClr val="00FF00"/>
              </a:highlight>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Create Task</a:t>
            </a:r>
          </a:p>
        </p:txBody>
      </p:sp>
      <p:sp>
        <p:nvSpPr>
          <p:cNvPr id="15" name="TextBox 14">
            <a:extLst>
              <a:ext uri="{FF2B5EF4-FFF2-40B4-BE49-F238E27FC236}">
                <a16:creationId xmlns:a16="http://schemas.microsoft.com/office/drawing/2014/main" id="{1302C25A-BE93-CD93-AF09-A361E6172547}"/>
              </a:ext>
            </a:extLst>
          </p:cNvPr>
          <p:cNvSpPr txBox="1"/>
          <p:nvPr/>
        </p:nvSpPr>
        <p:spPr>
          <a:xfrm>
            <a:off x="7022123" y="360199"/>
            <a:ext cx="1721786" cy="369332"/>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2D91"/>
                </a:solidFill>
                <a:effectLst/>
                <a:uLnTx/>
                <a:uFillTx/>
                <a:latin typeface="Roboto" panose="02000000000000000000" pitchFamily="2" charset="0"/>
                <a:ea typeface="Roboto" panose="02000000000000000000" pitchFamily="2" charset="0"/>
                <a:cs typeface="Roboto" panose="02000000000000000000" pitchFamily="2" charset="0"/>
              </a:rPr>
              <a:t>You Need..</a:t>
            </a:r>
          </a:p>
        </p:txBody>
      </p:sp>
      <p:grpSp>
        <p:nvGrpSpPr>
          <p:cNvPr id="6" name="object 26">
            <a:extLst>
              <a:ext uri="{FF2B5EF4-FFF2-40B4-BE49-F238E27FC236}">
                <a16:creationId xmlns:a16="http://schemas.microsoft.com/office/drawing/2014/main" id="{FF5C1C32-0862-236B-701F-BDA638543937}"/>
              </a:ext>
            </a:extLst>
          </p:cNvPr>
          <p:cNvGrpSpPr/>
          <p:nvPr/>
        </p:nvGrpSpPr>
        <p:grpSpPr>
          <a:xfrm>
            <a:off x="1174750" y="2451811"/>
            <a:ext cx="3269398" cy="3266598"/>
            <a:chOff x="5067096" y="7263498"/>
            <a:chExt cx="2224405" cy="2222500"/>
          </a:xfrm>
        </p:grpSpPr>
        <p:pic>
          <p:nvPicPr>
            <p:cNvPr id="7" name="object 27">
              <a:extLst>
                <a:ext uri="{FF2B5EF4-FFF2-40B4-BE49-F238E27FC236}">
                  <a16:creationId xmlns:a16="http://schemas.microsoft.com/office/drawing/2014/main" id="{15A44117-5D62-063B-86A7-5FF0D8B44D6E}"/>
                </a:ext>
              </a:extLst>
            </p:cNvPr>
            <p:cNvPicPr/>
            <p:nvPr/>
          </p:nvPicPr>
          <p:blipFill>
            <a:blip r:embed="rId3" cstate="print"/>
            <a:stretch>
              <a:fillRect/>
            </a:stretch>
          </p:blipFill>
          <p:spPr>
            <a:xfrm>
              <a:off x="5067096" y="7263498"/>
              <a:ext cx="2223947" cy="2222500"/>
            </a:xfrm>
            <a:prstGeom prst="rect">
              <a:avLst/>
            </a:prstGeom>
          </p:spPr>
        </p:pic>
        <p:pic>
          <p:nvPicPr>
            <p:cNvPr id="8" name="object 28">
              <a:extLst>
                <a:ext uri="{FF2B5EF4-FFF2-40B4-BE49-F238E27FC236}">
                  <a16:creationId xmlns:a16="http://schemas.microsoft.com/office/drawing/2014/main" id="{9F0ED40E-C658-2FEA-BE04-86D11FFE1A45}"/>
                </a:ext>
              </a:extLst>
            </p:cNvPr>
            <p:cNvPicPr/>
            <p:nvPr/>
          </p:nvPicPr>
          <p:blipFill>
            <a:blip r:embed="rId4" cstate="print"/>
            <a:stretch>
              <a:fillRect/>
            </a:stretch>
          </p:blipFill>
          <p:spPr>
            <a:xfrm>
              <a:off x="5116130" y="8190001"/>
              <a:ext cx="815319" cy="790128"/>
            </a:xfrm>
            <a:prstGeom prst="rect">
              <a:avLst/>
            </a:prstGeom>
          </p:spPr>
        </p:pic>
        <p:pic>
          <p:nvPicPr>
            <p:cNvPr id="10" name="object 29">
              <a:extLst>
                <a:ext uri="{FF2B5EF4-FFF2-40B4-BE49-F238E27FC236}">
                  <a16:creationId xmlns:a16="http://schemas.microsoft.com/office/drawing/2014/main" id="{A5B4C325-D606-A930-AA46-27C49033634E}"/>
                </a:ext>
              </a:extLst>
            </p:cNvPr>
            <p:cNvPicPr/>
            <p:nvPr/>
          </p:nvPicPr>
          <p:blipFill>
            <a:blip r:embed="rId5" cstate="print"/>
            <a:stretch>
              <a:fillRect/>
            </a:stretch>
          </p:blipFill>
          <p:spPr>
            <a:xfrm>
              <a:off x="5551195" y="8636406"/>
              <a:ext cx="820801" cy="424789"/>
            </a:xfrm>
            <a:prstGeom prst="rect">
              <a:avLst/>
            </a:prstGeom>
          </p:spPr>
        </p:pic>
      </p:grpSp>
      <p:grpSp>
        <p:nvGrpSpPr>
          <p:cNvPr id="890" name="Group 889">
            <a:extLst>
              <a:ext uri="{FF2B5EF4-FFF2-40B4-BE49-F238E27FC236}">
                <a16:creationId xmlns:a16="http://schemas.microsoft.com/office/drawing/2014/main" id="{E3AB92D8-5084-2BF8-B7FB-695DC571CE0A}"/>
              </a:ext>
            </a:extLst>
          </p:cNvPr>
          <p:cNvGrpSpPr/>
          <p:nvPr/>
        </p:nvGrpSpPr>
        <p:grpSpPr>
          <a:xfrm>
            <a:off x="6197600" y="693575"/>
            <a:ext cx="2670444" cy="1839805"/>
            <a:chOff x="2480037" y="1547318"/>
            <a:chExt cx="6011239" cy="4141450"/>
          </a:xfrm>
        </p:grpSpPr>
        <p:pic>
          <p:nvPicPr>
            <p:cNvPr id="12" name="object 890">
              <a:extLst>
                <a:ext uri="{FF2B5EF4-FFF2-40B4-BE49-F238E27FC236}">
                  <a16:creationId xmlns:a16="http://schemas.microsoft.com/office/drawing/2014/main" id="{66D41AC4-0AF8-A199-21F7-D73322185F13}"/>
                </a:ext>
              </a:extLst>
            </p:cNvPr>
            <p:cNvPicPr/>
            <p:nvPr/>
          </p:nvPicPr>
          <p:blipFill>
            <a:blip r:embed="rId6" cstate="hqprint">
              <a:extLst>
                <a:ext uri="{28A0092B-C50C-407E-A947-70E740481C1C}">
                  <a14:useLocalDpi xmlns:a14="http://schemas.microsoft.com/office/drawing/2010/main"/>
                </a:ext>
              </a:extLst>
            </a:blip>
            <a:stretch>
              <a:fillRect/>
            </a:stretch>
          </p:blipFill>
          <p:spPr>
            <a:xfrm>
              <a:off x="2480037" y="1547318"/>
              <a:ext cx="3523233" cy="2600993"/>
            </a:xfrm>
            <a:prstGeom prst="rect">
              <a:avLst/>
            </a:prstGeom>
          </p:spPr>
        </p:pic>
        <p:pic>
          <p:nvPicPr>
            <p:cNvPr id="13" name="Picture 12" descr="A box of lego toys&#10;&#10;Description automatically generated">
              <a:extLst>
                <a:ext uri="{FF2B5EF4-FFF2-40B4-BE49-F238E27FC236}">
                  <a16:creationId xmlns:a16="http://schemas.microsoft.com/office/drawing/2014/main" id="{01528F37-542B-C7A5-2F67-010319F1EF8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844729" y="3950618"/>
              <a:ext cx="2014951" cy="1738150"/>
            </a:xfrm>
            <a:prstGeom prst="rect">
              <a:avLst/>
            </a:prstGeom>
          </p:spPr>
        </p:pic>
        <p:grpSp>
          <p:nvGrpSpPr>
            <p:cNvPr id="14" name="object 2">
              <a:extLst>
                <a:ext uri="{FF2B5EF4-FFF2-40B4-BE49-F238E27FC236}">
                  <a16:creationId xmlns:a16="http://schemas.microsoft.com/office/drawing/2014/main" id="{13BCEE9D-E582-51FC-E960-9A2D1959C571}"/>
                </a:ext>
              </a:extLst>
            </p:cNvPr>
            <p:cNvGrpSpPr/>
            <p:nvPr/>
          </p:nvGrpSpPr>
          <p:grpSpPr>
            <a:xfrm>
              <a:off x="6335868" y="1811352"/>
              <a:ext cx="2155408" cy="3369225"/>
              <a:chOff x="3960012" y="1152003"/>
              <a:chExt cx="3067050" cy="6113780"/>
            </a:xfrm>
          </p:grpSpPr>
          <p:pic>
            <p:nvPicPr>
              <p:cNvPr id="18" name="object 3">
                <a:extLst>
                  <a:ext uri="{FF2B5EF4-FFF2-40B4-BE49-F238E27FC236}">
                    <a16:creationId xmlns:a16="http://schemas.microsoft.com/office/drawing/2014/main" id="{3F63A3C9-5578-41E9-86AE-E000D6DBF66A}"/>
                  </a:ext>
                </a:extLst>
              </p:cNvPr>
              <p:cNvPicPr/>
              <p:nvPr/>
            </p:nvPicPr>
            <p:blipFill>
              <a:blip r:embed="rId8" cstate="hqprint">
                <a:extLst>
                  <a:ext uri="{28A0092B-C50C-407E-A947-70E740481C1C}">
                    <a14:useLocalDpi xmlns:a14="http://schemas.microsoft.com/office/drawing/2010/main"/>
                  </a:ext>
                </a:extLst>
              </a:blip>
              <a:stretch>
                <a:fillRect/>
              </a:stretch>
            </p:blipFill>
            <p:spPr>
              <a:xfrm>
                <a:off x="3960012" y="1152003"/>
                <a:ext cx="3059989" cy="6113488"/>
              </a:xfrm>
              <a:prstGeom prst="rect">
                <a:avLst/>
              </a:prstGeom>
            </p:spPr>
          </p:pic>
          <p:pic>
            <p:nvPicPr>
              <p:cNvPr id="19" name="object 4">
                <a:extLst>
                  <a:ext uri="{FF2B5EF4-FFF2-40B4-BE49-F238E27FC236}">
                    <a16:creationId xmlns:a16="http://schemas.microsoft.com/office/drawing/2014/main" id="{7DC129A1-631A-9002-9536-03F65857B272}"/>
                  </a:ext>
                </a:extLst>
              </p:cNvPr>
              <p:cNvPicPr/>
              <p:nvPr/>
            </p:nvPicPr>
            <p:blipFill>
              <a:blip r:embed="rId9" cstate="print"/>
              <a:stretch>
                <a:fillRect/>
              </a:stretch>
            </p:blipFill>
            <p:spPr>
              <a:xfrm>
                <a:off x="4968354" y="2478024"/>
                <a:ext cx="10286" cy="12674"/>
              </a:xfrm>
              <a:prstGeom prst="rect">
                <a:avLst/>
              </a:prstGeom>
            </p:spPr>
          </p:pic>
          <p:pic>
            <p:nvPicPr>
              <p:cNvPr id="20" name="object 5">
                <a:extLst>
                  <a:ext uri="{FF2B5EF4-FFF2-40B4-BE49-F238E27FC236}">
                    <a16:creationId xmlns:a16="http://schemas.microsoft.com/office/drawing/2014/main" id="{F029A69F-A417-C80B-7751-D0B32CBA3D61}"/>
                  </a:ext>
                </a:extLst>
              </p:cNvPr>
              <p:cNvPicPr/>
              <p:nvPr/>
            </p:nvPicPr>
            <p:blipFill>
              <a:blip r:embed="rId10" cstate="hqprint">
                <a:extLst>
                  <a:ext uri="{28A0092B-C50C-407E-A947-70E740481C1C}">
                    <a14:useLocalDpi xmlns:a14="http://schemas.microsoft.com/office/drawing/2010/main"/>
                  </a:ext>
                </a:extLst>
              </a:blip>
              <a:stretch>
                <a:fillRect/>
              </a:stretch>
            </p:blipFill>
            <p:spPr>
              <a:xfrm>
                <a:off x="4847881" y="2551239"/>
                <a:ext cx="132981" cy="75564"/>
              </a:xfrm>
              <a:prstGeom prst="rect">
                <a:avLst/>
              </a:prstGeom>
            </p:spPr>
          </p:pic>
          <p:pic>
            <p:nvPicPr>
              <p:cNvPr id="21" name="object 6">
                <a:extLst>
                  <a:ext uri="{FF2B5EF4-FFF2-40B4-BE49-F238E27FC236}">
                    <a16:creationId xmlns:a16="http://schemas.microsoft.com/office/drawing/2014/main" id="{CEF993B0-FB9F-EE15-5A1C-67A503E8ADE7}"/>
                  </a:ext>
                </a:extLst>
              </p:cNvPr>
              <p:cNvPicPr/>
              <p:nvPr/>
            </p:nvPicPr>
            <p:blipFill>
              <a:blip r:embed="rId11" cstate="print">
                <a:extLst>
                  <a:ext uri="{28A0092B-C50C-407E-A947-70E740481C1C}">
                    <a14:useLocalDpi xmlns:a14="http://schemas.microsoft.com/office/drawing/2010/main"/>
                  </a:ext>
                </a:extLst>
              </a:blip>
              <a:stretch>
                <a:fillRect/>
              </a:stretch>
            </p:blipFill>
            <p:spPr>
              <a:xfrm>
                <a:off x="4863134" y="2426678"/>
                <a:ext cx="115150" cy="62496"/>
              </a:xfrm>
              <a:prstGeom prst="rect">
                <a:avLst/>
              </a:prstGeom>
            </p:spPr>
          </p:pic>
          <p:pic>
            <p:nvPicPr>
              <p:cNvPr id="22" name="object 7">
                <a:extLst>
                  <a:ext uri="{FF2B5EF4-FFF2-40B4-BE49-F238E27FC236}">
                    <a16:creationId xmlns:a16="http://schemas.microsoft.com/office/drawing/2014/main" id="{1B8B5277-F6B0-BD86-84F3-223589963750}"/>
                  </a:ext>
                </a:extLst>
              </p:cNvPr>
              <p:cNvPicPr/>
              <p:nvPr/>
            </p:nvPicPr>
            <p:blipFill>
              <a:blip r:embed="rId12" cstate="print">
                <a:extLst>
                  <a:ext uri="{28A0092B-C50C-407E-A947-70E740481C1C}">
                    <a14:useLocalDpi xmlns:a14="http://schemas.microsoft.com/office/drawing/2010/main"/>
                  </a:ext>
                </a:extLst>
              </a:blip>
              <a:stretch>
                <a:fillRect/>
              </a:stretch>
            </p:blipFill>
            <p:spPr>
              <a:xfrm>
                <a:off x="4919675" y="2259101"/>
                <a:ext cx="57289" cy="23329"/>
              </a:xfrm>
              <a:prstGeom prst="rect">
                <a:avLst/>
              </a:prstGeom>
            </p:spPr>
          </p:pic>
          <p:pic>
            <p:nvPicPr>
              <p:cNvPr id="23" name="object 8">
                <a:extLst>
                  <a:ext uri="{FF2B5EF4-FFF2-40B4-BE49-F238E27FC236}">
                    <a16:creationId xmlns:a16="http://schemas.microsoft.com/office/drawing/2014/main" id="{51E159B4-82A7-EA26-4285-12AB92BCF213}"/>
                  </a:ext>
                </a:extLst>
              </p:cNvPr>
              <p:cNvPicPr/>
              <p:nvPr/>
            </p:nvPicPr>
            <p:blipFill>
              <a:blip r:embed="rId13" cstate="hqprint">
                <a:extLst>
                  <a:ext uri="{28A0092B-C50C-407E-A947-70E740481C1C}">
                    <a14:useLocalDpi xmlns:a14="http://schemas.microsoft.com/office/drawing/2010/main"/>
                  </a:ext>
                </a:extLst>
              </a:blip>
              <a:stretch>
                <a:fillRect/>
              </a:stretch>
            </p:blipFill>
            <p:spPr>
              <a:xfrm>
                <a:off x="4831587" y="2591511"/>
                <a:ext cx="44361" cy="25565"/>
              </a:xfrm>
              <a:prstGeom prst="rect">
                <a:avLst/>
              </a:prstGeom>
            </p:spPr>
          </p:pic>
          <p:pic>
            <p:nvPicPr>
              <p:cNvPr id="24" name="object 9">
                <a:extLst>
                  <a:ext uri="{FF2B5EF4-FFF2-40B4-BE49-F238E27FC236}">
                    <a16:creationId xmlns:a16="http://schemas.microsoft.com/office/drawing/2014/main" id="{443166AA-3271-F2FE-5778-805C0D07EF17}"/>
                  </a:ext>
                </a:extLst>
              </p:cNvPr>
              <p:cNvPicPr/>
              <p:nvPr/>
            </p:nvPicPr>
            <p:blipFill>
              <a:blip r:embed="rId14" cstate="print"/>
              <a:stretch>
                <a:fillRect/>
              </a:stretch>
            </p:blipFill>
            <p:spPr>
              <a:xfrm>
                <a:off x="4905387" y="2577896"/>
                <a:ext cx="44856" cy="12242"/>
              </a:xfrm>
              <a:prstGeom prst="rect">
                <a:avLst/>
              </a:prstGeom>
            </p:spPr>
          </p:pic>
          <p:pic>
            <p:nvPicPr>
              <p:cNvPr id="25" name="object 10">
                <a:extLst>
                  <a:ext uri="{FF2B5EF4-FFF2-40B4-BE49-F238E27FC236}">
                    <a16:creationId xmlns:a16="http://schemas.microsoft.com/office/drawing/2014/main" id="{AD353FEE-F940-5C7F-3D97-3ED249F39EE7}"/>
                  </a:ext>
                </a:extLst>
              </p:cNvPr>
              <p:cNvPicPr/>
              <p:nvPr/>
            </p:nvPicPr>
            <p:blipFill>
              <a:blip r:embed="rId15" cstate="print">
                <a:extLst>
                  <a:ext uri="{28A0092B-C50C-407E-A947-70E740481C1C}">
                    <a14:useLocalDpi xmlns:a14="http://schemas.microsoft.com/office/drawing/2010/main"/>
                  </a:ext>
                </a:extLst>
              </a:blip>
              <a:stretch>
                <a:fillRect/>
              </a:stretch>
            </p:blipFill>
            <p:spPr>
              <a:xfrm>
                <a:off x="4840147" y="2473058"/>
                <a:ext cx="124980" cy="100698"/>
              </a:xfrm>
              <a:prstGeom prst="rect">
                <a:avLst/>
              </a:prstGeom>
            </p:spPr>
          </p:pic>
          <p:pic>
            <p:nvPicPr>
              <p:cNvPr id="26" name="object 11">
                <a:extLst>
                  <a:ext uri="{FF2B5EF4-FFF2-40B4-BE49-F238E27FC236}">
                    <a16:creationId xmlns:a16="http://schemas.microsoft.com/office/drawing/2014/main" id="{CE1822D9-EDA6-E630-A037-66B39A432B92}"/>
                  </a:ext>
                </a:extLst>
              </p:cNvPr>
              <p:cNvPicPr/>
              <p:nvPr/>
            </p:nvPicPr>
            <p:blipFill>
              <a:blip r:embed="rId16" cstate="hqprint">
                <a:extLst>
                  <a:ext uri="{28A0092B-C50C-407E-A947-70E740481C1C}">
                    <a14:useLocalDpi xmlns:a14="http://schemas.microsoft.com/office/drawing/2010/main"/>
                  </a:ext>
                </a:extLst>
              </a:blip>
              <a:stretch>
                <a:fillRect/>
              </a:stretch>
            </p:blipFill>
            <p:spPr>
              <a:xfrm>
                <a:off x="4878311" y="2370886"/>
                <a:ext cx="99415" cy="67182"/>
              </a:xfrm>
              <a:prstGeom prst="rect">
                <a:avLst/>
              </a:prstGeom>
            </p:spPr>
          </p:pic>
          <p:pic>
            <p:nvPicPr>
              <p:cNvPr id="27" name="object 12">
                <a:extLst>
                  <a:ext uri="{FF2B5EF4-FFF2-40B4-BE49-F238E27FC236}">
                    <a16:creationId xmlns:a16="http://schemas.microsoft.com/office/drawing/2014/main" id="{58757400-2EF8-83FD-232C-688360C5AF63}"/>
                  </a:ext>
                </a:extLst>
              </p:cNvPr>
              <p:cNvPicPr/>
              <p:nvPr/>
            </p:nvPicPr>
            <p:blipFill>
              <a:blip r:embed="rId17" cstate="hqprint">
                <a:extLst>
                  <a:ext uri="{28A0092B-C50C-407E-A947-70E740481C1C}">
                    <a14:useLocalDpi xmlns:a14="http://schemas.microsoft.com/office/drawing/2010/main"/>
                  </a:ext>
                </a:extLst>
              </a:blip>
              <a:stretch>
                <a:fillRect/>
              </a:stretch>
            </p:blipFill>
            <p:spPr>
              <a:xfrm>
                <a:off x="4812893" y="2641917"/>
                <a:ext cx="170332" cy="112255"/>
              </a:xfrm>
              <a:prstGeom prst="rect">
                <a:avLst/>
              </a:prstGeom>
            </p:spPr>
          </p:pic>
          <p:pic>
            <p:nvPicPr>
              <p:cNvPr id="28" name="object 13">
                <a:extLst>
                  <a:ext uri="{FF2B5EF4-FFF2-40B4-BE49-F238E27FC236}">
                    <a16:creationId xmlns:a16="http://schemas.microsoft.com/office/drawing/2014/main" id="{AF1C599E-FA71-A913-9E28-E8635CEF60AC}"/>
                  </a:ext>
                </a:extLst>
              </p:cNvPr>
              <p:cNvPicPr/>
              <p:nvPr/>
            </p:nvPicPr>
            <p:blipFill>
              <a:blip r:embed="rId18" cstate="print"/>
              <a:stretch>
                <a:fillRect/>
              </a:stretch>
            </p:blipFill>
            <p:spPr>
              <a:xfrm>
                <a:off x="4924361" y="2523210"/>
                <a:ext cx="54829" cy="13766"/>
              </a:xfrm>
              <a:prstGeom prst="rect">
                <a:avLst/>
              </a:prstGeom>
            </p:spPr>
          </p:pic>
          <p:pic>
            <p:nvPicPr>
              <p:cNvPr id="29" name="object 14">
                <a:extLst>
                  <a:ext uri="{FF2B5EF4-FFF2-40B4-BE49-F238E27FC236}">
                    <a16:creationId xmlns:a16="http://schemas.microsoft.com/office/drawing/2014/main" id="{32459B67-77E3-7989-3D88-9121CE7E822C}"/>
                  </a:ext>
                </a:extLst>
              </p:cNvPr>
              <p:cNvPicPr/>
              <p:nvPr/>
            </p:nvPicPr>
            <p:blipFill>
              <a:blip r:embed="rId19" cstate="print">
                <a:extLst>
                  <a:ext uri="{28A0092B-C50C-407E-A947-70E740481C1C}">
                    <a14:useLocalDpi xmlns:a14="http://schemas.microsoft.com/office/drawing/2010/main"/>
                  </a:ext>
                </a:extLst>
              </a:blip>
              <a:stretch>
                <a:fillRect/>
              </a:stretch>
            </p:blipFill>
            <p:spPr>
              <a:xfrm>
                <a:off x="4825034" y="2619375"/>
                <a:ext cx="122605" cy="30772"/>
              </a:xfrm>
              <a:prstGeom prst="rect">
                <a:avLst/>
              </a:prstGeom>
            </p:spPr>
          </p:pic>
          <p:pic>
            <p:nvPicPr>
              <p:cNvPr id="30" name="object 15">
                <a:extLst>
                  <a:ext uri="{FF2B5EF4-FFF2-40B4-BE49-F238E27FC236}">
                    <a16:creationId xmlns:a16="http://schemas.microsoft.com/office/drawing/2014/main" id="{5B568D40-497B-8D30-129A-1E06EE06F064}"/>
                  </a:ext>
                </a:extLst>
              </p:cNvPr>
              <p:cNvPicPr/>
              <p:nvPr/>
            </p:nvPicPr>
            <p:blipFill>
              <a:blip r:embed="rId20" cstate="print">
                <a:extLst>
                  <a:ext uri="{28A0092B-C50C-407E-A947-70E740481C1C}">
                    <a14:useLocalDpi xmlns:a14="http://schemas.microsoft.com/office/drawing/2010/main"/>
                  </a:ext>
                </a:extLst>
              </a:blip>
              <a:stretch>
                <a:fillRect/>
              </a:stretch>
            </p:blipFill>
            <p:spPr>
              <a:xfrm>
                <a:off x="4848910" y="2502789"/>
                <a:ext cx="21843" cy="26542"/>
              </a:xfrm>
              <a:prstGeom prst="rect">
                <a:avLst/>
              </a:prstGeom>
            </p:spPr>
          </p:pic>
          <p:pic>
            <p:nvPicPr>
              <p:cNvPr id="31" name="object 16">
                <a:extLst>
                  <a:ext uri="{FF2B5EF4-FFF2-40B4-BE49-F238E27FC236}">
                    <a16:creationId xmlns:a16="http://schemas.microsoft.com/office/drawing/2014/main" id="{3CFEF416-1A79-1C5D-6060-52C1C69F37A1}"/>
                  </a:ext>
                </a:extLst>
              </p:cNvPr>
              <p:cNvPicPr/>
              <p:nvPr/>
            </p:nvPicPr>
            <p:blipFill>
              <a:blip r:embed="rId21" cstate="print"/>
              <a:stretch>
                <a:fillRect/>
              </a:stretch>
            </p:blipFill>
            <p:spPr>
              <a:xfrm>
                <a:off x="5555271" y="2395804"/>
                <a:ext cx="13728" cy="9905"/>
              </a:xfrm>
              <a:prstGeom prst="rect">
                <a:avLst/>
              </a:prstGeom>
            </p:spPr>
          </p:pic>
          <p:pic>
            <p:nvPicPr>
              <p:cNvPr id="32" name="object 17">
                <a:extLst>
                  <a:ext uri="{FF2B5EF4-FFF2-40B4-BE49-F238E27FC236}">
                    <a16:creationId xmlns:a16="http://schemas.microsoft.com/office/drawing/2014/main" id="{48AC7366-B7E8-9BBB-7267-2C5BAB5CA484}"/>
                  </a:ext>
                </a:extLst>
              </p:cNvPr>
              <p:cNvPicPr/>
              <p:nvPr/>
            </p:nvPicPr>
            <p:blipFill>
              <a:blip r:embed="rId22" cstate="hqprint">
                <a:extLst>
                  <a:ext uri="{28A0092B-C50C-407E-A947-70E740481C1C}">
                    <a14:useLocalDpi xmlns:a14="http://schemas.microsoft.com/office/drawing/2010/main"/>
                  </a:ext>
                </a:extLst>
              </a:blip>
              <a:stretch>
                <a:fillRect/>
              </a:stretch>
            </p:blipFill>
            <p:spPr>
              <a:xfrm>
                <a:off x="4886972" y="2318931"/>
                <a:ext cx="90398" cy="48285"/>
              </a:xfrm>
              <a:prstGeom prst="rect">
                <a:avLst/>
              </a:prstGeom>
            </p:spPr>
          </p:pic>
          <p:pic>
            <p:nvPicPr>
              <p:cNvPr id="33" name="object 18">
                <a:extLst>
                  <a:ext uri="{FF2B5EF4-FFF2-40B4-BE49-F238E27FC236}">
                    <a16:creationId xmlns:a16="http://schemas.microsoft.com/office/drawing/2014/main" id="{1F0A6012-F1B0-89E3-52FD-F54405DB539E}"/>
                  </a:ext>
                </a:extLst>
              </p:cNvPr>
              <p:cNvPicPr/>
              <p:nvPr/>
            </p:nvPicPr>
            <p:blipFill>
              <a:blip r:embed="rId23" cstate="hqprint">
                <a:extLst>
                  <a:ext uri="{28A0092B-C50C-407E-A947-70E740481C1C}">
                    <a14:useLocalDpi xmlns:a14="http://schemas.microsoft.com/office/drawing/2010/main"/>
                  </a:ext>
                </a:extLst>
              </a:blip>
              <a:stretch>
                <a:fillRect/>
              </a:stretch>
            </p:blipFill>
            <p:spPr>
              <a:xfrm>
                <a:off x="3960012" y="1156792"/>
                <a:ext cx="3059989" cy="6108699"/>
              </a:xfrm>
              <a:prstGeom prst="rect">
                <a:avLst/>
              </a:prstGeom>
            </p:spPr>
          </p:pic>
          <p:pic>
            <p:nvPicPr>
              <p:cNvPr id="34" name="object 19">
                <a:extLst>
                  <a:ext uri="{FF2B5EF4-FFF2-40B4-BE49-F238E27FC236}">
                    <a16:creationId xmlns:a16="http://schemas.microsoft.com/office/drawing/2014/main" id="{1C0080A6-6FEA-6E6E-6BF6-EB4B63D9EA66}"/>
                  </a:ext>
                </a:extLst>
              </p:cNvPr>
              <p:cNvPicPr/>
              <p:nvPr/>
            </p:nvPicPr>
            <p:blipFill>
              <a:blip r:embed="rId24" cstate="hqprint">
                <a:extLst>
                  <a:ext uri="{28A0092B-C50C-407E-A947-70E740481C1C}">
                    <a14:useLocalDpi xmlns:a14="http://schemas.microsoft.com/office/drawing/2010/main"/>
                  </a:ext>
                </a:extLst>
              </a:blip>
              <a:stretch>
                <a:fillRect/>
              </a:stretch>
            </p:blipFill>
            <p:spPr>
              <a:xfrm>
                <a:off x="6575615" y="4164088"/>
                <a:ext cx="68320" cy="114439"/>
              </a:xfrm>
              <a:prstGeom prst="rect">
                <a:avLst/>
              </a:prstGeom>
            </p:spPr>
          </p:pic>
          <p:pic>
            <p:nvPicPr>
              <p:cNvPr id="35" name="object 20">
                <a:extLst>
                  <a:ext uri="{FF2B5EF4-FFF2-40B4-BE49-F238E27FC236}">
                    <a16:creationId xmlns:a16="http://schemas.microsoft.com/office/drawing/2014/main" id="{9E12B4EC-4AFA-5742-0F81-7AA682597141}"/>
                  </a:ext>
                </a:extLst>
              </p:cNvPr>
              <p:cNvPicPr/>
              <p:nvPr/>
            </p:nvPicPr>
            <p:blipFill>
              <a:blip r:embed="rId25" cstate="print"/>
              <a:stretch>
                <a:fillRect/>
              </a:stretch>
            </p:blipFill>
            <p:spPr>
              <a:xfrm>
                <a:off x="6751599" y="3236937"/>
                <a:ext cx="11760" cy="54787"/>
              </a:xfrm>
              <a:prstGeom prst="rect">
                <a:avLst/>
              </a:prstGeom>
            </p:spPr>
          </p:pic>
          <p:pic>
            <p:nvPicPr>
              <p:cNvPr id="36" name="object 21">
                <a:extLst>
                  <a:ext uri="{FF2B5EF4-FFF2-40B4-BE49-F238E27FC236}">
                    <a16:creationId xmlns:a16="http://schemas.microsoft.com/office/drawing/2014/main" id="{0EBDFBB0-500E-8BAF-CC0A-18F85AA0C38C}"/>
                  </a:ext>
                </a:extLst>
              </p:cNvPr>
              <p:cNvPicPr/>
              <p:nvPr/>
            </p:nvPicPr>
            <p:blipFill>
              <a:blip r:embed="rId26" cstate="hqprint">
                <a:extLst>
                  <a:ext uri="{28A0092B-C50C-407E-A947-70E740481C1C}">
                    <a14:useLocalDpi xmlns:a14="http://schemas.microsoft.com/office/drawing/2010/main"/>
                  </a:ext>
                </a:extLst>
              </a:blip>
              <a:stretch>
                <a:fillRect/>
              </a:stretch>
            </p:blipFill>
            <p:spPr>
              <a:xfrm>
                <a:off x="6645910" y="3727259"/>
                <a:ext cx="78955" cy="104063"/>
              </a:xfrm>
              <a:prstGeom prst="rect">
                <a:avLst/>
              </a:prstGeom>
            </p:spPr>
          </p:pic>
          <p:pic>
            <p:nvPicPr>
              <p:cNvPr id="37" name="object 22">
                <a:extLst>
                  <a:ext uri="{FF2B5EF4-FFF2-40B4-BE49-F238E27FC236}">
                    <a16:creationId xmlns:a16="http://schemas.microsoft.com/office/drawing/2014/main" id="{B7251D51-4870-1487-445A-962303B60AAF}"/>
                  </a:ext>
                </a:extLst>
              </p:cNvPr>
              <p:cNvPicPr/>
              <p:nvPr/>
            </p:nvPicPr>
            <p:blipFill>
              <a:blip r:embed="rId27" cstate="hqprint">
                <a:extLst>
                  <a:ext uri="{28A0092B-C50C-407E-A947-70E740481C1C}">
                    <a14:useLocalDpi xmlns:a14="http://schemas.microsoft.com/office/drawing/2010/main"/>
                  </a:ext>
                </a:extLst>
              </a:blip>
              <a:stretch>
                <a:fillRect/>
              </a:stretch>
            </p:blipFill>
            <p:spPr>
              <a:xfrm>
                <a:off x="6792226" y="2793517"/>
                <a:ext cx="42506" cy="113296"/>
              </a:xfrm>
              <a:prstGeom prst="rect">
                <a:avLst/>
              </a:prstGeom>
            </p:spPr>
          </p:pic>
          <p:pic>
            <p:nvPicPr>
              <p:cNvPr id="38" name="object 23">
                <a:extLst>
                  <a:ext uri="{FF2B5EF4-FFF2-40B4-BE49-F238E27FC236}">
                    <a16:creationId xmlns:a16="http://schemas.microsoft.com/office/drawing/2014/main" id="{F20128B0-3464-CD9E-1914-A7D9830BB823}"/>
                  </a:ext>
                </a:extLst>
              </p:cNvPr>
              <p:cNvPicPr/>
              <p:nvPr/>
            </p:nvPicPr>
            <p:blipFill>
              <a:blip r:embed="rId28" cstate="print">
                <a:extLst>
                  <a:ext uri="{28A0092B-C50C-407E-A947-70E740481C1C}">
                    <a14:useLocalDpi xmlns:a14="http://schemas.microsoft.com/office/drawing/2010/main"/>
                  </a:ext>
                </a:extLst>
              </a:blip>
              <a:stretch>
                <a:fillRect/>
              </a:stretch>
            </p:blipFill>
            <p:spPr>
              <a:xfrm>
                <a:off x="6738556" y="3289871"/>
                <a:ext cx="54457" cy="139585"/>
              </a:xfrm>
              <a:prstGeom prst="rect">
                <a:avLst/>
              </a:prstGeom>
            </p:spPr>
          </p:pic>
          <p:pic>
            <p:nvPicPr>
              <p:cNvPr id="39" name="object 24">
                <a:extLst>
                  <a:ext uri="{FF2B5EF4-FFF2-40B4-BE49-F238E27FC236}">
                    <a16:creationId xmlns:a16="http://schemas.microsoft.com/office/drawing/2014/main" id="{D3949B29-95B1-DDED-012B-F25EC04F7A66}"/>
                  </a:ext>
                </a:extLst>
              </p:cNvPr>
              <p:cNvPicPr/>
              <p:nvPr/>
            </p:nvPicPr>
            <p:blipFill>
              <a:blip r:embed="rId29" cstate="hqprint">
                <a:extLst>
                  <a:ext uri="{28A0092B-C50C-407E-A947-70E740481C1C}">
                    <a14:useLocalDpi xmlns:a14="http://schemas.microsoft.com/office/drawing/2010/main"/>
                  </a:ext>
                </a:extLst>
              </a:blip>
              <a:stretch>
                <a:fillRect/>
              </a:stretch>
            </p:blipFill>
            <p:spPr>
              <a:xfrm>
                <a:off x="6595186" y="3497630"/>
                <a:ext cx="66332" cy="129400"/>
              </a:xfrm>
              <a:prstGeom prst="rect">
                <a:avLst/>
              </a:prstGeom>
            </p:spPr>
          </p:pic>
          <p:pic>
            <p:nvPicPr>
              <p:cNvPr id="40" name="object 25">
                <a:extLst>
                  <a:ext uri="{FF2B5EF4-FFF2-40B4-BE49-F238E27FC236}">
                    <a16:creationId xmlns:a16="http://schemas.microsoft.com/office/drawing/2014/main" id="{93AF1338-88C9-02E3-B96E-03FF3D57AB92}"/>
                  </a:ext>
                </a:extLst>
              </p:cNvPr>
              <p:cNvPicPr/>
              <p:nvPr/>
            </p:nvPicPr>
            <p:blipFill>
              <a:blip r:embed="rId30" cstate="hqprint">
                <a:extLst>
                  <a:ext uri="{28A0092B-C50C-407E-A947-70E740481C1C}">
                    <a14:useLocalDpi xmlns:a14="http://schemas.microsoft.com/office/drawing/2010/main"/>
                  </a:ext>
                </a:extLst>
              </a:blip>
              <a:stretch>
                <a:fillRect/>
              </a:stretch>
            </p:blipFill>
            <p:spPr>
              <a:xfrm>
                <a:off x="6541299" y="4502518"/>
                <a:ext cx="39840" cy="92316"/>
              </a:xfrm>
              <a:prstGeom prst="rect">
                <a:avLst/>
              </a:prstGeom>
            </p:spPr>
          </p:pic>
          <p:pic>
            <p:nvPicPr>
              <p:cNvPr id="41" name="object 26">
                <a:extLst>
                  <a:ext uri="{FF2B5EF4-FFF2-40B4-BE49-F238E27FC236}">
                    <a16:creationId xmlns:a16="http://schemas.microsoft.com/office/drawing/2014/main" id="{DA58F208-10E2-5B82-1F27-C2009EB2706F}"/>
                  </a:ext>
                </a:extLst>
              </p:cNvPr>
              <p:cNvPicPr/>
              <p:nvPr/>
            </p:nvPicPr>
            <p:blipFill>
              <a:blip r:embed="rId31" cstate="hqprint">
                <a:extLst>
                  <a:ext uri="{28A0092B-C50C-407E-A947-70E740481C1C}">
                    <a14:useLocalDpi xmlns:a14="http://schemas.microsoft.com/office/drawing/2010/main"/>
                  </a:ext>
                </a:extLst>
              </a:blip>
              <a:stretch>
                <a:fillRect/>
              </a:stretch>
            </p:blipFill>
            <p:spPr>
              <a:xfrm>
                <a:off x="6616776" y="3624110"/>
                <a:ext cx="39818" cy="92329"/>
              </a:xfrm>
              <a:prstGeom prst="rect">
                <a:avLst/>
              </a:prstGeom>
            </p:spPr>
          </p:pic>
          <p:pic>
            <p:nvPicPr>
              <p:cNvPr id="42" name="object 27">
                <a:extLst>
                  <a:ext uri="{FF2B5EF4-FFF2-40B4-BE49-F238E27FC236}">
                    <a16:creationId xmlns:a16="http://schemas.microsoft.com/office/drawing/2014/main" id="{B9627D62-4538-68AA-35B4-8461CD5DB4F5}"/>
                  </a:ext>
                </a:extLst>
              </p:cNvPr>
              <p:cNvPicPr/>
              <p:nvPr/>
            </p:nvPicPr>
            <p:blipFill>
              <a:blip r:embed="rId32" cstate="hqprint">
                <a:extLst>
                  <a:ext uri="{28A0092B-C50C-407E-A947-70E740481C1C}">
                    <a14:useLocalDpi xmlns:a14="http://schemas.microsoft.com/office/drawing/2010/main"/>
                  </a:ext>
                </a:extLst>
              </a:blip>
              <a:stretch>
                <a:fillRect/>
              </a:stretch>
            </p:blipFill>
            <p:spPr>
              <a:xfrm>
                <a:off x="4392497" y="4639894"/>
                <a:ext cx="39844" cy="125234"/>
              </a:xfrm>
              <a:prstGeom prst="rect">
                <a:avLst/>
              </a:prstGeom>
            </p:spPr>
          </p:pic>
          <p:pic>
            <p:nvPicPr>
              <p:cNvPr id="43" name="object 28">
                <a:extLst>
                  <a:ext uri="{FF2B5EF4-FFF2-40B4-BE49-F238E27FC236}">
                    <a16:creationId xmlns:a16="http://schemas.microsoft.com/office/drawing/2014/main" id="{B06908A0-3500-D9BA-FEBE-7105D28F8161}"/>
                  </a:ext>
                </a:extLst>
              </p:cNvPr>
              <p:cNvPicPr/>
              <p:nvPr/>
            </p:nvPicPr>
            <p:blipFill>
              <a:blip r:embed="rId33" cstate="hqprint">
                <a:extLst>
                  <a:ext uri="{28A0092B-C50C-407E-A947-70E740481C1C}">
                    <a14:useLocalDpi xmlns:a14="http://schemas.microsoft.com/office/drawing/2010/main"/>
                  </a:ext>
                </a:extLst>
              </a:blip>
              <a:stretch>
                <a:fillRect/>
              </a:stretch>
            </p:blipFill>
            <p:spPr>
              <a:xfrm>
                <a:off x="4390422" y="3235696"/>
                <a:ext cx="76276" cy="115874"/>
              </a:xfrm>
              <a:prstGeom prst="rect">
                <a:avLst/>
              </a:prstGeom>
            </p:spPr>
          </p:pic>
          <p:sp>
            <p:nvSpPr>
              <p:cNvPr id="44" name="object 29">
                <a:extLst>
                  <a:ext uri="{FF2B5EF4-FFF2-40B4-BE49-F238E27FC236}">
                    <a16:creationId xmlns:a16="http://schemas.microsoft.com/office/drawing/2014/main" id="{72B85916-97D1-D45B-3402-A1892CDF12D7}"/>
                  </a:ext>
                </a:extLst>
              </p:cNvPr>
              <p:cNvSpPr/>
              <p:nvPr/>
            </p:nvSpPr>
            <p:spPr>
              <a:xfrm>
                <a:off x="6691558" y="2906557"/>
                <a:ext cx="76835" cy="116205"/>
              </a:xfrm>
              <a:custGeom>
                <a:avLst/>
                <a:gdLst/>
                <a:ahLst/>
                <a:cxnLst/>
                <a:rect l="l" t="t" r="r" b="b"/>
                <a:pathLst>
                  <a:path w="76834" h="116205">
                    <a:moveTo>
                      <a:pt x="49479" y="0"/>
                    </a:moveTo>
                    <a:lnTo>
                      <a:pt x="46507" y="2463"/>
                    </a:lnTo>
                    <a:lnTo>
                      <a:pt x="46324" y="4652"/>
                    </a:lnTo>
                    <a:lnTo>
                      <a:pt x="48933" y="8315"/>
                    </a:lnTo>
                    <a:lnTo>
                      <a:pt x="52150" y="14783"/>
                    </a:lnTo>
                    <a:lnTo>
                      <a:pt x="53797" y="25387"/>
                    </a:lnTo>
                    <a:lnTo>
                      <a:pt x="53822" y="27609"/>
                    </a:lnTo>
                    <a:lnTo>
                      <a:pt x="48539" y="22110"/>
                    </a:lnTo>
                    <a:lnTo>
                      <a:pt x="46075" y="17081"/>
                    </a:lnTo>
                    <a:lnTo>
                      <a:pt x="47358" y="13246"/>
                    </a:lnTo>
                    <a:lnTo>
                      <a:pt x="43332" y="12560"/>
                    </a:lnTo>
                    <a:lnTo>
                      <a:pt x="43738" y="17094"/>
                    </a:lnTo>
                    <a:lnTo>
                      <a:pt x="41846" y="18605"/>
                    </a:lnTo>
                    <a:lnTo>
                      <a:pt x="40030" y="16306"/>
                    </a:lnTo>
                    <a:lnTo>
                      <a:pt x="36042" y="19176"/>
                    </a:lnTo>
                    <a:lnTo>
                      <a:pt x="41198" y="21247"/>
                    </a:lnTo>
                    <a:lnTo>
                      <a:pt x="47955" y="25666"/>
                    </a:lnTo>
                    <a:lnTo>
                      <a:pt x="52273" y="28943"/>
                    </a:lnTo>
                    <a:lnTo>
                      <a:pt x="57734" y="33921"/>
                    </a:lnTo>
                    <a:lnTo>
                      <a:pt x="56019" y="41122"/>
                    </a:lnTo>
                    <a:lnTo>
                      <a:pt x="50152" y="52920"/>
                    </a:lnTo>
                    <a:lnTo>
                      <a:pt x="47180" y="61848"/>
                    </a:lnTo>
                    <a:lnTo>
                      <a:pt x="42925" y="70383"/>
                    </a:lnTo>
                    <a:lnTo>
                      <a:pt x="37363" y="83540"/>
                    </a:lnTo>
                    <a:lnTo>
                      <a:pt x="34188" y="83578"/>
                    </a:lnTo>
                    <a:lnTo>
                      <a:pt x="29248" y="76326"/>
                    </a:lnTo>
                    <a:lnTo>
                      <a:pt x="31445" y="68630"/>
                    </a:lnTo>
                    <a:lnTo>
                      <a:pt x="32893" y="62661"/>
                    </a:lnTo>
                    <a:lnTo>
                      <a:pt x="36512" y="58394"/>
                    </a:lnTo>
                    <a:lnTo>
                      <a:pt x="42862" y="55625"/>
                    </a:lnTo>
                    <a:lnTo>
                      <a:pt x="42176" y="50711"/>
                    </a:lnTo>
                    <a:lnTo>
                      <a:pt x="35674" y="52654"/>
                    </a:lnTo>
                    <a:lnTo>
                      <a:pt x="36537" y="44361"/>
                    </a:lnTo>
                    <a:lnTo>
                      <a:pt x="34861" y="42189"/>
                    </a:lnTo>
                    <a:lnTo>
                      <a:pt x="31102" y="42202"/>
                    </a:lnTo>
                    <a:lnTo>
                      <a:pt x="30378" y="48615"/>
                    </a:lnTo>
                    <a:lnTo>
                      <a:pt x="29806" y="51244"/>
                    </a:lnTo>
                    <a:lnTo>
                      <a:pt x="28956" y="72567"/>
                    </a:lnTo>
                    <a:lnTo>
                      <a:pt x="25107" y="72199"/>
                    </a:lnTo>
                    <a:lnTo>
                      <a:pt x="20688" y="65252"/>
                    </a:lnTo>
                    <a:lnTo>
                      <a:pt x="18453" y="60680"/>
                    </a:lnTo>
                    <a:lnTo>
                      <a:pt x="17348" y="57899"/>
                    </a:lnTo>
                    <a:lnTo>
                      <a:pt x="16967" y="49085"/>
                    </a:lnTo>
                    <a:lnTo>
                      <a:pt x="21183" y="46888"/>
                    </a:lnTo>
                    <a:lnTo>
                      <a:pt x="26555" y="40614"/>
                    </a:lnTo>
                    <a:lnTo>
                      <a:pt x="30632" y="37528"/>
                    </a:lnTo>
                    <a:lnTo>
                      <a:pt x="30530" y="33019"/>
                    </a:lnTo>
                    <a:lnTo>
                      <a:pt x="24828" y="36893"/>
                    </a:lnTo>
                    <a:lnTo>
                      <a:pt x="21564" y="36042"/>
                    </a:lnTo>
                    <a:lnTo>
                      <a:pt x="22313" y="29514"/>
                    </a:lnTo>
                    <a:lnTo>
                      <a:pt x="16624" y="36042"/>
                    </a:lnTo>
                    <a:lnTo>
                      <a:pt x="17411" y="46558"/>
                    </a:lnTo>
                    <a:lnTo>
                      <a:pt x="13322" y="46405"/>
                    </a:lnTo>
                    <a:lnTo>
                      <a:pt x="16332" y="36182"/>
                    </a:lnTo>
                    <a:lnTo>
                      <a:pt x="17449" y="31102"/>
                    </a:lnTo>
                    <a:lnTo>
                      <a:pt x="13893" y="25653"/>
                    </a:lnTo>
                    <a:lnTo>
                      <a:pt x="12344" y="32702"/>
                    </a:lnTo>
                    <a:lnTo>
                      <a:pt x="8128" y="32905"/>
                    </a:lnTo>
                    <a:lnTo>
                      <a:pt x="7353" y="25565"/>
                    </a:lnTo>
                    <a:lnTo>
                      <a:pt x="533" y="25565"/>
                    </a:lnTo>
                    <a:lnTo>
                      <a:pt x="1511" y="31673"/>
                    </a:lnTo>
                    <a:lnTo>
                      <a:pt x="7391" y="43218"/>
                    </a:lnTo>
                    <a:lnTo>
                      <a:pt x="14071" y="55194"/>
                    </a:lnTo>
                    <a:lnTo>
                      <a:pt x="12052" y="60350"/>
                    </a:lnTo>
                    <a:lnTo>
                      <a:pt x="10896" y="61810"/>
                    </a:lnTo>
                    <a:lnTo>
                      <a:pt x="8394" y="51574"/>
                    </a:lnTo>
                    <a:lnTo>
                      <a:pt x="4178" y="53162"/>
                    </a:lnTo>
                    <a:lnTo>
                      <a:pt x="5054" y="57861"/>
                    </a:lnTo>
                    <a:lnTo>
                      <a:pt x="3708" y="58839"/>
                    </a:lnTo>
                    <a:lnTo>
                      <a:pt x="2362" y="56299"/>
                    </a:lnTo>
                    <a:lnTo>
                      <a:pt x="0" y="57784"/>
                    </a:lnTo>
                    <a:lnTo>
                      <a:pt x="9652" y="65341"/>
                    </a:lnTo>
                    <a:lnTo>
                      <a:pt x="12852" y="65150"/>
                    </a:lnTo>
                    <a:lnTo>
                      <a:pt x="16840" y="66636"/>
                    </a:lnTo>
                    <a:lnTo>
                      <a:pt x="37960" y="106324"/>
                    </a:lnTo>
                    <a:lnTo>
                      <a:pt x="37858" y="113436"/>
                    </a:lnTo>
                    <a:lnTo>
                      <a:pt x="37719" y="113004"/>
                    </a:lnTo>
                    <a:lnTo>
                      <a:pt x="37973" y="115874"/>
                    </a:lnTo>
                    <a:lnTo>
                      <a:pt x="40233" y="115176"/>
                    </a:lnTo>
                    <a:lnTo>
                      <a:pt x="40980" y="110273"/>
                    </a:lnTo>
                    <a:lnTo>
                      <a:pt x="41779" y="102009"/>
                    </a:lnTo>
                    <a:lnTo>
                      <a:pt x="41564" y="94598"/>
                    </a:lnTo>
                    <a:lnTo>
                      <a:pt x="39116" y="92963"/>
                    </a:lnTo>
                    <a:lnTo>
                      <a:pt x="38798" y="93192"/>
                    </a:lnTo>
                    <a:lnTo>
                      <a:pt x="38912" y="87401"/>
                    </a:lnTo>
                    <a:lnTo>
                      <a:pt x="41402" y="80441"/>
                    </a:lnTo>
                    <a:lnTo>
                      <a:pt x="49403" y="65049"/>
                    </a:lnTo>
                    <a:lnTo>
                      <a:pt x="58216" y="64300"/>
                    </a:lnTo>
                    <a:lnTo>
                      <a:pt x="66662" y="65214"/>
                    </a:lnTo>
                    <a:lnTo>
                      <a:pt x="68313" y="61734"/>
                    </a:lnTo>
                    <a:lnTo>
                      <a:pt x="64757" y="61061"/>
                    </a:lnTo>
                    <a:lnTo>
                      <a:pt x="62776" y="57048"/>
                    </a:lnTo>
                    <a:lnTo>
                      <a:pt x="63715" y="54013"/>
                    </a:lnTo>
                    <a:lnTo>
                      <a:pt x="59258" y="56578"/>
                    </a:lnTo>
                    <a:lnTo>
                      <a:pt x="54343" y="63385"/>
                    </a:lnTo>
                    <a:lnTo>
                      <a:pt x="50139" y="60490"/>
                    </a:lnTo>
                    <a:lnTo>
                      <a:pt x="57746" y="44602"/>
                    </a:lnTo>
                    <a:lnTo>
                      <a:pt x="64554" y="34201"/>
                    </a:lnTo>
                    <a:lnTo>
                      <a:pt x="73088" y="38684"/>
                    </a:lnTo>
                    <a:lnTo>
                      <a:pt x="76276" y="30886"/>
                    </a:lnTo>
                    <a:lnTo>
                      <a:pt x="70205" y="30924"/>
                    </a:lnTo>
                    <a:lnTo>
                      <a:pt x="69151" y="29032"/>
                    </a:lnTo>
                    <a:lnTo>
                      <a:pt x="68719" y="28282"/>
                    </a:lnTo>
                    <a:lnTo>
                      <a:pt x="70510" y="19862"/>
                    </a:lnTo>
                    <a:lnTo>
                      <a:pt x="63830" y="20929"/>
                    </a:lnTo>
                    <a:lnTo>
                      <a:pt x="61480" y="32613"/>
                    </a:lnTo>
                    <a:lnTo>
                      <a:pt x="58597" y="32042"/>
                    </a:lnTo>
                    <a:lnTo>
                      <a:pt x="56565" y="22186"/>
                    </a:lnTo>
                    <a:lnTo>
                      <a:pt x="57683" y="11455"/>
                    </a:lnTo>
                    <a:lnTo>
                      <a:pt x="58508" y="8851"/>
                    </a:lnTo>
                    <a:lnTo>
                      <a:pt x="57365" y="850"/>
                    </a:lnTo>
                    <a:lnTo>
                      <a:pt x="55346" y="850"/>
                    </a:lnTo>
                    <a:lnTo>
                      <a:pt x="52590" y="7531"/>
                    </a:lnTo>
                    <a:lnTo>
                      <a:pt x="49479" y="0"/>
                    </a:lnTo>
                    <a:close/>
                  </a:path>
                </a:pathLst>
              </a:custGeom>
              <a:solidFill>
                <a:srgbClr val="51A2C0"/>
              </a:solidFill>
            </p:spPr>
            <p:txBody>
              <a:bodyPr wrap="square" lIns="0" tIns="0" rIns="0" bIns="0" rtlCol="0"/>
              <a:lstStyle/>
              <a:p>
                <a:endParaRPr/>
              </a:p>
            </p:txBody>
          </p:sp>
          <p:pic>
            <p:nvPicPr>
              <p:cNvPr id="45" name="object 30">
                <a:extLst>
                  <a:ext uri="{FF2B5EF4-FFF2-40B4-BE49-F238E27FC236}">
                    <a16:creationId xmlns:a16="http://schemas.microsoft.com/office/drawing/2014/main" id="{4E1AADCE-6D5C-F668-607C-7DE37CD173DC}"/>
                  </a:ext>
                </a:extLst>
              </p:cNvPr>
              <p:cNvPicPr/>
              <p:nvPr/>
            </p:nvPicPr>
            <p:blipFill>
              <a:blip r:embed="rId34" cstate="hqprint">
                <a:extLst>
                  <a:ext uri="{28A0092B-C50C-407E-A947-70E740481C1C}">
                    <a14:useLocalDpi xmlns:a14="http://schemas.microsoft.com/office/drawing/2010/main"/>
                  </a:ext>
                </a:extLst>
              </a:blip>
              <a:stretch>
                <a:fillRect/>
              </a:stretch>
            </p:blipFill>
            <p:spPr>
              <a:xfrm>
                <a:off x="6724327" y="3479304"/>
                <a:ext cx="72115" cy="106959"/>
              </a:xfrm>
              <a:prstGeom prst="rect">
                <a:avLst/>
              </a:prstGeom>
            </p:spPr>
          </p:pic>
          <p:pic>
            <p:nvPicPr>
              <p:cNvPr id="46" name="object 31">
                <a:extLst>
                  <a:ext uri="{FF2B5EF4-FFF2-40B4-BE49-F238E27FC236}">
                    <a16:creationId xmlns:a16="http://schemas.microsoft.com/office/drawing/2014/main" id="{F8C8549E-7BB2-0B5A-E2F3-7BA5F7360EE3}"/>
                  </a:ext>
                </a:extLst>
              </p:cNvPr>
              <p:cNvPicPr/>
              <p:nvPr/>
            </p:nvPicPr>
            <p:blipFill>
              <a:blip r:embed="rId35" cstate="hqprint">
                <a:extLst>
                  <a:ext uri="{28A0092B-C50C-407E-A947-70E740481C1C}">
                    <a14:useLocalDpi xmlns:a14="http://schemas.microsoft.com/office/drawing/2010/main"/>
                  </a:ext>
                </a:extLst>
              </a:blip>
              <a:stretch>
                <a:fillRect/>
              </a:stretch>
            </p:blipFill>
            <p:spPr>
              <a:xfrm>
                <a:off x="6627871" y="1915938"/>
                <a:ext cx="233242" cy="449000"/>
              </a:xfrm>
              <a:prstGeom prst="rect">
                <a:avLst/>
              </a:prstGeom>
            </p:spPr>
          </p:pic>
          <p:pic>
            <p:nvPicPr>
              <p:cNvPr id="47" name="object 32">
                <a:extLst>
                  <a:ext uri="{FF2B5EF4-FFF2-40B4-BE49-F238E27FC236}">
                    <a16:creationId xmlns:a16="http://schemas.microsoft.com/office/drawing/2014/main" id="{B09D787B-125D-0DF7-DCE9-F609BC19FEDA}"/>
                  </a:ext>
                </a:extLst>
              </p:cNvPr>
              <p:cNvPicPr/>
              <p:nvPr/>
            </p:nvPicPr>
            <p:blipFill>
              <a:blip r:embed="rId36" cstate="hqprint">
                <a:extLst>
                  <a:ext uri="{28A0092B-C50C-407E-A947-70E740481C1C}">
                    <a14:useLocalDpi xmlns:a14="http://schemas.microsoft.com/office/drawing/2010/main"/>
                  </a:ext>
                </a:extLst>
              </a:blip>
              <a:stretch>
                <a:fillRect/>
              </a:stretch>
            </p:blipFill>
            <p:spPr>
              <a:xfrm>
                <a:off x="6601625" y="4585030"/>
                <a:ext cx="146710" cy="328955"/>
              </a:xfrm>
              <a:prstGeom prst="rect">
                <a:avLst/>
              </a:prstGeom>
            </p:spPr>
          </p:pic>
          <p:pic>
            <p:nvPicPr>
              <p:cNvPr id="48" name="object 33">
                <a:extLst>
                  <a:ext uri="{FF2B5EF4-FFF2-40B4-BE49-F238E27FC236}">
                    <a16:creationId xmlns:a16="http://schemas.microsoft.com/office/drawing/2014/main" id="{A9C5CF6D-0425-CBBB-0D13-A1C07A969C7F}"/>
                  </a:ext>
                </a:extLst>
              </p:cNvPr>
              <p:cNvPicPr/>
              <p:nvPr/>
            </p:nvPicPr>
            <p:blipFill>
              <a:blip r:embed="rId37" cstate="hqprint">
                <a:extLst>
                  <a:ext uri="{28A0092B-C50C-407E-A947-70E740481C1C}">
                    <a14:useLocalDpi xmlns:a14="http://schemas.microsoft.com/office/drawing/2010/main"/>
                  </a:ext>
                </a:extLst>
              </a:blip>
              <a:stretch>
                <a:fillRect/>
              </a:stretch>
            </p:blipFill>
            <p:spPr>
              <a:xfrm>
                <a:off x="4117976" y="2307850"/>
                <a:ext cx="220586" cy="463503"/>
              </a:xfrm>
              <a:prstGeom prst="rect">
                <a:avLst/>
              </a:prstGeom>
            </p:spPr>
          </p:pic>
          <p:pic>
            <p:nvPicPr>
              <p:cNvPr id="49" name="object 34">
                <a:extLst>
                  <a:ext uri="{FF2B5EF4-FFF2-40B4-BE49-F238E27FC236}">
                    <a16:creationId xmlns:a16="http://schemas.microsoft.com/office/drawing/2014/main" id="{805760F6-6992-CFFB-DE09-01C46E9B0BC2}"/>
                  </a:ext>
                </a:extLst>
              </p:cNvPr>
              <p:cNvPicPr/>
              <p:nvPr/>
            </p:nvPicPr>
            <p:blipFill>
              <a:blip r:embed="rId38" cstate="hqprint">
                <a:extLst>
                  <a:ext uri="{28A0092B-C50C-407E-A947-70E740481C1C}">
                    <a14:useLocalDpi xmlns:a14="http://schemas.microsoft.com/office/drawing/2010/main"/>
                  </a:ext>
                </a:extLst>
              </a:blip>
              <a:stretch>
                <a:fillRect/>
              </a:stretch>
            </p:blipFill>
            <p:spPr>
              <a:xfrm>
                <a:off x="6613378" y="1152007"/>
                <a:ext cx="256203" cy="454825"/>
              </a:xfrm>
              <a:prstGeom prst="rect">
                <a:avLst/>
              </a:prstGeom>
            </p:spPr>
          </p:pic>
          <p:pic>
            <p:nvPicPr>
              <p:cNvPr id="50" name="object 35">
                <a:extLst>
                  <a:ext uri="{FF2B5EF4-FFF2-40B4-BE49-F238E27FC236}">
                    <a16:creationId xmlns:a16="http://schemas.microsoft.com/office/drawing/2014/main" id="{1B2FB69C-0A7D-6604-E5A9-5CD0ACF928D3}"/>
                  </a:ext>
                </a:extLst>
              </p:cNvPr>
              <p:cNvPicPr/>
              <p:nvPr/>
            </p:nvPicPr>
            <p:blipFill>
              <a:blip r:embed="rId39" cstate="hqprint">
                <a:extLst>
                  <a:ext uri="{28A0092B-C50C-407E-A947-70E740481C1C}">
                    <a14:useLocalDpi xmlns:a14="http://schemas.microsoft.com/office/drawing/2010/main"/>
                  </a:ext>
                </a:extLst>
              </a:blip>
              <a:stretch>
                <a:fillRect/>
              </a:stretch>
            </p:blipFill>
            <p:spPr>
              <a:xfrm>
                <a:off x="4203225" y="1152007"/>
                <a:ext cx="195059" cy="304558"/>
              </a:xfrm>
              <a:prstGeom prst="rect">
                <a:avLst/>
              </a:prstGeom>
            </p:spPr>
          </p:pic>
          <p:pic>
            <p:nvPicPr>
              <p:cNvPr id="51" name="object 36">
                <a:extLst>
                  <a:ext uri="{FF2B5EF4-FFF2-40B4-BE49-F238E27FC236}">
                    <a16:creationId xmlns:a16="http://schemas.microsoft.com/office/drawing/2014/main" id="{511CD162-BFA0-7253-AA36-CA2BBA43BB63}"/>
                  </a:ext>
                </a:extLst>
              </p:cNvPr>
              <p:cNvPicPr/>
              <p:nvPr/>
            </p:nvPicPr>
            <p:blipFill>
              <a:blip r:embed="rId40" cstate="hqprint">
                <a:extLst>
                  <a:ext uri="{28A0092B-C50C-407E-A947-70E740481C1C}">
                    <a14:useLocalDpi xmlns:a14="http://schemas.microsoft.com/office/drawing/2010/main"/>
                  </a:ext>
                </a:extLst>
              </a:blip>
              <a:stretch>
                <a:fillRect/>
              </a:stretch>
            </p:blipFill>
            <p:spPr>
              <a:xfrm>
                <a:off x="4313521" y="1566755"/>
                <a:ext cx="95288" cy="103619"/>
              </a:xfrm>
              <a:prstGeom prst="rect">
                <a:avLst/>
              </a:prstGeom>
            </p:spPr>
          </p:pic>
          <p:pic>
            <p:nvPicPr>
              <p:cNvPr id="52" name="object 37">
                <a:extLst>
                  <a:ext uri="{FF2B5EF4-FFF2-40B4-BE49-F238E27FC236}">
                    <a16:creationId xmlns:a16="http://schemas.microsoft.com/office/drawing/2014/main" id="{D3121A9E-FBF4-4022-6CF5-07AFAC8AC900}"/>
                  </a:ext>
                </a:extLst>
              </p:cNvPr>
              <p:cNvPicPr/>
              <p:nvPr/>
            </p:nvPicPr>
            <p:blipFill>
              <a:blip r:embed="rId41" cstate="hqprint">
                <a:extLst>
                  <a:ext uri="{28A0092B-C50C-407E-A947-70E740481C1C}">
                    <a14:useLocalDpi xmlns:a14="http://schemas.microsoft.com/office/drawing/2010/main"/>
                  </a:ext>
                </a:extLst>
              </a:blip>
              <a:stretch>
                <a:fillRect/>
              </a:stretch>
            </p:blipFill>
            <p:spPr>
              <a:xfrm>
                <a:off x="6600202" y="4315866"/>
                <a:ext cx="102946" cy="129539"/>
              </a:xfrm>
              <a:prstGeom prst="rect">
                <a:avLst/>
              </a:prstGeom>
            </p:spPr>
          </p:pic>
          <p:pic>
            <p:nvPicPr>
              <p:cNvPr id="53" name="object 38">
                <a:extLst>
                  <a:ext uri="{FF2B5EF4-FFF2-40B4-BE49-F238E27FC236}">
                    <a16:creationId xmlns:a16="http://schemas.microsoft.com/office/drawing/2014/main" id="{73A546CC-C148-3377-D204-27A354DC8EE5}"/>
                  </a:ext>
                </a:extLst>
              </p:cNvPr>
              <p:cNvPicPr/>
              <p:nvPr/>
            </p:nvPicPr>
            <p:blipFill>
              <a:blip r:embed="rId42" cstate="hqprint">
                <a:extLst>
                  <a:ext uri="{28A0092B-C50C-407E-A947-70E740481C1C}">
                    <a14:useLocalDpi xmlns:a14="http://schemas.microsoft.com/office/drawing/2010/main"/>
                  </a:ext>
                </a:extLst>
              </a:blip>
              <a:stretch>
                <a:fillRect/>
              </a:stretch>
            </p:blipFill>
            <p:spPr>
              <a:xfrm>
                <a:off x="4190723" y="1164075"/>
                <a:ext cx="227967" cy="189905"/>
              </a:xfrm>
              <a:prstGeom prst="rect">
                <a:avLst/>
              </a:prstGeom>
            </p:spPr>
          </p:pic>
          <p:pic>
            <p:nvPicPr>
              <p:cNvPr id="54" name="object 39">
                <a:extLst>
                  <a:ext uri="{FF2B5EF4-FFF2-40B4-BE49-F238E27FC236}">
                    <a16:creationId xmlns:a16="http://schemas.microsoft.com/office/drawing/2014/main" id="{275ED826-05DD-24BA-4D3B-E32C8C3B381F}"/>
                  </a:ext>
                </a:extLst>
              </p:cNvPr>
              <p:cNvPicPr/>
              <p:nvPr/>
            </p:nvPicPr>
            <p:blipFill>
              <a:blip r:embed="rId43" cstate="hqprint">
                <a:extLst>
                  <a:ext uri="{28A0092B-C50C-407E-A947-70E740481C1C}">
                    <a14:useLocalDpi xmlns:a14="http://schemas.microsoft.com/office/drawing/2010/main"/>
                  </a:ext>
                </a:extLst>
              </a:blip>
              <a:stretch>
                <a:fillRect/>
              </a:stretch>
            </p:blipFill>
            <p:spPr>
              <a:xfrm>
                <a:off x="4205571" y="1824221"/>
                <a:ext cx="167790" cy="207451"/>
              </a:xfrm>
              <a:prstGeom prst="rect">
                <a:avLst/>
              </a:prstGeom>
            </p:spPr>
          </p:pic>
          <p:pic>
            <p:nvPicPr>
              <p:cNvPr id="55" name="object 40">
                <a:extLst>
                  <a:ext uri="{FF2B5EF4-FFF2-40B4-BE49-F238E27FC236}">
                    <a16:creationId xmlns:a16="http://schemas.microsoft.com/office/drawing/2014/main" id="{56B5E4E8-7C18-0434-0009-F3BA4ADF4A14}"/>
                  </a:ext>
                </a:extLst>
              </p:cNvPr>
              <p:cNvPicPr/>
              <p:nvPr/>
            </p:nvPicPr>
            <p:blipFill>
              <a:blip r:embed="rId44" cstate="hqprint">
                <a:extLst>
                  <a:ext uri="{28A0092B-C50C-407E-A947-70E740481C1C}">
                    <a14:useLocalDpi xmlns:a14="http://schemas.microsoft.com/office/drawing/2010/main"/>
                  </a:ext>
                </a:extLst>
              </a:blip>
              <a:stretch>
                <a:fillRect/>
              </a:stretch>
            </p:blipFill>
            <p:spPr>
              <a:xfrm>
                <a:off x="4162465" y="2114416"/>
                <a:ext cx="159991" cy="217709"/>
              </a:xfrm>
              <a:prstGeom prst="rect">
                <a:avLst/>
              </a:prstGeom>
            </p:spPr>
          </p:pic>
          <p:pic>
            <p:nvPicPr>
              <p:cNvPr id="56" name="object 41">
                <a:extLst>
                  <a:ext uri="{FF2B5EF4-FFF2-40B4-BE49-F238E27FC236}">
                    <a16:creationId xmlns:a16="http://schemas.microsoft.com/office/drawing/2014/main" id="{0A523EAD-E86C-1086-9188-C490F76D8D18}"/>
                  </a:ext>
                </a:extLst>
              </p:cNvPr>
              <p:cNvPicPr/>
              <p:nvPr/>
            </p:nvPicPr>
            <p:blipFill>
              <a:blip r:embed="rId45" cstate="hqprint">
                <a:extLst>
                  <a:ext uri="{28A0092B-C50C-407E-A947-70E740481C1C}">
                    <a14:useLocalDpi xmlns:a14="http://schemas.microsoft.com/office/drawing/2010/main"/>
                  </a:ext>
                </a:extLst>
              </a:blip>
              <a:stretch>
                <a:fillRect/>
              </a:stretch>
            </p:blipFill>
            <p:spPr>
              <a:xfrm>
                <a:off x="6547408" y="1698963"/>
                <a:ext cx="149697" cy="202967"/>
              </a:xfrm>
              <a:prstGeom prst="rect">
                <a:avLst/>
              </a:prstGeom>
            </p:spPr>
          </p:pic>
          <p:pic>
            <p:nvPicPr>
              <p:cNvPr id="57" name="object 42">
                <a:extLst>
                  <a:ext uri="{FF2B5EF4-FFF2-40B4-BE49-F238E27FC236}">
                    <a16:creationId xmlns:a16="http://schemas.microsoft.com/office/drawing/2014/main" id="{A40D1C3E-6566-344B-DAD5-969FD3CCEDE4}"/>
                  </a:ext>
                </a:extLst>
              </p:cNvPr>
              <p:cNvPicPr/>
              <p:nvPr/>
            </p:nvPicPr>
            <p:blipFill>
              <a:blip r:embed="rId46" cstate="hqprint">
                <a:extLst>
                  <a:ext uri="{28A0092B-C50C-407E-A947-70E740481C1C}">
                    <a14:useLocalDpi xmlns:a14="http://schemas.microsoft.com/office/drawing/2010/main"/>
                  </a:ext>
                </a:extLst>
              </a:blip>
              <a:stretch>
                <a:fillRect/>
              </a:stretch>
            </p:blipFill>
            <p:spPr>
              <a:xfrm>
                <a:off x="6641512" y="1415875"/>
                <a:ext cx="118363" cy="151027"/>
              </a:xfrm>
              <a:prstGeom prst="rect">
                <a:avLst/>
              </a:prstGeom>
            </p:spPr>
          </p:pic>
          <p:pic>
            <p:nvPicPr>
              <p:cNvPr id="58" name="object 43">
                <a:extLst>
                  <a:ext uri="{FF2B5EF4-FFF2-40B4-BE49-F238E27FC236}">
                    <a16:creationId xmlns:a16="http://schemas.microsoft.com/office/drawing/2014/main" id="{0E2935B9-D9BF-D310-8367-489BFA246251}"/>
                  </a:ext>
                </a:extLst>
              </p:cNvPr>
              <p:cNvPicPr/>
              <p:nvPr/>
            </p:nvPicPr>
            <p:blipFill>
              <a:blip r:embed="rId47" cstate="hqprint">
                <a:extLst>
                  <a:ext uri="{28A0092B-C50C-407E-A947-70E740481C1C}">
                    <a14:useLocalDpi xmlns:a14="http://schemas.microsoft.com/office/drawing/2010/main"/>
                  </a:ext>
                </a:extLst>
              </a:blip>
              <a:stretch>
                <a:fillRect/>
              </a:stretch>
            </p:blipFill>
            <p:spPr>
              <a:xfrm>
                <a:off x="6597167" y="1430744"/>
                <a:ext cx="38163" cy="71208"/>
              </a:xfrm>
              <a:prstGeom prst="rect">
                <a:avLst/>
              </a:prstGeom>
            </p:spPr>
          </p:pic>
          <p:pic>
            <p:nvPicPr>
              <p:cNvPr id="59" name="object 44">
                <a:extLst>
                  <a:ext uri="{FF2B5EF4-FFF2-40B4-BE49-F238E27FC236}">
                    <a16:creationId xmlns:a16="http://schemas.microsoft.com/office/drawing/2014/main" id="{4AD186EB-0080-2E23-0024-3A4B61EA4B73}"/>
                  </a:ext>
                </a:extLst>
              </p:cNvPr>
              <p:cNvPicPr/>
              <p:nvPr/>
            </p:nvPicPr>
            <p:blipFill>
              <a:blip r:embed="rId48" cstate="hqprint">
                <a:extLst>
                  <a:ext uri="{28A0092B-C50C-407E-A947-70E740481C1C}">
                    <a14:useLocalDpi xmlns:a14="http://schemas.microsoft.com/office/drawing/2010/main"/>
                  </a:ext>
                </a:extLst>
              </a:blip>
              <a:stretch>
                <a:fillRect/>
              </a:stretch>
            </p:blipFill>
            <p:spPr>
              <a:xfrm>
                <a:off x="6604298" y="1152004"/>
                <a:ext cx="172878" cy="453444"/>
              </a:xfrm>
              <a:prstGeom prst="rect">
                <a:avLst/>
              </a:prstGeom>
            </p:spPr>
          </p:pic>
          <p:pic>
            <p:nvPicPr>
              <p:cNvPr id="60" name="object 45">
                <a:extLst>
                  <a:ext uri="{FF2B5EF4-FFF2-40B4-BE49-F238E27FC236}">
                    <a16:creationId xmlns:a16="http://schemas.microsoft.com/office/drawing/2014/main" id="{05C47DC8-9F3D-0A7E-DB53-5ACBAE90FCE6}"/>
                  </a:ext>
                </a:extLst>
              </p:cNvPr>
              <p:cNvPicPr/>
              <p:nvPr/>
            </p:nvPicPr>
            <p:blipFill>
              <a:blip r:embed="rId49" cstate="hqprint">
                <a:extLst>
                  <a:ext uri="{28A0092B-C50C-407E-A947-70E740481C1C}">
                    <a14:useLocalDpi xmlns:a14="http://schemas.microsoft.com/office/drawing/2010/main"/>
                  </a:ext>
                </a:extLst>
              </a:blip>
              <a:stretch>
                <a:fillRect/>
              </a:stretch>
            </p:blipFill>
            <p:spPr>
              <a:xfrm>
                <a:off x="6615130" y="2644397"/>
                <a:ext cx="253205" cy="335727"/>
              </a:xfrm>
              <a:prstGeom prst="rect">
                <a:avLst/>
              </a:prstGeom>
            </p:spPr>
          </p:pic>
          <p:pic>
            <p:nvPicPr>
              <p:cNvPr id="61" name="object 46">
                <a:extLst>
                  <a:ext uri="{FF2B5EF4-FFF2-40B4-BE49-F238E27FC236}">
                    <a16:creationId xmlns:a16="http://schemas.microsoft.com/office/drawing/2014/main" id="{030C75BC-D8E6-2ED5-80E5-55F38DFBB73E}"/>
                  </a:ext>
                </a:extLst>
              </p:cNvPr>
              <p:cNvPicPr/>
              <p:nvPr/>
            </p:nvPicPr>
            <p:blipFill>
              <a:blip r:embed="rId50" cstate="hqprint">
                <a:extLst>
                  <a:ext uri="{28A0092B-C50C-407E-A947-70E740481C1C}">
                    <a14:useLocalDpi xmlns:a14="http://schemas.microsoft.com/office/drawing/2010/main"/>
                  </a:ext>
                </a:extLst>
              </a:blip>
              <a:stretch>
                <a:fillRect/>
              </a:stretch>
            </p:blipFill>
            <p:spPr>
              <a:xfrm>
                <a:off x="4216881" y="2035173"/>
                <a:ext cx="89785" cy="134358"/>
              </a:xfrm>
              <a:prstGeom prst="rect">
                <a:avLst/>
              </a:prstGeom>
            </p:spPr>
          </p:pic>
          <p:pic>
            <p:nvPicPr>
              <p:cNvPr id="62" name="object 47">
                <a:extLst>
                  <a:ext uri="{FF2B5EF4-FFF2-40B4-BE49-F238E27FC236}">
                    <a16:creationId xmlns:a16="http://schemas.microsoft.com/office/drawing/2014/main" id="{57566175-5A46-4117-FB87-7838F9B64F92}"/>
                  </a:ext>
                </a:extLst>
              </p:cNvPr>
              <p:cNvPicPr/>
              <p:nvPr/>
            </p:nvPicPr>
            <p:blipFill>
              <a:blip r:embed="rId51" cstate="hqprint">
                <a:extLst>
                  <a:ext uri="{28A0092B-C50C-407E-A947-70E740481C1C}">
                    <a14:useLocalDpi xmlns:a14="http://schemas.microsoft.com/office/drawing/2010/main"/>
                  </a:ext>
                </a:extLst>
              </a:blip>
              <a:stretch>
                <a:fillRect/>
              </a:stretch>
            </p:blipFill>
            <p:spPr>
              <a:xfrm>
                <a:off x="3960012" y="2947492"/>
                <a:ext cx="3059988" cy="4317999"/>
              </a:xfrm>
              <a:prstGeom prst="rect">
                <a:avLst/>
              </a:prstGeom>
            </p:spPr>
          </p:pic>
          <p:pic>
            <p:nvPicPr>
              <p:cNvPr id="63" name="object 48">
                <a:extLst>
                  <a:ext uri="{FF2B5EF4-FFF2-40B4-BE49-F238E27FC236}">
                    <a16:creationId xmlns:a16="http://schemas.microsoft.com/office/drawing/2014/main" id="{C7701C6D-3ABC-580F-6511-8DC7247926F1}"/>
                  </a:ext>
                </a:extLst>
              </p:cNvPr>
              <p:cNvPicPr/>
              <p:nvPr/>
            </p:nvPicPr>
            <p:blipFill>
              <a:blip r:embed="rId52" cstate="hqprint">
                <a:extLst>
                  <a:ext uri="{28A0092B-C50C-407E-A947-70E740481C1C}">
                    <a14:useLocalDpi xmlns:a14="http://schemas.microsoft.com/office/drawing/2010/main"/>
                  </a:ext>
                </a:extLst>
              </a:blip>
              <a:stretch>
                <a:fillRect/>
              </a:stretch>
            </p:blipFill>
            <p:spPr>
              <a:xfrm>
                <a:off x="4556226" y="5523001"/>
                <a:ext cx="25323" cy="42468"/>
              </a:xfrm>
              <a:prstGeom prst="rect">
                <a:avLst/>
              </a:prstGeom>
            </p:spPr>
          </p:pic>
          <p:pic>
            <p:nvPicPr>
              <p:cNvPr id="64" name="object 49">
                <a:extLst>
                  <a:ext uri="{FF2B5EF4-FFF2-40B4-BE49-F238E27FC236}">
                    <a16:creationId xmlns:a16="http://schemas.microsoft.com/office/drawing/2014/main" id="{E358D3EC-39E4-65C7-B1A0-75177909BA50}"/>
                  </a:ext>
                </a:extLst>
              </p:cNvPr>
              <p:cNvPicPr/>
              <p:nvPr/>
            </p:nvPicPr>
            <p:blipFill>
              <a:blip r:embed="rId53" cstate="hqprint">
                <a:extLst>
                  <a:ext uri="{28A0092B-C50C-407E-A947-70E740481C1C}">
                    <a14:useLocalDpi xmlns:a14="http://schemas.microsoft.com/office/drawing/2010/main"/>
                  </a:ext>
                </a:extLst>
              </a:blip>
              <a:stretch>
                <a:fillRect/>
              </a:stretch>
            </p:blipFill>
            <p:spPr>
              <a:xfrm>
                <a:off x="4590910" y="5950203"/>
                <a:ext cx="37960" cy="35255"/>
              </a:xfrm>
              <a:prstGeom prst="rect">
                <a:avLst/>
              </a:prstGeom>
            </p:spPr>
          </p:pic>
          <p:sp>
            <p:nvSpPr>
              <p:cNvPr id="65" name="object 50">
                <a:extLst>
                  <a:ext uri="{FF2B5EF4-FFF2-40B4-BE49-F238E27FC236}">
                    <a16:creationId xmlns:a16="http://schemas.microsoft.com/office/drawing/2014/main" id="{A6ABE249-FA9B-0F49-BD78-2699F1B761FF}"/>
                  </a:ext>
                </a:extLst>
              </p:cNvPr>
              <p:cNvSpPr/>
              <p:nvPr/>
            </p:nvSpPr>
            <p:spPr>
              <a:xfrm>
                <a:off x="4622363" y="5978232"/>
                <a:ext cx="5715" cy="0"/>
              </a:xfrm>
              <a:custGeom>
                <a:avLst/>
                <a:gdLst/>
                <a:ahLst/>
                <a:cxnLst/>
                <a:rect l="l" t="t" r="r" b="b"/>
                <a:pathLst>
                  <a:path w="5714">
                    <a:moveTo>
                      <a:pt x="4241" y="0"/>
                    </a:moveTo>
                    <a:lnTo>
                      <a:pt x="5716" y="0"/>
                    </a:lnTo>
                  </a:path>
                  <a:path w="5714">
                    <a:moveTo>
                      <a:pt x="0" y="0"/>
                    </a:moveTo>
                    <a:lnTo>
                      <a:pt x="1402" y="0"/>
                    </a:lnTo>
                  </a:path>
                </a:pathLst>
              </a:custGeom>
              <a:ln w="3175">
                <a:solidFill>
                  <a:srgbClr val="004F70"/>
                </a:solidFill>
              </a:ln>
            </p:spPr>
            <p:txBody>
              <a:bodyPr wrap="square" lIns="0" tIns="0" rIns="0" bIns="0" rtlCol="0"/>
              <a:lstStyle/>
              <a:p>
                <a:endParaRPr/>
              </a:p>
            </p:txBody>
          </p:sp>
          <p:pic>
            <p:nvPicPr>
              <p:cNvPr id="66" name="object 51">
                <a:extLst>
                  <a:ext uri="{FF2B5EF4-FFF2-40B4-BE49-F238E27FC236}">
                    <a16:creationId xmlns:a16="http://schemas.microsoft.com/office/drawing/2014/main" id="{E48EBC66-5195-B874-2FC3-5AA1532DDECE}"/>
                  </a:ext>
                </a:extLst>
              </p:cNvPr>
              <p:cNvPicPr/>
              <p:nvPr/>
            </p:nvPicPr>
            <p:blipFill>
              <a:blip r:embed="rId54" cstate="hqprint">
                <a:extLst>
                  <a:ext uri="{28A0092B-C50C-407E-A947-70E740481C1C}">
                    <a14:useLocalDpi xmlns:a14="http://schemas.microsoft.com/office/drawing/2010/main"/>
                  </a:ext>
                </a:extLst>
              </a:blip>
              <a:stretch>
                <a:fillRect/>
              </a:stretch>
            </p:blipFill>
            <p:spPr>
              <a:xfrm>
                <a:off x="4559033" y="5958293"/>
                <a:ext cx="68771" cy="147916"/>
              </a:xfrm>
              <a:prstGeom prst="rect">
                <a:avLst/>
              </a:prstGeom>
            </p:spPr>
          </p:pic>
          <p:pic>
            <p:nvPicPr>
              <p:cNvPr id="67" name="object 52">
                <a:extLst>
                  <a:ext uri="{FF2B5EF4-FFF2-40B4-BE49-F238E27FC236}">
                    <a16:creationId xmlns:a16="http://schemas.microsoft.com/office/drawing/2014/main" id="{0C8684CA-8568-2584-5B2D-890C9ECB2421}"/>
                  </a:ext>
                </a:extLst>
              </p:cNvPr>
              <p:cNvPicPr/>
              <p:nvPr/>
            </p:nvPicPr>
            <p:blipFill>
              <a:blip r:embed="rId55" cstate="hqprint">
                <a:extLst>
                  <a:ext uri="{28A0092B-C50C-407E-A947-70E740481C1C}">
                    <a14:useLocalDpi xmlns:a14="http://schemas.microsoft.com/office/drawing/2010/main"/>
                  </a:ext>
                </a:extLst>
              </a:blip>
              <a:stretch>
                <a:fillRect/>
              </a:stretch>
            </p:blipFill>
            <p:spPr>
              <a:xfrm>
                <a:off x="4545279" y="5610923"/>
                <a:ext cx="42151" cy="47828"/>
              </a:xfrm>
              <a:prstGeom prst="rect">
                <a:avLst/>
              </a:prstGeom>
            </p:spPr>
          </p:pic>
          <p:sp>
            <p:nvSpPr>
              <p:cNvPr id="68" name="object 53">
                <a:extLst>
                  <a:ext uri="{FF2B5EF4-FFF2-40B4-BE49-F238E27FC236}">
                    <a16:creationId xmlns:a16="http://schemas.microsoft.com/office/drawing/2014/main" id="{3BA28890-EDCD-9B51-FBD9-8982120B2228}"/>
                  </a:ext>
                </a:extLst>
              </p:cNvPr>
              <p:cNvSpPr/>
              <p:nvPr/>
            </p:nvSpPr>
            <p:spPr>
              <a:xfrm>
                <a:off x="4570738" y="6079489"/>
                <a:ext cx="5715" cy="0"/>
              </a:xfrm>
              <a:custGeom>
                <a:avLst/>
                <a:gdLst/>
                <a:ahLst/>
                <a:cxnLst/>
                <a:rect l="l" t="t" r="r" b="b"/>
                <a:pathLst>
                  <a:path w="5714">
                    <a:moveTo>
                      <a:pt x="4216" y="0"/>
                    </a:moveTo>
                    <a:lnTo>
                      <a:pt x="5661" y="0"/>
                    </a:lnTo>
                  </a:path>
                  <a:path w="5714">
                    <a:moveTo>
                      <a:pt x="0" y="0"/>
                    </a:moveTo>
                    <a:lnTo>
                      <a:pt x="1429" y="0"/>
                    </a:lnTo>
                  </a:path>
                </a:pathLst>
              </a:custGeom>
              <a:ln w="3175">
                <a:solidFill>
                  <a:srgbClr val="004E6F"/>
                </a:solidFill>
              </a:ln>
            </p:spPr>
            <p:txBody>
              <a:bodyPr wrap="square" lIns="0" tIns="0" rIns="0" bIns="0" rtlCol="0"/>
              <a:lstStyle/>
              <a:p>
                <a:endParaRPr/>
              </a:p>
            </p:txBody>
          </p:sp>
          <p:pic>
            <p:nvPicPr>
              <p:cNvPr id="69" name="object 54">
                <a:extLst>
                  <a:ext uri="{FF2B5EF4-FFF2-40B4-BE49-F238E27FC236}">
                    <a16:creationId xmlns:a16="http://schemas.microsoft.com/office/drawing/2014/main" id="{B2D129A5-E26C-690F-0335-B3180A9D5957}"/>
                  </a:ext>
                </a:extLst>
              </p:cNvPr>
              <p:cNvPicPr/>
              <p:nvPr/>
            </p:nvPicPr>
            <p:blipFill>
              <a:blip r:embed="rId56" cstate="print"/>
              <a:stretch>
                <a:fillRect/>
              </a:stretch>
            </p:blipFill>
            <p:spPr>
              <a:xfrm>
                <a:off x="4597666" y="5868834"/>
                <a:ext cx="10071" cy="6858"/>
              </a:xfrm>
              <a:prstGeom prst="rect">
                <a:avLst/>
              </a:prstGeom>
            </p:spPr>
          </p:pic>
          <p:sp>
            <p:nvSpPr>
              <p:cNvPr id="70" name="object 55">
                <a:extLst>
                  <a:ext uri="{FF2B5EF4-FFF2-40B4-BE49-F238E27FC236}">
                    <a16:creationId xmlns:a16="http://schemas.microsoft.com/office/drawing/2014/main" id="{1C4D5307-CB3B-6657-05BC-952C08726D4F}"/>
                  </a:ext>
                </a:extLst>
              </p:cNvPr>
              <p:cNvSpPr/>
              <p:nvPr/>
            </p:nvSpPr>
            <p:spPr>
              <a:xfrm>
                <a:off x="4603356" y="5870003"/>
                <a:ext cx="1905" cy="0"/>
              </a:xfrm>
              <a:custGeom>
                <a:avLst/>
                <a:gdLst/>
                <a:ahLst/>
                <a:cxnLst/>
                <a:rect l="l" t="t" r="r" b="b"/>
                <a:pathLst>
                  <a:path w="1904">
                    <a:moveTo>
                      <a:pt x="0" y="0"/>
                    </a:moveTo>
                    <a:lnTo>
                      <a:pt x="1308" y="0"/>
                    </a:lnTo>
                  </a:path>
                </a:pathLst>
              </a:custGeom>
              <a:ln w="3175">
                <a:solidFill>
                  <a:srgbClr val="0A5C7C"/>
                </a:solidFill>
              </a:ln>
            </p:spPr>
            <p:txBody>
              <a:bodyPr wrap="square" lIns="0" tIns="0" rIns="0" bIns="0" rtlCol="0"/>
              <a:lstStyle/>
              <a:p>
                <a:endParaRPr/>
              </a:p>
            </p:txBody>
          </p:sp>
          <p:pic>
            <p:nvPicPr>
              <p:cNvPr id="71" name="object 56">
                <a:extLst>
                  <a:ext uri="{FF2B5EF4-FFF2-40B4-BE49-F238E27FC236}">
                    <a16:creationId xmlns:a16="http://schemas.microsoft.com/office/drawing/2014/main" id="{9C6A0626-A7EA-FBF7-DF7B-68DBE59CBA9E}"/>
                  </a:ext>
                </a:extLst>
              </p:cNvPr>
              <p:cNvPicPr/>
              <p:nvPr/>
            </p:nvPicPr>
            <p:blipFill>
              <a:blip r:embed="rId57" cstate="hqprint">
                <a:extLst>
                  <a:ext uri="{28A0092B-C50C-407E-A947-70E740481C1C}">
                    <a14:useLocalDpi xmlns:a14="http://schemas.microsoft.com/office/drawing/2010/main"/>
                  </a:ext>
                </a:extLst>
              </a:blip>
              <a:stretch>
                <a:fillRect/>
              </a:stretch>
            </p:blipFill>
            <p:spPr>
              <a:xfrm>
                <a:off x="4562005" y="5876023"/>
                <a:ext cx="76009" cy="205854"/>
              </a:xfrm>
              <a:prstGeom prst="rect">
                <a:avLst/>
              </a:prstGeom>
            </p:spPr>
          </p:pic>
          <p:sp>
            <p:nvSpPr>
              <p:cNvPr id="72" name="object 57">
                <a:extLst>
                  <a:ext uri="{FF2B5EF4-FFF2-40B4-BE49-F238E27FC236}">
                    <a16:creationId xmlns:a16="http://schemas.microsoft.com/office/drawing/2014/main" id="{BF1CF5B8-187A-854C-3ABE-427EE93CC98D}"/>
                  </a:ext>
                </a:extLst>
              </p:cNvPr>
              <p:cNvSpPr/>
              <p:nvPr/>
            </p:nvSpPr>
            <p:spPr>
              <a:xfrm>
                <a:off x="4215892" y="4927383"/>
                <a:ext cx="991235" cy="1300480"/>
              </a:xfrm>
              <a:custGeom>
                <a:avLst/>
                <a:gdLst/>
                <a:ahLst/>
                <a:cxnLst/>
                <a:rect l="l" t="t" r="r" b="b"/>
                <a:pathLst>
                  <a:path w="991235" h="1300479">
                    <a:moveTo>
                      <a:pt x="666038" y="122339"/>
                    </a:moveTo>
                    <a:lnTo>
                      <a:pt x="531571" y="36004"/>
                    </a:lnTo>
                    <a:lnTo>
                      <a:pt x="463219" y="7442"/>
                    </a:lnTo>
                    <a:lnTo>
                      <a:pt x="425030" y="0"/>
                    </a:lnTo>
                    <a:lnTo>
                      <a:pt x="392417" y="5397"/>
                    </a:lnTo>
                    <a:lnTo>
                      <a:pt x="340614" y="23977"/>
                    </a:lnTo>
                    <a:lnTo>
                      <a:pt x="301828" y="46990"/>
                    </a:lnTo>
                    <a:lnTo>
                      <a:pt x="277520" y="66573"/>
                    </a:lnTo>
                    <a:lnTo>
                      <a:pt x="269087" y="74841"/>
                    </a:lnTo>
                    <a:lnTo>
                      <a:pt x="414299" y="73406"/>
                    </a:lnTo>
                    <a:lnTo>
                      <a:pt x="389737" y="96418"/>
                    </a:lnTo>
                    <a:lnTo>
                      <a:pt x="377609" y="110782"/>
                    </a:lnTo>
                    <a:lnTo>
                      <a:pt x="374408" y="122504"/>
                    </a:lnTo>
                    <a:lnTo>
                      <a:pt x="376567" y="137617"/>
                    </a:lnTo>
                    <a:lnTo>
                      <a:pt x="462546" y="111315"/>
                    </a:lnTo>
                    <a:lnTo>
                      <a:pt x="441718" y="135216"/>
                    </a:lnTo>
                    <a:lnTo>
                      <a:pt x="431990" y="150253"/>
                    </a:lnTo>
                    <a:lnTo>
                      <a:pt x="430860" y="162788"/>
                    </a:lnTo>
                    <a:lnTo>
                      <a:pt x="435813" y="179197"/>
                    </a:lnTo>
                    <a:lnTo>
                      <a:pt x="522605" y="133248"/>
                    </a:lnTo>
                    <a:lnTo>
                      <a:pt x="572554" y="112649"/>
                    </a:lnTo>
                    <a:lnTo>
                      <a:pt x="604570" y="112649"/>
                    </a:lnTo>
                    <a:lnTo>
                      <a:pt x="637590" y="128485"/>
                    </a:lnTo>
                    <a:lnTo>
                      <a:pt x="662660" y="135572"/>
                    </a:lnTo>
                    <a:lnTo>
                      <a:pt x="666038" y="122339"/>
                    </a:lnTo>
                    <a:close/>
                  </a:path>
                  <a:path w="991235" h="1300479">
                    <a:moveTo>
                      <a:pt x="721512" y="395782"/>
                    </a:moveTo>
                    <a:lnTo>
                      <a:pt x="637590" y="128485"/>
                    </a:lnTo>
                    <a:lnTo>
                      <a:pt x="572541" y="158584"/>
                    </a:lnTo>
                    <a:lnTo>
                      <a:pt x="539394" y="180924"/>
                    </a:lnTo>
                    <a:lnTo>
                      <a:pt x="527799" y="206590"/>
                    </a:lnTo>
                    <a:lnTo>
                      <a:pt x="527443" y="246659"/>
                    </a:lnTo>
                    <a:lnTo>
                      <a:pt x="527723" y="302641"/>
                    </a:lnTo>
                    <a:lnTo>
                      <a:pt x="524167" y="362800"/>
                    </a:lnTo>
                    <a:lnTo>
                      <a:pt x="515747" y="418376"/>
                    </a:lnTo>
                    <a:lnTo>
                      <a:pt x="501357" y="460629"/>
                    </a:lnTo>
                    <a:lnTo>
                      <a:pt x="453275" y="526097"/>
                    </a:lnTo>
                    <a:lnTo>
                      <a:pt x="415213" y="568286"/>
                    </a:lnTo>
                    <a:lnTo>
                      <a:pt x="371678" y="610552"/>
                    </a:lnTo>
                    <a:lnTo>
                      <a:pt x="325564" y="648220"/>
                    </a:lnTo>
                    <a:lnTo>
                      <a:pt x="279755" y="676630"/>
                    </a:lnTo>
                    <a:lnTo>
                      <a:pt x="238201" y="699770"/>
                    </a:lnTo>
                    <a:lnTo>
                      <a:pt x="192290" y="729665"/>
                    </a:lnTo>
                    <a:lnTo>
                      <a:pt x="145338" y="764146"/>
                    </a:lnTo>
                    <a:lnTo>
                      <a:pt x="100672" y="801103"/>
                    </a:lnTo>
                    <a:lnTo>
                      <a:pt x="61595" y="838365"/>
                    </a:lnTo>
                    <a:lnTo>
                      <a:pt x="31432" y="873810"/>
                    </a:lnTo>
                    <a:lnTo>
                      <a:pt x="3822" y="943076"/>
                    </a:lnTo>
                    <a:lnTo>
                      <a:pt x="0" y="987564"/>
                    </a:lnTo>
                    <a:lnTo>
                      <a:pt x="2209" y="1036154"/>
                    </a:lnTo>
                    <a:lnTo>
                      <a:pt x="10617" y="1086269"/>
                    </a:lnTo>
                    <a:lnTo>
                      <a:pt x="25400" y="1135341"/>
                    </a:lnTo>
                    <a:lnTo>
                      <a:pt x="46748" y="1180782"/>
                    </a:lnTo>
                    <a:lnTo>
                      <a:pt x="96037" y="1239266"/>
                    </a:lnTo>
                    <a:lnTo>
                      <a:pt x="129413" y="1262862"/>
                    </a:lnTo>
                    <a:lnTo>
                      <a:pt x="168198" y="1281493"/>
                    </a:lnTo>
                    <a:lnTo>
                      <a:pt x="212090" y="1294206"/>
                    </a:lnTo>
                    <a:lnTo>
                      <a:pt x="260794" y="1300099"/>
                    </a:lnTo>
                    <a:lnTo>
                      <a:pt x="314007" y="1298232"/>
                    </a:lnTo>
                    <a:lnTo>
                      <a:pt x="371411" y="1287703"/>
                    </a:lnTo>
                    <a:lnTo>
                      <a:pt x="200774" y="1249845"/>
                    </a:lnTo>
                    <a:lnTo>
                      <a:pt x="98196" y="1084605"/>
                    </a:lnTo>
                    <a:lnTo>
                      <a:pt x="664845" y="650011"/>
                    </a:lnTo>
                    <a:lnTo>
                      <a:pt x="721512" y="395782"/>
                    </a:lnTo>
                    <a:close/>
                  </a:path>
                  <a:path w="991235" h="1300479">
                    <a:moveTo>
                      <a:pt x="991184" y="488670"/>
                    </a:moveTo>
                    <a:lnTo>
                      <a:pt x="987602" y="410095"/>
                    </a:lnTo>
                    <a:lnTo>
                      <a:pt x="933208" y="316395"/>
                    </a:lnTo>
                    <a:lnTo>
                      <a:pt x="814590" y="167817"/>
                    </a:lnTo>
                    <a:lnTo>
                      <a:pt x="792924" y="139509"/>
                    </a:lnTo>
                    <a:lnTo>
                      <a:pt x="756132" y="94538"/>
                    </a:lnTo>
                    <a:lnTo>
                      <a:pt x="746506" y="92837"/>
                    </a:lnTo>
                    <a:lnTo>
                      <a:pt x="806386" y="194322"/>
                    </a:lnTo>
                    <a:lnTo>
                      <a:pt x="889762" y="329641"/>
                    </a:lnTo>
                    <a:lnTo>
                      <a:pt x="929830" y="411530"/>
                    </a:lnTo>
                    <a:lnTo>
                      <a:pt x="937653" y="473113"/>
                    </a:lnTo>
                    <a:lnTo>
                      <a:pt x="924255" y="547471"/>
                    </a:lnTo>
                    <a:lnTo>
                      <a:pt x="920394" y="578561"/>
                    </a:lnTo>
                    <a:lnTo>
                      <a:pt x="916698" y="634072"/>
                    </a:lnTo>
                    <a:lnTo>
                      <a:pt x="925055" y="657390"/>
                    </a:lnTo>
                    <a:lnTo>
                      <a:pt x="957300" y="591883"/>
                    </a:lnTo>
                    <a:lnTo>
                      <a:pt x="991184" y="488670"/>
                    </a:lnTo>
                    <a:close/>
                  </a:path>
                </a:pathLst>
              </a:custGeom>
              <a:solidFill>
                <a:srgbClr val="384A5E"/>
              </a:solidFill>
            </p:spPr>
            <p:txBody>
              <a:bodyPr wrap="square" lIns="0" tIns="0" rIns="0" bIns="0" rtlCol="0"/>
              <a:lstStyle/>
              <a:p>
                <a:endParaRPr/>
              </a:p>
            </p:txBody>
          </p:sp>
          <p:sp>
            <p:nvSpPr>
              <p:cNvPr id="73" name="object 58">
                <a:extLst>
                  <a:ext uri="{FF2B5EF4-FFF2-40B4-BE49-F238E27FC236}">
                    <a16:creationId xmlns:a16="http://schemas.microsoft.com/office/drawing/2014/main" id="{790A3BAE-493B-E1C2-C652-5AB100C6D54A}"/>
                  </a:ext>
                </a:extLst>
              </p:cNvPr>
              <p:cNvSpPr/>
              <p:nvPr/>
            </p:nvSpPr>
            <p:spPr>
              <a:xfrm>
                <a:off x="4269177" y="4955806"/>
                <a:ext cx="787400" cy="1262380"/>
              </a:xfrm>
              <a:custGeom>
                <a:avLst/>
                <a:gdLst/>
                <a:ahLst/>
                <a:cxnLst/>
                <a:rect l="l" t="t" r="r" b="b"/>
                <a:pathLst>
                  <a:path w="787400" h="1262379">
                    <a:moveTo>
                      <a:pt x="671674" y="0"/>
                    </a:moveTo>
                    <a:lnTo>
                      <a:pt x="634371" y="26624"/>
                    </a:lnTo>
                    <a:lnTo>
                      <a:pt x="605422" y="60458"/>
                    </a:lnTo>
                    <a:lnTo>
                      <a:pt x="578413" y="107229"/>
                    </a:lnTo>
                    <a:lnTo>
                      <a:pt x="559950" y="166379"/>
                    </a:lnTo>
                    <a:lnTo>
                      <a:pt x="556638" y="237350"/>
                    </a:lnTo>
                    <a:lnTo>
                      <a:pt x="560150" y="286894"/>
                    </a:lnTo>
                    <a:lnTo>
                      <a:pt x="561243" y="333687"/>
                    </a:lnTo>
                    <a:lnTo>
                      <a:pt x="558677" y="378344"/>
                    </a:lnTo>
                    <a:lnTo>
                      <a:pt x="551213" y="421480"/>
                    </a:lnTo>
                    <a:lnTo>
                      <a:pt x="537612" y="463712"/>
                    </a:lnTo>
                    <a:lnTo>
                      <a:pt x="516634" y="505656"/>
                    </a:lnTo>
                    <a:lnTo>
                      <a:pt x="487040" y="547927"/>
                    </a:lnTo>
                    <a:lnTo>
                      <a:pt x="447592" y="591141"/>
                    </a:lnTo>
                    <a:lnTo>
                      <a:pt x="397050" y="635914"/>
                    </a:lnTo>
                    <a:lnTo>
                      <a:pt x="359493" y="664062"/>
                    </a:lnTo>
                    <a:lnTo>
                      <a:pt x="320033" y="690038"/>
                    </a:lnTo>
                    <a:lnTo>
                      <a:pt x="279508" y="714403"/>
                    </a:lnTo>
                    <a:lnTo>
                      <a:pt x="198612" y="760541"/>
                    </a:lnTo>
                    <a:lnTo>
                      <a:pt x="159918" y="783436"/>
                    </a:lnTo>
                    <a:lnTo>
                      <a:pt x="123511" y="806962"/>
                    </a:lnTo>
                    <a:lnTo>
                      <a:pt x="90227" y="831682"/>
                    </a:lnTo>
                    <a:lnTo>
                      <a:pt x="60906" y="858154"/>
                    </a:lnTo>
                    <a:lnTo>
                      <a:pt x="17501" y="918603"/>
                    </a:lnTo>
                    <a:lnTo>
                      <a:pt x="0" y="992795"/>
                    </a:lnTo>
                    <a:lnTo>
                      <a:pt x="3057" y="1036447"/>
                    </a:lnTo>
                    <a:lnTo>
                      <a:pt x="17607" y="1095345"/>
                    </a:lnTo>
                    <a:lnTo>
                      <a:pt x="39598" y="1143557"/>
                    </a:lnTo>
                    <a:lnTo>
                      <a:pt x="67651" y="1182039"/>
                    </a:lnTo>
                    <a:lnTo>
                      <a:pt x="100391" y="1211747"/>
                    </a:lnTo>
                    <a:lnTo>
                      <a:pt x="136441" y="1233636"/>
                    </a:lnTo>
                    <a:lnTo>
                      <a:pt x="174423" y="1248664"/>
                    </a:lnTo>
                    <a:lnTo>
                      <a:pt x="212962" y="1257786"/>
                    </a:lnTo>
                    <a:lnTo>
                      <a:pt x="286199" y="1262138"/>
                    </a:lnTo>
                    <a:lnTo>
                      <a:pt x="318144" y="1259281"/>
                    </a:lnTo>
                    <a:lnTo>
                      <a:pt x="165031" y="1213821"/>
                    </a:lnTo>
                    <a:lnTo>
                      <a:pt x="94026" y="1173445"/>
                    </a:lnTo>
                    <a:lnTo>
                      <a:pt x="87160" y="1115452"/>
                    </a:lnTo>
                    <a:lnTo>
                      <a:pt x="126463" y="1017142"/>
                    </a:lnTo>
                    <a:lnTo>
                      <a:pt x="168994" y="978466"/>
                    </a:lnTo>
                    <a:lnTo>
                      <a:pt x="205068" y="960942"/>
                    </a:lnTo>
                    <a:lnTo>
                      <a:pt x="248390" y="943940"/>
                    </a:lnTo>
                    <a:lnTo>
                      <a:pt x="296991" y="926946"/>
                    </a:lnTo>
                    <a:lnTo>
                      <a:pt x="348903" y="909444"/>
                    </a:lnTo>
                    <a:lnTo>
                      <a:pt x="402158" y="890920"/>
                    </a:lnTo>
                    <a:lnTo>
                      <a:pt x="454788" y="870859"/>
                    </a:lnTo>
                    <a:lnTo>
                      <a:pt x="504823" y="848746"/>
                    </a:lnTo>
                    <a:lnTo>
                      <a:pt x="550296" y="824065"/>
                    </a:lnTo>
                    <a:lnTo>
                      <a:pt x="589239" y="796302"/>
                    </a:lnTo>
                    <a:lnTo>
                      <a:pt x="623379" y="765965"/>
                    </a:lnTo>
                    <a:lnTo>
                      <a:pt x="654402" y="734793"/>
                    </a:lnTo>
                    <a:lnTo>
                      <a:pt x="682272" y="702427"/>
                    </a:lnTo>
                    <a:lnTo>
                      <a:pt x="706952" y="668508"/>
                    </a:lnTo>
                    <a:lnTo>
                      <a:pt x="728406" y="632676"/>
                    </a:lnTo>
                    <a:lnTo>
                      <a:pt x="746596" y="594572"/>
                    </a:lnTo>
                    <a:lnTo>
                      <a:pt x="761486" y="553837"/>
                    </a:lnTo>
                    <a:lnTo>
                      <a:pt x="773039" y="510112"/>
                    </a:lnTo>
                    <a:lnTo>
                      <a:pt x="781218" y="463038"/>
                    </a:lnTo>
                    <a:lnTo>
                      <a:pt x="785987" y="412256"/>
                    </a:lnTo>
                    <a:lnTo>
                      <a:pt x="787309" y="357406"/>
                    </a:lnTo>
                    <a:lnTo>
                      <a:pt x="785148" y="298129"/>
                    </a:lnTo>
                    <a:lnTo>
                      <a:pt x="779466" y="234066"/>
                    </a:lnTo>
                    <a:lnTo>
                      <a:pt x="770226" y="164858"/>
                    </a:lnTo>
                    <a:lnTo>
                      <a:pt x="762139" y="94209"/>
                    </a:lnTo>
                    <a:lnTo>
                      <a:pt x="756250" y="56343"/>
                    </a:lnTo>
                    <a:lnTo>
                      <a:pt x="723177" y="16780"/>
                    </a:lnTo>
                    <a:lnTo>
                      <a:pt x="684237" y="2851"/>
                    </a:lnTo>
                    <a:lnTo>
                      <a:pt x="671674" y="0"/>
                    </a:lnTo>
                    <a:close/>
                  </a:path>
                </a:pathLst>
              </a:custGeom>
              <a:solidFill>
                <a:srgbClr val="3C7998"/>
              </a:solidFill>
            </p:spPr>
            <p:txBody>
              <a:bodyPr wrap="square" lIns="0" tIns="0" rIns="0" bIns="0" rtlCol="0"/>
              <a:lstStyle/>
              <a:p>
                <a:endParaRPr/>
              </a:p>
            </p:txBody>
          </p:sp>
          <p:pic>
            <p:nvPicPr>
              <p:cNvPr id="74" name="object 59">
                <a:extLst>
                  <a:ext uri="{FF2B5EF4-FFF2-40B4-BE49-F238E27FC236}">
                    <a16:creationId xmlns:a16="http://schemas.microsoft.com/office/drawing/2014/main" id="{6430D5D0-1582-EA83-99A1-30FFBFF84D1D}"/>
                  </a:ext>
                </a:extLst>
              </p:cNvPr>
              <p:cNvPicPr/>
              <p:nvPr/>
            </p:nvPicPr>
            <p:blipFill>
              <a:blip r:embed="rId58" cstate="hqprint">
                <a:extLst>
                  <a:ext uri="{28A0092B-C50C-407E-A947-70E740481C1C}">
                    <a14:useLocalDpi xmlns:a14="http://schemas.microsoft.com/office/drawing/2010/main"/>
                  </a:ext>
                </a:extLst>
              </a:blip>
              <a:stretch>
                <a:fillRect/>
              </a:stretch>
            </p:blipFill>
            <p:spPr>
              <a:xfrm>
                <a:off x="4895045" y="5011823"/>
                <a:ext cx="104682" cy="65997"/>
              </a:xfrm>
              <a:prstGeom prst="rect">
                <a:avLst/>
              </a:prstGeom>
            </p:spPr>
          </p:pic>
          <p:pic>
            <p:nvPicPr>
              <p:cNvPr id="75" name="object 60">
                <a:extLst>
                  <a:ext uri="{FF2B5EF4-FFF2-40B4-BE49-F238E27FC236}">
                    <a16:creationId xmlns:a16="http://schemas.microsoft.com/office/drawing/2014/main" id="{5AC5B44E-7647-4B42-FB8E-98A5FFEA5806}"/>
                  </a:ext>
                </a:extLst>
              </p:cNvPr>
              <p:cNvPicPr/>
              <p:nvPr/>
            </p:nvPicPr>
            <p:blipFill>
              <a:blip r:embed="rId59" cstate="hqprint">
                <a:extLst>
                  <a:ext uri="{28A0092B-C50C-407E-A947-70E740481C1C}">
                    <a14:useLocalDpi xmlns:a14="http://schemas.microsoft.com/office/drawing/2010/main"/>
                  </a:ext>
                </a:extLst>
              </a:blip>
              <a:stretch>
                <a:fillRect/>
              </a:stretch>
            </p:blipFill>
            <p:spPr>
              <a:xfrm>
                <a:off x="4878858" y="5140439"/>
                <a:ext cx="119443" cy="86370"/>
              </a:xfrm>
              <a:prstGeom prst="rect">
                <a:avLst/>
              </a:prstGeom>
            </p:spPr>
          </p:pic>
          <p:pic>
            <p:nvPicPr>
              <p:cNvPr id="76" name="object 61">
                <a:extLst>
                  <a:ext uri="{FF2B5EF4-FFF2-40B4-BE49-F238E27FC236}">
                    <a16:creationId xmlns:a16="http://schemas.microsoft.com/office/drawing/2014/main" id="{D52368BF-DA60-C332-1DBA-B53C55211D06}"/>
                  </a:ext>
                </a:extLst>
              </p:cNvPr>
              <p:cNvPicPr/>
              <p:nvPr/>
            </p:nvPicPr>
            <p:blipFill>
              <a:blip r:embed="rId60" cstate="hqprint">
                <a:extLst>
                  <a:ext uri="{28A0092B-C50C-407E-A947-70E740481C1C}">
                    <a14:useLocalDpi xmlns:a14="http://schemas.microsoft.com/office/drawing/2010/main"/>
                  </a:ext>
                </a:extLst>
              </a:blip>
              <a:stretch>
                <a:fillRect/>
              </a:stretch>
            </p:blipFill>
            <p:spPr>
              <a:xfrm>
                <a:off x="6307277" y="5227281"/>
                <a:ext cx="29006" cy="48602"/>
              </a:xfrm>
              <a:prstGeom prst="rect">
                <a:avLst/>
              </a:prstGeom>
            </p:spPr>
          </p:pic>
          <p:pic>
            <p:nvPicPr>
              <p:cNvPr id="77" name="object 62">
                <a:extLst>
                  <a:ext uri="{FF2B5EF4-FFF2-40B4-BE49-F238E27FC236}">
                    <a16:creationId xmlns:a16="http://schemas.microsoft.com/office/drawing/2014/main" id="{57ED786F-C555-9882-0364-109BEFD7D4CB}"/>
                  </a:ext>
                </a:extLst>
              </p:cNvPr>
              <p:cNvPicPr/>
              <p:nvPr/>
            </p:nvPicPr>
            <p:blipFill>
              <a:blip r:embed="rId61" cstate="print"/>
              <a:stretch>
                <a:fillRect/>
              </a:stretch>
            </p:blipFill>
            <p:spPr>
              <a:xfrm>
                <a:off x="6279578" y="5487479"/>
                <a:ext cx="8451" cy="7200"/>
              </a:xfrm>
              <a:prstGeom prst="rect">
                <a:avLst/>
              </a:prstGeom>
            </p:spPr>
          </p:pic>
          <p:sp>
            <p:nvSpPr>
              <p:cNvPr id="78" name="object 63">
                <a:extLst>
                  <a:ext uri="{FF2B5EF4-FFF2-40B4-BE49-F238E27FC236}">
                    <a16:creationId xmlns:a16="http://schemas.microsoft.com/office/drawing/2014/main" id="{4C105635-C3B8-5103-53A5-D7E11971E739}"/>
                  </a:ext>
                </a:extLst>
              </p:cNvPr>
              <p:cNvSpPr/>
              <p:nvPr/>
            </p:nvSpPr>
            <p:spPr>
              <a:xfrm>
                <a:off x="6281796" y="5489739"/>
                <a:ext cx="635" cy="0"/>
              </a:xfrm>
              <a:custGeom>
                <a:avLst/>
                <a:gdLst/>
                <a:ahLst/>
                <a:cxnLst/>
                <a:rect l="l" t="t" r="r" b="b"/>
                <a:pathLst>
                  <a:path w="635">
                    <a:moveTo>
                      <a:pt x="0" y="0"/>
                    </a:moveTo>
                    <a:lnTo>
                      <a:pt x="393" y="0"/>
                    </a:lnTo>
                  </a:path>
                </a:pathLst>
              </a:custGeom>
              <a:ln w="3175">
                <a:solidFill>
                  <a:srgbClr val="1A6B89"/>
                </a:solidFill>
              </a:ln>
            </p:spPr>
            <p:txBody>
              <a:bodyPr wrap="square" lIns="0" tIns="0" rIns="0" bIns="0" rtlCol="0"/>
              <a:lstStyle/>
              <a:p>
                <a:endParaRPr/>
              </a:p>
            </p:txBody>
          </p:sp>
          <p:pic>
            <p:nvPicPr>
              <p:cNvPr id="79" name="object 64">
                <a:extLst>
                  <a:ext uri="{FF2B5EF4-FFF2-40B4-BE49-F238E27FC236}">
                    <a16:creationId xmlns:a16="http://schemas.microsoft.com/office/drawing/2014/main" id="{4236111D-8485-5F98-B3C7-4276E0BF236B}"/>
                  </a:ext>
                </a:extLst>
              </p:cNvPr>
              <p:cNvPicPr/>
              <p:nvPr/>
            </p:nvPicPr>
            <p:blipFill>
              <a:blip r:embed="rId62" cstate="hqprint">
                <a:extLst>
                  <a:ext uri="{28A0092B-C50C-407E-A947-70E740481C1C}">
                    <a14:useLocalDpi xmlns:a14="http://schemas.microsoft.com/office/drawing/2010/main"/>
                  </a:ext>
                </a:extLst>
              </a:blip>
              <a:stretch>
                <a:fillRect/>
              </a:stretch>
            </p:blipFill>
            <p:spPr>
              <a:xfrm>
                <a:off x="6280543" y="5330050"/>
                <a:ext cx="103174" cy="204787"/>
              </a:xfrm>
              <a:prstGeom prst="rect">
                <a:avLst/>
              </a:prstGeom>
            </p:spPr>
          </p:pic>
          <p:pic>
            <p:nvPicPr>
              <p:cNvPr id="80" name="object 65">
                <a:extLst>
                  <a:ext uri="{FF2B5EF4-FFF2-40B4-BE49-F238E27FC236}">
                    <a16:creationId xmlns:a16="http://schemas.microsoft.com/office/drawing/2014/main" id="{8997E74E-017F-7217-B017-97FBA2F1F10F}"/>
                  </a:ext>
                </a:extLst>
              </p:cNvPr>
              <p:cNvPicPr/>
              <p:nvPr/>
            </p:nvPicPr>
            <p:blipFill>
              <a:blip r:embed="rId63" cstate="print"/>
              <a:stretch>
                <a:fillRect/>
              </a:stretch>
            </p:blipFill>
            <p:spPr>
              <a:xfrm>
                <a:off x="6321407" y="5330367"/>
                <a:ext cx="6621" cy="2476"/>
              </a:xfrm>
              <a:prstGeom prst="rect">
                <a:avLst/>
              </a:prstGeom>
            </p:spPr>
          </p:pic>
          <p:pic>
            <p:nvPicPr>
              <p:cNvPr id="81" name="object 66">
                <a:extLst>
                  <a:ext uri="{FF2B5EF4-FFF2-40B4-BE49-F238E27FC236}">
                    <a16:creationId xmlns:a16="http://schemas.microsoft.com/office/drawing/2014/main" id="{F353256A-8B0A-F946-151E-53BDB78D0AA2}"/>
                  </a:ext>
                </a:extLst>
              </p:cNvPr>
              <p:cNvPicPr/>
              <p:nvPr/>
            </p:nvPicPr>
            <p:blipFill>
              <a:blip r:embed="rId64" cstate="print"/>
              <a:stretch>
                <a:fillRect/>
              </a:stretch>
            </p:blipFill>
            <p:spPr>
              <a:xfrm>
                <a:off x="6320853" y="5327891"/>
                <a:ext cx="6400" cy="3238"/>
              </a:xfrm>
              <a:prstGeom prst="rect">
                <a:avLst/>
              </a:prstGeom>
            </p:spPr>
          </p:pic>
          <p:sp>
            <p:nvSpPr>
              <p:cNvPr id="82" name="object 67">
                <a:extLst>
                  <a:ext uri="{FF2B5EF4-FFF2-40B4-BE49-F238E27FC236}">
                    <a16:creationId xmlns:a16="http://schemas.microsoft.com/office/drawing/2014/main" id="{04492185-6652-E75B-1FF2-66313B37CAA2}"/>
                  </a:ext>
                </a:extLst>
              </p:cNvPr>
              <p:cNvSpPr/>
              <p:nvPr/>
            </p:nvSpPr>
            <p:spPr>
              <a:xfrm>
                <a:off x="6321244" y="5329815"/>
                <a:ext cx="635" cy="0"/>
              </a:xfrm>
              <a:custGeom>
                <a:avLst/>
                <a:gdLst/>
                <a:ahLst/>
                <a:cxnLst/>
                <a:rect l="l" t="t" r="r" b="b"/>
                <a:pathLst>
                  <a:path w="635">
                    <a:moveTo>
                      <a:pt x="0" y="0"/>
                    </a:moveTo>
                    <a:lnTo>
                      <a:pt x="516" y="0"/>
                    </a:lnTo>
                  </a:path>
                </a:pathLst>
              </a:custGeom>
              <a:ln w="3175">
                <a:solidFill>
                  <a:srgbClr val="5488A4"/>
                </a:solidFill>
              </a:ln>
            </p:spPr>
            <p:txBody>
              <a:bodyPr wrap="square" lIns="0" tIns="0" rIns="0" bIns="0" rtlCol="0"/>
              <a:lstStyle/>
              <a:p>
                <a:endParaRPr/>
              </a:p>
            </p:txBody>
          </p:sp>
          <p:pic>
            <p:nvPicPr>
              <p:cNvPr id="83" name="object 68">
                <a:extLst>
                  <a:ext uri="{FF2B5EF4-FFF2-40B4-BE49-F238E27FC236}">
                    <a16:creationId xmlns:a16="http://schemas.microsoft.com/office/drawing/2014/main" id="{01840565-52B0-C929-33ED-36A765BDC2FB}"/>
                  </a:ext>
                </a:extLst>
              </p:cNvPr>
              <p:cNvPicPr/>
              <p:nvPr/>
            </p:nvPicPr>
            <p:blipFill>
              <a:blip r:embed="rId65" cstate="hqprint">
                <a:extLst>
                  <a:ext uri="{28A0092B-C50C-407E-A947-70E740481C1C}">
                    <a14:useLocalDpi xmlns:a14="http://schemas.microsoft.com/office/drawing/2010/main"/>
                  </a:ext>
                </a:extLst>
              </a:blip>
              <a:stretch>
                <a:fillRect/>
              </a:stretch>
            </p:blipFill>
            <p:spPr>
              <a:xfrm>
                <a:off x="6323905" y="5536653"/>
                <a:ext cx="31238" cy="50609"/>
              </a:xfrm>
              <a:prstGeom prst="rect">
                <a:avLst/>
              </a:prstGeom>
            </p:spPr>
          </p:pic>
          <p:sp>
            <p:nvSpPr>
              <p:cNvPr id="84" name="object 69">
                <a:extLst>
                  <a:ext uri="{FF2B5EF4-FFF2-40B4-BE49-F238E27FC236}">
                    <a16:creationId xmlns:a16="http://schemas.microsoft.com/office/drawing/2014/main" id="{BB14E9F6-F39A-C6F7-0B43-C7753377175D}"/>
                  </a:ext>
                </a:extLst>
              </p:cNvPr>
              <p:cNvSpPr/>
              <p:nvPr/>
            </p:nvSpPr>
            <p:spPr>
              <a:xfrm>
                <a:off x="6347266" y="5570543"/>
                <a:ext cx="1270" cy="0"/>
              </a:xfrm>
              <a:custGeom>
                <a:avLst/>
                <a:gdLst/>
                <a:ahLst/>
                <a:cxnLst/>
                <a:rect l="l" t="t" r="r" b="b"/>
                <a:pathLst>
                  <a:path w="1270">
                    <a:moveTo>
                      <a:pt x="0" y="0"/>
                    </a:moveTo>
                    <a:lnTo>
                      <a:pt x="1239" y="0"/>
                    </a:lnTo>
                  </a:path>
                </a:pathLst>
              </a:custGeom>
              <a:ln w="3175">
                <a:solidFill>
                  <a:srgbClr val="5583A2"/>
                </a:solidFill>
              </a:ln>
            </p:spPr>
            <p:txBody>
              <a:bodyPr wrap="square" lIns="0" tIns="0" rIns="0" bIns="0" rtlCol="0"/>
              <a:lstStyle/>
              <a:p>
                <a:endParaRPr/>
              </a:p>
            </p:txBody>
          </p:sp>
          <p:pic>
            <p:nvPicPr>
              <p:cNvPr id="85" name="object 70">
                <a:extLst>
                  <a:ext uri="{FF2B5EF4-FFF2-40B4-BE49-F238E27FC236}">
                    <a16:creationId xmlns:a16="http://schemas.microsoft.com/office/drawing/2014/main" id="{BB8E8264-9335-CB1D-905D-1FC34923C6AB}"/>
                  </a:ext>
                </a:extLst>
              </p:cNvPr>
              <p:cNvPicPr/>
              <p:nvPr/>
            </p:nvPicPr>
            <p:blipFill>
              <a:blip r:embed="rId66" cstate="hqprint">
                <a:extLst>
                  <a:ext uri="{28A0092B-C50C-407E-A947-70E740481C1C}">
                    <a14:useLocalDpi xmlns:a14="http://schemas.microsoft.com/office/drawing/2010/main"/>
                  </a:ext>
                </a:extLst>
              </a:blip>
              <a:stretch>
                <a:fillRect/>
              </a:stretch>
            </p:blipFill>
            <p:spPr>
              <a:xfrm>
                <a:off x="6294742" y="5328805"/>
                <a:ext cx="57886" cy="171170"/>
              </a:xfrm>
              <a:prstGeom prst="rect">
                <a:avLst/>
              </a:prstGeom>
            </p:spPr>
          </p:pic>
          <p:pic>
            <p:nvPicPr>
              <p:cNvPr id="86" name="object 71">
                <a:extLst>
                  <a:ext uri="{FF2B5EF4-FFF2-40B4-BE49-F238E27FC236}">
                    <a16:creationId xmlns:a16="http://schemas.microsoft.com/office/drawing/2014/main" id="{8FAD4F5B-49E0-D5D5-9482-E29D0DA8406D}"/>
                  </a:ext>
                </a:extLst>
              </p:cNvPr>
              <p:cNvPicPr/>
              <p:nvPr/>
            </p:nvPicPr>
            <p:blipFill>
              <a:blip r:embed="rId67" cstate="hqprint">
                <a:extLst>
                  <a:ext uri="{28A0092B-C50C-407E-A947-70E740481C1C}">
                    <a14:useLocalDpi xmlns:a14="http://schemas.microsoft.com/office/drawing/2010/main"/>
                  </a:ext>
                </a:extLst>
              </a:blip>
              <a:stretch>
                <a:fillRect/>
              </a:stretch>
            </p:blipFill>
            <p:spPr>
              <a:xfrm>
                <a:off x="6292862" y="5570804"/>
                <a:ext cx="68300" cy="156984"/>
              </a:xfrm>
              <a:prstGeom prst="rect">
                <a:avLst/>
              </a:prstGeom>
            </p:spPr>
          </p:pic>
          <p:sp>
            <p:nvSpPr>
              <p:cNvPr id="87" name="object 72">
                <a:extLst>
                  <a:ext uri="{FF2B5EF4-FFF2-40B4-BE49-F238E27FC236}">
                    <a16:creationId xmlns:a16="http://schemas.microsoft.com/office/drawing/2014/main" id="{DC6C343A-9AEE-C5B2-9797-3408FB6F7D07}"/>
                  </a:ext>
                </a:extLst>
              </p:cNvPr>
              <p:cNvSpPr/>
              <p:nvPr/>
            </p:nvSpPr>
            <p:spPr>
              <a:xfrm>
                <a:off x="6541891" y="5810587"/>
                <a:ext cx="189230" cy="344170"/>
              </a:xfrm>
              <a:custGeom>
                <a:avLst/>
                <a:gdLst/>
                <a:ahLst/>
                <a:cxnLst/>
                <a:rect l="l" t="t" r="r" b="b"/>
                <a:pathLst>
                  <a:path w="189229" h="344170">
                    <a:moveTo>
                      <a:pt x="137839" y="0"/>
                    </a:moveTo>
                    <a:lnTo>
                      <a:pt x="103034" y="40590"/>
                    </a:lnTo>
                    <a:lnTo>
                      <a:pt x="4356" y="301840"/>
                    </a:lnTo>
                    <a:lnTo>
                      <a:pt x="0" y="314020"/>
                    </a:lnTo>
                    <a:lnTo>
                      <a:pt x="3682" y="325221"/>
                    </a:lnTo>
                    <a:lnTo>
                      <a:pt x="12788" y="332384"/>
                    </a:lnTo>
                    <a:lnTo>
                      <a:pt x="22379" y="338521"/>
                    </a:lnTo>
                    <a:lnTo>
                      <a:pt x="33326" y="342782"/>
                    </a:lnTo>
                    <a:lnTo>
                      <a:pt x="44951" y="344028"/>
                    </a:lnTo>
                    <a:lnTo>
                      <a:pt x="56578" y="341122"/>
                    </a:lnTo>
                    <a:lnTo>
                      <a:pt x="65493" y="336943"/>
                    </a:lnTo>
                    <a:lnTo>
                      <a:pt x="69418" y="331876"/>
                    </a:lnTo>
                    <a:lnTo>
                      <a:pt x="72694" y="323265"/>
                    </a:lnTo>
                    <a:lnTo>
                      <a:pt x="78271" y="310945"/>
                    </a:lnTo>
                    <a:lnTo>
                      <a:pt x="80676" y="305047"/>
                    </a:lnTo>
                    <a:lnTo>
                      <a:pt x="82410" y="298234"/>
                    </a:lnTo>
                    <a:lnTo>
                      <a:pt x="83362" y="287749"/>
                    </a:lnTo>
                    <a:lnTo>
                      <a:pt x="83904" y="276639"/>
                    </a:lnTo>
                    <a:lnTo>
                      <a:pt x="85591" y="266046"/>
                    </a:lnTo>
                    <a:lnTo>
                      <a:pt x="89979" y="257111"/>
                    </a:lnTo>
                    <a:lnTo>
                      <a:pt x="94894" y="251066"/>
                    </a:lnTo>
                    <a:lnTo>
                      <a:pt x="101917" y="246989"/>
                    </a:lnTo>
                    <a:lnTo>
                      <a:pt x="106895" y="240995"/>
                    </a:lnTo>
                    <a:lnTo>
                      <a:pt x="114882" y="224132"/>
                    </a:lnTo>
                    <a:lnTo>
                      <a:pt x="117438" y="204766"/>
                    </a:lnTo>
                    <a:lnTo>
                      <a:pt x="119577" y="185093"/>
                    </a:lnTo>
                    <a:lnTo>
                      <a:pt x="126314" y="167309"/>
                    </a:lnTo>
                    <a:lnTo>
                      <a:pt x="131037" y="161452"/>
                    </a:lnTo>
                    <a:lnTo>
                      <a:pt x="136494" y="156210"/>
                    </a:lnTo>
                    <a:lnTo>
                      <a:pt x="142192" y="151157"/>
                    </a:lnTo>
                    <a:lnTo>
                      <a:pt x="147637" y="145872"/>
                    </a:lnTo>
                    <a:lnTo>
                      <a:pt x="154789" y="136274"/>
                    </a:lnTo>
                    <a:lnTo>
                      <a:pt x="159792" y="125406"/>
                    </a:lnTo>
                    <a:lnTo>
                      <a:pt x="162483" y="113746"/>
                    </a:lnTo>
                    <a:lnTo>
                      <a:pt x="162699" y="101777"/>
                    </a:lnTo>
                    <a:lnTo>
                      <a:pt x="162191" y="96037"/>
                    </a:lnTo>
                    <a:lnTo>
                      <a:pt x="160807" y="90246"/>
                    </a:lnTo>
                    <a:lnTo>
                      <a:pt x="161747" y="84569"/>
                    </a:lnTo>
                    <a:lnTo>
                      <a:pt x="166876" y="72961"/>
                    </a:lnTo>
                    <a:lnTo>
                      <a:pt x="184175" y="52742"/>
                    </a:lnTo>
                    <a:lnTo>
                      <a:pt x="188975" y="41084"/>
                    </a:lnTo>
                    <a:lnTo>
                      <a:pt x="152319" y="2838"/>
                    </a:lnTo>
                    <a:lnTo>
                      <a:pt x="137839" y="0"/>
                    </a:lnTo>
                    <a:close/>
                  </a:path>
                </a:pathLst>
              </a:custGeom>
              <a:solidFill>
                <a:srgbClr val="00314C"/>
              </a:solidFill>
            </p:spPr>
            <p:txBody>
              <a:bodyPr wrap="square" lIns="0" tIns="0" rIns="0" bIns="0" rtlCol="0"/>
              <a:lstStyle/>
              <a:p>
                <a:endParaRPr/>
              </a:p>
            </p:txBody>
          </p:sp>
          <p:pic>
            <p:nvPicPr>
              <p:cNvPr id="88" name="object 73">
                <a:extLst>
                  <a:ext uri="{FF2B5EF4-FFF2-40B4-BE49-F238E27FC236}">
                    <a16:creationId xmlns:a16="http://schemas.microsoft.com/office/drawing/2014/main" id="{FAE2FA91-64B8-6C4F-895A-F53F4A14A832}"/>
                  </a:ext>
                </a:extLst>
              </p:cNvPr>
              <p:cNvPicPr/>
              <p:nvPr/>
            </p:nvPicPr>
            <p:blipFill>
              <a:blip r:embed="rId68" cstate="hqprint">
                <a:extLst>
                  <a:ext uri="{28A0092B-C50C-407E-A947-70E740481C1C}">
                    <a14:useLocalDpi xmlns:a14="http://schemas.microsoft.com/office/drawing/2010/main"/>
                  </a:ext>
                </a:extLst>
              </a:blip>
              <a:stretch>
                <a:fillRect/>
              </a:stretch>
            </p:blipFill>
            <p:spPr>
              <a:xfrm>
                <a:off x="6540025" y="5700561"/>
                <a:ext cx="159321" cy="140360"/>
              </a:xfrm>
              <a:prstGeom prst="rect">
                <a:avLst/>
              </a:prstGeom>
            </p:spPr>
          </p:pic>
          <p:pic>
            <p:nvPicPr>
              <p:cNvPr id="89" name="object 74">
                <a:extLst>
                  <a:ext uri="{FF2B5EF4-FFF2-40B4-BE49-F238E27FC236}">
                    <a16:creationId xmlns:a16="http://schemas.microsoft.com/office/drawing/2014/main" id="{5DA7B42A-09EE-9408-5AE8-1717B833AD49}"/>
                  </a:ext>
                </a:extLst>
              </p:cNvPr>
              <p:cNvPicPr/>
              <p:nvPr/>
            </p:nvPicPr>
            <p:blipFill>
              <a:blip r:embed="rId69" cstate="hqprint">
                <a:extLst>
                  <a:ext uri="{28A0092B-C50C-407E-A947-70E740481C1C}">
                    <a14:useLocalDpi xmlns:a14="http://schemas.microsoft.com/office/drawing/2010/main"/>
                  </a:ext>
                </a:extLst>
              </a:blip>
              <a:stretch>
                <a:fillRect/>
              </a:stretch>
            </p:blipFill>
            <p:spPr>
              <a:xfrm>
                <a:off x="6437084" y="6066589"/>
                <a:ext cx="124714" cy="167614"/>
              </a:xfrm>
              <a:prstGeom prst="rect">
                <a:avLst/>
              </a:prstGeom>
            </p:spPr>
          </p:pic>
          <p:sp>
            <p:nvSpPr>
              <p:cNvPr id="90" name="object 75">
                <a:extLst>
                  <a:ext uri="{FF2B5EF4-FFF2-40B4-BE49-F238E27FC236}">
                    <a16:creationId xmlns:a16="http://schemas.microsoft.com/office/drawing/2014/main" id="{510972CC-D9AF-4E51-F19C-DE132FA91DED}"/>
                  </a:ext>
                </a:extLst>
              </p:cNvPr>
              <p:cNvSpPr/>
              <p:nvPr/>
            </p:nvSpPr>
            <p:spPr>
              <a:xfrm>
                <a:off x="6203142" y="5709475"/>
                <a:ext cx="473075" cy="431800"/>
              </a:xfrm>
              <a:custGeom>
                <a:avLst/>
                <a:gdLst/>
                <a:ahLst/>
                <a:cxnLst/>
                <a:rect l="l" t="t" r="r" b="b"/>
                <a:pathLst>
                  <a:path w="473075" h="431800">
                    <a:moveTo>
                      <a:pt x="175318" y="0"/>
                    </a:moveTo>
                    <a:lnTo>
                      <a:pt x="137058" y="4451"/>
                    </a:lnTo>
                    <a:lnTo>
                      <a:pt x="72621" y="34276"/>
                    </a:lnTo>
                    <a:lnTo>
                      <a:pt x="26863" y="85163"/>
                    </a:lnTo>
                    <a:lnTo>
                      <a:pt x="2870" y="148920"/>
                    </a:lnTo>
                    <a:lnTo>
                      <a:pt x="0" y="183062"/>
                    </a:lnTo>
                    <a:lnTo>
                      <a:pt x="3727" y="217349"/>
                    </a:lnTo>
                    <a:lnTo>
                      <a:pt x="32517" y="282256"/>
                    </a:lnTo>
                    <a:lnTo>
                      <a:pt x="58352" y="310828"/>
                    </a:lnTo>
                    <a:lnTo>
                      <a:pt x="92327" y="335446"/>
                    </a:lnTo>
                    <a:lnTo>
                      <a:pt x="348295" y="431762"/>
                    </a:lnTo>
                    <a:lnTo>
                      <a:pt x="473047" y="100216"/>
                    </a:lnTo>
                    <a:lnTo>
                      <a:pt x="217092" y="3887"/>
                    </a:lnTo>
                    <a:lnTo>
                      <a:pt x="175318" y="0"/>
                    </a:lnTo>
                    <a:close/>
                  </a:path>
                </a:pathLst>
              </a:custGeom>
              <a:solidFill>
                <a:srgbClr val="196D8A"/>
              </a:solidFill>
            </p:spPr>
            <p:txBody>
              <a:bodyPr wrap="square" lIns="0" tIns="0" rIns="0" bIns="0" rtlCol="0"/>
              <a:lstStyle/>
              <a:p>
                <a:endParaRPr/>
              </a:p>
            </p:txBody>
          </p:sp>
          <p:sp>
            <p:nvSpPr>
              <p:cNvPr id="91" name="object 76">
                <a:extLst>
                  <a:ext uri="{FF2B5EF4-FFF2-40B4-BE49-F238E27FC236}">
                    <a16:creationId xmlns:a16="http://schemas.microsoft.com/office/drawing/2014/main" id="{27D73564-353E-C6E7-6449-5637EC0D9400}"/>
                  </a:ext>
                </a:extLst>
              </p:cNvPr>
              <p:cNvSpPr/>
              <p:nvPr/>
            </p:nvSpPr>
            <p:spPr>
              <a:xfrm>
                <a:off x="6364490" y="5832360"/>
                <a:ext cx="260985" cy="254000"/>
              </a:xfrm>
              <a:custGeom>
                <a:avLst/>
                <a:gdLst/>
                <a:ahLst/>
                <a:cxnLst/>
                <a:rect l="l" t="t" r="r" b="b"/>
                <a:pathLst>
                  <a:path w="260984" h="254000">
                    <a:moveTo>
                      <a:pt x="35598" y="188874"/>
                    </a:moveTo>
                    <a:lnTo>
                      <a:pt x="5397" y="175247"/>
                    </a:lnTo>
                    <a:lnTo>
                      <a:pt x="1854" y="176187"/>
                    </a:lnTo>
                    <a:lnTo>
                      <a:pt x="32029" y="189826"/>
                    </a:lnTo>
                    <a:lnTo>
                      <a:pt x="35598" y="188874"/>
                    </a:lnTo>
                    <a:close/>
                  </a:path>
                  <a:path w="260984" h="254000">
                    <a:moveTo>
                      <a:pt x="43421" y="168097"/>
                    </a:moveTo>
                    <a:lnTo>
                      <a:pt x="13246" y="154457"/>
                    </a:lnTo>
                    <a:lnTo>
                      <a:pt x="9677" y="155397"/>
                    </a:lnTo>
                    <a:lnTo>
                      <a:pt x="39852" y="169037"/>
                    </a:lnTo>
                    <a:lnTo>
                      <a:pt x="43421" y="168097"/>
                    </a:lnTo>
                    <a:close/>
                  </a:path>
                  <a:path w="260984" h="254000">
                    <a:moveTo>
                      <a:pt x="67792" y="182181"/>
                    </a:moveTo>
                    <a:lnTo>
                      <a:pt x="46202" y="145021"/>
                    </a:lnTo>
                    <a:lnTo>
                      <a:pt x="24193" y="136588"/>
                    </a:lnTo>
                    <a:lnTo>
                      <a:pt x="29159" y="139661"/>
                    </a:lnTo>
                    <a:lnTo>
                      <a:pt x="33883" y="142824"/>
                    </a:lnTo>
                    <a:lnTo>
                      <a:pt x="58051" y="176491"/>
                    </a:lnTo>
                    <a:lnTo>
                      <a:pt x="58051" y="181241"/>
                    </a:lnTo>
                    <a:lnTo>
                      <a:pt x="22580" y="202768"/>
                    </a:lnTo>
                    <a:lnTo>
                      <a:pt x="11430" y="202539"/>
                    </a:lnTo>
                    <a:lnTo>
                      <a:pt x="5765" y="201803"/>
                    </a:lnTo>
                    <a:lnTo>
                      <a:pt x="0" y="200850"/>
                    </a:lnTo>
                    <a:lnTo>
                      <a:pt x="4991" y="203885"/>
                    </a:lnTo>
                    <a:lnTo>
                      <a:pt x="10528" y="206146"/>
                    </a:lnTo>
                    <a:lnTo>
                      <a:pt x="22123" y="209029"/>
                    </a:lnTo>
                    <a:lnTo>
                      <a:pt x="28206" y="209689"/>
                    </a:lnTo>
                    <a:lnTo>
                      <a:pt x="40525" y="208826"/>
                    </a:lnTo>
                    <a:lnTo>
                      <a:pt x="67195" y="185699"/>
                    </a:lnTo>
                    <a:lnTo>
                      <a:pt x="67792" y="182181"/>
                    </a:lnTo>
                    <a:close/>
                  </a:path>
                  <a:path w="260984" h="254000">
                    <a:moveTo>
                      <a:pt x="167538" y="153047"/>
                    </a:moveTo>
                    <a:lnTo>
                      <a:pt x="166433" y="144767"/>
                    </a:lnTo>
                    <a:lnTo>
                      <a:pt x="162687" y="138061"/>
                    </a:lnTo>
                    <a:lnTo>
                      <a:pt x="156591" y="133832"/>
                    </a:lnTo>
                    <a:lnTo>
                      <a:pt x="149237" y="133007"/>
                    </a:lnTo>
                    <a:lnTo>
                      <a:pt x="141998" y="135585"/>
                    </a:lnTo>
                    <a:lnTo>
                      <a:pt x="135699" y="141071"/>
                    </a:lnTo>
                    <a:lnTo>
                      <a:pt x="131165" y="148983"/>
                    </a:lnTo>
                    <a:lnTo>
                      <a:pt x="129362" y="157937"/>
                    </a:lnTo>
                    <a:lnTo>
                      <a:pt x="130467" y="166204"/>
                    </a:lnTo>
                    <a:lnTo>
                      <a:pt x="134213" y="172923"/>
                    </a:lnTo>
                    <a:lnTo>
                      <a:pt x="140296" y="177139"/>
                    </a:lnTo>
                    <a:lnTo>
                      <a:pt x="147662" y="177977"/>
                    </a:lnTo>
                    <a:lnTo>
                      <a:pt x="154901" y="175399"/>
                    </a:lnTo>
                    <a:lnTo>
                      <a:pt x="161201" y="169913"/>
                    </a:lnTo>
                    <a:lnTo>
                      <a:pt x="165722" y="161988"/>
                    </a:lnTo>
                    <a:lnTo>
                      <a:pt x="167538" y="153047"/>
                    </a:lnTo>
                    <a:close/>
                  </a:path>
                  <a:path w="260984" h="254000">
                    <a:moveTo>
                      <a:pt x="179730" y="60617"/>
                    </a:moveTo>
                    <a:lnTo>
                      <a:pt x="178790" y="53644"/>
                    </a:lnTo>
                    <a:lnTo>
                      <a:pt x="175641" y="48006"/>
                    </a:lnTo>
                    <a:lnTo>
                      <a:pt x="170510" y="44450"/>
                    </a:lnTo>
                    <a:lnTo>
                      <a:pt x="164312" y="43751"/>
                    </a:lnTo>
                    <a:lnTo>
                      <a:pt x="158229" y="45910"/>
                    </a:lnTo>
                    <a:lnTo>
                      <a:pt x="152933" y="50533"/>
                    </a:lnTo>
                    <a:lnTo>
                      <a:pt x="149110" y="57200"/>
                    </a:lnTo>
                    <a:lnTo>
                      <a:pt x="147586" y="64719"/>
                    </a:lnTo>
                    <a:lnTo>
                      <a:pt x="148526" y="71691"/>
                    </a:lnTo>
                    <a:lnTo>
                      <a:pt x="151676" y="77330"/>
                    </a:lnTo>
                    <a:lnTo>
                      <a:pt x="156794" y="80899"/>
                    </a:lnTo>
                    <a:lnTo>
                      <a:pt x="162991" y="81597"/>
                    </a:lnTo>
                    <a:lnTo>
                      <a:pt x="169087" y="79425"/>
                    </a:lnTo>
                    <a:lnTo>
                      <a:pt x="174383" y="74803"/>
                    </a:lnTo>
                    <a:lnTo>
                      <a:pt x="178193" y="68148"/>
                    </a:lnTo>
                    <a:lnTo>
                      <a:pt x="179730" y="60617"/>
                    </a:lnTo>
                    <a:close/>
                  </a:path>
                  <a:path w="260984" h="254000">
                    <a:moveTo>
                      <a:pt x="192163" y="231038"/>
                    </a:moveTo>
                    <a:lnTo>
                      <a:pt x="191147" y="223456"/>
                    </a:lnTo>
                    <a:lnTo>
                      <a:pt x="187718" y="217309"/>
                    </a:lnTo>
                    <a:lnTo>
                      <a:pt x="182143" y="213436"/>
                    </a:lnTo>
                    <a:lnTo>
                      <a:pt x="175399" y="212674"/>
                    </a:lnTo>
                    <a:lnTo>
                      <a:pt x="168770" y="215036"/>
                    </a:lnTo>
                    <a:lnTo>
                      <a:pt x="163004" y="220065"/>
                    </a:lnTo>
                    <a:lnTo>
                      <a:pt x="158851" y="227317"/>
                    </a:lnTo>
                    <a:lnTo>
                      <a:pt x="157200" y="235508"/>
                    </a:lnTo>
                    <a:lnTo>
                      <a:pt x="158216" y="243090"/>
                    </a:lnTo>
                    <a:lnTo>
                      <a:pt x="161645" y="249237"/>
                    </a:lnTo>
                    <a:lnTo>
                      <a:pt x="167208" y="253111"/>
                    </a:lnTo>
                    <a:lnTo>
                      <a:pt x="173964" y="253860"/>
                    </a:lnTo>
                    <a:lnTo>
                      <a:pt x="180594" y="251510"/>
                    </a:lnTo>
                    <a:lnTo>
                      <a:pt x="186347" y="246481"/>
                    </a:lnTo>
                    <a:lnTo>
                      <a:pt x="190500" y="239229"/>
                    </a:lnTo>
                    <a:lnTo>
                      <a:pt x="192163" y="231038"/>
                    </a:lnTo>
                    <a:close/>
                  </a:path>
                  <a:path w="260984" h="254000">
                    <a:moveTo>
                      <a:pt x="236347" y="136448"/>
                    </a:moveTo>
                    <a:lnTo>
                      <a:pt x="235470" y="129844"/>
                    </a:lnTo>
                    <a:lnTo>
                      <a:pt x="232473" y="124485"/>
                    </a:lnTo>
                    <a:lnTo>
                      <a:pt x="227622" y="121107"/>
                    </a:lnTo>
                    <a:lnTo>
                      <a:pt x="221754" y="120446"/>
                    </a:lnTo>
                    <a:lnTo>
                      <a:pt x="215976" y="122504"/>
                    </a:lnTo>
                    <a:lnTo>
                      <a:pt x="210959" y="126885"/>
                    </a:lnTo>
                    <a:lnTo>
                      <a:pt x="207340" y="133197"/>
                    </a:lnTo>
                    <a:lnTo>
                      <a:pt x="205892" y="140335"/>
                    </a:lnTo>
                    <a:lnTo>
                      <a:pt x="206781" y="146939"/>
                    </a:lnTo>
                    <a:lnTo>
                      <a:pt x="209765" y="152298"/>
                    </a:lnTo>
                    <a:lnTo>
                      <a:pt x="214617" y="155663"/>
                    </a:lnTo>
                    <a:lnTo>
                      <a:pt x="220497" y="156324"/>
                    </a:lnTo>
                    <a:lnTo>
                      <a:pt x="226263" y="154279"/>
                    </a:lnTo>
                    <a:lnTo>
                      <a:pt x="231292" y="149898"/>
                    </a:lnTo>
                    <a:lnTo>
                      <a:pt x="234899" y="143573"/>
                    </a:lnTo>
                    <a:lnTo>
                      <a:pt x="236347" y="136448"/>
                    </a:lnTo>
                    <a:close/>
                  </a:path>
                  <a:path w="260984" h="254000">
                    <a:moveTo>
                      <a:pt x="260858" y="17310"/>
                    </a:moveTo>
                    <a:lnTo>
                      <a:pt x="259892" y="10160"/>
                    </a:lnTo>
                    <a:lnTo>
                      <a:pt x="256667" y="4368"/>
                    </a:lnTo>
                    <a:lnTo>
                      <a:pt x="251409" y="723"/>
                    </a:lnTo>
                    <a:lnTo>
                      <a:pt x="245046" y="0"/>
                    </a:lnTo>
                    <a:lnTo>
                      <a:pt x="238798" y="2222"/>
                    </a:lnTo>
                    <a:lnTo>
                      <a:pt x="233375" y="6959"/>
                    </a:lnTo>
                    <a:lnTo>
                      <a:pt x="229463" y="13804"/>
                    </a:lnTo>
                    <a:lnTo>
                      <a:pt x="227901" y="21513"/>
                    </a:lnTo>
                    <a:lnTo>
                      <a:pt x="228854" y="28663"/>
                    </a:lnTo>
                    <a:lnTo>
                      <a:pt x="232092" y="34455"/>
                    </a:lnTo>
                    <a:lnTo>
                      <a:pt x="237337" y="38112"/>
                    </a:lnTo>
                    <a:lnTo>
                      <a:pt x="243700" y="38823"/>
                    </a:lnTo>
                    <a:lnTo>
                      <a:pt x="249948" y="36601"/>
                    </a:lnTo>
                    <a:lnTo>
                      <a:pt x="255371" y="31864"/>
                    </a:lnTo>
                    <a:lnTo>
                      <a:pt x="259283" y="25031"/>
                    </a:lnTo>
                    <a:lnTo>
                      <a:pt x="260858" y="17310"/>
                    </a:lnTo>
                    <a:close/>
                  </a:path>
                </a:pathLst>
              </a:custGeom>
              <a:solidFill>
                <a:srgbClr val="0D3859"/>
              </a:solidFill>
            </p:spPr>
            <p:txBody>
              <a:bodyPr wrap="square" lIns="0" tIns="0" rIns="0" bIns="0" rtlCol="0"/>
              <a:lstStyle/>
              <a:p>
                <a:endParaRPr/>
              </a:p>
            </p:txBody>
          </p:sp>
          <p:pic>
            <p:nvPicPr>
              <p:cNvPr id="92" name="object 77">
                <a:extLst>
                  <a:ext uri="{FF2B5EF4-FFF2-40B4-BE49-F238E27FC236}">
                    <a16:creationId xmlns:a16="http://schemas.microsoft.com/office/drawing/2014/main" id="{FB14D528-3A1F-2D0A-A986-DD9963547378}"/>
                  </a:ext>
                </a:extLst>
              </p:cNvPr>
              <p:cNvPicPr/>
              <p:nvPr/>
            </p:nvPicPr>
            <p:blipFill>
              <a:blip r:embed="rId70" cstate="hqprint">
                <a:extLst>
                  <a:ext uri="{28A0092B-C50C-407E-A947-70E740481C1C}">
                    <a14:useLocalDpi xmlns:a14="http://schemas.microsoft.com/office/drawing/2010/main"/>
                  </a:ext>
                </a:extLst>
              </a:blip>
              <a:stretch>
                <a:fillRect/>
              </a:stretch>
            </p:blipFill>
            <p:spPr>
              <a:xfrm>
                <a:off x="6221486" y="5799309"/>
                <a:ext cx="91800" cy="83437"/>
              </a:xfrm>
              <a:prstGeom prst="rect">
                <a:avLst/>
              </a:prstGeom>
            </p:spPr>
          </p:pic>
          <p:pic>
            <p:nvPicPr>
              <p:cNvPr id="93" name="object 78">
                <a:extLst>
                  <a:ext uri="{FF2B5EF4-FFF2-40B4-BE49-F238E27FC236}">
                    <a16:creationId xmlns:a16="http://schemas.microsoft.com/office/drawing/2014/main" id="{2BC197C9-FBEC-933D-3575-7AE6E2DA873B}"/>
                  </a:ext>
                </a:extLst>
              </p:cNvPr>
              <p:cNvPicPr/>
              <p:nvPr/>
            </p:nvPicPr>
            <p:blipFill>
              <a:blip r:embed="rId71" cstate="hqprint">
                <a:extLst>
                  <a:ext uri="{28A0092B-C50C-407E-A947-70E740481C1C}">
                    <a14:useLocalDpi xmlns:a14="http://schemas.microsoft.com/office/drawing/2010/main"/>
                  </a:ext>
                </a:extLst>
              </a:blip>
              <a:stretch>
                <a:fillRect/>
              </a:stretch>
            </p:blipFill>
            <p:spPr>
              <a:xfrm>
                <a:off x="3960012" y="1156792"/>
                <a:ext cx="3059988" cy="6108699"/>
              </a:xfrm>
              <a:prstGeom prst="rect">
                <a:avLst/>
              </a:prstGeom>
            </p:spPr>
          </p:pic>
          <p:pic>
            <p:nvPicPr>
              <p:cNvPr id="94" name="object 79">
                <a:extLst>
                  <a:ext uri="{FF2B5EF4-FFF2-40B4-BE49-F238E27FC236}">
                    <a16:creationId xmlns:a16="http://schemas.microsoft.com/office/drawing/2014/main" id="{D1B49054-75B0-D910-6F04-15B84362424A}"/>
                  </a:ext>
                </a:extLst>
              </p:cNvPr>
              <p:cNvPicPr/>
              <p:nvPr/>
            </p:nvPicPr>
            <p:blipFill>
              <a:blip r:embed="rId72" cstate="hqprint">
                <a:extLst>
                  <a:ext uri="{28A0092B-C50C-407E-A947-70E740481C1C}">
                    <a14:useLocalDpi xmlns:a14="http://schemas.microsoft.com/office/drawing/2010/main"/>
                  </a:ext>
                </a:extLst>
              </a:blip>
              <a:stretch>
                <a:fillRect/>
              </a:stretch>
            </p:blipFill>
            <p:spPr>
              <a:xfrm>
                <a:off x="5565343" y="1152004"/>
                <a:ext cx="29819" cy="196837"/>
              </a:xfrm>
              <a:prstGeom prst="rect">
                <a:avLst/>
              </a:prstGeom>
            </p:spPr>
          </p:pic>
          <p:pic>
            <p:nvPicPr>
              <p:cNvPr id="95" name="object 80">
                <a:extLst>
                  <a:ext uri="{FF2B5EF4-FFF2-40B4-BE49-F238E27FC236}">
                    <a16:creationId xmlns:a16="http://schemas.microsoft.com/office/drawing/2014/main" id="{8EE59247-41B3-CBE8-9FC0-1E7AF74DF862}"/>
                  </a:ext>
                </a:extLst>
              </p:cNvPr>
              <p:cNvPicPr/>
              <p:nvPr/>
            </p:nvPicPr>
            <p:blipFill>
              <a:blip r:embed="rId73" cstate="hqprint">
                <a:extLst>
                  <a:ext uri="{28A0092B-C50C-407E-A947-70E740481C1C}">
                    <a14:useLocalDpi xmlns:a14="http://schemas.microsoft.com/office/drawing/2010/main"/>
                  </a:ext>
                </a:extLst>
              </a:blip>
              <a:stretch>
                <a:fillRect/>
              </a:stretch>
            </p:blipFill>
            <p:spPr>
              <a:xfrm>
                <a:off x="5595162" y="1348473"/>
                <a:ext cx="294157" cy="732276"/>
              </a:xfrm>
              <a:prstGeom prst="rect">
                <a:avLst/>
              </a:prstGeom>
            </p:spPr>
          </p:pic>
          <p:pic>
            <p:nvPicPr>
              <p:cNvPr id="96" name="object 81">
                <a:extLst>
                  <a:ext uri="{FF2B5EF4-FFF2-40B4-BE49-F238E27FC236}">
                    <a16:creationId xmlns:a16="http://schemas.microsoft.com/office/drawing/2014/main" id="{747B0BFA-DDFE-985E-BFC9-80E50E796B1D}"/>
                  </a:ext>
                </a:extLst>
              </p:cNvPr>
              <p:cNvPicPr/>
              <p:nvPr/>
            </p:nvPicPr>
            <p:blipFill>
              <a:blip r:embed="rId74" cstate="hqprint">
                <a:extLst>
                  <a:ext uri="{28A0092B-C50C-407E-A947-70E740481C1C}">
                    <a14:useLocalDpi xmlns:a14="http://schemas.microsoft.com/office/drawing/2010/main"/>
                  </a:ext>
                </a:extLst>
              </a:blip>
              <a:stretch>
                <a:fillRect/>
              </a:stretch>
            </p:blipFill>
            <p:spPr>
              <a:xfrm>
                <a:off x="5676747" y="2079099"/>
                <a:ext cx="346925" cy="569853"/>
              </a:xfrm>
              <a:prstGeom prst="rect">
                <a:avLst/>
              </a:prstGeom>
            </p:spPr>
          </p:pic>
          <p:pic>
            <p:nvPicPr>
              <p:cNvPr id="97" name="object 82">
                <a:extLst>
                  <a:ext uri="{FF2B5EF4-FFF2-40B4-BE49-F238E27FC236}">
                    <a16:creationId xmlns:a16="http://schemas.microsoft.com/office/drawing/2014/main" id="{114BC041-D343-DEB8-C3B5-E3B891E83007}"/>
                  </a:ext>
                </a:extLst>
              </p:cNvPr>
              <p:cNvPicPr/>
              <p:nvPr/>
            </p:nvPicPr>
            <p:blipFill>
              <a:blip r:embed="rId75" cstate="hqprint">
                <a:extLst>
                  <a:ext uri="{28A0092B-C50C-407E-A947-70E740481C1C}">
                    <a14:useLocalDpi xmlns:a14="http://schemas.microsoft.com/office/drawing/2010/main"/>
                  </a:ext>
                </a:extLst>
              </a:blip>
              <a:stretch>
                <a:fillRect/>
              </a:stretch>
            </p:blipFill>
            <p:spPr>
              <a:xfrm>
                <a:off x="5743333" y="2647314"/>
                <a:ext cx="292856" cy="651814"/>
              </a:xfrm>
              <a:prstGeom prst="rect">
                <a:avLst/>
              </a:prstGeom>
            </p:spPr>
          </p:pic>
          <p:pic>
            <p:nvPicPr>
              <p:cNvPr id="98" name="object 83">
                <a:extLst>
                  <a:ext uri="{FF2B5EF4-FFF2-40B4-BE49-F238E27FC236}">
                    <a16:creationId xmlns:a16="http://schemas.microsoft.com/office/drawing/2014/main" id="{A90E6EF1-7AC3-0B94-2BBF-EFF263C0C2EF}"/>
                  </a:ext>
                </a:extLst>
              </p:cNvPr>
              <p:cNvPicPr/>
              <p:nvPr/>
            </p:nvPicPr>
            <p:blipFill>
              <a:blip r:embed="rId76" cstate="hqprint">
                <a:extLst>
                  <a:ext uri="{28A0092B-C50C-407E-A947-70E740481C1C}">
                    <a14:useLocalDpi xmlns:a14="http://schemas.microsoft.com/office/drawing/2010/main"/>
                  </a:ext>
                </a:extLst>
              </a:blip>
              <a:stretch>
                <a:fillRect/>
              </a:stretch>
            </p:blipFill>
            <p:spPr>
              <a:xfrm>
                <a:off x="5833910" y="3297491"/>
                <a:ext cx="255358" cy="488999"/>
              </a:xfrm>
              <a:prstGeom prst="rect">
                <a:avLst/>
              </a:prstGeom>
            </p:spPr>
          </p:pic>
          <p:pic>
            <p:nvPicPr>
              <p:cNvPr id="99" name="object 84">
                <a:extLst>
                  <a:ext uri="{FF2B5EF4-FFF2-40B4-BE49-F238E27FC236}">
                    <a16:creationId xmlns:a16="http://schemas.microsoft.com/office/drawing/2014/main" id="{6F924F24-A81A-AD00-2AAF-6E959588AFC5}"/>
                  </a:ext>
                </a:extLst>
              </p:cNvPr>
              <p:cNvPicPr/>
              <p:nvPr/>
            </p:nvPicPr>
            <p:blipFill>
              <a:blip r:embed="rId77" cstate="hqprint">
                <a:extLst>
                  <a:ext uri="{28A0092B-C50C-407E-A947-70E740481C1C}">
                    <a14:useLocalDpi xmlns:a14="http://schemas.microsoft.com/office/drawing/2010/main"/>
                  </a:ext>
                </a:extLst>
              </a:blip>
              <a:stretch>
                <a:fillRect/>
              </a:stretch>
            </p:blipFill>
            <p:spPr>
              <a:xfrm>
                <a:off x="5887673" y="1609229"/>
                <a:ext cx="96756" cy="471520"/>
              </a:xfrm>
              <a:prstGeom prst="rect">
                <a:avLst/>
              </a:prstGeom>
            </p:spPr>
          </p:pic>
          <p:pic>
            <p:nvPicPr>
              <p:cNvPr id="100" name="object 85">
                <a:extLst>
                  <a:ext uri="{FF2B5EF4-FFF2-40B4-BE49-F238E27FC236}">
                    <a16:creationId xmlns:a16="http://schemas.microsoft.com/office/drawing/2014/main" id="{6EC75DBD-DABF-6E3A-6DA9-D7E60B4C060D}"/>
                  </a:ext>
                </a:extLst>
              </p:cNvPr>
              <p:cNvPicPr/>
              <p:nvPr/>
            </p:nvPicPr>
            <p:blipFill>
              <a:blip r:embed="rId78" cstate="hqprint">
                <a:extLst>
                  <a:ext uri="{28A0092B-C50C-407E-A947-70E740481C1C}">
                    <a14:useLocalDpi xmlns:a14="http://schemas.microsoft.com/office/drawing/2010/main"/>
                  </a:ext>
                </a:extLst>
              </a:blip>
              <a:stretch>
                <a:fillRect/>
              </a:stretch>
            </p:blipFill>
            <p:spPr>
              <a:xfrm>
                <a:off x="5889587" y="3784841"/>
                <a:ext cx="216954" cy="489000"/>
              </a:xfrm>
              <a:prstGeom prst="rect">
                <a:avLst/>
              </a:prstGeom>
            </p:spPr>
          </p:pic>
          <p:pic>
            <p:nvPicPr>
              <p:cNvPr id="101" name="object 86">
                <a:extLst>
                  <a:ext uri="{FF2B5EF4-FFF2-40B4-BE49-F238E27FC236}">
                    <a16:creationId xmlns:a16="http://schemas.microsoft.com/office/drawing/2014/main" id="{DF42C057-8992-0BAF-BED8-3756F6E8545A}"/>
                  </a:ext>
                </a:extLst>
              </p:cNvPr>
              <p:cNvPicPr/>
              <p:nvPr/>
            </p:nvPicPr>
            <p:blipFill>
              <a:blip r:embed="rId79" cstate="hqprint">
                <a:extLst>
                  <a:ext uri="{28A0092B-C50C-407E-A947-70E740481C1C}">
                    <a14:useLocalDpi xmlns:a14="http://schemas.microsoft.com/office/drawing/2010/main"/>
                  </a:ext>
                </a:extLst>
              </a:blip>
              <a:stretch>
                <a:fillRect/>
              </a:stretch>
            </p:blipFill>
            <p:spPr>
              <a:xfrm>
                <a:off x="5963043" y="4272194"/>
                <a:ext cx="145605" cy="478163"/>
              </a:xfrm>
              <a:prstGeom prst="rect">
                <a:avLst/>
              </a:prstGeom>
            </p:spPr>
          </p:pic>
          <p:pic>
            <p:nvPicPr>
              <p:cNvPr id="102" name="object 87">
                <a:extLst>
                  <a:ext uri="{FF2B5EF4-FFF2-40B4-BE49-F238E27FC236}">
                    <a16:creationId xmlns:a16="http://schemas.microsoft.com/office/drawing/2014/main" id="{76963887-F7EC-F97F-7750-05B11054170E}"/>
                  </a:ext>
                </a:extLst>
              </p:cNvPr>
              <p:cNvPicPr/>
              <p:nvPr/>
            </p:nvPicPr>
            <p:blipFill>
              <a:blip r:embed="rId80" cstate="hqprint">
                <a:extLst>
                  <a:ext uri="{28A0092B-C50C-407E-A947-70E740481C1C}">
                    <a14:useLocalDpi xmlns:a14="http://schemas.microsoft.com/office/drawing/2010/main"/>
                  </a:ext>
                </a:extLst>
              </a:blip>
              <a:stretch>
                <a:fillRect/>
              </a:stretch>
            </p:blipFill>
            <p:spPr>
              <a:xfrm>
                <a:off x="6034540" y="2815526"/>
                <a:ext cx="29442" cy="483603"/>
              </a:xfrm>
              <a:prstGeom prst="rect">
                <a:avLst/>
              </a:prstGeom>
            </p:spPr>
          </p:pic>
          <p:pic>
            <p:nvPicPr>
              <p:cNvPr id="103" name="object 88">
                <a:extLst>
                  <a:ext uri="{FF2B5EF4-FFF2-40B4-BE49-F238E27FC236}">
                    <a16:creationId xmlns:a16="http://schemas.microsoft.com/office/drawing/2014/main" id="{FFA30A3E-46CB-9682-A111-9388E1F54231}"/>
                  </a:ext>
                </a:extLst>
              </p:cNvPr>
              <p:cNvPicPr/>
              <p:nvPr/>
            </p:nvPicPr>
            <p:blipFill>
              <a:blip r:embed="rId81" cstate="hqprint">
                <a:extLst>
                  <a:ext uri="{28A0092B-C50C-407E-A947-70E740481C1C}">
                    <a14:useLocalDpi xmlns:a14="http://schemas.microsoft.com/office/drawing/2010/main"/>
                  </a:ext>
                </a:extLst>
              </a:blip>
              <a:stretch>
                <a:fillRect/>
              </a:stretch>
            </p:blipFill>
            <p:spPr>
              <a:xfrm>
                <a:off x="5513705" y="1152004"/>
                <a:ext cx="296430" cy="2120188"/>
              </a:xfrm>
              <a:prstGeom prst="rect">
                <a:avLst/>
              </a:prstGeom>
            </p:spPr>
          </p:pic>
          <p:pic>
            <p:nvPicPr>
              <p:cNvPr id="104" name="object 89">
                <a:extLst>
                  <a:ext uri="{FF2B5EF4-FFF2-40B4-BE49-F238E27FC236}">
                    <a16:creationId xmlns:a16="http://schemas.microsoft.com/office/drawing/2014/main" id="{1892DBDA-9CF7-7239-0818-765EDEB9A0B4}"/>
                  </a:ext>
                </a:extLst>
              </p:cNvPr>
              <p:cNvPicPr/>
              <p:nvPr/>
            </p:nvPicPr>
            <p:blipFill>
              <a:blip r:embed="rId82" cstate="hqprint">
                <a:extLst>
                  <a:ext uri="{28A0092B-C50C-407E-A947-70E740481C1C}">
                    <a14:useLocalDpi xmlns:a14="http://schemas.microsoft.com/office/drawing/2010/main"/>
                  </a:ext>
                </a:extLst>
              </a:blip>
              <a:stretch>
                <a:fillRect/>
              </a:stretch>
            </p:blipFill>
            <p:spPr>
              <a:xfrm>
                <a:off x="5442458" y="4529124"/>
                <a:ext cx="83007" cy="878306"/>
              </a:xfrm>
              <a:prstGeom prst="rect">
                <a:avLst/>
              </a:prstGeom>
            </p:spPr>
          </p:pic>
          <p:pic>
            <p:nvPicPr>
              <p:cNvPr id="105" name="object 90">
                <a:extLst>
                  <a:ext uri="{FF2B5EF4-FFF2-40B4-BE49-F238E27FC236}">
                    <a16:creationId xmlns:a16="http://schemas.microsoft.com/office/drawing/2014/main" id="{6B6DD64D-25D5-1EA7-755A-9C23835E312B}"/>
                  </a:ext>
                </a:extLst>
              </p:cNvPr>
              <p:cNvPicPr/>
              <p:nvPr/>
            </p:nvPicPr>
            <p:blipFill>
              <a:blip r:embed="rId83" cstate="hqprint">
                <a:extLst>
                  <a:ext uri="{28A0092B-C50C-407E-A947-70E740481C1C}">
                    <a14:useLocalDpi xmlns:a14="http://schemas.microsoft.com/office/drawing/2010/main"/>
                  </a:ext>
                </a:extLst>
              </a:blip>
              <a:stretch>
                <a:fillRect/>
              </a:stretch>
            </p:blipFill>
            <p:spPr>
              <a:xfrm>
                <a:off x="6749808" y="2906712"/>
                <a:ext cx="72478" cy="169710"/>
              </a:xfrm>
              <a:prstGeom prst="rect">
                <a:avLst/>
              </a:prstGeom>
            </p:spPr>
          </p:pic>
          <p:sp>
            <p:nvSpPr>
              <p:cNvPr id="106" name="object 91">
                <a:extLst>
                  <a:ext uri="{FF2B5EF4-FFF2-40B4-BE49-F238E27FC236}">
                    <a16:creationId xmlns:a16="http://schemas.microsoft.com/office/drawing/2014/main" id="{022F300F-7BDA-8958-6FC7-FF8574FEEEFE}"/>
                  </a:ext>
                </a:extLst>
              </p:cNvPr>
              <p:cNvSpPr/>
              <p:nvPr/>
            </p:nvSpPr>
            <p:spPr>
              <a:xfrm>
                <a:off x="6811511" y="2906750"/>
                <a:ext cx="635" cy="0"/>
              </a:xfrm>
              <a:custGeom>
                <a:avLst/>
                <a:gdLst/>
                <a:ahLst/>
                <a:cxnLst/>
                <a:rect l="l" t="t" r="r" b="b"/>
                <a:pathLst>
                  <a:path w="634">
                    <a:moveTo>
                      <a:pt x="0" y="0"/>
                    </a:moveTo>
                    <a:lnTo>
                      <a:pt x="107" y="0"/>
                    </a:lnTo>
                  </a:path>
                  <a:path w="634">
                    <a:moveTo>
                      <a:pt x="0" y="0"/>
                    </a:moveTo>
                    <a:lnTo>
                      <a:pt x="120" y="0"/>
                    </a:lnTo>
                  </a:path>
                </a:pathLst>
              </a:custGeom>
              <a:ln w="3175">
                <a:solidFill>
                  <a:srgbClr val="4697B7"/>
                </a:solidFill>
              </a:ln>
            </p:spPr>
            <p:txBody>
              <a:bodyPr wrap="square" lIns="0" tIns="0" rIns="0" bIns="0" rtlCol="0"/>
              <a:lstStyle/>
              <a:p>
                <a:endParaRPr/>
              </a:p>
            </p:txBody>
          </p:sp>
          <p:sp>
            <p:nvSpPr>
              <p:cNvPr id="107" name="object 92">
                <a:extLst>
                  <a:ext uri="{FF2B5EF4-FFF2-40B4-BE49-F238E27FC236}">
                    <a16:creationId xmlns:a16="http://schemas.microsoft.com/office/drawing/2014/main" id="{A5A95231-D8B4-3071-B25D-7074352FD4BB}"/>
                  </a:ext>
                </a:extLst>
              </p:cNvPr>
              <p:cNvSpPr/>
              <p:nvPr/>
            </p:nvSpPr>
            <p:spPr>
              <a:xfrm>
                <a:off x="6749118" y="2910380"/>
                <a:ext cx="0" cy="1270"/>
              </a:xfrm>
              <a:custGeom>
                <a:avLst/>
                <a:gdLst/>
                <a:ahLst/>
                <a:cxnLst/>
                <a:rect l="l" t="t" r="r" b="b"/>
                <a:pathLst>
                  <a:path h="1269">
                    <a:moveTo>
                      <a:pt x="0" y="985"/>
                    </a:moveTo>
                    <a:lnTo>
                      <a:pt x="0" y="2"/>
                    </a:lnTo>
                  </a:path>
                  <a:path h="1269">
                    <a:moveTo>
                      <a:pt x="0" y="2"/>
                    </a:moveTo>
                    <a:lnTo>
                      <a:pt x="0" y="0"/>
                    </a:lnTo>
                  </a:path>
                </a:pathLst>
              </a:custGeom>
              <a:ln w="3175">
                <a:solidFill>
                  <a:srgbClr val="57A4C2"/>
                </a:solidFill>
              </a:ln>
            </p:spPr>
            <p:txBody>
              <a:bodyPr wrap="square" lIns="0" tIns="0" rIns="0" bIns="0" rtlCol="0"/>
              <a:lstStyle/>
              <a:p>
                <a:endParaRPr/>
              </a:p>
            </p:txBody>
          </p:sp>
          <p:pic>
            <p:nvPicPr>
              <p:cNvPr id="108" name="object 93">
                <a:extLst>
                  <a:ext uri="{FF2B5EF4-FFF2-40B4-BE49-F238E27FC236}">
                    <a16:creationId xmlns:a16="http://schemas.microsoft.com/office/drawing/2014/main" id="{ACD9F09A-9D10-C191-8A9E-D75ED0F7ADDC}"/>
                  </a:ext>
                </a:extLst>
              </p:cNvPr>
              <p:cNvPicPr/>
              <p:nvPr/>
            </p:nvPicPr>
            <p:blipFill>
              <a:blip r:embed="rId84" cstate="hqprint">
                <a:extLst>
                  <a:ext uri="{28A0092B-C50C-407E-A947-70E740481C1C}">
                    <a14:useLocalDpi xmlns:a14="http://schemas.microsoft.com/office/drawing/2010/main"/>
                  </a:ext>
                </a:extLst>
              </a:blip>
              <a:stretch>
                <a:fillRect/>
              </a:stretch>
            </p:blipFill>
            <p:spPr>
              <a:xfrm>
                <a:off x="6753720" y="3222281"/>
                <a:ext cx="57937" cy="201726"/>
              </a:xfrm>
              <a:prstGeom prst="rect">
                <a:avLst/>
              </a:prstGeom>
            </p:spPr>
          </p:pic>
          <p:pic>
            <p:nvPicPr>
              <p:cNvPr id="109" name="object 94">
                <a:extLst>
                  <a:ext uri="{FF2B5EF4-FFF2-40B4-BE49-F238E27FC236}">
                    <a16:creationId xmlns:a16="http://schemas.microsoft.com/office/drawing/2014/main" id="{26897419-B642-DA08-0250-413404A1B53E}"/>
                  </a:ext>
                </a:extLst>
              </p:cNvPr>
              <p:cNvPicPr/>
              <p:nvPr/>
            </p:nvPicPr>
            <p:blipFill>
              <a:blip r:embed="rId85" cstate="hqprint">
                <a:extLst>
                  <a:ext uri="{28A0092B-C50C-407E-A947-70E740481C1C}">
                    <a14:useLocalDpi xmlns:a14="http://schemas.microsoft.com/office/drawing/2010/main"/>
                  </a:ext>
                </a:extLst>
              </a:blip>
              <a:stretch>
                <a:fillRect/>
              </a:stretch>
            </p:blipFill>
            <p:spPr>
              <a:xfrm>
                <a:off x="6759714" y="3244583"/>
                <a:ext cx="38252" cy="119113"/>
              </a:xfrm>
              <a:prstGeom prst="rect">
                <a:avLst/>
              </a:prstGeom>
            </p:spPr>
          </p:pic>
          <p:pic>
            <p:nvPicPr>
              <p:cNvPr id="110" name="object 95">
                <a:extLst>
                  <a:ext uri="{FF2B5EF4-FFF2-40B4-BE49-F238E27FC236}">
                    <a16:creationId xmlns:a16="http://schemas.microsoft.com/office/drawing/2014/main" id="{98C53147-E177-B6B5-2D59-9B42F524ECE5}"/>
                  </a:ext>
                </a:extLst>
              </p:cNvPr>
              <p:cNvPicPr/>
              <p:nvPr/>
            </p:nvPicPr>
            <p:blipFill>
              <a:blip r:embed="rId86" cstate="hqprint">
                <a:extLst>
                  <a:ext uri="{28A0092B-C50C-407E-A947-70E740481C1C}">
                    <a14:useLocalDpi xmlns:a14="http://schemas.microsoft.com/office/drawing/2010/main"/>
                  </a:ext>
                </a:extLst>
              </a:blip>
              <a:stretch>
                <a:fillRect/>
              </a:stretch>
            </p:blipFill>
            <p:spPr>
              <a:xfrm>
                <a:off x="6744043" y="2829483"/>
                <a:ext cx="64858" cy="84315"/>
              </a:xfrm>
              <a:prstGeom prst="rect">
                <a:avLst/>
              </a:prstGeom>
            </p:spPr>
          </p:pic>
          <p:pic>
            <p:nvPicPr>
              <p:cNvPr id="111" name="object 96">
                <a:extLst>
                  <a:ext uri="{FF2B5EF4-FFF2-40B4-BE49-F238E27FC236}">
                    <a16:creationId xmlns:a16="http://schemas.microsoft.com/office/drawing/2014/main" id="{4C8973AE-3005-1DC5-EB65-ACDEBB2555DA}"/>
                  </a:ext>
                </a:extLst>
              </p:cNvPr>
              <p:cNvPicPr/>
              <p:nvPr/>
            </p:nvPicPr>
            <p:blipFill>
              <a:blip r:embed="rId87" cstate="hqprint">
                <a:extLst>
                  <a:ext uri="{28A0092B-C50C-407E-A947-70E740481C1C}">
                    <a14:useLocalDpi xmlns:a14="http://schemas.microsoft.com/office/drawing/2010/main"/>
                  </a:ext>
                </a:extLst>
              </a:blip>
              <a:stretch>
                <a:fillRect/>
              </a:stretch>
            </p:blipFill>
            <p:spPr>
              <a:xfrm>
                <a:off x="6737248" y="2738284"/>
                <a:ext cx="57670" cy="101053"/>
              </a:xfrm>
              <a:prstGeom prst="rect">
                <a:avLst/>
              </a:prstGeom>
            </p:spPr>
          </p:pic>
          <p:sp>
            <p:nvSpPr>
              <p:cNvPr id="112" name="object 97">
                <a:extLst>
                  <a:ext uri="{FF2B5EF4-FFF2-40B4-BE49-F238E27FC236}">
                    <a16:creationId xmlns:a16="http://schemas.microsoft.com/office/drawing/2014/main" id="{4566DEA3-13D2-717B-C069-C518FAD1A8AE}"/>
                  </a:ext>
                </a:extLst>
              </p:cNvPr>
              <p:cNvSpPr/>
              <p:nvPr/>
            </p:nvSpPr>
            <p:spPr>
              <a:xfrm>
                <a:off x="6772446" y="2757455"/>
                <a:ext cx="635" cy="0"/>
              </a:xfrm>
              <a:custGeom>
                <a:avLst/>
                <a:gdLst/>
                <a:ahLst/>
                <a:cxnLst/>
                <a:rect l="l" t="t" r="r" b="b"/>
                <a:pathLst>
                  <a:path w="634">
                    <a:moveTo>
                      <a:pt x="0" y="0"/>
                    </a:moveTo>
                    <a:lnTo>
                      <a:pt x="558" y="0"/>
                    </a:lnTo>
                  </a:path>
                </a:pathLst>
              </a:custGeom>
              <a:ln w="3175">
                <a:solidFill>
                  <a:srgbClr val="00A8AB"/>
                </a:solidFill>
              </a:ln>
            </p:spPr>
            <p:txBody>
              <a:bodyPr wrap="square" lIns="0" tIns="0" rIns="0" bIns="0" rtlCol="0"/>
              <a:lstStyle/>
              <a:p>
                <a:endParaRPr/>
              </a:p>
            </p:txBody>
          </p:sp>
          <p:pic>
            <p:nvPicPr>
              <p:cNvPr id="113" name="object 98">
                <a:extLst>
                  <a:ext uri="{FF2B5EF4-FFF2-40B4-BE49-F238E27FC236}">
                    <a16:creationId xmlns:a16="http://schemas.microsoft.com/office/drawing/2014/main" id="{89C2786A-6561-0F6A-9F5C-CA083842B034}"/>
                  </a:ext>
                </a:extLst>
              </p:cNvPr>
              <p:cNvPicPr/>
              <p:nvPr/>
            </p:nvPicPr>
            <p:blipFill>
              <a:blip r:embed="rId88" cstate="hqprint">
                <a:extLst>
                  <a:ext uri="{28A0092B-C50C-407E-A947-70E740481C1C}">
                    <a14:useLocalDpi xmlns:a14="http://schemas.microsoft.com/office/drawing/2010/main"/>
                  </a:ext>
                </a:extLst>
              </a:blip>
              <a:stretch>
                <a:fillRect/>
              </a:stretch>
            </p:blipFill>
            <p:spPr>
              <a:xfrm>
                <a:off x="5287175" y="3478466"/>
                <a:ext cx="256667" cy="930617"/>
              </a:xfrm>
              <a:prstGeom prst="rect">
                <a:avLst/>
              </a:prstGeom>
            </p:spPr>
          </p:pic>
          <p:pic>
            <p:nvPicPr>
              <p:cNvPr id="114" name="object 99">
                <a:extLst>
                  <a:ext uri="{FF2B5EF4-FFF2-40B4-BE49-F238E27FC236}">
                    <a16:creationId xmlns:a16="http://schemas.microsoft.com/office/drawing/2014/main" id="{86FA786C-2C31-ADD5-26F7-3CAED84DAF18}"/>
                  </a:ext>
                </a:extLst>
              </p:cNvPr>
              <p:cNvPicPr/>
              <p:nvPr/>
            </p:nvPicPr>
            <p:blipFill>
              <a:blip r:embed="rId89" cstate="hqprint">
                <a:extLst>
                  <a:ext uri="{28A0092B-C50C-407E-A947-70E740481C1C}">
                    <a14:useLocalDpi xmlns:a14="http://schemas.microsoft.com/office/drawing/2010/main"/>
                  </a:ext>
                </a:extLst>
              </a:blip>
              <a:stretch>
                <a:fillRect/>
              </a:stretch>
            </p:blipFill>
            <p:spPr>
              <a:xfrm>
                <a:off x="6754533" y="3043669"/>
                <a:ext cx="59321" cy="114363"/>
              </a:xfrm>
              <a:prstGeom prst="rect">
                <a:avLst/>
              </a:prstGeom>
            </p:spPr>
          </p:pic>
          <p:sp>
            <p:nvSpPr>
              <p:cNvPr id="115" name="object 100">
                <a:extLst>
                  <a:ext uri="{FF2B5EF4-FFF2-40B4-BE49-F238E27FC236}">
                    <a16:creationId xmlns:a16="http://schemas.microsoft.com/office/drawing/2014/main" id="{B502B75A-28CD-73EA-4F5C-6C1CC9FA681C}"/>
                  </a:ext>
                </a:extLst>
              </p:cNvPr>
              <p:cNvSpPr/>
              <p:nvPr/>
            </p:nvSpPr>
            <p:spPr>
              <a:xfrm>
                <a:off x="6718223" y="2531338"/>
                <a:ext cx="3175" cy="11430"/>
              </a:xfrm>
              <a:custGeom>
                <a:avLst/>
                <a:gdLst/>
                <a:ahLst/>
                <a:cxnLst/>
                <a:rect l="l" t="t" r="r" b="b"/>
                <a:pathLst>
                  <a:path w="3175" h="11430">
                    <a:moveTo>
                      <a:pt x="0" y="0"/>
                    </a:moveTo>
                    <a:lnTo>
                      <a:pt x="1079" y="10604"/>
                    </a:lnTo>
                    <a:lnTo>
                      <a:pt x="2768" y="11049"/>
                    </a:lnTo>
                    <a:lnTo>
                      <a:pt x="0" y="0"/>
                    </a:lnTo>
                    <a:close/>
                  </a:path>
                </a:pathLst>
              </a:custGeom>
              <a:solidFill>
                <a:srgbClr val="649FB7"/>
              </a:solidFill>
            </p:spPr>
            <p:txBody>
              <a:bodyPr wrap="square" lIns="0" tIns="0" rIns="0" bIns="0" rtlCol="0"/>
              <a:lstStyle/>
              <a:p>
                <a:endParaRPr/>
              </a:p>
            </p:txBody>
          </p:sp>
          <p:sp>
            <p:nvSpPr>
              <p:cNvPr id="116" name="object 101">
                <a:extLst>
                  <a:ext uri="{FF2B5EF4-FFF2-40B4-BE49-F238E27FC236}">
                    <a16:creationId xmlns:a16="http://schemas.microsoft.com/office/drawing/2014/main" id="{A7D08BB2-5B06-3713-2487-839C7DD7D4F1}"/>
                  </a:ext>
                </a:extLst>
              </p:cNvPr>
              <p:cNvSpPr/>
              <p:nvPr/>
            </p:nvSpPr>
            <p:spPr>
              <a:xfrm>
                <a:off x="6796328" y="2850533"/>
                <a:ext cx="1905" cy="0"/>
              </a:xfrm>
              <a:custGeom>
                <a:avLst/>
                <a:gdLst/>
                <a:ahLst/>
                <a:cxnLst/>
                <a:rect l="l" t="t" r="r" b="b"/>
                <a:pathLst>
                  <a:path w="1904">
                    <a:moveTo>
                      <a:pt x="0" y="0"/>
                    </a:moveTo>
                    <a:lnTo>
                      <a:pt x="1409" y="0"/>
                    </a:lnTo>
                  </a:path>
                </a:pathLst>
              </a:custGeom>
              <a:ln w="3175">
                <a:solidFill>
                  <a:srgbClr val="3D8CAC"/>
                </a:solidFill>
              </a:ln>
            </p:spPr>
            <p:txBody>
              <a:bodyPr wrap="square" lIns="0" tIns="0" rIns="0" bIns="0" rtlCol="0"/>
              <a:lstStyle/>
              <a:p>
                <a:endParaRPr/>
              </a:p>
            </p:txBody>
          </p:sp>
          <p:pic>
            <p:nvPicPr>
              <p:cNvPr id="117" name="object 102">
                <a:extLst>
                  <a:ext uri="{FF2B5EF4-FFF2-40B4-BE49-F238E27FC236}">
                    <a16:creationId xmlns:a16="http://schemas.microsoft.com/office/drawing/2014/main" id="{5D895E4E-99D9-6CE8-688C-D6D22DDD9898}"/>
                  </a:ext>
                </a:extLst>
              </p:cNvPr>
              <p:cNvPicPr/>
              <p:nvPr/>
            </p:nvPicPr>
            <p:blipFill>
              <a:blip r:embed="rId90" cstate="hqprint">
                <a:extLst>
                  <a:ext uri="{28A0092B-C50C-407E-A947-70E740481C1C}">
                    <a14:useLocalDpi xmlns:a14="http://schemas.microsoft.com/office/drawing/2010/main"/>
                  </a:ext>
                </a:extLst>
              </a:blip>
              <a:stretch>
                <a:fillRect/>
              </a:stretch>
            </p:blipFill>
            <p:spPr>
              <a:xfrm>
                <a:off x="6753860" y="2977425"/>
                <a:ext cx="154965" cy="613219"/>
              </a:xfrm>
              <a:prstGeom prst="rect">
                <a:avLst/>
              </a:prstGeom>
            </p:spPr>
          </p:pic>
          <p:pic>
            <p:nvPicPr>
              <p:cNvPr id="118" name="object 103">
                <a:extLst>
                  <a:ext uri="{FF2B5EF4-FFF2-40B4-BE49-F238E27FC236}">
                    <a16:creationId xmlns:a16="http://schemas.microsoft.com/office/drawing/2014/main" id="{1AD74C25-690B-65D8-24FE-559C28E120FB}"/>
                  </a:ext>
                </a:extLst>
              </p:cNvPr>
              <p:cNvPicPr/>
              <p:nvPr/>
            </p:nvPicPr>
            <p:blipFill>
              <a:blip r:embed="rId91" cstate="print"/>
              <a:stretch>
                <a:fillRect/>
              </a:stretch>
            </p:blipFill>
            <p:spPr>
              <a:xfrm>
                <a:off x="6977049" y="3989641"/>
                <a:ext cx="8458" cy="24891"/>
              </a:xfrm>
              <a:prstGeom prst="rect">
                <a:avLst/>
              </a:prstGeom>
            </p:spPr>
          </p:pic>
          <p:pic>
            <p:nvPicPr>
              <p:cNvPr id="119" name="object 104">
                <a:extLst>
                  <a:ext uri="{FF2B5EF4-FFF2-40B4-BE49-F238E27FC236}">
                    <a16:creationId xmlns:a16="http://schemas.microsoft.com/office/drawing/2014/main" id="{A26DE52E-EB32-B591-0420-A4E21AAC3991}"/>
                  </a:ext>
                </a:extLst>
              </p:cNvPr>
              <p:cNvPicPr/>
              <p:nvPr/>
            </p:nvPicPr>
            <p:blipFill>
              <a:blip r:embed="rId92" cstate="hqprint">
                <a:extLst>
                  <a:ext uri="{28A0092B-C50C-407E-A947-70E740481C1C}">
                    <a14:useLocalDpi xmlns:a14="http://schemas.microsoft.com/office/drawing/2010/main"/>
                  </a:ext>
                </a:extLst>
              </a:blip>
              <a:stretch>
                <a:fillRect/>
              </a:stretch>
            </p:blipFill>
            <p:spPr>
              <a:xfrm>
                <a:off x="5301373" y="4632363"/>
                <a:ext cx="67041" cy="565150"/>
              </a:xfrm>
              <a:prstGeom prst="rect">
                <a:avLst/>
              </a:prstGeom>
            </p:spPr>
          </p:pic>
          <p:pic>
            <p:nvPicPr>
              <p:cNvPr id="120" name="object 105">
                <a:extLst>
                  <a:ext uri="{FF2B5EF4-FFF2-40B4-BE49-F238E27FC236}">
                    <a16:creationId xmlns:a16="http://schemas.microsoft.com/office/drawing/2014/main" id="{18D6963E-571B-FB5D-5E62-3487ED4457E6}"/>
                  </a:ext>
                </a:extLst>
              </p:cNvPr>
              <p:cNvPicPr/>
              <p:nvPr/>
            </p:nvPicPr>
            <p:blipFill>
              <a:blip r:embed="rId93" cstate="hqprint">
                <a:extLst>
                  <a:ext uri="{28A0092B-C50C-407E-A947-70E740481C1C}">
                    <a14:useLocalDpi xmlns:a14="http://schemas.microsoft.com/office/drawing/2010/main"/>
                  </a:ext>
                </a:extLst>
              </a:blip>
              <a:stretch>
                <a:fillRect/>
              </a:stretch>
            </p:blipFill>
            <p:spPr>
              <a:xfrm>
                <a:off x="5366766" y="4641888"/>
                <a:ext cx="75692" cy="402589"/>
              </a:xfrm>
              <a:prstGeom prst="rect">
                <a:avLst/>
              </a:prstGeom>
            </p:spPr>
          </p:pic>
          <p:pic>
            <p:nvPicPr>
              <p:cNvPr id="121" name="object 106">
                <a:extLst>
                  <a:ext uri="{FF2B5EF4-FFF2-40B4-BE49-F238E27FC236}">
                    <a16:creationId xmlns:a16="http://schemas.microsoft.com/office/drawing/2014/main" id="{E99BBDF3-174F-C90C-7D15-4EE1E5C16742}"/>
                  </a:ext>
                </a:extLst>
              </p:cNvPr>
              <p:cNvPicPr/>
              <p:nvPr/>
            </p:nvPicPr>
            <p:blipFill>
              <a:blip r:embed="rId94" cstate="hqprint">
                <a:extLst>
                  <a:ext uri="{28A0092B-C50C-407E-A947-70E740481C1C}">
                    <a14:useLocalDpi xmlns:a14="http://schemas.microsoft.com/office/drawing/2010/main"/>
                  </a:ext>
                </a:extLst>
              </a:blip>
              <a:stretch>
                <a:fillRect/>
              </a:stretch>
            </p:blipFill>
            <p:spPr>
              <a:xfrm>
                <a:off x="5366766" y="5042839"/>
                <a:ext cx="64922" cy="158775"/>
              </a:xfrm>
              <a:prstGeom prst="rect">
                <a:avLst/>
              </a:prstGeom>
            </p:spPr>
          </p:pic>
          <p:pic>
            <p:nvPicPr>
              <p:cNvPr id="122" name="object 107">
                <a:extLst>
                  <a:ext uri="{FF2B5EF4-FFF2-40B4-BE49-F238E27FC236}">
                    <a16:creationId xmlns:a16="http://schemas.microsoft.com/office/drawing/2014/main" id="{A032ECC7-A039-5E6A-B8B8-DDB829557B8E}"/>
                  </a:ext>
                </a:extLst>
              </p:cNvPr>
              <p:cNvPicPr/>
              <p:nvPr/>
            </p:nvPicPr>
            <p:blipFill>
              <a:blip r:embed="rId95" cstate="hqprint">
                <a:extLst>
                  <a:ext uri="{28A0092B-C50C-407E-A947-70E740481C1C}">
                    <a14:useLocalDpi xmlns:a14="http://schemas.microsoft.com/office/drawing/2010/main"/>
                  </a:ext>
                </a:extLst>
              </a:blip>
              <a:stretch>
                <a:fillRect/>
              </a:stretch>
            </p:blipFill>
            <p:spPr>
              <a:xfrm>
                <a:off x="5311533" y="5012181"/>
                <a:ext cx="113537" cy="519671"/>
              </a:xfrm>
              <a:prstGeom prst="rect">
                <a:avLst/>
              </a:prstGeom>
            </p:spPr>
          </p:pic>
          <p:pic>
            <p:nvPicPr>
              <p:cNvPr id="123" name="object 108">
                <a:extLst>
                  <a:ext uri="{FF2B5EF4-FFF2-40B4-BE49-F238E27FC236}">
                    <a16:creationId xmlns:a16="http://schemas.microsoft.com/office/drawing/2014/main" id="{64A53A8B-B3A6-E113-0848-CDE02D76EBDD}"/>
                  </a:ext>
                </a:extLst>
              </p:cNvPr>
              <p:cNvPicPr/>
              <p:nvPr/>
            </p:nvPicPr>
            <p:blipFill>
              <a:blip r:embed="rId96" cstate="hqprint">
                <a:extLst>
                  <a:ext uri="{28A0092B-C50C-407E-A947-70E740481C1C}">
                    <a14:useLocalDpi xmlns:a14="http://schemas.microsoft.com/office/drawing/2010/main"/>
                  </a:ext>
                </a:extLst>
              </a:blip>
              <a:stretch>
                <a:fillRect/>
              </a:stretch>
            </p:blipFill>
            <p:spPr>
              <a:xfrm>
                <a:off x="5300992" y="2359329"/>
                <a:ext cx="104190" cy="663117"/>
              </a:xfrm>
              <a:prstGeom prst="rect">
                <a:avLst/>
              </a:prstGeom>
            </p:spPr>
          </p:pic>
          <p:pic>
            <p:nvPicPr>
              <p:cNvPr id="124" name="object 109">
                <a:extLst>
                  <a:ext uri="{FF2B5EF4-FFF2-40B4-BE49-F238E27FC236}">
                    <a16:creationId xmlns:a16="http://schemas.microsoft.com/office/drawing/2014/main" id="{90CF5B25-DFC1-343E-C281-0C1CD3DA44D5}"/>
                  </a:ext>
                </a:extLst>
              </p:cNvPr>
              <p:cNvPicPr/>
              <p:nvPr/>
            </p:nvPicPr>
            <p:blipFill>
              <a:blip r:embed="rId97" cstate="hqprint">
                <a:extLst>
                  <a:ext uri="{28A0092B-C50C-407E-A947-70E740481C1C}">
                    <a14:useLocalDpi xmlns:a14="http://schemas.microsoft.com/office/drawing/2010/main"/>
                  </a:ext>
                </a:extLst>
              </a:blip>
              <a:stretch>
                <a:fillRect/>
              </a:stretch>
            </p:blipFill>
            <p:spPr>
              <a:xfrm>
                <a:off x="5375859" y="2399855"/>
                <a:ext cx="22567" cy="104241"/>
              </a:xfrm>
              <a:prstGeom prst="rect">
                <a:avLst/>
              </a:prstGeom>
            </p:spPr>
          </p:pic>
          <p:sp>
            <p:nvSpPr>
              <p:cNvPr id="125" name="object 110">
                <a:extLst>
                  <a:ext uri="{FF2B5EF4-FFF2-40B4-BE49-F238E27FC236}">
                    <a16:creationId xmlns:a16="http://schemas.microsoft.com/office/drawing/2014/main" id="{34F323F1-0F57-AC45-A92C-821039A0706C}"/>
                  </a:ext>
                </a:extLst>
              </p:cNvPr>
              <p:cNvSpPr/>
              <p:nvPr/>
            </p:nvSpPr>
            <p:spPr>
              <a:xfrm>
                <a:off x="5396230" y="2366297"/>
                <a:ext cx="0" cy="8255"/>
              </a:xfrm>
              <a:custGeom>
                <a:avLst/>
                <a:gdLst/>
                <a:ahLst/>
                <a:cxnLst/>
                <a:rect l="l" t="t" r="r" b="b"/>
                <a:pathLst>
                  <a:path h="8255">
                    <a:moveTo>
                      <a:pt x="0" y="8054"/>
                    </a:moveTo>
                    <a:lnTo>
                      <a:pt x="0" y="0"/>
                    </a:lnTo>
                  </a:path>
                </a:pathLst>
              </a:custGeom>
              <a:ln w="3175">
                <a:solidFill>
                  <a:srgbClr val="5C97B2"/>
                </a:solidFill>
              </a:ln>
            </p:spPr>
            <p:txBody>
              <a:bodyPr wrap="square" lIns="0" tIns="0" rIns="0" bIns="0" rtlCol="0"/>
              <a:lstStyle/>
              <a:p>
                <a:endParaRPr/>
              </a:p>
            </p:txBody>
          </p:sp>
          <p:sp>
            <p:nvSpPr>
              <p:cNvPr id="126" name="object 111">
                <a:extLst>
                  <a:ext uri="{FF2B5EF4-FFF2-40B4-BE49-F238E27FC236}">
                    <a16:creationId xmlns:a16="http://schemas.microsoft.com/office/drawing/2014/main" id="{29A3E33C-A58D-223D-F250-F5B78A352004}"/>
                  </a:ext>
                </a:extLst>
              </p:cNvPr>
              <p:cNvSpPr/>
              <p:nvPr/>
            </p:nvSpPr>
            <p:spPr>
              <a:xfrm>
                <a:off x="5392940" y="2383129"/>
                <a:ext cx="5080" cy="6350"/>
              </a:xfrm>
              <a:custGeom>
                <a:avLst/>
                <a:gdLst/>
                <a:ahLst/>
                <a:cxnLst/>
                <a:rect l="l" t="t" r="r" b="b"/>
                <a:pathLst>
                  <a:path w="5079" h="6350">
                    <a:moveTo>
                      <a:pt x="850" y="0"/>
                    </a:moveTo>
                    <a:lnTo>
                      <a:pt x="0" y="5905"/>
                    </a:lnTo>
                    <a:lnTo>
                      <a:pt x="1765" y="5587"/>
                    </a:lnTo>
                    <a:lnTo>
                      <a:pt x="3340" y="5156"/>
                    </a:lnTo>
                    <a:lnTo>
                      <a:pt x="4610" y="4660"/>
                    </a:lnTo>
                    <a:lnTo>
                      <a:pt x="4571" y="914"/>
                    </a:lnTo>
                    <a:lnTo>
                      <a:pt x="3581" y="533"/>
                    </a:lnTo>
                    <a:lnTo>
                      <a:pt x="2349" y="190"/>
                    </a:lnTo>
                    <a:lnTo>
                      <a:pt x="850" y="0"/>
                    </a:lnTo>
                    <a:close/>
                  </a:path>
                </a:pathLst>
              </a:custGeom>
              <a:solidFill>
                <a:srgbClr val="5C97B2"/>
              </a:solidFill>
            </p:spPr>
            <p:txBody>
              <a:bodyPr wrap="square" lIns="0" tIns="0" rIns="0" bIns="0" rtlCol="0"/>
              <a:lstStyle/>
              <a:p>
                <a:endParaRPr/>
              </a:p>
            </p:txBody>
          </p:sp>
          <p:pic>
            <p:nvPicPr>
              <p:cNvPr id="127" name="object 112">
                <a:extLst>
                  <a:ext uri="{FF2B5EF4-FFF2-40B4-BE49-F238E27FC236}">
                    <a16:creationId xmlns:a16="http://schemas.microsoft.com/office/drawing/2014/main" id="{95282F7D-60AF-BF6D-59E5-9655094CE487}"/>
                  </a:ext>
                </a:extLst>
              </p:cNvPr>
              <p:cNvPicPr/>
              <p:nvPr/>
            </p:nvPicPr>
            <p:blipFill>
              <a:blip r:embed="rId98" cstate="hqprint">
                <a:extLst>
                  <a:ext uri="{28A0092B-C50C-407E-A947-70E740481C1C}">
                    <a14:useLocalDpi xmlns:a14="http://schemas.microsoft.com/office/drawing/2010/main"/>
                  </a:ext>
                </a:extLst>
              </a:blip>
              <a:stretch>
                <a:fillRect/>
              </a:stretch>
            </p:blipFill>
            <p:spPr>
              <a:xfrm>
                <a:off x="5397296" y="1352753"/>
                <a:ext cx="165176" cy="1816100"/>
              </a:xfrm>
              <a:prstGeom prst="rect">
                <a:avLst/>
              </a:prstGeom>
            </p:spPr>
          </p:pic>
          <p:sp>
            <p:nvSpPr>
              <p:cNvPr id="128" name="object 113">
                <a:extLst>
                  <a:ext uri="{FF2B5EF4-FFF2-40B4-BE49-F238E27FC236}">
                    <a16:creationId xmlns:a16="http://schemas.microsoft.com/office/drawing/2014/main" id="{6CAF50A3-AE31-B87B-7F6D-B89598056780}"/>
                  </a:ext>
                </a:extLst>
              </p:cNvPr>
              <p:cNvSpPr/>
              <p:nvPr/>
            </p:nvSpPr>
            <p:spPr>
              <a:xfrm>
                <a:off x="5406491" y="2287828"/>
                <a:ext cx="6985" cy="6985"/>
              </a:xfrm>
              <a:custGeom>
                <a:avLst/>
                <a:gdLst/>
                <a:ahLst/>
                <a:cxnLst/>
                <a:rect l="l" t="t" r="r" b="b"/>
                <a:pathLst>
                  <a:path w="6985" h="6985">
                    <a:moveTo>
                      <a:pt x="952" y="0"/>
                    </a:moveTo>
                    <a:lnTo>
                      <a:pt x="0" y="6705"/>
                    </a:lnTo>
                    <a:lnTo>
                      <a:pt x="2946" y="5753"/>
                    </a:lnTo>
                    <a:lnTo>
                      <a:pt x="5168" y="4610"/>
                    </a:lnTo>
                    <a:lnTo>
                      <a:pt x="6375" y="3454"/>
                    </a:lnTo>
                    <a:lnTo>
                      <a:pt x="5486" y="2349"/>
                    </a:lnTo>
                    <a:lnTo>
                      <a:pt x="3771" y="1016"/>
                    </a:lnTo>
                    <a:lnTo>
                      <a:pt x="952" y="0"/>
                    </a:lnTo>
                    <a:close/>
                  </a:path>
                </a:pathLst>
              </a:custGeom>
              <a:solidFill>
                <a:srgbClr val="6199B4"/>
              </a:solidFill>
            </p:spPr>
            <p:txBody>
              <a:bodyPr wrap="square" lIns="0" tIns="0" rIns="0" bIns="0" rtlCol="0"/>
              <a:lstStyle/>
              <a:p>
                <a:endParaRPr/>
              </a:p>
            </p:txBody>
          </p:sp>
          <p:pic>
            <p:nvPicPr>
              <p:cNvPr id="129" name="object 114">
                <a:extLst>
                  <a:ext uri="{FF2B5EF4-FFF2-40B4-BE49-F238E27FC236}">
                    <a16:creationId xmlns:a16="http://schemas.microsoft.com/office/drawing/2014/main" id="{EF1AA4F6-3C13-5644-A2D3-3870BDE335CC}"/>
                  </a:ext>
                </a:extLst>
              </p:cNvPr>
              <p:cNvPicPr/>
              <p:nvPr/>
            </p:nvPicPr>
            <p:blipFill>
              <a:blip r:embed="rId99" cstate="hqprint">
                <a:extLst>
                  <a:ext uri="{28A0092B-C50C-407E-A947-70E740481C1C}">
                    <a14:useLocalDpi xmlns:a14="http://schemas.microsoft.com/office/drawing/2010/main"/>
                  </a:ext>
                </a:extLst>
              </a:blip>
              <a:stretch>
                <a:fillRect/>
              </a:stretch>
            </p:blipFill>
            <p:spPr>
              <a:xfrm>
                <a:off x="5398008" y="2375877"/>
                <a:ext cx="127034" cy="68961"/>
              </a:xfrm>
              <a:prstGeom prst="rect">
                <a:avLst/>
              </a:prstGeom>
            </p:spPr>
          </p:pic>
          <p:pic>
            <p:nvPicPr>
              <p:cNvPr id="130" name="object 115">
                <a:extLst>
                  <a:ext uri="{FF2B5EF4-FFF2-40B4-BE49-F238E27FC236}">
                    <a16:creationId xmlns:a16="http://schemas.microsoft.com/office/drawing/2014/main" id="{26AF03C6-8EA6-5954-7B41-4E3594E93B15}"/>
                  </a:ext>
                </a:extLst>
              </p:cNvPr>
              <p:cNvPicPr/>
              <p:nvPr/>
            </p:nvPicPr>
            <p:blipFill>
              <a:blip r:embed="rId100" cstate="hqprint">
                <a:extLst>
                  <a:ext uri="{28A0092B-C50C-407E-A947-70E740481C1C}">
                    <a14:useLocalDpi xmlns:a14="http://schemas.microsoft.com/office/drawing/2010/main"/>
                  </a:ext>
                </a:extLst>
              </a:blip>
              <a:stretch>
                <a:fillRect/>
              </a:stretch>
            </p:blipFill>
            <p:spPr>
              <a:xfrm>
                <a:off x="5412359" y="3492118"/>
                <a:ext cx="90208" cy="895400"/>
              </a:xfrm>
              <a:prstGeom prst="rect">
                <a:avLst/>
              </a:prstGeom>
            </p:spPr>
          </p:pic>
          <p:pic>
            <p:nvPicPr>
              <p:cNvPr id="131" name="object 116">
                <a:extLst>
                  <a:ext uri="{FF2B5EF4-FFF2-40B4-BE49-F238E27FC236}">
                    <a16:creationId xmlns:a16="http://schemas.microsoft.com/office/drawing/2014/main" id="{DD9052E2-4F7E-E495-1E76-D20AD81892E1}"/>
                  </a:ext>
                </a:extLst>
              </p:cNvPr>
              <p:cNvPicPr/>
              <p:nvPr/>
            </p:nvPicPr>
            <p:blipFill>
              <a:blip r:embed="rId101" cstate="hqprint">
                <a:extLst>
                  <a:ext uri="{28A0092B-C50C-407E-A947-70E740481C1C}">
                    <a14:useLocalDpi xmlns:a14="http://schemas.microsoft.com/office/drawing/2010/main"/>
                  </a:ext>
                </a:extLst>
              </a:blip>
              <a:stretch>
                <a:fillRect/>
              </a:stretch>
            </p:blipFill>
            <p:spPr>
              <a:xfrm>
                <a:off x="5526176" y="1152004"/>
                <a:ext cx="37299" cy="194513"/>
              </a:xfrm>
              <a:prstGeom prst="rect">
                <a:avLst/>
              </a:prstGeom>
            </p:spPr>
          </p:pic>
          <p:pic>
            <p:nvPicPr>
              <p:cNvPr id="132" name="object 117">
                <a:extLst>
                  <a:ext uri="{FF2B5EF4-FFF2-40B4-BE49-F238E27FC236}">
                    <a16:creationId xmlns:a16="http://schemas.microsoft.com/office/drawing/2014/main" id="{1C739798-9D79-34A1-9052-F8023C69CBFC}"/>
                  </a:ext>
                </a:extLst>
              </p:cNvPr>
              <p:cNvPicPr/>
              <p:nvPr/>
            </p:nvPicPr>
            <p:blipFill>
              <a:blip r:embed="rId102" cstate="print"/>
              <a:stretch>
                <a:fillRect/>
              </a:stretch>
            </p:blipFill>
            <p:spPr>
              <a:xfrm>
                <a:off x="6880440" y="1897989"/>
                <a:ext cx="8686" cy="13169"/>
              </a:xfrm>
              <a:prstGeom prst="rect">
                <a:avLst/>
              </a:prstGeom>
            </p:spPr>
          </p:pic>
          <p:pic>
            <p:nvPicPr>
              <p:cNvPr id="133" name="object 118">
                <a:extLst>
                  <a:ext uri="{FF2B5EF4-FFF2-40B4-BE49-F238E27FC236}">
                    <a16:creationId xmlns:a16="http://schemas.microsoft.com/office/drawing/2014/main" id="{9490E185-8E50-31B6-5654-0EFF8787AB44}"/>
                  </a:ext>
                </a:extLst>
              </p:cNvPr>
              <p:cNvPicPr/>
              <p:nvPr/>
            </p:nvPicPr>
            <p:blipFill>
              <a:blip r:embed="rId103" cstate="hqprint">
                <a:extLst>
                  <a:ext uri="{28A0092B-C50C-407E-A947-70E740481C1C}">
                    <a14:useLocalDpi xmlns:a14="http://schemas.microsoft.com/office/drawing/2010/main"/>
                  </a:ext>
                </a:extLst>
              </a:blip>
              <a:stretch>
                <a:fillRect/>
              </a:stretch>
            </p:blipFill>
            <p:spPr>
              <a:xfrm>
                <a:off x="4478985" y="3270532"/>
                <a:ext cx="208454" cy="407590"/>
              </a:xfrm>
              <a:prstGeom prst="rect">
                <a:avLst/>
              </a:prstGeom>
            </p:spPr>
          </p:pic>
          <p:pic>
            <p:nvPicPr>
              <p:cNvPr id="134" name="object 119">
                <a:extLst>
                  <a:ext uri="{FF2B5EF4-FFF2-40B4-BE49-F238E27FC236}">
                    <a16:creationId xmlns:a16="http://schemas.microsoft.com/office/drawing/2014/main" id="{1138D393-F8FC-6F27-11EF-9D012706F059}"/>
                  </a:ext>
                </a:extLst>
              </p:cNvPr>
              <p:cNvPicPr/>
              <p:nvPr/>
            </p:nvPicPr>
            <p:blipFill>
              <a:blip r:embed="rId104" cstate="hqprint">
                <a:extLst>
                  <a:ext uri="{28A0092B-C50C-407E-A947-70E740481C1C}">
                    <a14:useLocalDpi xmlns:a14="http://schemas.microsoft.com/office/drawing/2010/main"/>
                  </a:ext>
                </a:extLst>
              </a:blip>
              <a:stretch>
                <a:fillRect/>
              </a:stretch>
            </p:blipFill>
            <p:spPr>
              <a:xfrm>
                <a:off x="4501794" y="3676484"/>
                <a:ext cx="115760" cy="325488"/>
              </a:xfrm>
              <a:prstGeom prst="rect">
                <a:avLst/>
              </a:prstGeom>
            </p:spPr>
          </p:pic>
          <p:pic>
            <p:nvPicPr>
              <p:cNvPr id="135" name="object 120">
                <a:extLst>
                  <a:ext uri="{FF2B5EF4-FFF2-40B4-BE49-F238E27FC236}">
                    <a16:creationId xmlns:a16="http://schemas.microsoft.com/office/drawing/2014/main" id="{C3358252-1F49-2EB7-9F7B-7D8D91FCACAB}"/>
                  </a:ext>
                </a:extLst>
              </p:cNvPr>
              <p:cNvPicPr/>
              <p:nvPr/>
            </p:nvPicPr>
            <p:blipFill>
              <a:blip r:embed="rId105" cstate="hqprint">
                <a:extLst>
                  <a:ext uri="{28A0092B-C50C-407E-A947-70E740481C1C}">
                    <a14:useLocalDpi xmlns:a14="http://schemas.microsoft.com/office/drawing/2010/main"/>
                  </a:ext>
                </a:extLst>
              </a:blip>
              <a:stretch>
                <a:fillRect/>
              </a:stretch>
            </p:blipFill>
            <p:spPr>
              <a:xfrm>
                <a:off x="4562652" y="3108265"/>
                <a:ext cx="170865" cy="163915"/>
              </a:xfrm>
              <a:prstGeom prst="rect">
                <a:avLst/>
              </a:prstGeom>
            </p:spPr>
          </p:pic>
          <p:pic>
            <p:nvPicPr>
              <p:cNvPr id="136" name="object 121">
                <a:extLst>
                  <a:ext uri="{FF2B5EF4-FFF2-40B4-BE49-F238E27FC236}">
                    <a16:creationId xmlns:a16="http://schemas.microsoft.com/office/drawing/2014/main" id="{E0CDD17C-2A69-3EA8-C27C-AB7DE255B242}"/>
                  </a:ext>
                </a:extLst>
              </p:cNvPr>
              <p:cNvPicPr/>
              <p:nvPr/>
            </p:nvPicPr>
            <p:blipFill>
              <a:blip r:embed="rId106" cstate="hqprint">
                <a:extLst>
                  <a:ext uri="{28A0092B-C50C-407E-A947-70E740481C1C}">
                    <a14:useLocalDpi xmlns:a14="http://schemas.microsoft.com/office/drawing/2010/main"/>
                  </a:ext>
                </a:extLst>
              </a:blip>
              <a:stretch>
                <a:fillRect/>
              </a:stretch>
            </p:blipFill>
            <p:spPr>
              <a:xfrm>
                <a:off x="4620514" y="2864587"/>
                <a:ext cx="136232" cy="245327"/>
              </a:xfrm>
              <a:prstGeom prst="rect">
                <a:avLst/>
              </a:prstGeom>
            </p:spPr>
          </p:pic>
          <p:pic>
            <p:nvPicPr>
              <p:cNvPr id="137" name="object 122">
                <a:extLst>
                  <a:ext uri="{FF2B5EF4-FFF2-40B4-BE49-F238E27FC236}">
                    <a16:creationId xmlns:a16="http://schemas.microsoft.com/office/drawing/2014/main" id="{38A96B62-F518-04B7-769F-A9CA1BDC7A07}"/>
                  </a:ext>
                </a:extLst>
              </p:cNvPr>
              <p:cNvPicPr/>
              <p:nvPr/>
            </p:nvPicPr>
            <p:blipFill>
              <a:blip r:embed="rId107" cstate="hqprint">
                <a:extLst>
                  <a:ext uri="{28A0092B-C50C-407E-A947-70E740481C1C}">
                    <a14:useLocalDpi xmlns:a14="http://schemas.microsoft.com/office/drawing/2010/main"/>
                  </a:ext>
                </a:extLst>
              </a:blip>
              <a:stretch>
                <a:fillRect/>
              </a:stretch>
            </p:blipFill>
            <p:spPr>
              <a:xfrm>
                <a:off x="4685792" y="3270532"/>
                <a:ext cx="14909" cy="73402"/>
              </a:xfrm>
              <a:prstGeom prst="rect">
                <a:avLst/>
              </a:prstGeom>
            </p:spPr>
          </p:pic>
          <p:pic>
            <p:nvPicPr>
              <p:cNvPr id="138" name="object 123">
                <a:extLst>
                  <a:ext uri="{FF2B5EF4-FFF2-40B4-BE49-F238E27FC236}">
                    <a16:creationId xmlns:a16="http://schemas.microsoft.com/office/drawing/2014/main" id="{F07436A1-E260-AA32-A5B2-0FE4A72618EC}"/>
                  </a:ext>
                </a:extLst>
              </p:cNvPr>
              <p:cNvPicPr/>
              <p:nvPr/>
            </p:nvPicPr>
            <p:blipFill>
              <a:blip r:embed="rId108" cstate="hqprint">
                <a:extLst>
                  <a:ext uri="{28A0092B-C50C-407E-A947-70E740481C1C}">
                    <a14:useLocalDpi xmlns:a14="http://schemas.microsoft.com/office/drawing/2010/main"/>
                  </a:ext>
                </a:extLst>
              </a:blip>
              <a:stretch>
                <a:fillRect/>
              </a:stretch>
            </p:blipFill>
            <p:spPr>
              <a:xfrm>
                <a:off x="4705197" y="2297010"/>
                <a:ext cx="189369" cy="703986"/>
              </a:xfrm>
              <a:prstGeom prst="rect">
                <a:avLst/>
              </a:prstGeom>
            </p:spPr>
          </p:pic>
          <p:sp>
            <p:nvSpPr>
              <p:cNvPr id="139" name="object 124">
                <a:extLst>
                  <a:ext uri="{FF2B5EF4-FFF2-40B4-BE49-F238E27FC236}">
                    <a16:creationId xmlns:a16="http://schemas.microsoft.com/office/drawing/2014/main" id="{E63673C5-518D-CC7D-D782-9BF1042F824D}"/>
                  </a:ext>
                </a:extLst>
              </p:cNvPr>
              <p:cNvSpPr/>
              <p:nvPr/>
            </p:nvSpPr>
            <p:spPr>
              <a:xfrm>
                <a:off x="4776368" y="2656998"/>
                <a:ext cx="0" cy="2540"/>
              </a:xfrm>
              <a:custGeom>
                <a:avLst/>
                <a:gdLst/>
                <a:ahLst/>
                <a:cxnLst/>
                <a:rect l="l" t="t" r="r" b="b"/>
                <a:pathLst>
                  <a:path h="2539">
                    <a:moveTo>
                      <a:pt x="0" y="2064"/>
                    </a:moveTo>
                    <a:lnTo>
                      <a:pt x="0" y="0"/>
                    </a:lnTo>
                  </a:path>
                </a:pathLst>
              </a:custGeom>
              <a:ln w="3175">
                <a:solidFill>
                  <a:srgbClr val="5090AB"/>
                </a:solidFill>
              </a:ln>
            </p:spPr>
            <p:txBody>
              <a:bodyPr wrap="square" lIns="0" tIns="0" rIns="0" bIns="0" rtlCol="0"/>
              <a:lstStyle/>
              <a:p>
                <a:endParaRPr/>
              </a:p>
            </p:txBody>
          </p:sp>
          <p:pic>
            <p:nvPicPr>
              <p:cNvPr id="140" name="object 125">
                <a:extLst>
                  <a:ext uri="{FF2B5EF4-FFF2-40B4-BE49-F238E27FC236}">
                    <a16:creationId xmlns:a16="http://schemas.microsoft.com/office/drawing/2014/main" id="{68FF6BC0-118C-6F16-8510-9B6FC926A55D}"/>
                  </a:ext>
                </a:extLst>
              </p:cNvPr>
              <p:cNvPicPr/>
              <p:nvPr/>
            </p:nvPicPr>
            <p:blipFill>
              <a:blip r:embed="rId109" cstate="print"/>
              <a:stretch>
                <a:fillRect/>
              </a:stretch>
            </p:blipFill>
            <p:spPr>
              <a:xfrm>
                <a:off x="4753597" y="2721419"/>
                <a:ext cx="42164" cy="11569"/>
              </a:xfrm>
              <a:prstGeom prst="rect">
                <a:avLst/>
              </a:prstGeom>
            </p:spPr>
          </p:pic>
          <p:pic>
            <p:nvPicPr>
              <p:cNvPr id="141" name="object 126">
                <a:extLst>
                  <a:ext uri="{FF2B5EF4-FFF2-40B4-BE49-F238E27FC236}">
                    <a16:creationId xmlns:a16="http://schemas.microsoft.com/office/drawing/2014/main" id="{91103234-A036-20AF-205A-0D6B53AF61B6}"/>
                  </a:ext>
                </a:extLst>
              </p:cNvPr>
              <p:cNvPicPr/>
              <p:nvPr/>
            </p:nvPicPr>
            <p:blipFill>
              <a:blip r:embed="rId110" cstate="hqprint">
                <a:extLst>
                  <a:ext uri="{28A0092B-C50C-407E-A947-70E740481C1C}">
                    <a14:useLocalDpi xmlns:a14="http://schemas.microsoft.com/office/drawing/2010/main"/>
                  </a:ext>
                </a:extLst>
              </a:blip>
              <a:stretch>
                <a:fillRect/>
              </a:stretch>
            </p:blipFill>
            <p:spPr>
              <a:xfrm>
                <a:off x="4393692" y="3362337"/>
                <a:ext cx="185229" cy="1234440"/>
              </a:xfrm>
              <a:prstGeom prst="rect">
                <a:avLst/>
              </a:prstGeom>
            </p:spPr>
          </p:pic>
          <p:pic>
            <p:nvPicPr>
              <p:cNvPr id="142" name="object 127">
                <a:extLst>
                  <a:ext uri="{FF2B5EF4-FFF2-40B4-BE49-F238E27FC236}">
                    <a16:creationId xmlns:a16="http://schemas.microsoft.com/office/drawing/2014/main" id="{F6B74B4B-33A9-0B7D-FC18-A44454DF86FD}"/>
                  </a:ext>
                </a:extLst>
              </p:cNvPr>
              <p:cNvPicPr/>
              <p:nvPr/>
            </p:nvPicPr>
            <p:blipFill>
              <a:blip r:embed="rId111" cstate="hqprint">
                <a:extLst>
                  <a:ext uri="{28A0092B-C50C-407E-A947-70E740481C1C}">
                    <a14:useLocalDpi xmlns:a14="http://schemas.microsoft.com/office/drawing/2010/main"/>
                  </a:ext>
                </a:extLst>
              </a:blip>
              <a:stretch>
                <a:fillRect/>
              </a:stretch>
            </p:blipFill>
            <p:spPr>
              <a:xfrm>
                <a:off x="4290390" y="3619868"/>
                <a:ext cx="180403" cy="1231900"/>
              </a:xfrm>
              <a:prstGeom prst="rect">
                <a:avLst/>
              </a:prstGeom>
            </p:spPr>
          </p:pic>
          <p:pic>
            <p:nvPicPr>
              <p:cNvPr id="143" name="object 128">
                <a:extLst>
                  <a:ext uri="{FF2B5EF4-FFF2-40B4-BE49-F238E27FC236}">
                    <a16:creationId xmlns:a16="http://schemas.microsoft.com/office/drawing/2014/main" id="{EEFC8513-7584-991C-6738-7D2CB0369B3E}"/>
                  </a:ext>
                </a:extLst>
              </p:cNvPr>
              <p:cNvPicPr/>
              <p:nvPr/>
            </p:nvPicPr>
            <p:blipFill>
              <a:blip r:embed="rId112" cstate="print">
                <a:extLst>
                  <a:ext uri="{28A0092B-C50C-407E-A947-70E740481C1C}">
                    <a14:useLocalDpi xmlns:a14="http://schemas.microsoft.com/office/drawing/2010/main"/>
                  </a:ext>
                </a:extLst>
              </a:blip>
              <a:stretch>
                <a:fillRect/>
              </a:stretch>
            </p:blipFill>
            <p:spPr>
              <a:xfrm>
                <a:off x="4501400" y="3386873"/>
                <a:ext cx="26314" cy="70307"/>
              </a:xfrm>
              <a:prstGeom prst="rect">
                <a:avLst/>
              </a:prstGeom>
            </p:spPr>
          </p:pic>
          <p:pic>
            <p:nvPicPr>
              <p:cNvPr id="144" name="object 129">
                <a:extLst>
                  <a:ext uri="{FF2B5EF4-FFF2-40B4-BE49-F238E27FC236}">
                    <a16:creationId xmlns:a16="http://schemas.microsoft.com/office/drawing/2014/main" id="{0D3DEDB9-3FAD-E95A-55F9-5511CE6C29B4}"/>
                  </a:ext>
                </a:extLst>
              </p:cNvPr>
              <p:cNvPicPr/>
              <p:nvPr/>
            </p:nvPicPr>
            <p:blipFill>
              <a:blip r:embed="rId113" cstate="hqprint">
                <a:extLst>
                  <a:ext uri="{28A0092B-C50C-407E-A947-70E740481C1C}">
                    <a14:useLocalDpi xmlns:a14="http://schemas.microsoft.com/office/drawing/2010/main"/>
                  </a:ext>
                </a:extLst>
              </a:blip>
              <a:stretch>
                <a:fillRect/>
              </a:stretch>
            </p:blipFill>
            <p:spPr>
              <a:xfrm>
                <a:off x="4415485" y="3605301"/>
                <a:ext cx="24574" cy="68033"/>
              </a:xfrm>
              <a:prstGeom prst="rect">
                <a:avLst/>
              </a:prstGeom>
            </p:spPr>
          </p:pic>
          <p:pic>
            <p:nvPicPr>
              <p:cNvPr id="145" name="object 130">
                <a:extLst>
                  <a:ext uri="{FF2B5EF4-FFF2-40B4-BE49-F238E27FC236}">
                    <a16:creationId xmlns:a16="http://schemas.microsoft.com/office/drawing/2014/main" id="{25BBD879-758B-011B-5094-AEF429A91A13}"/>
                  </a:ext>
                </a:extLst>
              </p:cNvPr>
              <p:cNvPicPr/>
              <p:nvPr/>
            </p:nvPicPr>
            <p:blipFill>
              <a:blip r:embed="rId114" cstate="hqprint">
                <a:extLst>
                  <a:ext uri="{28A0092B-C50C-407E-A947-70E740481C1C}">
                    <a14:useLocalDpi xmlns:a14="http://schemas.microsoft.com/office/drawing/2010/main"/>
                  </a:ext>
                </a:extLst>
              </a:blip>
              <a:stretch>
                <a:fillRect/>
              </a:stretch>
            </p:blipFill>
            <p:spPr>
              <a:xfrm>
                <a:off x="4465878" y="4130941"/>
                <a:ext cx="39852" cy="92316"/>
              </a:xfrm>
              <a:prstGeom prst="rect">
                <a:avLst/>
              </a:prstGeom>
            </p:spPr>
          </p:pic>
          <p:pic>
            <p:nvPicPr>
              <p:cNvPr id="146" name="object 131">
                <a:extLst>
                  <a:ext uri="{FF2B5EF4-FFF2-40B4-BE49-F238E27FC236}">
                    <a16:creationId xmlns:a16="http://schemas.microsoft.com/office/drawing/2014/main" id="{70B85ECA-F6C1-5767-DFC5-9AFCF4230F99}"/>
                  </a:ext>
                </a:extLst>
              </p:cNvPr>
              <p:cNvPicPr/>
              <p:nvPr/>
            </p:nvPicPr>
            <p:blipFill>
              <a:blip r:embed="rId115" cstate="hqprint">
                <a:extLst>
                  <a:ext uri="{28A0092B-C50C-407E-A947-70E740481C1C}">
                    <a14:useLocalDpi xmlns:a14="http://schemas.microsoft.com/office/drawing/2010/main"/>
                  </a:ext>
                </a:extLst>
              </a:blip>
              <a:stretch>
                <a:fillRect/>
              </a:stretch>
            </p:blipFill>
            <p:spPr>
              <a:xfrm>
                <a:off x="4495736" y="3675506"/>
                <a:ext cx="39907" cy="92341"/>
              </a:xfrm>
              <a:prstGeom prst="rect">
                <a:avLst/>
              </a:prstGeom>
            </p:spPr>
          </p:pic>
          <p:pic>
            <p:nvPicPr>
              <p:cNvPr id="147" name="object 132">
                <a:extLst>
                  <a:ext uri="{FF2B5EF4-FFF2-40B4-BE49-F238E27FC236}">
                    <a16:creationId xmlns:a16="http://schemas.microsoft.com/office/drawing/2014/main" id="{7F737379-9C47-2A2C-D9A6-B035755B937E}"/>
                  </a:ext>
                </a:extLst>
              </p:cNvPr>
              <p:cNvPicPr/>
              <p:nvPr/>
            </p:nvPicPr>
            <p:blipFill>
              <a:blip r:embed="rId116" cstate="hqprint">
                <a:extLst>
                  <a:ext uri="{28A0092B-C50C-407E-A947-70E740481C1C}">
                    <a14:useLocalDpi xmlns:a14="http://schemas.microsoft.com/office/drawing/2010/main"/>
                  </a:ext>
                </a:extLst>
              </a:blip>
              <a:stretch>
                <a:fillRect/>
              </a:stretch>
            </p:blipFill>
            <p:spPr>
              <a:xfrm>
                <a:off x="4372746" y="4626622"/>
                <a:ext cx="39284" cy="92328"/>
              </a:xfrm>
              <a:prstGeom prst="rect">
                <a:avLst/>
              </a:prstGeom>
            </p:spPr>
          </p:pic>
          <p:pic>
            <p:nvPicPr>
              <p:cNvPr id="148" name="object 133">
                <a:extLst>
                  <a:ext uri="{FF2B5EF4-FFF2-40B4-BE49-F238E27FC236}">
                    <a16:creationId xmlns:a16="http://schemas.microsoft.com/office/drawing/2014/main" id="{14176042-E515-274A-D25D-2F15FDF57D69}"/>
                  </a:ext>
                </a:extLst>
              </p:cNvPr>
              <p:cNvPicPr/>
              <p:nvPr/>
            </p:nvPicPr>
            <p:blipFill>
              <a:blip r:embed="rId117" cstate="hqprint">
                <a:extLst>
                  <a:ext uri="{28A0092B-C50C-407E-A947-70E740481C1C}">
                    <a14:useLocalDpi xmlns:a14="http://schemas.microsoft.com/office/drawing/2010/main"/>
                  </a:ext>
                </a:extLst>
              </a:blip>
              <a:stretch>
                <a:fillRect/>
              </a:stretch>
            </p:blipFill>
            <p:spPr>
              <a:xfrm>
                <a:off x="4336059" y="4290606"/>
                <a:ext cx="56565" cy="100495"/>
              </a:xfrm>
              <a:prstGeom prst="rect">
                <a:avLst/>
              </a:prstGeom>
            </p:spPr>
          </p:pic>
          <p:pic>
            <p:nvPicPr>
              <p:cNvPr id="149" name="object 134">
                <a:extLst>
                  <a:ext uri="{FF2B5EF4-FFF2-40B4-BE49-F238E27FC236}">
                    <a16:creationId xmlns:a16="http://schemas.microsoft.com/office/drawing/2014/main" id="{16809A44-73A5-4822-9920-2ED36671C0B2}"/>
                  </a:ext>
                </a:extLst>
              </p:cNvPr>
              <p:cNvPicPr/>
              <p:nvPr/>
            </p:nvPicPr>
            <p:blipFill>
              <a:blip r:embed="rId118" cstate="hqprint">
                <a:extLst>
                  <a:ext uri="{28A0092B-C50C-407E-A947-70E740481C1C}">
                    <a14:useLocalDpi xmlns:a14="http://schemas.microsoft.com/office/drawing/2010/main"/>
                  </a:ext>
                </a:extLst>
              </a:blip>
              <a:stretch>
                <a:fillRect/>
              </a:stretch>
            </p:blipFill>
            <p:spPr>
              <a:xfrm>
                <a:off x="4362805" y="3746538"/>
                <a:ext cx="74587" cy="114439"/>
              </a:xfrm>
              <a:prstGeom prst="rect">
                <a:avLst/>
              </a:prstGeom>
            </p:spPr>
          </p:pic>
          <p:pic>
            <p:nvPicPr>
              <p:cNvPr id="150" name="object 135">
                <a:extLst>
                  <a:ext uri="{FF2B5EF4-FFF2-40B4-BE49-F238E27FC236}">
                    <a16:creationId xmlns:a16="http://schemas.microsoft.com/office/drawing/2014/main" id="{06589562-6D56-26BB-1C1B-0C2F390BD5D5}"/>
                  </a:ext>
                </a:extLst>
              </p:cNvPr>
              <p:cNvPicPr/>
              <p:nvPr/>
            </p:nvPicPr>
            <p:blipFill>
              <a:blip r:embed="rId119" cstate="hqprint">
                <a:extLst>
                  <a:ext uri="{28A0092B-C50C-407E-A947-70E740481C1C}">
                    <a14:useLocalDpi xmlns:a14="http://schemas.microsoft.com/office/drawing/2010/main"/>
                  </a:ext>
                </a:extLst>
              </a:blip>
              <a:stretch>
                <a:fillRect/>
              </a:stretch>
            </p:blipFill>
            <p:spPr>
              <a:xfrm>
                <a:off x="4393895" y="3631780"/>
                <a:ext cx="106121" cy="129539"/>
              </a:xfrm>
              <a:prstGeom prst="rect">
                <a:avLst/>
              </a:prstGeom>
            </p:spPr>
          </p:pic>
          <p:pic>
            <p:nvPicPr>
              <p:cNvPr id="151" name="object 136">
                <a:extLst>
                  <a:ext uri="{FF2B5EF4-FFF2-40B4-BE49-F238E27FC236}">
                    <a16:creationId xmlns:a16="http://schemas.microsoft.com/office/drawing/2014/main" id="{1CC1DA27-81D8-739D-023D-194A0DA67FFF}"/>
                  </a:ext>
                </a:extLst>
              </p:cNvPr>
              <p:cNvPicPr/>
              <p:nvPr/>
            </p:nvPicPr>
            <p:blipFill>
              <a:blip r:embed="rId120" cstate="hqprint">
                <a:extLst>
                  <a:ext uri="{28A0092B-C50C-407E-A947-70E740481C1C}">
                    <a14:useLocalDpi xmlns:a14="http://schemas.microsoft.com/office/drawing/2010/main"/>
                  </a:ext>
                </a:extLst>
              </a:blip>
              <a:stretch>
                <a:fillRect/>
              </a:stretch>
            </p:blipFill>
            <p:spPr>
              <a:xfrm>
                <a:off x="4316686" y="3941025"/>
                <a:ext cx="188549" cy="302755"/>
              </a:xfrm>
              <a:prstGeom prst="rect">
                <a:avLst/>
              </a:prstGeom>
            </p:spPr>
          </p:pic>
          <p:sp>
            <p:nvSpPr>
              <p:cNvPr id="152" name="object 137">
                <a:extLst>
                  <a:ext uri="{FF2B5EF4-FFF2-40B4-BE49-F238E27FC236}">
                    <a16:creationId xmlns:a16="http://schemas.microsoft.com/office/drawing/2014/main" id="{DDD4475F-2277-90F6-9030-46B791A4B130}"/>
                  </a:ext>
                </a:extLst>
              </p:cNvPr>
              <p:cNvSpPr/>
              <p:nvPr/>
            </p:nvSpPr>
            <p:spPr>
              <a:xfrm>
                <a:off x="4393069" y="4114114"/>
                <a:ext cx="635" cy="0"/>
              </a:xfrm>
              <a:custGeom>
                <a:avLst/>
                <a:gdLst/>
                <a:ahLst/>
                <a:cxnLst/>
                <a:rect l="l" t="t" r="r" b="b"/>
                <a:pathLst>
                  <a:path w="635">
                    <a:moveTo>
                      <a:pt x="0" y="0"/>
                    </a:moveTo>
                    <a:lnTo>
                      <a:pt x="120" y="0"/>
                    </a:lnTo>
                  </a:path>
                </a:pathLst>
              </a:custGeom>
              <a:ln w="3175">
                <a:solidFill>
                  <a:srgbClr val="006287"/>
                </a:solidFill>
              </a:ln>
            </p:spPr>
            <p:txBody>
              <a:bodyPr wrap="square" lIns="0" tIns="0" rIns="0" bIns="0" rtlCol="0"/>
              <a:lstStyle/>
              <a:p>
                <a:endParaRPr/>
              </a:p>
            </p:txBody>
          </p:sp>
          <p:pic>
            <p:nvPicPr>
              <p:cNvPr id="153" name="object 138">
                <a:extLst>
                  <a:ext uri="{FF2B5EF4-FFF2-40B4-BE49-F238E27FC236}">
                    <a16:creationId xmlns:a16="http://schemas.microsoft.com/office/drawing/2014/main" id="{F34A11EE-89B0-D84C-B299-BF3B54A27790}"/>
                  </a:ext>
                </a:extLst>
              </p:cNvPr>
              <p:cNvPicPr/>
              <p:nvPr/>
            </p:nvPicPr>
            <p:blipFill>
              <a:blip r:embed="rId121" cstate="hqprint">
                <a:extLst>
                  <a:ext uri="{28A0092B-C50C-407E-A947-70E740481C1C}">
                    <a14:useLocalDpi xmlns:a14="http://schemas.microsoft.com/office/drawing/2010/main"/>
                  </a:ext>
                </a:extLst>
              </a:blip>
              <a:stretch>
                <a:fillRect/>
              </a:stretch>
            </p:blipFill>
            <p:spPr>
              <a:xfrm>
                <a:off x="4154068" y="4140542"/>
                <a:ext cx="238798" cy="967739"/>
              </a:xfrm>
              <a:prstGeom prst="rect">
                <a:avLst/>
              </a:prstGeom>
            </p:spPr>
          </p:pic>
          <p:pic>
            <p:nvPicPr>
              <p:cNvPr id="154" name="object 139">
                <a:extLst>
                  <a:ext uri="{FF2B5EF4-FFF2-40B4-BE49-F238E27FC236}">
                    <a16:creationId xmlns:a16="http://schemas.microsoft.com/office/drawing/2014/main" id="{F8250D62-621D-E030-09E7-C302DE47B951}"/>
                  </a:ext>
                </a:extLst>
              </p:cNvPr>
              <p:cNvPicPr/>
              <p:nvPr/>
            </p:nvPicPr>
            <p:blipFill>
              <a:blip r:embed="rId122" cstate="hqprint">
                <a:extLst>
                  <a:ext uri="{28A0092B-C50C-407E-A947-70E740481C1C}">
                    <a14:useLocalDpi xmlns:a14="http://schemas.microsoft.com/office/drawing/2010/main"/>
                  </a:ext>
                </a:extLst>
              </a:blip>
              <a:stretch>
                <a:fillRect/>
              </a:stretch>
            </p:blipFill>
            <p:spPr>
              <a:xfrm>
                <a:off x="4155821" y="5423662"/>
                <a:ext cx="72224" cy="86347"/>
              </a:xfrm>
              <a:prstGeom prst="rect">
                <a:avLst/>
              </a:prstGeom>
            </p:spPr>
          </p:pic>
          <p:pic>
            <p:nvPicPr>
              <p:cNvPr id="155" name="object 140">
                <a:extLst>
                  <a:ext uri="{FF2B5EF4-FFF2-40B4-BE49-F238E27FC236}">
                    <a16:creationId xmlns:a16="http://schemas.microsoft.com/office/drawing/2014/main" id="{4FE83EB8-5DDF-AF65-DB22-C6D21EFC7E4F}"/>
                  </a:ext>
                </a:extLst>
              </p:cNvPr>
              <p:cNvPicPr/>
              <p:nvPr/>
            </p:nvPicPr>
            <p:blipFill>
              <a:blip r:embed="rId123" cstate="hqprint">
                <a:extLst>
                  <a:ext uri="{28A0092B-C50C-407E-A947-70E740481C1C}">
                    <a14:useLocalDpi xmlns:a14="http://schemas.microsoft.com/office/drawing/2010/main"/>
                  </a:ext>
                </a:extLst>
              </a:blip>
              <a:stretch>
                <a:fillRect/>
              </a:stretch>
            </p:blipFill>
            <p:spPr>
              <a:xfrm>
                <a:off x="4233710" y="3819169"/>
                <a:ext cx="148831" cy="322656"/>
              </a:xfrm>
              <a:prstGeom prst="rect">
                <a:avLst/>
              </a:prstGeom>
            </p:spPr>
          </p:pic>
          <p:pic>
            <p:nvPicPr>
              <p:cNvPr id="156" name="object 141">
                <a:extLst>
                  <a:ext uri="{FF2B5EF4-FFF2-40B4-BE49-F238E27FC236}">
                    <a16:creationId xmlns:a16="http://schemas.microsoft.com/office/drawing/2014/main" id="{97E1DCA6-7E5E-6D7C-FBDE-1C525A604C39}"/>
                  </a:ext>
                </a:extLst>
              </p:cNvPr>
              <p:cNvPicPr/>
              <p:nvPr/>
            </p:nvPicPr>
            <p:blipFill>
              <a:blip r:embed="rId124" cstate="hqprint">
                <a:extLst>
                  <a:ext uri="{28A0092B-C50C-407E-A947-70E740481C1C}">
                    <a14:useLocalDpi xmlns:a14="http://schemas.microsoft.com/office/drawing/2010/main"/>
                  </a:ext>
                </a:extLst>
              </a:blip>
              <a:stretch>
                <a:fillRect/>
              </a:stretch>
            </p:blipFill>
            <p:spPr>
              <a:xfrm>
                <a:off x="4255262" y="5106639"/>
                <a:ext cx="50304" cy="151478"/>
              </a:xfrm>
              <a:prstGeom prst="rect">
                <a:avLst/>
              </a:prstGeom>
            </p:spPr>
          </p:pic>
          <p:pic>
            <p:nvPicPr>
              <p:cNvPr id="157" name="object 142">
                <a:extLst>
                  <a:ext uri="{FF2B5EF4-FFF2-40B4-BE49-F238E27FC236}">
                    <a16:creationId xmlns:a16="http://schemas.microsoft.com/office/drawing/2014/main" id="{88E8D8D5-0AD5-AD22-6867-B7813B08211E}"/>
                  </a:ext>
                </a:extLst>
              </p:cNvPr>
              <p:cNvPicPr/>
              <p:nvPr/>
            </p:nvPicPr>
            <p:blipFill>
              <a:blip r:embed="rId125" cstate="hqprint">
                <a:extLst>
                  <a:ext uri="{28A0092B-C50C-407E-A947-70E740481C1C}">
                    <a14:useLocalDpi xmlns:a14="http://schemas.microsoft.com/office/drawing/2010/main"/>
                  </a:ext>
                </a:extLst>
              </a:blip>
              <a:stretch>
                <a:fillRect/>
              </a:stretch>
            </p:blipFill>
            <p:spPr>
              <a:xfrm>
                <a:off x="4133926" y="4945113"/>
                <a:ext cx="24955" cy="46647"/>
              </a:xfrm>
              <a:prstGeom prst="rect">
                <a:avLst/>
              </a:prstGeom>
            </p:spPr>
          </p:pic>
          <p:pic>
            <p:nvPicPr>
              <p:cNvPr id="158" name="object 143">
                <a:extLst>
                  <a:ext uri="{FF2B5EF4-FFF2-40B4-BE49-F238E27FC236}">
                    <a16:creationId xmlns:a16="http://schemas.microsoft.com/office/drawing/2014/main" id="{3394759E-7DFB-8326-34CE-D357AEF44374}"/>
                  </a:ext>
                </a:extLst>
              </p:cNvPr>
              <p:cNvPicPr/>
              <p:nvPr/>
            </p:nvPicPr>
            <p:blipFill>
              <a:blip r:embed="rId126" cstate="hqprint">
                <a:extLst>
                  <a:ext uri="{28A0092B-C50C-407E-A947-70E740481C1C}">
                    <a14:useLocalDpi xmlns:a14="http://schemas.microsoft.com/office/drawing/2010/main"/>
                  </a:ext>
                </a:extLst>
              </a:blip>
              <a:stretch>
                <a:fillRect/>
              </a:stretch>
            </p:blipFill>
            <p:spPr>
              <a:xfrm>
                <a:off x="4078922" y="4993309"/>
                <a:ext cx="193840" cy="496938"/>
              </a:xfrm>
              <a:prstGeom prst="rect">
                <a:avLst/>
              </a:prstGeom>
            </p:spPr>
          </p:pic>
          <p:pic>
            <p:nvPicPr>
              <p:cNvPr id="159" name="object 144">
                <a:extLst>
                  <a:ext uri="{FF2B5EF4-FFF2-40B4-BE49-F238E27FC236}">
                    <a16:creationId xmlns:a16="http://schemas.microsoft.com/office/drawing/2014/main" id="{8C705BA0-6881-AB8D-C984-DA2FBA9C4FBE}"/>
                  </a:ext>
                </a:extLst>
              </p:cNvPr>
              <p:cNvPicPr/>
              <p:nvPr/>
            </p:nvPicPr>
            <p:blipFill>
              <a:blip r:embed="rId127" cstate="hqprint">
                <a:extLst>
                  <a:ext uri="{28A0092B-C50C-407E-A947-70E740481C1C}">
                    <a14:useLocalDpi xmlns:a14="http://schemas.microsoft.com/office/drawing/2010/main"/>
                  </a:ext>
                </a:extLst>
              </a:blip>
              <a:stretch>
                <a:fillRect/>
              </a:stretch>
            </p:blipFill>
            <p:spPr>
              <a:xfrm>
                <a:off x="4116679" y="5495607"/>
                <a:ext cx="88950" cy="102628"/>
              </a:xfrm>
              <a:prstGeom prst="rect">
                <a:avLst/>
              </a:prstGeom>
            </p:spPr>
          </p:pic>
          <p:pic>
            <p:nvPicPr>
              <p:cNvPr id="160" name="object 145">
                <a:extLst>
                  <a:ext uri="{FF2B5EF4-FFF2-40B4-BE49-F238E27FC236}">
                    <a16:creationId xmlns:a16="http://schemas.microsoft.com/office/drawing/2014/main" id="{F55B6FF5-49FA-8700-CA01-E7128A149CEB}"/>
                  </a:ext>
                </a:extLst>
              </p:cNvPr>
              <p:cNvPicPr/>
              <p:nvPr/>
            </p:nvPicPr>
            <p:blipFill>
              <a:blip r:embed="rId128" cstate="hqprint">
                <a:extLst>
                  <a:ext uri="{28A0092B-C50C-407E-A947-70E740481C1C}">
                    <a14:useLocalDpi xmlns:a14="http://schemas.microsoft.com/office/drawing/2010/main"/>
                  </a:ext>
                </a:extLst>
              </a:blip>
              <a:stretch>
                <a:fillRect/>
              </a:stretch>
            </p:blipFill>
            <p:spPr>
              <a:xfrm>
                <a:off x="4275556" y="2454624"/>
                <a:ext cx="17805" cy="31520"/>
              </a:xfrm>
              <a:prstGeom prst="rect">
                <a:avLst/>
              </a:prstGeom>
            </p:spPr>
          </p:pic>
          <p:pic>
            <p:nvPicPr>
              <p:cNvPr id="161" name="object 146">
                <a:extLst>
                  <a:ext uri="{FF2B5EF4-FFF2-40B4-BE49-F238E27FC236}">
                    <a16:creationId xmlns:a16="http://schemas.microsoft.com/office/drawing/2014/main" id="{9E6933FE-4929-0D10-1309-934966E60F56}"/>
                  </a:ext>
                </a:extLst>
              </p:cNvPr>
              <p:cNvPicPr/>
              <p:nvPr/>
            </p:nvPicPr>
            <p:blipFill>
              <a:blip r:embed="rId129" cstate="hqprint">
                <a:extLst>
                  <a:ext uri="{28A0092B-C50C-407E-A947-70E740481C1C}">
                    <a14:useLocalDpi xmlns:a14="http://schemas.microsoft.com/office/drawing/2010/main"/>
                  </a:ext>
                </a:extLst>
              </a:blip>
              <a:stretch>
                <a:fillRect/>
              </a:stretch>
            </p:blipFill>
            <p:spPr>
              <a:xfrm>
                <a:off x="4250156" y="2001011"/>
                <a:ext cx="311315" cy="485133"/>
              </a:xfrm>
              <a:prstGeom prst="rect">
                <a:avLst/>
              </a:prstGeom>
            </p:spPr>
          </p:pic>
          <p:pic>
            <p:nvPicPr>
              <p:cNvPr id="162" name="object 147">
                <a:extLst>
                  <a:ext uri="{FF2B5EF4-FFF2-40B4-BE49-F238E27FC236}">
                    <a16:creationId xmlns:a16="http://schemas.microsoft.com/office/drawing/2014/main" id="{D7D3FBDB-5DF2-0CEF-4945-EAB78E9DA21C}"/>
                  </a:ext>
                </a:extLst>
              </p:cNvPr>
              <p:cNvPicPr/>
              <p:nvPr/>
            </p:nvPicPr>
            <p:blipFill>
              <a:blip r:embed="rId130" cstate="hqprint">
                <a:extLst>
                  <a:ext uri="{28A0092B-C50C-407E-A947-70E740481C1C}">
                    <a14:useLocalDpi xmlns:a14="http://schemas.microsoft.com/office/drawing/2010/main"/>
                  </a:ext>
                </a:extLst>
              </a:blip>
              <a:stretch>
                <a:fillRect/>
              </a:stretch>
            </p:blipFill>
            <p:spPr>
              <a:xfrm>
                <a:off x="4274185" y="2485301"/>
                <a:ext cx="210070" cy="162559"/>
              </a:xfrm>
              <a:prstGeom prst="rect">
                <a:avLst/>
              </a:prstGeom>
            </p:spPr>
          </p:pic>
          <p:pic>
            <p:nvPicPr>
              <p:cNvPr id="163" name="object 148">
                <a:extLst>
                  <a:ext uri="{FF2B5EF4-FFF2-40B4-BE49-F238E27FC236}">
                    <a16:creationId xmlns:a16="http://schemas.microsoft.com/office/drawing/2014/main" id="{50D583EF-527A-E726-5282-026408EBC527}"/>
                  </a:ext>
                </a:extLst>
              </p:cNvPr>
              <p:cNvPicPr/>
              <p:nvPr/>
            </p:nvPicPr>
            <p:blipFill>
              <a:blip r:embed="rId131" cstate="hqprint">
                <a:extLst>
                  <a:ext uri="{28A0092B-C50C-407E-A947-70E740481C1C}">
                    <a14:useLocalDpi xmlns:a14="http://schemas.microsoft.com/office/drawing/2010/main"/>
                  </a:ext>
                </a:extLst>
              </a:blip>
              <a:stretch>
                <a:fillRect/>
              </a:stretch>
            </p:blipFill>
            <p:spPr>
              <a:xfrm>
                <a:off x="4341571" y="1757870"/>
                <a:ext cx="252488" cy="244220"/>
              </a:xfrm>
              <a:prstGeom prst="rect">
                <a:avLst/>
              </a:prstGeom>
            </p:spPr>
          </p:pic>
          <p:pic>
            <p:nvPicPr>
              <p:cNvPr id="164" name="object 149">
                <a:extLst>
                  <a:ext uri="{FF2B5EF4-FFF2-40B4-BE49-F238E27FC236}">
                    <a16:creationId xmlns:a16="http://schemas.microsoft.com/office/drawing/2014/main" id="{9CBAFA53-D40C-5913-F5C1-632D49A0BB56}"/>
                  </a:ext>
                </a:extLst>
              </p:cNvPr>
              <p:cNvPicPr/>
              <p:nvPr/>
            </p:nvPicPr>
            <p:blipFill>
              <a:blip r:embed="rId132" cstate="print">
                <a:extLst>
                  <a:ext uri="{28A0092B-C50C-407E-A947-70E740481C1C}">
                    <a14:useLocalDpi xmlns:a14="http://schemas.microsoft.com/office/drawing/2010/main"/>
                  </a:ext>
                </a:extLst>
              </a:blip>
              <a:stretch>
                <a:fillRect/>
              </a:stretch>
            </p:blipFill>
            <p:spPr>
              <a:xfrm>
                <a:off x="4867630" y="2242467"/>
                <a:ext cx="44551" cy="137435"/>
              </a:xfrm>
              <a:prstGeom prst="rect">
                <a:avLst/>
              </a:prstGeom>
            </p:spPr>
          </p:pic>
          <p:pic>
            <p:nvPicPr>
              <p:cNvPr id="165" name="object 150">
                <a:extLst>
                  <a:ext uri="{FF2B5EF4-FFF2-40B4-BE49-F238E27FC236}">
                    <a16:creationId xmlns:a16="http://schemas.microsoft.com/office/drawing/2014/main" id="{9DA3B3CD-8983-B817-CB8C-D8E9160E47DA}"/>
                  </a:ext>
                </a:extLst>
              </p:cNvPr>
              <p:cNvPicPr/>
              <p:nvPr/>
            </p:nvPicPr>
            <p:blipFill>
              <a:blip r:embed="rId133" cstate="hqprint">
                <a:extLst>
                  <a:ext uri="{28A0092B-C50C-407E-A947-70E740481C1C}">
                    <a14:useLocalDpi xmlns:a14="http://schemas.microsoft.com/office/drawing/2010/main"/>
                  </a:ext>
                </a:extLst>
              </a:blip>
              <a:stretch>
                <a:fillRect/>
              </a:stretch>
            </p:blipFill>
            <p:spPr>
              <a:xfrm>
                <a:off x="4375899" y="2887395"/>
                <a:ext cx="33439" cy="82550"/>
              </a:xfrm>
              <a:prstGeom prst="rect">
                <a:avLst/>
              </a:prstGeom>
            </p:spPr>
          </p:pic>
          <p:pic>
            <p:nvPicPr>
              <p:cNvPr id="166" name="object 151">
                <a:extLst>
                  <a:ext uri="{FF2B5EF4-FFF2-40B4-BE49-F238E27FC236}">
                    <a16:creationId xmlns:a16="http://schemas.microsoft.com/office/drawing/2014/main" id="{FD22AA8C-3455-6F22-ECF1-1781F50838E3}"/>
                  </a:ext>
                </a:extLst>
              </p:cNvPr>
              <p:cNvPicPr/>
              <p:nvPr/>
            </p:nvPicPr>
            <p:blipFill>
              <a:blip r:embed="rId134" cstate="hqprint">
                <a:extLst>
                  <a:ext uri="{28A0092B-C50C-407E-A947-70E740481C1C}">
                    <a14:useLocalDpi xmlns:a14="http://schemas.microsoft.com/office/drawing/2010/main"/>
                  </a:ext>
                </a:extLst>
              </a:blip>
              <a:stretch>
                <a:fillRect/>
              </a:stretch>
            </p:blipFill>
            <p:spPr>
              <a:xfrm>
                <a:off x="4430445" y="1515836"/>
                <a:ext cx="209676" cy="243672"/>
              </a:xfrm>
              <a:prstGeom prst="rect">
                <a:avLst/>
              </a:prstGeom>
            </p:spPr>
          </p:pic>
          <p:pic>
            <p:nvPicPr>
              <p:cNvPr id="167" name="object 152">
                <a:extLst>
                  <a:ext uri="{FF2B5EF4-FFF2-40B4-BE49-F238E27FC236}">
                    <a16:creationId xmlns:a16="http://schemas.microsoft.com/office/drawing/2014/main" id="{054C7CA4-AC19-16E1-149B-CF6389AC660C}"/>
                  </a:ext>
                </a:extLst>
              </p:cNvPr>
              <p:cNvPicPr/>
              <p:nvPr/>
            </p:nvPicPr>
            <p:blipFill>
              <a:blip r:embed="rId135" cstate="hqprint">
                <a:extLst>
                  <a:ext uri="{28A0092B-C50C-407E-A947-70E740481C1C}">
                    <a14:useLocalDpi xmlns:a14="http://schemas.microsoft.com/office/drawing/2010/main"/>
                  </a:ext>
                </a:extLst>
              </a:blip>
              <a:stretch>
                <a:fillRect/>
              </a:stretch>
            </p:blipFill>
            <p:spPr>
              <a:xfrm>
                <a:off x="4332020" y="2646212"/>
                <a:ext cx="126771" cy="399729"/>
              </a:xfrm>
              <a:prstGeom prst="rect">
                <a:avLst/>
              </a:prstGeom>
            </p:spPr>
          </p:pic>
          <p:pic>
            <p:nvPicPr>
              <p:cNvPr id="168" name="object 153">
                <a:extLst>
                  <a:ext uri="{FF2B5EF4-FFF2-40B4-BE49-F238E27FC236}">
                    <a16:creationId xmlns:a16="http://schemas.microsoft.com/office/drawing/2014/main" id="{0A469D35-7EA2-B846-A3E7-B963EFB1E6D8}"/>
                  </a:ext>
                </a:extLst>
              </p:cNvPr>
              <p:cNvPicPr/>
              <p:nvPr/>
            </p:nvPicPr>
            <p:blipFill>
              <a:blip r:embed="rId136" cstate="hqprint">
                <a:extLst>
                  <a:ext uri="{28A0092B-C50C-407E-A947-70E740481C1C}">
                    <a14:useLocalDpi xmlns:a14="http://schemas.microsoft.com/office/drawing/2010/main"/>
                  </a:ext>
                </a:extLst>
              </a:blip>
              <a:stretch>
                <a:fillRect/>
              </a:stretch>
            </p:blipFill>
            <p:spPr>
              <a:xfrm>
                <a:off x="4518698" y="1354670"/>
                <a:ext cx="136829" cy="162813"/>
              </a:xfrm>
              <a:prstGeom prst="rect">
                <a:avLst/>
              </a:prstGeom>
            </p:spPr>
          </p:pic>
          <p:pic>
            <p:nvPicPr>
              <p:cNvPr id="169" name="object 154">
                <a:extLst>
                  <a:ext uri="{FF2B5EF4-FFF2-40B4-BE49-F238E27FC236}">
                    <a16:creationId xmlns:a16="http://schemas.microsoft.com/office/drawing/2014/main" id="{24045E24-4BFF-7B10-8176-A0C9BE17252E}"/>
                  </a:ext>
                </a:extLst>
              </p:cNvPr>
              <p:cNvPicPr/>
              <p:nvPr/>
            </p:nvPicPr>
            <p:blipFill>
              <a:blip r:embed="rId137" cstate="hqprint">
                <a:extLst>
                  <a:ext uri="{28A0092B-C50C-407E-A947-70E740481C1C}">
                    <a14:useLocalDpi xmlns:a14="http://schemas.microsoft.com/office/drawing/2010/main"/>
                  </a:ext>
                </a:extLst>
              </a:blip>
              <a:stretch>
                <a:fillRect/>
              </a:stretch>
            </p:blipFill>
            <p:spPr>
              <a:xfrm>
                <a:off x="4577245" y="1152004"/>
                <a:ext cx="122745" cy="279844"/>
              </a:xfrm>
              <a:prstGeom prst="rect">
                <a:avLst/>
              </a:prstGeom>
            </p:spPr>
          </p:pic>
          <p:pic>
            <p:nvPicPr>
              <p:cNvPr id="170" name="object 155">
                <a:extLst>
                  <a:ext uri="{FF2B5EF4-FFF2-40B4-BE49-F238E27FC236}">
                    <a16:creationId xmlns:a16="http://schemas.microsoft.com/office/drawing/2014/main" id="{7DB32EDB-F3E5-78EE-7B7F-9D084D0B2457}"/>
                  </a:ext>
                </a:extLst>
              </p:cNvPr>
              <p:cNvPicPr/>
              <p:nvPr/>
            </p:nvPicPr>
            <p:blipFill>
              <a:blip r:embed="rId138" cstate="hqprint">
                <a:extLst>
                  <a:ext uri="{28A0092B-C50C-407E-A947-70E740481C1C}">
                    <a14:useLocalDpi xmlns:a14="http://schemas.microsoft.com/office/drawing/2010/main"/>
                  </a:ext>
                </a:extLst>
              </a:blip>
              <a:stretch>
                <a:fillRect/>
              </a:stretch>
            </p:blipFill>
            <p:spPr>
              <a:xfrm>
                <a:off x="4904917" y="1864144"/>
                <a:ext cx="73825" cy="379971"/>
              </a:xfrm>
              <a:prstGeom prst="rect">
                <a:avLst/>
              </a:prstGeom>
            </p:spPr>
          </p:pic>
          <p:pic>
            <p:nvPicPr>
              <p:cNvPr id="171" name="object 156">
                <a:extLst>
                  <a:ext uri="{FF2B5EF4-FFF2-40B4-BE49-F238E27FC236}">
                    <a16:creationId xmlns:a16="http://schemas.microsoft.com/office/drawing/2014/main" id="{83776AD6-CF52-B215-38ED-DF26DE9DAD0C}"/>
                  </a:ext>
                </a:extLst>
              </p:cNvPr>
              <p:cNvPicPr/>
              <p:nvPr/>
            </p:nvPicPr>
            <p:blipFill>
              <a:blip r:embed="rId139" cstate="hqprint">
                <a:extLst>
                  <a:ext uri="{28A0092B-C50C-407E-A947-70E740481C1C}">
                    <a14:useLocalDpi xmlns:a14="http://schemas.microsoft.com/office/drawing/2010/main"/>
                  </a:ext>
                </a:extLst>
              </a:blip>
              <a:stretch>
                <a:fillRect/>
              </a:stretch>
            </p:blipFill>
            <p:spPr>
              <a:xfrm>
                <a:off x="4239494" y="2374366"/>
                <a:ext cx="39910" cy="185661"/>
              </a:xfrm>
              <a:prstGeom prst="rect">
                <a:avLst/>
              </a:prstGeom>
            </p:spPr>
          </p:pic>
          <p:pic>
            <p:nvPicPr>
              <p:cNvPr id="172" name="object 157">
                <a:extLst>
                  <a:ext uri="{FF2B5EF4-FFF2-40B4-BE49-F238E27FC236}">
                    <a16:creationId xmlns:a16="http://schemas.microsoft.com/office/drawing/2014/main" id="{16C2B78C-AB6E-BB9C-D10F-0CA85F55B10E}"/>
                  </a:ext>
                </a:extLst>
              </p:cNvPr>
              <p:cNvPicPr/>
              <p:nvPr/>
            </p:nvPicPr>
            <p:blipFill>
              <a:blip r:embed="rId140" cstate="hqprint">
                <a:extLst>
                  <a:ext uri="{28A0092B-C50C-407E-A947-70E740481C1C}">
                    <a14:useLocalDpi xmlns:a14="http://schemas.microsoft.com/office/drawing/2010/main"/>
                  </a:ext>
                </a:extLst>
              </a:blip>
              <a:stretch>
                <a:fillRect/>
              </a:stretch>
            </p:blipFill>
            <p:spPr>
              <a:xfrm>
                <a:off x="4218978" y="2555760"/>
                <a:ext cx="74129" cy="40919"/>
              </a:xfrm>
              <a:prstGeom prst="rect">
                <a:avLst/>
              </a:prstGeom>
            </p:spPr>
          </p:pic>
          <p:pic>
            <p:nvPicPr>
              <p:cNvPr id="173" name="object 158">
                <a:extLst>
                  <a:ext uri="{FF2B5EF4-FFF2-40B4-BE49-F238E27FC236}">
                    <a16:creationId xmlns:a16="http://schemas.microsoft.com/office/drawing/2014/main" id="{813CC29E-C0E5-3F4A-C43A-55DA2B822642}"/>
                  </a:ext>
                </a:extLst>
              </p:cNvPr>
              <p:cNvPicPr/>
              <p:nvPr/>
            </p:nvPicPr>
            <p:blipFill>
              <a:blip r:embed="rId141" cstate="hqprint">
                <a:extLst>
                  <a:ext uri="{28A0092B-C50C-407E-A947-70E740481C1C}">
                    <a14:useLocalDpi xmlns:a14="http://schemas.microsoft.com/office/drawing/2010/main"/>
                  </a:ext>
                </a:extLst>
              </a:blip>
              <a:stretch>
                <a:fillRect/>
              </a:stretch>
            </p:blipFill>
            <p:spPr>
              <a:xfrm>
                <a:off x="4223613" y="2510320"/>
                <a:ext cx="167386" cy="434555"/>
              </a:xfrm>
              <a:prstGeom prst="rect">
                <a:avLst/>
              </a:prstGeom>
            </p:spPr>
          </p:pic>
          <p:pic>
            <p:nvPicPr>
              <p:cNvPr id="174" name="object 159">
                <a:extLst>
                  <a:ext uri="{FF2B5EF4-FFF2-40B4-BE49-F238E27FC236}">
                    <a16:creationId xmlns:a16="http://schemas.microsoft.com/office/drawing/2014/main" id="{1477D4F6-70ED-FFAE-419A-82F4EAF40B2D}"/>
                  </a:ext>
                </a:extLst>
              </p:cNvPr>
              <p:cNvPicPr/>
              <p:nvPr/>
            </p:nvPicPr>
            <p:blipFill>
              <a:blip r:embed="rId142" cstate="hqprint">
                <a:extLst>
                  <a:ext uri="{28A0092B-C50C-407E-A947-70E740481C1C}">
                    <a14:useLocalDpi xmlns:a14="http://schemas.microsoft.com/office/drawing/2010/main"/>
                  </a:ext>
                </a:extLst>
              </a:blip>
              <a:stretch>
                <a:fillRect/>
              </a:stretch>
            </p:blipFill>
            <p:spPr>
              <a:xfrm>
                <a:off x="4202734" y="2170163"/>
                <a:ext cx="112979" cy="329857"/>
              </a:xfrm>
              <a:prstGeom prst="rect">
                <a:avLst/>
              </a:prstGeom>
            </p:spPr>
          </p:pic>
          <p:pic>
            <p:nvPicPr>
              <p:cNvPr id="175" name="object 160">
                <a:extLst>
                  <a:ext uri="{FF2B5EF4-FFF2-40B4-BE49-F238E27FC236}">
                    <a16:creationId xmlns:a16="http://schemas.microsoft.com/office/drawing/2014/main" id="{426E0B96-27AC-6898-DA84-3754220764B0}"/>
                  </a:ext>
                </a:extLst>
              </p:cNvPr>
              <p:cNvPicPr/>
              <p:nvPr/>
            </p:nvPicPr>
            <p:blipFill>
              <a:blip r:embed="rId143" cstate="hqprint">
                <a:extLst>
                  <a:ext uri="{28A0092B-C50C-407E-A947-70E740481C1C}">
                    <a14:useLocalDpi xmlns:a14="http://schemas.microsoft.com/office/drawing/2010/main"/>
                  </a:ext>
                </a:extLst>
              </a:blip>
              <a:stretch>
                <a:fillRect/>
              </a:stretch>
            </p:blipFill>
            <p:spPr>
              <a:xfrm>
                <a:off x="4286516" y="2596781"/>
                <a:ext cx="38557" cy="73482"/>
              </a:xfrm>
              <a:prstGeom prst="rect">
                <a:avLst/>
              </a:prstGeom>
            </p:spPr>
          </p:pic>
          <p:sp>
            <p:nvSpPr>
              <p:cNvPr id="176" name="object 161">
                <a:extLst>
                  <a:ext uri="{FF2B5EF4-FFF2-40B4-BE49-F238E27FC236}">
                    <a16:creationId xmlns:a16="http://schemas.microsoft.com/office/drawing/2014/main" id="{8DAF6DB0-1CE9-872C-29F1-E8E47A17CED7}"/>
                  </a:ext>
                </a:extLst>
              </p:cNvPr>
              <p:cNvSpPr/>
              <p:nvPr/>
            </p:nvSpPr>
            <p:spPr>
              <a:xfrm>
                <a:off x="4293108" y="2591765"/>
                <a:ext cx="4445" cy="9525"/>
              </a:xfrm>
              <a:custGeom>
                <a:avLst/>
                <a:gdLst/>
                <a:ahLst/>
                <a:cxnLst/>
                <a:rect l="l" t="t" r="r" b="b"/>
                <a:pathLst>
                  <a:path w="4445" h="9525">
                    <a:moveTo>
                      <a:pt x="2730" y="0"/>
                    </a:moveTo>
                    <a:lnTo>
                      <a:pt x="1892" y="914"/>
                    </a:lnTo>
                    <a:lnTo>
                      <a:pt x="1015" y="3124"/>
                    </a:lnTo>
                    <a:lnTo>
                      <a:pt x="0" y="4229"/>
                    </a:lnTo>
                    <a:lnTo>
                      <a:pt x="1320" y="5981"/>
                    </a:lnTo>
                    <a:lnTo>
                      <a:pt x="4038" y="9512"/>
                    </a:lnTo>
                    <a:lnTo>
                      <a:pt x="4024" y="5981"/>
                    </a:lnTo>
                    <a:lnTo>
                      <a:pt x="3759" y="3327"/>
                    </a:lnTo>
                    <a:lnTo>
                      <a:pt x="2730" y="0"/>
                    </a:lnTo>
                    <a:close/>
                  </a:path>
                </a:pathLst>
              </a:custGeom>
              <a:solidFill>
                <a:srgbClr val="10A1B1"/>
              </a:solidFill>
            </p:spPr>
            <p:txBody>
              <a:bodyPr wrap="square" lIns="0" tIns="0" rIns="0" bIns="0" rtlCol="0"/>
              <a:lstStyle/>
              <a:p>
                <a:endParaRPr/>
              </a:p>
            </p:txBody>
          </p:sp>
          <p:pic>
            <p:nvPicPr>
              <p:cNvPr id="177" name="object 162">
                <a:extLst>
                  <a:ext uri="{FF2B5EF4-FFF2-40B4-BE49-F238E27FC236}">
                    <a16:creationId xmlns:a16="http://schemas.microsoft.com/office/drawing/2014/main" id="{13ABEE01-463C-0189-4ED6-68185A929CDD}"/>
                  </a:ext>
                </a:extLst>
              </p:cNvPr>
              <p:cNvPicPr/>
              <p:nvPr/>
            </p:nvPicPr>
            <p:blipFill>
              <a:blip r:embed="rId144" cstate="hqprint">
                <a:extLst>
                  <a:ext uri="{28A0092B-C50C-407E-A947-70E740481C1C}">
                    <a14:useLocalDpi xmlns:a14="http://schemas.microsoft.com/office/drawing/2010/main"/>
                  </a:ext>
                </a:extLst>
              </a:blip>
              <a:stretch>
                <a:fillRect/>
              </a:stretch>
            </p:blipFill>
            <p:spPr>
              <a:xfrm>
                <a:off x="6675399" y="2360371"/>
                <a:ext cx="94081" cy="376491"/>
              </a:xfrm>
              <a:prstGeom prst="rect">
                <a:avLst/>
              </a:prstGeom>
            </p:spPr>
          </p:pic>
          <p:pic>
            <p:nvPicPr>
              <p:cNvPr id="178" name="object 163">
                <a:extLst>
                  <a:ext uri="{FF2B5EF4-FFF2-40B4-BE49-F238E27FC236}">
                    <a16:creationId xmlns:a16="http://schemas.microsoft.com/office/drawing/2014/main" id="{484210CC-FEB6-C14E-5B1E-AE01196DCA14}"/>
                  </a:ext>
                </a:extLst>
              </p:cNvPr>
              <p:cNvPicPr/>
              <p:nvPr/>
            </p:nvPicPr>
            <p:blipFill>
              <a:blip r:embed="rId145" cstate="hqprint">
                <a:extLst>
                  <a:ext uri="{28A0092B-C50C-407E-A947-70E740481C1C}">
                    <a14:useLocalDpi xmlns:a14="http://schemas.microsoft.com/office/drawing/2010/main"/>
                  </a:ext>
                </a:extLst>
              </a:blip>
              <a:stretch>
                <a:fillRect/>
              </a:stretch>
            </p:blipFill>
            <p:spPr>
              <a:xfrm>
                <a:off x="4218000" y="2561907"/>
                <a:ext cx="186565" cy="205955"/>
              </a:xfrm>
              <a:prstGeom prst="rect">
                <a:avLst/>
              </a:prstGeom>
            </p:spPr>
          </p:pic>
          <p:sp>
            <p:nvSpPr>
              <p:cNvPr id="179" name="object 164">
                <a:extLst>
                  <a:ext uri="{FF2B5EF4-FFF2-40B4-BE49-F238E27FC236}">
                    <a16:creationId xmlns:a16="http://schemas.microsoft.com/office/drawing/2014/main" id="{8BF4A915-3FD7-7437-DAD7-CA2F45AF49EE}"/>
                  </a:ext>
                </a:extLst>
              </p:cNvPr>
              <p:cNvSpPr/>
              <p:nvPr/>
            </p:nvSpPr>
            <p:spPr>
              <a:xfrm>
                <a:off x="4399241" y="3005404"/>
                <a:ext cx="3810" cy="19050"/>
              </a:xfrm>
              <a:custGeom>
                <a:avLst/>
                <a:gdLst/>
                <a:ahLst/>
                <a:cxnLst/>
                <a:rect l="l" t="t" r="r" b="b"/>
                <a:pathLst>
                  <a:path w="3810" h="19050">
                    <a:moveTo>
                      <a:pt x="3657" y="0"/>
                    </a:moveTo>
                    <a:lnTo>
                      <a:pt x="0" y="14973"/>
                    </a:lnTo>
                    <a:lnTo>
                      <a:pt x="241" y="16751"/>
                    </a:lnTo>
                    <a:lnTo>
                      <a:pt x="800" y="18529"/>
                    </a:lnTo>
                    <a:lnTo>
                      <a:pt x="3657" y="0"/>
                    </a:lnTo>
                    <a:close/>
                  </a:path>
                </a:pathLst>
              </a:custGeom>
              <a:solidFill>
                <a:srgbClr val="1E8599"/>
              </a:solidFill>
            </p:spPr>
            <p:txBody>
              <a:bodyPr wrap="square" lIns="0" tIns="0" rIns="0" bIns="0" rtlCol="0"/>
              <a:lstStyle/>
              <a:p>
                <a:endParaRPr/>
              </a:p>
            </p:txBody>
          </p:sp>
          <p:pic>
            <p:nvPicPr>
              <p:cNvPr id="180" name="object 165">
                <a:extLst>
                  <a:ext uri="{FF2B5EF4-FFF2-40B4-BE49-F238E27FC236}">
                    <a16:creationId xmlns:a16="http://schemas.microsoft.com/office/drawing/2014/main" id="{0C545D5A-6ABA-24A3-708E-5BA4DC1A0C4D}"/>
                  </a:ext>
                </a:extLst>
              </p:cNvPr>
              <p:cNvPicPr/>
              <p:nvPr/>
            </p:nvPicPr>
            <p:blipFill>
              <a:blip r:embed="rId146" cstate="hqprint">
                <a:extLst>
                  <a:ext uri="{28A0092B-C50C-407E-A947-70E740481C1C}">
                    <a14:useLocalDpi xmlns:a14="http://schemas.microsoft.com/office/drawing/2010/main"/>
                  </a:ext>
                </a:extLst>
              </a:blip>
              <a:stretch>
                <a:fillRect/>
              </a:stretch>
            </p:blipFill>
            <p:spPr>
              <a:xfrm>
                <a:off x="4338525" y="2728188"/>
                <a:ext cx="73264" cy="199377"/>
              </a:xfrm>
              <a:prstGeom prst="rect">
                <a:avLst/>
              </a:prstGeom>
            </p:spPr>
          </p:pic>
          <p:pic>
            <p:nvPicPr>
              <p:cNvPr id="181" name="object 166">
                <a:extLst>
                  <a:ext uri="{FF2B5EF4-FFF2-40B4-BE49-F238E27FC236}">
                    <a16:creationId xmlns:a16="http://schemas.microsoft.com/office/drawing/2014/main" id="{A4A17374-BDD4-85CD-BE9D-88419B64CC94}"/>
                  </a:ext>
                </a:extLst>
              </p:cNvPr>
              <p:cNvPicPr/>
              <p:nvPr/>
            </p:nvPicPr>
            <p:blipFill>
              <a:blip r:embed="rId147" cstate="hqprint">
                <a:extLst>
                  <a:ext uri="{28A0092B-C50C-407E-A947-70E740481C1C}">
                    <a14:useLocalDpi xmlns:a14="http://schemas.microsoft.com/office/drawing/2010/main"/>
                  </a:ext>
                </a:extLst>
              </a:blip>
              <a:stretch>
                <a:fillRect/>
              </a:stretch>
            </p:blipFill>
            <p:spPr>
              <a:xfrm>
                <a:off x="4259287" y="2561120"/>
                <a:ext cx="34886" cy="142455"/>
              </a:xfrm>
              <a:prstGeom prst="rect">
                <a:avLst/>
              </a:prstGeom>
            </p:spPr>
          </p:pic>
          <p:sp>
            <p:nvSpPr>
              <p:cNvPr id="182" name="object 167">
                <a:extLst>
                  <a:ext uri="{FF2B5EF4-FFF2-40B4-BE49-F238E27FC236}">
                    <a16:creationId xmlns:a16="http://schemas.microsoft.com/office/drawing/2014/main" id="{5C7CD35A-A975-8B86-7CF1-8824CADB24F6}"/>
                  </a:ext>
                </a:extLst>
              </p:cNvPr>
              <p:cNvSpPr/>
              <p:nvPr/>
            </p:nvSpPr>
            <p:spPr>
              <a:xfrm>
                <a:off x="4282365" y="2620924"/>
                <a:ext cx="13970" cy="5080"/>
              </a:xfrm>
              <a:custGeom>
                <a:avLst/>
                <a:gdLst/>
                <a:ahLst/>
                <a:cxnLst/>
                <a:rect l="l" t="t" r="r" b="b"/>
                <a:pathLst>
                  <a:path w="13970" h="5080">
                    <a:moveTo>
                      <a:pt x="1510" y="0"/>
                    </a:moveTo>
                    <a:lnTo>
                      <a:pt x="684" y="0"/>
                    </a:lnTo>
                    <a:lnTo>
                      <a:pt x="417" y="76"/>
                    </a:lnTo>
                    <a:lnTo>
                      <a:pt x="0" y="342"/>
                    </a:lnTo>
                    <a:lnTo>
                      <a:pt x="13" y="1866"/>
                    </a:lnTo>
                    <a:lnTo>
                      <a:pt x="2030" y="3276"/>
                    </a:lnTo>
                    <a:lnTo>
                      <a:pt x="3808" y="4559"/>
                    </a:lnTo>
                    <a:lnTo>
                      <a:pt x="4151" y="4825"/>
                    </a:lnTo>
                    <a:lnTo>
                      <a:pt x="7999" y="3606"/>
                    </a:lnTo>
                    <a:lnTo>
                      <a:pt x="10930" y="3606"/>
                    </a:lnTo>
                    <a:lnTo>
                      <a:pt x="10445" y="2806"/>
                    </a:lnTo>
                    <a:lnTo>
                      <a:pt x="9821" y="1511"/>
                    </a:lnTo>
                    <a:lnTo>
                      <a:pt x="3491" y="1511"/>
                    </a:lnTo>
                    <a:lnTo>
                      <a:pt x="2917" y="1003"/>
                    </a:lnTo>
                    <a:lnTo>
                      <a:pt x="1510" y="0"/>
                    </a:lnTo>
                    <a:close/>
                  </a:path>
                  <a:path w="13970" h="5080">
                    <a:moveTo>
                      <a:pt x="10930" y="3606"/>
                    </a:moveTo>
                    <a:lnTo>
                      <a:pt x="7999" y="3606"/>
                    </a:lnTo>
                    <a:lnTo>
                      <a:pt x="12051" y="4495"/>
                    </a:lnTo>
                    <a:lnTo>
                      <a:pt x="12546" y="3797"/>
                    </a:lnTo>
                    <a:lnTo>
                      <a:pt x="11047" y="3797"/>
                    </a:lnTo>
                    <a:lnTo>
                      <a:pt x="10930" y="3606"/>
                    </a:lnTo>
                    <a:close/>
                  </a:path>
                  <a:path w="13970" h="5080">
                    <a:moveTo>
                      <a:pt x="11809" y="1727"/>
                    </a:moveTo>
                    <a:lnTo>
                      <a:pt x="11749" y="2298"/>
                    </a:lnTo>
                    <a:lnTo>
                      <a:pt x="11630" y="2844"/>
                    </a:lnTo>
                    <a:lnTo>
                      <a:pt x="11466" y="3276"/>
                    </a:lnTo>
                    <a:lnTo>
                      <a:pt x="11047" y="3797"/>
                    </a:lnTo>
                    <a:lnTo>
                      <a:pt x="12546" y="3797"/>
                    </a:lnTo>
                    <a:lnTo>
                      <a:pt x="13609" y="2298"/>
                    </a:lnTo>
                    <a:lnTo>
                      <a:pt x="13486" y="2019"/>
                    </a:lnTo>
                    <a:lnTo>
                      <a:pt x="13448" y="1816"/>
                    </a:lnTo>
                    <a:lnTo>
                      <a:pt x="12432" y="1790"/>
                    </a:lnTo>
                    <a:lnTo>
                      <a:pt x="11809" y="1727"/>
                    </a:lnTo>
                    <a:close/>
                  </a:path>
                  <a:path w="13970" h="5080">
                    <a:moveTo>
                      <a:pt x="4075" y="177"/>
                    </a:moveTo>
                    <a:lnTo>
                      <a:pt x="3961" y="1142"/>
                    </a:lnTo>
                    <a:lnTo>
                      <a:pt x="3491" y="1511"/>
                    </a:lnTo>
                    <a:lnTo>
                      <a:pt x="9821" y="1511"/>
                    </a:lnTo>
                    <a:lnTo>
                      <a:pt x="7352" y="1003"/>
                    </a:lnTo>
                    <a:lnTo>
                      <a:pt x="5662" y="609"/>
                    </a:lnTo>
                    <a:lnTo>
                      <a:pt x="4075" y="177"/>
                    </a:lnTo>
                    <a:close/>
                  </a:path>
                </a:pathLst>
              </a:custGeom>
              <a:solidFill>
                <a:srgbClr val="009FA8"/>
              </a:solidFill>
            </p:spPr>
            <p:txBody>
              <a:bodyPr wrap="square" lIns="0" tIns="0" rIns="0" bIns="0" rtlCol="0"/>
              <a:lstStyle/>
              <a:p>
                <a:endParaRPr/>
              </a:p>
            </p:txBody>
          </p:sp>
          <p:sp>
            <p:nvSpPr>
              <p:cNvPr id="183" name="object 168">
                <a:extLst>
                  <a:ext uri="{FF2B5EF4-FFF2-40B4-BE49-F238E27FC236}">
                    <a16:creationId xmlns:a16="http://schemas.microsoft.com/office/drawing/2014/main" id="{5E704D80-DFC7-1EA2-D4F4-3ECBB00B222F}"/>
                  </a:ext>
                </a:extLst>
              </p:cNvPr>
              <p:cNvSpPr/>
              <p:nvPr/>
            </p:nvSpPr>
            <p:spPr>
              <a:xfrm>
                <a:off x="4295878" y="2622937"/>
                <a:ext cx="635" cy="0"/>
              </a:xfrm>
              <a:custGeom>
                <a:avLst/>
                <a:gdLst/>
                <a:ahLst/>
                <a:cxnLst/>
                <a:rect l="l" t="t" r="r" b="b"/>
                <a:pathLst>
                  <a:path w="635">
                    <a:moveTo>
                      <a:pt x="0" y="0"/>
                    </a:moveTo>
                    <a:lnTo>
                      <a:pt x="294" y="0"/>
                    </a:lnTo>
                  </a:path>
                </a:pathLst>
              </a:custGeom>
              <a:ln w="3175">
                <a:solidFill>
                  <a:srgbClr val="009FA4"/>
                </a:solidFill>
              </a:ln>
            </p:spPr>
            <p:txBody>
              <a:bodyPr wrap="square" lIns="0" tIns="0" rIns="0" bIns="0" rtlCol="0"/>
              <a:lstStyle/>
              <a:p>
                <a:endParaRPr/>
              </a:p>
            </p:txBody>
          </p:sp>
          <p:sp>
            <p:nvSpPr>
              <p:cNvPr id="184" name="object 169">
                <a:extLst>
                  <a:ext uri="{FF2B5EF4-FFF2-40B4-BE49-F238E27FC236}">
                    <a16:creationId xmlns:a16="http://schemas.microsoft.com/office/drawing/2014/main" id="{FEECBCE8-B9D1-8371-8AAB-40C2966E09BA}"/>
                  </a:ext>
                </a:extLst>
              </p:cNvPr>
              <p:cNvSpPr/>
              <p:nvPr/>
            </p:nvSpPr>
            <p:spPr>
              <a:xfrm>
                <a:off x="4288637" y="2650162"/>
                <a:ext cx="0" cy="1905"/>
              </a:xfrm>
              <a:custGeom>
                <a:avLst/>
                <a:gdLst/>
                <a:ahLst/>
                <a:cxnLst/>
                <a:rect l="l" t="t" r="r" b="b"/>
                <a:pathLst>
                  <a:path h="1905">
                    <a:moveTo>
                      <a:pt x="0" y="1760"/>
                    </a:moveTo>
                    <a:lnTo>
                      <a:pt x="0" y="0"/>
                    </a:lnTo>
                  </a:path>
                </a:pathLst>
              </a:custGeom>
              <a:ln w="3175">
                <a:solidFill>
                  <a:srgbClr val="009EAC"/>
                </a:solidFill>
              </a:ln>
            </p:spPr>
            <p:txBody>
              <a:bodyPr wrap="square" lIns="0" tIns="0" rIns="0" bIns="0" rtlCol="0"/>
              <a:lstStyle/>
              <a:p>
                <a:endParaRPr/>
              </a:p>
            </p:txBody>
          </p:sp>
          <p:sp>
            <p:nvSpPr>
              <p:cNvPr id="185" name="object 170">
                <a:extLst>
                  <a:ext uri="{FF2B5EF4-FFF2-40B4-BE49-F238E27FC236}">
                    <a16:creationId xmlns:a16="http://schemas.microsoft.com/office/drawing/2014/main" id="{CCB23BDF-D760-37B3-F507-D21C95A49780}"/>
                  </a:ext>
                </a:extLst>
              </p:cNvPr>
              <p:cNvSpPr/>
              <p:nvPr/>
            </p:nvSpPr>
            <p:spPr>
              <a:xfrm>
                <a:off x="4363923" y="2760814"/>
                <a:ext cx="3810" cy="5080"/>
              </a:xfrm>
              <a:custGeom>
                <a:avLst/>
                <a:gdLst/>
                <a:ahLst/>
                <a:cxnLst/>
                <a:rect l="l" t="t" r="r" b="b"/>
                <a:pathLst>
                  <a:path w="3810" h="5080">
                    <a:moveTo>
                      <a:pt x="2819" y="0"/>
                    </a:moveTo>
                    <a:lnTo>
                      <a:pt x="1905" y="0"/>
                    </a:lnTo>
                    <a:lnTo>
                      <a:pt x="990" y="317"/>
                    </a:lnTo>
                    <a:lnTo>
                      <a:pt x="0" y="698"/>
                    </a:lnTo>
                    <a:lnTo>
                      <a:pt x="241" y="2654"/>
                    </a:lnTo>
                    <a:lnTo>
                      <a:pt x="469" y="4229"/>
                    </a:lnTo>
                    <a:lnTo>
                      <a:pt x="609" y="5054"/>
                    </a:lnTo>
                    <a:lnTo>
                      <a:pt x="1828" y="3771"/>
                    </a:lnTo>
                    <a:lnTo>
                      <a:pt x="2806" y="2603"/>
                    </a:lnTo>
                    <a:lnTo>
                      <a:pt x="3187" y="1574"/>
                    </a:lnTo>
                    <a:lnTo>
                      <a:pt x="3187" y="215"/>
                    </a:lnTo>
                    <a:lnTo>
                      <a:pt x="3048" y="50"/>
                    </a:lnTo>
                    <a:lnTo>
                      <a:pt x="2819" y="0"/>
                    </a:lnTo>
                    <a:close/>
                  </a:path>
                </a:pathLst>
              </a:custGeom>
              <a:solidFill>
                <a:srgbClr val="6FACC8"/>
              </a:solidFill>
            </p:spPr>
            <p:txBody>
              <a:bodyPr wrap="square" lIns="0" tIns="0" rIns="0" bIns="0" rtlCol="0"/>
              <a:lstStyle/>
              <a:p>
                <a:endParaRPr/>
              </a:p>
            </p:txBody>
          </p:sp>
          <p:pic>
            <p:nvPicPr>
              <p:cNvPr id="186" name="object 171">
                <a:extLst>
                  <a:ext uri="{FF2B5EF4-FFF2-40B4-BE49-F238E27FC236}">
                    <a16:creationId xmlns:a16="http://schemas.microsoft.com/office/drawing/2014/main" id="{74CC76CA-005C-D25D-DC72-094F57E35BBD}"/>
                  </a:ext>
                </a:extLst>
              </p:cNvPr>
              <p:cNvPicPr/>
              <p:nvPr/>
            </p:nvPicPr>
            <p:blipFill>
              <a:blip r:embed="rId148" cstate="hqprint">
                <a:extLst>
                  <a:ext uri="{28A0092B-C50C-407E-A947-70E740481C1C}">
                    <a14:useLocalDpi xmlns:a14="http://schemas.microsoft.com/office/drawing/2010/main"/>
                  </a:ext>
                </a:extLst>
              </a:blip>
              <a:stretch>
                <a:fillRect/>
              </a:stretch>
            </p:blipFill>
            <p:spPr>
              <a:xfrm>
                <a:off x="4270451" y="2640825"/>
                <a:ext cx="88607" cy="141389"/>
              </a:xfrm>
              <a:prstGeom prst="rect">
                <a:avLst/>
              </a:prstGeom>
            </p:spPr>
          </p:pic>
          <p:pic>
            <p:nvPicPr>
              <p:cNvPr id="187" name="object 172">
                <a:extLst>
                  <a:ext uri="{FF2B5EF4-FFF2-40B4-BE49-F238E27FC236}">
                    <a16:creationId xmlns:a16="http://schemas.microsoft.com/office/drawing/2014/main" id="{5479DAD2-2810-EEE5-C740-A8ED9A4D89D6}"/>
                  </a:ext>
                </a:extLst>
              </p:cNvPr>
              <p:cNvPicPr/>
              <p:nvPr/>
            </p:nvPicPr>
            <p:blipFill>
              <a:blip r:embed="rId149" cstate="hqprint">
                <a:extLst>
                  <a:ext uri="{28A0092B-C50C-407E-A947-70E740481C1C}">
                    <a14:useLocalDpi xmlns:a14="http://schemas.microsoft.com/office/drawing/2010/main"/>
                  </a:ext>
                </a:extLst>
              </a:blip>
              <a:stretch>
                <a:fillRect/>
              </a:stretch>
            </p:blipFill>
            <p:spPr>
              <a:xfrm>
                <a:off x="4345482" y="2599486"/>
                <a:ext cx="37388" cy="73456"/>
              </a:xfrm>
              <a:prstGeom prst="rect">
                <a:avLst/>
              </a:prstGeom>
            </p:spPr>
          </p:pic>
          <p:pic>
            <p:nvPicPr>
              <p:cNvPr id="188" name="object 173">
                <a:extLst>
                  <a:ext uri="{FF2B5EF4-FFF2-40B4-BE49-F238E27FC236}">
                    <a16:creationId xmlns:a16="http://schemas.microsoft.com/office/drawing/2014/main" id="{E52EAE3B-FB64-FAB4-D66C-27E058174FC6}"/>
                  </a:ext>
                </a:extLst>
              </p:cNvPr>
              <p:cNvPicPr/>
              <p:nvPr/>
            </p:nvPicPr>
            <p:blipFill>
              <a:blip r:embed="rId150" cstate="hqprint">
                <a:extLst>
                  <a:ext uri="{28A0092B-C50C-407E-A947-70E740481C1C}">
                    <a14:useLocalDpi xmlns:a14="http://schemas.microsoft.com/office/drawing/2010/main"/>
                  </a:ext>
                </a:extLst>
              </a:blip>
              <a:stretch>
                <a:fillRect/>
              </a:stretch>
            </p:blipFill>
            <p:spPr>
              <a:xfrm>
                <a:off x="4320743" y="2633192"/>
                <a:ext cx="32029" cy="81318"/>
              </a:xfrm>
              <a:prstGeom prst="rect">
                <a:avLst/>
              </a:prstGeom>
            </p:spPr>
          </p:pic>
          <p:sp>
            <p:nvSpPr>
              <p:cNvPr id="189" name="object 174">
                <a:extLst>
                  <a:ext uri="{FF2B5EF4-FFF2-40B4-BE49-F238E27FC236}">
                    <a16:creationId xmlns:a16="http://schemas.microsoft.com/office/drawing/2014/main" id="{B3C219C0-4B10-FAF8-D9C3-5AE23A5704FD}"/>
                  </a:ext>
                </a:extLst>
              </p:cNvPr>
              <p:cNvSpPr/>
              <p:nvPr/>
            </p:nvSpPr>
            <p:spPr>
              <a:xfrm>
                <a:off x="4319549" y="2626143"/>
                <a:ext cx="5080" cy="9525"/>
              </a:xfrm>
              <a:custGeom>
                <a:avLst/>
                <a:gdLst/>
                <a:ahLst/>
                <a:cxnLst/>
                <a:rect l="l" t="t" r="r" b="b"/>
                <a:pathLst>
                  <a:path w="5079" h="9525">
                    <a:moveTo>
                      <a:pt x="3187" y="0"/>
                    </a:moveTo>
                    <a:lnTo>
                      <a:pt x="2057" y="0"/>
                    </a:lnTo>
                    <a:lnTo>
                      <a:pt x="1092" y="2514"/>
                    </a:lnTo>
                    <a:lnTo>
                      <a:pt x="0" y="4064"/>
                    </a:lnTo>
                    <a:lnTo>
                      <a:pt x="1397" y="5892"/>
                    </a:lnTo>
                    <a:lnTo>
                      <a:pt x="4229" y="9499"/>
                    </a:lnTo>
                    <a:lnTo>
                      <a:pt x="4533" y="8000"/>
                    </a:lnTo>
                    <a:lnTo>
                      <a:pt x="4749" y="6464"/>
                    </a:lnTo>
                    <a:lnTo>
                      <a:pt x="4749" y="3327"/>
                    </a:lnTo>
                    <a:lnTo>
                      <a:pt x="4457" y="1752"/>
                    </a:lnTo>
                    <a:lnTo>
                      <a:pt x="3403" y="152"/>
                    </a:lnTo>
                    <a:lnTo>
                      <a:pt x="3187" y="0"/>
                    </a:lnTo>
                    <a:close/>
                  </a:path>
                </a:pathLst>
              </a:custGeom>
              <a:solidFill>
                <a:srgbClr val="00A1AD"/>
              </a:solidFill>
            </p:spPr>
            <p:txBody>
              <a:bodyPr wrap="square" lIns="0" tIns="0" rIns="0" bIns="0" rtlCol="0"/>
              <a:lstStyle/>
              <a:p>
                <a:endParaRPr/>
              </a:p>
            </p:txBody>
          </p:sp>
          <p:pic>
            <p:nvPicPr>
              <p:cNvPr id="190" name="object 175">
                <a:extLst>
                  <a:ext uri="{FF2B5EF4-FFF2-40B4-BE49-F238E27FC236}">
                    <a16:creationId xmlns:a16="http://schemas.microsoft.com/office/drawing/2014/main" id="{3254BBE7-7E4D-ECB2-8ECF-B0AB5BA6E60A}"/>
                  </a:ext>
                </a:extLst>
              </p:cNvPr>
              <p:cNvPicPr/>
              <p:nvPr/>
            </p:nvPicPr>
            <p:blipFill>
              <a:blip r:embed="rId151" cstate="hqprint">
                <a:extLst>
                  <a:ext uri="{28A0092B-C50C-407E-A947-70E740481C1C}">
                    <a14:useLocalDpi xmlns:a14="http://schemas.microsoft.com/office/drawing/2010/main"/>
                  </a:ext>
                </a:extLst>
              </a:blip>
              <a:stretch>
                <a:fillRect/>
              </a:stretch>
            </p:blipFill>
            <p:spPr>
              <a:xfrm>
                <a:off x="4271111" y="2624200"/>
                <a:ext cx="69488" cy="117271"/>
              </a:xfrm>
              <a:prstGeom prst="rect">
                <a:avLst/>
              </a:prstGeom>
            </p:spPr>
          </p:pic>
          <p:sp>
            <p:nvSpPr>
              <p:cNvPr id="191" name="object 176">
                <a:extLst>
                  <a:ext uri="{FF2B5EF4-FFF2-40B4-BE49-F238E27FC236}">
                    <a16:creationId xmlns:a16="http://schemas.microsoft.com/office/drawing/2014/main" id="{A43A56D0-0932-1B08-8278-EB4F59BA570A}"/>
                  </a:ext>
                </a:extLst>
              </p:cNvPr>
              <p:cNvSpPr/>
              <p:nvPr/>
            </p:nvSpPr>
            <p:spPr>
              <a:xfrm>
                <a:off x="4319422" y="2666326"/>
                <a:ext cx="3810" cy="13335"/>
              </a:xfrm>
              <a:custGeom>
                <a:avLst/>
                <a:gdLst/>
                <a:ahLst/>
                <a:cxnLst/>
                <a:rect l="l" t="t" r="r" b="b"/>
                <a:pathLst>
                  <a:path w="3810" h="13335">
                    <a:moveTo>
                      <a:pt x="1295" y="0"/>
                    </a:moveTo>
                    <a:lnTo>
                      <a:pt x="495" y="0"/>
                    </a:lnTo>
                    <a:lnTo>
                      <a:pt x="215" y="355"/>
                    </a:lnTo>
                    <a:lnTo>
                      <a:pt x="0" y="889"/>
                    </a:lnTo>
                    <a:lnTo>
                      <a:pt x="158" y="2755"/>
                    </a:lnTo>
                    <a:lnTo>
                      <a:pt x="253" y="12522"/>
                    </a:lnTo>
                    <a:lnTo>
                      <a:pt x="622" y="12763"/>
                    </a:lnTo>
                    <a:lnTo>
                      <a:pt x="1079" y="12788"/>
                    </a:lnTo>
                    <a:lnTo>
                      <a:pt x="1955" y="12750"/>
                    </a:lnTo>
                    <a:lnTo>
                      <a:pt x="2654" y="12357"/>
                    </a:lnTo>
                    <a:lnTo>
                      <a:pt x="3340" y="8127"/>
                    </a:lnTo>
                    <a:lnTo>
                      <a:pt x="3759" y="3937"/>
                    </a:lnTo>
                    <a:lnTo>
                      <a:pt x="3467" y="2755"/>
                    </a:lnTo>
                    <a:lnTo>
                      <a:pt x="3073" y="1739"/>
                    </a:lnTo>
                    <a:lnTo>
                      <a:pt x="1816" y="317"/>
                    </a:lnTo>
                    <a:lnTo>
                      <a:pt x="1295" y="0"/>
                    </a:lnTo>
                    <a:close/>
                  </a:path>
                </a:pathLst>
              </a:custGeom>
              <a:solidFill>
                <a:srgbClr val="009FA8"/>
              </a:solidFill>
            </p:spPr>
            <p:txBody>
              <a:bodyPr wrap="square" lIns="0" tIns="0" rIns="0" bIns="0" rtlCol="0"/>
              <a:lstStyle/>
              <a:p>
                <a:endParaRPr/>
              </a:p>
            </p:txBody>
          </p:sp>
          <p:sp>
            <p:nvSpPr>
              <p:cNvPr id="192" name="object 177">
                <a:extLst>
                  <a:ext uri="{FF2B5EF4-FFF2-40B4-BE49-F238E27FC236}">
                    <a16:creationId xmlns:a16="http://schemas.microsoft.com/office/drawing/2014/main" id="{DDFC46E7-DD54-CB81-036F-1CF3224045FA}"/>
                  </a:ext>
                </a:extLst>
              </p:cNvPr>
              <p:cNvSpPr/>
              <p:nvPr/>
            </p:nvSpPr>
            <p:spPr>
              <a:xfrm>
                <a:off x="4287504" y="2649473"/>
                <a:ext cx="1270" cy="0"/>
              </a:xfrm>
              <a:custGeom>
                <a:avLst/>
                <a:gdLst/>
                <a:ahLst/>
                <a:cxnLst/>
                <a:rect l="l" t="t" r="r" b="b"/>
                <a:pathLst>
                  <a:path w="1270">
                    <a:moveTo>
                      <a:pt x="0" y="0"/>
                    </a:moveTo>
                    <a:lnTo>
                      <a:pt x="1253" y="0"/>
                    </a:lnTo>
                  </a:path>
                </a:pathLst>
              </a:custGeom>
              <a:ln w="3175">
                <a:solidFill>
                  <a:srgbClr val="009EAC"/>
                </a:solidFill>
              </a:ln>
            </p:spPr>
            <p:txBody>
              <a:bodyPr wrap="square" lIns="0" tIns="0" rIns="0" bIns="0" rtlCol="0"/>
              <a:lstStyle/>
              <a:p>
                <a:endParaRPr/>
              </a:p>
            </p:txBody>
          </p:sp>
          <p:pic>
            <p:nvPicPr>
              <p:cNvPr id="193" name="object 178">
                <a:extLst>
                  <a:ext uri="{FF2B5EF4-FFF2-40B4-BE49-F238E27FC236}">
                    <a16:creationId xmlns:a16="http://schemas.microsoft.com/office/drawing/2014/main" id="{92B7CE39-BB17-D1A4-73BB-FBFBFBDC57AD}"/>
                  </a:ext>
                </a:extLst>
              </p:cNvPr>
              <p:cNvPicPr/>
              <p:nvPr/>
            </p:nvPicPr>
            <p:blipFill>
              <a:blip r:embed="rId152" cstate="hqprint">
                <a:extLst>
                  <a:ext uri="{28A0092B-C50C-407E-A947-70E740481C1C}">
                    <a14:useLocalDpi xmlns:a14="http://schemas.microsoft.com/office/drawing/2010/main"/>
                  </a:ext>
                </a:extLst>
              </a:blip>
              <a:stretch>
                <a:fillRect/>
              </a:stretch>
            </p:blipFill>
            <p:spPr>
              <a:xfrm>
                <a:off x="4271111" y="2648597"/>
                <a:ext cx="67970" cy="84775"/>
              </a:xfrm>
              <a:prstGeom prst="rect">
                <a:avLst/>
              </a:prstGeom>
            </p:spPr>
          </p:pic>
          <p:sp>
            <p:nvSpPr>
              <p:cNvPr id="194" name="object 179">
                <a:extLst>
                  <a:ext uri="{FF2B5EF4-FFF2-40B4-BE49-F238E27FC236}">
                    <a16:creationId xmlns:a16="http://schemas.microsoft.com/office/drawing/2014/main" id="{08DEDD24-6CBE-3FE8-0A5A-FDDD88820EC4}"/>
                  </a:ext>
                </a:extLst>
              </p:cNvPr>
              <p:cNvSpPr/>
              <p:nvPr/>
            </p:nvSpPr>
            <p:spPr>
              <a:xfrm>
                <a:off x="4335697" y="2672181"/>
                <a:ext cx="0" cy="1270"/>
              </a:xfrm>
              <a:custGeom>
                <a:avLst/>
                <a:gdLst/>
                <a:ahLst/>
                <a:cxnLst/>
                <a:rect l="l" t="t" r="r" b="b"/>
                <a:pathLst>
                  <a:path h="1269">
                    <a:moveTo>
                      <a:pt x="0" y="1256"/>
                    </a:moveTo>
                    <a:lnTo>
                      <a:pt x="0" y="0"/>
                    </a:lnTo>
                  </a:path>
                </a:pathLst>
              </a:custGeom>
              <a:ln w="3175">
                <a:solidFill>
                  <a:srgbClr val="00A0A7"/>
                </a:solidFill>
              </a:ln>
            </p:spPr>
            <p:txBody>
              <a:bodyPr wrap="square" lIns="0" tIns="0" rIns="0" bIns="0" rtlCol="0"/>
              <a:lstStyle/>
              <a:p>
                <a:endParaRPr/>
              </a:p>
            </p:txBody>
          </p:sp>
          <p:sp>
            <p:nvSpPr>
              <p:cNvPr id="195" name="object 180">
                <a:extLst>
                  <a:ext uri="{FF2B5EF4-FFF2-40B4-BE49-F238E27FC236}">
                    <a16:creationId xmlns:a16="http://schemas.microsoft.com/office/drawing/2014/main" id="{0FBC8F71-0657-5386-9C20-16D65EFF93BE}"/>
                  </a:ext>
                </a:extLst>
              </p:cNvPr>
              <p:cNvSpPr/>
              <p:nvPr/>
            </p:nvSpPr>
            <p:spPr>
              <a:xfrm>
                <a:off x="4279004" y="2475468"/>
                <a:ext cx="0" cy="4445"/>
              </a:xfrm>
              <a:custGeom>
                <a:avLst/>
                <a:gdLst/>
                <a:ahLst/>
                <a:cxnLst/>
                <a:rect l="l" t="t" r="r" b="b"/>
                <a:pathLst>
                  <a:path h="4444">
                    <a:moveTo>
                      <a:pt x="0" y="3979"/>
                    </a:moveTo>
                    <a:lnTo>
                      <a:pt x="0" y="2398"/>
                    </a:lnTo>
                  </a:path>
                  <a:path h="4444">
                    <a:moveTo>
                      <a:pt x="0" y="1573"/>
                    </a:moveTo>
                    <a:lnTo>
                      <a:pt x="0" y="0"/>
                    </a:lnTo>
                  </a:path>
                </a:pathLst>
              </a:custGeom>
              <a:ln w="3175">
                <a:solidFill>
                  <a:srgbClr val="89C4B7"/>
                </a:solidFill>
              </a:ln>
            </p:spPr>
            <p:txBody>
              <a:bodyPr wrap="square" lIns="0" tIns="0" rIns="0" bIns="0" rtlCol="0"/>
              <a:lstStyle/>
              <a:p>
                <a:endParaRPr/>
              </a:p>
            </p:txBody>
          </p:sp>
          <p:sp>
            <p:nvSpPr>
              <p:cNvPr id="196" name="object 181">
                <a:extLst>
                  <a:ext uri="{FF2B5EF4-FFF2-40B4-BE49-F238E27FC236}">
                    <a16:creationId xmlns:a16="http://schemas.microsoft.com/office/drawing/2014/main" id="{0E2AB878-16F1-727B-07F9-6DDB075994A3}"/>
                  </a:ext>
                </a:extLst>
              </p:cNvPr>
              <p:cNvSpPr/>
              <p:nvPr/>
            </p:nvSpPr>
            <p:spPr>
              <a:xfrm>
                <a:off x="4275988" y="2439530"/>
                <a:ext cx="3175" cy="8890"/>
              </a:xfrm>
              <a:custGeom>
                <a:avLst/>
                <a:gdLst/>
                <a:ahLst/>
                <a:cxnLst/>
                <a:rect l="l" t="t" r="r" b="b"/>
                <a:pathLst>
                  <a:path w="3175" h="8889">
                    <a:moveTo>
                      <a:pt x="1879" y="0"/>
                    </a:moveTo>
                    <a:lnTo>
                      <a:pt x="1828" y="2730"/>
                    </a:lnTo>
                    <a:lnTo>
                      <a:pt x="1269" y="5118"/>
                    </a:lnTo>
                    <a:lnTo>
                      <a:pt x="457" y="7581"/>
                    </a:lnTo>
                    <a:lnTo>
                      <a:pt x="0" y="8712"/>
                    </a:lnTo>
                    <a:lnTo>
                      <a:pt x="635" y="7810"/>
                    </a:lnTo>
                    <a:lnTo>
                      <a:pt x="952" y="7111"/>
                    </a:lnTo>
                    <a:lnTo>
                      <a:pt x="1358" y="6286"/>
                    </a:lnTo>
                    <a:lnTo>
                      <a:pt x="1815" y="5118"/>
                    </a:lnTo>
                    <a:lnTo>
                      <a:pt x="2095" y="4267"/>
                    </a:lnTo>
                    <a:lnTo>
                      <a:pt x="2412" y="3416"/>
                    </a:lnTo>
                    <a:lnTo>
                      <a:pt x="2870" y="1676"/>
                    </a:lnTo>
                    <a:lnTo>
                      <a:pt x="1879" y="0"/>
                    </a:lnTo>
                    <a:close/>
                  </a:path>
                </a:pathLst>
              </a:custGeom>
              <a:solidFill>
                <a:srgbClr val="89C4B7"/>
              </a:solidFill>
            </p:spPr>
            <p:txBody>
              <a:bodyPr wrap="square" lIns="0" tIns="0" rIns="0" bIns="0" rtlCol="0"/>
              <a:lstStyle/>
              <a:p>
                <a:endParaRPr/>
              </a:p>
            </p:txBody>
          </p:sp>
          <p:sp>
            <p:nvSpPr>
              <p:cNvPr id="197" name="object 182">
                <a:extLst>
                  <a:ext uri="{FF2B5EF4-FFF2-40B4-BE49-F238E27FC236}">
                    <a16:creationId xmlns:a16="http://schemas.microsoft.com/office/drawing/2014/main" id="{57E8D61D-9969-1182-5713-7BDDDCA3946C}"/>
                  </a:ext>
                </a:extLst>
              </p:cNvPr>
              <p:cNvSpPr/>
              <p:nvPr/>
            </p:nvSpPr>
            <p:spPr>
              <a:xfrm>
                <a:off x="4254950" y="2418608"/>
                <a:ext cx="635" cy="0"/>
              </a:xfrm>
              <a:custGeom>
                <a:avLst/>
                <a:gdLst/>
                <a:ahLst/>
                <a:cxnLst/>
                <a:rect l="l" t="t" r="r" b="b"/>
                <a:pathLst>
                  <a:path w="635">
                    <a:moveTo>
                      <a:pt x="0" y="0"/>
                    </a:moveTo>
                    <a:lnTo>
                      <a:pt x="25" y="0"/>
                    </a:lnTo>
                  </a:path>
                </a:pathLst>
              </a:custGeom>
              <a:ln w="3175">
                <a:solidFill>
                  <a:srgbClr val="C2DDEE"/>
                </a:solidFill>
              </a:ln>
            </p:spPr>
            <p:txBody>
              <a:bodyPr wrap="square" lIns="0" tIns="0" rIns="0" bIns="0" rtlCol="0"/>
              <a:lstStyle/>
              <a:p>
                <a:endParaRPr/>
              </a:p>
            </p:txBody>
          </p:sp>
          <p:pic>
            <p:nvPicPr>
              <p:cNvPr id="198" name="object 183">
                <a:extLst>
                  <a:ext uri="{FF2B5EF4-FFF2-40B4-BE49-F238E27FC236}">
                    <a16:creationId xmlns:a16="http://schemas.microsoft.com/office/drawing/2014/main" id="{BBDA1C19-5F21-9AD3-4B2B-1F02A1D17D2F}"/>
                  </a:ext>
                </a:extLst>
              </p:cNvPr>
              <p:cNvPicPr/>
              <p:nvPr/>
            </p:nvPicPr>
            <p:blipFill>
              <a:blip r:embed="rId153" cstate="hqprint">
                <a:extLst>
                  <a:ext uri="{28A0092B-C50C-407E-A947-70E740481C1C}">
                    <a14:useLocalDpi xmlns:a14="http://schemas.microsoft.com/office/drawing/2010/main"/>
                  </a:ext>
                </a:extLst>
              </a:blip>
              <a:stretch>
                <a:fillRect/>
              </a:stretch>
            </p:blipFill>
            <p:spPr>
              <a:xfrm>
                <a:off x="4182389" y="2678721"/>
                <a:ext cx="135889" cy="130695"/>
              </a:xfrm>
              <a:prstGeom prst="rect">
                <a:avLst/>
              </a:prstGeom>
            </p:spPr>
          </p:pic>
          <p:pic>
            <p:nvPicPr>
              <p:cNvPr id="199" name="object 184">
                <a:extLst>
                  <a:ext uri="{FF2B5EF4-FFF2-40B4-BE49-F238E27FC236}">
                    <a16:creationId xmlns:a16="http://schemas.microsoft.com/office/drawing/2014/main" id="{D6139D51-2CDC-EA0F-B9D2-77F22DBCE7B4}"/>
                  </a:ext>
                </a:extLst>
              </p:cNvPr>
              <p:cNvPicPr/>
              <p:nvPr/>
            </p:nvPicPr>
            <p:blipFill>
              <a:blip r:embed="rId154" cstate="hqprint">
                <a:extLst>
                  <a:ext uri="{28A0092B-C50C-407E-A947-70E740481C1C}">
                    <a14:useLocalDpi xmlns:a14="http://schemas.microsoft.com/office/drawing/2010/main"/>
                  </a:ext>
                </a:extLst>
              </a:blip>
              <a:stretch>
                <a:fillRect/>
              </a:stretch>
            </p:blipFill>
            <p:spPr>
              <a:xfrm>
                <a:off x="4222762" y="2309393"/>
                <a:ext cx="115326" cy="271462"/>
              </a:xfrm>
              <a:prstGeom prst="rect">
                <a:avLst/>
              </a:prstGeom>
            </p:spPr>
          </p:pic>
          <p:sp>
            <p:nvSpPr>
              <p:cNvPr id="200" name="object 185">
                <a:extLst>
                  <a:ext uri="{FF2B5EF4-FFF2-40B4-BE49-F238E27FC236}">
                    <a16:creationId xmlns:a16="http://schemas.microsoft.com/office/drawing/2014/main" id="{5B713747-51BC-FB68-290E-084FAFEFD47C}"/>
                  </a:ext>
                </a:extLst>
              </p:cNvPr>
              <p:cNvSpPr/>
              <p:nvPr/>
            </p:nvSpPr>
            <p:spPr>
              <a:xfrm>
                <a:off x="4242511" y="2493619"/>
                <a:ext cx="4445" cy="12065"/>
              </a:xfrm>
              <a:custGeom>
                <a:avLst/>
                <a:gdLst/>
                <a:ahLst/>
                <a:cxnLst/>
                <a:rect l="l" t="t" r="r" b="b"/>
                <a:pathLst>
                  <a:path w="4445" h="12064">
                    <a:moveTo>
                      <a:pt x="4254" y="0"/>
                    </a:moveTo>
                    <a:lnTo>
                      <a:pt x="0" y="11468"/>
                    </a:lnTo>
                    <a:lnTo>
                      <a:pt x="2324" y="7848"/>
                    </a:lnTo>
                    <a:lnTo>
                      <a:pt x="3632" y="4457"/>
                    </a:lnTo>
                    <a:lnTo>
                      <a:pt x="4165" y="1130"/>
                    </a:lnTo>
                    <a:lnTo>
                      <a:pt x="4254" y="0"/>
                    </a:lnTo>
                    <a:close/>
                  </a:path>
                </a:pathLst>
              </a:custGeom>
              <a:solidFill>
                <a:srgbClr val="63BBC4"/>
              </a:solidFill>
            </p:spPr>
            <p:txBody>
              <a:bodyPr wrap="square" lIns="0" tIns="0" rIns="0" bIns="0" rtlCol="0"/>
              <a:lstStyle/>
              <a:p>
                <a:endParaRPr/>
              </a:p>
            </p:txBody>
          </p:sp>
          <p:pic>
            <p:nvPicPr>
              <p:cNvPr id="201" name="object 186">
                <a:extLst>
                  <a:ext uri="{FF2B5EF4-FFF2-40B4-BE49-F238E27FC236}">
                    <a16:creationId xmlns:a16="http://schemas.microsoft.com/office/drawing/2014/main" id="{4F66F06C-D96B-D807-48C6-FE0A332A56C0}"/>
                  </a:ext>
                </a:extLst>
              </p:cNvPr>
              <p:cNvPicPr/>
              <p:nvPr/>
            </p:nvPicPr>
            <p:blipFill>
              <a:blip r:embed="rId155" cstate="hqprint">
                <a:extLst>
                  <a:ext uri="{28A0092B-C50C-407E-A947-70E740481C1C}">
                    <a14:useLocalDpi xmlns:a14="http://schemas.microsoft.com/office/drawing/2010/main"/>
                  </a:ext>
                </a:extLst>
              </a:blip>
              <a:stretch>
                <a:fillRect/>
              </a:stretch>
            </p:blipFill>
            <p:spPr>
              <a:xfrm>
                <a:off x="4348314" y="2853385"/>
                <a:ext cx="70142" cy="191820"/>
              </a:xfrm>
              <a:prstGeom prst="rect">
                <a:avLst/>
              </a:prstGeom>
            </p:spPr>
          </p:pic>
          <p:pic>
            <p:nvPicPr>
              <p:cNvPr id="202" name="object 187">
                <a:extLst>
                  <a:ext uri="{FF2B5EF4-FFF2-40B4-BE49-F238E27FC236}">
                    <a16:creationId xmlns:a16="http://schemas.microsoft.com/office/drawing/2014/main" id="{30F8152F-E3D3-F247-5DE4-9DD6E4098969}"/>
                  </a:ext>
                </a:extLst>
              </p:cNvPr>
              <p:cNvPicPr/>
              <p:nvPr/>
            </p:nvPicPr>
            <p:blipFill>
              <a:blip r:embed="rId156" cstate="hqprint">
                <a:extLst>
                  <a:ext uri="{28A0092B-C50C-407E-A947-70E740481C1C}">
                    <a14:useLocalDpi xmlns:a14="http://schemas.microsoft.com/office/drawing/2010/main"/>
                  </a:ext>
                </a:extLst>
              </a:blip>
              <a:stretch>
                <a:fillRect/>
              </a:stretch>
            </p:blipFill>
            <p:spPr>
              <a:xfrm>
                <a:off x="4369995" y="2867126"/>
                <a:ext cx="43304" cy="89839"/>
              </a:xfrm>
              <a:prstGeom prst="rect">
                <a:avLst/>
              </a:prstGeom>
            </p:spPr>
          </p:pic>
          <p:sp>
            <p:nvSpPr>
              <p:cNvPr id="203" name="object 188">
                <a:extLst>
                  <a:ext uri="{FF2B5EF4-FFF2-40B4-BE49-F238E27FC236}">
                    <a16:creationId xmlns:a16="http://schemas.microsoft.com/office/drawing/2014/main" id="{D189BC00-E4A0-F775-76AB-389DE01FDCC7}"/>
                  </a:ext>
                </a:extLst>
              </p:cNvPr>
              <p:cNvSpPr/>
              <p:nvPr/>
            </p:nvSpPr>
            <p:spPr>
              <a:xfrm>
                <a:off x="4393927" y="2904878"/>
                <a:ext cx="0" cy="4445"/>
              </a:xfrm>
              <a:custGeom>
                <a:avLst/>
                <a:gdLst/>
                <a:ahLst/>
                <a:cxnLst/>
                <a:rect l="l" t="t" r="r" b="b"/>
                <a:pathLst>
                  <a:path h="4444">
                    <a:moveTo>
                      <a:pt x="0" y="4242"/>
                    </a:moveTo>
                    <a:lnTo>
                      <a:pt x="0" y="0"/>
                    </a:lnTo>
                  </a:path>
                </a:pathLst>
              </a:custGeom>
              <a:ln w="3175">
                <a:solidFill>
                  <a:srgbClr val="418661"/>
                </a:solidFill>
              </a:ln>
            </p:spPr>
            <p:txBody>
              <a:bodyPr wrap="square" lIns="0" tIns="0" rIns="0" bIns="0" rtlCol="0"/>
              <a:lstStyle/>
              <a:p>
                <a:endParaRPr/>
              </a:p>
            </p:txBody>
          </p:sp>
          <p:sp>
            <p:nvSpPr>
              <p:cNvPr id="204" name="object 189">
                <a:extLst>
                  <a:ext uri="{FF2B5EF4-FFF2-40B4-BE49-F238E27FC236}">
                    <a16:creationId xmlns:a16="http://schemas.microsoft.com/office/drawing/2014/main" id="{092CB521-762A-DED8-345A-C3780031CBED}"/>
                  </a:ext>
                </a:extLst>
              </p:cNvPr>
              <p:cNvSpPr/>
              <p:nvPr/>
            </p:nvSpPr>
            <p:spPr>
              <a:xfrm>
                <a:off x="4365459" y="2941503"/>
                <a:ext cx="0" cy="2540"/>
              </a:xfrm>
              <a:custGeom>
                <a:avLst/>
                <a:gdLst/>
                <a:ahLst/>
                <a:cxnLst/>
                <a:rect l="l" t="t" r="r" b="b"/>
                <a:pathLst>
                  <a:path h="2539">
                    <a:moveTo>
                      <a:pt x="0" y="1941"/>
                    </a:moveTo>
                    <a:lnTo>
                      <a:pt x="0" y="0"/>
                    </a:lnTo>
                  </a:path>
                </a:pathLst>
              </a:custGeom>
              <a:ln w="3175">
                <a:solidFill>
                  <a:srgbClr val="3B8261"/>
                </a:solidFill>
              </a:ln>
            </p:spPr>
            <p:txBody>
              <a:bodyPr wrap="square" lIns="0" tIns="0" rIns="0" bIns="0" rtlCol="0"/>
              <a:lstStyle/>
              <a:p>
                <a:endParaRPr/>
              </a:p>
            </p:txBody>
          </p:sp>
          <p:sp>
            <p:nvSpPr>
              <p:cNvPr id="205" name="object 190">
                <a:extLst>
                  <a:ext uri="{FF2B5EF4-FFF2-40B4-BE49-F238E27FC236}">
                    <a16:creationId xmlns:a16="http://schemas.microsoft.com/office/drawing/2014/main" id="{5760C287-B7CA-A7EC-B979-922E4F7AB71C}"/>
                  </a:ext>
                </a:extLst>
              </p:cNvPr>
              <p:cNvSpPr/>
              <p:nvPr/>
            </p:nvSpPr>
            <p:spPr>
              <a:xfrm>
                <a:off x="4353052" y="3006635"/>
                <a:ext cx="0" cy="1905"/>
              </a:xfrm>
              <a:custGeom>
                <a:avLst/>
                <a:gdLst/>
                <a:ahLst/>
                <a:cxnLst/>
                <a:rect l="l" t="t" r="r" b="b"/>
                <a:pathLst>
                  <a:path h="1905">
                    <a:moveTo>
                      <a:pt x="0" y="1308"/>
                    </a:moveTo>
                    <a:lnTo>
                      <a:pt x="0" y="0"/>
                    </a:lnTo>
                  </a:path>
                </a:pathLst>
              </a:custGeom>
              <a:ln w="3175">
                <a:solidFill>
                  <a:srgbClr val="4E91AF"/>
                </a:solidFill>
              </a:ln>
            </p:spPr>
            <p:txBody>
              <a:bodyPr wrap="square" lIns="0" tIns="0" rIns="0" bIns="0" rtlCol="0"/>
              <a:lstStyle/>
              <a:p>
                <a:endParaRPr/>
              </a:p>
            </p:txBody>
          </p:sp>
          <p:pic>
            <p:nvPicPr>
              <p:cNvPr id="206" name="object 191">
                <a:extLst>
                  <a:ext uri="{FF2B5EF4-FFF2-40B4-BE49-F238E27FC236}">
                    <a16:creationId xmlns:a16="http://schemas.microsoft.com/office/drawing/2014/main" id="{4EBAEFBE-D564-39DE-2817-1BE7C2AD063C}"/>
                  </a:ext>
                </a:extLst>
              </p:cNvPr>
              <p:cNvPicPr/>
              <p:nvPr/>
            </p:nvPicPr>
            <p:blipFill>
              <a:blip r:embed="rId157" cstate="hqprint">
                <a:extLst>
                  <a:ext uri="{28A0092B-C50C-407E-A947-70E740481C1C}">
                    <a14:useLocalDpi xmlns:a14="http://schemas.microsoft.com/office/drawing/2010/main"/>
                  </a:ext>
                </a:extLst>
              </a:blip>
              <a:stretch>
                <a:fillRect/>
              </a:stretch>
            </p:blipFill>
            <p:spPr>
              <a:xfrm>
                <a:off x="4332135" y="3332416"/>
                <a:ext cx="19710" cy="30111"/>
              </a:xfrm>
              <a:prstGeom prst="rect">
                <a:avLst/>
              </a:prstGeom>
            </p:spPr>
          </p:pic>
          <p:pic>
            <p:nvPicPr>
              <p:cNvPr id="207" name="object 192">
                <a:extLst>
                  <a:ext uri="{FF2B5EF4-FFF2-40B4-BE49-F238E27FC236}">
                    <a16:creationId xmlns:a16="http://schemas.microsoft.com/office/drawing/2014/main" id="{401F7FDD-47A8-918F-3FE4-D6815F0C05DB}"/>
                  </a:ext>
                </a:extLst>
              </p:cNvPr>
              <p:cNvPicPr/>
              <p:nvPr/>
            </p:nvPicPr>
            <p:blipFill>
              <a:blip r:embed="rId158" cstate="hqprint">
                <a:extLst>
                  <a:ext uri="{28A0092B-C50C-407E-A947-70E740481C1C}">
                    <a14:useLocalDpi xmlns:a14="http://schemas.microsoft.com/office/drawing/2010/main"/>
                  </a:ext>
                </a:extLst>
              </a:blip>
              <a:stretch>
                <a:fillRect/>
              </a:stretch>
            </p:blipFill>
            <p:spPr>
              <a:xfrm>
                <a:off x="4124159" y="2757830"/>
                <a:ext cx="267436" cy="526872"/>
              </a:xfrm>
              <a:prstGeom prst="rect">
                <a:avLst/>
              </a:prstGeom>
            </p:spPr>
          </p:pic>
          <p:pic>
            <p:nvPicPr>
              <p:cNvPr id="208" name="object 193">
                <a:extLst>
                  <a:ext uri="{FF2B5EF4-FFF2-40B4-BE49-F238E27FC236}">
                    <a16:creationId xmlns:a16="http://schemas.microsoft.com/office/drawing/2014/main" id="{382C70FD-8011-EE12-F6D5-76944FB45C25}"/>
                  </a:ext>
                </a:extLst>
              </p:cNvPr>
              <p:cNvPicPr/>
              <p:nvPr/>
            </p:nvPicPr>
            <p:blipFill>
              <a:blip r:embed="rId159" cstate="hqprint">
                <a:extLst>
                  <a:ext uri="{28A0092B-C50C-407E-A947-70E740481C1C}">
                    <a14:useLocalDpi xmlns:a14="http://schemas.microsoft.com/office/drawing/2010/main"/>
                  </a:ext>
                </a:extLst>
              </a:blip>
              <a:stretch>
                <a:fillRect/>
              </a:stretch>
            </p:blipFill>
            <p:spPr>
              <a:xfrm>
                <a:off x="4158805" y="3393452"/>
                <a:ext cx="182245" cy="264629"/>
              </a:xfrm>
              <a:prstGeom prst="rect">
                <a:avLst/>
              </a:prstGeom>
            </p:spPr>
          </p:pic>
          <p:pic>
            <p:nvPicPr>
              <p:cNvPr id="209" name="object 194">
                <a:extLst>
                  <a:ext uri="{FF2B5EF4-FFF2-40B4-BE49-F238E27FC236}">
                    <a16:creationId xmlns:a16="http://schemas.microsoft.com/office/drawing/2014/main" id="{F0CC5FB6-87F0-9C81-9287-29B2F4829CE7}"/>
                  </a:ext>
                </a:extLst>
              </p:cNvPr>
              <p:cNvPicPr/>
              <p:nvPr/>
            </p:nvPicPr>
            <p:blipFill>
              <a:blip r:embed="rId160" cstate="hqprint">
                <a:extLst>
                  <a:ext uri="{28A0092B-C50C-407E-A947-70E740481C1C}">
                    <a14:useLocalDpi xmlns:a14="http://schemas.microsoft.com/office/drawing/2010/main"/>
                  </a:ext>
                </a:extLst>
              </a:blip>
              <a:stretch>
                <a:fillRect/>
              </a:stretch>
            </p:blipFill>
            <p:spPr>
              <a:xfrm>
                <a:off x="4186643" y="2570518"/>
                <a:ext cx="106591" cy="121424"/>
              </a:xfrm>
              <a:prstGeom prst="rect">
                <a:avLst/>
              </a:prstGeom>
            </p:spPr>
          </p:pic>
          <p:pic>
            <p:nvPicPr>
              <p:cNvPr id="210" name="object 195">
                <a:extLst>
                  <a:ext uri="{FF2B5EF4-FFF2-40B4-BE49-F238E27FC236}">
                    <a16:creationId xmlns:a16="http://schemas.microsoft.com/office/drawing/2014/main" id="{FD01B2D0-181C-64FF-271E-5A577B7F14BC}"/>
                  </a:ext>
                </a:extLst>
              </p:cNvPr>
              <p:cNvPicPr/>
              <p:nvPr/>
            </p:nvPicPr>
            <p:blipFill>
              <a:blip r:embed="rId161" cstate="hqprint">
                <a:extLst>
                  <a:ext uri="{28A0092B-C50C-407E-A947-70E740481C1C}">
                    <a14:useLocalDpi xmlns:a14="http://schemas.microsoft.com/office/drawing/2010/main"/>
                  </a:ext>
                </a:extLst>
              </a:blip>
              <a:stretch>
                <a:fillRect/>
              </a:stretch>
            </p:blipFill>
            <p:spPr>
              <a:xfrm>
                <a:off x="4066260" y="3539261"/>
                <a:ext cx="237807" cy="760729"/>
              </a:xfrm>
              <a:prstGeom prst="rect">
                <a:avLst/>
              </a:prstGeom>
            </p:spPr>
          </p:pic>
          <p:pic>
            <p:nvPicPr>
              <p:cNvPr id="211" name="object 196">
                <a:extLst>
                  <a:ext uri="{FF2B5EF4-FFF2-40B4-BE49-F238E27FC236}">
                    <a16:creationId xmlns:a16="http://schemas.microsoft.com/office/drawing/2014/main" id="{8148271B-326B-9319-60AD-F2372BC19EE1}"/>
                  </a:ext>
                </a:extLst>
              </p:cNvPr>
              <p:cNvPicPr/>
              <p:nvPr/>
            </p:nvPicPr>
            <p:blipFill>
              <a:blip r:embed="rId162" cstate="hqprint">
                <a:extLst>
                  <a:ext uri="{28A0092B-C50C-407E-A947-70E740481C1C}">
                    <a14:useLocalDpi xmlns:a14="http://schemas.microsoft.com/office/drawing/2010/main"/>
                  </a:ext>
                </a:extLst>
              </a:blip>
              <a:stretch>
                <a:fillRect/>
              </a:stretch>
            </p:blipFill>
            <p:spPr>
              <a:xfrm>
                <a:off x="4085297" y="2737573"/>
                <a:ext cx="312000" cy="325586"/>
              </a:xfrm>
              <a:prstGeom prst="rect">
                <a:avLst/>
              </a:prstGeom>
            </p:spPr>
          </p:pic>
          <p:pic>
            <p:nvPicPr>
              <p:cNvPr id="212" name="object 197">
                <a:extLst>
                  <a:ext uri="{FF2B5EF4-FFF2-40B4-BE49-F238E27FC236}">
                    <a16:creationId xmlns:a16="http://schemas.microsoft.com/office/drawing/2014/main" id="{D9DB15BD-66D4-41DE-C5E8-59CB3749922E}"/>
                  </a:ext>
                </a:extLst>
              </p:cNvPr>
              <p:cNvPicPr/>
              <p:nvPr/>
            </p:nvPicPr>
            <p:blipFill>
              <a:blip r:embed="rId163" cstate="hqprint">
                <a:extLst>
                  <a:ext uri="{28A0092B-C50C-407E-A947-70E740481C1C}">
                    <a14:useLocalDpi xmlns:a14="http://schemas.microsoft.com/office/drawing/2010/main"/>
                  </a:ext>
                </a:extLst>
              </a:blip>
              <a:stretch>
                <a:fillRect/>
              </a:stretch>
            </p:blipFill>
            <p:spPr>
              <a:xfrm>
                <a:off x="4069435" y="3419665"/>
                <a:ext cx="164753" cy="357924"/>
              </a:xfrm>
              <a:prstGeom prst="rect">
                <a:avLst/>
              </a:prstGeom>
            </p:spPr>
          </p:pic>
          <p:pic>
            <p:nvPicPr>
              <p:cNvPr id="213" name="object 198">
                <a:extLst>
                  <a:ext uri="{FF2B5EF4-FFF2-40B4-BE49-F238E27FC236}">
                    <a16:creationId xmlns:a16="http://schemas.microsoft.com/office/drawing/2014/main" id="{7FB30CC0-59CE-5754-4FB8-6CF00953EA8B}"/>
                  </a:ext>
                </a:extLst>
              </p:cNvPr>
              <p:cNvPicPr/>
              <p:nvPr/>
            </p:nvPicPr>
            <p:blipFill>
              <a:blip r:embed="rId164" cstate="hqprint">
                <a:extLst>
                  <a:ext uri="{28A0092B-C50C-407E-A947-70E740481C1C}">
                    <a14:useLocalDpi xmlns:a14="http://schemas.microsoft.com/office/drawing/2010/main"/>
                  </a:ext>
                </a:extLst>
              </a:blip>
              <a:stretch>
                <a:fillRect/>
              </a:stretch>
            </p:blipFill>
            <p:spPr>
              <a:xfrm>
                <a:off x="4161891" y="2507259"/>
                <a:ext cx="139039" cy="265137"/>
              </a:xfrm>
              <a:prstGeom prst="rect">
                <a:avLst/>
              </a:prstGeom>
            </p:spPr>
          </p:pic>
          <p:pic>
            <p:nvPicPr>
              <p:cNvPr id="214" name="object 199">
                <a:extLst>
                  <a:ext uri="{FF2B5EF4-FFF2-40B4-BE49-F238E27FC236}">
                    <a16:creationId xmlns:a16="http://schemas.microsoft.com/office/drawing/2014/main" id="{AAE86F83-AEDD-8E8F-894C-7A35EB815FD4}"/>
                  </a:ext>
                </a:extLst>
              </p:cNvPr>
              <p:cNvPicPr/>
              <p:nvPr/>
            </p:nvPicPr>
            <p:blipFill>
              <a:blip r:embed="rId165" cstate="hqprint">
                <a:extLst>
                  <a:ext uri="{28A0092B-C50C-407E-A947-70E740481C1C}">
                    <a14:useLocalDpi xmlns:a14="http://schemas.microsoft.com/office/drawing/2010/main"/>
                  </a:ext>
                </a:extLst>
              </a:blip>
              <a:stretch>
                <a:fillRect/>
              </a:stretch>
            </p:blipFill>
            <p:spPr>
              <a:xfrm>
                <a:off x="4176509" y="3300285"/>
                <a:ext cx="181267" cy="160019"/>
              </a:xfrm>
              <a:prstGeom prst="rect">
                <a:avLst/>
              </a:prstGeom>
            </p:spPr>
          </p:pic>
          <p:pic>
            <p:nvPicPr>
              <p:cNvPr id="215" name="object 200">
                <a:extLst>
                  <a:ext uri="{FF2B5EF4-FFF2-40B4-BE49-F238E27FC236}">
                    <a16:creationId xmlns:a16="http://schemas.microsoft.com/office/drawing/2014/main" id="{7E19861B-B74D-7713-5AA4-E24EE62A1A0A}"/>
                  </a:ext>
                </a:extLst>
              </p:cNvPr>
              <p:cNvPicPr/>
              <p:nvPr/>
            </p:nvPicPr>
            <p:blipFill>
              <a:blip r:embed="rId166" cstate="hqprint">
                <a:extLst>
                  <a:ext uri="{28A0092B-C50C-407E-A947-70E740481C1C}">
                    <a14:useLocalDpi xmlns:a14="http://schemas.microsoft.com/office/drawing/2010/main"/>
                  </a:ext>
                </a:extLst>
              </a:blip>
              <a:stretch>
                <a:fillRect/>
              </a:stretch>
            </p:blipFill>
            <p:spPr>
              <a:xfrm>
                <a:off x="4214279" y="3035680"/>
                <a:ext cx="179984" cy="266204"/>
              </a:xfrm>
              <a:prstGeom prst="rect">
                <a:avLst/>
              </a:prstGeom>
            </p:spPr>
          </p:pic>
          <p:pic>
            <p:nvPicPr>
              <p:cNvPr id="216" name="object 201">
                <a:extLst>
                  <a:ext uri="{FF2B5EF4-FFF2-40B4-BE49-F238E27FC236}">
                    <a16:creationId xmlns:a16="http://schemas.microsoft.com/office/drawing/2014/main" id="{548C6548-A8B1-9EE1-602D-3D799F0EED18}"/>
                  </a:ext>
                </a:extLst>
              </p:cNvPr>
              <p:cNvPicPr/>
              <p:nvPr/>
            </p:nvPicPr>
            <p:blipFill>
              <a:blip r:embed="rId167" cstate="hqprint">
                <a:extLst>
                  <a:ext uri="{28A0092B-C50C-407E-A947-70E740481C1C}">
                    <a14:useLocalDpi xmlns:a14="http://schemas.microsoft.com/office/drawing/2010/main"/>
                  </a:ext>
                </a:extLst>
              </a:blip>
              <a:stretch>
                <a:fillRect/>
              </a:stretch>
            </p:blipFill>
            <p:spPr>
              <a:xfrm>
                <a:off x="4314497" y="2745523"/>
                <a:ext cx="43799" cy="107403"/>
              </a:xfrm>
              <a:prstGeom prst="rect">
                <a:avLst/>
              </a:prstGeom>
            </p:spPr>
          </p:pic>
          <p:pic>
            <p:nvPicPr>
              <p:cNvPr id="217" name="object 202">
                <a:extLst>
                  <a:ext uri="{FF2B5EF4-FFF2-40B4-BE49-F238E27FC236}">
                    <a16:creationId xmlns:a16="http://schemas.microsoft.com/office/drawing/2014/main" id="{3FB0C8BB-5B79-9803-42F5-3AA32EEE91D2}"/>
                  </a:ext>
                </a:extLst>
              </p:cNvPr>
              <p:cNvPicPr/>
              <p:nvPr/>
            </p:nvPicPr>
            <p:blipFill>
              <a:blip r:embed="rId168" cstate="hqprint">
                <a:extLst>
                  <a:ext uri="{28A0092B-C50C-407E-A947-70E740481C1C}">
                    <a14:useLocalDpi xmlns:a14="http://schemas.microsoft.com/office/drawing/2010/main"/>
                  </a:ext>
                </a:extLst>
              </a:blip>
              <a:stretch>
                <a:fillRect/>
              </a:stretch>
            </p:blipFill>
            <p:spPr>
              <a:xfrm>
                <a:off x="4222445" y="3413709"/>
                <a:ext cx="110807" cy="153784"/>
              </a:xfrm>
              <a:prstGeom prst="rect">
                <a:avLst/>
              </a:prstGeom>
            </p:spPr>
          </p:pic>
          <p:pic>
            <p:nvPicPr>
              <p:cNvPr id="218" name="object 203">
                <a:extLst>
                  <a:ext uri="{FF2B5EF4-FFF2-40B4-BE49-F238E27FC236}">
                    <a16:creationId xmlns:a16="http://schemas.microsoft.com/office/drawing/2014/main" id="{D0C2BD71-5F6B-FCE8-7A9D-31EAAA034786}"/>
                  </a:ext>
                </a:extLst>
              </p:cNvPr>
              <p:cNvPicPr/>
              <p:nvPr/>
            </p:nvPicPr>
            <p:blipFill>
              <a:blip r:embed="rId169" cstate="hqprint">
                <a:extLst>
                  <a:ext uri="{28A0092B-C50C-407E-A947-70E740481C1C}">
                    <a14:useLocalDpi xmlns:a14="http://schemas.microsoft.com/office/drawing/2010/main"/>
                  </a:ext>
                </a:extLst>
              </a:blip>
              <a:stretch>
                <a:fillRect/>
              </a:stretch>
            </p:blipFill>
            <p:spPr>
              <a:xfrm>
                <a:off x="4314497" y="2856344"/>
                <a:ext cx="101203" cy="134289"/>
              </a:xfrm>
              <a:prstGeom prst="rect">
                <a:avLst/>
              </a:prstGeom>
            </p:spPr>
          </p:pic>
          <p:pic>
            <p:nvPicPr>
              <p:cNvPr id="219" name="object 204">
                <a:extLst>
                  <a:ext uri="{FF2B5EF4-FFF2-40B4-BE49-F238E27FC236}">
                    <a16:creationId xmlns:a16="http://schemas.microsoft.com/office/drawing/2014/main" id="{89BB13DD-F998-5423-F1A8-7DD4E1AAF919}"/>
                  </a:ext>
                </a:extLst>
              </p:cNvPr>
              <p:cNvPicPr/>
              <p:nvPr/>
            </p:nvPicPr>
            <p:blipFill>
              <a:blip r:embed="rId170" cstate="hqprint">
                <a:extLst>
                  <a:ext uri="{28A0092B-C50C-407E-A947-70E740481C1C}">
                    <a14:useLocalDpi xmlns:a14="http://schemas.microsoft.com/office/drawing/2010/main"/>
                  </a:ext>
                </a:extLst>
              </a:blip>
              <a:stretch>
                <a:fillRect/>
              </a:stretch>
            </p:blipFill>
            <p:spPr>
              <a:xfrm>
                <a:off x="4038206" y="4026547"/>
                <a:ext cx="111696" cy="391718"/>
              </a:xfrm>
              <a:prstGeom prst="rect">
                <a:avLst/>
              </a:prstGeom>
            </p:spPr>
          </p:pic>
          <p:pic>
            <p:nvPicPr>
              <p:cNvPr id="220" name="object 205">
                <a:extLst>
                  <a:ext uri="{FF2B5EF4-FFF2-40B4-BE49-F238E27FC236}">
                    <a16:creationId xmlns:a16="http://schemas.microsoft.com/office/drawing/2014/main" id="{907AFA0F-6928-A228-73DA-FB1178FC48AF}"/>
                  </a:ext>
                </a:extLst>
              </p:cNvPr>
              <p:cNvPicPr/>
              <p:nvPr/>
            </p:nvPicPr>
            <p:blipFill>
              <a:blip r:embed="rId171" cstate="hqprint">
                <a:extLst>
                  <a:ext uri="{28A0092B-C50C-407E-A947-70E740481C1C}">
                    <a14:useLocalDpi xmlns:a14="http://schemas.microsoft.com/office/drawing/2010/main"/>
                  </a:ext>
                </a:extLst>
              </a:blip>
              <a:stretch>
                <a:fillRect/>
              </a:stretch>
            </p:blipFill>
            <p:spPr>
              <a:xfrm>
                <a:off x="4232780" y="1776069"/>
                <a:ext cx="182374" cy="556044"/>
              </a:xfrm>
              <a:prstGeom prst="rect">
                <a:avLst/>
              </a:prstGeom>
            </p:spPr>
          </p:pic>
          <p:pic>
            <p:nvPicPr>
              <p:cNvPr id="221" name="object 206">
                <a:extLst>
                  <a:ext uri="{FF2B5EF4-FFF2-40B4-BE49-F238E27FC236}">
                    <a16:creationId xmlns:a16="http://schemas.microsoft.com/office/drawing/2014/main" id="{F056D26B-583F-FB03-C55E-127587A5BD9D}"/>
                  </a:ext>
                </a:extLst>
              </p:cNvPr>
              <p:cNvPicPr/>
              <p:nvPr/>
            </p:nvPicPr>
            <p:blipFill>
              <a:blip r:embed="rId172" cstate="print"/>
              <a:stretch>
                <a:fillRect/>
              </a:stretch>
            </p:blipFill>
            <p:spPr>
              <a:xfrm>
                <a:off x="4116260" y="2816605"/>
                <a:ext cx="8216" cy="3962"/>
              </a:xfrm>
              <a:prstGeom prst="rect">
                <a:avLst/>
              </a:prstGeom>
            </p:spPr>
          </p:pic>
          <p:pic>
            <p:nvPicPr>
              <p:cNvPr id="222" name="object 207">
                <a:extLst>
                  <a:ext uri="{FF2B5EF4-FFF2-40B4-BE49-F238E27FC236}">
                    <a16:creationId xmlns:a16="http://schemas.microsoft.com/office/drawing/2014/main" id="{B87CFDE4-00E5-8B59-1AF5-0FF730D6CF25}"/>
                  </a:ext>
                </a:extLst>
              </p:cNvPr>
              <p:cNvPicPr/>
              <p:nvPr/>
            </p:nvPicPr>
            <p:blipFill>
              <a:blip r:embed="rId173" cstate="hqprint">
                <a:extLst>
                  <a:ext uri="{28A0092B-C50C-407E-A947-70E740481C1C}">
                    <a14:useLocalDpi xmlns:a14="http://schemas.microsoft.com/office/drawing/2010/main"/>
                  </a:ext>
                </a:extLst>
              </a:blip>
              <a:stretch>
                <a:fillRect/>
              </a:stretch>
            </p:blipFill>
            <p:spPr>
              <a:xfrm>
                <a:off x="4209656" y="3062643"/>
                <a:ext cx="76200" cy="124066"/>
              </a:xfrm>
              <a:prstGeom prst="rect">
                <a:avLst/>
              </a:prstGeom>
            </p:spPr>
          </p:pic>
          <p:pic>
            <p:nvPicPr>
              <p:cNvPr id="223" name="object 208">
                <a:extLst>
                  <a:ext uri="{FF2B5EF4-FFF2-40B4-BE49-F238E27FC236}">
                    <a16:creationId xmlns:a16="http://schemas.microsoft.com/office/drawing/2014/main" id="{40A20C02-DC24-CB73-BCA2-A02FAFD8D8DC}"/>
                  </a:ext>
                </a:extLst>
              </p:cNvPr>
              <p:cNvPicPr/>
              <p:nvPr/>
            </p:nvPicPr>
            <p:blipFill>
              <a:blip r:embed="rId174" cstate="hqprint">
                <a:extLst>
                  <a:ext uri="{28A0092B-C50C-407E-A947-70E740481C1C}">
                    <a14:useLocalDpi xmlns:a14="http://schemas.microsoft.com/office/drawing/2010/main"/>
                  </a:ext>
                </a:extLst>
              </a:blip>
              <a:stretch>
                <a:fillRect/>
              </a:stretch>
            </p:blipFill>
            <p:spPr>
              <a:xfrm>
                <a:off x="4356417" y="1382725"/>
                <a:ext cx="211251" cy="237623"/>
              </a:xfrm>
              <a:prstGeom prst="rect">
                <a:avLst/>
              </a:prstGeom>
            </p:spPr>
          </p:pic>
          <p:pic>
            <p:nvPicPr>
              <p:cNvPr id="224" name="object 209">
                <a:extLst>
                  <a:ext uri="{FF2B5EF4-FFF2-40B4-BE49-F238E27FC236}">
                    <a16:creationId xmlns:a16="http://schemas.microsoft.com/office/drawing/2014/main" id="{B7A27156-44C2-02CA-80A2-6BF0A012DBAC}"/>
                  </a:ext>
                </a:extLst>
              </p:cNvPr>
              <p:cNvPicPr/>
              <p:nvPr/>
            </p:nvPicPr>
            <p:blipFill>
              <a:blip r:embed="rId175" cstate="hqprint">
                <a:extLst>
                  <a:ext uri="{28A0092B-C50C-407E-A947-70E740481C1C}">
                    <a14:useLocalDpi xmlns:a14="http://schemas.microsoft.com/office/drawing/2010/main"/>
                  </a:ext>
                </a:extLst>
              </a:blip>
              <a:stretch>
                <a:fillRect/>
              </a:stretch>
            </p:blipFill>
            <p:spPr>
              <a:xfrm>
                <a:off x="4351299" y="1618576"/>
                <a:ext cx="130543" cy="187261"/>
              </a:xfrm>
              <a:prstGeom prst="rect">
                <a:avLst/>
              </a:prstGeom>
            </p:spPr>
          </p:pic>
          <p:pic>
            <p:nvPicPr>
              <p:cNvPr id="225" name="object 210">
                <a:extLst>
                  <a:ext uri="{FF2B5EF4-FFF2-40B4-BE49-F238E27FC236}">
                    <a16:creationId xmlns:a16="http://schemas.microsoft.com/office/drawing/2014/main" id="{33B6E9E3-66E5-A152-C203-797A5379FB13}"/>
                  </a:ext>
                </a:extLst>
              </p:cNvPr>
              <p:cNvPicPr/>
              <p:nvPr/>
            </p:nvPicPr>
            <p:blipFill>
              <a:blip r:embed="rId176" cstate="hqprint">
                <a:extLst>
                  <a:ext uri="{28A0092B-C50C-407E-A947-70E740481C1C}">
                    <a14:useLocalDpi xmlns:a14="http://schemas.microsoft.com/office/drawing/2010/main"/>
                  </a:ext>
                </a:extLst>
              </a:blip>
              <a:stretch>
                <a:fillRect/>
              </a:stretch>
            </p:blipFill>
            <p:spPr>
              <a:xfrm>
                <a:off x="4451565" y="1304062"/>
                <a:ext cx="144627" cy="80301"/>
              </a:xfrm>
              <a:prstGeom prst="rect">
                <a:avLst/>
              </a:prstGeom>
            </p:spPr>
          </p:pic>
          <p:pic>
            <p:nvPicPr>
              <p:cNvPr id="226" name="object 211">
                <a:extLst>
                  <a:ext uri="{FF2B5EF4-FFF2-40B4-BE49-F238E27FC236}">
                    <a16:creationId xmlns:a16="http://schemas.microsoft.com/office/drawing/2014/main" id="{AD21B385-A1D2-9A05-8025-C7E9154BEA81}"/>
                  </a:ext>
                </a:extLst>
              </p:cNvPr>
              <p:cNvPicPr/>
              <p:nvPr/>
            </p:nvPicPr>
            <p:blipFill>
              <a:blip r:embed="rId177" cstate="hqprint">
                <a:extLst>
                  <a:ext uri="{28A0092B-C50C-407E-A947-70E740481C1C}">
                    <a14:useLocalDpi xmlns:a14="http://schemas.microsoft.com/office/drawing/2010/main"/>
                  </a:ext>
                </a:extLst>
              </a:blip>
              <a:stretch>
                <a:fillRect/>
              </a:stretch>
            </p:blipFill>
            <p:spPr>
              <a:xfrm>
                <a:off x="4518825" y="1225403"/>
                <a:ext cx="105854" cy="80309"/>
              </a:xfrm>
              <a:prstGeom prst="rect">
                <a:avLst/>
              </a:prstGeom>
            </p:spPr>
          </p:pic>
          <p:pic>
            <p:nvPicPr>
              <p:cNvPr id="227" name="object 212">
                <a:extLst>
                  <a:ext uri="{FF2B5EF4-FFF2-40B4-BE49-F238E27FC236}">
                    <a16:creationId xmlns:a16="http://schemas.microsoft.com/office/drawing/2014/main" id="{70C2638F-C472-7546-D1D2-7F7B2F42726C}"/>
                  </a:ext>
                </a:extLst>
              </p:cNvPr>
              <p:cNvPicPr/>
              <p:nvPr/>
            </p:nvPicPr>
            <p:blipFill>
              <a:blip r:embed="rId178" cstate="hqprint">
                <a:extLst>
                  <a:ext uri="{28A0092B-C50C-407E-A947-70E740481C1C}">
                    <a14:useLocalDpi xmlns:a14="http://schemas.microsoft.com/office/drawing/2010/main"/>
                  </a:ext>
                </a:extLst>
              </a:blip>
              <a:stretch>
                <a:fillRect/>
              </a:stretch>
            </p:blipFill>
            <p:spPr>
              <a:xfrm>
                <a:off x="4585665" y="1152004"/>
                <a:ext cx="65570" cy="75049"/>
              </a:xfrm>
              <a:prstGeom prst="rect">
                <a:avLst/>
              </a:prstGeom>
            </p:spPr>
          </p:pic>
          <p:pic>
            <p:nvPicPr>
              <p:cNvPr id="228" name="object 213">
                <a:extLst>
                  <a:ext uri="{FF2B5EF4-FFF2-40B4-BE49-F238E27FC236}">
                    <a16:creationId xmlns:a16="http://schemas.microsoft.com/office/drawing/2014/main" id="{CC44E418-A65C-D67A-272C-3E0EC48DA2DE}"/>
                  </a:ext>
                </a:extLst>
              </p:cNvPr>
              <p:cNvPicPr/>
              <p:nvPr/>
            </p:nvPicPr>
            <p:blipFill>
              <a:blip r:embed="rId179" cstate="print"/>
              <a:stretch>
                <a:fillRect/>
              </a:stretch>
            </p:blipFill>
            <p:spPr>
              <a:xfrm>
                <a:off x="4384662" y="1451876"/>
                <a:ext cx="8813" cy="15328"/>
              </a:xfrm>
              <a:prstGeom prst="rect">
                <a:avLst/>
              </a:prstGeom>
            </p:spPr>
          </p:pic>
          <p:pic>
            <p:nvPicPr>
              <p:cNvPr id="229" name="object 214">
                <a:extLst>
                  <a:ext uri="{FF2B5EF4-FFF2-40B4-BE49-F238E27FC236}">
                    <a16:creationId xmlns:a16="http://schemas.microsoft.com/office/drawing/2014/main" id="{0E417B00-C15E-951A-CBE7-E8F7F2C55F34}"/>
                  </a:ext>
                </a:extLst>
              </p:cNvPr>
              <p:cNvPicPr/>
              <p:nvPr/>
            </p:nvPicPr>
            <p:blipFill>
              <a:blip r:embed="rId180" cstate="hqprint">
                <a:extLst>
                  <a:ext uri="{28A0092B-C50C-407E-A947-70E740481C1C}">
                    <a14:useLocalDpi xmlns:a14="http://schemas.microsoft.com/office/drawing/2010/main"/>
                  </a:ext>
                </a:extLst>
              </a:blip>
              <a:stretch>
                <a:fillRect/>
              </a:stretch>
            </p:blipFill>
            <p:spPr>
              <a:xfrm>
                <a:off x="4189336" y="2137968"/>
                <a:ext cx="90462" cy="240550"/>
              </a:xfrm>
              <a:prstGeom prst="rect">
                <a:avLst/>
              </a:prstGeom>
            </p:spPr>
          </p:pic>
          <p:pic>
            <p:nvPicPr>
              <p:cNvPr id="230" name="object 215">
                <a:extLst>
                  <a:ext uri="{FF2B5EF4-FFF2-40B4-BE49-F238E27FC236}">
                    <a16:creationId xmlns:a16="http://schemas.microsoft.com/office/drawing/2014/main" id="{1F75D411-C13F-67DD-CCC5-8ABDCE133847}"/>
                  </a:ext>
                </a:extLst>
              </p:cNvPr>
              <p:cNvPicPr/>
              <p:nvPr/>
            </p:nvPicPr>
            <p:blipFill>
              <a:blip r:embed="rId181" cstate="hqprint">
                <a:extLst>
                  <a:ext uri="{28A0092B-C50C-407E-A947-70E740481C1C}">
                    <a14:useLocalDpi xmlns:a14="http://schemas.microsoft.com/office/drawing/2010/main"/>
                  </a:ext>
                </a:extLst>
              </a:blip>
              <a:stretch>
                <a:fillRect/>
              </a:stretch>
            </p:blipFill>
            <p:spPr>
              <a:xfrm>
                <a:off x="4097058" y="1587461"/>
                <a:ext cx="311678" cy="710158"/>
              </a:xfrm>
              <a:prstGeom prst="rect">
                <a:avLst/>
              </a:prstGeom>
            </p:spPr>
          </p:pic>
          <p:sp>
            <p:nvSpPr>
              <p:cNvPr id="231" name="object 216">
                <a:extLst>
                  <a:ext uri="{FF2B5EF4-FFF2-40B4-BE49-F238E27FC236}">
                    <a16:creationId xmlns:a16="http://schemas.microsoft.com/office/drawing/2014/main" id="{8B84FADF-F1D1-1EB6-1012-D72D24FA23B0}"/>
                  </a:ext>
                </a:extLst>
              </p:cNvPr>
              <p:cNvSpPr/>
              <p:nvPr/>
            </p:nvSpPr>
            <p:spPr>
              <a:xfrm>
                <a:off x="4208303" y="2271839"/>
                <a:ext cx="0" cy="1905"/>
              </a:xfrm>
              <a:custGeom>
                <a:avLst/>
                <a:gdLst/>
                <a:ahLst/>
                <a:cxnLst/>
                <a:rect l="l" t="t" r="r" b="b"/>
                <a:pathLst>
                  <a:path h="1905">
                    <a:moveTo>
                      <a:pt x="0" y="1320"/>
                    </a:moveTo>
                    <a:lnTo>
                      <a:pt x="0" y="0"/>
                    </a:lnTo>
                  </a:path>
                </a:pathLst>
              </a:custGeom>
              <a:ln w="3175">
                <a:solidFill>
                  <a:srgbClr val="C0DDED"/>
                </a:solidFill>
              </a:ln>
            </p:spPr>
            <p:txBody>
              <a:bodyPr wrap="square" lIns="0" tIns="0" rIns="0" bIns="0" rtlCol="0"/>
              <a:lstStyle/>
              <a:p>
                <a:endParaRPr/>
              </a:p>
            </p:txBody>
          </p:sp>
          <p:sp>
            <p:nvSpPr>
              <p:cNvPr id="232" name="object 217">
                <a:extLst>
                  <a:ext uri="{FF2B5EF4-FFF2-40B4-BE49-F238E27FC236}">
                    <a16:creationId xmlns:a16="http://schemas.microsoft.com/office/drawing/2014/main" id="{A5DA66D8-1008-B125-D00F-6F25F7C35F5B}"/>
                  </a:ext>
                </a:extLst>
              </p:cNvPr>
              <p:cNvSpPr/>
              <p:nvPr/>
            </p:nvSpPr>
            <p:spPr>
              <a:xfrm>
                <a:off x="4207865" y="2270963"/>
                <a:ext cx="0" cy="1270"/>
              </a:xfrm>
              <a:custGeom>
                <a:avLst/>
                <a:gdLst/>
                <a:ahLst/>
                <a:cxnLst/>
                <a:rect l="l" t="t" r="r" b="b"/>
                <a:pathLst>
                  <a:path h="1269">
                    <a:moveTo>
                      <a:pt x="0" y="1107"/>
                    </a:moveTo>
                    <a:lnTo>
                      <a:pt x="0" y="0"/>
                    </a:lnTo>
                  </a:path>
                </a:pathLst>
              </a:custGeom>
              <a:ln w="3175">
                <a:solidFill>
                  <a:srgbClr val="85C5D0"/>
                </a:solidFill>
              </a:ln>
            </p:spPr>
            <p:txBody>
              <a:bodyPr wrap="square" lIns="0" tIns="0" rIns="0" bIns="0" rtlCol="0"/>
              <a:lstStyle/>
              <a:p>
                <a:endParaRPr/>
              </a:p>
            </p:txBody>
          </p:sp>
          <p:pic>
            <p:nvPicPr>
              <p:cNvPr id="233" name="object 218">
                <a:extLst>
                  <a:ext uri="{FF2B5EF4-FFF2-40B4-BE49-F238E27FC236}">
                    <a16:creationId xmlns:a16="http://schemas.microsoft.com/office/drawing/2014/main" id="{65CDE76E-1169-74FB-F336-12A3D6C17992}"/>
                  </a:ext>
                </a:extLst>
              </p:cNvPr>
              <p:cNvPicPr/>
              <p:nvPr/>
            </p:nvPicPr>
            <p:blipFill>
              <a:blip r:embed="rId182" cstate="print">
                <a:extLst>
                  <a:ext uri="{28A0092B-C50C-407E-A947-70E740481C1C}">
                    <a14:useLocalDpi xmlns:a14="http://schemas.microsoft.com/office/drawing/2010/main"/>
                  </a:ext>
                </a:extLst>
              </a:blip>
              <a:stretch>
                <a:fillRect/>
              </a:stretch>
            </p:blipFill>
            <p:spPr>
              <a:xfrm>
                <a:off x="4325912" y="1516202"/>
                <a:ext cx="47396" cy="19964"/>
              </a:xfrm>
              <a:prstGeom prst="rect">
                <a:avLst/>
              </a:prstGeom>
            </p:spPr>
          </p:pic>
          <p:pic>
            <p:nvPicPr>
              <p:cNvPr id="234" name="object 219">
                <a:extLst>
                  <a:ext uri="{FF2B5EF4-FFF2-40B4-BE49-F238E27FC236}">
                    <a16:creationId xmlns:a16="http://schemas.microsoft.com/office/drawing/2014/main" id="{C1A14DCB-D74C-9312-F4E3-689C53757CCB}"/>
                  </a:ext>
                </a:extLst>
              </p:cNvPr>
              <p:cNvPicPr/>
              <p:nvPr/>
            </p:nvPicPr>
            <p:blipFill>
              <a:blip r:embed="rId183" cstate="hqprint">
                <a:extLst>
                  <a:ext uri="{28A0092B-C50C-407E-A947-70E740481C1C}">
                    <a14:useLocalDpi xmlns:a14="http://schemas.microsoft.com/office/drawing/2010/main"/>
                  </a:ext>
                </a:extLst>
              </a:blip>
              <a:stretch>
                <a:fillRect/>
              </a:stretch>
            </p:blipFill>
            <p:spPr>
              <a:xfrm>
                <a:off x="4186059" y="1595237"/>
                <a:ext cx="211480" cy="167640"/>
              </a:xfrm>
              <a:prstGeom prst="rect">
                <a:avLst/>
              </a:prstGeom>
            </p:spPr>
          </p:pic>
          <p:pic>
            <p:nvPicPr>
              <p:cNvPr id="235" name="object 220">
                <a:extLst>
                  <a:ext uri="{FF2B5EF4-FFF2-40B4-BE49-F238E27FC236}">
                    <a16:creationId xmlns:a16="http://schemas.microsoft.com/office/drawing/2014/main" id="{FDB70C0D-C0F7-927C-5AA1-55FEC53F6DDE}"/>
                  </a:ext>
                </a:extLst>
              </p:cNvPr>
              <p:cNvPicPr/>
              <p:nvPr/>
            </p:nvPicPr>
            <p:blipFill>
              <a:blip r:embed="rId184" cstate="hqprint">
                <a:extLst>
                  <a:ext uri="{28A0092B-C50C-407E-A947-70E740481C1C}">
                    <a14:useLocalDpi xmlns:a14="http://schemas.microsoft.com/office/drawing/2010/main"/>
                  </a:ext>
                </a:extLst>
              </a:blip>
              <a:stretch>
                <a:fillRect/>
              </a:stretch>
            </p:blipFill>
            <p:spPr>
              <a:xfrm>
                <a:off x="4598619" y="2317216"/>
                <a:ext cx="288264" cy="361543"/>
              </a:xfrm>
              <a:prstGeom prst="rect">
                <a:avLst/>
              </a:prstGeom>
            </p:spPr>
          </p:pic>
          <p:pic>
            <p:nvPicPr>
              <p:cNvPr id="236" name="object 221">
                <a:extLst>
                  <a:ext uri="{FF2B5EF4-FFF2-40B4-BE49-F238E27FC236}">
                    <a16:creationId xmlns:a16="http://schemas.microsoft.com/office/drawing/2014/main" id="{CA58A921-985C-9998-9A60-7CD4D6B0A70A}"/>
                  </a:ext>
                </a:extLst>
              </p:cNvPr>
              <p:cNvPicPr/>
              <p:nvPr/>
            </p:nvPicPr>
            <p:blipFill>
              <a:blip r:embed="rId185" cstate="print">
                <a:extLst>
                  <a:ext uri="{28A0092B-C50C-407E-A947-70E740481C1C}">
                    <a14:useLocalDpi xmlns:a14="http://schemas.microsoft.com/office/drawing/2010/main"/>
                  </a:ext>
                </a:extLst>
              </a:blip>
              <a:stretch>
                <a:fillRect/>
              </a:stretch>
            </p:blipFill>
            <p:spPr>
              <a:xfrm>
                <a:off x="4188269" y="1933765"/>
                <a:ext cx="52844" cy="106248"/>
              </a:xfrm>
              <a:prstGeom prst="rect">
                <a:avLst/>
              </a:prstGeom>
            </p:spPr>
          </p:pic>
          <p:pic>
            <p:nvPicPr>
              <p:cNvPr id="237" name="object 222">
                <a:extLst>
                  <a:ext uri="{FF2B5EF4-FFF2-40B4-BE49-F238E27FC236}">
                    <a16:creationId xmlns:a16="http://schemas.microsoft.com/office/drawing/2014/main" id="{F1D754C1-99E6-C1B0-1085-A222026A8551}"/>
                  </a:ext>
                </a:extLst>
              </p:cNvPr>
              <p:cNvPicPr/>
              <p:nvPr/>
            </p:nvPicPr>
            <p:blipFill>
              <a:blip r:embed="rId186" cstate="hqprint">
                <a:extLst>
                  <a:ext uri="{28A0092B-C50C-407E-A947-70E740481C1C}">
                    <a14:useLocalDpi xmlns:a14="http://schemas.microsoft.com/office/drawing/2010/main"/>
                  </a:ext>
                </a:extLst>
              </a:blip>
              <a:stretch>
                <a:fillRect/>
              </a:stretch>
            </p:blipFill>
            <p:spPr>
              <a:xfrm>
                <a:off x="4422140" y="2478506"/>
                <a:ext cx="352755" cy="402583"/>
              </a:xfrm>
              <a:prstGeom prst="rect">
                <a:avLst/>
              </a:prstGeom>
            </p:spPr>
          </p:pic>
          <p:pic>
            <p:nvPicPr>
              <p:cNvPr id="238" name="object 223">
                <a:extLst>
                  <a:ext uri="{FF2B5EF4-FFF2-40B4-BE49-F238E27FC236}">
                    <a16:creationId xmlns:a16="http://schemas.microsoft.com/office/drawing/2014/main" id="{E8208C4A-411D-F24D-11D8-7CC73170A1FC}"/>
                  </a:ext>
                </a:extLst>
              </p:cNvPr>
              <p:cNvPicPr/>
              <p:nvPr/>
            </p:nvPicPr>
            <p:blipFill>
              <a:blip r:embed="rId187" cstate="hqprint">
                <a:extLst>
                  <a:ext uri="{28A0092B-C50C-407E-A947-70E740481C1C}">
                    <a14:useLocalDpi xmlns:a14="http://schemas.microsoft.com/office/drawing/2010/main"/>
                  </a:ext>
                </a:extLst>
              </a:blip>
              <a:stretch>
                <a:fillRect/>
              </a:stretch>
            </p:blipFill>
            <p:spPr>
              <a:xfrm>
                <a:off x="4411637" y="2879737"/>
                <a:ext cx="218595" cy="322579"/>
              </a:xfrm>
              <a:prstGeom prst="rect">
                <a:avLst/>
              </a:prstGeom>
            </p:spPr>
          </p:pic>
          <p:pic>
            <p:nvPicPr>
              <p:cNvPr id="239" name="object 224">
                <a:extLst>
                  <a:ext uri="{FF2B5EF4-FFF2-40B4-BE49-F238E27FC236}">
                    <a16:creationId xmlns:a16="http://schemas.microsoft.com/office/drawing/2014/main" id="{A563189C-ADE2-78C6-00CE-1C77A8C2DEAA}"/>
                  </a:ext>
                </a:extLst>
              </p:cNvPr>
              <p:cNvPicPr/>
              <p:nvPr/>
            </p:nvPicPr>
            <p:blipFill>
              <a:blip r:embed="rId188" cstate="hqprint">
                <a:extLst>
                  <a:ext uri="{28A0092B-C50C-407E-A947-70E740481C1C}">
                    <a14:useLocalDpi xmlns:a14="http://schemas.microsoft.com/office/drawing/2010/main"/>
                  </a:ext>
                </a:extLst>
              </a:blip>
              <a:stretch>
                <a:fillRect/>
              </a:stretch>
            </p:blipFill>
            <p:spPr>
              <a:xfrm>
                <a:off x="4485119" y="1996389"/>
                <a:ext cx="434987" cy="482600"/>
              </a:xfrm>
              <a:prstGeom prst="rect">
                <a:avLst/>
              </a:prstGeom>
            </p:spPr>
          </p:pic>
          <p:pic>
            <p:nvPicPr>
              <p:cNvPr id="240" name="object 225">
                <a:extLst>
                  <a:ext uri="{FF2B5EF4-FFF2-40B4-BE49-F238E27FC236}">
                    <a16:creationId xmlns:a16="http://schemas.microsoft.com/office/drawing/2014/main" id="{3C996E6A-DE2C-7F0E-DD4B-19D627030D71}"/>
                  </a:ext>
                </a:extLst>
              </p:cNvPr>
              <p:cNvPicPr/>
              <p:nvPr/>
            </p:nvPicPr>
            <p:blipFill>
              <a:blip r:embed="rId189" cstate="hqprint">
                <a:extLst>
                  <a:ext uri="{28A0092B-C50C-407E-A947-70E740481C1C}">
                    <a14:useLocalDpi xmlns:a14="http://schemas.microsoft.com/office/drawing/2010/main"/>
                  </a:ext>
                </a:extLst>
              </a:blip>
              <a:stretch>
                <a:fillRect/>
              </a:stretch>
            </p:blipFill>
            <p:spPr>
              <a:xfrm>
                <a:off x="4491748" y="3200679"/>
                <a:ext cx="96545" cy="161226"/>
              </a:xfrm>
              <a:prstGeom prst="rect">
                <a:avLst/>
              </a:prstGeom>
            </p:spPr>
          </p:pic>
          <p:pic>
            <p:nvPicPr>
              <p:cNvPr id="241" name="object 226">
                <a:extLst>
                  <a:ext uri="{FF2B5EF4-FFF2-40B4-BE49-F238E27FC236}">
                    <a16:creationId xmlns:a16="http://schemas.microsoft.com/office/drawing/2014/main" id="{F5DB5291-0001-A7D7-79CF-37093A326603}"/>
                  </a:ext>
                </a:extLst>
              </p:cNvPr>
              <p:cNvPicPr/>
              <p:nvPr/>
            </p:nvPicPr>
            <p:blipFill>
              <a:blip r:embed="rId190" cstate="hqprint">
                <a:extLst>
                  <a:ext uri="{28A0092B-C50C-407E-A947-70E740481C1C}">
                    <a14:useLocalDpi xmlns:a14="http://schemas.microsoft.com/office/drawing/2010/main"/>
                  </a:ext>
                </a:extLst>
              </a:blip>
              <a:stretch>
                <a:fillRect/>
              </a:stretch>
            </p:blipFill>
            <p:spPr>
              <a:xfrm>
                <a:off x="4608525" y="1513636"/>
                <a:ext cx="375793" cy="221272"/>
              </a:xfrm>
              <a:prstGeom prst="rect">
                <a:avLst/>
              </a:prstGeom>
            </p:spPr>
          </p:pic>
          <p:pic>
            <p:nvPicPr>
              <p:cNvPr id="242" name="object 227">
                <a:extLst>
                  <a:ext uri="{FF2B5EF4-FFF2-40B4-BE49-F238E27FC236}">
                    <a16:creationId xmlns:a16="http://schemas.microsoft.com/office/drawing/2014/main" id="{876A9A9B-8F15-16B7-52E4-7C3B19DEA341}"/>
                  </a:ext>
                </a:extLst>
              </p:cNvPr>
              <p:cNvPicPr/>
              <p:nvPr/>
            </p:nvPicPr>
            <p:blipFill>
              <a:blip r:embed="rId191" cstate="hqprint">
                <a:extLst>
                  <a:ext uri="{28A0092B-C50C-407E-A947-70E740481C1C}">
                    <a14:useLocalDpi xmlns:a14="http://schemas.microsoft.com/office/drawing/2010/main"/>
                  </a:ext>
                </a:extLst>
              </a:blip>
              <a:stretch>
                <a:fillRect/>
              </a:stretch>
            </p:blipFill>
            <p:spPr>
              <a:xfrm>
                <a:off x="4561992" y="1749069"/>
                <a:ext cx="417957" cy="425653"/>
              </a:xfrm>
              <a:prstGeom prst="rect">
                <a:avLst/>
              </a:prstGeom>
            </p:spPr>
          </p:pic>
          <p:pic>
            <p:nvPicPr>
              <p:cNvPr id="243" name="object 228">
                <a:extLst>
                  <a:ext uri="{FF2B5EF4-FFF2-40B4-BE49-F238E27FC236}">
                    <a16:creationId xmlns:a16="http://schemas.microsoft.com/office/drawing/2014/main" id="{E726820A-6597-EFF0-F0AF-7ECE9F171E33}"/>
                  </a:ext>
                </a:extLst>
              </p:cNvPr>
              <p:cNvPicPr/>
              <p:nvPr/>
            </p:nvPicPr>
            <p:blipFill>
              <a:blip r:embed="rId192" cstate="hqprint">
                <a:extLst>
                  <a:ext uri="{28A0092B-C50C-407E-A947-70E740481C1C}">
                    <a14:useLocalDpi xmlns:a14="http://schemas.microsoft.com/office/drawing/2010/main"/>
                  </a:ext>
                </a:extLst>
              </a:blip>
              <a:stretch>
                <a:fillRect/>
              </a:stretch>
            </p:blipFill>
            <p:spPr>
              <a:xfrm>
                <a:off x="4628582" y="2879439"/>
                <a:ext cx="72068" cy="207549"/>
              </a:xfrm>
              <a:prstGeom prst="rect">
                <a:avLst/>
              </a:prstGeom>
            </p:spPr>
          </p:pic>
          <p:pic>
            <p:nvPicPr>
              <p:cNvPr id="244" name="object 229">
                <a:extLst>
                  <a:ext uri="{FF2B5EF4-FFF2-40B4-BE49-F238E27FC236}">
                    <a16:creationId xmlns:a16="http://schemas.microsoft.com/office/drawing/2014/main" id="{42E7DB75-308E-A678-1F30-87AB2322B0FA}"/>
                  </a:ext>
                </a:extLst>
              </p:cNvPr>
              <p:cNvPicPr/>
              <p:nvPr/>
            </p:nvPicPr>
            <p:blipFill>
              <a:blip r:embed="rId193" cstate="hqprint">
                <a:extLst>
                  <a:ext uri="{28A0092B-C50C-407E-A947-70E740481C1C}">
                    <a14:useLocalDpi xmlns:a14="http://schemas.microsoft.com/office/drawing/2010/main"/>
                  </a:ext>
                </a:extLst>
              </a:blip>
              <a:stretch>
                <a:fillRect/>
              </a:stretch>
            </p:blipFill>
            <p:spPr>
              <a:xfrm>
                <a:off x="4640211" y="1152004"/>
                <a:ext cx="352894" cy="363282"/>
              </a:xfrm>
              <a:prstGeom prst="rect">
                <a:avLst/>
              </a:prstGeom>
            </p:spPr>
          </p:pic>
          <p:sp>
            <p:nvSpPr>
              <p:cNvPr id="245" name="object 230">
                <a:extLst>
                  <a:ext uri="{FF2B5EF4-FFF2-40B4-BE49-F238E27FC236}">
                    <a16:creationId xmlns:a16="http://schemas.microsoft.com/office/drawing/2014/main" id="{7D0DC80C-6EF3-9B41-0785-14C50AD3C62D}"/>
                  </a:ext>
                </a:extLst>
              </p:cNvPr>
              <p:cNvSpPr/>
              <p:nvPr/>
            </p:nvSpPr>
            <p:spPr>
              <a:xfrm>
                <a:off x="4753470" y="2723819"/>
                <a:ext cx="0" cy="635"/>
              </a:xfrm>
              <a:custGeom>
                <a:avLst/>
                <a:gdLst/>
                <a:ahLst/>
                <a:cxnLst/>
                <a:rect l="l" t="t" r="r" b="b"/>
                <a:pathLst>
                  <a:path h="635">
                    <a:moveTo>
                      <a:pt x="0" y="241"/>
                    </a:moveTo>
                    <a:lnTo>
                      <a:pt x="0" y="0"/>
                    </a:lnTo>
                  </a:path>
                </a:pathLst>
              </a:custGeom>
              <a:ln w="3175">
                <a:solidFill>
                  <a:srgbClr val="4F8FAB"/>
                </a:solidFill>
              </a:ln>
            </p:spPr>
            <p:txBody>
              <a:bodyPr wrap="square" lIns="0" tIns="0" rIns="0" bIns="0" rtlCol="0"/>
              <a:lstStyle/>
              <a:p>
                <a:endParaRPr/>
              </a:p>
            </p:txBody>
          </p:sp>
          <p:pic>
            <p:nvPicPr>
              <p:cNvPr id="246" name="object 231">
                <a:extLst>
                  <a:ext uri="{FF2B5EF4-FFF2-40B4-BE49-F238E27FC236}">
                    <a16:creationId xmlns:a16="http://schemas.microsoft.com/office/drawing/2014/main" id="{DDD1985D-43BC-1504-452E-2BDCBD788369}"/>
                  </a:ext>
                </a:extLst>
              </p:cNvPr>
              <p:cNvPicPr/>
              <p:nvPr/>
            </p:nvPicPr>
            <p:blipFill>
              <a:blip r:embed="rId194" cstate="hqprint">
                <a:extLst>
                  <a:ext uri="{28A0092B-C50C-407E-A947-70E740481C1C}">
                    <a14:useLocalDpi xmlns:a14="http://schemas.microsoft.com/office/drawing/2010/main"/>
                  </a:ext>
                </a:extLst>
              </a:blip>
              <a:stretch>
                <a:fillRect/>
              </a:stretch>
            </p:blipFill>
            <p:spPr>
              <a:xfrm>
                <a:off x="4384751" y="2992437"/>
                <a:ext cx="145313" cy="618490"/>
              </a:xfrm>
              <a:prstGeom prst="rect">
                <a:avLst/>
              </a:prstGeom>
            </p:spPr>
          </p:pic>
          <p:pic>
            <p:nvPicPr>
              <p:cNvPr id="247" name="object 232">
                <a:extLst>
                  <a:ext uri="{FF2B5EF4-FFF2-40B4-BE49-F238E27FC236}">
                    <a16:creationId xmlns:a16="http://schemas.microsoft.com/office/drawing/2014/main" id="{C9DF5716-5C93-5280-4BDD-EDCDBC31858E}"/>
                  </a:ext>
                </a:extLst>
              </p:cNvPr>
              <p:cNvPicPr/>
              <p:nvPr/>
            </p:nvPicPr>
            <p:blipFill>
              <a:blip r:embed="rId195" cstate="hqprint">
                <a:extLst>
                  <a:ext uri="{28A0092B-C50C-407E-A947-70E740481C1C}">
                    <a14:useLocalDpi xmlns:a14="http://schemas.microsoft.com/office/drawing/2010/main"/>
                  </a:ext>
                </a:extLst>
              </a:blip>
              <a:stretch>
                <a:fillRect/>
              </a:stretch>
            </p:blipFill>
            <p:spPr>
              <a:xfrm>
                <a:off x="4304068" y="2956851"/>
                <a:ext cx="216852" cy="862291"/>
              </a:xfrm>
              <a:prstGeom prst="rect">
                <a:avLst/>
              </a:prstGeom>
            </p:spPr>
          </p:pic>
          <p:pic>
            <p:nvPicPr>
              <p:cNvPr id="248" name="object 233">
                <a:extLst>
                  <a:ext uri="{FF2B5EF4-FFF2-40B4-BE49-F238E27FC236}">
                    <a16:creationId xmlns:a16="http://schemas.microsoft.com/office/drawing/2014/main" id="{FA2E1103-612E-9D33-1921-66E7F5931204}"/>
                  </a:ext>
                </a:extLst>
              </p:cNvPr>
              <p:cNvPicPr/>
              <p:nvPr/>
            </p:nvPicPr>
            <p:blipFill>
              <a:blip r:embed="rId196" cstate="hqprint">
                <a:extLst>
                  <a:ext uri="{28A0092B-C50C-407E-A947-70E740481C1C}">
                    <a14:useLocalDpi xmlns:a14="http://schemas.microsoft.com/office/drawing/2010/main"/>
                  </a:ext>
                </a:extLst>
              </a:blip>
              <a:stretch>
                <a:fillRect/>
              </a:stretch>
            </p:blipFill>
            <p:spPr>
              <a:xfrm>
                <a:off x="4258348" y="1219771"/>
                <a:ext cx="174612" cy="397055"/>
              </a:xfrm>
              <a:prstGeom prst="rect">
                <a:avLst/>
              </a:prstGeom>
            </p:spPr>
          </p:pic>
          <p:sp>
            <p:nvSpPr>
              <p:cNvPr id="249" name="object 234">
                <a:extLst>
                  <a:ext uri="{FF2B5EF4-FFF2-40B4-BE49-F238E27FC236}">
                    <a16:creationId xmlns:a16="http://schemas.microsoft.com/office/drawing/2014/main" id="{69DD61BB-D1EC-478E-AD83-B8045B45011B}"/>
                  </a:ext>
                </a:extLst>
              </p:cNvPr>
              <p:cNvSpPr/>
              <p:nvPr/>
            </p:nvSpPr>
            <p:spPr>
              <a:xfrm>
                <a:off x="4459884" y="3150285"/>
                <a:ext cx="3175" cy="5080"/>
              </a:xfrm>
              <a:custGeom>
                <a:avLst/>
                <a:gdLst/>
                <a:ahLst/>
                <a:cxnLst/>
                <a:rect l="l" t="t" r="r" b="b"/>
                <a:pathLst>
                  <a:path w="3175" h="5080">
                    <a:moveTo>
                      <a:pt x="88" y="4711"/>
                    </a:moveTo>
                    <a:close/>
                  </a:path>
                  <a:path w="3175" h="5080">
                    <a:moveTo>
                      <a:pt x="2362" y="0"/>
                    </a:moveTo>
                    <a:lnTo>
                      <a:pt x="1181" y="2654"/>
                    </a:lnTo>
                    <a:lnTo>
                      <a:pt x="0" y="4318"/>
                    </a:lnTo>
                    <a:lnTo>
                      <a:pt x="25" y="4711"/>
                    </a:lnTo>
                    <a:lnTo>
                      <a:pt x="1523" y="3225"/>
                    </a:lnTo>
                    <a:lnTo>
                      <a:pt x="3035" y="571"/>
                    </a:lnTo>
                    <a:lnTo>
                      <a:pt x="2578" y="139"/>
                    </a:lnTo>
                    <a:lnTo>
                      <a:pt x="2362" y="0"/>
                    </a:lnTo>
                    <a:close/>
                  </a:path>
                </a:pathLst>
              </a:custGeom>
              <a:solidFill>
                <a:srgbClr val="286887"/>
              </a:solidFill>
            </p:spPr>
            <p:txBody>
              <a:bodyPr wrap="square" lIns="0" tIns="0" rIns="0" bIns="0" rtlCol="0"/>
              <a:lstStyle/>
              <a:p>
                <a:endParaRPr/>
              </a:p>
            </p:txBody>
          </p:sp>
          <p:pic>
            <p:nvPicPr>
              <p:cNvPr id="250" name="object 235">
                <a:extLst>
                  <a:ext uri="{FF2B5EF4-FFF2-40B4-BE49-F238E27FC236}">
                    <a16:creationId xmlns:a16="http://schemas.microsoft.com/office/drawing/2014/main" id="{692F713F-1D8D-EAF7-3C39-A2F450C0C82D}"/>
                  </a:ext>
                </a:extLst>
              </p:cNvPr>
              <p:cNvPicPr/>
              <p:nvPr/>
            </p:nvPicPr>
            <p:blipFill>
              <a:blip r:embed="rId197" cstate="hqprint">
                <a:extLst>
                  <a:ext uri="{28A0092B-C50C-407E-A947-70E740481C1C}">
                    <a14:useLocalDpi xmlns:a14="http://schemas.microsoft.com/office/drawing/2010/main"/>
                  </a:ext>
                </a:extLst>
              </a:blip>
              <a:stretch>
                <a:fillRect/>
              </a:stretch>
            </p:blipFill>
            <p:spPr>
              <a:xfrm>
                <a:off x="4367137" y="3478390"/>
                <a:ext cx="72427" cy="188950"/>
              </a:xfrm>
              <a:prstGeom prst="rect">
                <a:avLst/>
              </a:prstGeom>
            </p:spPr>
          </p:pic>
          <p:pic>
            <p:nvPicPr>
              <p:cNvPr id="251" name="object 236">
                <a:extLst>
                  <a:ext uri="{FF2B5EF4-FFF2-40B4-BE49-F238E27FC236}">
                    <a16:creationId xmlns:a16="http://schemas.microsoft.com/office/drawing/2014/main" id="{4D931CBE-CAF0-EA96-7E16-D16A1E3D83C1}"/>
                  </a:ext>
                </a:extLst>
              </p:cNvPr>
              <p:cNvPicPr/>
              <p:nvPr/>
            </p:nvPicPr>
            <p:blipFill>
              <a:blip r:embed="rId198" cstate="hqprint">
                <a:extLst>
                  <a:ext uri="{28A0092B-C50C-407E-A947-70E740481C1C}">
                    <a14:useLocalDpi xmlns:a14="http://schemas.microsoft.com/office/drawing/2010/main"/>
                  </a:ext>
                </a:extLst>
              </a:blip>
              <a:stretch>
                <a:fillRect/>
              </a:stretch>
            </p:blipFill>
            <p:spPr>
              <a:xfrm>
                <a:off x="4339907" y="3535972"/>
                <a:ext cx="66884" cy="186969"/>
              </a:xfrm>
              <a:prstGeom prst="rect">
                <a:avLst/>
              </a:prstGeom>
            </p:spPr>
          </p:pic>
          <p:pic>
            <p:nvPicPr>
              <p:cNvPr id="252" name="object 237">
                <a:extLst>
                  <a:ext uri="{FF2B5EF4-FFF2-40B4-BE49-F238E27FC236}">
                    <a16:creationId xmlns:a16="http://schemas.microsoft.com/office/drawing/2014/main" id="{E80680CC-EEEE-AEF3-C93B-6B93AEC4D356}"/>
                  </a:ext>
                </a:extLst>
              </p:cNvPr>
              <p:cNvPicPr/>
              <p:nvPr/>
            </p:nvPicPr>
            <p:blipFill>
              <a:blip r:embed="rId199" cstate="print"/>
              <a:stretch>
                <a:fillRect/>
              </a:stretch>
            </p:blipFill>
            <p:spPr>
              <a:xfrm>
                <a:off x="4364316" y="3771264"/>
                <a:ext cx="7797" cy="15646"/>
              </a:xfrm>
              <a:prstGeom prst="rect">
                <a:avLst/>
              </a:prstGeom>
            </p:spPr>
          </p:pic>
          <p:pic>
            <p:nvPicPr>
              <p:cNvPr id="253" name="object 238">
                <a:extLst>
                  <a:ext uri="{FF2B5EF4-FFF2-40B4-BE49-F238E27FC236}">
                    <a16:creationId xmlns:a16="http://schemas.microsoft.com/office/drawing/2014/main" id="{603C1CBA-7579-6062-165B-CB84004EA13D}"/>
                  </a:ext>
                </a:extLst>
              </p:cNvPr>
              <p:cNvPicPr/>
              <p:nvPr/>
            </p:nvPicPr>
            <p:blipFill>
              <a:blip r:embed="rId200" cstate="hqprint">
                <a:extLst>
                  <a:ext uri="{28A0092B-C50C-407E-A947-70E740481C1C}">
                    <a14:useLocalDpi xmlns:a14="http://schemas.microsoft.com/office/drawing/2010/main"/>
                  </a:ext>
                </a:extLst>
              </a:blip>
              <a:stretch>
                <a:fillRect/>
              </a:stretch>
            </p:blipFill>
            <p:spPr>
              <a:xfrm>
                <a:off x="4360430" y="3041738"/>
                <a:ext cx="135369" cy="309829"/>
              </a:xfrm>
              <a:prstGeom prst="rect">
                <a:avLst/>
              </a:prstGeom>
            </p:spPr>
          </p:pic>
          <p:pic>
            <p:nvPicPr>
              <p:cNvPr id="254" name="object 239">
                <a:extLst>
                  <a:ext uri="{FF2B5EF4-FFF2-40B4-BE49-F238E27FC236}">
                    <a16:creationId xmlns:a16="http://schemas.microsoft.com/office/drawing/2014/main" id="{CB4F6FE2-2A4E-B732-AA72-C7D3CD81007C}"/>
                  </a:ext>
                </a:extLst>
              </p:cNvPr>
              <p:cNvPicPr/>
              <p:nvPr/>
            </p:nvPicPr>
            <p:blipFill>
              <a:blip r:embed="rId201" cstate="hqprint">
                <a:extLst>
                  <a:ext uri="{28A0092B-C50C-407E-A947-70E740481C1C}">
                    <a14:useLocalDpi xmlns:a14="http://schemas.microsoft.com/office/drawing/2010/main"/>
                  </a:ext>
                </a:extLst>
              </a:blip>
              <a:stretch>
                <a:fillRect/>
              </a:stretch>
            </p:blipFill>
            <p:spPr>
              <a:xfrm>
                <a:off x="4404283" y="2941954"/>
                <a:ext cx="22974" cy="54457"/>
              </a:xfrm>
              <a:prstGeom prst="rect">
                <a:avLst/>
              </a:prstGeom>
            </p:spPr>
          </p:pic>
          <p:pic>
            <p:nvPicPr>
              <p:cNvPr id="255" name="object 240">
                <a:extLst>
                  <a:ext uri="{FF2B5EF4-FFF2-40B4-BE49-F238E27FC236}">
                    <a16:creationId xmlns:a16="http://schemas.microsoft.com/office/drawing/2014/main" id="{74B113A7-EF1B-5337-A4B9-403182C39DA0}"/>
                  </a:ext>
                </a:extLst>
              </p:cNvPr>
              <p:cNvPicPr/>
              <p:nvPr/>
            </p:nvPicPr>
            <p:blipFill>
              <a:blip r:embed="rId202" cstate="print">
                <a:extLst>
                  <a:ext uri="{28A0092B-C50C-407E-A947-70E740481C1C}">
                    <a14:useLocalDpi xmlns:a14="http://schemas.microsoft.com/office/drawing/2010/main"/>
                  </a:ext>
                </a:extLst>
              </a:blip>
              <a:stretch>
                <a:fillRect/>
              </a:stretch>
            </p:blipFill>
            <p:spPr>
              <a:xfrm>
                <a:off x="4408182" y="2880194"/>
                <a:ext cx="42965" cy="106311"/>
              </a:xfrm>
              <a:prstGeom prst="rect">
                <a:avLst/>
              </a:prstGeom>
            </p:spPr>
          </p:pic>
          <p:sp>
            <p:nvSpPr>
              <p:cNvPr id="256" name="object 241">
                <a:extLst>
                  <a:ext uri="{FF2B5EF4-FFF2-40B4-BE49-F238E27FC236}">
                    <a16:creationId xmlns:a16="http://schemas.microsoft.com/office/drawing/2014/main" id="{3B3E7AAF-4367-A28F-C728-5E8016DB8CBC}"/>
                  </a:ext>
                </a:extLst>
              </p:cNvPr>
              <p:cNvSpPr/>
              <p:nvPr/>
            </p:nvSpPr>
            <p:spPr>
              <a:xfrm>
                <a:off x="4412996" y="2940053"/>
                <a:ext cx="0" cy="2540"/>
              </a:xfrm>
              <a:custGeom>
                <a:avLst/>
                <a:gdLst/>
                <a:ahLst/>
                <a:cxnLst/>
                <a:rect l="l" t="t" r="r" b="b"/>
                <a:pathLst>
                  <a:path h="2539">
                    <a:moveTo>
                      <a:pt x="0" y="1963"/>
                    </a:moveTo>
                    <a:lnTo>
                      <a:pt x="0" y="0"/>
                    </a:lnTo>
                  </a:path>
                </a:pathLst>
              </a:custGeom>
              <a:ln w="3175">
                <a:solidFill>
                  <a:srgbClr val="3F855F"/>
                </a:solidFill>
              </a:ln>
            </p:spPr>
            <p:txBody>
              <a:bodyPr wrap="square" lIns="0" tIns="0" rIns="0" bIns="0" rtlCol="0"/>
              <a:lstStyle/>
              <a:p>
                <a:endParaRPr/>
              </a:p>
            </p:txBody>
          </p:sp>
          <p:pic>
            <p:nvPicPr>
              <p:cNvPr id="257" name="object 242">
                <a:extLst>
                  <a:ext uri="{FF2B5EF4-FFF2-40B4-BE49-F238E27FC236}">
                    <a16:creationId xmlns:a16="http://schemas.microsoft.com/office/drawing/2014/main" id="{679EF34B-D71C-8E72-873D-998CD99FA6CB}"/>
                  </a:ext>
                </a:extLst>
              </p:cNvPr>
              <p:cNvPicPr/>
              <p:nvPr/>
            </p:nvPicPr>
            <p:blipFill>
              <a:blip r:embed="rId203" cstate="print"/>
              <a:stretch>
                <a:fillRect/>
              </a:stretch>
            </p:blipFill>
            <p:spPr>
              <a:xfrm>
                <a:off x="4340136" y="3410876"/>
                <a:ext cx="2895" cy="6007"/>
              </a:xfrm>
              <a:prstGeom prst="rect">
                <a:avLst/>
              </a:prstGeom>
            </p:spPr>
          </p:pic>
          <p:pic>
            <p:nvPicPr>
              <p:cNvPr id="258" name="object 243">
                <a:extLst>
                  <a:ext uri="{FF2B5EF4-FFF2-40B4-BE49-F238E27FC236}">
                    <a16:creationId xmlns:a16="http://schemas.microsoft.com/office/drawing/2014/main" id="{0DBAEBE6-FB12-E9C3-6126-93D0B0C50ED2}"/>
                  </a:ext>
                </a:extLst>
              </p:cNvPr>
              <p:cNvPicPr/>
              <p:nvPr/>
            </p:nvPicPr>
            <p:blipFill>
              <a:blip r:embed="rId204" cstate="hqprint">
                <a:extLst>
                  <a:ext uri="{28A0092B-C50C-407E-A947-70E740481C1C}">
                    <a14:useLocalDpi xmlns:a14="http://schemas.microsoft.com/office/drawing/2010/main"/>
                  </a:ext>
                </a:extLst>
              </a:blip>
              <a:stretch>
                <a:fillRect/>
              </a:stretch>
            </p:blipFill>
            <p:spPr>
              <a:xfrm>
                <a:off x="4239806" y="3658082"/>
                <a:ext cx="116116" cy="440931"/>
              </a:xfrm>
              <a:prstGeom prst="rect">
                <a:avLst/>
              </a:prstGeom>
            </p:spPr>
          </p:pic>
          <p:pic>
            <p:nvPicPr>
              <p:cNvPr id="259" name="object 244">
                <a:extLst>
                  <a:ext uri="{FF2B5EF4-FFF2-40B4-BE49-F238E27FC236}">
                    <a16:creationId xmlns:a16="http://schemas.microsoft.com/office/drawing/2014/main" id="{D6BE0C01-8402-5ABD-89FC-B899950E44A2}"/>
                  </a:ext>
                </a:extLst>
              </p:cNvPr>
              <p:cNvPicPr/>
              <p:nvPr/>
            </p:nvPicPr>
            <p:blipFill>
              <a:blip r:embed="rId205" cstate="hqprint">
                <a:extLst>
                  <a:ext uri="{28A0092B-C50C-407E-A947-70E740481C1C}">
                    <a14:useLocalDpi xmlns:a14="http://schemas.microsoft.com/office/drawing/2010/main"/>
                  </a:ext>
                </a:extLst>
              </a:blip>
              <a:stretch>
                <a:fillRect/>
              </a:stretch>
            </p:blipFill>
            <p:spPr>
              <a:xfrm>
                <a:off x="4351845" y="3204324"/>
                <a:ext cx="74002" cy="138328"/>
              </a:xfrm>
              <a:prstGeom prst="rect">
                <a:avLst/>
              </a:prstGeom>
            </p:spPr>
          </p:pic>
          <p:pic>
            <p:nvPicPr>
              <p:cNvPr id="260" name="object 245">
                <a:extLst>
                  <a:ext uri="{FF2B5EF4-FFF2-40B4-BE49-F238E27FC236}">
                    <a16:creationId xmlns:a16="http://schemas.microsoft.com/office/drawing/2014/main" id="{468F30BD-4ACB-C75E-A103-BD059C1D9FEF}"/>
                  </a:ext>
                </a:extLst>
              </p:cNvPr>
              <p:cNvPicPr/>
              <p:nvPr/>
            </p:nvPicPr>
            <p:blipFill>
              <a:blip r:embed="rId206" cstate="hqprint">
                <a:extLst>
                  <a:ext uri="{28A0092B-C50C-407E-A947-70E740481C1C}">
                    <a14:useLocalDpi xmlns:a14="http://schemas.microsoft.com/office/drawing/2010/main"/>
                  </a:ext>
                </a:extLst>
              </a:blip>
              <a:stretch>
                <a:fillRect/>
              </a:stretch>
            </p:blipFill>
            <p:spPr>
              <a:xfrm>
                <a:off x="4324642" y="3345713"/>
                <a:ext cx="109905" cy="174332"/>
              </a:xfrm>
              <a:prstGeom prst="rect">
                <a:avLst/>
              </a:prstGeom>
            </p:spPr>
          </p:pic>
          <p:pic>
            <p:nvPicPr>
              <p:cNvPr id="261" name="object 246">
                <a:extLst>
                  <a:ext uri="{FF2B5EF4-FFF2-40B4-BE49-F238E27FC236}">
                    <a16:creationId xmlns:a16="http://schemas.microsoft.com/office/drawing/2014/main" id="{5273E520-6192-51D5-7A8C-F08222971EC2}"/>
                  </a:ext>
                </a:extLst>
              </p:cNvPr>
              <p:cNvPicPr/>
              <p:nvPr/>
            </p:nvPicPr>
            <p:blipFill>
              <a:blip r:embed="rId207" cstate="print"/>
              <a:stretch>
                <a:fillRect/>
              </a:stretch>
            </p:blipFill>
            <p:spPr>
              <a:xfrm>
                <a:off x="3960012" y="1762036"/>
                <a:ext cx="1346" cy="3035"/>
              </a:xfrm>
              <a:prstGeom prst="rect">
                <a:avLst/>
              </a:prstGeom>
            </p:spPr>
          </p:pic>
          <p:pic>
            <p:nvPicPr>
              <p:cNvPr id="262" name="object 247">
                <a:extLst>
                  <a:ext uri="{FF2B5EF4-FFF2-40B4-BE49-F238E27FC236}">
                    <a16:creationId xmlns:a16="http://schemas.microsoft.com/office/drawing/2014/main" id="{AACF0063-7A90-FA3D-983D-E7C0D4A661F0}"/>
                  </a:ext>
                </a:extLst>
              </p:cNvPr>
              <p:cNvPicPr/>
              <p:nvPr/>
            </p:nvPicPr>
            <p:blipFill>
              <a:blip r:embed="rId208" cstate="hqprint">
                <a:extLst>
                  <a:ext uri="{28A0092B-C50C-407E-A947-70E740481C1C}">
                    <a14:useLocalDpi xmlns:a14="http://schemas.microsoft.com/office/drawing/2010/main"/>
                  </a:ext>
                </a:extLst>
              </a:blip>
              <a:stretch>
                <a:fillRect/>
              </a:stretch>
            </p:blipFill>
            <p:spPr>
              <a:xfrm>
                <a:off x="4284802" y="1152004"/>
                <a:ext cx="364261" cy="285927"/>
              </a:xfrm>
              <a:prstGeom prst="rect">
                <a:avLst/>
              </a:prstGeom>
            </p:spPr>
          </p:pic>
          <p:pic>
            <p:nvPicPr>
              <p:cNvPr id="263" name="object 248">
                <a:extLst>
                  <a:ext uri="{FF2B5EF4-FFF2-40B4-BE49-F238E27FC236}">
                    <a16:creationId xmlns:a16="http://schemas.microsoft.com/office/drawing/2014/main" id="{5857DAAE-C7BA-6862-8688-FB5D8FC067A7}"/>
                  </a:ext>
                </a:extLst>
              </p:cNvPr>
              <p:cNvPicPr/>
              <p:nvPr/>
            </p:nvPicPr>
            <p:blipFill>
              <a:blip r:embed="rId209" cstate="hqprint">
                <a:extLst>
                  <a:ext uri="{28A0092B-C50C-407E-A947-70E740481C1C}">
                    <a14:useLocalDpi xmlns:a14="http://schemas.microsoft.com/office/drawing/2010/main"/>
                  </a:ext>
                </a:extLst>
              </a:blip>
              <a:stretch>
                <a:fillRect/>
              </a:stretch>
            </p:blipFill>
            <p:spPr>
              <a:xfrm>
                <a:off x="4076357" y="1389367"/>
                <a:ext cx="251282" cy="501789"/>
              </a:xfrm>
              <a:prstGeom prst="rect">
                <a:avLst/>
              </a:prstGeom>
            </p:spPr>
          </p:pic>
          <p:sp>
            <p:nvSpPr>
              <p:cNvPr id="264" name="object 249">
                <a:extLst>
                  <a:ext uri="{FF2B5EF4-FFF2-40B4-BE49-F238E27FC236}">
                    <a16:creationId xmlns:a16="http://schemas.microsoft.com/office/drawing/2014/main" id="{B083B5EB-61FA-E568-58B4-794C15474F90}"/>
                  </a:ext>
                </a:extLst>
              </p:cNvPr>
              <p:cNvSpPr/>
              <p:nvPr/>
            </p:nvSpPr>
            <p:spPr>
              <a:xfrm>
                <a:off x="4337964" y="1319485"/>
                <a:ext cx="0" cy="635"/>
              </a:xfrm>
              <a:custGeom>
                <a:avLst/>
                <a:gdLst/>
                <a:ahLst/>
                <a:cxnLst/>
                <a:rect l="l" t="t" r="r" b="b"/>
                <a:pathLst>
                  <a:path h="634">
                    <a:moveTo>
                      <a:pt x="0" y="481"/>
                    </a:moveTo>
                    <a:lnTo>
                      <a:pt x="0" y="0"/>
                    </a:lnTo>
                  </a:path>
                </a:pathLst>
              </a:custGeom>
              <a:ln w="3175">
                <a:solidFill>
                  <a:srgbClr val="97CAC0"/>
                </a:solidFill>
              </a:ln>
            </p:spPr>
            <p:txBody>
              <a:bodyPr wrap="square" lIns="0" tIns="0" rIns="0" bIns="0" rtlCol="0"/>
              <a:lstStyle/>
              <a:p>
                <a:endParaRPr/>
              </a:p>
            </p:txBody>
          </p:sp>
          <p:pic>
            <p:nvPicPr>
              <p:cNvPr id="265" name="object 250">
                <a:extLst>
                  <a:ext uri="{FF2B5EF4-FFF2-40B4-BE49-F238E27FC236}">
                    <a16:creationId xmlns:a16="http://schemas.microsoft.com/office/drawing/2014/main" id="{E84BA197-8B14-7FC7-0F01-30ECC41636C2}"/>
                  </a:ext>
                </a:extLst>
              </p:cNvPr>
              <p:cNvPicPr/>
              <p:nvPr/>
            </p:nvPicPr>
            <p:blipFill>
              <a:blip r:embed="rId210" cstate="hqprint">
                <a:extLst>
                  <a:ext uri="{28A0092B-C50C-407E-A947-70E740481C1C}">
                    <a14:useLocalDpi xmlns:a14="http://schemas.microsoft.com/office/drawing/2010/main"/>
                  </a:ext>
                </a:extLst>
              </a:blip>
              <a:stretch>
                <a:fillRect/>
              </a:stretch>
            </p:blipFill>
            <p:spPr>
              <a:xfrm>
                <a:off x="4258183" y="1152004"/>
                <a:ext cx="140004" cy="264769"/>
              </a:xfrm>
              <a:prstGeom prst="rect">
                <a:avLst/>
              </a:prstGeom>
            </p:spPr>
          </p:pic>
          <p:pic>
            <p:nvPicPr>
              <p:cNvPr id="266" name="object 251">
                <a:extLst>
                  <a:ext uri="{FF2B5EF4-FFF2-40B4-BE49-F238E27FC236}">
                    <a16:creationId xmlns:a16="http://schemas.microsoft.com/office/drawing/2014/main" id="{F9635780-898A-6E18-37CD-3251C31DB3A1}"/>
                  </a:ext>
                </a:extLst>
              </p:cNvPr>
              <p:cNvPicPr/>
              <p:nvPr/>
            </p:nvPicPr>
            <p:blipFill>
              <a:blip r:embed="rId211" cstate="hqprint">
                <a:extLst>
                  <a:ext uri="{28A0092B-C50C-407E-A947-70E740481C1C}">
                    <a14:useLocalDpi xmlns:a14="http://schemas.microsoft.com/office/drawing/2010/main"/>
                  </a:ext>
                </a:extLst>
              </a:blip>
              <a:stretch>
                <a:fillRect/>
              </a:stretch>
            </p:blipFill>
            <p:spPr>
              <a:xfrm>
                <a:off x="4262424" y="1185989"/>
                <a:ext cx="156159" cy="109867"/>
              </a:xfrm>
              <a:prstGeom prst="rect">
                <a:avLst/>
              </a:prstGeom>
            </p:spPr>
          </p:pic>
          <p:pic>
            <p:nvPicPr>
              <p:cNvPr id="267" name="object 252">
                <a:extLst>
                  <a:ext uri="{FF2B5EF4-FFF2-40B4-BE49-F238E27FC236}">
                    <a16:creationId xmlns:a16="http://schemas.microsoft.com/office/drawing/2014/main" id="{BC011B55-0D59-E690-E7AC-F171C31D3B3A}"/>
                  </a:ext>
                </a:extLst>
              </p:cNvPr>
              <p:cNvPicPr/>
              <p:nvPr/>
            </p:nvPicPr>
            <p:blipFill>
              <a:blip r:embed="rId212" cstate="hqprint">
                <a:extLst>
                  <a:ext uri="{28A0092B-C50C-407E-A947-70E740481C1C}">
                    <a14:useLocalDpi xmlns:a14="http://schemas.microsoft.com/office/drawing/2010/main"/>
                  </a:ext>
                </a:extLst>
              </a:blip>
              <a:stretch>
                <a:fillRect/>
              </a:stretch>
            </p:blipFill>
            <p:spPr>
              <a:xfrm>
                <a:off x="4333328" y="1242656"/>
                <a:ext cx="81267" cy="81025"/>
              </a:xfrm>
              <a:prstGeom prst="rect">
                <a:avLst/>
              </a:prstGeom>
            </p:spPr>
          </p:pic>
          <p:pic>
            <p:nvPicPr>
              <p:cNvPr id="268" name="object 253">
                <a:extLst>
                  <a:ext uri="{FF2B5EF4-FFF2-40B4-BE49-F238E27FC236}">
                    <a16:creationId xmlns:a16="http://schemas.microsoft.com/office/drawing/2014/main" id="{BE5AB45D-8CD0-DBAA-52FB-D6EF0BA9D799}"/>
                  </a:ext>
                </a:extLst>
              </p:cNvPr>
              <p:cNvPicPr/>
              <p:nvPr/>
            </p:nvPicPr>
            <p:blipFill>
              <a:blip r:embed="rId213" cstate="hqprint">
                <a:extLst>
                  <a:ext uri="{28A0092B-C50C-407E-A947-70E740481C1C}">
                    <a14:useLocalDpi xmlns:a14="http://schemas.microsoft.com/office/drawing/2010/main"/>
                  </a:ext>
                </a:extLst>
              </a:blip>
              <a:stretch>
                <a:fillRect/>
              </a:stretch>
            </p:blipFill>
            <p:spPr>
              <a:xfrm>
                <a:off x="4261573" y="1263891"/>
                <a:ext cx="132587" cy="231609"/>
              </a:xfrm>
              <a:prstGeom prst="rect">
                <a:avLst/>
              </a:prstGeom>
            </p:spPr>
          </p:pic>
          <p:sp>
            <p:nvSpPr>
              <p:cNvPr id="269" name="object 254">
                <a:extLst>
                  <a:ext uri="{FF2B5EF4-FFF2-40B4-BE49-F238E27FC236}">
                    <a16:creationId xmlns:a16="http://schemas.microsoft.com/office/drawing/2014/main" id="{175C5BD0-4809-F94A-00A9-1C8DE11BBFD3}"/>
                  </a:ext>
                </a:extLst>
              </p:cNvPr>
              <p:cNvSpPr/>
              <p:nvPr/>
            </p:nvSpPr>
            <p:spPr>
              <a:xfrm>
                <a:off x="4394669" y="1448635"/>
                <a:ext cx="0" cy="1905"/>
              </a:xfrm>
              <a:custGeom>
                <a:avLst/>
                <a:gdLst/>
                <a:ahLst/>
                <a:cxnLst/>
                <a:rect l="l" t="t" r="r" b="b"/>
                <a:pathLst>
                  <a:path h="1905">
                    <a:moveTo>
                      <a:pt x="0" y="1856"/>
                    </a:moveTo>
                    <a:lnTo>
                      <a:pt x="0" y="0"/>
                    </a:lnTo>
                  </a:path>
                </a:pathLst>
              </a:custGeom>
              <a:ln w="3175">
                <a:solidFill>
                  <a:srgbClr val="99C2D6"/>
                </a:solidFill>
              </a:ln>
            </p:spPr>
            <p:txBody>
              <a:bodyPr wrap="square" lIns="0" tIns="0" rIns="0" bIns="0" rtlCol="0"/>
              <a:lstStyle/>
              <a:p>
                <a:endParaRPr/>
              </a:p>
            </p:txBody>
          </p:sp>
          <p:pic>
            <p:nvPicPr>
              <p:cNvPr id="270" name="object 255">
                <a:extLst>
                  <a:ext uri="{FF2B5EF4-FFF2-40B4-BE49-F238E27FC236}">
                    <a16:creationId xmlns:a16="http://schemas.microsoft.com/office/drawing/2014/main" id="{0FC22641-FB4E-E3E4-3FDA-206E2004EE74}"/>
                  </a:ext>
                </a:extLst>
              </p:cNvPr>
              <p:cNvPicPr/>
              <p:nvPr/>
            </p:nvPicPr>
            <p:blipFill>
              <a:blip r:embed="rId214" cstate="print"/>
              <a:stretch>
                <a:fillRect/>
              </a:stretch>
            </p:blipFill>
            <p:spPr>
              <a:xfrm>
                <a:off x="4321022" y="1294193"/>
                <a:ext cx="15227" cy="14211"/>
              </a:xfrm>
              <a:prstGeom prst="rect">
                <a:avLst/>
              </a:prstGeom>
            </p:spPr>
          </p:pic>
          <p:pic>
            <p:nvPicPr>
              <p:cNvPr id="271" name="object 256">
                <a:extLst>
                  <a:ext uri="{FF2B5EF4-FFF2-40B4-BE49-F238E27FC236}">
                    <a16:creationId xmlns:a16="http://schemas.microsoft.com/office/drawing/2014/main" id="{9E26DE14-41C1-FB52-58FB-CCBD7B60279F}"/>
                  </a:ext>
                </a:extLst>
              </p:cNvPr>
              <p:cNvPicPr/>
              <p:nvPr/>
            </p:nvPicPr>
            <p:blipFill>
              <a:blip r:embed="rId215" cstate="hqprint">
                <a:extLst>
                  <a:ext uri="{28A0092B-C50C-407E-A947-70E740481C1C}">
                    <a14:useLocalDpi xmlns:a14="http://schemas.microsoft.com/office/drawing/2010/main"/>
                  </a:ext>
                </a:extLst>
              </a:blip>
              <a:stretch>
                <a:fillRect/>
              </a:stretch>
            </p:blipFill>
            <p:spPr>
              <a:xfrm>
                <a:off x="4255554" y="1253464"/>
                <a:ext cx="66408" cy="95758"/>
              </a:xfrm>
              <a:prstGeom prst="rect">
                <a:avLst/>
              </a:prstGeom>
            </p:spPr>
          </p:pic>
          <p:pic>
            <p:nvPicPr>
              <p:cNvPr id="272" name="object 257">
                <a:extLst>
                  <a:ext uri="{FF2B5EF4-FFF2-40B4-BE49-F238E27FC236}">
                    <a16:creationId xmlns:a16="http://schemas.microsoft.com/office/drawing/2014/main" id="{53F41E76-2DFA-0DAF-519E-F6707AF20882}"/>
                  </a:ext>
                </a:extLst>
              </p:cNvPr>
              <p:cNvPicPr/>
              <p:nvPr/>
            </p:nvPicPr>
            <p:blipFill>
              <a:blip r:embed="rId216" cstate="hqprint">
                <a:extLst>
                  <a:ext uri="{28A0092B-C50C-407E-A947-70E740481C1C}">
                    <a14:useLocalDpi xmlns:a14="http://schemas.microsoft.com/office/drawing/2010/main"/>
                  </a:ext>
                </a:extLst>
              </a:blip>
              <a:stretch>
                <a:fillRect/>
              </a:stretch>
            </p:blipFill>
            <p:spPr>
              <a:xfrm>
                <a:off x="4235716" y="1257680"/>
                <a:ext cx="36487" cy="88557"/>
              </a:xfrm>
              <a:prstGeom prst="rect">
                <a:avLst/>
              </a:prstGeom>
            </p:spPr>
          </p:pic>
          <p:sp>
            <p:nvSpPr>
              <p:cNvPr id="273" name="object 258">
                <a:extLst>
                  <a:ext uri="{FF2B5EF4-FFF2-40B4-BE49-F238E27FC236}">
                    <a16:creationId xmlns:a16="http://schemas.microsoft.com/office/drawing/2014/main" id="{0C76F7D2-67D6-4FCB-5CA0-39BBCE83CA27}"/>
                  </a:ext>
                </a:extLst>
              </p:cNvPr>
              <p:cNvSpPr/>
              <p:nvPr/>
            </p:nvSpPr>
            <p:spPr>
              <a:xfrm>
                <a:off x="4254500" y="1286116"/>
                <a:ext cx="5080" cy="6350"/>
              </a:xfrm>
              <a:custGeom>
                <a:avLst/>
                <a:gdLst/>
                <a:ahLst/>
                <a:cxnLst/>
                <a:rect l="l" t="t" r="r" b="b"/>
                <a:pathLst>
                  <a:path w="5079" h="6350">
                    <a:moveTo>
                      <a:pt x="2209" y="0"/>
                    </a:moveTo>
                    <a:lnTo>
                      <a:pt x="241" y="279"/>
                    </a:lnTo>
                    <a:lnTo>
                      <a:pt x="0" y="3492"/>
                    </a:lnTo>
                    <a:lnTo>
                      <a:pt x="1104" y="4597"/>
                    </a:lnTo>
                    <a:lnTo>
                      <a:pt x="1930" y="5308"/>
                    </a:lnTo>
                    <a:lnTo>
                      <a:pt x="2552" y="5765"/>
                    </a:lnTo>
                    <a:lnTo>
                      <a:pt x="2819" y="5232"/>
                    </a:lnTo>
                    <a:lnTo>
                      <a:pt x="3187" y="4724"/>
                    </a:lnTo>
                    <a:lnTo>
                      <a:pt x="5079" y="2959"/>
                    </a:lnTo>
                    <a:lnTo>
                      <a:pt x="2209" y="0"/>
                    </a:lnTo>
                    <a:close/>
                  </a:path>
                </a:pathLst>
              </a:custGeom>
              <a:solidFill>
                <a:srgbClr val="A3C7A1"/>
              </a:solidFill>
            </p:spPr>
            <p:txBody>
              <a:bodyPr wrap="square" lIns="0" tIns="0" rIns="0" bIns="0" rtlCol="0"/>
              <a:lstStyle/>
              <a:p>
                <a:endParaRPr/>
              </a:p>
            </p:txBody>
          </p:sp>
          <p:pic>
            <p:nvPicPr>
              <p:cNvPr id="274" name="object 259">
                <a:extLst>
                  <a:ext uri="{FF2B5EF4-FFF2-40B4-BE49-F238E27FC236}">
                    <a16:creationId xmlns:a16="http://schemas.microsoft.com/office/drawing/2014/main" id="{C5D910AC-AEBC-46B8-5555-6FAD9E755DBA}"/>
                  </a:ext>
                </a:extLst>
              </p:cNvPr>
              <p:cNvPicPr/>
              <p:nvPr/>
            </p:nvPicPr>
            <p:blipFill>
              <a:blip r:embed="rId217" cstate="hqprint">
                <a:extLst>
                  <a:ext uri="{28A0092B-C50C-407E-A947-70E740481C1C}">
                    <a14:useLocalDpi xmlns:a14="http://schemas.microsoft.com/office/drawing/2010/main"/>
                  </a:ext>
                </a:extLst>
              </a:blip>
              <a:stretch>
                <a:fillRect/>
              </a:stretch>
            </p:blipFill>
            <p:spPr>
              <a:xfrm>
                <a:off x="4275836" y="1152004"/>
                <a:ext cx="33197" cy="47790"/>
              </a:xfrm>
              <a:prstGeom prst="rect">
                <a:avLst/>
              </a:prstGeom>
            </p:spPr>
          </p:pic>
          <p:pic>
            <p:nvPicPr>
              <p:cNvPr id="275" name="object 260">
                <a:extLst>
                  <a:ext uri="{FF2B5EF4-FFF2-40B4-BE49-F238E27FC236}">
                    <a16:creationId xmlns:a16="http://schemas.microsoft.com/office/drawing/2014/main" id="{F3C06871-6251-7846-4408-2527E6D4BE3A}"/>
                  </a:ext>
                </a:extLst>
              </p:cNvPr>
              <p:cNvPicPr/>
              <p:nvPr/>
            </p:nvPicPr>
            <p:blipFill>
              <a:blip r:embed="rId218" cstate="hqprint">
                <a:extLst>
                  <a:ext uri="{28A0092B-C50C-407E-A947-70E740481C1C}">
                    <a14:useLocalDpi xmlns:a14="http://schemas.microsoft.com/office/drawing/2010/main"/>
                  </a:ext>
                </a:extLst>
              </a:blip>
              <a:stretch>
                <a:fillRect/>
              </a:stretch>
            </p:blipFill>
            <p:spPr>
              <a:xfrm>
                <a:off x="4083989" y="1651368"/>
                <a:ext cx="94183" cy="144779"/>
              </a:xfrm>
              <a:prstGeom prst="rect">
                <a:avLst/>
              </a:prstGeom>
            </p:spPr>
          </p:pic>
          <p:pic>
            <p:nvPicPr>
              <p:cNvPr id="276" name="object 261">
                <a:extLst>
                  <a:ext uri="{FF2B5EF4-FFF2-40B4-BE49-F238E27FC236}">
                    <a16:creationId xmlns:a16="http://schemas.microsoft.com/office/drawing/2014/main" id="{1CBC3B2F-47EC-C75E-E6C2-D2D9F1F1F693}"/>
                  </a:ext>
                </a:extLst>
              </p:cNvPr>
              <p:cNvPicPr/>
              <p:nvPr/>
            </p:nvPicPr>
            <p:blipFill>
              <a:blip r:embed="rId219" cstate="hqprint">
                <a:extLst>
                  <a:ext uri="{28A0092B-C50C-407E-A947-70E740481C1C}">
                    <a14:useLocalDpi xmlns:a14="http://schemas.microsoft.com/office/drawing/2010/main"/>
                  </a:ext>
                </a:extLst>
              </a:blip>
              <a:stretch>
                <a:fillRect/>
              </a:stretch>
            </p:blipFill>
            <p:spPr>
              <a:xfrm>
                <a:off x="4155414" y="1464678"/>
                <a:ext cx="188061" cy="226060"/>
              </a:xfrm>
              <a:prstGeom prst="rect">
                <a:avLst/>
              </a:prstGeom>
            </p:spPr>
          </p:pic>
          <p:pic>
            <p:nvPicPr>
              <p:cNvPr id="277" name="object 262">
                <a:extLst>
                  <a:ext uri="{FF2B5EF4-FFF2-40B4-BE49-F238E27FC236}">
                    <a16:creationId xmlns:a16="http://schemas.microsoft.com/office/drawing/2014/main" id="{85C0EF9E-AD94-A57E-3DB0-547796AAC7FD}"/>
                  </a:ext>
                </a:extLst>
              </p:cNvPr>
              <p:cNvPicPr/>
              <p:nvPr/>
            </p:nvPicPr>
            <p:blipFill>
              <a:blip r:embed="rId220" cstate="hqprint">
                <a:extLst>
                  <a:ext uri="{28A0092B-C50C-407E-A947-70E740481C1C}">
                    <a14:useLocalDpi xmlns:a14="http://schemas.microsoft.com/office/drawing/2010/main"/>
                  </a:ext>
                </a:extLst>
              </a:blip>
              <a:stretch>
                <a:fillRect/>
              </a:stretch>
            </p:blipFill>
            <p:spPr>
              <a:xfrm>
                <a:off x="4170895" y="1289608"/>
                <a:ext cx="213766" cy="220789"/>
              </a:xfrm>
              <a:prstGeom prst="rect">
                <a:avLst/>
              </a:prstGeom>
            </p:spPr>
          </p:pic>
          <p:pic>
            <p:nvPicPr>
              <p:cNvPr id="278" name="object 263">
                <a:extLst>
                  <a:ext uri="{FF2B5EF4-FFF2-40B4-BE49-F238E27FC236}">
                    <a16:creationId xmlns:a16="http://schemas.microsoft.com/office/drawing/2014/main" id="{7697C25E-E561-4692-88AE-082C011F7991}"/>
                  </a:ext>
                </a:extLst>
              </p:cNvPr>
              <p:cNvPicPr/>
              <p:nvPr/>
            </p:nvPicPr>
            <p:blipFill>
              <a:blip r:embed="rId221" cstate="hqprint">
                <a:extLst>
                  <a:ext uri="{28A0092B-C50C-407E-A947-70E740481C1C}">
                    <a14:useLocalDpi xmlns:a14="http://schemas.microsoft.com/office/drawing/2010/main"/>
                  </a:ext>
                </a:extLst>
              </a:blip>
              <a:stretch>
                <a:fillRect/>
              </a:stretch>
            </p:blipFill>
            <p:spPr>
              <a:xfrm>
                <a:off x="5928918" y="1273619"/>
                <a:ext cx="318490" cy="802179"/>
              </a:xfrm>
              <a:prstGeom prst="rect">
                <a:avLst/>
              </a:prstGeom>
            </p:spPr>
          </p:pic>
          <p:pic>
            <p:nvPicPr>
              <p:cNvPr id="279" name="object 264">
                <a:extLst>
                  <a:ext uri="{FF2B5EF4-FFF2-40B4-BE49-F238E27FC236}">
                    <a16:creationId xmlns:a16="http://schemas.microsoft.com/office/drawing/2014/main" id="{3CC7EBDC-B573-D137-6427-8425FACA5E2E}"/>
                  </a:ext>
                </a:extLst>
              </p:cNvPr>
              <p:cNvPicPr/>
              <p:nvPr/>
            </p:nvPicPr>
            <p:blipFill>
              <a:blip r:embed="rId222" cstate="hqprint">
                <a:extLst>
                  <a:ext uri="{28A0092B-C50C-407E-A947-70E740481C1C}">
                    <a14:useLocalDpi xmlns:a14="http://schemas.microsoft.com/office/drawing/2010/main"/>
                  </a:ext>
                </a:extLst>
              </a:blip>
              <a:stretch>
                <a:fillRect/>
              </a:stretch>
            </p:blipFill>
            <p:spPr>
              <a:xfrm>
                <a:off x="6032588" y="2074149"/>
                <a:ext cx="452996" cy="242025"/>
              </a:xfrm>
              <a:prstGeom prst="rect">
                <a:avLst/>
              </a:prstGeom>
            </p:spPr>
          </p:pic>
          <p:pic>
            <p:nvPicPr>
              <p:cNvPr id="280" name="object 265">
                <a:extLst>
                  <a:ext uri="{FF2B5EF4-FFF2-40B4-BE49-F238E27FC236}">
                    <a16:creationId xmlns:a16="http://schemas.microsoft.com/office/drawing/2014/main" id="{1C53BBCE-99C7-B063-3618-615AC2D8845D}"/>
                  </a:ext>
                </a:extLst>
              </p:cNvPr>
              <p:cNvPicPr/>
              <p:nvPr/>
            </p:nvPicPr>
            <p:blipFill>
              <a:blip r:embed="rId223" cstate="hqprint">
                <a:extLst>
                  <a:ext uri="{28A0092B-C50C-407E-A947-70E740481C1C}">
                    <a14:useLocalDpi xmlns:a14="http://schemas.microsoft.com/office/drawing/2010/main"/>
                  </a:ext>
                </a:extLst>
              </a:blip>
              <a:stretch>
                <a:fillRect/>
              </a:stretch>
            </p:blipFill>
            <p:spPr>
              <a:xfrm>
                <a:off x="6422644" y="2314525"/>
                <a:ext cx="88061" cy="86739"/>
              </a:xfrm>
              <a:prstGeom prst="rect">
                <a:avLst/>
              </a:prstGeom>
            </p:spPr>
          </p:pic>
          <p:pic>
            <p:nvPicPr>
              <p:cNvPr id="281" name="object 266">
                <a:extLst>
                  <a:ext uri="{FF2B5EF4-FFF2-40B4-BE49-F238E27FC236}">
                    <a16:creationId xmlns:a16="http://schemas.microsoft.com/office/drawing/2014/main" id="{CA576833-5CED-4609-7033-7299C12AF39A}"/>
                  </a:ext>
                </a:extLst>
              </p:cNvPr>
              <p:cNvPicPr/>
              <p:nvPr/>
            </p:nvPicPr>
            <p:blipFill>
              <a:blip r:embed="rId224" cstate="hqprint">
                <a:extLst>
                  <a:ext uri="{28A0092B-C50C-407E-A947-70E740481C1C}">
                    <a14:useLocalDpi xmlns:a14="http://schemas.microsoft.com/office/drawing/2010/main"/>
                  </a:ext>
                </a:extLst>
              </a:blip>
              <a:stretch>
                <a:fillRect/>
              </a:stretch>
            </p:blipFill>
            <p:spPr>
              <a:xfrm>
                <a:off x="6111786" y="2314525"/>
                <a:ext cx="453009" cy="266418"/>
              </a:xfrm>
              <a:prstGeom prst="rect">
                <a:avLst/>
              </a:prstGeom>
            </p:spPr>
          </p:pic>
          <p:pic>
            <p:nvPicPr>
              <p:cNvPr id="282" name="object 267">
                <a:extLst>
                  <a:ext uri="{FF2B5EF4-FFF2-40B4-BE49-F238E27FC236}">
                    <a16:creationId xmlns:a16="http://schemas.microsoft.com/office/drawing/2014/main" id="{330E483E-D782-9FD9-0745-D6CB42E7B73F}"/>
                  </a:ext>
                </a:extLst>
              </p:cNvPr>
              <p:cNvPicPr/>
              <p:nvPr/>
            </p:nvPicPr>
            <p:blipFill>
              <a:blip r:embed="rId225" cstate="hqprint">
                <a:extLst>
                  <a:ext uri="{28A0092B-C50C-407E-A947-70E740481C1C}">
                    <a14:useLocalDpi xmlns:a14="http://schemas.microsoft.com/office/drawing/2010/main"/>
                  </a:ext>
                </a:extLst>
              </a:blip>
              <a:stretch>
                <a:fillRect/>
              </a:stretch>
            </p:blipFill>
            <p:spPr>
              <a:xfrm>
                <a:off x="6245763" y="1397825"/>
                <a:ext cx="80855" cy="677973"/>
              </a:xfrm>
              <a:prstGeom prst="rect">
                <a:avLst/>
              </a:prstGeom>
            </p:spPr>
          </p:pic>
          <p:pic>
            <p:nvPicPr>
              <p:cNvPr id="283" name="object 268">
                <a:extLst>
                  <a:ext uri="{FF2B5EF4-FFF2-40B4-BE49-F238E27FC236}">
                    <a16:creationId xmlns:a16="http://schemas.microsoft.com/office/drawing/2014/main" id="{3D78A487-F0B1-1A1C-8062-8C795046FB69}"/>
                  </a:ext>
                </a:extLst>
              </p:cNvPr>
              <p:cNvPicPr/>
              <p:nvPr/>
            </p:nvPicPr>
            <p:blipFill>
              <a:blip r:embed="rId226" cstate="hqprint">
                <a:extLst>
                  <a:ext uri="{28A0092B-C50C-407E-A947-70E740481C1C}">
                    <a14:useLocalDpi xmlns:a14="http://schemas.microsoft.com/office/drawing/2010/main"/>
                  </a:ext>
                </a:extLst>
              </a:blip>
              <a:stretch>
                <a:fillRect/>
              </a:stretch>
            </p:blipFill>
            <p:spPr>
              <a:xfrm>
                <a:off x="6321552" y="2795279"/>
                <a:ext cx="322046" cy="161711"/>
              </a:xfrm>
              <a:prstGeom prst="rect">
                <a:avLst/>
              </a:prstGeom>
            </p:spPr>
          </p:pic>
          <p:pic>
            <p:nvPicPr>
              <p:cNvPr id="284" name="object 269">
                <a:extLst>
                  <a:ext uri="{FF2B5EF4-FFF2-40B4-BE49-F238E27FC236}">
                    <a16:creationId xmlns:a16="http://schemas.microsoft.com/office/drawing/2014/main" id="{3A45FBF3-0E87-9EDC-1864-8388D963D8A1}"/>
                  </a:ext>
                </a:extLst>
              </p:cNvPr>
              <p:cNvPicPr/>
              <p:nvPr/>
            </p:nvPicPr>
            <p:blipFill>
              <a:blip r:embed="rId227" cstate="hqprint">
                <a:extLst>
                  <a:ext uri="{28A0092B-C50C-407E-A947-70E740481C1C}">
                    <a14:useLocalDpi xmlns:a14="http://schemas.microsoft.com/office/drawing/2010/main"/>
                  </a:ext>
                </a:extLst>
              </a:blip>
              <a:stretch>
                <a:fillRect/>
              </a:stretch>
            </p:blipFill>
            <p:spPr>
              <a:xfrm>
                <a:off x="6324973" y="1686839"/>
                <a:ext cx="107145" cy="388959"/>
              </a:xfrm>
              <a:prstGeom prst="rect">
                <a:avLst/>
              </a:prstGeom>
            </p:spPr>
          </p:pic>
          <p:pic>
            <p:nvPicPr>
              <p:cNvPr id="285" name="object 270">
                <a:extLst>
                  <a:ext uri="{FF2B5EF4-FFF2-40B4-BE49-F238E27FC236}">
                    <a16:creationId xmlns:a16="http://schemas.microsoft.com/office/drawing/2014/main" id="{4D056004-CF5F-9FC6-5F24-B9D3B3801CB7}"/>
                  </a:ext>
                </a:extLst>
              </p:cNvPr>
              <p:cNvPicPr/>
              <p:nvPr/>
            </p:nvPicPr>
            <p:blipFill>
              <a:blip r:embed="rId228" cstate="hqprint">
                <a:extLst>
                  <a:ext uri="{28A0092B-C50C-407E-A947-70E740481C1C}">
                    <a14:useLocalDpi xmlns:a14="http://schemas.microsoft.com/office/drawing/2010/main"/>
                  </a:ext>
                </a:extLst>
              </a:blip>
              <a:stretch>
                <a:fillRect/>
              </a:stretch>
            </p:blipFill>
            <p:spPr>
              <a:xfrm>
                <a:off x="6384366" y="2955353"/>
                <a:ext cx="245109" cy="162255"/>
              </a:xfrm>
              <a:prstGeom prst="rect">
                <a:avLst/>
              </a:prstGeom>
            </p:spPr>
          </p:pic>
          <p:pic>
            <p:nvPicPr>
              <p:cNvPr id="286" name="object 271">
                <a:extLst>
                  <a:ext uri="{FF2B5EF4-FFF2-40B4-BE49-F238E27FC236}">
                    <a16:creationId xmlns:a16="http://schemas.microsoft.com/office/drawing/2014/main" id="{A6AA3957-43CE-994C-C4FF-8BBCED52BBF2}"/>
                  </a:ext>
                </a:extLst>
              </p:cNvPr>
              <p:cNvPicPr/>
              <p:nvPr/>
            </p:nvPicPr>
            <p:blipFill>
              <a:blip r:embed="rId229" cstate="hqprint">
                <a:extLst>
                  <a:ext uri="{28A0092B-C50C-407E-A947-70E740481C1C}">
                    <a14:useLocalDpi xmlns:a14="http://schemas.microsoft.com/office/drawing/2010/main"/>
                  </a:ext>
                </a:extLst>
              </a:blip>
              <a:stretch>
                <a:fillRect/>
              </a:stretch>
            </p:blipFill>
            <p:spPr>
              <a:xfrm>
                <a:off x="6330314" y="2547861"/>
                <a:ext cx="340613" cy="412826"/>
              </a:xfrm>
              <a:prstGeom prst="rect">
                <a:avLst/>
              </a:prstGeom>
            </p:spPr>
          </p:pic>
          <p:pic>
            <p:nvPicPr>
              <p:cNvPr id="287" name="object 272">
                <a:extLst>
                  <a:ext uri="{FF2B5EF4-FFF2-40B4-BE49-F238E27FC236}">
                    <a16:creationId xmlns:a16="http://schemas.microsoft.com/office/drawing/2014/main" id="{E7F77C9F-6A3A-815C-1DC9-0E021C1F0A12}"/>
                  </a:ext>
                </a:extLst>
              </p:cNvPr>
              <p:cNvPicPr/>
              <p:nvPr/>
            </p:nvPicPr>
            <p:blipFill>
              <a:blip r:embed="rId230" cstate="hqprint">
                <a:extLst>
                  <a:ext uri="{28A0092B-C50C-407E-A947-70E740481C1C}">
                    <a14:useLocalDpi xmlns:a14="http://schemas.microsoft.com/office/drawing/2010/main"/>
                  </a:ext>
                </a:extLst>
              </a:blip>
              <a:stretch>
                <a:fillRect/>
              </a:stretch>
            </p:blipFill>
            <p:spPr>
              <a:xfrm>
                <a:off x="6415354" y="3115970"/>
                <a:ext cx="220344" cy="161713"/>
              </a:xfrm>
              <a:prstGeom prst="rect">
                <a:avLst/>
              </a:prstGeom>
            </p:spPr>
          </p:pic>
          <p:pic>
            <p:nvPicPr>
              <p:cNvPr id="288" name="object 273">
                <a:extLst>
                  <a:ext uri="{FF2B5EF4-FFF2-40B4-BE49-F238E27FC236}">
                    <a16:creationId xmlns:a16="http://schemas.microsoft.com/office/drawing/2014/main" id="{97E6F1DB-66DD-FC32-35D9-D206C3874C1B}"/>
                  </a:ext>
                </a:extLst>
              </p:cNvPr>
              <p:cNvPicPr/>
              <p:nvPr/>
            </p:nvPicPr>
            <p:blipFill>
              <a:blip r:embed="rId231" cstate="hqprint">
                <a:extLst>
                  <a:ext uri="{28A0092B-C50C-407E-A947-70E740481C1C}">
                    <a14:useLocalDpi xmlns:a14="http://schemas.microsoft.com/office/drawing/2010/main"/>
                  </a:ext>
                </a:extLst>
              </a:blip>
              <a:stretch>
                <a:fillRect/>
              </a:stretch>
            </p:blipFill>
            <p:spPr>
              <a:xfrm>
                <a:off x="6483946" y="2262987"/>
                <a:ext cx="14757" cy="53187"/>
              </a:xfrm>
              <a:prstGeom prst="rect">
                <a:avLst/>
              </a:prstGeom>
            </p:spPr>
          </p:pic>
          <p:pic>
            <p:nvPicPr>
              <p:cNvPr id="289" name="object 274">
                <a:extLst>
                  <a:ext uri="{FF2B5EF4-FFF2-40B4-BE49-F238E27FC236}">
                    <a16:creationId xmlns:a16="http://schemas.microsoft.com/office/drawing/2014/main" id="{4740B4B7-2E63-F603-B71C-876FF9DB5DA8}"/>
                  </a:ext>
                </a:extLst>
              </p:cNvPr>
              <p:cNvPicPr/>
              <p:nvPr/>
            </p:nvPicPr>
            <p:blipFill>
              <a:blip r:embed="rId232" cstate="hqprint">
                <a:extLst>
                  <a:ext uri="{28A0092B-C50C-407E-A947-70E740481C1C}">
                    <a14:useLocalDpi xmlns:a14="http://schemas.microsoft.com/office/drawing/2010/main"/>
                  </a:ext>
                </a:extLst>
              </a:blip>
              <a:stretch>
                <a:fillRect/>
              </a:stretch>
            </p:blipFill>
            <p:spPr>
              <a:xfrm>
                <a:off x="6493154" y="3276033"/>
                <a:ext cx="143129" cy="161018"/>
              </a:xfrm>
              <a:prstGeom prst="rect">
                <a:avLst/>
              </a:prstGeom>
            </p:spPr>
          </p:pic>
          <p:pic>
            <p:nvPicPr>
              <p:cNvPr id="290" name="object 275">
                <a:extLst>
                  <a:ext uri="{FF2B5EF4-FFF2-40B4-BE49-F238E27FC236}">
                    <a16:creationId xmlns:a16="http://schemas.microsoft.com/office/drawing/2014/main" id="{4800DE7F-F7D3-144C-E575-9D79054D56B5}"/>
                  </a:ext>
                </a:extLst>
              </p:cNvPr>
              <p:cNvPicPr/>
              <p:nvPr/>
            </p:nvPicPr>
            <p:blipFill>
              <a:blip r:embed="rId233" cstate="hqprint">
                <a:extLst>
                  <a:ext uri="{28A0092B-C50C-407E-A947-70E740481C1C}">
                    <a14:useLocalDpi xmlns:a14="http://schemas.microsoft.com/office/drawing/2010/main"/>
                  </a:ext>
                </a:extLst>
              </a:blip>
              <a:stretch>
                <a:fillRect/>
              </a:stretch>
            </p:blipFill>
            <p:spPr>
              <a:xfrm>
                <a:off x="6597802" y="2839986"/>
                <a:ext cx="117043" cy="633729"/>
              </a:xfrm>
              <a:prstGeom prst="rect">
                <a:avLst/>
              </a:prstGeom>
            </p:spPr>
          </p:pic>
          <p:pic>
            <p:nvPicPr>
              <p:cNvPr id="291" name="object 276">
                <a:extLst>
                  <a:ext uri="{FF2B5EF4-FFF2-40B4-BE49-F238E27FC236}">
                    <a16:creationId xmlns:a16="http://schemas.microsoft.com/office/drawing/2014/main" id="{BC86FEBA-B09E-0FAE-FCBF-7CAA63D3488E}"/>
                  </a:ext>
                </a:extLst>
              </p:cNvPr>
              <p:cNvPicPr/>
              <p:nvPr/>
            </p:nvPicPr>
            <p:blipFill>
              <a:blip r:embed="rId234" cstate="hqprint">
                <a:extLst>
                  <a:ext uri="{28A0092B-C50C-407E-A947-70E740481C1C}">
                    <a14:useLocalDpi xmlns:a14="http://schemas.microsoft.com/office/drawing/2010/main"/>
                  </a:ext>
                </a:extLst>
              </a:blip>
              <a:stretch>
                <a:fillRect/>
              </a:stretch>
            </p:blipFill>
            <p:spPr>
              <a:xfrm>
                <a:off x="6612153" y="3049130"/>
                <a:ext cx="141566" cy="432422"/>
              </a:xfrm>
              <a:prstGeom prst="rect">
                <a:avLst/>
              </a:prstGeom>
            </p:spPr>
          </p:pic>
          <p:sp>
            <p:nvSpPr>
              <p:cNvPr id="292" name="object 277">
                <a:extLst>
                  <a:ext uri="{FF2B5EF4-FFF2-40B4-BE49-F238E27FC236}">
                    <a16:creationId xmlns:a16="http://schemas.microsoft.com/office/drawing/2014/main" id="{5DA855F4-CF22-5AAA-A720-B1396657DACC}"/>
                  </a:ext>
                </a:extLst>
              </p:cNvPr>
              <p:cNvSpPr/>
              <p:nvPr/>
            </p:nvSpPr>
            <p:spPr>
              <a:xfrm>
                <a:off x="6737527" y="3339325"/>
                <a:ext cx="6350" cy="31750"/>
              </a:xfrm>
              <a:custGeom>
                <a:avLst/>
                <a:gdLst/>
                <a:ahLst/>
                <a:cxnLst/>
                <a:rect l="l" t="t" r="r" b="b"/>
                <a:pathLst>
                  <a:path w="6350" h="31750">
                    <a:moveTo>
                      <a:pt x="6311" y="0"/>
                    </a:moveTo>
                    <a:lnTo>
                      <a:pt x="4978" y="952"/>
                    </a:lnTo>
                    <a:lnTo>
                      <a:pt x="3111" y="3022"/>
                    </a:lnTo>
                    <a:lnTo>
                      <a:pt x="927" y="7645"/>
                    </a:lnTo>
                    <a:lnTo>
                      <a:pt x="393" y="9778"/>
                    </a:lnTo>
                    <a:lnTo>
                      <a:pt x="393" y="14617"/>
                    </a:lnTo>
                    <a:lnTo>
                      <a:pt x="1041" y="17335"/>
                    </a:lnTo>
                    <a:lnTo>
                      <a:pt x="2997" y="20764"/>
                    </a:lnTo>
                    <a:lnTo>
                      <a:pt x="4178" y="14096"/>
                    </a:lnTo>
                    <a:lnTo>
                      <a:pt x="5270" y="7175"/>
                    </a:lnTo>
                    <a:lnTo>
                      <a:pt x="6311" y="0"/>
                    </a:lnTo>
                    <a:close/>
                  </a:path>
                  <a:path w="6350" h="31750">
                    <a:moveTo>
                      <a:pt x="1828" y="21577"/>
                    </a:moveTo>
                    <a:lnTo>
                      <a:pt x="1447" y="21577"/>
                    </a:lnTo>
                    <a:lnTo>
                      <a:pt x="723" y="21615"/>
                    </a:lnTo>
                    <a:lnTo>
                      <a:pt x="38" y="22796"/>
                    </a:lnTo>
                    <a:lnTo>
                      <a:pt x="0" y="27279"/>
                    </a:lnTo>
                    <a:lnTo>
                      <a:pt x="266" y="28930"/>
                    </a:lnTo>
                    <a:lnTo>
                      <a:pt x="571" y="30111"/>
                    </a:lnTo>
                    <a:lnTo>
                      <a:pt x="1028" y="31381"/>
                    </a:lnTo>
                    <a:lnTo>
                      <a:pt x="2277" y="24815"/>
                    </a:lnTo>
                    <a:lnTo>
                      <a:pt x="2743" y="22212"/>
                    </a:lnTo>
                    <a:lnTo>
                      <a:pt x="2235" y="21805"/>
                    </a:lnTo>
                    <a:lnTo>
                      <a:pt x="1828" y="21577"/>
                    </a:lnTo>
                    <a:close/>
                  </a:path>
                </a:pathLst>
              </a:custGeom>
              <a:solidFill>
                <a:srgbClr val="186787"/>
              </a:solidFill>
            </p:spPr>
            <p:txBody>
              <a:bodyPr wrap="square" lIns="0" tIns="0" rIns="0" bIns="0" rtlCol="0"/>
              <a:lstStyle/>
              <a:p>
                <a:endParaRPr/>
              </a:p>
            </p:txBody>
          </p:sp>
          <p:sp>
            <p:nvSpPr>
              <p:cNvPr id="293" name="object 278">
                <a:extLst>
                  <a:ext uri="{FF2B5EF4-FFF2-40B4-BE49-F238E27FC236}">
                    <a16:creationId xmlns:a16="http://schemas.microsoft.com/office/drawing/2014/main" id="{D5C517AF-EEF7-F9A7-18C3-57C80FB118FB}"/>
                  </a:ext>
                </a:extLst>
              </p:cNvPr>
              <p:cNvSpPr/>
              <p:nvPr/>
            </p:nvSpPr>
            <p:spPr>
              <a:xfrm>
                <a:off x="6673989" y="2944952"/>
                <a:ext cx="5715" cy="19050"/>
              </a:xfrm>
              <a:custGeom>
                <a:avLst/>
                <a:gdLst/>
                <a:ahLst/>
                <a:cxnLst/>
                <a:rect l="l" t="t" r="r" b="b"/>
                <a:pathLst>
                  <a:path w="5715" h="19050">
                    <a:moveTo>
                      <a:pt x="393" y="0"/>
                    </a:moveTo>
                    <a:lnTo>
                      <a:pt x="152" y="1333"/>
                    </a:lnTo>
                    <a:lnTo>
                      <a:pt x="0" y="2755"/>
                    </a:lnTo>
                    <a:lnTo>
                      <a:pt x="0" y="6400"/>
                    </a:lnTo>
                    <a:lnTo>
                      <a:pt x="342" y="8686"/>
                    </a:lnTo>
                    <a:lnTo>
                      <a:pt x="1193" y="10934"/>
                    </a:lnTo>
                    <a:lnTo>
                      <a:pt x="2235" y="13881"/>
                    </a:lnTo>
                    <a:lnTo>
                      <a:pt x="3886" y="16484"/>
                    </a:lnTo>
                    <a:lnTo>
                      <a:pt x="5664" y="18707"/>
                    </a:lnTo>
                    <a:lnTo>
                      <a:pt x="393" y="0"/>
                    </a:lnTo>
                    <a:close/>
                  </a:path>
                </a:pathLst>
              </a:custGeom>
              <a:solidFill>
                <a:srgbClr val="53B6BE"/>
              </a:solidFill>
            </p:spPr>
            <p:txBody>
              <a:bodyPr wrap="square" lIns="0" tIns="0" rIns="0" bIns="0" rtlCol="0"/>
              <a:lstStyle/>
              <a:p>
                <a:endParaRPr/>
              </a:p>
            </p:txBody>
          </p:sp>
          <p:pic>
            <p:nvPicPr>
              <p:cNvPr id="294" name="object 279">
                <a:extLst>
                  <a:ext uri="{FF2B5EF4-FFF2-40B4-BE49-F238E27FC236}">
                    <a16:creationId xmlns:a16="http://schemas.microsoft.com/office/drawing/2014/main" id="{819A5F64-DCA9-1670-4C77-03D823D53585}"/>
                  </a:ext>
                </a:extLst>
              </p:cNvPr>
              <p:cNvPicPr/>
              <p:nvPr/>
            </p:nvPicPr>
            <p:blipFill>
              <a:blip r:embed="rId235" cstate="print"/>
              <a:stretch>
                <a:fillRect/>
              </a:stretch>
            </p:blipFill>
            <p:spPr>
              <a:xfrm>
                <a:off x="6524231" y="2431630"/>
                <a:ext cx="1650" cy="2349"/>
              </a:xfrm>
              <a:prstGeom prst="rect">
                <a:avLst/>
              </a:prstGeom>
            </p:spPr>
          </p:pic>
          <p:pic>
            <p:nvPicPr>
              <p:cNvPr id="295" name="object 280">
                <a:extLst>
                  <a:ext uri="{FF2B5EF4-FFF2-40B4-BE49-F238E27FC236}">
                    <a16:creationId xmlns:a16="http://schemas.microsoft.com/office/drawing/2014/main" id="{D70086B3-01CA-9033-B741-580F25B93E3D}"/>
                  </a:ext>
                </a:extLst>
              </p:cNvPr>
              <p:cNvPicPr/>
              <p:nvPr/>
            </p:nvPicPr>
            <p:blipFill>
              <a:blip r:embed="rId236" cstate="hqprint">
                <a:extLst>
                  <a:ext uri="{28A0092B-C50C-407E-A947-70E740481C1C}">
                    <a14:useLocalDpi xmlns:a14="http://schemas.microsoft.com/office/drawing/2010/main"/>
                  </a:ext>
                </a:extLst>
              </a:blip>
              <a:stretch>
                <a:fillRect/>
              </a:stretch>
            </p:blipFill>
            <p:spPr>
              <a:xfrm>
                <a:off x="5303113" y="4535538"/>
                <a:ext cx="197332" cy="328434"/>
              </a:xfrm>
              <a:prstGeom prst="rect">
                <a:avLst/>
              </a:prstGeom>
            </p:spPr>
          </p:pic>
          <p:pic>
            <p:nvPicPr>
              <p:cNvPr id="296" name="object 281">
                <a:extLst>
                  <a:ext uri="{FF2B5EF4-FFF2-40B4-BE49-F238E27FC236}">
                    <a16:creationId xmlns:a16="http://schemas.microsoft.com/office/drawing/2014/main" id="{20E2E874-47EB-3EB6-F1F2-5D0EF2E50D1A}"/>
                  </a:ext>
                </a:extLst>
              </p:cNvPr>
              <p:cNvPicPr/>
              <p:nvPr/>
            </p:nvPicPr>
            <p:blipFill>
              <a:blip r:embed="rId237" cstate="hqprint">
                <a:extLst>
                  <a:ext uri="{28A0092B-C50C-407E-A947-70E740481C1C}">
                    <a14:useLocalDpi xmlns:a14="http://schemas.microsoft.com/office/drawing/2010/main"/>
                  </a:ext>
                </a:extLst>
              </a:blip>
              <a:stretch>
                <a:fillRect/>
              </a:stretch>
            </p:blipFill>
            <p:spPr>
              <a:xfrm>
                <a:off x="6208420" y="2592793"/>
                <a:ext cx="20078" cy="21158"/>
              </a:xfrm>
              <a:prstGeom prst="rect">
                <a:avLst/>
              </a:prstGeom>
            </p:spPr>
          </p:pic>
          <p:pic>
            <p:nvPicPr>
              <p:cNvPr id="297" name="object 282">
                <a:extLst>
                  <a:ext uri="{FF2B5EF4-FFF2-40B4-BE49-F238E27FC236}">
                    <a16:creationId xmlns:a16="http://schemas.microsoft.com/office/drawing/2014/main" id="{5F8F5D79-1BDF-7A4B-BEA2-3CC347035A2E}"/>
                  </a:ext>
                </a:extLst>
              </p:cNvPr>
              <p:cNvPicPr/>
              <p:nvPr/>
            </p:nvPicPr>
            <p:blipFill>
              <a:blip r:embed="rId238" cstate="hqprint">
                <a:extLst>
                  <a:ext uri="{28A0092B-C50C-407E-A947-70E740481C1C}">
                    <a14:useLocalDpi xmlns:a14="http://schemas.microsoft.com/office/drawing/2010/main"/>
                  </a:ext>
                </a:extLst>
              </a:blip>
              <a:stretch>
                <a:fillRect/>
              </a:stretch>
            </p:blipFill>
            <p:spPr>
              <a:xfrm>
                <a:off x="6222555" y="2626563"/>
                <a:ext cx="127914" cy="100952"/>
              </a:xfrm>
              <a:prstGeom prst="rect">
                <a:avLst/>
              </a:prstGeom>
            </p:spPr>
          </p:pic>
          <p:pic>
            <p:nvPicPr>
              <p:cNvPr id="298" name="object 283">
                <a:extLst>
                  <a:ext uri="{FF2B5EF4-FFF2-40B4-BE49-F238E27FC236}">
                    <a16:creationId xmlns:a16="http://schemas.microsoft.com/office/drawing/2014/main" id="{E0AFB301-77BA-AA89-5230-DA63CD45F7C3}"/>
                  </a:ext>
                </a:extLst>
              </p:cNvPr>
              <p:cNvPicPr/>
              <p:nvPr/>
            </p:nvPicPr>
            <p:blipFill>
              <a:blip r:embed="rId239" cstate="hqprint">
                <a:extLst>
                  <a:ext uri="{28A0092B-C50C-407E-A947-70E740481C1C}">
                    <a14:useLocalDpi xmlns:a14="http://schemas.microsoft.com/office/drawing/2010/main"/>
                  </a:ext>
                </a:extLst>
              </a:blip>
              <a:stretch>
                <a:fillRect/>
              </a:stretch>
            </p:blipFill>
            <p:spPr>
              <a:xfrm>
                <a:off x="5914529" y="1152004"/>
                <a:ext cx="297294" cy="184569"/>
              </a:xfrm>
              <a:prstGeom prst="rect">
                <a:avLst/>
              </a:prstGeom>
            </p:spPr>
          </p:pic>
          <p:pic>
            <p:nvPicPr>
              <p:cNvPr id="299" name="object 284">
                <a:extLst>
                  <a:ext uri="{FF2B5EF4-FFF2-40B4-BE49-F238E27FC236}">
                    <a16:creationId xmlns:a16="http://schemas.microsoft.com/office/drawing/2014/main" id="{E77E166F-85FE-97C0-361B-B5211C4A3A75}"/>
                  </a:ext>
                </a:extLst>
              </p:cNvPr>
              <p:cNvPicPr/>
              <p:nvPr/>
            </p:nvPicPr>
            <p:blipFill>
              <a:blip r:embed="rId240" cstate="hqprint">
                <a:extLst>
                  <a:ext uri="{28A0092B-C50C-407E-A947-70E740481C1C}">
                    <a14:useLocalDpi xmlns:a14="http://schemas.microsoft.com/office/drawing/2010/main"/>
                  </a:ext>
                </a:extLst>
              </a:blip>
              <a:stretch>
                <a:fillRect/>
              </a:stretch>
            </p:blipFill>
            <p:spPr>
              <a:xfrm>
                <a:off x="6383756" y="1185913"/>
                <a:ext cx="134835" cy="317271"/>
              </a:xfrm>
              <a:prstGeom prst="rect">
                <a:avLst/>
              </a:prstGeom>
            </p:spPr>
          </p:pic>
          <p:pic>
            <p:nvPicPr>
              <p:cNvPr id="300" name="object 285">
                <a:extLst>
                  <a:ext uri="{FF2B5EF4-FFF2-40B4-BE49-F238E27FC236}">
                    <a16:creationId xmlns:a16="http://schemas.microsoft.com/office/drawing/2014/main" id="{83D64BDC-53D5-1400-2949-E9C94284955E}"/>
                  </a:ext>
                </a:extLst>
              </p:cNvPr>
              <p:cNvPicPr/>
              <p:nvPr/>
            </p:nvPicPr>
            <p:blipFill>
              <a:blip r:embed="rId241" cstate="hqprint">
                <a:extLst>
                  <a:ext uri="{28A0092B-C50C-407E-A947-70E740481C1C}">
                    <a14:useLocalDpi xmlns:a14="http://schemas.microsoft.com/office/drawing/2010/main"/>
                  </a:ext>
                </a:extLst>
              </a:blip>
              <a:stretch>
                <a:fillRect/>
              </a:stretch>
            </p:blipFill>
            <p:spPr>
              <a:xfrm>
                <a:off x="6458127" y="1501534"/>
                <a:ext cx="150355" cy="239276"/>
              </a:xfrm>
              <a:prstGeom prst="rect">
                <a:avLst/>
              </a:prstGeom>
            </p:spPr>
          </p:pic>
          <p:pic>
            <p:nvPicPr>
              <p:cNvPr id="301" name="object 286">
                <a:extLst>
                  <a:ext uri="{FF2B5EF4-FFF2-40B4-BE49-F238E27FC236}">
                    <a16:creationId xmlns:a16="http://schemas.microsoft.com/office/drawing/2014/main" id="{8036D8C1-3E82-6947-D0B4-7E27F895B813}"/>
                  </a:ext>
                </a:extLst>
              </p:cNvPr>
              <p:cNvPicPr/>
              <p:nvPr/>
            </p:nvPicPr>
            <p:blipFill>
              <a:blip r:embed="rId242" cstate="hqprint">
                <a:extLst>
                  <a:ext uri="{28A0092B-C50C-407E-A947-70E740481C1C}">
                    <a14:useLocalDpi xmlns:a14="http://schemas.microsoft.com/office/drawing/2010/main"/>
                  </a:ext>
                </a:extLst>
              </a:blip>
              <a:stretch>
                <a:fillRect/>
              </a:stretch>
            </p:blipFill>
            <p:spPr>
              <a:xfrm>
                <a:off x="6518567" y="1739163"/>
                <a:ext cx="95873" cy="262864"/>
              </a:xfrm>
              <a:prstGeom prst="rect">
                <a:avLst/>
              </a:prstGeom>
            </p:spPr>
          </p:pic>
          <p:pic>
            <p:nvPicPr>
              <p:cNvPr id="302" name="object 287">
                <a:extLst>
                  <a:ext uri="{FF2B5EF4-FFF2-40B4-BE49-F238E27FC236}">
                    <a16:creationId xmlns:a16="http://schemas.microsoft.com/office/drawing/2014/main" id="{E5E58451-44F3-73E1-B414-7E6344B134D7}"/>
                  </a:ext>
                </a:extLst>
              </p:cNvPr>
              <p:cNvPicPr/>
              <p:nvPr/>
            </p:nvPicPr>
            <p:blipFill>
              <a:blip r:embed="rId243" cstate="hqprint">
                <a:extLst>
                  <a:ext uri="{28A0092B-C50C-407E-A947-70E740481C1C}">
                    <a14:useLocalDpi xmlns:a14="http://schemas.microsoft.com/office/drawing/2010/main"/>
                  </a:ext>
                </a:extLst>
              </a:blip>
              <a:stretch>
                <a:fillRect/>
              </a:stretch>
            </p:blipFill>
            <p:spPr>
              <a:xfrm>
                <a:off x="6583502" y="1923554"/>
                <a:ext cx="70421" cy="227241"/>
              </a:xfrm>
              <a:prstGeom prst="rect">
                <a:avLst/>
              </a:prstGeom>
            </p:spPr>
          </p:pic>
          <p:pic>
            <p:nvPicPr>
              <p:cNvPr id="303" name="object 288">
                <a:extLst>
                  <a:ext uri="{FF2B5EF4-FFF2-40B4-BE49-F238E27FC236}">
                    <a16:creationId xmlns:a16="http://schemas.microsoft.com/office/drawing/2014/main" id="{678C25F4-DB6A-3024-F9D5-7CCD35BB7D07}"/>
                  </a:ext>
                </a:extLst>
              </p:cNvPr>
              <p:cNvPicPr/>
              <p:nvPr/>
            </p:nvPicPr>
            <p:blipFill>
              <a:blip r:embed="rId244" cstate="hqprint">
                <a:extLst>
                  <a:ext uri="{28A0092B-C50C-407E-A947-70E740481C1C}">
                    <a14:useLocalDpi xmlns:a14="http://schemas.microsoft.com/office/drawing/2010/main"/>
                  </a:ext>
                </a:extLst>
              </a:blip>
              <a:stretch>
                <a:fillRect/>
              </a:stretch>
            </p:blipFill>
            <p:spPr>
              <a:xfrm>
                <a:off x="6602120" y="1752015"/>
                <a:ext cx="17335" cy="40398"/>
              </a:xfrm>
              <a:prstGeom prst="rect">
                <a:avLst/>
              </a:prstGeom>
            </p:spPr>
          </p:pic>
          <p:pic>
            <p:nvPicPr>
              <p:cNvPr id="304" name="object 289">
                <a:extLst>
                  <a:ext uri="{FF2B5EF4-FFF2-40B4-BE49-F238E27FC236}">
                    <a16:creationId xmlns:a16="http://schemas.microsoft.com/office/drawing/2014/main" id="{27060059-3D54-543B-3F39-8845DE99A07F}"/>
                  </a:ext>
                </a:extLst>
              </p:cNvPr>
              <p:cNvPicPr/>
              <p:nvPr/>
            </p:nvPicPr>
            <p:blipFill>
              <a:blip r:embed="rId245" cstate="hqprint">
                <a:extLst>
                  <a:ext uri="{28A0092B-C50C-407E-A947-70E740481C1C}">
                    <a14:useLocalDpi xmlns:a14="http://schemas.microsoft.com/office/drawing/2010/main"/>
                  </a:ext>
                </a:extLst>
              </a:blip>
              <a:stretch>
                <a:fillRect/>
              </a:stretch>
            </p:blipFill>
            <p:spPr>
              <a:xfrm>
                <a:off x="6546481" y="1797697"/>
                <a:ext cx="154685" cy="576579"/>
              </a:xfrm>
              <a:prstGeom prst="rect">
                <a:avLst/>
              </a:prstGeom>
            </p:spPr>
          </p:pic>
          <p:sp>
            <p:nvSpPr>
              <p:cNvPr id="305" name="object 290">
                <a:extLst>
                  <a:ext uri="{FF2B5EF4-FFF2-40B4-BE49-F238E27FC236}">
                    <a16:creationId xmlns:a16="http://schemas.microsoft.com/office/drawing/2014/main" id="{B96F30E0-F1DE-4000-4702-CBEC15A234D6}"/>
                  </a:ext>
                </a:extLst>
              </p:cNvPr>
              <p:cNvSpPr/>
              <p:nvPr/>
            </p:nvSpPr>
            <p:spPr>
              <a:xfrm>
                <a:off x="6658584" y="2068423"/>
                <a:ext cx="7620" cy="20955"/>
              </a:xfrm>
              <a:custGeom>
                <a:avLst/>
                <a:gdLst/>
                <a:ahLst/>
                <a:cxnLst/>
                <a:rect l="l" t="t" r="r" b="b"/>
                <a:pathLst>
                  <a:path w="7620" h="20955">
                    <a:moveTo>
                      <a:pt x="2222" y="0"/>
                    </a:moveTo>
                    <a:lnTo>
                      <a:pt x="1422" y="0"/>
                    </a:lnTo>
                    <a:lnTo>
                      <a:pt x="1143" y="38"/>
                    </a:lnTo>
                    <a:lnTo>
                      <a:pt x="368" y="342"/>
                    </a:lnTo>
                    <a:lnTo>
                      <a:pt x="0" y="1333"/>
                    </a:lnTo>
                    <a:lnTo>
                      <a:pt x="0" y="4445"/>
                    </a:lnTo>
                    <a:lnTo>
                      <a:pt x="368" y="6540"/>
                    </a:lnTo>
                    <a:lnTo>
                      <a:pt x="2285" y="12369"/>
                    </a:lnTo>
                    <a:lnTo>
                      <a:pt x="4254" y="16446"/>
                    </a:lnTo>
                    <a:lnTo>
                      <a:pt x="7226" y="20408"/>
                    </a:lnTo>
                    <a:lnTo>
                      <a:pt x="4711" y="1435"/>
                    </a:lnTo>
                    <a:lnTo>
                      <a:pt x="3352" y="495"/>
                    </a:lnTo>
                    <a:lnTo>
                      <a:pt x="2222" y="0"/>
                    </a:lnTo>
                    <a:close/>
                  </a:path>
                </a:pathLst>
              </a:custGeom>
              <a:solidFill>
                <a:srgbClr val="00A8AB"/>
              </a:solidFill>
            </p:spPr>
            <p:txBody>
              <a:bodyPr wrap="square" lIns="0" tIns="0" rIns="0" bIns="0" rtlCol="0"/>
              <a:lstStyle/>
              <a:p>
                <a:endParaRPr/>
              </a:p>
            </p:txBody>
          </p:sp>
          <p:pic>
            <p:nvPicPr>
              <p:cNvPr id="306" name="object 291">
                <a:extLst>
                  <a:ext uri="{FF2B5EF4-FFF2-40B4-BE49-F238E27FC236}">
                    <a16:creationId xmlns:a16="http://schemas.microsoft.com/office/drawing/2014/main" id="{469C8AF8-B36B-3533-A3ED-7C3997764B51}"/>
                  </a:ext>
                </a:extLst>
              </p:cNvPr>
              <p:cNvPicPr/>
              <p:nvPr/>
            </p:nvPicPr>
            <p:blipFill>
              <a:blip r:embed="rId246" cstate="hqprint">
                <a:extLst>
                  <a:ext uri="{28A0092B-C50C-407E-A947-70E740481C1C}">
                    <a14:useLocalDpi xmlns:a14="http://schemas.microsoft.com/office/drawing/2010/main"/>
                  </a:ext>
                </a:extLst>
              </a:blip>
              <a:stretch>
                <a:fillRect/>
              </a:stretch>
            </p:blipFill>
            <p:spPr>
              <a:xfrm>
                <a:off x="6636664" y="2192972"/>
                <a:ext cx="53822" cy="90652"/>
              </a:xfrm>
              <a:prstGeom prst="rect">
                <a:avLst/>
              </a:prstGeom>
            </p:spPr>
          </p:pic>
          <p:pic>
            <p:nvPicPr>
              <p:cNvPr id="307" name="object 292">
                <a:extLst>
                  <a:ext uri="{FF2B5EF4-FFF2-40B4-BE49-F238E27FC236}">
                    <a16:creationId xmlns:a16="http://schemas.microsoft.com/office/drawing/2014/main" id="{70D059C2-DB40-FA98-0638-3C5C911BCEC8}"/>
                  </a:ext>
                </a:extLst>
              </p:cNvPr>
              <p:cNvPicPr/>
              <p:nvPr/>
            </p:nvPicPr>
            <p:blipFill>
              <a:blip r:embed="rId247" cstate="print">
                <a:extLst>
                  <a:ext uri="{28A0092B-C50C-407E-A947-70E740481C1C}">
                    <a14:useLocalDpi xmlns:a14="http://schemas.microsoft.com/office/drawing/2010/main"/>
                  </a:ext>
                </a:extLst>
              </a:blip>
              <a:stretch>
                <a:fillRect/>
              </a:stretch>
            </p:blipFill>
            <p:spPr>
              <a:xfrm>
                <a:off x="6655447" y="2267794"/>
                <a:ext cx="42202" cy="97085"/>
              </a:xfrm>
              <a:prstGeom prst="rect">
                <a:avLst/>
              </a:prstGeom>
            </p:spPr>
          </p:pic>
          <p:pic>
            <p:nvPicPr>
              <p:cNvPr id="308" name="object 293">
                <a:extLst>
                  <a:ext uri="{FF2B5EF4-FFF2-40B4-BE49-F238E27FC236}">
                    <a16:creationId xmlns:a16="http://schemas.microsoft.com/office/drawing/2014/main" id="{CF57B6A4-54E1-40CC-115E-6712598C8144}"/>
                  </a:ext>
                </a:extLst>
              </p:cNvPr>
              <p:cNvPicPr/>
              <p:nvPr/>
            </p:nvPicPr>
            <p:blipFill>
              <a:blip r:embed="rId248" cstate="hqprint">
                <a:extLst>
                  <a:ext uri="{28A0092B-C50C-407E-A947-70E740481C1C}">
                    <a14:useLocalDpi xmlns:a14="http://schemas.microsoft.com/office/drawing/2010/main"/>
                  </a:ext>
                </a:extLst>
              </a:blip>
              <a:stretch>
                <a:fillRect/>
              </a:stretch>
            </p:blipFill>
            <p:spPr>
              <a:xfrm>
                <a:off x="6432785" y="1306626"/>
                <a:ext cx="147707" cy="309867"/>
              </a:xfrm>
              <a:prstGeom prst="rect">
                <a:avLst/>
              </a:prstGeom>
            </p:spPr>
          </p:pic>
          <p:sp>
            <p:nvSpPr>
              <p:cNvPr id="309" name="object 294">
                <a:extLst>
                  <a:ext uri="{FF2B5EF4-FFF2-40B4-BE49-F238E27FC236}">
                    <a16:creationId xmlns:a16="http://schemas.microsoft.com/office/drawing/2014/main" id="{68F6771C-D9E6-65F3-8AF7-63FCA0B7475A}"/>
                  </a:ext>
                </a:extLst>
              </p:cNvPr>
              <p:cNvSpPr/>
              <p:nvPr/>
            </p:nvSpPr>
            <p:spPr>
              <a:xfrm>
                <a:off x="6608083" y="1748421"/>
                <a:ext cx="0" cy="1905"/>
              </a:xfrm>
              <a:custGeom>
                <a:avLst/>
                <a:gdLst/>
                <a:ahLst/>
                <a:cxnLst/>
                <a:rect l="l" t="t" r="r" b="b"/>
                <a:pathLst>
                  <a:path h="1905">
                    <a:moveTo>
                      <a:pt x="0" y="1625"/>
                    </a:moveTo>
                    <a:lnTo>
                      <a:pt x="0" y="0"/>
                    </a:lnTo>
                  </a:path>
                </a:pathLst>
              </a:custGeom>
              <a:ln w="3175">
                <a:solidFill>
                  <a:srgbClr val="BCDAEC"/>
                </a:solidFill>
              </a:ln>
            </p:spPr>
            <p:txBody>
              <a:bodyPr wrap="square" lIns="0" tIns="0" rIns="0" bIns="0" rtlCol="0"/>
              <a:lstStyle/>
              <a:p>
                <a:endParaRPr/>
              </a:p>
            </p:txBody>
          </p:sp>
          <p:pic>
            <p:nvPicPr>
              <p:cNvPr id="310" name="object 295">
                <a:extLst>
                  <a:ext uri="{FF2B5EF4-FFF2-40B4-BE49-F238E27FC236}">
                    <a16:creationId xmlns:a16="http://schemas.microsoft.com/office/drawing/2014/main" id="{ABD4E1E8-0664-8AB4-57A7-A72D332760B9}"/>
                  </a:ext>
                </a:extLst>
              </p:cNvPr>
              <p:cNvPicPr/>
              <p:nvPr/>
            </p:nvPicPr>
            <p:blipFill>
              <a:blip r:embed="rId249" cstate="hqprint">
                <a:extLst>
                  <a:ext uri="{28A0092B-C50C-407E-A947-70E740481C1C}">
                    <a14:useLocalDpi xmlns:a14="http://schemas.microsoft.com/office/drawing/2010/main"/>
                  </a:ext>
                </a:extLst>
              </a:blip>
              <a:stretch>
                <a:fillRect/>
              </a:stretch>
            </p:blipFill>
            <p:spPr>
              <a:xfrm>
                <a:off x="6547904" y="1618716"/>
                <a:ext cx="89712" cy="283210"/>
              </a:xfrm>
              <a:prstGeom prst="rect">
                <a:avLst/>
              </a:prstGeom>
            </p:spPr>
          </p:pic>
          <p:pic>
            <p:nvPicPr>
              <p:cNvPr id="311" name="object 296">
                <a:extLst>
                  <a:ext uri="{FF2B5EF4-FFF2-40B4-BE49-F238E27FC236}">
                    <a16:creationId xmlns:a16="http://schemas.microsoft.com/office/drawing/2014/main" id="{73CEB6A7-087D-32BC-086F-660E33E044BF}"/>
                  </a:ext>
                </a:extLst>
              </p:cNvPr>
              <p:cNvPicPr/>
              <p:nvPr/>
            </p:nvPicPr>
            <p:blipFill>
              <a:blip r:embed="rId250" cstate="hqprint">
                <a:extLst>
                  <a:ext uri="{28A0092B-C50C-407E-A947-70E740481C1C}">
                    <a14:useLocalDpi xmlns:a14="http://schemas.microsoft.com/office/drawing/2010/main"/>
                  </a:ext>
                </a:extLst>
              </a:blip>
              <a:stretch>
                <a:fillRect/>
              </a:stretch>
            </p:blipFill>
            <p:spPr>
              <a:xfrm>
                <a:off x="6368821" y="1152004"/>
                <a:ext cx="69976" cy="58369"/>
              </a:xfrm>
              <a:prstGeom prst="rect">
                <a:avLst/>
              </a:prstGeom>
            </p:spPr>
          </p:pic>
          <p:pic>
            <p:nvPicPr>
              <p:cNvPr id="312" name="object 297">
                <a:extLst>
                  <a:ext uri="{FF2B5EF4-FFF2-40B4-BE49-F238E27FC236}">
                    <a16:creationId xmlns:a16="http://schemas.microsoft.com/office/drawing/2014/main" id="{91F4DE70-A253-CBBE-4BDB-6C6331535A47}"/>
                  </a:ext>
                </a:extLst>
              </p:cNvPr>
              <p:cNvPicPr/>
              <p:nvPr/>
            </p:nvPicPr>
            <p:blipFill>
              <a:blip r:embed="rId251" cstate="hqprint">
                <a:extLst>
                  <a:ext uri="{28A0092B-C50C-407E-A947-70E740481C1C}">
                    <a14:useLocalDpi xmlns:a14="http://schemas.microsoft.com/office/drawing/2010/main"/>
                  </a:ext>
                </a:extLst>
              </a:blip>
              <a:stretch>
                <a:fillRect/>
              </a:stretch>
            </p:blipFill>
            <p:spPr>
              <a:xfrm>
                <a:off x="5810135" y="1336573"/>
                <a:ext cx="159410" cy="539038"/>
              </a:xfrm>
              <a:prstGeom prst="rect">
                <a:avLst/>
              </a:prstGeom>
            </p:spPr>
          </p:pic>
          <p:pic>
            <p:nvPicPr>
              <p:cNvPr id="313" name="object 298">
                <a:extLst>
                  <a:ext uri="{FF2B5EF4-FFF2-40B4-BE49-F238E27FC236}">
                    <a16:creationId xmlns:a16="http://schemas.microsoft.com/office/drawing/2014/main" id="{7C2DFDB0-8DEE-9283-C42B-DE83FA3F1C71}"/>
                  </a:ext>
                </a:extLst>
              </p:cNvPr>
              <p:cNvPicPr/>
              <p:nvPr/>
            </p:nvPicPr>
            <p:blipFill>
              <a:blip r:embed="rId252" cstate="hqprint">
                <a:extLst>
                  <a:ext uri="{28A0092B-C50C-407E-A947-70E740481C1C}">
                    <a14:useLocalDpi xmlns:a14="http://schemas.microsoft.com/office/drawing/2010/main"/>
                  </a:ext>
                </a:extLst>
              </a:blip>
              <a:stretch>
                <a:fillRect/>
              </a:stretch>
            </p:blipFill>
            <p:spPr>
              <a:xfrm>
                <a:off x="5753176" y="1152004"/>
                <a:ext cx="175742" cy="196468"/>
              </a:xfrm>
              <a:prstGeom prst="rect">
                <a:avLst/>
              </a:prstGeom>
            </p:spPr>
          </p:pic>
          <p:pic>
            <p:nvPicPr>
              <p:cNvPr id="314" name="object 299">
                <a:extLst>
                  <a:ext uri="{FF2B5EF4-FFF2-40B4-BE49-F238E27FC236}">
                    <a16:creationId xmlns:a16="http://schemas.microsoft.com/office/drawing/2014/main" id="{2493A8B2-AC4A-9CF2-7A92-FA30DBE0B00F}"/>
                  </a:ext>
                </a:extLst>
              </p:cNvPr>
              <p:cNvPicPr/>
              <p:nvPr/>
            </p:nvPicPr>
            <p:blipFill>
              <a:blip r:embed="rId253" cstate="hqprint">
                <a:extLst>
                  <a:ext uri="{28A0092B-C50C-407E-A947-70E740481C1C}">
                    <a14:useLocalDpi xmlns:a14="http://schemas.microsoft.com/office/drawing/2010/main"/>
                  </a:ext>
                </a:extLst>
              </a:blip>
              <a:stretch>
                <a:fillRect/>
              </a:stretch>
            </p:blipFill>
            <p:spPr>
              <a:xfrm>
                <a:off x="6211824" y="1210373"/>
                <a:ext cx="222611" cy="406120"/>
              </a:xfrm>
              <a:prstGeom prst="rect">
                <a:avLst/>
              </a:prstGeom>
            </p:spPr>
          </p:pic>
          <p:pic>
            <p:nvPicPr>
              <p:cNvPr id="315" name="object 300">
                <a:extLst>
                  <a:ext uri="{FF2B5EF4-FFF2-40B4-BE49-F238E27FC236}">
                    <a16:creationId xmlns:a16="http://schemas.microsoft.com/office/drawing/2014/main" id="{F14C7D9A-C96F-1EC6-120F-FEB8AE3C7C6C}"/>
                  </a:ext>
                </a:extLst>
              </p:cNvPr>
              <p:cNvPicPr/>
              <p:nvPr/>
            </p:nvPicPr>
            <p:blipFill>
              <a:blip r:embed="rId254" cstate="hqprint">
                <a:extLst>
                  <a:ext uri="{28A0092B-C50C-407E-A947-70E740481C1C}">
                    <a14:useLocalDpi xmlns:a14="http://schemas.microsoft.com/office/drawing/2010/main"/>
                  </a:ext>
                </a:extLst>
              </a:blip>
              <a:stretch>
                <a:fillRect/>
              </a:stretch>
            </p:blipFill>
            <p:spPr>
              <a:xfrm>
                <a:off x="6305207" y="1614847"/>
                <a:ext cx="203479" cy="244227"/>
              </a:xfrm>
              <a:prstGeom prst="rect">
                <a:avLst/>
              </a:prstGeom>
            </p:spPr>
          </p:pic>
          <p:pic>
            <p:nvPicPr>
              <p:cNvPr id="316" name="object 301">
                <a:extLst>
                  <a:ext uri="{FF2B5EF4-FFF2-40B4-BE49-F238E27FC236}">
                    <a16:creationId xmlns:a16="http://schemas.microsoft.com/office/drawing/2014/main" id="{8883FB0D-42C0-4403-CB17-E70D4D2FFC5B}"/>
                  </a:ext>
                </a:extLst>
              </p:cNvPr>
              <p:cNvPicPr/>
              <p:nvPr/>
            </p:nvPicPr>
            <p:blipFill>
              <a:blip r:embed="rId255" cstate="hqprint">
                <a:extLst>
                  <a:ext uri="{28A0092B-C50C-407E-A947-70E740481C1C}">
                    <a14:useLocalDpi xmlns:a14="http://schemas.microsoft.com/office/drawing/2010/main"/>
                  </a:ext>
                </a:extLst>
              </a:blip>
              <a:stretch>
                <a:fillRect/>
              </a:stretch>
            </p:blipFill>
            <p:spPr>
              <a:xfrm>
                <a:off x="6371882" y="1857425"/>
                <a:ext cx="211061" cy="244776"/>
              </a:xfrm>
              <a:prstGeom prst="rect">
                <a:avLst/>
              </a:prstGeom>
            </p:spPr>
          </p:pic>
          <p:pic>
            <p:nvPicPr>
              <p:cNvPr id="317" name="object 302">
                <a:extLst>
                  <a:ext uri="{FF2B5EF4-FFF2-40B4-BE49-F238E27FC236}">
                    <a16:creationId xmlns:a16="http://schemas.microsoft.com/office/drawing/2014/main" id="{9118EF4B-BB91-6CF2-D96C-1A86571F1A8C}"/>
                  </a:ext>
                </a:extLst>
              </p:cNvPr>
              <p:cNvPicPr/>
              <p:nvPr/>
            </p:nvPicPr>
            <p:blipFill>
              <a:blip r:embed="rId256" cstate="hqprint">
                <a:extLst>
                  <a:ext uri="{28A0092B-C50C-407E-A947-70E740481C1C}">
                    <a14:useLocalDpi xmlns:a14="http://schemas.microsoft.com/office/drawing/2010/main"/>
                  </a:ext>
                </a:extLst>
              </a:blip>
              <a:stretch>
                <a:fillRect/>
              </a:stretch>
            </p:blipFill>
            <p:spPr>
              <a:xfrm>
                <a:off x="6581305" y="1953666"/>
                <a:ext cx="76390" cy="148535"/>
              </a:xfrm>
              <a:prstGeom prst="rect">
                <a:avLst/>
              </a:prstGeom>
            </p:spPr>
          </p:pic>
          <p:pic>
            <p:nvPicPr>
              <p:cNvPr id="318" name="object 303">
                <a:extLst>
                  <a:ext uri="{FF2B5EF4-FFF2-40B4-BE49-F238E27FC236}">
                    <a16:creationId xmlns:a16="http://schemas.microsoft.com/office/drawing/2014/main" id="{587C1338-9188-A60E-7B55-54C100F712C0}"/>
                  </a:ext>
                </a:extLst>
              </p:cNvPr>
              <p:cNvPicPr/>
              <p:nvPr/>
            </p:nvPicPr>
            <p:blipFill>
              <a:blip r:embed="rId257" cstate="hqprint">
                <a:extLst>
                  <a:ext uri="{28A0092B-C50C-407E-A947-70E740481C1C}">
                    <a14:useLocalDpi xmlns:a14="http://schemas.microsoft.com/office/drawing/2010/main"/>
                  </a:ext>
                </a:extLst>
              </a:blip>
              <a:stretch>
                <a:fillRect/>
              </a:stretch>
            </p:blipFill>
            <p:spPr>
              <a:xfrm>
                <a:off x="6438963" y="2101621"/>
                <a:ext cx="217690" cy="325116"/>
              </a:xfrm>
              <a:prstGeom prst="rect">
                <a:avLst/>
              </a:prstGeom>
            </p:spPr>
          </p:pic>
          <p:pic>
            <p:nvPicPr>
              <p:cNvPr id="319" name="object 304">
                <a:extLst>
                  <a:ext uri="{FF2B5EF4-FFF2-40B4-BE49-F238E27FC236}">
                    <a16:creationId xmlns:a16="http://schemas.microsoft.com/office/drawing/2014/main" id="{378CCBEC-68E9-92C8-0DE6-CF7E4D9B9355}"/>
                  </a:ext>
                </a:extLst>
              </p:cNvPr>
              <p:cNvPicPr/>
              <p:nvPr/>
            </p:nvPicPr>
            <p:blipFill>
              <a:blip r:embed="rId258" cstate="hqprint">
                <a:extLst>
                  <a:ext uri="{28A0092B-C50C-407E-A947-70E740481C1C}">
                    <a14:useLocalDpi xmlns:a14="http://schemas.microsoft.com/office/drawing/2010/main"/>
                  </a:ext>
                </a:extLst>
              </a:blip>
              <a:stretch>
                <a:fillRect/>
              </a:stretch>
            </p:blipFill>
            <p:spPr>
              <a:xfrm>
                <a:off x="6507048" y="1695706"/>
                <a:ext cx="46977" cy="183271"/>
              </a:xfrm>
              <a:prstGeom prst="rect">
                <a:avLst/>
              </a:prstGeom>
            </p:spPr>
          </p:pic>
          <p:pic>
            <p:nvPicPr>
              <p:cNvPr id="320" name="object 305">
                <a:extLst>
                  <a:ext uri="{FF2B5EF4-FFF2-40B4-BE49-F238E27FC236}">
                    <a16:creationId xmlns:a16="http://schemas.microsoft.com/office/drawing/2014/main" id="{BB31455B-DE30-F541-CD4E-4F4AD22844D8}"/>
                  </a:ext>
                </a:extLst>
              </p:cNvPr>
              <p:cNvPicPr/>
              <p:nvPr/>
            </p:nvPicPr>
            <p:blipFill>
              <a:blip r:embed="rId259" cstate="hqprint">
                <a:extLst>
                  <a:ext uri="{28A0092B-C50C-407E-A947-70E740481C1C}">
                    <a14:useLocalDpi xmlns:a14="http://schemas.microsoft.com/office/drawing/2010/main"/>
                  </a:ext>
                </a:extLst>
              </a:blip>
              <a:stretch>
                <a:fillRect/>
              </a:stretch>
            </p:blipFill>
            <p:spPr>
              <a:xfrm>
                <a:off x="6542849" y="2425090"/>
                <a:ext cx="187109" cy="244221"/>
              </a:xfrm>
              <a:prstGeom prst="rect">
                <a:avLst/>
              </a:prstGeom>
            </p:spPr>
          </p:pic>
          <p:pic>
            <p:nvPicPr>
              <p:cNvPr id="321" name="object 306">
                <a:extLst>
                  <a:ext uri="{FF2B5EF4-FFF2-40B4-BE49-F238E27FC236}">
                    <a16:creationId xmlns:a16="http://schemas.microsoft.com/office/drawing/2014/main" id="{826166B5-EFAF-4274-5EA2-E743A994406E}"/>
                  </a:ext>
                </a:extLst>
              </p:cNvPr>
              <p:cNvPicPr/>
              <p:nvPr/>
            </p:nvPicPr>
            <p:blipFill>
              <a:blip r:embed="rId260" cstate="hqprint">
                <a:extLst>
                  <a:ext uri="{28A0092B-C50C-407E-A947-70E740481C1C}">
                    <a14:useLocalDpi xmlns:a14="http://schemas.microsoft.com/office/drawing/2010/main"/>
                  </a:ext>
                </a:extLst>
              </a:blip>
              <a:stretch>
                <a:fillRect/>
              </a:stretch>
            </p:blipFill>
            <p:spPr>
              <a:xfrm>
                <a:off x="6596608" y="2667673"/>
                <a:ext cx="107073" cy="163080"/>
              </a:xfrm>
              <a:prstGeom prst="rect">
                <a:avLst/>
              </a:prstGeom>
            </p:spPr>
          </p:pic>
          <p:pic>
            <p:nvPicPr>
              <p:cNvPr id="322" name="object 307">
                <a:extLst>
                  <a:ext uri="{FF2B5EF4-FFF2-40B4-BE49-F238E27FC236}">
                    <a16:creationId xmlns:a16="http://schemas.microsoft.com/office/drawing/2014/main" id="{C8317A34-BA96-F62A-7DCB-7AB7B9366B97}"/>
                  </a:ext>
                </a:extLst>
              </p:cNvPr>
              <p:cNvPicPr/>
              <p:nvPr/>
            </p:nvPicPr>
            <p:blipFill>
              <a:blip r:embed="rId261" cstate="hqprint">
                <a:extLst>
                  <a:ext uri="{28A0092B-C50C-407E-A947-70E740481C1C}">
                    <a14:useLocalDpi xmlns:a14="http://schemas.microsoft.com/office/drawing/2010/main"/>
                  </a:ext>
                </a:extLst>
              </a:blip>
              <a:stretch>
                <a:fillRect/>
              </a:stretch>
            </p:blipFill>
            <p:spPr>
              <a:xfrm>
                <a:off x="6684365" y="2980385"/>
                <a:ext cx="71335" cy="179730"/>
              </a:xfrm>
              <a:prstGeom prst="rect">
                <a:avLst/>
              </a:prstGeom>
            </p:spPr>
          </p:pic>
          <p:pic>
            <p:nvPicPr>
              <p:cNvPr id="323" name="object 308">
                <a:extLst>
                  <a:ext uri="{FF2B5EF4-FFF2-40B4-BE49-F238E27FC236}">
                    <a16:creationId xmlns:a16="http://schemas.microsoft.com/office/drawing/2014/main" id="{AE96BDF3-227A-B925-48A6-E521D45D991E}"/>
                  </a:ext>
                </a:extLst>
              </p:cNvPr>
              <p:cNvPicPr/>
              <p:nvPr/>
            </p:nvPicPr>
            <p:blipFill>
              <a:blip r:embed="rId262" cstate="hqprint">
                <a:extLst>
                  <a:ext uri="{28A0092B-C50C-407E-A947-70E740481C1C}">
                    <a14:useLocalDpi xmlns:a14="http://schemas.microsoft.com/office/drawing/2010/main"/>
                  </a:ext>
                </a:extLst>
              </a:blip>
              <a:stretch>
                <a:fillRect/>
              </a:stretch>
            </p:blipFill>
            <p:spPr>
              <a:xfrm>
                <a:off x="6655015" y="2341943"/>
                <a:ext cx="32902" cy="84794"/>
              </a:xfrm>
              <a:prstGeom prst="rect">
                <a:avLst/>
              </a:prstGeom>
            </p:spPr>
          </p:pic>
          <p:pic>
            <p:nvPicPr>
              <p:cNvPr id="324" name="object 309">
                <a:extLst>
                  <a:ext uri="{FF2B5EF4-FFF2-40B4-BE49-F238E27FC236}">
                    <a16:creationId xmlns:a16="http://schemas.microsoft.com/office/drawing/2014/main" id="{B34F99B9-D19D-0441-0208-4730EFBB8481}"/>
                  </a:ext>
                </a:extLst>
              </p:cNvPr>
              <p:cNvPicPr/>
              <p:nvPr/>
            </p:nvPicPr>
            <p:blipFill>
              <a:blip r:embed="rId263" cstate="hqprint">
                <a:extLst>
                  <a:ext uri="{28A0092B-C50C-407E-A947-70E740481C1C}">
                    <a14:useLocalDpi xmlns:a14="http://schemas.microsoft.com/office/drawing/2010/main"/>
                  </a:ext>
                </a:extLst>
              </a:blip>
              <a:stretch>
                <a:fillRect/>
              </a:stretch>
            </p:blipFill>
            <p:spPr>
              <a:xfrm>
                <a:off x="6645071" y="2654210"/>
                <a:ext cx="98209" cy="254000"/>
              </a:xfrm>
              <a:prstGeom prst="rect">
                <a:avLst/>
              </a:prstGeom>
            </p:spPr>
          </p:pic>
          <p:pic>
            <p:nvPicPr>
              <p:cNvPr id="325" name="object 310">
                <a:extLst>
                  <a:ext uri="{FF2B5EF4-FFF2-40B4-BE49-F238E27FC236}">
                    <a16:creationId xmlns:a16="http://schemas.microsoft.com/office/drawing/2014/main" id="{E94D18B6-6DBC-E15E-F8C0-EA80A229F223}"/>
                  </a:ext>
                </a:extLst>
              </p:cNvPr>
              <p:cNvPicPr/>
              <p:nvPr/>
            </p:nvPicPr>
            <p:blipFill>
              <a:blip r:embed="rId264" cstate="hqprint">
                <a:extLst>
                  <a:ext uri="{28A0092B-C50C-407E-A947-70E740481C1C}">
                    <a14:useLocalDpi xmlns:a14="http://schemas.microsoft.com/office/drawing/2010/main"/>
                  </a:ext>
                </a:extLst>
              </a:blip>
              <a:stretch>
                <a:fillRect/>
              </a:stretch>
            </p:blipFill>
            <p:spPr>
              <a:xfrm>
                <a:off x="6589331" y="2150795"/>
                <a:ext cx="86067" cy="209575"/>
              </a:xfrm>
              <a:prstGeom prst="rect">
                <a:avLst/>
              </a:prstGeom>
            </p:spPr>
          </p:pic>
          <p:pic>
            <p:nvPicPr>
              <p:cNvPr id="326" name="object 311">
                <a:extLst>
                  <a:ext uri="{FF2B5EF4-FFF2-40B4-BE49-F238E27FC236}">
                    <a16:creationId xmlns:a16="http://schemas.microsoft.com/office/drawing/2014/main" id="{9BDCE007-3393-BC23-5A00-A6A1ABD6E01F}"/>
                  </a:ext>
                </a:extLst>
              </p:cNvPr>
              <p:cNvPicPr/>
              <p:nvPr/>
            </p:nvPicPr>
            <p:blipFill>
              <a:blip r:embed="rId265" cstate="hqprint">
                <a:extLst>
                  <a:ext uri="{28A0092B-C50C-407E-A947-70E740481C1C}">
                    <a14:useLocalDpi xmlns:a14="http://schemas.microsoft.com/office/drawing/2010/main"/>
                  </a:ext>
                </a:extLst>
              </a:blip>
              <a:stretch>
                <a:fillRect/>
              </a:stretch>
            </p:blipFill>
            <p:spPr>
              <a:xfrm>
                <a:off x="6635457" y="2664726"/>
                <a:ext cx="119913" cy="440372"/>
              </a:xfrm>
              <a:prstGeom prst="rect">
                <a:avLst/>
              </a:prstGeom>
            </p:spPr>
          </p:pic>
          <p:pic>
            <p:nvPicPr>
              <p:cNvPr id="327" name="object 312">
                <a:extLst>
                  <a:ext uri="{FF2B5EF4-FFF2-40B4-BE49-F238E27FC236}">
                    <a16:creationId xmlns:a16="http://schemas.microsoft.com/office/drawing/2014/main" id="{039FB560-1711-1029-E3ED-70ECF3216BAC}"/>
                  </a:ext>
                </a:extLst>
              </p:cNvPr>
              <p:cNvPicPr/>
              <p:nvPr/>
            </p:nvPicPr>
            <p:blipFill>
              <a:blip r:embed="rId266" cstate="print">
                <a:extLst>
                  <a:ext uri="{28A0092B-C50C-407E-A947-70E740481C1C}">
                    <a14:useLocalDpi xmlns:a14="http://schemas.microsoft.com/office/drawing/2010/main"/>
                  </a:ext>
                </a:extLst>
              </a:blip>
              <a:stretch>
                <a:fillRect/>
              </a:stretch>
            </p:blipFill>
            <p:spPr>
              <a:xfrm>
                <a:off x="6653413" y="2280907"/>
                <a:ext cx="14911" cy="51307"/>
              </a:xfrm>
              <a:prstGeom prst="rect">
                <a:avLst/>
              </a:prstGeom>
            </p:spPr>
          </p:pic>
          <p:pic>
            <p:nvPicPr>
              <p:cNvPr id="328" name="object 313">
                <a:extLst>
                  <a:ext uri="{FF2B5EF4-FFF2-40B4-BE49-F238E27FC236}">
                    <a16:creationId xmlns:a16="http://schemas.microsoft.com/office/drawing/2014/main" id="{368E298E-6095-3A97-D297-D65FD5D9180B}"/>
                  </a:ext>
                </a:extLst>
              </p:cNvPr>
              <p:cNvPicPr/>
              <p:nvPr/>
            </p:nvPicPr>
            <p:blipFill>
              <a:blip r:embed="rId267" cstate="print"/>
              <a:stretch>
                <a:fillRect/>
              </a:stretch>
            </p:blipFill>
            <p:spPr>
              <a:xfrm>
                <a:off x="6747014" y="3201962"/>
                <a:ext cx="6845" cy="23647"/>
              </a:xfrm>
              <a:prstGeom prst="rect">
                <a:avLst/>
              </a:prstGeom>
            </p:spPr>
          </p:pic>
          <p:pic>
            <p:nvPicPr>
              <p:cNvPr id="329" name="object 314">
                <a:extLst>
                  <a:ext uri="{FF2B5EF4-FFF2-40B4-BE49-F238E27FC236}">
                    <a16:creationId xmlns:a16="http://schemas.microsoft.com/office/drawing/2014/main" id="{5114F5DC-E8AF-8A6D-8ED1-45E51B5303A8}"/>
                  </a:ext>
                </a:extLst>
              </p:cNvPr>
              <p:cNvPicPr/>
              <p:nvPr/>
            </p:nvPicPr>
            <p:blipFill>
              <a:blip r:embed="rId268" cstate="hqprint">
                <a:extLst>
                  <a:ext uri="{28A0092B-C50C-407E-A947-70E740481C1C}">
                    <a14:useLocalDpi xmlns:a14="http://schemas.microsoft.com/office/drawing/2010/main"/>
                  </a:ext>
                </a:extLst>
              </a:blip>
              <a:stretch>
                <a:fillRect/>
              </a:stretch>
            </p:blipFill>
            <p:spPr>
              <a:xfrm>
                <a:off x="6735559" y="3156572"/>
                <a:ext cx="19977" cy="65709"/>
              </a:xfrm>
              <a:prstGeom prst="rect">
                <a:avLst/>
              </a:prstGeom>
            </p:spPr>
          </p:pic>
          <p:sp>
            <p:nvSpPr>
              <p:cNvPr id="330" name="object 315">
                <a:extLst>
                  <a:ext uri="{FF2B5EF4-FFF2-40B4-BE49-F238E27FC236}">
                    <a16:creationId xmlns:a16="http://schemas.microsoft.com/office/drawing/2014/main" id="{490F8CCE-4485-13B2-75CA-10ACFABAC0B6}"/>
                  </a:ext>
                </a:extLst>
              </p:cNvPr>
              <p:cNvSpPr/>
              <p:nvPr/>
            </p:nvSpPr>
            <p:spPr>
              <a:xfrm>
                <a:off x="6723426" y="3083229"/>
                <a:ext cx="1270" cy="0"/>
              </a:xfrm>
              <a:custGeom>
                <a:avLst/>
                <a:gdLst/>
                <a:ahLst/>
                <a:cxnLst/>
                <a:rect l="l" t="t" r="r" b="b"/>
                <a:pathLst>
                  <a:path w="1270">
                    <a:moveTo>
                      <a:pt x="0" y="0"/>
                    </a:moveTo>
                    <a:lnTo>
                      <a:pt x="1111" y="0"/>
                    </a:lnTo>
                  </a:path>
                </a:pathLst>
              </a:custGeom>
              <a:ln w="3175">
                <a:solidFill>
                  <a:srgbClr val="287393"/>
                </a:solidFill>
              </a:ln>
            </p:spPr>
            <p:txBody>
              <a:bodyPr wrap="square" lIns="0" tIns="0" rIns="0" bIns="0" rtlCol="0"/>
              <a:lstStyle/>
              <a:p>
                <a:endParaRPr/>
              </a:p>
            </p:txBody>
          </p:sp>
          <p:pic>
            <p:nvPicPr>
              <p:cNvPr id="331" name="object 316">
                <a:extLst>
                  <a:ext uri="{FF2B5EF4-FFF2-40B4-BE49-F238E27FC236}">
                    <a16:creationId xmlns:a16="http://schemas.microsoft.com/office/drawing/2014/main" id="{48BB4D3E-43C3-D4D4-6238-3F6670A47108}"/>
                  </a:ext>
                </a:extLst>
              </p:cNvPr>
              <p:cNvPicPr/>
              <p:nvPr/>
            </p:nvPicPr>
            <p:blipFill>
              <a:blip r:embed="rId269" cstate="hqprint">
                <a:extLst>
                  <a:ext uri="{28A0092B-C50C-407E-A947-70E740481C1C}">
                    <a14:useLocalDpi xmlns:a14="http://schemas.microsoft.com/office/drawing/2010/main"/>
                  </a:ext>
                </a:extLst>
              </a:blip>
              <a:stretch>
                <a:fillRect/>
              </a:stretch>
            </p:blipFill>
            <p:spPr>
              <a:xfrm>
                <a:off x="6523215" y="1152004"/>
                <a:ext cx="218274" cy="469430"/>
              </a:xfrm>
              <a:prstGeom prst="rect">
                <a:avLst/>
              </a:prstGeom>
            </p:spPr>
          </p:pic>
          <p:pic>
            <p:nvPicPr>
              <p:cNvPr id="332" name="object 317">
                <a:extLst>
                  <a:ext uri="{FF2B5EF4-FFF2-40B4-BE49-F238E27FC236}">
                    <a16:creationId xmlns:a16="http://schemas.microsoft.com/office/drawing/2014/main" id="{D1B703A5-B74D-77CB-E078-BD33959999A5}"/>
                  </a:ext>
                </a:extLst>
              </p:cNvPr>
              <p:cNvPicPr/>
              <p:nvPr/>
            </p:nvPicPr>
            <p:blipFill>
              <a:blip r:embed="rId270" cstate="hqprint">
                <a:extLst>
                  <a:ext uri="{28A0092B-C50C-407E-A947-70E740481C1C}">
                    <a14:useLocalDpi xmlns:a14="http://schemas.microsoft.com/office/drawing/2010/main"/>
                  </a:ext>
                </a:extLst>
              </a:blip>
              <a:stretch>
                <a:fillRect/>
              </a:stretch>
            </p:blipFill>
            <p:spPr>
              <a:xfrm>
                <a:off x="6573227" y="1177454"/>
                <a:ext cx="144843" cy="359409"/>
              </a:xfrm>
              <a:prstGeom prst="rect">
                <a:avLst/>
              </a:prstGeom>
            </p:spPr>
          </p:pic>
          <p:sp>
            <p:nvSpPr>
              <p:cNvPr id="333" name="object 318">
                <a:extLst>
                  <a:ext uri="{FF2B5EF4-FFF2-40B4-BE49-F238E27FC236}">
                    <a16:creationId xmlns:a16="http://schemas.microsoft.com/office/drawing/2014/main" id="{48A0E391-1C1B-C970-E59C-9E7667207BEA}"/>
                  </a:ext>
                </a:extLst>
              </p:cNvPr>
              <p:cNvSpPr/>
              <p:nvPr/>
            </p:nvSpPr>
            <p:spPr>
              <a:xfrm>
                <a:off x="6716739" y="1522844"/>
                <a:ext cx="6350" cy="5080"/>
              </a:xfrm>
              <a:custGeom>
                <a:avLst/>
                <a:gdLst/>
                <a:ahLst/>
                <a:cxnLst/>
                <a:rect l="l" t="t" r="r" b="b"/>
                <a:pathLst>
                  <a:path w="6350" h="5080">
                    <a:moveTo>
                      <a:pt x="5522" y="3733"/>
                    </a:moveTo>
                    <a:lnTo>
                      <a:pt x="3605" y="3733"/>
                    </a:lnTo>
                    <a:lnTo>
                      <a:pt x="3922" y="3911"/>
                    </a:lnTo>
                    <a:lnTo>
                      <a:pt x="4253" y="4140"/>
                    </a:lnTo>
                    <a:lnTo>
                      <a:pt x="5281" y="4762"/>
                    </a:lnTo>
                    <a:lnTo>
                      <a:pt x="6120" y="4838"/>
                    </a:lnTo>
                    <a:lnTo>
                      <a:pt x="5815" y="4114"/>
                    </a:lnTo>
                    <a:lnTo>
                      <a:pt x="5522" y="3733"/>
                    </a:lnTo>
                    <a:close/>
                  </a:path>
                  <a:path w="6350" h="5080">
                    <a:moveTo>
                      <a:pt x="265" y="317"/>
                    </a:moveTo>
                    <a:lnTo>
                      <a:pt x="64" y="558"/>
                    </a:lnTo>
                    <a:lnTo>
                      <a:pt x="0" y="2171"/>
                    </a:lnTo>
                    <a:lnTo>
                      <a:pt x="646" y="3759"/>
                    </a:lnTo>
                    <a:lnTo>
                      <a:pt x="1941" y="4267"/>
                    </a:lnTo>
                    <a:lnTo>
                      <a:pt x="3580" y="4546"/>
                    </a:lnTo>
                    <a:lnTo>
                      <a:pt x="3605" y="3733"/>
                    </a:lnTo>
                    <a:lnTo>
                      <a:pt x="5522" y="3733"/>
                    </a:lnTo>
                    <a:lnTo>
                      <a:pt x="5307" y="3454"/>
                    </a:lnTo>
                    <a:lnTo>
                      <a:pt x="5104" y="2781"/>
                    </a:lnTo>
                    <a:lnTo>
                      <a:pt x="5002" y="2171"/>
                    </a:lnTo>
                    <a:lnTo>
                      <a:pt x="4370" y="660"/>
                    </a:lnTo>
                    <a:lnTo>
                      <a:pt x="2132" y="660"/>
                    </a:lnTo>
                    <a:lnTo>
                      <a:pt x="1408" y="647"/>
                    </a:lnTo>
                    <a:lnTo>
                      <a:pt x="938" y="584"/>
                    </a:lnTo>
                    <a:lnTo>
                      <a:pt x="265" y="317"/>
                    </a:lnTo>
                    <a:close/>
                  </a:path>
                  <a:path w="6350" h="5080">
                    <a:moveTo>
                      <a:pt x="2197" y="651"/>
                    </a:moveTo>
                    <a:lnTo>
                      <a:pt x="4370" y="660"/>
                    </a:lnTo>
                    <a:lnTo>
                      <a:pt x="2197" y="651"/>
                    </a:lnTo>
                    <a:close/>
                  </a:path>
                  <a:path w="6350" h="5080">
                    <a:moveTo>
                      <a:pt x="4075" y="0"/>
                    </a:moveTo>
                    <a:lnTo>
                      <a:pt x="3351" y="393"/>
                    </a:lnTo>
                    <a:lnTo>
                      <a:pt x="2843" y="558"/>
                    </a:lnTo>
                    <a:lnTo>
                      <a:pt x="2197" y="651"/>
                    </a:lnTo>
                    <a:lnTo>
                      <a:pt x="4370" y="660"/>
                    </a:lnTo>
                    <a:lnTo>
                      <a:pt x="4075" y="0"/>
                    </a:lnTo>
                    <a:close/>
                  </a:path>
                </a:pathLst>
              </a:custGeom>
              <a:solidFill>
                <a:srgbClr val="00AFB5"/>
              </a:solidFill>
            </p:spPr>
            <p:txBody>
              <a:bodyPr wrap="square" lIns="0" tIns="0" rIns="0" bIns="0" rtlCol="0"/>
              <a:lstStyle/>
              <a:p>
                <a:endParaRPr/>
              </a:p>
            </p:txBody>
          </p:sp>
          <p:pic>
            <p:nvPicPr>
              <p:cNvPr id="334" name="object 319">
                <a:extLst>
                  <a:ext uri="{FF2B5EF4-FFF2-40B4-BE49-F238E27FC236}">
                    <a16:creationId xmlns:a16="http://schemas.microsoft.com/office/drawing/2014/main" id="{44D7F708-0ED6-D30E-8A5C-69DCDB9A2A2D}"/>
                  </a:ext>
                </a:extLst>
              </p:cNvPr>
              <p:cNvPicPr/>
              <p:nvPr/>
            </p:nvPicPr>
            <p:blipFill>
              <a:blip r:embed="rId271" cstate="hqprint">
                <a:extLst>
                  <a:ext uri="{28A0092B-C50C-407E-A947-70E740481C1C}">
                    <a14:useLocalDpi xmlns:a14="http://schemas.microsoft.com/office/drawing/2010/main"/>
                  </a:ext>
                </a:extLst>
              </a:blip>
              <a:stretch>
                <a:fillRect/>
              </a:stretch>
            </p:blipFill>
            <p:spPr>
              <a:xfrm>
                <a:off x="6641871" y="1434464"/>
                <a:ext cx="81457" cy="116636"/>
              </a:xfrm>
              <a:prstGeom prst="rect">
                <a:avLst/>
              </a:prstGeom>
            </p:spPr>
          </p:pic>
          <p:pic>
            <p:nvPicPr>
              <p:cNvPr id="335" name="object 320">
                <a:extLst>
                  <a:ext uri="{FF2B5EF4-FFF2-40B4-BE49-F238E27FC236}">
                    <a16:creationId xmlns:a16="http://schemas.microsoft.com/office/drawing/2014/main" id="{A1673A9D-1B9F-50FA-F386-F2AE9540967F}"/>
                  </a:ext>
                </a:extLst>
              </p:cNvPr>
              <p:cNvPicPr/>
              <p:nvPr/>
            </p:nvPicPr>
            <p:blipFill>
              <a:blip r:embed="rId272" cstate="hqprint">
                <a:extLst>
                  <a:ext uri="{28A0092B-C50C-407E-A947-70E740481C1C}">
                    <a14:useLocalDpi xmlns:a14="http://schemas.microsoft.com/office/drawing/2010/main"/>
                  </a:ext>
                </a:extLst>
              </a:blip>
              <a:stretch>
                <a:fillRect/>
              </a:stretch>
            </p:blipFill>
            <p:spPr>
              <a:xfrm>
                <a:off x="6597675" y="1388719"/>
                <a:ext cx="55016" cy="92075"/>
              </a:xfrm>
              <a:prstGeom prst="rect">
                <a:avLst/>
              </a:prstGeom>
            </p:spPr>
          </p:pic>
          <p:sp>
            <p:nvSpPr>
              <p:cNvPr id="336" name="object 321">
                <a:extLst>
                  <a:ext uri="{FF2B5EF4-FFF2-40B4-BE49-F238E27FC236}">
                    <a16:creationId xmlns:a16="http://schemas.microsoft.com/office/drawing/2014/main" id="{29B39DF7-9CDB-AA00-A06B-479C3E3F6CDF}"/>
                  </a:ext>
                </a:extLst>
              </p:cNvPr>
              <p:cNvSpPr/>
              <p:nvPr/>
            </p:nvSpPr>
            <p:spPr>
              <a:xfrm>
                <a:off x="6643681" y="1471299"/>
                <a:ext cx="0" cy="635"/>
              </a:xfrm>
              <a:custGeom>
                <a:avLst/>
                <a:gdLst/>
                <a:ahLst/>
                <a:cxnLst/>
                <a:rect l="l" t="t" r="r" b="b"/>
                <a:pathLst>
                  <a:path h="634">
                    <a:moveTo>
                      <a:pt x="0" y="541"/>
                    </a:moveTo>
                    <a:lnTo>
                      <a:pt x="0" y="0"/>
                    </a:lnTo>
                  </a:path>
                </a:pathLst>
              </a:custGeom>
              <a:ln w="3175">
                <a:solidFill>
                  <a:srgbClr val="67B699"/>
                </a:solidFill>
              </a:ln>
            </p:spPr>
            <p:txBody>
              <a:bodyPr wrap="square" lIns="0" tIns="0" rIns="0" bIns="0" rtlCol="0"/>
              <a:lstStyle/>
              <a:p>
                <a:endParaRPr/>
              </a:p>
            </p:txBody>
          </p:sp>
          <p:pic>
            <p:nvPicPr>
              <p:cNvPr id="337" name="object 322">
                <a:extLst>
                  <a:ext uri="{FF2B5EF4-FFF2-40B4-BE49-F238E27FC236}">
                    <a16:creationId xmlns:a16="http://schemas.microsoft.com/office/drawing/2014/main" id="{490DEB40-76AC-E93F-BE13-16FA273C0FB9}"/>
                  </a:ext>
                </a:extLst>
              </p:cNvPr>
              <p:cNvPicPr/>
              <p:nvPr/>
            </p:nvPicPr>
            <p:blipFill>
              <a:blip r:embed="rId273" cstate="hqprint">
                <a:extLst>
                  <a:ext uri="{28A0092B-C50C-407E-A947-70E740481C1C}">
                    <a14:useLocalDpi xmlns:a14="http://schemas.microsoft.com/office/drawing/2010/main"/>
                  </a:ext>
                </a:extLst>
              </a:blip>
              <a:stretch>
                <a:fillRect/>
              </a:stretch>
            </p:blipFill>
            <p:spPr>
              <a:xfrm>
                <a:off x="6604776" y="1305128"/>
                <a:ext cx="166914" cy="312381"/>
              </a:xfrm>
              <a:prstGeom prst="rect">
                <a:avLst/>
              </a:prstGeom>
            </p:spPr>
          </p:pic>
          <p:pic>
            <p:nvPicPr>
              <p:cNvPr id="338" name="object 323">
                <a:extLst>
                  <a:ext uri="{FF2B5EF4-FFF2-40B4-BE49-F238E27FC236}">
                    <a16:creationId xmlns:a16="http://schemas.microsoft.com/office/drawing/2014/main" id="{9CFBBE41-CA6F-A689-5F9D-95E2D360419A}"/>
                  </a:ext>
                </a:extLst>
              </p:cNvPr>
              <p:cNvPicPr/>
              <p:nvPr/>
            </p:nvPicPr>
            <p:blipFill>
              <a:blip r:embed="rId274" cstate="hqprint">
                <a:extLst>
                  <a:ext uri="{28A0092B-C50C-407E-A947-70E740481C1C}">
                    <a14:useLocalDpi xmlns:a14="http://schemas.microsoft.com/office/drawing/2010/main"/>
                  </a:ext>
                </a:extLst>
              </a:blip>
              <a:stretch>
                <a:fillRect/>
              </a:stretch>
            </p:blipFill>
            <p:spPr>
              <a:xfrm>
                <a:off x="6679895" y="1305318"/>
                <a:ext cx="121018" cy="214731"/>
              </a:xfrm>
              <a:prstGeom prst="rect">
                <a:avLst/>
              </a:prstGeom>
            </p:spPr>
          </p:pic>
          <p:pic>
            <p:nvPicPr>
              <p:cNvPr id="339" name="object 324">
                <a:extLst>
                  <a:ext uri="{FF2B5EF4-FFF2-40B4-BE49-F238E27FC236}">
                    <a16:creationId xmlns:a16="http://schemas.microsoft.com/office/drawing/2014/main" id="{3F4DBE44-9833-EFC9-24DC-D8025AD24C6E}"/>
                  </a:ext>
                </a:extLst>
              </p:cNvPr>
              <p:cNvPicPr/>
              <p:nvPr/>
            </p:nvPicPr>
            <p:blipFill>
              <a:blip r:embed="rId275" cstate="hqprint">
                <a:extLst>
                  <a:ext uri="{28A0092B-C50C-407E-A947-70E740481C1C}">
                    <a14:useLocalDpi xmlns:a14="http://schemas.microsoft.com/office/drawing/2010/main"/>
                  </a:ext>
                </a:extLst>
              </a:blip>
              <a:stretch>
                <a:fillRect/>
              </a:stretch>
            </p:blipFill>
            <p:spPr>
              <a:xfrm>
                <a:off x="6578485" y="1182141"/>
                <a:ext cx="207391" cy="342353"/>
              </a:xfrm>
              <a:prstGeom prst="rect">
                <a:avLst/>
              </a:prstGeom>
            </p:spPr>
          </p:pic>
          <p:pic>
            <p:nvPicPr>
              <p:cNvPr id="340" name="object 325">
                <a:extLst>
                  <a:ext uri="{FF2B5EF4-FFF2-40B4-BE49-F238E27FC236}">
                    <a16:creationId xmlns:a16="http://schemas.microsoft.com/office/drawing/2014/main" id="{89404BA0-6791-B6B2-7B95-B5A8FE90B128}"/>
                  </a:ext>
                </a:extLst>
              </p:cNvPr>
              <p:cNvPicPr/>
              <p:nvPr/>
            </p:nvPicPr>
            <p:blipFill>
              <a:blip r:embed="rId276" cstate="hqprint">
                <a:extLst>
                  <a:ext uri="{28A0092B-C50C-407E-A947-70E740481C1C}">
                    <a14:useLocalDpi xmlns:a14="http://schemas.microsoft.com/office/drawing/2010/main"/>
                  </a:ext>
                </a:extLst>
              </a:blip>
              <a:stretch>
                <a:fillRect/>
              </a:stretch>
            </p:blipFill>
            <p:spPr>
              <a:xfrm>
                <a:off x="6178651" y="1152004"/>
                <a:ext cx="380923" cy="220129"/>
              </a:xfrm>
              <a:prstGeom prst="rect">
                <a:avLst/>
              </a:prstGeom>
            </p:spPr>
          </p:pic>
          <p:sp>
            <p:nvSpPr>
              <p:cNvPr id="341" name="object 326">
                <a:extLst>
                  <a:ext uri="{FF2B5EF4-FFF2-40B4-BE49-F238E27FC236}">
                    <a16:creationId xmlns:a16="http://schemas.microsoft.com/office/drawing/2014/main" id="{FC78F71B-A2C9-3F99-AFD9-A4B830B86B88}"/>
                  </a:ext>
                </a:extLst>
              </p:cNvPr>
              <p:cNvSpPr/>
              <p:nvPr/>
            </p:nvSpPr>
            <p:spPr>
              <a:xfrm>
                <a:off x="6715711" y="1306874"/>
                <a:ext cx="635" cy="0"/>
              </a:xfrm>
              <a:custGeom>
                <a:avLst/>
                <a:gdLst/>
                <a:ahLst/>
                <a:cxnLst/>
                <a:rect l="l" t="t" r="r" b="b"/>
                <a:pathLst>
                  <a:path w="634">
                    <a:moveTo>
                      <a:pt x="0" y="0"/>
                    </a:moveTo>
                    <a:lnTo>
                      <a:pt x="158" y="0"/>
                    </a:lnTo>
                  </a:path>
                </a:pathLst>
              </a:custGeom>
              <a:ln w="3175">
                <a:solidFill>
                  <a:srgbClr val="C2DDED"/>
                </a:solidFill>
              </a:ln>
            </p:spPr>
            <p:txBody>
              <a:bodyPr wrap="square" lIns="0" tIns="0" rIns="0" bIns="0" rtlCol="0"/>
              <a:lstStyle/>
              <a:p>
                <a:endParaRPr/>
              </a:p>
            </p:txBody>
          </p:sp>
          <p:pic>
            <p:nvPicPr>
              <p:cNvPr id="342" name="object 327">
                <a:extLst>
                  <a:ext uri="{FF2B5EF4-FFF2-40B4-BE49-F238E27FC236}">
                    <a16:creationId xmlns:a16="http://schemas.microsoft.com/office/drawing/2014/main" id="{B8E0E40E-63DA-A671-40D2-A2D64F983A5E}"/>
                  </a:ext>
                </a:extLst>
              </p:cNvPr>
              <p:cNvPicPr/>
              <p:nvPr/>
            </p:nvPicPr>
            <p:blipFill>
              <a:blip r:embed="rId277" cstate="print">
                <a:extLst>
                  <a:ext uri="{28A0092B-C50C-407E-A947-70E740481C1C}">
                    <a14:useLocalDpi xmlns:a14="http://schemas.microsoft.com/office/drawing/2010/main"/>
                  </a:ext>
                </a:extLst>
              </a:blip>
              <a:stretch>
                <a:fillRect/>
              </a:stretch>
            </p:blipFill>
            <p:spPr>
              <a:xfrm>
                <a:off x="6722236" y="1512696"/>
                <a:ext cx="21069" cy="56388"/>
              </a:xfrm>
              <a:prstGeom prst="rect">
                <a:avLst/>
              </a:prstGeom>
            </p:spPr>
          </p:pic>
          <p:pic>
            <p:nvPicPr>
              <p:cNvPr id="343" name="object 328">
                <a:extLst>
                  <a:ext uri="{FF2B5EF4-FFF2-40B4-BE49-F238E27FC236}">
                    <a16:creationId xmlns:a16="http://schemas.microsoft.com/office/drawing/2014/main" id="{3A0D0A76-E2F0-66D3-0CEC-8B38A75A9EC2}"/>
                  </a:ext>
                </a:extLst>
              </p:cNvPr>
              <p:cNvPicPr/>
              <p:nvPr/>
            </p:nvPicPr>
            <p:blipFill>
              <a:blip r:embed="rId278" cstate="hqprint">
                <a:extLst>
                  <a:ext uri="{28A0092B-C50C-407E-A947-70E740481C1C}">
                    <a14:useLocalDpi xmlns:a14="http://schemas.microsoft.com/office/drawing/2010/main"/>
                  </a:ext>
                </a:extLst>
              </a:blip>
              <a:stretch>
                <a:fillRect/>
              </a:stretch>
            </p:blipFill>
            <p:spPr>
              <a:xfrm>
                <a:off x="6624181" y="1152004"/>
                <a:ext cx="298804" cy="283730"/>
              </a:xfrm>
              <a:prstGeom prst="rect">
                <a:avLst/>
              </a:prstGeom>
            </p:spPr>
          </p:pic>
          <p:pic>
            <p:nvPicPr>
              <p:cNvPr id="344" name="object 329">
                <a:extLst>
                  <a:ext uri="{FF2B5EF4-FFF2-40B4-BE49-F238E27FC236}">
                    <a16:creationId xmlns:a16="http://schemas.microsoft.com/office/drawing/2014/main" id="{62225D38-E462-F172-6BC6-054B4893940E}"/>
                  </a:ext>
                </a:extLst>
              </p:cNvPr>
              <p:cNvPicPr/>
              <p:nvPr/>
            </p:nvPicPr>
            <p:blipFill>
              <a:blip r:embed="rId279" cstate="hqprint">
                <a:extLst>
                  <a:ext uri="{28A0092B-C50C-407E-A947-70E740481C1C}">
                    <a14:useLocalDpi xmlns:a14="http://schemas.microsoft.com/office/drawing/2010/main"/>
                  </a:ext>
                </a:extLst>
              </a:blip>
              <a:stretch>
                <a:fillRect/>
              </a:stretch>
            </p:blipFill>
            <p:spPr>
              <a:xfrm>
                <a:off x="6723646" y="1469034"/>
                <a:ext cx="65227" cy="95123"/>
              </a:xfrm>
              <a:prstGeom prst="rect">
                <a:avLst/>
              </a:prstGeom>
            </p:spPr>
          </p:pic>
          <p:pic>
            <p:nvPicPr>
              <p:cNvPr id="345" name="object 330">
                <a:extLst>
                  <a:ext uri="{FF2B5EF4-FFF2-40B4-BE49-F238E27FC236}">
                    <a16:creationId xmlns:a16="http://schemas.microsoft.com/office/drawing/2014/main" id="{18501692-2858-EB0B-A79C-BFE997A82C2E}"/>
                  </a:ext>
                </a:extLst>
              </p:cNvPr>
              <p:cNvPicPr/>
              <p:nvPr/>
            </p:nvPicPr>
            <p:blipFill>
              <a:blip r:embed="rId280" cstate="hqprint">
                <a:extLst>
                  <a:ext uri="{28A0092B-C50C-407E-A947-70E740481C1C}">
                    <a14:useLocalDpi xmlns:a14="http://schemas.microsoft.com/office/drawing/2010/main"/>
                  </a:ext>
                </a:extLst>
              </a:blip>
              <a:stretch>
                <a:fillRect/>
              </a:stretch>
            </p:blipFill>
            <p:spPr>
              <a:xfrm>
                <a:off x="6767880" y="1152004"/>
                <a:ext cx="54673" cy="63626"/>
              </a:xfrm>
              <a:prstGeom prst="rect">
                <a:avLst/>
              </a:prstGeom>
            </p:spPr>
          </p:pic>
          <p:pic>
            <p:nvPicPr>
              <p:cNvPr id="346" name="object 331">
                <a:extLst>
                  <a:ext uri="{FF2B5EF4-FFF2-40B4-BE49-F238E27FC236}">
                    <a16:creationId xmlns:a16="http://schemas.microsoft.com/office/drawing/2014/main" id="{C4E82733-F607-442C-F7A6-DD0138F80B09}"/>
                  </a:ext>
                </a:extLst>
              </p:cNvPr>
              <p:cNvPicPr/>
              <p:nvPr/>
            </p:nvPicPr>
            <p:blipFill>
              <a:blip r:embed="rId281" cstate="hqprint">
                <a:extLst>
                  <a:ext uri="{28A0092B-C50C-407E-A947-70E740481C1C}">
                    <a14:useLocalDpi xmlns:a14="http://schemas.microsoft.com/office/drawing/2010/main"/>
                  </a:ext>
                </a:extLst>
              </a:blip>
              <a:stretch>
                <a:fillRect/>
              </a:stretch>
            </p:blipFill>
            <p:spPr>
              <a:xfrm>
                <a:off x="6545757" y="1152004"/>
                <a:ext cx="32727" cy="29349"/>
              </a:xfrm>
              <a:prstGeom prst="rect">
                <a:avLst/>
              </a:prstGeom>
            </p:spPr>
          </p:pic>
          <p:pic>
            <p:nvPicPr>
              <p:cNvPr id="347" name="object 332">
                <a:extLst>
                  <a:ext uri="{FF2B5EF4-FFF2-40B4-BE49-F238E27FC236}">
                    <a16:creationId xmlns:a16="http://schemas.microsoft.com/office/drawing/2014/main" id="{BE922334-048D-B665-4958-A089BA4B24AF}"/>
                  </a:ext>
                </a:extLst>
              </p:cNvPr>
              <p:cNvPicPr/>
              <p:nvPr/>
            </p:nvPicPr>
            <p:blipFill>
              <a:blip r:embed="rId282" cstate="hqprint">
                <a:extLst>
                  <a:ext uri="{28A0092B-C50C-407E-A947-70E740481C1C}">
                    <a14:useLocalDpi xmlns:a14="http://schemas.microsoft.com/office/drawing/2010/main"/>
                  </a:ext>
                </a:extLst>
              </a:blip>
              <a:stretch>
                <a:fillRect/>
              </a:stretch>
            </p:blipFill>
            <p:spPr>
              <a:xfrm>
                <a:off x="6566179" y="1152093"/>
                <a:ext cx="206489" cy="148971"/>
              </a:xfrm>
              <a:prstGeom prst="rect">
                <a:avLst/>
              </a:prstGeom>
            </p:spPr>
          </p:pic>
          <p:sp>
            <p:nvSpPr>
              <p:cNvPr id="348" name="object 333">
                <a:extLst>
                  <a:ext uri="{FF2B5EF4-FFF2-40B4-BE49-F238E27FC236}">
                    <a16:creationId xmlns:a16="http://schemas.microsoft.com/office/drawing/2014/main" id="{D0F90F2F-5B9E-9C68-7E90-E58A34570B74}"/>
                  </a:ext>
                </a:extLst>
              </p:cNvPr>
              <p:cNvSpPr/>
              <p:nvPr/>
            </p:nvSpPr>
            <p:spPr>
              <a:xfrm>
                <a:off x="6772363" y="1279893"/>
                <a:ext cx="3175" cy="5715"/>
              </a:xfrm>
              <a:custGeom>
                <a:avLst/>
                <a:gdLst/>
                <a:ahLst/>
                <a:cxnLst/>
                <a:rect l="l" t="t" r="r" b="b"/>
                <a:pathLst>
                  <a:path w="3175" h="5715">
                    <a:moveTo>
                      <a:pt x="0" y="0"/>
                    </a:moveTo>
                    <a:lnTo>
                      <a:pt x="203" y="2984"/>
                    </a:lnTo>
                    <a:lnTo>
                      <a:pt x="304" y="5283"/>
                    </a:lnTo>
                    <a:lnTo>
                      <a:pt x="2705" y="3644"/>
                    </a:lnTo>
                    <a:lnTo>
                      <a:pt x="889" y="1219"/>
                    </a:lnTo>
                    <a:lnTo>
                      <a:pt x="0" y="0"/>
                    </a:lnTo>
                    <a:close/>
                  </a:path>
                </a:pathLst>
              </a:custGeom>
              <a:solidFill>
                <a:srgbClr val="ACCEB8"/>
              </a:solidFill>
            </p:spPr>
            <p:txBody>
              <a:bodyPr wrap="square" lIns="0" tIns="0" rIns="0" bIns="0" rtlCol="0"/>
              <a:lstStyle/>
              <a:p>
                <a:endParaRPr/>
              </a:p>
            </p:txBody>
          </p:sp>
          <p:pic>
            <p:nvPicPr>
              <p:cNvPr id="349" name="object 334">
                <a:extLst>
                  <a:ext uri="{FF2B5EF4-FFF2-40B4-BE49-F238E27FC236}">
                    <a16:creationId xmlns:a16="http://schemas.microsoft.com/office/drawing/2014/main" id="{46C46669-A369-688A-7434-15C3216C3038}"/>
                  </a:ext>
                </a:extLst>
              </p:cNvPr>
              <p:cNvPicPr/>
              <p:nvPr/>
            </p:nvPicPr>
            <p:blipFill>
              <a:blip r:embed="rId283" cstate="hqprint">
                <a:extLst>
                  <a:ext uri="{28A0092B-C50C-407E-A947-70E740481C1C}">
                    <a14:useLocalDpi xmlns:a14="http://schemas.microsoft.com/office/drawing/2010/main"/>
                  </a:ext>
                </a:extLst>
              </a:blip>
              <a:stretch>
                <a:fillRect/>
              </a:stretch>
            </p:blipFill>
            <p:spPr>
              <a:xfrm>
                <a:off x="6624904" y="1152004"/>
                <a:ext cx="141477" cy="175729"/>
              </a:xfrm>
              <a:prstGeom prst="rect">
                <a:avLst/>
              </a:prstGeom>
            </p:spPr>
          </p:pic>
          <p:sp>
            <p:nvSpPr>
              <p:cNvPr id="350" name="object 335">
                <a:extLst>
                  <a:ext uri="{FF2B5EF4-FFF2-40B4-BE49-F238E27FC236}">
                    <a16:creationId xmlns:a16="http://schemas.microsoft.com/office/drawing/2014/main" id="{223D6E38-908F-5B6F-5624-B7C504F7B028}"/>
                  </a:ext>
                </a:extLst>
              </p:cNvPr>
              <p:cNvSpPr/>
              <p:nvPr/>
            </p:nvSpPr>
            <p:spPr>
              <a:xfrm>
                <a:off x="6718782" y="1306309"/>
                <a:ext cx="1270" cy="0"/>
              </a:xfrm>
              <a:custGeom>
                <a:avLst/>
                <a:gdLst/>
                <a:ahLst/>
                <a:cxnLst/>
                <a:rect l="l" t="t" r="r" b="b"/>
                <a:pathLst>
                  <a:path w="1270">
                    <a:moveTo>
                      <a:pt x="0" y="0"/>
                    </a:moveTo>
                    <a:lnTo>
                      <a:pt x="863" y="0"/>
                    </a:lnTo>
                  </a:path>
                </a:pathLst>
              </a:custGeom>
              <a:ln w="3175">
                <a:solidFill>
                  <a:srgbClr val="88C6D2"/>
                </a:solidFill>
              </a:ln>
            </p:spPr>
            <p:txBody>
              <a:bodyPr wrap="square" lIns="0" tIns="0" rIns="0" bIns="0" rtlCol="0"/>
              <a:lstStyle/>
              <a:p>
                <a:endParaRPr/>
              </a:p>
            </p:txBody>
          </p:sp>
          <p:pic>
            <p:nvPicPr>
              <p:cNvPr id="351" name="object 336">
                <a:extLst>
                  <a:ext uri="{FF2B5EF4-FFF2-40B4-BE49-F238E27FC236}">
                    <a16:creationId xmlns:a16="http://schemas.microsoft.com/office/drawing/2014/main" id="{6948BDC1-8F98-0F4D-4629-C0EA4D3229F0}"/>
                  </a:ext>
                </a:extLst>
              </p:cNvPr>
              <p:cNvPicPr/>
              <p:nvPr/>
            </p:nvPicPr>
            <p:blipFill>
              <a:blip r:embed="rId284" cstate="print"/>
              <a:stretch>
                <a:fillRect/>
              </a:stretch>
            </p:blipFill>
            <p:spPr>
              <a:xfrm>
                <a:off x="6755701" y="1171054"/>
                <a:ext cx="5892" cy="6451"/>
              </a:xfrm>
              <a:prstGeom prst="rect">
                <a:avLst/>
              </a:prstGeom>
            </p:spPr>
          </p:pic>
          <p:pic>
            <p:nvPicPr>
              <p:cNvPr id="352" name="object 337">
                <a:extLst>
                  <a:ext uri="{FF2B5EF4-FFF2-40B4-BE49-F238E27FC236}">
                    <a16:creationId xmlns:a16="http://schemas.microsoft.com/office/drawing/2014/main" id="{F58F5265-65FA-DE3D-4407-E0D323FF2F03}"/>
                  </a:ext>
                </a:extLst>
              </p:cNvPr>
              <p:cNvPicPr/>
              <p:nvPr/>
            </p:nvPicPr>
            <p:blipFill>
              <a:blip r:embed="rId285" cstate="hqprint">
                <a:extLst>
                  <a:ext uri="{28A0092B-C50C-407E-A947-70E740481C1C}">
                    <a14:useLocalDpi xmlns:a14="http://schemas.microsoft.com/office/drawing/2010/main"/>
                  </a:ext>
                </a:extLst>
              </a:blip>
              <a:stretch>
                <a:fillRect/>
              </a:stretch>
            </p:blipFill>
            <p:spPr>
              <a:xfrm>
                <a:off x="6742836" y="1188084"/>
                <a:ext cx="94233" cy="163042"/>
              </a:xfrm>
              <a:prstGeom prst="rect">
                <a:avLst/>
              </a:prstGeom>
            </p:spPr>
          </p:pic>
          <p:pic>
            <p:nvPicPr>
              <p:cNvPr id="353" name="object 338">
                <a:extLst>
                  <a:ext uri="{FF2B5EF4-FFF2-40B4-BE49-F238E27FC236}">
                    <a16:creationId xmlns:a16="http://schemas.microsoft.com/office/drawing/2014/main" id="{C2539DCB-7835-C2A4-BB04-2676503A2CDA}"/>
                  </a:ext>
                </a:extLst>
              </p:cNvPr>
              <p:cNvPicPr/>
              <p:nvPr/>
            </p:nvPicPr>
            <p:blipFill>
              <a:blip r:embed="rId286" cstate="hqprint">
                <a:extLst>
                  <a:ext uri="{28A0092B-C50C-407E-A947-70E740481C1C}">
                    <a14:useLocalDpi xmlns:a14="http://schemas.microsoft.com/office/drawing/2010/main"/>
                  </a:ext>
                </a:extLst>
              </a:blip>
              <a:stretch>
                <a:fillRect/>
              </a:stretch>
            </p:blipFill>
            <p:spPr>
              <a:xfrm>
                <a:off x="4978641" y="2488590"/>
                <a:ext cx="101422" cy="439178"/>
              </a:xfrm>
              <a:prstGeom prst="rect">
                <a:avLst/>
              </a:prstGeom>
            </p:spPr>
          </p:pic>
          <p:pic>
            <p:nvPicPr>
              <p:cNvPr id="354" name="object 339">
                <a:extLst>
                  <a:ext uri="{FF2B5EF4-FFF2-40B4-BE49-F238E27FC236}">
                    <a16:creationId xmlns:a16="http://schemas.microsoft.com/office/drawing/2014/main" id="{AD319042-258F-595F-AABA-5FADC93B31CD}"/>
                  </a:ext>
                </a:extLst>
              </p:cNvPr>
              <p:cNvPicPr/>
              <p:nvPr/>
            </p:nvPicPr>
            <p:blipFill>
              <a:blip r:embed="rId287" cstate="hqprint">
                <a:extLst>
                  <a:ext uri="{28A0092B-C50C-407E-A947-70E740481C1C}">
                    <a14:useLocalDpi xmlns:a14="http://schemas.microsoft.com/office/drawing/2010/main"/>
                  </a:ext>
                </a:extLst>
              </a:blip>
              <a:stretch>
                <a:fillRect/>
              </a:stretch>
            </p:blipFill>
            <p:spPr>
              <a:xfrm>
                <a:off x="5080063" y="1756676"/>
                <a:ext cx="204343" cy="1189659"/>
              </a:xfrm>
              <a:prstGeom prst="rect">
                <a:avLst/>
              </a:prstGeom>
            </p:spPr>
          </p:pic>
          <p:pic>
            <p:nvPicPr>
              <p:cNvPr id="355" name="object 340">
                <a:extLst>
                  <a:ext uri="{FF2B5EF4-FFF2-40B4-BE49-F238E27FC236}">
                    <a16:creationId xmlns:a16="http://schemas.microsoft.com/office/drawing/2014/main" id="{C984587E-500D-A077-AF69-9269A4ACED7F}"/>
                  </a:ext>
                </a:extLst>
              </p:cNvPr>
              <p:cNvPicPr/>
              <p:nvPr/>
            </p:nvPicPr>
            <p:blipFill>
              <a:blip r:embed="rId288" cstate="hqprint">
                <a:extLst>
                  <a:ext uri="{28A0092B-C50C-407E-A947-70E740481C1C}">
                    <a14:useLocalDpi xmlns:a14="http://schemas.microsoft.com/office/drawing/2010/main"/>
                  </a:ext>
                </a:extLst>
              </a:blip>
              <a:stretch>
                <a:fillRect/>
              </a:stretch>
            </p:blipFill>
            <p:spPr>
              <a:xfrm>
                <a:off x="5183619" y="1280693"/>
                <a:ext cx="103238" cy="476618"/>
              </a:xfrm>
              <a:prstGeom prst="rect">
                <a:avLst/>
              </a:prstGeom>
            </p:spPr>
          </p:pic>
          <p:pic>
            <p:nvPicPr>
              <p:cNvPr id="356" name="object 341">
                <a:extLst>
                  <a:ext uri="{FF2B5EF4-FFF2-40B4-BE49-F238E27FC236}">
                    <a16:creationId xmlns:a16="http://schemas.microsoft.com/office/drawing/2014/main" id="{752B2F77-02C0-A268-A778-94D9339CE945}"/>
                  </a:ext>
                </a:extLst>
              </p:cNvPr>
              <p:cNvPicPr/>
              <p:nvPr/>
            </p:nvPicPr>
            <p:blipFill>
              <a:blip r:embed="rId289" cstate="hqprint">
                <a:extLst>
                  <a:ext uri="{28A0092B-C50C-407E-A947-70E740481C1C}">
                    <a14:useLocalDpi xmlns:a14="http://schemas.microsoft.com/office/drawing/2010/main"/>
                  </a:ext>
                </a:extLst>
              </a:blip>
              <a:stretch>
                <a:fillRect/>
              </a:stretch>
            </p:blipFill>
            <p:spPr>
              <a:xfrm>
                <a:off x="5208905" y="1755663"/>
                <a:ext cx="76073" cy="79702"/>
              </a:xfrm>
              <a:prstGeom prst="rect">
                <a:avLst/>
              </a:prstGeom>
            </p:spPr>
          </p:pic>
          <p:pic>
            <p:nvPicPr>
              <p:cNvPr id="357" name="object 342">
                <a:extLst>
                  <a:ext uri="{FF2B5EF4-FFF2-40B4-BE49-F238E27FC236}">
                    <a16:creationId xmlns:a16="http://schemas.microsoft.com/office/drawing/2014/main" id="{C93EDCFB-291F-2AD9-AB74-72755A2DDA78}"/>
                  </a:ext>
                </a:extLst>
              </p:cNvPr>
              <p:cNvPicPr/>
              <p:nvPr/>
            </p:nvPicPr>
            <p:blipFill>
              <a:blip r:embed="rId290" cstate="hqprint">
                <a:extLst>
                  <a:ext uri="{28A0092B-C50C-407E-A947-70E740481C1C}">
                    <a14:useLocalDpi xmlns:a14="http://schemas.microsoft.com/office/drawing/2010/main"/>
                  </a:ext>
                </a:extLst>
              </a:blip>
              <a:stretch>
                <a:fillRect/>
              </a:stretch>
            </p:blipFill>
            <p:spPr>
              <a:xfrm>
                <a:off x="5041265" y="1777665"/>
                <a:ext cx="243459" cy="82503"/>
              </a:xfrm>
              <a:prstGeom prst="rect">
                <a:avLst/>
              </a:prstGeom>
            </p:spPr>
          </p:pic>
          <p:pic>
            <p:nvPicPr>
              <p:cNvPr id="358" name="object 343">
                <a:extLst>
                  <a:ext uri="{FF2B5EF4-FFF2-40B4-BE49-F238E27FC236}">
                    <a16:creationId xmlns:a16="http://schemas.microsoft.com/office/drawing/2014/main" id="{23B2E59D-93B7-73BA-767B-6048E1FD3868}"/>
                  </a:ext>
                </a:extLst>
              </p:cNvPr>
              <p:cNvPicPr/>
              <p:nvPr/>
            </p:nvPicPr>
            <p:blipFill>
              <a:blip r:embed="rId291" cstate="hqprint">
                <a:extLst>
                  <a:ext uri="{28A0092B-C50C-407E-A947-70E740481C1C}">
                    <a14:useLocalDpi xmlns:a14="http://schemas.microsoft.com/office/drawing/2010/main"/>
                  </a:ext>
                </a:extLst>
              </a:blip>
              <a:stretch>
                <a:fillRect/>
              </a:stretch>
            </p:blipFill>
            <p:spPr>
              <a:xfrm>
                <a:off x="4977371" y="2347620"/>
                <a:ext cx="306412" cy="163827"/>
              </a:xfrm>
              <a:prstGeom prst="rect">
                <a:avLst/>
              </a:prstGeom>
            </p:spPr>
          </p:pic>
          <p:pic>
            <p:nvPicPr>
              <p:cNvPr id="359" name="object 344">
                <a:extLst>
                  <a:ext uri="{FF2B5EF4-FFF2-40B4-BE49-F238E27FC236}">
                    <a16:creationId xmlns:a16="http://schemas.microsoft.com/office/drawing/2014/main" id="{C84122FD-7585-7EB7-8F39-5DDB6B770C73}"/>
                  </a:ext>
                </a:extLst>
              </p:cNvPr>
              <p:cNvPicPr/>
              <p:nvPr/>
            </p:nvPicPr>
            <p:blipFill>
              <a:blip r:embed="rId292" cstate="hqprint">
                <a:extLst>
                  <a:ext uri="{28A0092B-C50C-407E-A947-70E740481C1C}">
                    <a14:useLocalDpi xmlns:a14="http://schemas.microsoft.com/office/drawing/2010/main"/>
                  </a:ext>
                </a:extLst>
              </a:blip>
              <a:stretch>
                <a:fillRect/>
              </a:stretch>
            </p:blipFill>
            <p:spPr>
              <a:xfrm>
                <a:off x="5058702" y="1371345"/>
                <a:ext cx="124917" cy="407969"/>
              </a:xfrm>
              <a:prstGeom prst="rect">
                <a:avLst/>
              </a:prstGeom>
            </p:spPr>
          </p:pic>
          <p:pic>
            <p:nvPicPr>
              <p:cNvPr id="360" name="object 345">
                <a:extLst>
                  <a:ext uri="{FF2B5EF4-FFF2-40B4-BE49-F238E27FC236}">
                    <a16:creationId xmlns:a16="http://schemas.microsoft.com/office/drawing/2014/main" id="{CCD44D1E-EAEE-0118-A576-B51591F0F68A}"/>
                  </a:ext>
                </a:extLst>
              </p:cNvPr>
              <p:cNvPicPr/>
              <p:nvPr/>
            </p:nvPicPr>
            <p:blipFill>
              <a:blip r:embed="rId293" cstate="hqprint">
                <a:extLst>
                  <a:ext uri="{28A0092B-C50C-407E-A947-70E740481C1C}">
                    <a14:useLocalDpi xmlns:a14="http://schemas.microsoft.com/office/drawing/2010/main"/>
                  </a:ext>
                </a:extLst>
              </a:blip>
              <a:stretch>
                <a:fillRect/>
              </a:stretch>
            </p:blipFill>
            <p:spPr>
              <a:xfrm>
                <a:off x="4976914" y="1836102"/>
                <a:ext cx="307746" cy="1081341"/>
              </a:xfrm>
              <a:prstGeom prst="rect">
                <a:avLst/>
              </a:prstGeom>
            </p:spPr>
          </p:pic>
          <p:sp>
            <p:nvSpPr>
              <p:cNvPr id="361" name="object 346">
                <a:extLst>
                  <a:ext uri="{FF2B5EF4-FFF2-40B4-BE49-F238E27FC236}">
                    <a16:creationId xmlns:a16="http://schemas.microsoft.com/office/drawing/2014/main" id="{CDB5F511-9443-F196-7440-4110C7051243}"/>
                  </a:ext>
                </a:extLst>
              </p:cNvPr>
              <p:cNvSpPr/>
              <p:nvPr/>
            </p:nvSpPr>
            <p:spPr>
              <a:xfrm>
                <a:off x="4977638" y="2394749"/>
                <a:ext cx="6985" cy="11430"/>
              </a:xfrm>
              <a:custGeom>
                <a:avLst/>
                <a:gdLst/>
                <a:ahLst/>
                <a:cxnLst/>
                <a:rect l="l" t="t" r="r" b="b"/>
                <a:pathLst>
                  <a:path w="6985" h="11430">
                    <a:moveTo>
                      <a:pt x="0" y="0"/>
                    </a:moveTo>
                    <a:lnTo>
                      <a:pt x="88" y="11417"/>
                    </a:lnTo>
                    <a:lnTo>
                      <a:pt x="3162" y="10617"/>
                    </a:lnTo>
                    <a:lnTo>
                      <a:pt x="5435" y="9525"/>
                    </a:lnTo>
                    <a:lnTo>
                      <a:pt x="6578" y="8432"/>
                    </a:lnTo>
                    <a:lnTo>
                      <a:pt x="5753" y="7442"/>
                    </a:lnTo>
                    <a:lnTo>
                      <a:pt x="3975" y="6172"/>
                    </a:lnTo>
                    <a:lnTo>
                      <a:pt x="952" y="5359"/>
                    </a:lnTo>
                    <a:lnTo>
                      <a:pt x="2171" y="4673"/>
                    </a:lnTo>
                    <a:lnTo>
                      <a:pt x="3162" y="3949"/>
                    </a:lnTo>
                    <a:lnTo>
                      <a:pt x="3924" y="3238"/>
                    </a:lnTo>
                    <a:lnTo>
                      <a:pt x="3098" y="2235"/>
                    </a:lnTo>
                    <a:lnTo>
                      <a:pt x="1816" y="1079"/>
                    </a:lnTo>
                    <a:lnTo>
                      <a:pt x="0" y="0"/>
                    </a:lnTo>
                    <a:close/>
                  </a:path>
                </a:pathLst>
              </a:custGeom>
              <a:solidFill>
                <a:srgbClr val="5493AE"/>
              </a:solidFill>
            </p:spPr>
            <p:txBody>
              <a:bodyPr wrap="square" lIns="0" tIns="0" rIns="0" bIns="0" rtlCol="0"/>
              <a:lstStyle/>
              <a:p>
                <a:endParaRPr/>
              </a:p>
            </p:txBody>
          </p:sp>
          <p:pic>
            <p:nvPicPr>
              <p:cNvPr id="362" name="object 347">
                <a:extLst>
                  <a:ext uri="{FF2B5EF4-FFF2-40B4-BE49-F238E27FC236}">
                    <a16:creationId xmlns:a16="http://schemas.microsoft.com/office/drawing/2014/main" id="{C7680974-F1DF-FA57-E077-0422B267E472}"/>
                  </a:ext>
                </a:extLst>
              </p:cNvPr>
              <p:cNvPicPr/>
              <p:nvPr/>
            </p:nvPicPr>
            <p:blipFill>
              <a:blip r:embed="rId294" cstate="hqprint">
                <a:extLst>
                  <a:ext uri="{28A0092B-C50C-407E-A947-70E740481C1C}">
                    <a14:useLocalDpi xmlns:a14="http://schemas.microsoft.com/office/drawing/2010/main"/>
                  </a:ext>
                </a:extLst>
              </a:blip>
              <a:stretch>
                <a:fillRect/>
              </a:stretch>
            </p:blipFill>
            <p:spPr>
              <a:xfrm>
                <a:off x="4976914" y="2192438"/>
                <a:ext cx="306933" cy="530986"/>
              </a:xfrm>
              <a:prstGeom prst="rect">
                <a:avLst/>
              </a:prstGeom>
            </p:spPr>
          </p:pic>
          <p:pic>
            <p:nvPicPr>
              <p:cNvPr id="363" name="object 348">
                <a:extLst>
                  <a:ext uri="{FF2B5EF4-FFF2-40B4-BE49-F238E27FC236}">
                    <a16:creationId xmlns:a16="http://schemas.microsoft.com/office/drawing/2014/main" id="{D1EDBA33-1ADE-8BCD-C4D9-C90AEA3CE43A}"/>
                  </a:ext>
                </a:extLst>
              </p:cNvPr>
              <p:cNvPicPr/>
              <p:nvPr/>
            </p:nvPicPr>
            <p:blipFill>
              <a:blip r:embed="rId295" cstate="print"/>
              <a:stretch>
                <a:fillRect/>
              </a:stretch>
            </p:blipFill>
            <p:spPr>
              <a:xfrm>
                <a:off x="5077180" y="3550818"/>
                <a:ext cx="9105" cy="11074"/>
              </a:xfrm>
              <a:prstGeom prst="rect">
                <a:avLst/>
              </a:prstGeom>
            </p:spPr>
          </p:pic>
          <p:pic>
            <p:nvPicPr>
              <p:cNvPr id="364" name="object 349">
                <a:extLst>
                  <a:ext uri="{FF2B5EF4-FFF2-40B4-BE49-F238E27FC236}">
                    <a16:creationId xmlns:a16="http://schemas.microsoft.com/office/drawing/2014/main" id="{9735E4C4-FA7A-F8CA-F873-93D77866D959}"/>
                  </a:ext>
                </a:extLst>
              </p:cNvPr>
              <p:cNvPicPr/>
              <p:nvPr/>
            </p:nvPicPr>
            <p:blipFill>
              <a:blip r:embed="rId296" cstate="hqprint">
                <a:extLst>
                  <a:ext uri="{28A0092B-C50C-407E-A947-70E740481C1C}">
                    <a14:useLocalDpi xmlns:a14="http://schemas.microsoft.com/office/drawing/2010/main"/>
                  </a:ext>
                </a:extLst>
              </a:blip>
              <a:stretch>
                <a:fillRect/>
              </a:stretch>
            </p:blipFill>
            <p:spPr>
              <a:xfrm>
                <a:off x="5210911" y="1152004"/>
                <a:ext cx="76758" cy="149364"/>
              </a:xfrm>
              <a:prstGeom prst="rect">
                <a:avLst/>
              </a:prstGeom>
            </p:spPr>
          </p:pic>
          <p:pic>
            <p:nvPicPr>
              <p:cNvPr id="365" name="object 350">
                <a:extLst>
                  <a:ext uri="{FF2B5EF4-FFF2-40B4-BE49-F238E27FC236}">
                    <a16:creationId xmlns:a16="http://schemas.microsoft.com/office/drawing/2014/main" id="{5820ECF6-7510-81C8-6B3E-8C498B4EBE8C}"/>
                  </a:ext>
                </a:extLst>
              </p:cNvPr>
              <p:cNvPicPr/>
              <p:nvPr/>
            </p:nvPicPr>
            <p:blipFill>
              <a:blip r:embed="rId297" cstate="hqprint">
                <a:extLst>
                  <a:ext uri="{28A0092B-C50C-407E-A947-70E740481C1C}">
                    <a14:useLocalDpi xmlns:a14="http://schemas.microsoft.com/office/drawing/2010/main"/>
                  </a:ext>
                </a:extLst>
              </a:blip>
              <a:stretch>
                <a:fillRect/>
              </a:stretch>
            </p:blipFill>
            <p:spPr>
              <a:xfrm>
                <a:off x="5283796" y="1302753"/>
                <a:ext cx="113423" cy="1651000"/>
              </a:xfrm>
              <a:prstGeom prst="rect">
                <a:avLst/>
              </a:prstGeom>
            </p:spPr>
          </p:pic>
          <p:sp>
            <p:nvSpPr>
              <p:cNvPr id="366" name="object 351">
                <a:extLst>
                  <a:ext uri="{FF2B5EF4-FFF2-40B4-BE49-F238E27FC236}">
                    <a16:creationId xmlns:a16="http://schemas.microsoft.com/office/drawing/2014/main" id="{6A6AAF3B-40B1-46BD-9A03-83EE679EC8E9}"/>
                  </a:ext>
                </a:extLst>
              </p:cNvPr>
              <p:cNvSpPr/>
              <p:nvPr/>
            </p:nvSpPr>
            <p:spPr>
              <a:xfrm>
                <a:off x="5386438" y="2398306"/>
                <a:ext cx="5080" cy="15875"/>
              </a:xfrm>
              <a:custGeom>
                <a:avLst/>
                <a:gdLst/>
                <a:ahLst/>
                <a:cxnLst/>
                <a:rect l="l" t="t" r="r" b="b"/>
                <a:pathLst>
                  <a:path w="5079" h="15875">
                    <a:moveTo>
                      <a:pt x="2146" y="3835"/>
                    </a:moveTo>
                    <a:lnTo>
                      <a:pt x="1524" y="3848"/>
                    </a:lnTo>
                    <a:lnTo>
                      <a:pt x="1498" y="4114"/>
                    </a:lnTo>
                    <a:lnTo>
                      <a:pt x="2298" y="4762"/>
                    </a:lnTo>
                    <a:lnTo>
                      <a:pt x="3187" y="5575"/>
                    </a:lnTo>
                    <a:lnTo>
                      <a:pt x="2857" y="6959"/>
                    </a:lnTo>
                    <a:lnTo>
                      <a:pt x="812" y="8915"/>
                    </a:lnTo>
                    <a:lnTo>
                      <a:pt x="850" y="9359"/>
                    </a:lnTo>
                    <a:lnTo>
                      <a:pt x="2171" y="9131"/>
                    </a:lnTo>
                    <a:lnTo>
                      <a:pt x="3136" y="8724"/>
                    </a:lnTo>
                    <a:lnTo>
                      <a:pt x="3937" y="8229"/>
                    </a:lnTo>
                    <a:lnTo>
                      <a:pt x="4557" y="3987"/>
                    </a:lnTo>
                    <a:lnTo>
                      <a:pt x="3086" y="3987"/>
                    </a:lnTo>
                    <a:lnTo>
                      <a:pt x="2146" y="3835"/>
                    </a:lnTo>
                    <a:close/>
                  </a:path>
                  <a:path w="5079" h="15875">
                    <a:moveTo>
                      <a:pt x="63" y="0"/>
                    </a:moveTo>
                    <a:lnTo>
                      <a:pt x="0" y="253"/>
                    </a:lnTo>
                    <a:lnTo>
                      <a:pt x="749" y="876"/>
                    </a:lnTo>
                    <a:lnTo>
                      <a:pt x="2311" y="2362"/>
                    </a:lnTo>
                    <a:lnTo>
                      <a:pt x="3086" y="3238"/>
                    </a:lnTo>
                    <a:lnTo>
                      <a:pt x="3086" y="3987"/>
                    </a:lnTo>
                    <a:lnTo>
                      <a:pt x="4557" y="3987"/>
                    </a:lnTo>
                    <a:lnTo>
                      <a:pt x="4914" y="1549"/>
                    </a:lnTo>
                    <a:lnTo>
                      <a:pt x="3721" y="761"/>
                    </a:lnTo>
                    <a:lnTo>
                      <a:pt x="2260" y="76"/>
                    </a:lnTo>
                    <a:lnTo>
                      <a:pt x="63" y="0"/>
                    </a:lnTo>
                    <a:close/>
                  </a:path>
                  <a:path w="5079" h="15875">
                    <a:moveTo>
                      <a:pt x="3022" y="14439"/>
                    </a:moveTo>
                    <a:lnTo>
                      <a:pt x="2539" y="15074"/>
                    </a:lnTo>
                    <a:lnTo>
                      <a:pt x="2578" y="15303"/>
                    </a:lnTo>
                    <a:lnTo>
                      <a:pt x="2908" y="15252"/>
                    </a:lnTo>
                    <a:lnTo>
                      <a:pt x="3022" y="14439"/>
                    </a:lnTo>
                    <a:close/>
                  </a:path>
                </a:pathLst>
              </a:custGeom>
              <a:solidFill>
                <a:srgbClr val="5A96B2"/>
              </a:solidFill>
            </p:spPr>
            <p:txBody>
              <a:bodyPr wrap="square" lIns="0" tIns="0" rIns="0" bIns="0" rtlCol="0"/>
              <a:lstStyle/>
              <a:p>
                <a:endParaRPr/>
              </a:p>
            </p:txBody>
          </p:sp>
          <p:pic>
            <p:nvPicPr>
              <p:cNvPr id="367" name="object 352">
                <a:extLst>
                  <a:ext uri="{FF2B5EF4-FFF2-40B4-BE49-F238E27FC236}">
                    <a16:creationId xmlns:a16="http://schemas.microsoft.com/office/drawing/2014/main" id="{A7E160C3-8E95-6C98-F574-4390E900B74D}"/>
                  </a:ext>
                </a:extLst>
              </p:cNvPr>
              <p:cNvPicPr/>
              <p:nvPr/>
            </p:nvPicPr>
            <p:blipFill>
              <a:blip r:embed="rId298" cstate="hqprint">
                <a:extLst>
                  <a:ext uri="{28A0092B-C50C-407E-A947-70E740481C1C}">
                    <a14:useLocalDpi xmlns:a14="http://schemas.microsoft.com/office/drawing/2010/main"/>
                  </a:ext>
                </a:extLst>
              </a:blip>
              <a:stretch>
                <a:fillRect/>
              </a:stretch>
            </p:blipFill>
            <p:spPr>
              <a:xfrm>
                <a:off x="5283796" y="2281275"/>
                <a:ext cx="113423" cy="169824"/>
              </a:xfrm>
              <a:prstGeom prst="rect">
                <a:avLst/>
              </a:prstGeom>
            </p:spPr>
          </p:pic>
          <p:pic>
            <p:nvPicPr>
              <p:cNvPr id="368" name="object 353">
                <a:extLst>
                  <a:ext uri="{FF2B5EF4-FFF2-40B4-BE49-F238E27FC236}">
                    <a16:creationId xmlns:a16="http://schemas.microsoft.com/office/drawing/2014/main" id="{2B0D834A-7E75-6EB5-D5FB-5000AA40FCEB}"/>
                  </a:ext>
                </a:extLst>
              </p:cNvPr>
              <p:cNvPicPr/>
              <p:nvPr/>
            </p:nvPicPr>
            <p:blipFill>
              <a:blip r:embed="rId299" cstate="hqprint">
                <a:extLst>
                  <a:ext uri="{28A0092B-C50C-407E-A947-70E740481C1C}">
                    <a14:useLocalDpi xmlns:a14="http://schemas.microsoft.com/office/drawing/2010/main"/>
                  </a:ext>
                </a:extLst>
              </a:blip>
              <a:stretch>
                <a:fillRect/>
              </a:stretch>
            </p:blipFill>
            <p:spPr>
              <a:xfrm>
                <a:off x="5286870" y="1152004"/>
                <a:ext cx="100926" cy="171284"/>
              </a:xfrm>
              <a:prstGeom prst="rect">
                <a:avLst/>
              </a:prstGeom>
            </p:spPr>
          </p:pic>
          <p:pic>
            <p:nvPicPr>
              <p:cNvPr id="369" name="object 354">
                <a:extLst>
                  <a:ext uri="{FF2B5EF4-FFF2-40B4-BE49-F238E27FC236}">
                    <a16:creationId xmlns:a16="http://schemas.microsoft.com/office/drawing/2014/main" id="{5FFE708A-740F-5F6D-0FB1-F9837E7DA869}"/>
                  </a:ext>
                </a:extLst>
              </p:cNvPr>
              <p:cNvPicPr/>
              <p:nvPr/>
            </p:nvPicPr>
            <p:blipFill>
              <a:blip r:embed="rId300" cstate="hqprint">
                <a:extLst>
                  <a:ext uri="{28A0092B-C50C-407E-A947-70E740481C1C}">
                    <a14:useLocalDpi xmlns:a14="http://schemas.microsoft.com/office/drawing/2010/main"/>
                  </a:ext>
                </a:extLst>
              </a:blip>
              <a:stretch>
                <a:fillRect/>
              </a:stretch>
            </p:blipFill>
            <p:spPr>
              <a:xfrm>
                <a:off x="5387797" y="1323289"/>
                <a:ext cx="138379" cy="1028941"/>
              </a:xfrm>
              <a:prstGeom prst="rect">
                <a:avLst/>
              </a:prstGeom>
            </p:spPr>
          </p:pic>
          <p:pic>
            <p:nvPicPr>
              <p:cNvPr id="370" name="object 355">
                <a:extLst>
                  <a:ext uri="{FF2B5EF4-FFF2-40B4-BE49-F238E27FC236}">
                    <a16:creationId xmlns:a16="http://schemas.microsoft.com/office/drawing/2014/main" id="{DDE1AF10-0B46-2677-B09C-9F7C05E29DC0}"/>
                  </a:ext>
                </a:extLst>
              </p:cNvPr>
              <p:cNvPicPr/>
              <p:nvPr/>
            </p:nvPicPr>
            <p:blipFill>
              <a:blip r:embed="rId301" cstate="print"/>
              <a:stretch>
                <a:fillRect/>
              </a:stretch>
            </p:blipFill>
            <p:spPr>
              <a:xfrm>
                <a:off x="5396471" y="2286037"/>
                <a:ext cx="10972" cy="69747"/>
              </a:xfrm>
              <a:prstGeom prst="rect">
                <a:avLst/>
              </a:prstGeom>
            </p:spPr>
          </p:pic>
          <p:pic>
            <p:nvPicPr>
              <p:cNvPr id="371" name="object 356">
                <a:extLst>
                  <a:ext uri="{FF2B5EF4-FFF2-40B4-BE49-F238E27FC236}">
                    <a16:creationId xmlns:a16="http://schemas.microsoft.com/office/drawing/2014/main" id="{8A2CF44E-5A5B-B6F3-83C7-C33BE4B5A3C2}"/>
                  </a:ext>
                </a:extLst>
              </p:cNvPr>
              <p:cNvPicPr/>
              <p:nvPr/>
            </p:nvPicPr>
            <p:blipFill>
              <a:blip r:embed="rId302" cstate="hqprint">
                <a:extLst>
                  <a:ext uri="{28A0092B-C50C-407E-A947-70E740481C1C}">
                    <a14:useLocalDpi xmlns:a14="http://schemas.microsoft.com/office/drawing/2010/main"/>
                  </a:ext>
                </a:extLst>
              </a:blip>
              <a:stretch>
                <a:fillRect/>
              </a:stretch>
            </p:blipFill>
            <p:spPr>
              <a:xfrm>
                <a:off x="5386527" y="1152004"/>
                <a:ext cx="160934" cy="191198"/>
              </a:xfrm>
              <a:prstGeom prst="rect">
                <a:avLst/>
              </a:prstGeom>
            </p:spPr>
          </p:pic>
          <p:pic>
            <p:nvPicPr>
              <p:cNvPr id="372" name="object 357">
                <a:extLst>
                  <a:ext uri="{FF2B5EF4-FFF2-40B4-BE49-F238E27FC236}">
                    <a16:creationId xmlns:a16="http://schemas.microsoft.com/office/drawing/2014/main" id="{00F46B1B-64B5-D347-1D75-0E505ED1BEAC}"/>
                  </a:ext>
                </a:extLst>
              </p:cNvPr>
              <p:cNvPicPr/>
              <p:nvPr/>
            </p:nvPicPr>
            <p:blipFill>
              <a:blip r:embed="rId303" cstate="hqprint">
                <a:extLst>
                  <a:ext uri="{28A0092B-C50C-407E-A947-70E740481C1C}">
                    <a14:useLocalDpi xmlns:a14="http://schemas.microsoft.com/office/drawing/2010/main"/>
                  </a:ext>
                </a:extLst>
              </a:blip>
              <a:stretch>
                <a:fillRect/>
              </a:stretch>
            </p:blipFill>
            <p:spPr>
              <a:xfrm>
                <a:off x="4977269" y="1242999"/>
                <a:ext cx="233641" cy="795820"/>
              </a:xfrm>
              <a:prstGeom prst="rect">
                <a:avLst/>
              </a:prstGeom>
            </p:spPr>
          </p:pic>
          <p:pic>
            <p:nvPicPr>
              <p:cNvPr id="373" name="object 358">
                <a:extLst>
                  <a:ext uri="{FF2B5EF4-FFF2-40B4-BE49-F238E27FC236}">
                    <a16:creationId xmlns:a16="http://schemas.microsoft.com/office/drawing/2014/main" id="{3D5A7489-3452-4B1B-B717-992EB0647F23}"/>
                  </a:ext>
                </a:extLst>
              </p:cNvPr>
              <p:cNvPicPr/>
              <p:nvPr/>
            </p:nvPicPr>
            <p:blipFill>
              <a:blip r:embed="rId304" cstate="hqprint">
                <a:extLst>
                  <a:ext uri="{28A0092B-C50C-407E-A947-70E740481C1C}">
                    <a14:useLocalDpi xmlns:a14="http://schemas.microsoft.com/office/drawing/2010/main"/>
                  </a:ext>
                </a:extLst>
              </a:blip>
              <a:stretch>
                <a:fillRect/>
              </a:stretch>
            </p:blipFill>
            <p:spPr>
              <a:xfrm>
                <a:off x="5097729" y="1152004"/>
                <a:ext cx="151637" cy="128689"/>
              </a:xfrm>
              <a:prstGeom prst="rect">
                <a:avLst/>
              </a:prstGeom>
            </p:spPr>
          </p:pic>
          <p:pic>
            <p:nvPicPr>
              <p:cNvPr id="374" name="object 359">
                <a:extLst>
                  <a:ext uri="{FF2B5EF4-FFF2-40B4-BE49-F238E27FC236}">
                    <a16:creationId xmlns:a16="http://schemas.microsoft.com/office/drawing/2014/main" id="{F81E875A-4373-5152-171F-0437231D5424}"/>
                  </a:ext>
                </a:extLst>
              </p:cNvPr>
              <p:cNvPicPr/>
              <p:nvPr/>
            </p:nvPicPr>
            <p:blipFill>
              <a:blip r:embed="rId305" cstate="hqprint">
                <a:extLst>
                  <a:ext uri="{28A0092B-C50C-407E-A947-70E740481C1C}">
                    <a14:useLocalDpi xmlns:a14="http://schemas.microsoft.com/office/drawing/2010/main"/>
                  </a:ext>
                </a:extLst>
              </a:blip>
              <a:stretch>
                <a:fillRect/>
              </a:stretch>
            </p:blipFill>
            <p:spPr>
              <a:xfrm>
                <a:off x="4978742" y="1199997"/>
                <a:ext cx="118986" cy="664146"/>
              </a:xfrm>
              <a:prstGeom prst="rect">
                <a:avLst/>
              </a:prstGeom>
            </p:spPr>
          </p:pic>
          <p:pic>
            <p:nvPicPr>
              <p:cNvPr id="375" name="object 360">
                <a:extLst>
                  <a:ext uri="{FF2B5EF4-FFF2-40B4-BE49-F238E27FC236}">
                    <a16:creationId xmlns:a16="http://schemas.microsoft.com/office/drawing/2014/main" id="{9F58B752-F78E-1702-F6FD-DB2B8875B117}"/>
                  </a:ext>
                </a:extLst>
              </p:cNvPr>
              <p:cNvPicPr/>
              <p:nvPr/>
            </p:nvPicPr>
            <p:blipFill>
              <a:blip r:embed="rId306" cstate="hqprint">
                <a:extLst>
                  <a:ext uri="{28A0092B-C50C-407E-A947-70E740481C1C}">
                    <a14:useLocalDpi xmlns:a14="http://schemas.microsoft.com/office/drawing/2010/main"/>
                  </a:ext>
                </a:extLst>
              </a:blip>
              <a:stretch>
                <a:fillRect/>
              </a:stretch>
            </p:blipFill>
            <p:spPr>
              <a:xfrm>
                <a:off x="4991773" y="1152004"/>
                <a:ext cx="123228" cy="90995"/>
              </a:xfrm>
              <a:prstGeom prst="rect">
                <a:avLst/>
              </a:prstGeom>
            </p:spPr>
          </p:pic>
          <p:pic>
            <p:nvPicPr>
              <p:cNvPr id="376" name="object 361">
                <a:extLst>
                  <a:ext uri="{FF2B5EF4-FFF2-40B4-BE49-F238E27FC236}">
                    <a16:creationId xmlns:a16="http://schemas.microsoft.com/office/drawing/2014/main" id="{1747F179-1E3E-1EA6-9359-D12D7C849611}"/>
                  </a:ext>
                </a:extLst>
              </p:cNvPr>
              <p:cNvPicPr/>
              <p:nvPr/>
            </p:nvPicPr>
            <p:blipFill>
              <a:blip r:embed="rId307" cstate="hqprint">
                <a:extLst>
                  <a:ext uri="{28A0092B-C50C-407E-A947-70E740481C1C}">
                    <a14:useLocalDpi xmlns:a14="http://schemas.microsoft.com/office/drawing/2010/main"/>
                  </a:ext>
                </a:extLst>
              </a:blip>
              <a:stretch>
                <a:fillRect/>
              </a:stretch>
            </p:blipFill>
            <p:spPr>
              <a:xfrm>
                <a:off x="4929657" y="4521288"/>
                <a:ext cx="113626" cy="187655"/>
              </a:xfrm>
              <a:prstGeom prst="rect">
                <a:avLst/>
              </a:prstGeom>
            </p:spPr>
          </p:pic>
          <p:pic>
            <p:nvPicPr>
              <p:cNvPr id="377" name="object 362">
                <a:extLst>
                  <a:ext uri="{FF2B5EF4-FFF2-40B4-BE49-F238E27FC236}">
                    <a16:creationId xmlns:a16="http://schemas.microsoft.com/office/drawing/2014/main" id="{9433EB36-7247-5FF0-C6F4-1F8E2EE51787}"/>
                  </a:ext>
                </a:extLst>
              </p:cNvPr>
              <p:cNvPicPr/>
              <p:nvPr/>
            </p:nvPicPr>
            <p:blipFill>
              <a:blip r:embed="rId308" cstate="hqprint">
                <a:extLst>
                  <a:ext uri="{28A0092B-C50C-407E-A947-70E740481C1C}">
                    <a14:useLocalDpi xmlns:a14="http://schemas.microsoft.com/office/drawing/2010/main"/>
                  </a:ext>
                </a:extLst>
              </a:blip>
              <a:stretch>
                <a:fillRect/>
              </a:stretch>
            </p:blipFill>
            <p:spPr>
              <a:xfrm>
                <a:off x="5013845" y="4556480"/>
                <a:ext cx="16040" cy="92176"/>
              </a:xfrm>
              <a:prstGeom prst="rect">
                <a:avLst/>
              </a:prstGeom>
            </p:spPr>
          </p:pic>
          <p:pic>
            <p:nvPicPr>
              <p:cNvPr id="378" name="object 363">
                <a:extLst>
                  <a:ext uri="{FF2B5EF4-FFF2-40B4-BE49-F238E27FC236}">
                    <a16:creationId xmlns:a16="http://schemas.microsoft.com/office/drawing/2014/main" id="{CAAE582C-D698-EBBE-E2C9-9D5ECEC55A80}"/>
                  </a:ext>
                </a:extLst>
              </p:cNvPr>
              <p:cNvPicPr/>
              <p:nvPr/>
            </p:nvPicPr>
            <p:blipFill>
              <a:blip r:embed="rId309" cstate="hqprint">
                <a:extLst>
                  <a:ext uri="{28A0092B-C50C-407E-A947-70E740481C1C}">
                    <a14:useLocalDpi xmlns:a14="http://schemas.microsoft.com/office/drawing/2010/main"/>
                  </a:ext>
                </a:extLst>
              </a:blip>
              <a:stretch>
                <a:fillRect/>
              </a:stretch>
            </p:blipFill>
            <p:spPr>
              <a:xfrm>
                <a:off x="5163108" y="4558118"/>
                <a:ext cx="112852" cy="176961"/>
              </a:xfrm>
              <a:prstGeom prst="rect">
                <a:avLst/>
              </a:prstGeom>
            </p:spPr>
          </p:pic>
          <p:pic>
            <p:nvPicPr>
              <p:cNvPr id="379" name="object 364">
                <a:extLst>
                  <a:ext uri="{FF2B5EF4-FFF2-40B4-BE49-F238E27FC236}">
                    <a16:creationId xmlns:a16="http://schemas.microsoft.com/office/drawing/2014/main" id="{C8B9EDF5-D3A2-8818-3B59-C4A304F5DB8E}"/>
                  </a:ext>
                </a:extLst>
              </p:cNvPr>
              <p:cNvPicPr/>
              <p:nvPr/>
            </p:nvPicPr>
            <p:blipFill>
              <a:blip r:embed="rId310" cstate="hqprint">
                <a:extLst>
                  <a:ext uri="{28A0092B-C50C-407E-A947-70E740481C1C}">
                    <a14:useLocalDpi xmlns:a14="http://schemas.microsoft.com/office/drawing/2010/main"/>
                  </a:ext>
                </a:extLst>
              </a:blip>
              <a:stretch>
                <a:fillRect/>
              </a:stretch>
            </p:blipFill>
            <p:spPr>
              <a:xfrm>
                <a:off x="6363176" y="4358170"/>
                <a:ext cx="102532" cy="256273"/>
              </a:xfrm>
              <a:prstGeom prst="rect">
                <a:avLst/>
              </a:prstGeom>
            </p:spPr>
          </p:pic>
          <p:pic>
            <p:nvPicPr>
              <p:cNvPr id="380" name="object 365">
                <a:extLst>
                  <a:ext uri="{FF2B5EF4-FFF2-40B4-BE49-F238E27FC236}">
                    <a16:creationId xmlns:a16="http://schemas.microsoft.com/office/drawing/2014/main" id="{C0921A29-C6F2-58B9-5472-F118F687DA6B}"/>
                  </a:ext>
                </a:extLst>
              </p:cNvPr>
              <p:cNvPicPr/>
              <p:nvPr/>
            </p:nvPicPr>
            <p:blipFill>
              <a:blip r:embed="rId311" cstate="hqprint">
                <a:extLst>
                  <a:ext uri="{28A0092B-C50C-407E-A947-70E740481C1C}">
                    <a14:useLocalDpi xmlns:a14="http://schemas.microsoft.com/office/drawing/2010/main"/>
                  </a:ext>
                </a:extLst>
              </a:blip>
              <a:stretch>
                <a:fillRect/>
              </a:stretch>
            </p:blipFill>
            <p:spPr>
              <a:xfrm>
                <a:off x="6359181" y="4403585"/>
                <a:ext cx="52095" cy="143370"/>
              </a:xfrm>
              <a:prstGeom prst="rect">
                <a:avLst/>
              </a:prstGeom>
            </p:spPr>
          </p:pic>
          <p:pic>
            <p:nvPicPr>
              <p:cNvPr id="381" name="object 366">
                <a:extLst>
                  <a:ext uri="{FF2B5EF4-FFF2-40B4-BE49-F238E27FC236}">
                    <a16:creationId xmlns:a16="http://schemas.microsoft.com/office/drawing/2014/main" id="{DE561E44-FA52-03D8-EBCB-5AED0CB283A6}"/>
                  </a:ext>
                </a:extLst>
              </p:cNvPr>
              <p:cNvPicPr/>
              <p:nvPr/>
            </p:nvPicPr>
            <p:blipFill>
              <a:blip r:embed="rId312" cstate="hqprint">
                <a:extLst>
                  <a:ext uri="{28A0092B-C50C-407E-A947-70E740481C1C}">
                    <a14:useLocalDpi xmlns:a14="http://schemas.microsoft.com/office/drawing/2010/main"/>
                  </a:ext>
                </a:extLst>
              </a:blip>
              <a:stretch>
                <a:fillRect/>
              </a:stretch>
            </p:blipFill>
            <p:spPr>
              <a:xfrm>
                <a:off x="6186665" y="4415713"/>
                <a:ext cx="110553" cy="204165"/>
              </a:xfrm>
              <a:prstGeom prst="rect">
                <a:avLst/>
              </a:prstGeom>
            </p:spPr>
          </p:pic>
          <p:pic>
            <p:nvPicPr>
              <p:cNvPr id="382" name="object 367">
                <a:extLst>
                  <a:ext uri="{FF2B5EF4-FFF2-40B4-BE49-F238E27FC236}">
                    <a16:creationId xmlns:a16="http://schemas.microsoft.com/office/drawing/2014/main" id="{04C7EBDE-8257-B1AB-97C1-EB2B46BAA0DB}"/>
                  </a:ext>
                </a:extLst>
              </p:cNvPr>
              <p:cNvPicPr/>
              <p:nvPr/>
            </p:nvPicPr>
            <p:blipFill>
              <a:blip r:embed="rId313" cstate="hqprint">
                <a:extLst>
                  <a:ext uri="{28A0092B-C50C-407E-A947-70E740481C1C}">
                    <a14:useLocalDpi xmlns:a14="http://schemas.microsoft.com/office/drawing/2010/main"/>
                  </a:ext>
                </a:extLst>
              </a:blip>
              <a:stretch>
                <a:fillRect/>
              </a:stretch>
            </p:blipFill>
            <p:spPr>
              <a:xfrm>
                <a:off x="6184506" y="4451921"/>
                <a:ext cx="55143" cy="99948"/>
              </a:xfrm>
              <a:prstGeom prst="rect">
                <a:avLst/>
              </a:prstGeom>
            </p:spPr>
          </p:pic>
          <p:pic>
            <p:nvPicPr>
              <p:cNvPr id="383" name="object 368">
                <a:extLst>
                  <a:ext uri="{FF2B5EF4-FFF2-40B4-BE49-F238E27FC236}">
                    <a16:creationId xmlns:a16="http://schemas.microsoft.com/office/drawing/2014/main" id="{161FD6EF-CCD3-B7D5-D202-17CC3209562E}"/>
                  </a:ext>
                </a:extLst>
              </p:cNvPr>
              <p:cNvPicPr/>
              <p:nvPr/>
            </p:nvPicPr>
            <p:blipFill>
              <a:blip r:embed="rId314" cstate="hqprint">
                <a:extLst>
                  <a:ext uri="{28A0092B-C50C-407E-A947-70E740481C1C}">
                    <a14:useLocalDpi xmlns:a14="http://schemas.microsoft.com/office/drawing/2010/main"/>
                  </a:ext>
                </a:extLst>
              </a:blip>
              <a:stretch>
                <a:fillRect/>
              </a:stretch>
            </p:blipFill>
            <p:spPr>
              <a:xfrm>
                <a:off x="4807695" y="4474286"/>
                <a:ext cx="105833" cy="197573"/>
              </a:xfrm>
              <a:prstGeom prst="rect">
                <a:avLst/>
              </a:prstGeom>
            </p:spPr>
          </p:pic>
          <p:pic>
            <p:nvPicPr>
              <p:cNvPr id="384" name="object 369">
                <a:extLst>
                  <a:ext uri="{FF2B5EF4-FFF2-40B4-BE49-F238E27FC236}">
                    <a16:creationId xmlns:a16="http://schemas.microsoft.com/office/drawing/2014/main" id="{819EBA29-6E17-82FD-A8F3-4DF796EDE176}"/>
                  </a:ext>
                </a:extLst>
              </p:cNvPr>
              <p:cNvPicPr/>
              <p:nvPr/>
            </p:nvPicPr>
            <p:blipFill>
              <a:blip r:embed="rId315" cstate="print">
                <a:extLst>
                  <a:ext uri="{28A0092B-C50C-407E-A947-70E740481C1C}">
                    <a14:useLocalDpi xmlns:a14="http://schemas.microsoft.com/office/drawing/2010/main"/>
                  </a:ext>
                </a:extLst>
              </a:blip>
              <a:stretch>
                <a:fillRect/>
              </a:stretch>
            </p:blipFill>
            <p:spPr>
              <a:xfrm>
                <a:off x="5106428" y="4597361"/>
                <a:ext cx="13779" cy="40741"/>
              </a:xfrm>
              <a:prstGeom prst="rect">
                <a:avLst/>
              </a:prstGeom>
            </p:spPr>
          </p:pic>
          <p:pic>
            <p:nvPicPr>
              <p:cNvPr id="385" name="object 370">
                <a:extLst>
                  <a:ext uri="{FF2B5EF4-FFF2-40B4-BE49-F238E27FC236}">
                    <a16:creationId xmlns:a16="http://schemas.microsoft.com/office/drawing/2014/main" id="{73CC2EE9-7FD2-9A29-5F65-4D21209E9D33}"/>
                  </a:ext>
                </a:extLst>
              </p:cNvPr>
              <p:cNvPicPr/>
              <p:nvPr/>
            </p:nvPicPr>
            <p:blipFill>
              <a:blip r:embed="rId316" cstate="hqprint">
                <a:extLst>
                  <a:ext uri="{28A0092B-C50C-407E-A947-70E740481C1C}">
                    <a14:useLocalDpi xmlns:a14="http://schemas.microsoft.com/office/drawing/2010/main"/>
                  </a:ext>
                </a:extLst>
              </a:blip>
              <a:stretch>
                <a:fillRect/>
              </a:stretch>
            </p:blipFill>
            <p:spPr>
              <a:xfrm>
                <a:off x="5024615" y="4528375"/>
                <a:ext cx="83121" cy="200837"/>
              </a:xfrm>
              <a:prstGeom prst="rect">
                <a:avLst/>
              </a:prstGeom>
            </p:spPr>
          </p:pic>
          <p:pic>
            <p:nvPicPr>
              <p:cNvPr id="386" name="object 371">
                <a:extLst>
                  <a:ext uri="{FF2B5EF4-FFF2-40B4-BE49-F238E27FC236}">
                    <a16:creationId xmlns:a16="http://schemas.microsoft.com/office/drawing/2014/main" id="{80E42190-D322-71CC-ECBB-33845FDAC718}"/>
                  </a:ext>
                </a:extLst>
              </p:cNvPr>
              <p:cNvPicPr/>
              <p:nvPr/>
            </p:nvPicPr>
            <p:blipFill>
              <a:blip r:embed="rId317" cstate="hqprint">
                <a:extLst>
                  <a:ext uri="{28A0092B-C50C-407E-A947-70E740481C1C}">
                    <a14:useLocalDpi xmlns:a14="http://schemas.microsoft.com/office/drawing/2010/main"/>
                  </a:ext>
                </a:extLst>
              </a:blip>
              <a:stretch>
                <a:fillRect/>
              </a:stretch>
            </p:blipFill>
            <p:spPr>
              <a:xfrm>
                <a:off x="5015776" y="4594631"/>
                <a:ext cx="30810" cy="45211"/>
              </a:xfrm>
              <a:prstGeom prst="rect">
                <a:avLst/>
              </a:prstGeom>
            </p:spPr>
          </p:pic>
          <p:pic>
            <p:nvPicPr>
              <p:cNvPr id="387" name="object 372">
                <a:extLst>
                  <a:ext uri="{FF2B5EF4-FFF2-40B4-BE49-F238E27FC236}">
                    <a16:creationId xmlns:a16="http://schemas.microsoft.com/office/drawing/2014/main" id="{2AD94DC7-1908-8350-FDB6-28AEF48770F3}"/>
                  </a:ext>
                </a:extLst>
              </p:cNvPr>
              <p:cNvPicPr/>
              <p:nvPr/>
            </p:nvPicPr>
            <p:blipFill>
              <a:blip r:embed="rId318" cstate="hqprint">
                <a:extLst>
                  <a:ext uri="{28A0092B-C50C-407E-A947-70E740481C1C}">
                    <a14:useLocalDpi xmlns:a14="http://schemas.microsoft.com/office/drawing/2010/main"/>
                  </a:ext>
                </a:extLst>
              </a:blip>
              <a:stretch>
                <a:fillRect/>
              </a:stretch>
            </p:blipFill>
            <p:spPr>
              <a:xfrm>
                <a:off x="5007749" y="4526381"/>
                <a:ext cx="100139" cy="168363"/>
              </a:xfrm>
              <a:prstGeom prst="rect">
                <a:avLst/>
              </a:prstGeom>
            </p:spPr>
          </p:pic>
          <p:pic>
            <p:nvPicPr>
              <p:cNvPr id="388" name="object 373">
                <a:extLst>
                  <a:ext uri="{FF2B5EF4-FFF2-40B4-BE49-F238E27FC236}">
                    <a16:creationId xmlns:a16="http://schemas.microsoft.com/office/drawing/2014/main" id="{3C4D479E-6464-1BA0-5AF1-6DE7191EE52D}"/>
                  </a:ext>
                </a:extLst>
              </p:cNvPr>
              <p:cNvPicPr/>
              <p:nvPr/>
            </p:nvPicPr>
            <p:blipFill>
              <a:blip r:embed="rId319" cstate="hqprint">
                <a:extLst>
                  <a:ext uri="{28A0092B-C50C-407E-A947-70E740481C1C}">
                    <a14:useLocalDpi xmlns:a14="http://schemas.microsoft.com/office/drawing/2010/main"/>
                  </a:ext>
                </a:extLst>
              </a:blip>
              <a:stretch>
                <a:fillRect/>
              </a:stretch>
            </p:blipFill>
            <p:spPr>
              <a:xfrm>
                <a:off x="4745215" y="4374629"/>
                <a:ext cx="110604" cy="288683"/>
              </a:xfrm>
              <a:prstGeom prst="rect">
                <a:avLst/>
              </a:prstGeom>
            </p:spPr>
          </p:pic>
          <p:pic>
            <p:nvPicPr>
              <p:cNvPr id="389" name="object 374">
                <a:extLst>
                  <a:ext uri="{FF2B5EF4-FFF2-40B4-BE49-F238E27FC236}">
                    <a16:creationId xmlns:a16="http://schemas.microsoft.com/office/drawing/2014/main" id="{75F1E204-388A-1D0D-108E-B587D6515706}"/>
                  </a:ext>
                </a:extLst>
              </p:cNvPr>
              <p:cNvPicPr/>
              <p:nvPr/>
            </p:nvPicPr>
            <p:blipFill>
              <a:blip r:embed="rId320" cstate="hqprint">
                <a:extLst>
                  <a:ext uri="{28A0092B-C50C-407E-A947-70E740481C1C}">
                    <a14:useLocalDpi xmlns:a14="http://schemas.microsoft.com/office/drawing/2010/main"/>
                  </a:ext>
                </a:extLst>
              </a:blip>
              <a:stretch>
                <a:fillRect/>
              </a:stretch>
            </p:blipFill>
            <p:spPr>
              <a:xfrm>
                <a:off x="4810899" y="4475810"/>
                <a:ext cx="46266" cy="164833"/>
              </a:xfrm>
              <a:prstGeom prst="rect">
                <a:avLst/>
              </a:prstGeom>
            </p:spPr>
          </p:pic>
          <p:pic>
            <p:nvPicPr>
              <p:cNvPr id="390" name="object 375">
                <a:extLst>
                  <a:ext uri="{FF2B5EF4-FFF2-40B4-BE49-F238E27FC236}">
                    <a16:creationId xmlns:a16="http://schemas.microsoft.com/office/drawing/2014/main" id="{0B2D3D29-E66C-5E4B-D510-5819A3D86F62}"/>
                  </a:ext>
                </a:extLst>
              </p:cNvPr>
              <p:cNvPicPr/>
              <p:nvPr/>
            </p:nvPicPr>
            <p:blipFill>
              <a:blip r:embed="rId321" cstate="hqprint">
                <a:extLst>
                  <a:ext uri="{28A0092B-C50C-407E-A947-70E740481C1C}">
                    <a14:useLocalDpi xmlns:a14="http://schemas.microsoft.com/office/drawing/2010/main"/>
                  </a:ext>
                </a:extLst>
              </a:blip>
              <a:stretch>
                <a:fillRect/>
              </a:stretch>
            </p:blipFill>
            <p:spPr>
              <a:xfrm>
                <a:off x="4626838" y="4334522"/>
                <a:ext cx="95745" cy="289064"/>
              </a:xfrm>
              <a:prstGeom prst="rect">
                <a:avLst/>
              </a:prstGeom>
            </p:spPr>
          </p:pic>
          <p:pic>
            <p:nvPicPr>
              <p:cNvPr id="391" name="object 376">
                <a:extLst>
                  <a:ext uri="{FF2B5EF4-FFF2-40B4-BE49-F238E27FC236}">
                    <a16:creationId xmlns:a16="http://schemas.microsoft.com/office/drawing/2014/main" id="{33DFE4CB-E8DC-598F-3C32-9204EBC4D89C}"/>
                  </a:ext>
                </a:extLst>
              </p:cNvPr>
              <p:cNvPicPr/>
              <p:nvPr/>
            </p:nvPicPr>
            <p:blipFill>
              <a:blip r:embed="rId322" cstate="hqprint">
                <a:extLst>
                  <a:ext uri="{28A0092B-C50C-407E-A947-70E740481C1C}">
                    <a14:useLocalDpi xmlns:a14="http://schemas.microsoft.com/office/drawing/2010/main"/>
                  </a:ext>
                </a:extLst>
              </a:blip>
              <a:stretch>
                <a:fillRect/>
              </a:stretch>
            </p:blipFill>
            <p:spPr>
              <a:xfrm>
                <a:off x="4619307" y="4358411"/>
                <a:ext cx="68872" cy="168909"/>
              </a:xfrm>
              <a:prstGeom prst="rect">
                <a:avLst/>
              </a:prstGeom>
            </p:spPr>
          </p:pic>
          <p:pic>
            <p:nvPicPr>
              <p:cNvPr id="392" name="object 377">
                <a:extLst>
                  <a:ext uri="{FF2B5EF4-FFF2-40B4-BE49-F238E27FC236}">
                    <a16:creationId xmlns:a16="http://schemas.microsoft.com/office/drawing/2014/main" id="{BBAB8E2E-DAC5-4257-E9DA-AE59E5A609F6}"/>
                  </a:ext>
                </a:extLst>
              </p:cNvPr>
              <p:cNvPicPr/>
              <p:nvPr/>
            </p:nvPicPr>
            <p:blipFill>
              <a:blip r:embed="rId323" cstate="print"/>
              <a:stretch>
                <a:fillRect/>
              </a:stretch>
            </p:blipFill>
            <p:spPr>
              <a:xfrm>
                <a:off x="4706264" y="4500257"/>
                <a:ext cx="5422" cy="7454"/>
              </a:xfrm>
              <a:prstGeom prst="rect">
                <a:avLst/>
              </a:prstGeom>
            </p:spPr>
          </p:pic>
          <p:pic>
            <p:nvPicPr>
              <p:cNvPr id="393" name="object 378">
                <a:extLst>
                  <a:ext uri="{FF2B5EF4-FFF2-40B4-BE49-F238E27FC236}">
                    <a16:creationId xmlns:a16="http://schemas.microsoft.com/office/drawing/2014/main" id="{B25741E8-4EE4-12B4-B0B6-EBA43C7FE11C}"/>
                  </a:ext>
                </a:extLst>
              </p:cNvPr>
              <p:cNvPicPr/>
              <p:nvPr/>
            </p:nvPicPr>
            <p:blipFill>
              <a:blip r:embed="rId324" cstate="print">
                <a:extLst>
                  <a:ext uri="{28A0092B-C50C-407E-A947-70E740481C1C}">
                    <a14:useLocalDpi xmlns:a14="http://schemas.microsoft.com/office/drawing/2010/main"/>
                  </a:ext>
                </a:extLst>
              </a:blip>
              <a:stretch>
                <a:fillRect/>
              </a:stretch>
            </p:blipFill>
            <p:spPr>
              <a:xfrm>
                <a:off x="5301234" y="4556950"/>
                <a:ext cx="93217" cy="169062"/>
              </a:xfrm>
              <a:prstGeom prst="rect">
                <a:avLst/>
              </a:prstGeom>
            </p:spPr>
          </p:pic>
          <p:pic>
            <p:nvPicPr>
              <p:cNvPr id="394" name="object 379">
                <a:extLst>
                  <a:ext uri="{FF2B5EF4-FFF2-40B4-BE49-F238E27FC236}">
                    <a16:creationId xmlns:a16="http://schemas.microsoft.com/office/drawing/2014/main" id="{713202CB-8551-36E7-2A65-951782697981}"/>
                  </a:ext>
                </a:extLst>
              </p:cNvPr>
              <p:cNvPicPr/>
              <p:nvPr/>
            </p:nvPicPr>
            <p:blipFill>
              <a:blip r:embed="rId325" cstate="print">
                <a:extLst>
                  <a:ext uri="{28A0092B-C50C-407E-A947-70E740481C1C}">
                    <a14:useLocalDpi xmlns:a14="http://schemas.microsoft.com/office/drawing/2010/main"/>
                  </a:ext>
                </a:extLst>
              </a:blip>
              <a:stretch>
                <a:fillRect/>
              </a:stretch>
            </p:blipFill>
            <p:spPr>
              <a:xfrm>
                <a:off x="5390340" y="4594097"/>
                <a:ext cx="19770" cy="46393"/>
              </a:xfrm>
              <a:prstGeom prst="rect">
                <a:avLst/>
              </a:prstGeom>
            </p:spPr>
          </p:pic>
          <p:pic>
            <p:nvPicPr>
              <p:cNvPr id="395" name="object 380">
                <a:extLst>
                  <a:ext uri="{FF2B5EF4-FFF2-40B4-BE49-F238E27FC236}">
                    <a16:creationId xmlns:a16="http://schemas.microsoft.com/office/drawing/2014/main" id="{C0829296-CE78-71E4-61E1-F8CBF42450E4}"/>
                  </a:ext>
                </a:extLst>
              </p:cNvPr>
              <p:cNvPicPr/>
              <p:nvPr/>
            </p:nvPicPr>
            <p:blipFill>
              <a:blip r:embed="rId326" cstate="hqprint">
                <a:extLst>
                  <a:ext uri="{28A0092B-C50C-407E-A947-70E740481C1C}">
                    <a14:useLocalDpi xmlns:a14="http://schemas.microsoft.com/office/drawing/2010/main"/>
                  </a:ext>
                </a:extLst>
              </a:blip>
              <a:stretch>
                <a:fillRect/>
              </a:stretch>
            </p:blipFill>
            <p:spPr>
              <a:xfrm>
                <a:off x="5097678" y="4548416"/>
                <a:ext cx="108369" cy="189737"/>
              </a:xfrm>
              <a:prstGeom prst="rect">
                <a:avLst/>
              </a:prstGeom>
            </p:spPr>
          </p:pic>
          <p:pic>
            <p:nvPicPr>
              <p:cNvPr id="396" name="object 381">
                <a:extLst>
                  <a:ext uri="{FF2B5EF4-FFF2-40B4-BE49-F238E27FC236}">
                    <a16:creationId xmlns:a16="http://schemas.microsoft.com/office/drawing/2014/main" id="{A3A4DFC7-8825-18D8-E76D-6264028C9FB8}"/>
                  </a:ext>
                </a:extLst>
              </p:cNvPr>
              <p:cNvPicPr/>
              <p:nvPr/>
            </p:nvPicPr>
            <p:blipFill>
              <a:blip r:embed="rId327" cstate="hqprint">
                <a:extLst>
                  <a:ext uri="{28A0092B-C50C-407E-A947-70E740481C1C}">
                    <a14:useLocalDpi xmlns:a14="http://schemas.microsoft.com/office/drawing/2010/main"/>
                  </a:ext>
                </a:extLst>
              </a:blip>
              <a:stretch>
                <a:fillRect/>
              </a:stretch>
            </p:blipFill>
            <p:spPr>
              <a:xfrm>
                <a:off x="5163032" y="4558398"/>
                <a:ext cx="43014" cy="120903"/>
              </a:xfrm>
              <a:prstGeom prst="rect">
                <a:avLst/>
              </a:prstGeom>
            </p:spPr>
          </p:pic>
          <p:pic>
            <p:nvPicPr>
              <p:cNvPr id="397" name="object 382">
                <a:extLst>
                  <a:ext uri="{FF2B5EF4-FFF2-40B4-BE49-F238E27FC236}">
                    <a16:creationId xmlns:a16="http://schemas.microsoft.com/office/drawing/2014/main" id="{BCB5A83B-C80F-DAF6-C850-DA97753F6252}"/>
                  </a:ext>
                </a:extLst>
              </p:cNvPr>
              <p:cNvPicPr/>
              <p:nvPr/>
            </p:nvPicPr>
            <p:blipFill>
              <a:blip r:embed="rId328" cstate="hqprint">
                <a:extLst>
                  <a:ext uri="{28A0092B-C50C-407E-A947-70E740481C1C}">
                    <a14:useLocalDpi xmlns:a14="http://schemas.microsoft.com/office/drawing/2010/main"/>
                  </a:ext>
                </a:extLst>
              </a:blip>
              <a:stretch>
                <a:fillRect/>
              </a:stretch>
            </p:blipFill>
            <p:spPr>
              <a:xfrm>
                <a:off x="5097640" y="4561929"/>
                <a:ext cx="27546" cy="82626"/>
              </a:xfrm>
              <a:prstGeom prst="rect">
                <a:avLst/>
              </a:prstGeom>
            </p:spPr>
          </p:pic>
          <p:pic>
            <p:nvPicPr>
              <p:cNvPr id="398" name="object 383">
                <a:extLst>
                  <a:ext uri="{FF2B5EF4-FFF2-40B4-BE49-F238E27FC236}">
                    <a16:creationId xmlns:a16="http://schemas.microsoft.com/office/drawing/2014/main" id="{DDFF9A0D-8C18-2381-2EA0-B2452E56508F}"/>
                  </a:ext>
                </a:extLst>
              </p:cNvPr>
              <p:cNvPicPr/>
              <p:nvPr/>
            </p:nvPicPr>
            <p:blipFill>
              <a:blip r:embed="rId329" cstate="hqprint">
                <a:extLst>
                  <a:ext uri="{28A0092B-C50C-407E-A947-70E740481C1C}">
                    <a14:useLocalDpi xmlns:a14="http://schemas.microsoft.com/office/drawing/2010/main"/>
                  </a:ext>
                </a:extLst>
              </a:blip>
              <a:stretch>
                <a:fillRect/>
              </a:stretch>
            </p:blipFill>
            <p:spPr>
              <a:xfrm>
                <a:off x="6295910" y="4359922"/>
                <a:ext cx="90716" cy="252729"/>
              </a:xfrm>
              <a:prstGeom prst="rect">
                <a:avLst/>
              </a:prstGeom>
            </p:spPr>
          </p:pic>
          <p:pic>
            <p:nvPicPr>
              <p:cNvPr id="399" name="object 384">
                <a:extLst>
                  <a:ext uri="{FF2B5EF4-FFF2-40B4-BE49-F238E27FC236}">
                    <a16:creationId xmlns:a16="http://schemas.microsoft.com/office/drawing/2014/main" id="{8C20C403-CAC9-7258-33EC-5002A933C03C}"/>
                  </a:ext>
                </a:extLst>
              </p:cNvPr>
              <p:cNvPicPr/>
              <p:nvPr/>
            </p:nvPicPr>
            <p:blipFill>
              <a:blip r:embed="rId330" cstate="hqprint">
                <a:extLst>
                  <a:ext uri="{28A0092B-C50C-407E-A947-70E740481C1C}">
                    <a14:useLocalDpi xmlns:a14="http://schemas.microsoft.com/office/drawing/2010/main"/>
                  </a:ext>
                </a:extLst>
              </a:blip>
              <a:stretch>
                <a:fillRect/>
              </a:stretch>
            </p:blipFill>
            <p:spPr>
              <a:xfrm>
                <a:off x="6290792" y="4444148"/>
                <a:ext cx="26860" cy="84327"/>
              </a:xfrm>
              <a:prstGeom prst="rect">
                <a:avLst/>
              </a:prstGeom>
            </p:spPr>
          </p:pic>
          <p:pic>
            <p:nvPicPr>
              <p:cNvPr id="400" name="object 385">
                <a:extLst>
                  <a:ext uri="{FF2B5EF4-FFF2-40B4-BE49-F238E27FC236}">
                    <a16:creationId xmlns:a16="http://schemas.microsoft.com/office/drawing/2014/main" id="{C670143C-C7B6-6FE2-DDCA-B537D0472BEE}"/>
                  </a:ext>
                </a:extLst>
              </p:cNvPr>
              <p:cNvPicPr/>
              <p:nvPr/>
            </p:nvPicPr>
            <p:blipFill>
              <a:blip r:embed="rId331" cstate="hqprint">
                <a:extLst>
                  <a:ext uri="{28A0092B-C50C-407E-A947-70E740481C1C}">
                    <a14:useLocalDpi xmlns:a14="http://schemas.microsoft.com/office/drawing/2010/main"/>
                  </a:ext>
                </a:extLst>
              </a:blip>
              <a:stretch>
                <a:fillRect/>
              </a:stretch>
            </p:blipFill>
            <p:spPr>
              <a:xfrm>
                <a:off x="6359600" y="4424870"/>
                <a:ext cx="26911" cy="123062"/>
              </a:xfrm>
              <a:prstGeom prst="rect">
                <a:avLst/>
              </a:prstGeom>
            </p:spPr>
          </p:pic>
          <p:pic>
            <p:nvPicPr>
              <p:cNvPr id="401" name="object 386">
                <a:extLst>
                  <a:ext uri="{FF2B5EF4-FFF2-40B4-BE49-F238E27FC236}">
                    <a16:creationId xmlns:a16="http://schemas.microsoft.com/office/drawing/2014/main" id="{7EF84EF6-2CB2-64B6-D82D-D8463D5D7316}"/>
                  </a:ext>
                </a:extLst>
              </p:cNvPr>
              <p:cNvPicPr/>
              <p:nvPr/>
            </p:nvPicPr>
            <p:blipFill>
              <a:blip r:embed="rId332" cstate="print"/>
              <a:stretch>
                <a:fillRect/>
              </a:stretch>
            </p:blipFill>
            <p:spPr>
              <a:xfrm>
                <a:off x="6075019" y="5702452"/>
                <a:ext cx="4952" cy="5499"/>
              </a:xfrm>
              <a:prstGeom prst="rect">
                <a:avLst/>
              </a:prstGeom>
            </p:spPr>
          </p:pic>
          <p:pic>
            <p:nvPicPr>
              <p:cNvPr id="402" name="object 387">
                <a:extLst>
                  <a:ext uri="{FF2B5EF4-FFF2-40B4-BE49-F238E27FC236}">
                    <a16:creationId xmlns:a16="http://schemas.microsoft.com/office/drawing/2014/main" id="{2DEA157E-4937-4553-0BCB-B5E6F48F363E}"/>
                  </a:ext>
                </a:extLst>
              </p:cNvPr>
              <p:cNvPicPr/>
              <p:nvPr/>
            </p:nvPicPr>
            <p:blipFill>
              <a:blip r:embed="rId333" cstate="hqprint">
                <a:extLst>
                  <a:ext uri="{28A0092B-C50C-407E-A947-70E740481C1C}">
                    <a14:useLocalDpi xmlns:a14="http://schemas.microsoft.com/office/drawing/2010/main"/>
                  </a:ext>
                </a:extLst>
              </a:blip>
              <a:stretch>
                <a:fillRect/>
              </a:stretch>
            </p:blipFill>
            <p:spPr>
              <a:xfrm>
                <a:off x="6047105" y="5533415"/>
                <a:ext cx="32232" cy="48209"/>
              </a:xfrm>
              <a:prstGeom prst="rect">
                <a:avLst/>
              </a:prstGeom>
            </p:spPr>
          </p:pic>
          <p:pic>
            <p:nvPicPr>
              <p:cNvPr id="403" name="object 388">
                <a:extLst>
                  <a:ext uri="{FF2B5EF4-FFF2-40B4-BE49-F238E27FC236}">
                    <a16:creationId xmlns:a16="http://schemas.microsoft.com/office/drawing/2014/main" id="{C3AFDB94-1A77-5023-447A-76EBBB776072}"/>
                  </a:ext>
                </a:extLst>
              </p:cNvPr>
              <p:cNvPicPr/>
              <p:nvPr/>
            </p:nvPicPr>
            <p:blipFill>
              <a:blip r:embed="rId334" cstate="print"/>
              <a:stretch>
                <a:fillRect/>
              </a:stretch>
            </p:blipFill>
            <p:spPr>
              <a:xfrm>
                <a:off x="6073327" y="5573953"/>
                <a:ext cx="5298" cy="4051"/>
              </a:xfrm>
              <a:prstGeom prst="rect">
                <a:avLst/>
              </a:prstGeom>
            </p:spPr>
          </p:pic>
          <p:pic>
            <p:nvPicPr>
              <p:cNvPr id="404" name="object 389">
                <a:extLst>
                  <a:ext uri="{FF2B5EF4-FFF2-40B4-BE49-F238E27FC236}">
                    <a16:creationId xmlns:a16="http://schemas.microsoft.com/office/drawing/2014/main" id="{0EF9EFD6-C38D-FAC0-1BF6-5DBF9FF46626}"/>
                  </a:ext>
                </a:extLst>
              </p:cNvPr>
              <p:cNvPicPr/>
              <p:nvPr/>
            </p:nvPicPr>
            <p:blipFill>
              <a:blip r:embed="rId335" cstate="print">
                <a:extLst>
                  <a:ext uri="{28A0092B-C50C-407E-A947-70E740481C1C}">
                    <a14:useLocalDpi xmlns:a14="http://schemas.microsoft.com/office/drawing/2010/main"/>
                  </a:ext>
                </a:extLst>
              </a:blip>
              <a:stretch>
                <a:fillRect/>
              </a:stretch>
            </p:blipFill>
            <p:spPr>
              <a:xfrm>
                <a:off x="6041059" y="5660427"/>
                <a:ext cx="45923" cy="43853"/>
              </a:xfrm>
              <a:prstGeom prst="rect">
                <a:avLst/>
              </a:prstGeom>
            </p:spPr>
          </p:pic>
          <p:pic>
            <p:nvPicPr>
              <p:cNvPr id="405" name="object 390">
                <a:extLst>
                  <a:ext uri="{FF2B5EF4-FFF2-40B4-BE49-F238E27FC236}">
                    <a16:creationId xmlns:a16="http://schemas.microsoft.com/office/drawing/2014/main" id="{056A6670-F420-413E-CB33-481F9EE2BB1D}"/>
                  </a:ext>
                </a:extLst>
              </p:cNvPr>
              <p:cNvPicPr/>
              <p:nvPr/>
            </p:nvPicPr>
            <p:blipFill>
              <a:blip r:embed="rId336" cstate="hqprint">
                <a:extLst>
                  <a:ext uri="{28A0092B-C50C-407E-A947-70E740481C1C}">
                    <a14:useLocalDpi xmlns:a14="http://schemas.microsoft.com/office/drawing/2010/main"/>
                  </a:ext>
                </a:extLst>
              </a:blip>
              <a:stretch>
                <a:fillRect/>
              </a:stretch>
            </p:blipFill>
            <p:spPr>
              <a:xfrm>
                <a:off x="6059449" y="5436857"/>
                <a:ext cx="15773" cy="56768"/>
              </a:xfrm>
              <a:prstGeom prst="rect">
                <a:avLst/>
              </a:prstGeom>
            </p:spPr>
          </p:pic>
          <p:pic>
            <p:nvPicPr>
              <p:cNvPr id="406" name="object 391">
                <a:extLst>
                  <a:ext uri="{FF2B5EF4-FFF2-40B4-BE49-F238E27FC236}">
                    <a16:creationId xmlns:a16="http://schemas.microsoft.com/office/drawing/2014/main" id="{8C0B429B-7879-3182-B8F8-C40DDFCDE993}"/>
                  </a:ext>
                </a:extLst>
              </p:cNvPr>
              <p:cNvPicPr/>
              <p:nvPr/>
            </p:nvPicPr>
            <p:blipFill>
              <a:blip r:embed="rId337" cstate="print">
                <a:extLst>
                  <a:ext uri="{28A0092B-C50C-407E-A947-70E740481C1C}">
                    <a14:useLocalDpi xmlns:a14="http://schemas.microsoft.com/office/drawing/2010/main"/>
                  </a:ext>
                </a:extLst>
              </a:blip>
              <a:stretch>
                <a:fillRect/>
              </a:stretch>
            </p:blipFill>
            <p:spPr>
              <a:xfrm>
                <a:off x="6027788" y="5552300"/>
                <a:ext cx="47218" cy="51460"/>
              </a:xfrm>
              <a:prstGeom prst="rect">
                <a:avLst/>
              </a:prstGeom>
            </p:spPr>
          </p:pic>
          <p:pic>
            <p:nvPicPr>
              <p:cNvPr id="407" name="object 392">
                <a:extLst>
                  <a:ext uri="{FF2B5EF4-FFF2-40B4-BE49-F238E27FC236}">
                    <a16:creationId xmlns:a16="http://schemas.microsoft.com/office/drawing/2014/main" id="{159575CD-42DD-250C-369A-5E30F8640E93}"/>
                  </a:ext>
                </a:extLst>
              </p:cNvPr>
              <p:cNvPicPr/>
              <p:nvPr/>
            </p:nvPicPr>
            <p:blipFill>
              <a:blip r:embed="rId338" cstate="print"/>
              <a:stretch>
                <a:fillRect/>
              </a:stretch>
            </p:blipFill>
            <p:spPr>
              <a:xfrm>
                <a:off x="6080912" y="5690869"/>
                <a:ext cx="5283" cy="4051"/>
              </a:xfrm>
              <a:prstGeom prst="rect">
                <a:avLst/>
              </a:prstGeom>
            </p:spPr>
          </p:pic>
          <p:pic>
            <p:nvPicPr>
              <p:cNvPr id="408" name="object 393">
                <a:extLst>
                  <a:ext uri="{FF2B5EF4-FFF2-40B4-BE49-F238E27FC236}">
                    <a16:creationId xmlns:a16="http://schemas.microsoft.com/office/drawing/2014/main" id="{A0DA4F5C-6669-8B95-014B-C59A56B1F6AD}"/>
                  </a:ext>
                </a:extLst>
              </p:cNvPr>
              <p:cNvPicPr/>
              <p:nvPr/>
            </p:nvPicPr>
            <p:blipFill>
              <a:blip r:embed="rId339" cstate="print"/>
              <a:stretch>
                <a:fillRect/>
              </a:stretch>
            </p:blipFill>
            <p:spPr>
              <a:xfrm>
                <a:off x="6081128" y="5691619"/>
                <a:ext cx="4953" cy="1308"/>
              </a:xfrm>
              <a:prstGeom prst="rect">
                <a:avLst/>
              </a:prstGeom>
            </p:spPr>
          </p:pic>
          <p:sp>
            <p:nvSpPr>
              <p:cNvPr id="409" name="object 394">
                <a:extLst>
                  <a:ext uri="{FF2B5EF4-FFF2-40B4-BE49-F238E27FC236}">
                    <a16:creationId xmlns:a16="http://schemas.microsoft.com/office/drawing/2014/main" id="{7EBF9F79-10CB-4811-4700-A8133C62A9B2}"/>
                  </a:ext>
                </a:extLst>
              </p:cNvPr>
              <p:cNvSpPr/>
              <p:nvPr/>
            </p:nvSpPr>
            <p:spPr>
              <a:xfrm>
                <a:off x="6085719" y="5692876"/>
                <a:ext cx="0" cy="635"/>
              </a:xfrm>
              <a:custGeom>
                <a:avLst/>
                <a:gdLst/>
                <a:ahLst/>
                <a:cxnLst/>
                <a:rect l="l" t="t" r="r" b="b"/>
                <a:pathLst>
                  <a:path h="635">
                    <a:moveTo>
                      <a:pt x="0" y="76"/>
                    </a:moveTo>
                    <a:lnTo>
                      <a:pt x="0" y="0"/>
                    </a:lnTo>
                  </a:path>
                </a:pathLst>
              </a:custGeom>
              <a:ln w="3175">
                <a:solidFill>
                  <a:srgbClr val="367897"/>
                </a:solidFill>
              </a:ln>
            </p:spPr>
            <p:txBody>
              <a:bodyPr wrap="square" lIns="0" tIns="0" rIns="0" bIns="0" rtlCol="0"/>
              <a:lstStyle/>
              <a:p>
                <a:endParaRPr/>
              </a:p>
            </p:txBody>
          </p:sp>
          <p:pic>
            <p:nvPicPr>
              <p:cNvPr id="410" name="object 395">
                <a:extLst>
                  <a:ext uri="{FF2B5EF4-FFF2-40B4-BE49-F238E27FC236}">
                    <a16:creationId xmlns:a16="http://schemas.microsoft.com/office/drawing/2014/main" id="{0DE9E5AE-D615-0BCE-8F97-2B6F42E5FA48}"/>
                  </a:ext>
                </a:extLst>
              </p:cNvPr>
              <p:cNvPicPr/>
              <p:nvPr/>
            </p:nvPicPr>
            <p:blipFill>
              <a:blip r:embed="rId340" cstate="hqprint">
                <a:extLst>
                  <a:ext uri="{28A0092B-C50C-407E-A947-70E740481C1C}">
                    <a14:useLocalDpi xmlns:a14="http://schemas.microsoft.com/office/drawing/2010/main"/>
                  </a:ext>
                </a:extLst>
              </a:blip>
              <a:stretch>
                <a:fillRect/>
              </a:stretch>
            </p:blipFill>
            <p:spPr>
              <a:xfrm>
                <a:off x="6063018" y="5574893"/>
                <a:ext cx="15024" cy="34036"/>
              </a:xfrm>
              <a:prstGeom prst="rect">
                <a:avLst/>
              </a:prstGeom>
            </p:spPr>
          </p:pic>
          <p:pic>
            <p:nvPicPr>
              <p:cNvPr id="411" name="object 396">
                <a:extLst>
                  <a:ext uri="{FF2B5EF4-FFF2-40B4-BE49-F238E27FC236}">
                    <a16:creationId xmlns:a16="http://schemas.microsoft.com/office/drawing/2014/main" id="{B6B6317B-FB44-1588-2B1C-C22CC6D3B462}"/>
                  </a:ext>
                </a:extLst>
              </p:cNvPr>
              <p:cNvPicPr/>
              <p:nvPr/>
            </p:nvPicPr>
            <p:blipFill>
              <a:blip r:embed="rId341" cstate="hqprint">
                <a:extLst>
                  <a:ext uri="{28A0092B-C50C-407E-A947-70E740481C1C}">
                    <a14:useLocalDpi xmlns:a14="http://schemas.microsoft.com/office/drawing/2010/main"/>
                  </a:ext>
                </a:extLst>
              </a:blip>
              <a:stretch>
                <a:fillRect/>
              </a:stretch>
            </p:blipFill>
            <p:spPr>
              <a:xfrm>
                <a:off x="6014872" y="5566498"/>
                <a:ext cx="56540" cy="87401"/>
              </a:xfrm>
              <a:prstGeom prst="rect">
                <a:avLst/>
              </a:prstGeom>
            </p:spPr>
          </p:pic>
          <p:pic>
            <p:nvPicPr>
              <p:cNvPr id="412" name="object 397">
                <a:extLst>
                  <a:ext uri="{FF2B5EF4-FFF2-40B4-BE49-F238E27FC236}">
                    <a16:creationId xmlns:a16="http://schemas.microsoft.com/office/drawing/2014/main" id="{413F3705-C80B-F663-3AB8-9A63CD4BF0EE}"/>
                  </a:ext>
                </a:extLst>
              </p:cNvPr>
              <p:cNvPicPr/>
              <p:nvPr/>
            </p:nvPicPr>
            <p:blipFill>
              <a:blip r:embed="rId342" cstate="hqprint">
                <a:extLst>
                  <a:ext uri="{28A0092B-C50C-407E-A947-70E740481C1C}">
                    <a14:useLocalDpi xmlns:a14="http://schemas.microsoft.com/office/drawing/2010/main"/>
                  </a:ext>
                </a:extLst>
              </a:blip>
              <a:stretch>
                <a:fillRect/>
              </a:stretch>
            </p:blipFill>
            <p:spPr>
              <a:xfrm>
                <a:off x="6074765" y="5643943"/>
                <a:ext cx="14871" cy="86766"/>
              </a:xfrm>
              <a:prstGeom prst="rect">
                <a:avLst/>
              </a:prstGeom>
            </p:spPr>
          </p:pic>
          <p:sp>
            <p:nvSpPr>
              <p:cNvPr id="413" name="object 398">
                <a:extLst>
                  <a:ext uri="{FF2B5EF4-FFF2-40B4-BE49-F238E27FC236}">
                    <a16:creationId xmlns:a16="http://schemas.microsoft.com/office/drawing/2014/main" id="{FDD389C7-D7D4-B32D-EE84-8524DCE4C289}"/>
                  </a:ext>
                </a:extLst>
              </p:cNvPr>
              <p:cNvSpPr/>
              <p:nvPr/>
            </p:nvSpPr>
            <p:spPr>
              <a:xfrm>
                <a:off x="6019218" y="5647137"/>
                <a:ext cx="5715" cy="0"/>
              </a:xfrm>
              <a:custGeom>
                <a:avLst/>
                <a:gdLst/>
                <a:ahLst/>
                <a:cxnLst/>
                <a:rect l="l" t="t" r="r" b="b"/>
                <a:pathLst>
                  <a:path w="5714">
                    <a:moveTo>
                      <a:pt x="3998" y="0"/>
                    </a:moveTo>
                    <a:lnTo>
                      <a:pt x="5368" y="0"/>
                    </a:lnTo>
                  </a:path>
                  <a:path w="5714">
                    <a:moveTo>
                      <a:pt x="0" y="0"/>
                    </a:moveTo>
                    <a:lnTo>
                      <a:pt x="1304" y="0"/>
                    </a:lnTo>
                  </a:path>
                </a:pathLst>
              </a:custGeom>
              <a:ln w="3175">
                <a:solidFill>
                  <a:srgbClr val="005274"/>
                </a:solidFill>
              </a:ln>
            </p:spPr>
            <p:txBody>
              <a:bodyPr wrap="square" lIns="0" tIns="0" rIns="0" bIns="0" rtlCol="0"/>
              <a:lstStyle/>
              <a:p>
                <a:endParaRPr/>
              </a:p>
            </p:txBody>
          </p:sp>
          <p:sp>
            <p:nvSpPr>
              <p:cNvPr id="414" name="object 399">
                <a:extLst>
                  <a:ext uri="{FF2B5EF4-FFF2-40B4-BE49-F238E27FC236}">
                    <a16:creationId xmlns:a16="http://schemas.microsoft.com/office/drawing/2014/main" id="{077A7E6C-1E5B-634B-F560-29BDAEC78437}"/>
                  </a:ext>
                </a:extLst>
              </p:cNvPr>
              <p:cNvSpPr/>
              <p:nvPr/>
            </p:nvSpPr>
            <p:spPr>
              <a:xfrm>
                <a:off x="6086030" y="5645340"/>
                <a:ext cx="1270" cy="0"/>
              </a:xfrm>
              <a:custGeom>
                <a:avLst/>
                <a:gdLst/>
                <a:ahLst/>
                <a:cxnLst/>
                <a:rect l="l" t="t" r="r" b="b"/>
                <a:pathLst>
                  <a:path w="1270">
                    <a:moveTo>
                      <a:pt x="0" y="0"/>
                    </a:moveTo>
                    <a:lnTo>
                      <a:pt x="850" y="0"/>
                    </a:lnTo>
                  </a:path>
                </a:pathLst>
              </a:custGeom>
              <a:ln w="3175">
                <a:solidFill>
                  <a:srgbClr val="45809E"/>
                </a:solidFill>
              </a:ln>
            </p:spPr>
            <p:txBody>
              <a:bodyPr wrap="square" lIns="0" tIns="0" rIns="0" bIns="0" rtlCol="0"/>
              <a:lstStyle/>
              <a:p>
                <a:endParaRPr/>
              </a:p>
            </p:txBody>
          </p:sp>
          <p:pic>
            <p:nvPicPr>
              <p:cNvPr id="415" name="object 400">
                <a:extLst>
                  <a:ext uri="{FF2B5EF4-FFF2-40B4-BE49-F238E27FC236}">
                    <a16:creationId xmlns:a16="http://schemas.microsoft.com/office/drawing/2014/main" id="{721E4A86-1C71-2AA2-6342-1D042193007B}"/>
                  </a:ext>
                </a:extLst>
              </p:cNvPr>
              <p:cNvPicPr/>
              <p:nvPr/>
            </p:nvPicPr>
            <p:blipFill>
              <a:blip r:embed="rId343" cstate="print">
                <a:extLst>
                  <a:ext uri="{28A0092B-C50C-407E-A947-70E740481C1C}">
                    <a14:useLocalDpi xmlns:a14="http://schemas.microsoft.com/office/drawing/2010/main"/>
                  </a:ext>
                </a:extLst>
              </a:blip>
              <a:stretch>
                <a:fillRect/>
              </a:stretch>
            </p:blipFill>
            <p:spPr>
              <a:xfrm>
                <a:off x="6063493" y="5487784"/>
                <a:ext cx="13507" cy="54851"/>
              </a:xfrm>
              <a:prstGeom prst="rect">
                <a:avLst/>
              </a:prstGeom>
            </p:spPr>
          </p:pic>
          <p:pic>
            <p:nvPicPr>
              <p:cNvPr id="416" name="object 401">
                <a:extLst>
                  <a:ext uri="{FF2B5EF4-FFF2-40B4-BE49-F238E27FC236}">
                    <a16:creationId xmlns:a16="http://schemas.microsoft.com/office/drawing/2014/main" id="{F5E9A717-7ABB-6595-366A-E0AD9250F5EF}"/>
                  </a:ext>
                </a:extLst>
              </p:cNvPr>
              <p:cNvPicPr/>
              <p:nvPr/>
            </p:nvPicPr>
            <p:blipFill>
              <a:blip r:embed="rId344" cstate="hqprint">
                <a:extLst>
                  <a:ext uri="{28A0092B-C50C-407E-A947-70E740481C1C}">
                    <a14:useLocalDpi xmlns:a14="http://schemas.microsoft.com/office/drawing/2010/main"/>
                  </a:ext>
                </a:extLst>
              </a:blip>
              <a:stretch>
                <a:fillRect/>
              </a:stretch>
            </p:blipFill>
            <p:spPr>
              <a:xfrm>
                <a:off x="6007379" y="5612548"/>
                <a:ext cx="80824" cy="97815"/>
              </a:xfrm>
              <a:prstGeom prst="rect">
                <a:avLst/>
              </a:prstGeom>
            </p:spPr>
          </p:pic>
          <p:pic>
            <p:nvPicPr>
              <p:cNvPr id="417" name="object 402">
                <a:extLst>
                  <a:ext uri="{FF2B5EF4-FFF2-40B4-BE49-F238E27FC236}">
                    <a16:creationId xmlns:a16="http://schemas.microsoft.com/office/drawing/2014/main" id="{C3BBA3F7-2FEA-10C4-D148-87462ED4D8B0}"/>
                  </a:ext>
                </a:extLst>
              </p:cNvPr>
              <p:cNvPicPr/>
              <p:nvPr/>
            </p:nvPicPr>
            <p:blipFill>
              <a:blip r:embed="rId345" cstate="print"/>
              <a:stretch>
                <a:fillRect/>
              </a:stretch>
            </p:blipFill>
            <p:spPr>
              <a:xfrm>
                <a:off x="6051181" y="5411419"/>
                <a:ext cx="6921" cy="7683"/>
              </a:xfrm>
              <a:prstGeom prst="rect">
                <a:avLst/>
              </a:prstGeom>
            </p:spPr>
          </p:pic>
          <p:pic>
            <p:nvPicPr>
              <p:cNvPr id="418" name="object 403">
                <a:extLst>
                  <a:ext uri="{FF2B5EF4-FFF2-40B4-BE49-F238E27FC236}">
                    <a16:creationId xmlns:a16="http://schemas.microsoft.com/office/drawing/2014/main" id="{B1F0C549-E7B7-A601-CE60-8B866EAEED6D}"/>
                  </a:ext>
                </a:extLst>
              </p:cNvPr>
              <p:cNvPicPr/>
              <p:nvPr/>
            </p:nvPicPr>
            <p:blipFill>
              <a:blip r:embed="rId346" cstate="hqprint">
                <a:extLst>
                  <a:ext uri="{28A0092B-C50C-407E-A947-70E740481C1C}">
                    <a14:useLocalDpi xmlns:a14="http://schemas.microsoft.com/office/drawing/2010/main"/>
                  </a:ext>
                </a:extLst>
              </a:blip>
              <a:stretch>
                <a:fillRect/>
              </a:stretch>
            </p:blipFill>
            <p:spPr>
              <a:xfrm>
                <a:off x="6039408" y="5482678"/>
                <a:ext cx="44678" cy="109956"/>
              </a:xfrm>
              <a:prstGeom prst="rect">
                <a:avLst/>
              </a:prstGeom>
            </p:spPr>
          </p:pic>
          <p:sp>
            <p:nvSpPr>
              <p:cNvPr id="419" name="object 404">
                <a:extLst>
                  <a:ext uri="{FF2B5EF4-FFF2-40B4-BE49-F238E27FC236}">
                    <a16:creationId xmlns:a16="http://schemas.microsoft.com/office/drawing/2014/main" id="{30E6CB09-FDFB-4666-38A1-2531A282D69F}"/>
                  </a:ext>
                </a:extLst>
              </p:cNvPr>
              <p:cNvSpPr/>
              <p:nvPr/>
            </p:nvSpPr>
            <p:spPr>
              <a:xfrm>
                <a:off x="6056304" y="5706141"/>
                <a:ext cx="3175" cy="0"/>
              </a:xfrm>
              <a:custGeom>
                <a:avLst/>
                <a:gdLst/>
                <a:ahLst/>
                <a:cxnLst/>
                <a:rect l="l" t="t" r="r" b="b"/>
                <a:pathLst>
                  <a:path w="3175">
                    <a:moveTo>
                      <a:pt x="0" y="0"/>
                    </a:moveTo>
                    <a:lnTo>
                      <a:pt x="2885" y="0"/>
                    </a:lnTo>
                  </a:path>
                </a:pathLst>
              </a:custGeom>
              <a:ln w="3175">
                <a:solidFill>
                  <a:srgbClr val="3F7594"/>
                </a:solidFill>
              </a:ln>
            </p:spPr>
            <p:txBody>
              <a:bodyPr wrap="square" lIns="0" tIns="0" rIns="0" bIns="0" rtlCol="0"/>
              <a:lstStyle/>
              <a:p>
                <a:endParaRPr/>
              </a:p>
            </p:txBody>
          </p:sp>
          <p:pic>
            <p:nvPicPr>
              <p:cNvPr id="420" name="object 405">
                <a:extLst>
                  <a:ext uri="{FF2B5EF4-FFF2-40B4-BE49-F238E27FC236}">
                    <a16:creationId xmlns:a16="http://schemas.microsoft.com/office/drawing/2014/main" id="{1E2AFDAC-75E8-489B-4688-570624E58EBE}"/>
                  </a:ext>
                </a:extLst>
              </p:cNvPr>
              <p:cNvPicPr/>
              <p:nvPr/>
            </p:nvPicPr>
            <p:blipFill>
              <a:blip r:embed="rId347" cstate="print"/>
              <a:stretch>
                <a:fillRect/>
              </a:stretch>
            </p:blipFill>
            <p:spPr>
              <a:xfrm>
                <a:off x="6042075" y="5587161"/>
                <a:ext cx="3746" cy="2895"/>
              </a:xfrm>
              <a:prstGeom prst="rect">
                <a:avLst/>
              </a:prstGeom>
            </p:spPr>
          </p:pic>
          <p:sp>
            <p:nvSpPr>
              <p:cNvPr id="421" name="object 406">
                <a:extLst>
                  <a:ext uri="{FF2B5EF4-FFF2-40B4-BE49-F238E27FC236}">
                    <a16:creationId xmlns:a16="http://schemas.microsoft.com/office/drawing/2014/main" id="{6FFB4BBC-675A-6FB8-1D50-C0E9F8CCDC87}"/>
                  </a:ext>
                </a:extLst>
              </p:cNvPr>
              <p:cNvSpPr/>
              <p:nvPr/>
            </p:nvSpPr>
            <p:spPr>
              <a:xfrm>
                <a:off x="6042498" y="5588406"/>
                <a:ext cx="3175" cy="0"/>
              </a:xfrm>
              <a:custGeom>
                <a:avLst/>
                <a:gdLst/>
                <a:ahLst/>
                <a:cxnLst/>
                <a:rect l="l" t="t" r="r" b="b"/>
                <a:pathLst>
                  <a:path w="3175">
                    <a:moveTo>
                      <a:pt x="0" y="0"/>
                    </a:moveTo>
                    <a:lnTo>
                      <a:pt x="2879" y="0"/>
                    </a:lnTo>
                  </a:path>
                </a:pathLst>
              </a:custGeom>
              <a:ln w="3175">
                <a:solidFill>
                  <a:srgbClr val="437E9A"/>
                </a:solidFill>
              </a:ln>
            </p:spPr>
            <p:txBody>
              <a:bodyPr wrap="square" lIns="0" tIns="0" rIns="0" bIns="0" rtlCol="0"/>
              <a:lstStyle/>
              <a:p>
                <a:endParaRPr/>
              </a:p>
            </p:txBody>
          </p:sp>
          <p:pic>
            <p:nvPicPr>
              <p:cNvPr id="422" name="object 407">
                <a:extLst>
                  <a:ext uri="{FF2B5EF4-FFF2-40B4-BE49-F238E27FC236}">
                    <a16:creationId xmlns:a16="http://schemas.microsoft.com/office/drawing/2014/main" id="{26E668A4-6710-9137-457E-2EA6886C1057}"/>
                  </a:ext>
                </a:extLst>
              </p:cNvPr>
              <p:cNvPicPr/>
              <p:nvPr/>
            </p:nvPicPr>
            <p:blipFill>
              <a:blip r:embed="rId348" cstate="hqprint">
                <a:extLst>
                  <a:ext uri="{28A0092B-C50C-407E-A947-70E740481C1C}">
                    <a14:useLocalDpi xmlns:a14="http://schemas.microsoft.com/office/drawing/2010/main"/>
                  </a:ext>
                </a:extLst>
              </a:blip>
              <a:stretch>
                <a:fillRect/>
              </a:stretch>
            </p:blipFill>
            <p:spPr>
              <a:xfrm>
                <a:off x="6014097" y="5543410"/>
                <a:ext cx="109474" cy="236943"/>
              </a:xfrm>
              <a:prstGeom prst="rect">
                <a:avLst/>
              </a:prstGeom>
            </p:spPr>
          </p:pic>
          <p:pic>
            <p:nvPicPr>
              <p:cNvPr id="423" name="object 408">
                <a:extLst>
                  <a:ext uri="{FF2B5EF4-FFF2-40B4-BE49-F238E27FC236}">
                    <a16:creationId xmlns:a16="http://schemas.microsoft.com/office/drawing/2014/main" id="{92677778-296A-9954-9B01-D49795D0F8D5}"/>
                  </a:ext>
                </a:extLst>
              </p:cNvPr>
              <p:cNvPicPr/>
              <p:nvPr/>
            </p:nvPicPr>
            <p:blipFill>
              <a:blip r:embed="rId349" cstate="print"/>
              <a:stretch>
                <a:fillRect/>
              </a:stretch>
            </p:blipFill>
            <p:spPr>
              <a:xfrm>
                <a:off x="5644629" y="5703392"/>
                <a:ext cx="7302" cy="6223"/>
              </a:xfrm>
              <a:prstGeom prst="rect">
                <a:avLst/>
              </a:prstGeom>
            </p:spPr>
          </p:pic>
          <p:pic>
            <p:nvPicPr>
              <p:cNvPr id="424" name="object 409">
                <a:extLst>
                  <a:ext uri="{FF2B5EF4-FFF2-40B4-BE49-F238E27FC236}">
                    <a16:creationId xmlns:a16="http://schemas.microsoft.com/office/drawing/2014/main" id="{9DC0E5ED-74B9-608C-3113-95F8E29DF4B1}"/>
                  </a:ext>
                </a:extLst>
              </p:cNvPr>
              <p:cNvPicPr/>
              <p:nvPr/>
            </p:nvPicPr>
            <p:blipFill>
              <a:blip r:embed="rId350" cstate="hqprint">
                <a:extLst>
                  <a:ext uri="{28A0092B-C50C-407E-A947-70E740481C1C}">
                    <a14:useLocalDpi xmlns:a14="http://schemas.microsoft.com/office/drawing/2010/main"/>
                  </a:ext>
                </a:extLst>
              </a:blip>
              <a:stretch>
                <a:fillRect/>
              </a:stretch>
            </p:blipFill>
            <p:spPr>
              <a:xfrm>
                <a:off x="5624322" y="5597944"/>
                <a:ext cx="41643" cy="26035"/>
              </a:xfrm>
              <a:prstGeom prst="rect">
                <a:avLst/>
              </a:prstGeom>
            </p:spPr>
          </p:pic>
          <p:sp>
            <p:nvSpPr>
              <p:cNvPr id="425" name="object 410">
                <a:extLst>
                  <a:ext uri="{FF2B5EF4-FFF2-40B4-BE49-F238E27FC236}">
                    <a16:creationId xmlns:a16="http://schemas.microsoft.com/office/drawing/2014/main" id="{7B9F3F9C-B888-FA66-90CC-592329BD2C82}"/>
                  </a:ext>
                </a:extLst>
              </p:cNvPr>
              <p:cNvSpPr/>
              <p:nvPr/>
            </p:nvSpPr>
            <p:spPr>
              <a:xfrm>
                <a:off x="5625332" y="5597029"/>
                <a:ext cx="5715" cy="0"/>
              </a:xfrm>
              <a:custGeom>
                <a:avLst/>
                <a:gdLst/>
                <a:ahLst/>
                <a:cxnLst/>
                <a:rect l="l" t="t" r="r" b="b"/>
                <a:pathLst>
                  <a:path w="5714">
                    <a:moveTo>
                      <a:pt x="4043" y="0"/>
                    </a:moveTo>
                    <a:lnTo>
                      <a:pt x="5527" y="0"/>
                    </a:lnTo>
                  </a:path>
                  <a:path w="5714">
                    <a:moveTo>
                      <a:pt x="0" y="0"/>
                    </a:moveTo>
                    <a:lnTo>
                      <a:pt x="1260" y="0"/>
                    </a:lnTo>
                  </a:path>
                </a:pathLst>
              </a:custGeom>
              <a:ln w="3175">
                <a:solidFill>
                  <a:srgbClr val="005B7A"/>
                </a:solidFill>
              </a:ln>
            </p:spPr>
            <p:txBody>
              <a:bodyPr wrap="square" lIns="0" tIns="0" rIns="0" bIns="0" rtlCol="0"/>
              <a:lstStyle/>
              <a:p>
                <a:endParaRPr/>
              </a:p>
            </p:txBody>
          </p:sp>
          <p:pic>
            <p:nvPicPr>
              <p:cNvPr id="426" name="object 411">
                <a:extLst>
                  <a:ext uri="{FF2B5EF4-FFF2-40B4-BE49-F238E27FC236}">
                    <a16:creationId xmlns:a16="http://schemas.microsoft.com/office/drawing/2014/main" id="{B54CC328-8A25-FAC8-249A-4C367287BAA2}"/>
                  </a:ext>
                </a:extLst>
              </p:cNvPr>
              <p:cNvPicPr/>
              <p:nvPr/>
            </p:nvPicPr>
            <p:blipFill>
              <a:blip r:embed="rId351" cstate="print">
                <a:extLst>
                  <a:ext uri="{28A0092B-C50C-407E-A947-70E740481C1C}">
                    <a14:useLocalDpi xmlns:a14="http://schemas.microsoft.com/office/drawing/2010/main"/>
                  </a:ext>
                </a:extLst>
              </a:blip>
              <a:stretch>
                <a:fillRect/>
              </a:stretch>
            </p:blipFill>
            <p:spPr>
              <a:xfrm>
                <a:off x="5637110" y="5701525"/>
                <a:ext cx="14029" cy="52285"/>
              </a:xfrm>
              <a:prstGeom prst="rect">
                <a:avLst/>
              </a:prstGeom>
            </p:spPr>
          </p:pic>
          <p:sp>
            <p:nvSpPr>
              <p:cNvPr id="427" name="object 412">
                <a:extLst>
                  <a:ext uri="{FF2B5EF4-FFF2-40B4-BE49-F238E27FC236}">
                    <a16:creationId xmlns:a16="http://schemas.microsoft.com/office/drawing/2014/main" id="{2179029A-7907-3EB2-8AA3-1F1DE6C38054}"/>
                  </a:ext>
                </a:extLst>
              </p:cNvPr>
              <p:cNvSpPr/>
              <p:nvPr/>
            </p:nvSpPr>
            <p:spPr>
              <a:xfrm>
                <a:off x="5637982" y="5746660"/>
                <a:ext cx="5715" cy="0"/>
              </a:xfrm>
              <a:custGeom>
                <a:avLst/>
                <a:gdLst/>
                <a:ahLst/>
                <a:cxnLst/>
                <a:rect l="l" t="t" r="r" b="b"/>
                <a:pathLst>
                  <a:path w="5714">
                    <a:moveTo>
                      <a:pt x="4163" y="0"/>
                    </a:moveTo>
                    <a:lnTo>
                      <a:pt x="5605" y="0"/>
                    </a:lnTo>
                  </a:path>
                  <a:path w="5714">
                    <a:moveTo>
                      <a:pt x="0" y="0"/>
                    </a:moveTo>
                    <a:lnTo>
                      <a:pt x="1396" y="0"/>
                    </a:lnTo>
                  </a:path>
                </a:pathLst>
              </a:custGeom>
              <a:ln w="3175">
                <a:solidFill>
                  <a:srgbClr val="005173"/>
                </a:solidFill>
              </a:ln>
            </p:spPr>
            <p:txBody>
              <a:bodyPr wrap="square" lIns="0" tIns="0" rIns="0" bIns="0" rtlCol="0"/>
              <a:lstStyle/>
              <a:p>
                <a:endParaRPr/>
              </a:p>
            </p:txBody>
          </p:sp>
          <p:pic>
            <p:nvPicPr>
              <p:cNvPr id="428" name="object 413">
                <a:extLst>
                  <a:ext uri="{FF2B5EF4-FFF2-40B4-BE49-F238E27FC236}">
                    <a16:creationId xmlns:a16="http://schemas.microsoft.com/office/drawing/2014/main" id="{2619B082-5986-0784-3DE3-F8F6D154A528}"/>
                  </a:ext>
                </a:extLst>
              </p:cNvPr>
              <p:cNvPicPr/>
              <p:nvPr/>
            </p:nvPicPr>
            <p:blipFill>
              <a:blip r:embed="rId352" cstate="print"/>
              <a:stretch>
                <a:fillRect/>
              </a:stretch>
            </p:blipFill>
            <p:spPr>
              <a:xfrm>
                <a:off x="5636996" y="5459907"/>
                <a:ext cx="10236" cy="11341"/>
              </a:xfrm>
              <a:prstGeom prst="rect">
                <a:avLst/>
              </a:prstGeom>
            </p:spPr>
          </p:pic>
          <p:pic>
            <p:nvPicPr>
              <p:cNvPr id="429" name="object 414">
                <a:extLst>
                  <a:ext uri="{FF2B5EF4-FFF2-40B4-BE49-F238E27FC236}">
                    <a16:creationId xmlns:a16="http://schemas.microsoft.com/office/drawing/2014/main" id="{9116A04E-ADD4-1D16-87DE-2EE2BFB36376}"/>
                  </a:ext>
                </a:extLst>
              </p:cNvPr>
              <p:cNvPicPr/>
              <p:nvPr/>
            </p:nvPicPr>
            <p:blipFill>
              <a:blip r:embed="rId353" cstate="hqprint">
                <a:extLst>
                  <a:ext uri="{28A0092B-C50C-407E-A947-70E740481C1C}">
                    <a14:useLocalDpi xmlns:a14="http://schemas.microsoft.com/office/drawing/2010/main"/>
                  </a:ext>
                </a:extLst>
              </a:blip>
              <a:stretch>
                <a:fillRect/>
              </a:stretch>
            </p:blipFill>
            <p:spPr>
              <a:xfrm>
                <a:off x="5589651" y="5518175"/>
                <a:ext cx="100837" cy="490245"/>
              </a:xfrm>
              <a:prstGeom prst="rect">
                <a:avLst/>
              </a:prstGeom>
            </p:spPr>
          </p:pic>
          <p:pic>
            <p:nvPicPr>
              <p:cNvPr id="430" name="object 415">
                <a:extLst>
                  <a:ext uri="{FF2B5EF4-FFF2-40B4-BE49-F238E27FC236}">
                    <a16:creationId xmlns:a16="http://schemas.microsoft.com/office/drawing/2014/main" id="{67DB3A43-7D51-71F3-28AD-728FCB82DD1A}"/>
                  </a:ext>
                </a:extLst>
              </p:cNvPr>
              <p:cNvPicPr/>
              <p:nvPr/>
            </p:nvPicPr>
            <p:blipFill>
              <a:blip r:embed="rId354" cstate="print"/>
              <a:stretch>
                <a:fillRect/>
              </a:stretch>
            </p:blipFill>
            <p:spPr>
              <a:xfrm>
                <a:off x="5418086" y="5770943"/>
                <a:ext cx="8382" cy="9309"/>
              </a:xfrm>
              <a:prstGeom prst="rect">
                <a:avLst/>
              </a:prstGeom>
            </p:spPr>
          </p:pic>
          <p:pic>
            <p:nvPicPr>
              <p:cNvPr id="431" name="object 416">
                <a:extLst>
                  <a:ext uri="{FF2B5EF4-FFF2-40B4-BE49-F238E27FC236}">
                    <a16:creationId xmlns:a16="http://schemas.microsoft.com/office/drawing/2014/main" id="{4407AAC0-69A0-EF55-549B-B0CAB86129B8}"/>
                  </a:ext>
                </a:extLst>
              </p:cNvPr>
              <p:cNvPicPr/>
              <p:nvPr/>
            </p:nvPicPr>
            <p:blipFill>
              <a:blip r:embed="rId355" cstate="print"/>
              <a:stretch>
                <a:fillRect/>
              </a:stretch>
            </p:blipFill>
            <p:spPr>
              <a:xfrm>
                <a:off x="5449163" y="6266764"/>
                <a:ext cx="8267" cy="7137"/>
              </a:xfrm>
              <a:prstGeom prst="rect">
                <a:avLst/>
              </a:prstGeom>
            </p:spPr>
          </p:pic>
          <p:pic>
            <p:nvPicPr>
              <p:cNvPr id="432" name="object 417">
                <a:extLst>
                  <a:ext uri="{FF2B5EF4-FFF2-40B4-BE49-F238E27FC236}">
                    <a16:creationId xmlns:a16="http://schemas.microsoft.com/office/drawing/2014/main" id="{585EB771-6581-6A07-5801-6A1BE53B4983}"/>
                  </a:ext>
                </a:extLst>
              </p:cNvPr>
              <p:cNvPicPr/>
              <p:nvPr/>
            </p:nvPicPr>
            <p:blipFill>
              <a:blip r:embed="rId356" cstate="print"/>
              <a:stretch>
                <a:fillRect/>
              </a:stretch>
            </p:blipFill>
            <p:spPr>
              <a:xfrm>
                <a:off x="5450001" y="6264617"/>
                <a:ext cx="6426" cy="4914"/>
              </a:xfrm>
              <a:prstGeom prst="rect">
                <a:avLst/>
              </a:prstGeom>
            </p:spPr>
          </p:pic>
          <p:sp>
            <p:nvSpPr>
              <p:cNvPr id="433" name="object 418">
                <a:extLst>
                  <a:ext uri="{FF2B5EF4-FFF2-40B4-BE49-F238E27FC236}">
                    <a16:creationId xmlns:a16="http://schemas.microsoft.com/office/drawing/2014/main" id="{B0DFAA94-241C-D43A-1594-56E76014278E}"/>
                  </a:ext>
                </a:extLst>
              </p:cNvPr>
              <p:cNvSpPr/>
              <p:nvPr/>
            </p:nvSpPr>
            <p:spPr>
              <a:xfrm>
                <a:off x="5450605" y="6266402"/>
                <a:ext cx="635" cy="0"/>
              </a:xfrm>
              <a:custGeom>
                <a:avLst/>
                <a:gdLst/>
                <a:ahLst/>
                <a:cxnLst/>
                <a:rect l="l" t="t" r="r" b="b"/>
                <a:pathLst>
                  <a:path w="635">
                    <a:moveTo>
                      <a:pt x="0" y="0"/>
                    </a:moveTo>
                    <a:lnTo>
                      <a:pt x="485" y="0"/>
                    </a:lnTo>
                  </a:path>
                </a:pathLst>
              </a:custGeom>
              <a:ln w="3175">
                <a:solidFill>
                  <a:srgbClr val="5A839F"/>
                </a:solidFill>
              </a:ln>
            </p:spPr>
            <p:txBody>
              <a:bodyPr wrap="square" lIns="0" tIns="0" rIns="0" bIns="0" rtlCol="0"/>
              <a:lstStyle/>
              <a:p>
                <a:endParaRPr/>
              </a:p>
            </p:txBody>
          </p:sp>
          <p:sp>
            <p:nvSpPr>
              <p:cNvPr id="434" name="object 419">
                <a:extLst>
                  <a:ext uri="{FF2B5EF4-FFF2-40B4-BE49-F238E27FC236}">
                    <a16:creationId xmlns:a16="http://schemas.microsoft.com/office/drawing/2014/main" id="{83F215E0-60B7-8A0D-E976-D0BA391B715E}"/>
                  </a:ext>
                </a:extLst>
              </p:cNvPr>
              <p:cNvSpPr/>
              <p:nvPr/>
            </p:nvSpPr>
            <p:spPr>
              <a:xfrm>
                <a:off x="5451360" y="6266199"/>
                <a:ext cx="0" cy="1270"/>
              </a:xfrm>
              <a:custGeom>
                <a:avLst/>
                <a:gdLst/>
                <a:ahLst/>
                <a:cxnLst/>
                <a:rect l="l" t="t" r="r" b="b"/>
                <a:pathLst>
                  <a:path h="1270">
                    <a:moveTo>
                      <a:pt x="0" y="1224"/>
                    </a:moveTo>
                    <a:lnTo>
                      <a:pt x="0" y="0"/>
                    </a:lnTo>
                  </a:path>
                </a:pathLst>
              </a:custGeom>
              <a:ln w="3175">
                <a:solidFill>
                  <a:srgbClr val="507E9C"/>
                </a:solidFill>
              </a:ln>
            </p:spPr>
            <p:txBody>
              <a:bodyPr wrap="square" lIns="0" tIns="0" rIns="0" bIns="0" rtlCol="0"/>
              <a:lstStyle/>
              <a:p>
                <a:endParaRPr/>
              </a:p>
            </p:txBody>
          </p:sp>
          <p:pic>
            <p:nvPicPr>
              <p:cNvPr id="435" name="object 420">
                <a:extLst>
                  <a:ext uri="{FF2B5EF4-FFF2-40B4-BE49-F238E27FC236}">
                    <a16:creationId xmlns:a16="http://schemas.microsoft.com/office/drawing/2014/main" id="{E04561E4-ACAC-9591-92F9-4FFD30987D47}"/>
                  </a:ext>
                </a:extLst>
              </p:cNvPr>
              <p:cNvPicPr/>
              <p:nvPr/>
            </p:nvPicPr>
            <p:blipFill>
              <a:blip r:embed="rId357" cstate="hqprint">
                <a:extLst>
                  <a:ext uri="{28A0092B-C50C-407E-A947-70E740481C1C}">
                    <a14:useLocalDpi xmlns:a14="http://schemas.microsoft.com/office/drawing/2010/main"/>
                  </a:ext>
                </a:extLst>
              </a:blip>
              <a:stretch>
                <a:fillRect/>
              </a:stretch>
            </p:blipFill>
            <p:spPr>
              <a:xfrm>
                <a:off x="5364048" y="5839472"/>
                <a:ext cx="115176" cy="571284"/>
              </a:xfrm>
              <a:prstGeom prst="rect">
                <a:avLst/>
              </a:prstGeom>
            </p:spPr>
          </p:pic>
          <p:pic>
            <p:nvPicPr>
              <p:cNvPr id="436" name="object 421">
                <a:extLst>
                  <a:ext uri="{FF2B5EF4-FFF2-40B4-BE49-F238E27FC236}">
                    <a16:creationId xmlns:a16="http://schemas.microsoft.com/office/drawing/2014/main" id="{DC47A922-3F7E-0E06-C2D3-B879F6916FD5}"/>
                  </a:ext>
                </a:extLst>
              </p:cNvPr>
              <p:cNvPicPr/>
              <p:nvPr/>
            </p:nvPicPr>
            <p:blipFill>
              <a:blip r:embed="rId358" cstate="print"/>
              <a:stretch>
                <a:fillRect/>
              </a:stretch>
            </p:blipFill>
            <p:spPr>
              <a:xfrm>
                <a:off x="5441911" y="6189522"/>
                <a:ext cx="15646" cy="5854"/>
              </a:xfrm>
              <a:prstGeom prst="rect">
                <a:avLst/>
              </a:prstGeom>
            </p:spPr>
          </p:pic>
          <p:pic>
            <p:nvPicPr>
              <p:cNvPr id="437" name="object 422">
                <a:extLst>
                  <a:ext uri="{FF2B5EF4-FFF2-40B4-BE49-F238E27FC236}">
                    <a16:creationId xmlns:a16="http://schemas.microsoft.com/office/drawing/2014/main" id="{C2181D05-8FFE-A979-D843-3F98BFEE4F08}"/>
                  </a:ext>
                </a:extLst>
              </p:cNvPr>
              <p:cNvPicPr/>
              <p:nvPr/>
            </p:nvPicPr>
            <p:blipFill>
              <a:blip r:embed="rId359" cstate="hqprint">
                <a:extLst>
                  <a:ext uri="{28A0092B-C50C-407E-A947-70E740481C1C}">
                    <a14:useLocalDpi xmlns:a14="http://schemas.microsoft.com/office/drawing/2010/main"/>
                  </a:ext>
                </a:extLst>
              </a:blip>
              <a:stretch>
                <a:fillRect/>
              </a:stretch>
            </p:blipFill>
            <p:spPr>
              <a:xfrm>
                <a:off x="5401271" y="6291300"/>
                <a:ext cx="57899" cy="91871"/>
              </a:xfrm>
              <a:prstGeom prst="rect">
                <a:avLst/>
              </a:prstGeom>
            </p:spPr>
          </p:pic>
          <p:pic>
            <p:nvPicPr>
              <p:cNvPr id="438" name="object 423">
                <a:extLst>
                  <a:ext uri="{FF2B5EF4-FFF2-40B4-BE49-F238E27FC236}">
                    <a16:creationId xmlns:a16="http://schemas.microsoft.com/office/drawing/2014/main" id="{388075DC-46C8-E91D-4C39-2C0D0EE27090}"/>
                  </a:ext>
                </a:extLst>
              </p:cNvPr>
              <p:cNvPicPr/>
              <p:nvPr/>
            </p:nvPicPr>
            <p:blipFill>
              <a:blip r:embed="rId360" cstate="hqprint">
                <a:extLst>
                  <a:ext uri="{28A0092B-C50C-407E-A947-70E740481C1C}">
                    <a14:useLocalDpi xmlns:a14="http://schemas.microsoft.com/office/drawing/2010/main"/>
                  </a:ext>
                </a:extLst>
              </a:blip>
              <a:stretch>
                <a:fillRect/>
              </a:stretch>
            </p:blipFill>
            <p:spPr>
              <a:xfrm>
                <a:off x="5357761" y="6023089"/>
                <a:ext cx="33528" cy="37147"/>
              </a:xfrm>
              <a:prstGeom prst="rect">
                <a:avLst/>
              </a:prstGeom>
            </p:spPr>
          </p:pic>
          <p:pic>
            <p:nvPicPr>
              <p:cNvPr id="439" name="object 424">
                <a:extLst>
                  <a:ext uri="{FF2B5EF4-FFF2-40B4-BE49-F238E27FC236}">
                    <a16:creationId xmlns:a16="http://schemas.microsoft.com/office/drawing/2014/main" id="{90615450-F563-AE57-E03B-72070B2FDFD5}"/>
                  </a:ext>
                </a:extLst>
              </p:cNvPr>
              <p:cNvPicPr/>
              <p:nvPr/>
            </p:nvPicPr>
            <p:blipFill>
              <a:blip r:embed="rId361" cstate="hqprint">
                <a:extLst>
                  <a:ext uri="{28A0092B-C50C-407E-A947-70E740481C1C}">
                    <a14:useLocalDpi xmlns:a14="http://schemas.microsoft.com/office/drawing/2010/main"/>
                  </a:ext>
                </a:extLst>
              </a:blip>
              <a:stretch>
                <a:fillRect/>
              </a:stretch>
            </p:blipFill>
            <p:spPr>
              <a:xfrm>
                <a:off x="5356656" y="6104343"/>
                <a:ext cx="102108" cy="88403"/>
              </a:xfrm>
              <a:prstGeom prst="rect">
                <a:avLst/>
              </a:prstGeom>
            </p:spPr>
          </p:pic>
          <p:pic>
            <p:nvPicPr>
              <p:cNvPr id="440" name="object 425">
                <a:extLst>
                  <a:ext uri="{FF2B5EF4-FFF2-40B4-BE49-F238E27FC236}">
                    <a16:creationId xmlns:a16="http://schemas.microsoft.com/office/drawing/2014/main" id="{9DC23E89-22DE-1B0A-CFE0-10B3EC4D88C5}"/>
                  </a:ext>
                </a:extLst>
              </p:cNvPr>
              <p:cNvPicPr/>
              <p:nvPr/>
            </p:nvPicPr>
            <p:blipFill>
              <a:blip r:embed="rId362" cstate="print"/>
              <a:stretch>
                <a:fillRect/>
              </a:stretch>
            </p:blipFill>
            <p:spPr>
              <a:xfrm>
                <a:off x="5015153" y="5500699"/>
                <a:ext cx="14249" cy="12166"/>
              </a:xfrm>
              <a:prstGeom prst="rect">
                <a:avLst/>
              </a:prstGeom>
            </p:spPr>
          </p:pic>
          <p:pic>
            <p:nvPicPr>
              <p:cNvPr id="441" name="object 426">
                <a:extLst>
                  <a:ext uri="{FF2B5EF4-FFF2-40B4-BE49-F238E27FC236}">
                    <a16:creationId xmlns:a16="http://schemas.microsoft.com/office/drawing/2014/main" id="{7762B560-AF54-010B-43F5-E138B9EB7111}"/>
                  </a:ext>
                </a:extLst>
              </p:cNvPr>
              <p:cNvPicPr/>
              <p:nvPr/>
            </p:nvPicPr>
            <p:blipFill>
              <a:blip r:embed="rId363" cstate="hqprint">
                <a:extLst>
                  <a:ext uri="{28A0092B-C50C-407E-A947-70E740481C1C}">
                    <a14:useLocalDpi xmlns:a14="http://schemas.microsoft.com/office/drawing/2010/main"/>
                  </a:ext>
                </a:extLst>
              </a:blip>
              <a:stretch>
                <a:fillRect/>
              </a:stretch>
            </p:blipFill>
            <p:spPr>
              <a:xfrm>
                <a:off x="5063312" y="5210644"/>
                <a:ext cx="49492" cy="165595"/>
              </a:xfrm>
              <a:prstGeom prst="rect">
                <a:avLst/>
              </a:prstGeom>
            </p:spPr>
          </p:pic>
          <p:pic>
            <p:nvPicPr>
              <p:cNvPr id="442" name="object 427">
                <a:extLst>
                  <a:ext uri="{FF2B5EF4-FFF2-40B4-BE49-F238E27FC236}">
                    <a16:creationId xmlns:a16="http://schemas.microsoft.com/office/drawing/2014/main" id="{DDC5717C-15FF-CEED-958D-EF103D0F2E33}"/>
                  </a:ext>
                </a:extLst>
              </p:cNvPr>
              <p:cNvPicPr/>
              <p:nvPr/>
            </p:nvPicPr>
            <p:blipFill>
              <a:blip r:embed="rId364" cstate="print"/>
              <a:stretch>
                <a:fillRect/>
              </a:stretch>
            </p:blipFill>
            <p:spPr>
              <a:xfrm>
                <a:off x="4988610" y="5676950"/>
                <a:ext cx="10172" cy="11264"/>
              </a:xfrm>
              <a:prstGeom prst="rect">
                <a:avLst/>
              </a:prstGeom>
            </p:spPr>
          </p:pic>
          <p:pic>
            <p:nvPicPr>
              <p:cNvPr id="443" name="object 428">
                <a:extLst>
                  <a:ext uri="{FF2B5EF4-FFF2-40B4-BE49-F238E27FC236}">
                    <a16:creationId xmlns:a16="http://schemas.microsoft.com/office/drawing/2014/main" id="{E556094E-FED5-7D20-D25D-91EA71CDA700}"/>
                  </a:ext>
                </a:extLst>
              </p:cNvPr>
              <p:cNvPicPr/>
              <p:nvPr/>
            </p:nvPicPr>
            <p:blipFill>
              <a:blip r:embed="rId365" cstate="print"/>
              <a:stretch>
                <a:fillRect/>
              </a:stretch>
            </p:blipFill>
            <p:spPr>
              <a:xfrm>
                <a:off x="4990084" y="5678030"/>
                <a:ext cx="7632" cy="1879"/>
              </a:xfrm>
              <a:prstGeom prst="rect">
                <a:avLst/>
              </a:prstGeom>
            </p:spPr>
          </p:pic>
          <p:pic>
            <p:nvPicPr>
              <p:cNvPr id="444" name="object 429">
                <a:extLst>
                  <a:ext uri="{FF2B5EF4-FFF2-40B4-BE49-F238E27FC236}">
                    <a16:creationId xmlns:a16="http://schemas.microsoft.com/office/drawing/2014/main" id="{721BD4B6-B292-8CF9-45DD-F2FCE172D7C0}"/>
                  </a:ext>
                </a:extLst>
              </p:cNvPr>
              <p:cNvPicPr/>
              <p:nvPr/>
            </p:nvPicPr>
            <p:blipFill>
              <a:blip r:embed="rId366" cstate="print"/>
              <a:stretch>
                <a:fillRect/>
              </a:stretch>
            </p:blipFill>
            <p:spPr>
              <a:xfrm>
                <a:off x="4990528" y="5678322"/>
                <a:ext cx="6781" cy="2362"/>
              </a:xfrm>
              <a:prstGeom prst="rect">
                <a:avLst/>
              </a:prstGeom>
            </p:spPr>
          </p:pic>
          <p:sp>
            <p:nvSpPr>
              <p:cNvPr id="445" name="object 430">
                <a:extLst>
                  <a:ext uri="{FF2B5EF4-FFF2-40B4-BE49-F238E27FC236}">
                    <a16:creationId xmlns:a16="http://schemas.microsoft.com/office/drawing/2014/main" id="{DA1526EB-06BC-C29E-B4FB-2CAB9D3D77F2}"/>
                  </a:ext>
                </a:extLst>
              </p:cNvPr>
              <p:cNvSpPr/>
              <p:nvPr/>
            </p:nvSpPr>
            <p:spPr>
              <a:xfrm>
                <a:off x="4995887" y="5680055"/>
                <a:ext cx="1270" cy="0"/>
              </a:xfrm>
              <a:custGeom>
                <a:avLst/>
                <a:gdLst/>
                <a:ahLst/>
                <a:cxnLst/>
                <a:rect l="l" t="t" r="r" b="b"/>
                <a:pathLst>
                  <a:path w="1270">
                    <a:moveTo>
                      <a:pt x="0" y="0"/>
                    </a:moveTo>
                    <a:lnTo>
                      <a:pt x="819" y="0"/>
                    </a:lnTo>
                  </a:path>
                </a:pathLst>
              </a:custGeom>
              <a:ln w="3175">
                <a:solidFill>
                  <a:srgbClr val="347394"/>
                </a:solidFill>
              </a:ln>
            </p:spPr>
            <p:txBody>
              <a:bodyPr wrap="square" lIns="0" tIns="0" rIns="0" bIns="0" rtlCol="0"/>
              <a:lstStyle/>
              <a:p>
                <a:endParaRPr/>
              </a:p>
            </p:txBody>
          </p:sp>
          <p:pic>
            <p:nvPicPr>
              <p:cNvPr id="446" name="object 431">
                <a:extLst>
                  <a:ext uri="{FF2B5EF4-FFF2-40B4-BE49-F238E27FC236}">
                    <a16:creationId xmlns:a16="http://schemas.microsoft.com/office/drawing/2014/main" id="{ED6BC3EB-1533-7F01-545C-063E248B64AC}"/>
                  </a:ext>
                </a:extLst>
              </p:cNvPr>
              <p:cNvPicPr/>
              <p:nvPr/>
            </p:nvPicPr>
            <p:blipFill>
              <a:blip r:embed="rId367" cstate="print"/>
              <a:stretch>
                <a:fillRect/>
              </a:stretch>
            </p:blipFill>
            <p:spPr>
              <a:xfrm>
                <a:off x="5065814" y="5210721"/>
                <a:ext cx="11684" cy="8064"/>
              </a:xfrm>
              <a:prstGeom prst="rect">
                <a:avLst/>
              </a:prstGeom>
            </p:spPr>
          </p:pic>
          <p:pic>
            <p:nvPicPr>
              <p:cNvPr id="447" name="object 432">
                <a:extLst>
                  <a:ext uri="{FF2B5EF4-FFF2-40B4-BE49-F238E27FC236}">
                    <a16:creationId xmlns:a16="http://schemas.microsoft.com/office/drawing/2014/main" id="{ADF88740-1B95-182D-1B99-4C476885F15D}"/>
                  </a:ext>
                </a:extLst>
              </p:cNvPr>
              <p:cNvPicPr/>
              <p:nvPr/>
            </p:nvPicPr>
            <p:blipFill>
              <a:blip r:embed="rId368" cstate="print"/>
              <a:stretch>
                <a:fillRect/>
              </a:stretch>
            </p:blipFill>
            <p:spPr>
              <a:xfrm>
                <a:off x="5064937" y="5206987"/>
                <a:ext cx="11061" cy="6438"/>
              </a:xfrm>
              <a:prstGeom prst="rect">
                <a:avLst/>
              </a:prstGeom>
            </p:spPr>
          </p:pic>
          <p:sp>
            <p:nvSpPr>
              <p:cNvPr id="448" name="object 433">
                <a:extLst>
                  <a:ext uri="{FF2B5EF4-FFF2-40B4-BE49-F238E27FC236}">
                    <a16:creationId xmlns:a16="http://schemas.microsoft.com/office/drawing/2014/main" id="{FC435306-C157-A928-B451-AB1FA24965D7}"/>
                  </a:ext>
                </a:extLst>
              </p:cNvPr>
              <p:cNvSpPr/>
              <p:nvPr/>
            </p:nvSpPr>
            <p:spPr>
              <a:xfrm>
                <a:off x="5072024" y="5209133"/>
                <a:ext cx="3175" cy="3175"/>
              </a:xfrm>
              <a:custGeom>
                <a:avLst/>
                <a:gdLst/>
                <a:ahLst/>
                <a:cxnLst/>
                <a:rect l="l" t="t" r="r" b="b"/>
                <a:pathLst>
                  <a:path w="3175" h="3175">
                    <a:moveTo>
                      <a:pt x="0" y="0"/>
                    </a:moveTo>
                    <a:lnTo>
                      <a:pt x="1397" y="2730"/>
                    </a:lnTo>
                    <a:lnTo>
                      <a:pt x="1955" y="2565"/>
                    </a:lnTo>
                    <a:lnTo>
                      <a:pt x="2463" y="2349"/>
                    </a:lnTo>
                    <a:lnTo>
                      <a:pt x="2857" y="2108"/>
                    </a:lnTo>
                    <a:lnTo>
                      <a:pt x="2451" y="1130"/>
                    </a:lnTo>
                    <a:lnTo>
                      <a:pt x="1384" y="342"/>
                    </a:lnTo>
                    <a:lnTo>
                      <a:pt x="0" y="0"/>
                    </a:lnTo>
                    <a:close/>
                  </a:path>
                </a:pathLst>
              </a:custGeom>
              <a:solidFill>
                <a:srgbClr val="6A798E"/>
              </a:solidFill>
            </p:spPr>
            <p:txBody>
              <a:bodyPr wrap="square" lIns="0" tIns="0" rIns="0" bIns="0" rtlCol="0"/>
              <a:lstStyle/>
              <a:p>
                <a:endParaRPr/>
              </a:p>
            </p:txBody>
          </p:sp>
          <p:pic>
            <p:nvPicPr>
              <p:cNvPr id="449" name="object 434">
                <a:extLst>
                  <a:ext uri="{FF2B5EF4-FFF2-40B4-BE49-F238E27FC236}">
                    <a16:creationId xmlns:a16="http://schemas.microsoft.com/office/drawing/2014/main" id="{812DB532-4448-5A0F-E35D-7C847AA094FE}"/>
                  </a:ext>
                </a:extLst>
              </p:cNvPr>
              <p:cNvPicPr/>
              <p:nvPr/>
            </p:nvPicPr>
            <p:blipFill>
              <a:blip r:embed="rId369" cstate="hqprint">
                <a:extLst>
                  <a:ext uri="{28A0092B-C50C-407E-A947-70E740481C1C}">
                    <a14:useLocalDpi xmlns:a14="http://schemas.microsoft.com/office/drawing/2010/main"/>
                  </a:ext>
                </a:extLst>
              </a:blip>
              <a:stretch>
                <a:fillRect/>
              </a:stretch>
            </p:blipFill>
            <p:spPr>
              <a:xfrm>
                <a:off x="4973167" y="5406008"/>
                <a:ext cx="169329" cy="479551"/>
              </a:xfrm>
              <a:prstGeom prst="rect">
                <a:avLst/>
              </a:prstGeom>
            </p:spPr>
          </p:pic>
          <p:pic>
            <p:nvPicPr>
              <p:cNvPr id="450" name="object 435">
                <a:extLst>
                  <a:ext uri="{FF2B5EF4-FFF2-40B4-BE49-F238E27FC236}">
                    <a16:creationId xmlns:a16="http://schemas.microsoft.com/office/drawing/2014/main" id="{40C209DC-BE19-7A5D-E0B5-A871635246F5}"/>
                  </a:ext>
                </a:extLst>
              </p:cNvPr>
              <p:cNvPicPr/>
              <p:nvPr/>
            </p:nvPicPr>
            <p:blipFill>
              <a:blip r:embed="rId370" cstate="hqprint">
                <a:extLst>
                  <a:ext uri="{28A0092B-C50C-407E-A947-70E740481C1C}">
                    <a14:useLocalDpi xmlns:a14="http://schemas.microsoft.com/office/drawing/2010/main"/>
                  </a:ext>
                </a:extLst>
              </a:blip>
              <a:stretch>
                <a:fillRect/>
              </a:stretch>
            </p:blipFill>
            <p:spPr>
              <a:xfrm>
                <a:off x="5114772" y="5478741"/>
                <a:ext cx="36105" cy="44754"/>
              </a:xfrm>
              <a:prstGeom prst="rect">
                <a:avLst/>
              </a:prstGeom>
            </p:spPr>
          </p:pic>
          <p:pic>
            <p:nvPicPr>
              <p:cNvPr id="451" name="object 436">
                <a:extLst>
                  <a:ext uri="{FF2B5EF4-FFF2-40B4-BE49-F238E27FC236}">
                    <a16:creationId xmlns:a16="http://schemas.microsoft.com/office/drawing/2014/main" id="{C99F7491-2FCA-D795-0C70-A608AEA61EE2}"/>
                  </a:ext>
                </a:extLst>
              </p:cNvPr>
              <p:cNvPicPr/>
              <p:nvPr/>
            </p:nvPicPr>
            <p:blipFill>
              <a:blip r:embed="rId371" cstate="hqprint">
                <a:extLst>
                  <a:ext uri="{28A0092B-C50C-407E-A947-70E740481C1C}">
                    <a14:useLocalDpi xmlns:a14="http://schemas.microsoft.com/office/drawing/2010/main"/>
                  </a:ext>
                </a:extLst>
              </a:blip>
              <a:stretch>
                <a:fillRect/>
              </a:stretch>
            </p:blipFill>
            <p:spPr>
              <a:xfrm>
                <a:off x="5000739" y="5800026"/>
                <a:ext cx="40741" cy="45135"/>
              </a:xfrm>
              <a:prstGeom prst="rect">
                <a:avLst/>
              </a:prstGeom>
            </p:spPr>
          </p:pic>
          <p:pic>
            <p:nvPicPr>
              <p:cNvPr id="452" name="object 437">
                <a:extLst>
                  <a:ext uri="{FF2B5EF4-FFF2-40B4-BE49-F238E27FC236}">
                    <a16:creationId xmlns:a16="http://schemas.microsoft.com/office/drawing/2014/main" id="{DF1C7239-A394-A57D-2EBB-9AA8E0C3D9DA}"/>
                  </a:ext>
                </a:extLst>
              </p:cNvPr>
              <p:cNvPicPr/>
              <p:nvPr/>
            </p:nvPicPr>
            <p:blipFill>
              <a:blip r:embed="rId372" cstate="hqprint">
                <a:extLst>
                  <a:ext uri="{28A0092B-C50C-407E-A947-70E740481C1C}">
                    <a14:useLocalDpi xmlns:a14="http://schemas.microsoft.com/office/drawing/2010/main"/>
                  </a:ext>
                </a:extLst>
              </a:blip>
              <a:stretch>
                <a:fillRect/>
              </a:stretch>
            </p:blipFill>
            <p:spPr>
              <a:xfrm>
                <a:off x="5114175" y="5603735"/>
                <a:ext cx="50939" cy="56451"/>
              </a:xfrm>
              <a:prstGeom prst="rect">
                <a:avLst/>
              </a:prstGeom>
            </p:spPr>
          </p:pic>
          <p:pic>
            <p:nvPicPr>
              <p:cNvPr id="453" name="object 438">
                <a:extLst>
                  <a:ext uri="{FF2B5EF4-FFF2-40B4-BE49-F238E27FC236}">
                    <a16:creationId xmlns:a16="http://schemas.microsoft.com/office/drawing/2014/main" id="{BF466DB5-3D57-78DA-AD93-29EF4D6A137D}"/>
                  </a:ext>
                </a:extLst>
              </p:cNvPr>
              <p:cNvPicPr/>
              <p:nvPr/>
            </p:nvPicPr>
            <p:blipFill>
              <a:blip r:embed="rId373" cstate="hqprint">
                <a:extLst>
                  <a:ext uri="{28A0092B-C50C-407E-A947-70E740481C1C}">
                    <a14:useLocalDpi xmlns:a14="http://schemas.microsoft.com/office/drawing/2010/main"/>
                  </a:ext>
                </a:extLst>
              </a:blip>
              <a:stretch>
                <a:fillRect/>
              </a:stretch>
            </p:blipFill>
            <p:spPr>
              <a:xfrm>
                <a:off x="5147259" y="5771807"/>
                <a:ext cx="65074" cy="63931"/>
              </a:xfrm>
              <a:prstGeom prst="rect">
                <a:avLst/>
              </a:prstGeom>
            </p:spPr>
          </p:pic>
          <p:pic>
            <p:nvPicPr>
              <p:cNvPr id="454" name="object 439">
                <a:extLst>
                  <a:ext uri="{FF2B5EF4-FFF2-40B4-BE49-F238E27FC236}">
                    <a16:creationId xmlns:a16="http://schemas.microsoft.com/office/drawing/2014/main" id="{61BDF9C1-7B4E-60C7-0730-6D12E809B8AA}"/>
                  </a:ext>
                </a:extLst>
              </p:cNvPr>
              <p:cNvPicPr/>
              <p:nvPr/>
            </p:nvPicPr>
            <p:blipFill>
              <a:blip r:embed="rId374" cstate="hqprint">
                <a:extLst>
                  <a:ext uri="{28A0092B-C50C-407E-A947-70E740481C1C}">
                    <a14:useLocalDpi xmlns:a14="http://schemas.microsoft.com/office/drawing/2010/main"/>
                  </a:ext>
                </a:extLst>
              </a:blip>
              <a:stretch>
                <a:fillRect/>
              </a:stretch>
            </p:blipFill>
            <p:spPr>
              <a:xfrm>
                <a:off x="5065052" y="5876670"/>
                <a:ext cx="84289" cy="89839"/>
              </a:xfrm>
              <a:prstGeom prst="rect">
                <a:avLst/>
              </a:prstGeom>
            </p:spPr>
          </p:pic>
          <p:pic>
            <p:nvPicPr>
              <p:cNvPr id="455" name="object 440">
                <a:extLst>
                  <a:ext uri="{FF2B5EF4-FFF2-40B4-BE49-F238E27FC236}">
                    <a16:creationId xmlns:a16="http://schemas.microsoft.com/office/drawing/2014/main" id="{AE72B3CA-3E32-4C17-6D66-C24891D09BBC}"/>
                  </a:ext>
                </a:extLst>
              </p:cNvPr>
              <p:cNvPicPr/>
              <p:nvPr/>
            </p:nvPicPr>
            <p:blipFill>
              <a:blip r:embed="rId375" cstate="print"/>
              <a:stretch>
                <a:fillRect/>
              </a:stretch>
            </p:blipFill>
            <p:spPr>
              <a:xfrm>
                <a:off x="6455612" y="6117805"/>
                <a:ext cx="10998" cy="9385"/>
              </a:xfrm>
              <a:prstGeom prst="rect">
                <a:avLst/>
              </a:prstGeom>
            </p:spPr>
          </p:pic>
          <p:pic>
            <p:nvPicPr>
              <p:cNvPr id="456" name="object 441">
                <a:extLst>
                  <a:ext uri="{FF2B5EF4-FFF2-40B4-BE49-F238E27FC236}">
                    <a16:creationId xmlns:a16="http://schemas.microsoft.com/office/drawing/2014/main" id="{8E37F9E0-7C73-70F4-F01D-DCAEE019FC08}"/>
                  </a:ext>
                </a:extLst>
              </p:cNvPr>
              <p:cNvPicPr/>
              <p:nvPr/>
            </p:nvPicPr>
            <p:blipFill>
              <a:blip r:embed="rId376" cstate="print"/>
              <a:stretch>
                <a:fillRect/>
              </a:stretch>
            </p:blipFill>
            <p:spPr>
              <a:xfrm>
                <a:off x="6387553" y="6009068"/>
                <a:ext cx="10909" cy="12191"/>
              </a:xfrm>
              <a:prstGeom prst="rect">
                <a:avLst/>
              </a:prstGeom>
            </p:spPr>
          </p:pic>
          <p:pic>
            <p:nvPicPr>
              <p:cNvPr id="457" name="object 442">
                <a:extLst>
                  <a:ext uri="{FF2B5EF4-FFF2-40B4-BE49-F238E27FC236}">
                    <a16:creationId xmlns:a16="http://schemas.microsoft.com/office/drawing/2014/main" id="{41647A64-3EF6-4E61-68E1-D54A399DF9A3}"/>
                  </a:ext>
                </a:extLst>
              </p:cNvPr>
              <p:cNvPicPr/>
              <p:nvPr/>
            </p:nvPicPr>
            <p:blipFill>
              <a:blip r:embed="rId377" cstate="print"/>
              <a:stretch>
                <a:fillRect/>
              </a:stretch>
            </p:blipFill>
            <p:spPr>
              <a:xfrm>
                <a:off x="6389306" y="6010579"/>
                <a:ext cx="7175" cy="2540"/>
              </a:xfrm>
              <a:prstGeom prst="rect">
                <a:avLst/>
              </a:prstGeom>
            </p:spPr>
          </p:pic>
          <p:sp>
            <p:nvSpPr>
              <p:cNvPr id="458" name="object 443">
                <a:extLst>
                  <a:ext uri="{FF2B5EF4-FFF2-40B4-BE49-F238E27FC236}">
                    <a16:creationId xmlns:a16="http://schemas.microsoft.com/office/drawing/2014/main" id="{EECF8047-11FA-E045-A046-A7F3F0180541}"/>
                  </a:ext>
                </a:extLst>
              </p:cNvPr>
              <p:cNvSpPr/>
              <p:nvPr/>
            </p:nvSpPr>
            <p:spPr>
              <a:xfrm>
                <a:off x="6389944" y="6012478"/>
                <a:ext cx="635" cy="0"/>
              </a:xfrm>
              <a:custGeom>
                <a:avLst/>
                <a:gdLst/>
                <a:ahLst/>
                <a:cxnLst/>
                <a:rect l="l" t="t" r="r" b="b"/>
                <a:pathLst>
                  <a:path w="635">
                    <a:moveTo>
                      <a:pt x="0" y="0"/>
                    </a:moveTo>
                    <a:lnTo>
                      <a:pt x="180" y="0"/>
                    </a:lnTo>
                  </a:path>
                </a:pathLst>
              </a:custGeom>
              <a:ln w="3175">
                <a:solidFill>
                  <a:srgbClr val="3D6182"/>
                </a:solidFill>
              </a:ln>
            </p:spPr>
            <p:txBody>
              <a:bodyPr wrap="square" lIns="0" tIns="0" rIns="0" bIns="0" rtlCol="0"/>
              <a:lstStyle/>
              <a:p>
                <a:endParaRPr/>
              </a:p>
            </p:txBody>
          </p:sp>
          <p:pic>
            <p:nvPicPr>
              <p:cNvPr id="459" name="object 444">
                <a:extLst>
                  <a:ext uri="{FF2B5EF4-FFF2-40B4-BE49-F238E27FC236}">
                    <a16:creationId xmlns:a16="http://schemas.microsoft.com/office/drawing/2014/main" id="{850DDB5B-4660-8019-C8FC-479E21326C89}"/>
                  </a:ext>
                </a:extLst>
              </p:cNvPr>
              <p:cNvPicPr/>
              <p:nvPr/>
            </p:nvPicPr>
            <p:blipFill>
              <a:blip r:embed="rId378" cstate="hqprint">
                <a:extLst>
                  <a:ext uri="{28A0092B-C50C-407E-A947-70E740481C1C}">
                    <a14:useLocalDpi xmlns:a14="http://schemas.microsoft.com/office/drawing/2010/main"/>
                  </a:ext>
                </a:extLst>
              </a:blip>
              <a:stretch>
                <a:fillRect/>
              </a:stretch>
            </p:blipFill>
            <p:spPr>
              <a:xfrm>
                <a:off x="6379072" y="6114986"/>
                <a:ext cx="86370" cy="162420"/>
              </a:xfrm>
              <a:prstGeom prst="rect">
                <a:avLst/>
              </a:prstGeom>
            </p:spPr>
          </p:pic>
          <p:pic>
            <p:nvPicPr>
              <p:cNvPr id="460" name="object 445">
                <a:extLst>
                  <a:ext uri="{FF2B5EF4-FFF2-40B4-BE49-F238E27FC236}">
                    <a16:creationId xmlns:a16="http://schemas.microsoft.com/office/drawing/2014/main" id="{1FA7C26A-5A9B-CEF8-1446-81B38C2A651B}"/>
                  </a:ext>
                </a:extLst>
              </p:cNvPr>
              <p:cNvPicPr/>
              <p:nvPr/>
            </p:nvPicPr>
            <p:blipFill>
              <a:blip r:embed="rId379" cstate="print"/>
              <a:stretch>
                <a:fillRect/>
              </a:stretch>
            </p:blipFill>
            <p:spPr>
              <a:xfrm>
                <a:off x="6452768" y="6183909"/>
                <a:ext cx="13620" cy="16573"/>
              </a:xfrm>
              <a:prstGeom prst="rect">
                <a:avLst/>
              </a:prstGeom>
            </p:spPr>
          </p:pic>
          <p:pic>
            <p:nvPicPr>
              <p:cNvPr id="461" name="object 446">
                <a:extLst>
                  <a:ext uri="{FF2B5EF4-FFF2-40B4-BE49-F238E27FC236}">
                    <a16:creationId xmlns:a16="http://schemas.microsoft.com/office/drawing/2014/main" id="{1C9C9B61-5338-9FD4-3D24-9247B5B2D380}"/>
                  </a:ext>
                </a:extLst>
              </p:cNvPr>
              <p:cNvPicPr/>
              <p:nvPr/>
            </p:nvPicPr>
            <p:blipFill>
              <a:blip r:embed="rId380" cstate="print"/>
              <a:stretch>
                <a:fillRect/>
              </a:stretch>
            </p:blipFill>
            <p:spPr>
              <a:xfrm>
                <a:off x="6453730" y="6185560"/>
                <a:ext cx="10518" cy="2921"/>
              </a:xfrm>
              <a:prstGeom prst="rect">
                <a:avLst/>
              </a:prstGeom>
            </p:spPr>
          </p:pic>
          <p:sp>
            <p:nvSpPr>
              <p:cNvPr id="462" name="object 447">
                <a:extLst>
                  <a:ext uri="{FF2B5EF4-FFF2-40B4-BE49-F238E27FC236}">
                    <a16:creationId xmlns:a16="http://schemas.microsoft.com/office/drawing/2014/main" id="{5272D25A-28F1-E977-B449-838B1DDEF703}"/>
                  </a:ext>
                </a:extLst>
              </p:cNvPr>
              <p:cNvSpPr/>
              <p:nvPr/>
            </p:nvSpPr>
            <p:spPr>
              <a:xfrm>
                <a:off x="6453924" y="6186703"/>
                <a:ext cx="3175" cy="3175"/>
              </a:xfrm>
              <a:custGeom>
                <a:avLst/>
                <a:gdLst/>
                <a:ahLst/>
                <a:cxnLst/>
                <a:rect l="l" t="t" r="r" b="b"/>
                <a:pathLst>
                  <a:path w="3175" h="3175">
                    <a:moveTo>
                      <a:pt x="1727" y="0"/>
                    </a:moveTo>
                    <a:lnTo>
                      <a:pt x="927" y="431"/>
                    </a:lnTo>
                    <a:lnTo>
                      <a:pt x="317" y="1028"/>
                    </a:lnTo>
                    <a:lnTo>
                      <a:pt x="0" y="1714"/>
                    </a:lnTo>
                    <a:lnTo>
                      <a:pt x="685" y="2146"/>
                    </a:lnTo>
                    <a:lnTo>
                      <a:pt x="1625" y="2489"/>
                    </a:lnTo>
                    <a:lnTo>
                      <a:pt x="2717" y="2692"/>
                    </a:lnTo>
                    <a:lnTo>
                      <a:pt x="2044" y="901"/>
                    </a:lnTo>
                    <a:lnTo>
                      <a:pt x="1727" y="0"/>
                    </a:lnTo>
                    <a:close/>
                  </a:path>
                </a:pathLst>
              </a:custGeom>
              <a:solidFill>
                <a:srgbClr val="326B8B"/>
              </a:solidFill>
            </p:spPr>
            <p:txBody>
              <a:bodyPr wrap="square" lIns="0" tIns="0" rIns="0" bIns="0" rtlCol="0"/>
              <a:lstStyle/>
              <a:p>
                <a:endParaRPr/>
              </a:p>
            </p:txBody>
          </p:sp>
          <p:pic>
            <p:nvPicPr>
              <p:cNvPr id="463" name="object 448">
                <a:extLst>
                  <a:ext uri="{FF2B5EF4-FFF2-40B4-BE49-F238E27FC236}">
                    <a16:creationId xmlns:a16="http://schemas.microsoft.com/office/drawing/2014/main" id="{2D750AC0-946E-9A8C-C974-0114CCB324F6}"/>
                  </a:ext>
                </a:extLst>
              </p:cNvPr>
              <p:cNvPicPr/>
              <p:nvPr/>
            </p:nvPicPr>
            <p:blipFill>
              <a:blip r:embed="rId381" cstate="print"/>
              <a:stretch>
                <a:fillRect/>
              </a:stretch>
            </p:blipFill>
            <p:spPr>
              <a:xfrm>
                <a:off x="6429476" y="5871438"/>
                <a:ext cx="10972" cy="9372"/>
              </a:xfrm>
              <a:prstGeom prst="rect">
                <a:avLst/>
              </a:prstGeom>
            </p:spPr>
          </p:pic>
          <p:pic>
            <p:nvPicPr>
              <p:cNvPr id="464" name="object 449">
                <a:extLst>
                  <a:ext uri="{FF2B5EF4-FFF2-40B4-BE49-F238E27FC236}">
                    <a16:creationId xmlns:a16="http://schemas.microsoft.com/office/drawing/2014/main" id="{A846F170-39A1-E975-7C00-87A197532D69}"/>
                  </a:ext>
                </a:extLst>
              </p:cNvPr>
              <p:cNvPicPr/>
              <p:nvPr/>
            </p:nvPicPr>
            <p:blipFill>
              <a:blip r:embed="rId382" cstate="print"/>
              <a:stretch>
                <a:fillRect/>
              </a:stretch>
            </p:blipFill>
            <p:spPr>
              <a:xfrm>
                <a:off x="6430708" y="5868644"/>
                <a:ext cx="8534" cy="6438"/>
              </a:xfrm>
              <a:prstGeom prst="rect">
                <a:avLst/>
              </a:prstGeom>
            </p:spPr>
          </p:pic>
          <p:pic>
            <p:nvPicPr>
              <p:cNvPr id="465" name="object 450">
                <a:extLst>
                  <a:ext uri="{FF2B5EF4-FFF2-40B4-BE49-F238E27FC236}">
                    <a16:creationId xmlns:a16="http://schemas.microsoft.com/office/drawing/2014/main" id="{374E1A26-DDF9-46FB-1ABE-25F0CA4609CB}"/>
                  </a:ext>
                </a:extLst>
              </p:cNvPr>
              <p:cNvPicPr/>
              <p:nvPr/>
            </p:nvPicPr>
            <p:blipFill>
              <a:blip r:embed="rId383" cstate="print"/>
              <a:stretch>
                <a:fillRect/>
              </a:stretch>
            </p:blipFill>
            <p:spPr>
              <a:xfrm>
                <a:off x="6410807" y="5930925"/>
                <a:ext cx="12026" cy="9017"/>
              </a:xfrm>
              <a:prstGeom prst="rect">
                <a:avLst/>
              </a:prstGeom>
            </p:spPr>
          </p:pic>
          <p:pic>
            <p:nvPicPr>
              <p:cNvPr id="466" name="object 451">
                <a:extLst>
                  <a:ext uri="{FF2B5EF4-FFF2-40B4-BE49-F238E27FC236}">
                    <a16:creationId xmlns:a16="http://schemas.microsoft.com/office/drawing/2014/main" id="{4BC71FF7-BC9C-C888-8DC4-F57F9FCFB69A}"/>
                  </a:ext>
                </a:extLst>
              </p:cNvPr>
              <p:cNvPicPr/>
              <p:nvPr/>
            </p:nvPicPr>
            <p:blipFill>
              <a:blip r:embed="rId384" cstate="print">
                <a:extLst>
                  <a:ext uri="{28A0092B-C50C-407E-A947-70E740481C1C}">
                    <a14:useLocalDpi xmlns:a14="http://schemas.microsoft.com/office/drawing/2010/main"/>
                  </a:ext>
                </a:extLst>
              </a:blip>
              <a:stretch>
                <a:fillRect/>
              </a:stretch>
            </p:blipFill>
            <p:spPr>
              <a:xfrm>
                <a:off x="6396469" y="5766638"/>
                <a:ext cx="15392" cy="17056"/>
              </a:xfrm>
              <a:prstGeom prst="rect">
                <a:avLst/>
              </a:prstGeom>
            </p:spPr>
          </p:pic>
          <p:pic>
            <p:nvPicPr>
              <p:cNvPr id="467" name="object 452">
                <a:extLst>
                  <a:ext uri="{FF2B5EF4-FFF2-40B4-BE49-F238E27FC236}">
                    <a16:creationId xmlns:a16="http://schemas.microsoft.com/office/drawing/2014/main" id="{F109B8D7-DDE8-C0D6-2C97-D91990BD052F}"/>
                  </a:ext>
                </a:extLst>
              </p:cNvPr>
              <p:cNvPicPr/>
              <p:nvPr/>
            </p:nvPicPr>
            <p:blipFill>
              <a:blip r:embed="rId385" cstate="hqprint">
                <a:extLst>
                  <a:ext uri="{28A0092B-C50C-407E-A947-70E740481C1C}">
                    <a14:useLocalDpi xmlns:a14="http://schemas.microsoft.com/office/drawing/2010/main"/>
                  </a:ext>
                </a:extLst>
              </a:blip>
              <a:stretch>
                <a:fillRect/>
              </a:stretch>
            </p:blipFill>
            <p:spPr>
              <a:xfrm>
                <a:off x="6417094" y="6247396"/>
                <a:ext cx="69837" cy="208356"/>
              </a:xfrm>
              <a:prstGeom prst="rect">
                <a:avLst/>
              </a:prstGeom>
            </p:spPr>
          </p:pic>
          <p:pic>
            <p:nvPicPr>
              <p:cNvPr id="468" name="object 453">
                <a:extLst>
                  <a:ext uri="{FF2B5EF4-FFF2-40B4-BE49-F238E27FC236}">
                    <a16:creationId xmlns:a16="http://schemas.microsoft.com/office/drawing/2014/main" id="{84218F4E-55CF-D242-FB78-46D93E51ACE7}"/>
                  </a:ext>
                </a:extLst>
              </p:cNvPr>
              <p:cNvPicPr/>
              <p:nvPr/>
            </p:nvPicPr>
            <p:blipFill>
              <a:blip r:embed="rId386" cstate="hqprint">
                <a:extLst>
                  <a:ext uri="{28A0092B-C50C-407E-A947-70E740481C1C}">
                    <a14:useLocalDpi xmlns:a14="http://schemas.microsoft.com/office/drawing/2010/main"/>
                  </a:ext>
                </a:extLst>
              </a:blip>
              <a:stretch>
                <a:fillRect/>
              </a:stretch>
            </p:blipFill>
            <p:spPr>
              <a:xfrm>
                <a:off x="6421310" y="6141846"/>
                <a:ext cx="60998" cy="117690"/>
              </a:xfrm>
              <a:prstGeom prst="rect">
                <a:avLst/>
              </a:prstGeom>
            </p:spPr>
          </p:pic>
          <p:sp>
            <p:nvSpPr>
              <p:cNvPr id="469" name="object 454">
                <a:extLst>
                  <a:ext uri="{FF2B5EF4-FFF2-40B4-BE49-F238E27FC236}">
                    <a16:creationId xmlns:a16="http://schemas.microsoft.com/office/drawing/2014/main" id="{138EF565-6B16-3DA9-8F22-0573F895CD2A}"/>
                  </a:ext>
                </a:extLst>
              </p:cNvPr>
              <p:cNvSpPr/>
              <p:nvPr/>
            </p:nvSpPr>
            <p:spPr>
              <a:xfrm>
                <a:off x="6418897" y="6516197"/>
                <a:ext cx="0" cy="1905"/>
              </a:xfrm>
              <a:custGeom>
                <a:avLst/>
                <a:gdLst/>
                <a:ahLst/>
                <a:cxnLst/>
                <a:rect l="l" t="t" r="r" b="b"/>
                <a:pathLst>
                  <a:path h="1904">
                    <a:moveTo>
                      <a:pt x="0" y="1552"/>
                    </a:moveTo>
                    <a:lnTo>
                      <a:pt x="0" y="0"/>
                    </a:lnTo>
                  </a:path>
                </a:pathLst>
              </a:custGeom>
              <a:ln w="3175">
                <a:solidFill>
                  <a:srgbClr val="004867"/>
                </a:solidFill>
              </a:ln>
            </p:spPr>
            <p:txBody>
              <a:bodyPr wrap="square" lIns="0" tIns="0" rIns="0" bIns="0" rtlCol="0"/>
              <a:lstStyle/>
              <a:p>
                <a:endParaRPr/>
              </a:p>
            </p:txBody>
          </p:sp>
          <p:pic>
            <p:nvPicPr>
              <p:cNvPr id="470" name="object 455">
                <a:extLst>
                  <a:ext uri="{FF2B5EF4-FFF2-40B4-BE49-F238E27FC236}">
                    <a16:creationId xmlns:a16="http://schemas.microsoft.com/office/drawing/2014/main" id="{97066E29-16B6-B3D2-49B4-CF200A22EA38}"/>
                  </a:ext>
                </a:extLst>
              </p:cNvPr>
              <p:cNvPicPr/>
              <p:nvPr/>
            </p:nvPicPr>
            <p:blipFill>
              <a:blip r:embed="rId387" cstate="hqprint">
                <a:extLst>
                  <a:ext uri="{28A0092B-C50C-407E-A947-70E740481C1C}">
                    <a14:useLocalDpi xmlns:a14="http://schemas.microsoft.com/office/drawing/2010/main"/>
                  </a:ext>
                </a:extLst>
              </a:blip>
              <a:stretch>
                <a:fillRect/>
              </a:stretch>
            </p:blipFill>
            <p:spPr>
              <a:xfrm>
                <a:off x="6398170" y="6066078"/>
                <a:ext cx="22898" cy="31584"/>
              </a:xfrm>
              <a:prstGeom prst="rect">
                <a:avLst/>
              </a:prstGeom>
            </p:spPr>
          </p:pic>
          <p:pic>
            <p:nvPicPr>
              <p:cNvPr id="471" name="object 456">
                <a:extLst>
                  <a:ext uri="{FF2B5EF4-FFF2-40B4-BE49-F238E27FC236}">
                    <a16:creationId xmlns:a16="http://schemas.microsoft.com/office/drawing/2014/main" id="{7217728C-EFBC-2829-63DF-CD6CEF9DB3C6}"/>
                  </a:ext>
                </a:extLst>
              </p:cNvPr>
              <p:cNvPicPr/>
              <p:nvPr/>
            </p:nvPicPr>
            <p:blipFill>
              <a:blip r:embed="rId388" cstate="print"/>
              <a:stretch>
                <a:fillRect/>
              </a:stretch>
            </p:blipFill>
            <p:spPr>
              <a:xfrm>
                <a:off x="6406680" y="6080594"/>
                <a:ext cx="14643" cy="11582"/>
              </a:xfrm>
              <a:prstGeom prst="rect">
                <a:avLst/>
              </a:prstGeom>
            </p:spPr>
          </p:pic>
          <p:pic>
            <p:nvPicPr>
              <p:cNvPr id="472" name="object 457">
                <a:extLst>
                  <a:ext uri="{FF2B5EF4-FFF2-40B4-BE49-F238E27FC236}">
                    <a16:creationId xmlns:a16="http://schemas.microsoft.com/office/drawing/2014/main" id="{2372B1C7-FD1D-F98B-0841-6572A2ABD2F7}"/>
                  </a:ext>
                </a:extLst>
              </p:cNvPr>
              <p:cNvPicPr/>
              <p:nvPr/>
            </p:nvPicPr>
            <p:blipFill>
              <a:blip r:embed="rId389" cstate="hqprint">
                <a:extLst>
                  <a:ext uri="{28A0092B-C50C-407E-A947-70E740481C1C}">
                    <a14:useLocalDpi xmlns:a14="http://schemas.microsoft.com/office/drawing/2010/main"/>
                  </a:ext>
                </a:extLst>
              </a:blip>
              <a:stretch>
                <a:fillRect/>
              </a:stretch>
            </p:blipFill>
            <p:spPr>
              <a:xfrm>
                <a:off x="6370307" y="6378511"/>
                <a:ext cx="81356" cy="210477"/>
              </a:xfrm>
              <a:prstGeom prst="rect">
                <a:avLst/>
              </a:prstGeom>
            </p:spPr>
          </p:pic>
          <p:pic>
            <p:nvPicPr>
              <p:cNvPr id="473" name="object 458">
                <a:extLst>
                  <a:ext uri="{FF2B5EF4-FFF2-40B4-BE49-F238E27FC236}">
                    <a16:creationId xmlns:a16="http://schemas.microsoft.com/office/drawing/2014/main" id="{0B86E3BA-C86A-DE25-2469-1CAAF5035DEF}"/>
                  </a:ext>
                </a:extLst>
              </p:cNvPr>
              <p:cNvPicPr/>
              <p:nvPr/>
            </p:nvPicPr>
            <p:blipFill>
              <a:blip r:embed="rId390" cstate="print"/>
              <a:stretch>
                <a:fillRect/>
              </a:stretch>
            </p:blipFill>
            <p:spPr>
              <a:xfrm>
                <a:off x="6434594" y="5980925"/>
                <a:ext cx="14300" cy="9931"/>
              </a:xfrm>
              <a:prstGeom prst="rect">
                <a:avLst/>
              </a:prstGeom>
            </p:spPr>
          </p:pic>
          <p:pic>
            <p:nvPicPr>
              <p:cNvPr id="474" name="object 459">
                <a:extLst>
                  <a:ext uri="{FF2B5EF4-FFF2-40B4-BE49-F238E27FC236}">
                    <a16:creationId xmlns:a16="http://schemas.microsoft.com/office/drawing/2014/main" id="{17FC97FB-00A8-6DA4-40DC-2B404CA354BB}"/>
                  </a:ext>
                </a:extLst>
              </p:cNvPr>
              <p:cNvPicPr/>
              <p:nvPr/>
            </p:nvPicPr>
            <p:blipFill>
              <a:blip r:embed="rId391" cstate="hqprint">
                <a:extLst>
                  <a:ext uri="{28A0092B-C50C-407E-A947-70E740481C1C}">
                    <a14:useLocalDpi xmlns:a14="http://schemas.microsoft.com/office/drawing/2010/main"/>
                  </a:ext>
                </a:extLst>
              </a:blip>
              <a:stretch>
                <a:fillRect/>
              </a:stretch>
            </p:blipFill>
            <p:spPr>
              <a:xfrm>
                <a:off x="6368173" y="6251174"/>
                <a:ext cx="91186" cy="88119"/>
              </a:xfrm>
              <a:prstGeom prst="rect">
                <a:avLst/>
              </a:prstGeom>
            </p:spPr>
          </p:pic>
          <p:pic>
            <p:nvPicPr>
              <p:cNvPr id="475" name="object 460">
                <a:extLst>
                  <a:ext uri="{FF2B5EF4-FFF2-40B4-BE49-F238E27FC236}">
                    <a16:creationId xmlns:a16="http://schemas.microsoft.com/office/drawing/2014/main" id="{EB919D07-76FC-A8B9-DFBC-60A9AFEBCB6C}"/>
                  </a:ext>
                </a:extLst>
              </p:cNvPr>
              <p:cNvPicPr/>
              <p:nvPr/>
            </p:nvPicPr>
            <p:blipFill>
              <a:blip r:embed="rId392" cstate="hqprint">
                <a:extLst>
                  <a:ext uri="{28A0092B-C50C-407E-A947-70E740481C1C}">
                    <a14:useLocalDpi xmlns:a14="http://schemas.microsoft.com/office/drawing/2010/main"/>
                  </a:ext>
                </a:extLst>
              </a:blip>
              <a:stretch>
                <a:fillRect/>
              </a:stretch>
            </p:blipFill>
            <p:spPr>
              <a:xfrm>
                <a:off x="6469849" y="6322021"/>
                <a:ext cx="32969" cy="36550"/>
              </a:xfrm>
              <a:prstGeom prst="rect">
                <a:avLst/>
              </a:prstGeom>
            </p:spPr>
          </p:pic>
          <p:pic>
            <p:nvPicPr>
              <p:cNvPr id="476" name="object 461">
                <a:extLst>
                  <a:ext uri="{FF2B5EF4-FFF2-40B4-BE49-F238E27FC236}">
                    <a16:creationId xmlns:a16="http://schemas.microsoft.com/office/drawing/2014/main" id="{EA6D88A6-92BF-828D-291B-41CE651639E2}"/>
                  </a:ext>
                </a:extLst>
              </p:cNvPr>
              <p:cNvPicPr/>
              <p:nvPr/>
            </p:nvPicPr>
            <p:blipFill>
              <a:blip r:embed="rId393" cstate="hqprint">
                <a:extLst>
                  <a:ext uri="{28A0092B-C50C-407E-A947-70E740481C1C}">
                    <a14:useLocalDpi xmlns:a14="http://schemas.microsoft.com/office/drawing/2010/main"/>
                  </a:ext>
                </a:extLst>
              </a:blip>
              <a:stretch>
                <a:fillRect/>
              </a:stretch>
            </p:blipFill>
            <p:spPr>
              <a:xfrm>
                <a:off x="4684665" y="4358178"/>
                <a:ext cx="996365" cy="320503"/>
              </a:xfrm>
              <a:prstGeom prst="rect">
                <a:avLst/>
              </a:prstGeom>
            </p:spPr>
          </p:pic>
          <p:pic>
            <p:nvPicPr>
              <p:cNvPr id="477" name="object 462">
                <a:extLst>
                  <a:ext uri="{FF2B5EF4-FFF2-40B4-BE49-F238E27FC236}">
                    <a16:creationId xmlns:a16="http://schemas.microsoft.com/office/drawing/2014/main" id="{D9F66591-44C7-FA8C-27FF-F677767DF4EE}"/>
                  </a:ext>
                </a:extLst>
              </p:cNvPr>
              <p:cNvPicPr/>
              <p:nvPr/>
            </p:nvPicPr>
            <p:blipFill>
              <a:blip r:embed="rId394" cstate="hqprint">
                <a:extLst>
                  <a:ext uri="{28A0092B-C50C-407E-A947-70E740481C1C}">
                    <a14:useLocalDpi xmlns:a14="http://schemas.microsoft.com/office/drawing/2010/main"/>
                  </a:ext>
                </a:extLst>
              </a:blip>
              <a:stretch>
                <a:fillRect/>
              </a:stretch>
            </p:blipFill>
            <p:spPr>
              <a:xfrm>
                <a:off x="4469307" y="1707654"/>
                <a:ext cx="139217" cy="91046"/>
              </a:xfrm>
              <a:prstGeom prst="rect">
                <a:avLst/>
              </a:prstGeom>
            </p:spPr>
          </p:pic>
          <p:pic>
            <p:nvPicPr>
              <p:cNvPr id="478" name="object 463">
                <a:extLst>
                  <a:ext uri="{FF2B5EF4-FFF2-40B4-BE49-F238E27FC236}">
                    <a16:creationId xmlns:a16="http://schemas.microsoft.com/office/drawing/2014/main" id="{9485517D-4674-1DB0-0DC0-E84D751116BC}"/>
                  </a:ext>
                </a:extLst>
              </p:cNvPr>
              <p:cNvPicPr/>
              <p:nvPr/>
            </p:nvPicPr>
            <p:blipFill>
              <a:blip r:embed="rId395" cstate="hqprint">
                <a:extLst>
                  <a:ext uri="{28A0092B-C50C-407E-A947-70E740481C1C}">
                    <a14:useLocalDpi xmlns:a14="http://schemas.microsoft.com/office/drawing/2010/main"/>
                  </a:ext>
                </a:extLst>
              </a:blip>
              <a:stretch>
                <a:fillRect/>
              </a:stretch>
            </p:blipFill>
            <p:spPr>
              <a:xfrm>
                <a:off x="4594059" y="1700212"/>
                <a:ext cx="454748" cy="135877"/>
              </a:xfrm>
              <a:prstGeom prst="rect">
                <a:avLst/>
              </a:prstGeom>
            </p:spPr>
          </p:pic>
          <p:pic>
            <p:nvPicPr>
              <p:cNvPr id="479" name="object 464">
                <a:extLst>
                  <a:ext uri="{FF2B5EF4-FFF2-40B4-BE49-F238E27FC236}">
                    <a16:creationId xmlns:a16="http://schemas.microsoft.com/office/drawing/2014/main" id="{9E85B148-AA54-7410-C348-E895A81E9D2A}"/>
                  </a:ext>
                </a:extLst>
              </p:cNvPr>
              <p:cNvPicPr/>
              <p:nvPr/>
            </p:nvPicPr>
            <p:blipFill>
              <a:blip r:embed="rId396" cstate="hqprint">
                <a:extLst>
                  <a:ext uri="{28A0092B-C50C-407E-A947-70E740481C1C}">
                    <a14:useLocalDpi xmlns:a14="http://schemas.microsoft.com/office/drawing/2010/main"/>
                  </a:ext>
                </a:extLst>
              </a:blip>
              <a:stretch>
                <a:fillRect/>
              </a:stretch>
            </p:blipFill>
            <p:spPr>
              <a:xfrm>
                <a:off x="4373646" y="1257765"/>
                <a:ext cx="712669" cy="376296"/>
              </a:xfrm>
              <a:prstGeom prst="rect">
                <a:avLst/>
              </a:prstGeom>
            </p:spPr>
          </p:pic>
          <p:pic>
            <p:nvPicPr>
              <p:cNvPr id="480" name="object 465">
                <a:extLst>
                  <a:ext uri="{FF2B5EF4-FFF2-40B4-BE49-F238E27FC236}">
                    <a16:creationId xmlns:a16="http://schemas.microsoft.com/office/drawing/2014/main" id="{43FCA71B-E963-772E-5DC3-3554D301BB17}"/>
                  </a:ext>
                </a:extLst>
              </p:cNvPr>
              <p:cNvPicPr/>
              <p:nvPr/>
            </p:nvPicPr>
            <p:blipFill>
              <a:blip r:embed="rId397" cstate="hqprint">
                <a:extLst>
                  <a:ext uri="{28A0092B-C50C-407E-A947-70E740481C1C}">
                    <a14:useLocalDpi xmlns:a14="http://schemas.microsoft.com/office/drawing/2010/main"/>
                  </a:ext>
                </a:extLst>
              </a:blip>
              <a:stretch>
                <a:fillRect/>
              </a:stretch>
            </p:blipFill>
            <p:spPr>
              <a:xfrm>
                <a:off x="6282550" y="3480384"/>
                <a:ext cx="47294" cy="37706"/>
              </a:xfrm>
              <a:prstGeom prst="rect">
                <a:avLst/>
              </a:prstGeom>
            </p:spPr>
          </p:pic>
          <p:pic>
            <p:nvPicPr>
              <p:cNvPr id="481" name="object 466">
                <a:extLst>
                  <a:ext uri="{FF2B5EF4-FFF2-40B4-BE49-F238E27FC236}">
                    <a16:creationId xmlns:a16="http://schemas.microsoft.com/office/drawing/2014/main" id="{60C7F0A4-314E-6B87-EFB5-7B1526CD8A61}"/>
                  </a:ext>
                </a:extLst>
              </p:cNvPr>
              <p:cNvPicPr/>
              <p:nvPr/>
            </p:nvPicPr>
            <p:blipFill>
              <a:blip r:embed="rId398" cstate="hqprint">
                <a:extLst>
                  <a:ext uri="{28A0092B-C50C-407E-A947-70E740481C1C}">
                    <a14:useLocalDpi xmlns:a14="http://schemas.microsoft.com/office/drawing/2010/main"/>
                  </a:ext>
                </a:extLst>
              </a:blip>
              <a:stretch>
                <a:fillRect/>
              </a:stretch>
            </p:blipFill>
            <p:spPr>
              <a:xfrm>
                <a:off x="6173698" y="3231908"/>
                <a:ext cx="109664" cy="62275"/>
              </a:xfrm>
              <a:prstGeom prst="rect">
                <a:avLst/>
              </a:prstGeom>
            </p:spPr>
          </p:pic>
          <p:pic>
            <p:nvPicPr>
              <p:cNvPr id="482" name="object 467">
                <a:extLst>
                  <a:ext uri="{FF2B5EF4-FFF2-40B4-BE49-F238E27FC236}">
                    <a16:creationId xmlns:a16="http://schemas.microsoft.com/office/drawing/2014/main" id="{2F01EC58-CF1E-7F42-40A6-0697428F8890}"/>
                  </a:ext>
                </a:extLst>
              </p:cNvPr>
              <p:cNvPicPr/>
              <p:nvPr/>
            </p:nvPicPr>
            <p:blipFill>
              <a:blip r:embed="rId399" cstate="hqprint">
                <a:extLst>
                  <a:ext uri="{28A0092B-C50C-407E-A947-70E740481C1C}">
                    <a14:useLocalDpi xmlns:a14="http://schemas.microsoft.com/office/drawing/2010/main"/>
                  </a:ext>
                </a:extLst>
              </a:blip>
              <a:stretch>
                <a:fillRect/>
              </a:stretch>
            </p:blipFill>
            <p:spPr>
              <a:xfrm>
                <a:off x="6265227" y="3296640"/>
                <a:ext cx="82842" cy="61213"/>
              </a:xfrm>
              <a:prstGeom prst="rect">
                <a:avLst/>
              </a:prstGeom>
            </p:spPr>
          </p:pic>
          <p:pic>
            <p:nvPicPr>
              <p:cNvPr id="483" name="object 468">
                <a:extLst>
                  <a:ext uri="{FF2B5EF4-FFF2-40B4-BE49-F238E27FC236}">
                    <a16:creationId xmlns:a16="http://schemas.microsoft.com/office/drawing/2014/main" id="{3F9C4657-A8BB-BC15-96B2-C5FFFF7CB0DE}"/>
                  </a:ext>
                </a:extLst>
              </p:cNvPr>
              <p:cNvPicPr/>
              <p:nvPr/>
            </p:nvPicPr>
            <p:blipFill>
              <a:blip r:embed="rId400" cstate="print">
                <a:extLst>
                  <a:ext uri="{28A0092B-C50C-407E-A947-70E740481C1C}">
                    <a14:useLocalDpi xmlns:a14="http://schemas.microsoft.com/office/drawing/2010/main"/>
                  </a:ext>
                </a:extLst>
              </a:blip>
              <a:stretch>
                <a:fillRect/>
              </a:stretch>
            </p:blipFill>
            <p:spPr>
              <a:xfrm>
                <a:off x="6300482" y="3243503"/>
                <a:ext cx="25488" cy="30340"/>
              </a:xfrm>
              <a:prstGeom prst="rect">
                <a:avLst/>
              </a:prstGeom>
            </p:spPr>
          </p:pic>
          <p:pic>
            <p:nvPicPr>
              <p:cNvPr id="484" name="object 469">
                <a:extLst>
                  <a:ext uri="{FF2B5EF4-FFF2-40B4-BE49-F238E27FC236}">
                    <a16:creationId xmlns:a16="http://schemas.microsoft.com/office/drawing/2014/main" id="{17DC6508-018E-3BE5-40DD-DD622B7529D9}"/>
                  </a:ext>
                </a:extLst>
              </p:cNvPr>
              <p:cNvPicPr/>
              <p:nvPr/>
            </p:nvPicPr>
            <p:blipFill>
              <a:blip r:embed="rId401" cstate="hqprint">
                <a:extLst>
                  <a:ext uri="{28A0092B-C50C-407E-A947-70E740481C1C}">
                    <a14:useLocalDpi xmlns:a14="http://schemas.microsoft.com/office/drawing/2010/main"/>
                  </a:ext>
                </a:extLst>
              </a:blip>
              <a:stretch>
                <a:fillRect/>
              </a:stretch>
            </p:blipFill>
            <p:spPr>
              <a:xfrm>
                <a:off x="6218313" y="3381946"/>
                <a:ext cx="45440" cy="28181"/>
              </a:xfrm>
              <a:prstGeom prst="rect">
                <a:avLst/>
              </a:prstGeom>
            </p:spPr>
          </p:pic>
          <p:pic>
            <p:nvPicPr>
              <p:cNvPr id="485" name="object 470">
                <a:extLst>
                  <a:ext uri="{FF2B5EF4-FFF2-40B4-BE49-F238E27FC236}">
                    <a16:creationId xmlns:a16="http://schemas.microsoft.com/office/drawing/2014/main" id="{A97FB89D-549B-40B8-D715-C3A7B0FBAE3F}"/>
                  </a:ext>
                </a:extLst>
              </p:cNvPr>
              <p:cNvPicPr/>
              <p:nvPr/>
            </p:nvPicPr>
            <p:blipFill>
              <a:blip r:embed="rId402" cstate="hqprint">
                <a:extLst>
                  <a:ext uri="{28A0092B-C50C-407E-A947-70E740481C1C}">
                    <a14:useLocalDpi xmlns:a14="http://schemas.microsoft.com/office/drawing/2010/main"/>
                  </a:ext>
                </a:extLst>
              </a:blip>
              <a:stretch>
                <a:fillRect/>
              </a:stretch>
            </p:blipFill>
            <p:spPr>
              <a:xfrm>
                <a:off x="6346850" y="3464623"/>
                <a:ext cx="90568" cy="65239"/>
              </a:xfrm>
              <a:prstGeom prst="rect">
                <a:avLst/>
              </a:prstGeom>
            </p:spPr>
          </p:pic>
          <p:pic>
            <p:nvPicPr>
              <p:cNvPr id="486" name="object 471">
                <a:extLst>
                  <a:ext uri="{FF2B5EF4-FFF2-40B4-BE49-F238E27FC236}">
                    <a16:creationId xmlns:a16="http://schemas.microsoft.com/office/drawing/2014/main" id="{AFEBF006-CBC8-691F-D63C-EEC596FC741D}"/>
                  </a:ext>
                </a:extLst>
              </p:cNvPr>
              <p:cNvPicPr/>
              <p:nvPr/>
            </p:nvPicPr>
            <p:blipFill>
              <a:blip r:embed="rId403" cstate="hqprint">
                <a:extLst>
                  <a:ext uri="{28A0092B-C50C-407E-A947-70E740481C1C}">
                    <a14:useLocalDpi xmlns:a14="http://schemas.microsoft.com/office/drawing/2010/main"/>
                  </a:ext>
                </a:extLst>
              </a:blip>
              <a:stretch>
                <a:fillRect/>
              </a:stretch>
            </p:blipFill>
            <p:spPr>
              <a:xfrm>
                <a:off x="6237388" y="3328682"/>
                <a:ext cx="135585" cy="135140"/>
              </a:xfrm>
              <a:prstGeom prst="rect">
                <a:avLst/>
              </a:prstGeom>
            </p:spPr>
          </p:pic>
          <p:pic>
            <p:nvPicPr>
              <p:cNvPr id="487" name="object 472">
                <a:extLst>
                  <a:ext uri="{FF2B5EF4-FFF2-40B4-BE49-F238E27FC236}">
                    <a16:creationId xmlns:a16="http://schemas.microsoft.com/office/drawing/2014/main" id="{08CAB2BB-DDDB-E9EF-CB0B-D0FAF78E8E94}"/>
                  </a:ext>
                </a:extLst>
              </p:cNvPr>
              <p:cNvPicPr/>
              <p:nvPr/>
            </p:nvPicPr>
            <p:blipFill>
              <a:blip r:embed="rId404" cstate="print"/>
              <a:stretch>
                <a:fillRect/>
              </a:stretch>
            </p:blipFill>
            <p:spPr>
              <a:xfrm>
                <a:off x="6388823" y="3303663"/>
                <a:ext cx="25577" cy="15862"/>
              </a:xfrm>
              <a:prstGeom prst="rect">
                <a:avLst/>
              </a:prstGeom>
            </p:spPr>
          </p:pic>
          <p:pic>
            <p:nvPicPr>
              <p:cNvPr id="488" name="object 473">
                <a:extLst>
                  <a:ext uri="{FF2B5EF4-FFF2-40B4-BE49-F238E27FC236}">
                    <a16:creationId xmlns:a16="http://schemas.microsoft.com/office/drawing/2014/main" id="{1BEF8BFB-2355-9231-BF05-2C93303801AF}"/>
                  </a:ext>
                </a:extLst>
              </p:cNvPr>
              <p:cNvPicPr/>
              <p:nvPr/>
            </p:nvPicPr>
            <p:blipFill>
              <a:blip r:embed="rId405" cstate="print">
                <a:extLst>
                  <a:ext uri="{28A0092B-C50C-407E-A947-70E740481C1C}">
                    <a14:useLocalDpi xmlns:a14="http://schemas.microsoft.com/office/drawing/2010/main"/>
                  </a:ext>
                </a:extLst>
              </a:blip>
              <a:stretch>
                <a:fillRect/>
              </a:stretch>
            </p:blipFill>
            <p:spPr>
              <a:xfrm>
                <a:off x="6358381" y="3328251"/>
                <a:ext cx="32321" cy="20065"/>
              </a:xfrm>
              <a:prstGeom prst="rect">
                <a:avLst/>
              </a:prstGeom>
            </p:spPr>
          </p:pic>
          <p:pic>
            <p:nvPicPr>
              <p:cNvPr id="489" name="object 474">
                <a:extLst>
                  <a:ext uri="{FF2B5EF4-FFF2-40B4-BE49-F238E27FC236}">
                    <a16:creationId xmlns:a16="http://schemas.microsoft.com/office/drawing/2014/main" id="{CC35685B-0BF4-36E9-9E43-AB7224C9E753}"/>
                  </a:ext>
                </a:extLst>
              </p:cNvPr>
              <p:cNvPicPr/>
              <p:nvPr/>
            </p:nvPicPr>
            <p:blipFill>
              <a:blip r:embed="rId406" cstate="hqprint">
                <a:extLst>
                  <a:ext uri="{28A0092B-C50C-407E-A947-70E740481C1C}">
                    <a14:useLocalDpi xmlns:a14="http://schemas.microsoft.com/office/drawing/2010/main"/>
                  </a:ext>
                </a:extLst>
              </a:blip>
              <a:stretch>
                <a:fillRect/>
              </a:stretch>
            </p:blipFill>
            <p:spPr>
              <a:xfrm>
                <a:off x="6386766" y="3581489"/>
                <a:ext cx="45427" cy="28206"/>
              </a:xfrm>
              <a:prstGeom prst="rect">
                <a:avLst/>
              </a:prstGeom>
            </p:spPr>
          </p:pic>
          <p:pic>
            <p:nvPicPr>
              <p:cNvPr id="490" name="object 475">
                <a:extLst>
                  <a:ext uri="{FF2B5EF4-FFF2-40B4-BE49-F238E27FC236}">
                    <a16:creationId xmlns:a16="http://schemas.microsoft.com/office/drawing/2014/main" id="{CD0EC00A-A68C-6AEE-6290-641EB3D0C0C3}"/>
                  </a:ext>
                </a:extLst>
              </p:cNvPr>
              <p:cNvPicPr/>
              <p:nvPr/>
            </p:nvPicPr>
            <p:blipFill>
              <a:blip r:embed="rId404" cstate="print"/>
              <a:stretch>
                <a:fillRect/>
              </a:stretch>
            </p:blipFill>
            <p:spPr>
              <a:xfrm>
                <a:off x="6317221" y="3486772"/>
                <a:ext cx="25577" cy="15862"/>
              </a:xfrm>
              <a:prstGeom prst="rect">
                <a:avLst/>
              </a:prstGeom>
            </p:spPr>
          </p:pic>
          <p:pic>
            <p:nvPicPr>
              <p:cNvPr id="491" name="object 476">
                <a:extLst>
                  <a:ext uri="{FF2B5EF4-FFF2-40B4-BE49-F238E27FC236}">
                    <a16:creationId xmlns:a16="http://schemas.microsoft.com/office/drawing/2014/main" id="{3F52308E-B1A7-4AB7-4C69-771EC5FDE1A3}"/>
                  </a:ext>
                </a:extLst>
              </p:cNvPr>
              <p:cNvPicPr/>
              <p:nvPr/>
            </p:nvPicPr>
            <p:blipFill>
              <a:blip r:embed="rId407" cstate="hqprint">
                <a:extLst>
                  <a:ext uri="{28A0092B-C50C-407E-A947-70E740481C1C}">
                    <a14:useLocalDpi xmlns:a14="http://schemas.microsoft.com/office/drawing/2010/main"/>
                  </a:ext>
                </a:extLst>
              </a:blip>
              <a:stretch>
                <a:fillRect/>
              </a:stretch>
            </p:blipFill>
            <p:spPr>
              <a:xfrm>
                <a:off x="6475844" y="3499104"/>
                <a:ext cx="103035" cy="72478"/>
              </a:xfrm>
              <a:prstGeom prst="rect">
                <a:avLst/>
              </a:prstGeom>
            </p:spPr>
          </p:pic>
          <p:pic>
            <p:nvPicPr>
              <p:cNvPr id="492" name="object 477">
                <a:extLst>
                  <a:ext uri="{FF2B5EF4-FFF2-40B4-BE49-F238E27FC236}">
                    <a16:creationId xmlns:a16="http://schemas.microsoft.com/office/drawing/2014/main" id="{942A2841-13C3-A53C-3594-7D84D212EA3A}"/>
                  </a:ext>
                </a:extLst>
              </p:cNvPr>
              <p:cNvPicPr/>
              <p:nvPr/>
            </p:nvPicPr>
            <p:blipFill>
              <a:blip r:embed="rId408" cstate="print"/>
              <a:stretch>
                <a:fillRect/>
              </a:stretch>
            </p:blipFill>
            <p:spPr>
              <a:xfrm>
                <a:off x="6629273" y="3473577"/>
                <a:ext cx="24650" cy="15862"/>
              </a:xfrm>
              <a:prstGeom prst="rect">
                <a:avLst/>
              </a:prstGeom>
            </p:spPr>
          </p:pic>
          <p:sp>
            <p:nvSpPr>
              <p:cNvPr id="493" name="object 478">
                <a:extLst>
                  <a:ext uri="{FF2B5EF4-FFF2-40B4-BE49-F238E27FC236}">
                    <a16:creationId xmlns:a16="http://schemas.microsoft.com/office/drawing/2014/main" id="{F9EA3DA7-53D0-C1BC-6DC1-B91949EDC90F}"/>
                  </a:ext>
                </a:extLst>
              </p:cNvPr>
              <p:cNvSpPr/>
              <p:nvPr/>
            </p:nvSpPr>
            <p:spPr>
              <a:xfrm>
                <a:off x="6652099" y="3478453"/>
                <a:ext cx="3175" cy="0"/>
              </a:xfrm>
              <a:custGeom>
                <a:avLst/>
                <a:gdLst/>
                <a:ahLst/>
                <a:cxnLst/>
                <a:rect l="l" t="t" r="r" b="b"/>
                <a:pathLst>
                  <a:path w="3175">
                    <a:moveTo>
                      <a:pt x="0" y="0"/>
                    </a:moveTo>
                    <a:lnTo>
                      <a:pt x="2552" y="0"/>
                    </a:lnTo>
                  </a:path>
                </a:pathLst>
              </a:custGeom>
              <a:ln w="3175">
                <a:solidFill>
                  <a:srgbClr val="176686"/>
                </a:solidFill>
              </a:ln>
            </p:spPr>
            <p:txBody>
              <a:bodyPr wrap="square" lIns="0" tIns="0" rIns="0" bIns="0" rtlCol="0"/>
              <a:lstStyle/>
              <a:p>
                <a:endParaRPr/>
              </a:p>
            </p:txBody>
          </p:sp>
          <p:sp>
            <p:nvSpPr>
              <p:cNvPr id="494" name="object 479">
                <a:extLst>
                  <a:ext uri="{FF2B5EF4-FFF2-40B4-BE49-F238E27FC236}">
                    <a16:creationId xmlns:a16="http://schemas.microsoft.com/office/drawing/2014/main" id="{0131C50B-5797-A4CE-46A3-A70BAA2316AA}"/>
                  </a:ext>
                </a:extLst>
              </p:cNvPr>
              <p:cNvSpPr/>
              <p:nvPr/>
            </p:nvSpPr>
            <p:spPr>
              <a:xfrm>
                <a:off x="6641958" y="3474262"/>
                <a:ext cx="1270" cy="0"/>
              </a:xfrm>
              <a:custGeom>
                <a:avLst/>
                <a:gdLst/>
                <a:ahLst/>
                <a:cxnLst/>
                <a:rect l="l" t="t" r="r" b="b"/>
                <a:pathLst>
                  <a:path w="1270">
                    <a:moveTo>
                      <a:pt x="0" y="0"/>
                    </a:moveTo>
                    <a:lnTo>
                      <a:pt x="1161" y="0"/>
                    </a:lnTo>
                  </a:path>
                </a:pathLst>
              </a:custGeom>
              <a:ln w="3175">
                <a:solidFill>
                  <a:srgbClr val="1C6988"/>
                </a:solidFill>
              </a:ln>
            </p:spPr>
            <p:txBody>
              <a:bodyPr wrap="square" lIns="0" tIns="0" rIns="0" bIns="0" rtlCol="0"/>
              <a:lstStyle/>
              <a:p>
                <a:endParaRPr/>
              </a:p>
            </p:txBody>
          </p:sp>
          <p:sp>
            <p:nvSpPr>
              <p:cNvPr id="495" name="object 480">
                <a:extLst>
                  <a:ext uri="{FF2B5EF4-FFF2-40B4-BE49-F238E27FC236}">
                    <a16:creationId xmlns:a16="http://schemas.microsoft.com/office/drawing/2014/main" id="{0AF3D479-B089-E590-2FC8-8651650649AF}"/>
                  </a:ext>
                </a:extLst>
              </p:cNvPr>
              <p:cNvSpPr/>
              <p:nvPr/>
            </p:nvSpPr>
            <p:spPr>
              <a:xfrm>
                <a:off x="6643001" y="3473716"/>
                <a:ext cx="6350" cy="3810"/>
              </a:xfrm>
              <a:custGeom>
                <a:avLst/>
                <a:gdLst/>
                <a:ahLst/>
                <a:cxnLst/>
                <a:rect l="l" t="t" r="r" b="b"/>
                <a:pathLst>
                  <a:path w="6350" h="3810">
                    <a:moveTo>
                      <a:pt x="0" y="0"/>
                    </a:moveTo>
                    <a:lnTo>
                      <a:pt x="266" y="1231"/>
                    </a:lnTo>
                    <a:lnTo>
                      <a:pt x="2108" y="2171"/>
                    </a:lnTo>
                    <a:lnTo>
                      <a:pt x="3962" y="3009"/>
                    </a:lnTo>
                    <a:lnTo>
                      <a:pt x="5778" y="3759"/>
                    </a:lnTo>
                    <a:lnTo>
                      <a:pt x="4914" y="1562"/>
                    </a:lnTo>
                    <a:lnTo>
                      <a:pt x="2654" y="368"/>
                    </a:lnTo>
                    <a:lnTo>
                      <a:pt x="0" y="0"/>
                    </a:lnTo>
                    <a:close/>
                  </a:path>
                </a:pathLst>
              </a:custGeom>
              <a:solidFill>
                <a:srgbClr val="176686"/>
              </a:solidFill>
            </p:spPr>
            <p:txBody>
              <a:bodyPr wrap="square" lIns="0" tIns="0" rIns="0" bIns="0" rtlCol="0"/>
              <a:lstStyle/>
              <a:p>
                <a:endParaRPr/>
              </a:p>
            </p:txBody>
          </p:sp>
          <p:pic>
            <p:nvPicPr>
              <p:cNvPr id="496" name="object 481">
                <a:extLst>
                  <a:ext uri="{FF2B5EF4-FFF2-40B4-BE49-F238E27FC236}">
                    <a16:creationId xmlns:a16="http://schemas.microsoft.com/office/drawing/2014/main" id="{920E9966-D916-C9B7-6C69-20C97B7141ED}"/>
                  </a:ext>
                </a:extLst>
              </p:cNvPr>
              <p:cNvPicPr/>
              <p:nvPr/>
            </p:nvPicPr>
            <p:blipFill>
              <a:blip r:embed="rId404" cstate="print"/>
              <a:stretch>
                <a:fillRect/>
              </a:stretch>
            </p:blipFill>
            <p:spPr>
              <a:xfrm>
                <a:off x="6459092" y="3598214"/>
                <a:ext cx="25577" cy="15874"/>
              </a:xfrm>
              <a:prstGeom prst="rect">
                <a:avLst/>
              </a:prstGeom>
            </p:spPr>
          </p:pic>
          <p:pic>
            <p:nvPicPr>
              <p:cNvPr id="497" name="object 482">
                <a:extLst>
                  <a:ext uri="{FF2B5EF4-FFF2-40B4-BE49-F238E27FC236}">
                    <a16:creationId xmlns:a16="http://schemas.microsoft.com/office/drawing/2014/main" id="{7DC341D0-B425-7028-8702-E48C608374C2}"/>
                  </a:ext>
                </a:extLst>
              </p:cNvPr>
              <p:cNvPicPr/>
              <p:nvPr/>
            </p:nvPicPr>
            <p:blipFill>
              <a:blip r:embed="rId409" cstate="print">
                <a:extLst>
                  <a:ext uri="{28A0092B-C50C-407E-A947-70E740481C1C}">
                    <a14:useLocalDpi xmlns:a14="http://schemas.microsoft.com/office/drawing/2010/main"/>
                  </a:ext>
                </a:extLst>
              </a:blip>
              <a:stretch>
                <a:fillRect/>
              </a:stretch>
            </p:blipFill>
            <p:spPr>
              <a:xfrm>
                <a:off x="6439001" y="3326104"/>
                <a:ext cx="42900" cy="29451"/>
              </a:xfrm>
              <a:prstGeom prst="rect">
                <a:avLst/>
              </a:prstGeom>
            </p:spPr>
          </p:pic>
          <p:pic>
            <p:nvPicPr>
              <p:cNvPr id="498" name="object 483">
                <a:extLst>
                  <a:ext uri="{FF2B5EF4-FFF2-40B4-BE49-F238E27FC236}">
                    <a16:creationId xmlns:a16="http://schemas.microsoft.com/office/drawing/2014/main" id="{FE41FEFC-B5AF-F535-1E55-D4FC8B728EED}"/>
                  </a:ext>
                </a:extLst>
              </p:cNvPr>
              <p:cNvPicPr/>
              <p:nvPr/>
            </p:nvPicPr>
            <p:blipFill>
              <a:blip r:embed="rId410" cstate="hqprint">
                <a:extLst>
                  <a:ext uri="{28A0092B-C50C-407E-A947-70E740481C1C}">
                    <a14:useLocalDpi xmlns:a14="http://schemas.microsoft.com/office/drawing/2010/main"/>
                  </a:ext>
                </a:extLst>
              </a:blip>
              <a:stretch>
                <a:fillRect/>
              </a:stretch>
            </p:blipFill>
            <p:spPr>
              <a:xfrm>
                <a:off x="6367386" y="3390099"/>
                <a:ext cx="127431" cy="109131"/>
              </a:xfrm>
              <a:prstGeom prst="rect">
                <a:avLst/>
              </a:prstGeom>
            </p:spPr>
          </p:pic>
          <p:pic>
            <p:nvPicPr>
              <p:cNvPr id="499" name="object 484">
                <a:extLst>
                  <a:ext uri="{FF2B5EF4-FFF2-40B4-BE49-F238E27FC236}">
                    <a16:creationId xmlns:a16="http://schemas.microsoft.com/office/drawing/2014/main" id="{C8C54822-3512-96EF-3B34-C73A91681153}"/>
                  </a:ext>
                </a:extLst>
              </p:cNvPr>
              <p:cNvPicPr/>
              <p:nvPr/>
            </p:nvPicPr>
            <p:blipFill>
              <a:blip r:embed="rId411" cstate="print">
                <a:extLst>
                  <a:ext uri="{28A0092B-C50C-407E-A947-70E740481C1C}">
                    <a14:useLocalDpi xmlns:a14="http://schemas.microsoft.com/office/drawing/2010/main"/>
                  </a:ext>
                </a:extLst>
              </a:blip>
              <a:stretch>
                <a:fillRect/>
              </a:stretch>
            </p:blipFill>
            <p:spPr>
              <a:xfrm>
                <a:off x="6454927" y="3513112"/>
                <a:ext cx="32334" cy="20040"/>
              </a:xfrm>
              <a:prstGeom prst="rect">
                <a:avLst/>
              </a:prstGeom>
            </p:spPr>
          </p:pic>
          <p:pic>
            <p:nvPicPr>
              <p:cNvPr id="500" name="object 485">
                <a:extLst>
                  <a:ext uri="{FF2B5EF4-FFF2-40B4-BE49-F238E27FC236}">
                    <a16:creationId xmlns:a16="http://schemas.microsoft.com/office/drawing/2014/main" id="{3CBFF24A-A195-19E2-59C8-6C3B01FA083A}"/>
                  </a:ext>
                </a:extLst>
              </p:cNvPr>
              <p:cNvPicPr/>
              <p:nvPr/>
            </p:nvPicPr>
            <p:blipFill>
              <a:blip r:embed="rId412" cstate="hqprint">
                <a:extLst>
                  <a:ext uri="{28A0092B-C50C-407E-A947-70E740481C1C}">
                    <a14:useLocalDpi xmlns:a14="http://schemas.microsoft.com/office/drawing/2010/main"/>
                  </a:ext>
                </a:extLst>
              </a:blip>
              <a:stretch>
                <a:fillRect/>
              </a:stretch>
            </p:blipFill>
            <p:spPr>
              <a:xfrm>
                <a:off x="6109169" y="3335718"/>
                <a:ext cx="123266" cy="104990"/>
              </a:xfrm>
              <a:prstGeom prst="rect">
                <a:avLst/>
              </a:prstGeom>
            </p:spPr>
          </p:pic>
          <p:pic>
            <p:nvPicPr>
              <p:cNvPr id="501" name="object 486">
                <a:extLst>
                  <a:ext uri="{FF2B5EF4-FFF2-40B4-BE49-F238E27FC236}">
                    <a16:creationId xmlns:a16="http://schemas.microsoft.com/office/drawing/2014/main" id="{1EFFC709-B61C-4425-AB38-76B82A9B1169}"/>
                  </a:ext>
                </a:extLst>
              </p:cNvPr>
              <p:cNvPicPr/>
              <p:nvPr/>
            </p:nvPicPr>
            <p:blipFill>
              <a:blip r:embed="rId413" cstate="hqprint">
                <a:extLst>
                  <a:ext uri="{28A0092B-C50C-407E-A947-70E740481C1C}">
                    <a14:useLocalDpi xmlns:a14="http://schemas.microsoft.com/office/drawing/2010/main"/>
                  </a:ext>
                </a:extLst>
              </a:blip>
              <a:stretch>
                <a:fillRect/>
              </a:stretch>
            </p:blipFill>
            <p:spPr>
              <a:xfrm>
                <a:off x="6463588" y="3352355"/>
                <a:ext cx="143141" cy="155854"/>
              </a:xfrm>
              <a:prstGeom prst="rect">
                <a:avLst/>
              </a:prstGeom>
            </p:spPr>
          </p:pic>
          <p:pic>
            <p:nvPicPr>
              <p:cNvPr id="502" name="object 487">
                <a:extLst>
                  <a:ext uri="{FF2B5EF4-FFF2-40B4-BE49-F238E27FC236}">
                    <a16:creationId xmlns:a16="http://schemas.microsoft.com/office/drawing/2014/main" id="{615FAB22-11A1-B45F-7E55-6CF929A634D7}"/>
                  </a:ext>
                </a:extLst>
              </p:cNvPr>
              <p:cNvPicPr/>
              <p:nvPr/>
            </p:nvPicPr>
            <p:blipFill>
              <a:blip r:embed="rId404" cstate="print"/>
              <a:stretch>
                <a:fillRect/>
              </a:stretch>
            </p:blipFill>
            <p:spPr>
              <a:xfrm>
                <a:off x="6572910" y="3549624"/>
                <a:ext cx="25539" cy="15862"/>
              </a:xfrm>
              <a:prstGeom prst="rect">
                <a:avLst/>
              </a:prstGeom>
            </p:spPr>
          </p:pic>
          <p:pic>
            <p:nvPicPr>
              <p:cNvPr id="503" name="object 488">
                <a:extLst>
                  <a:ext uri="{FF2B5EF4-FFF2-40B4-BE49-F238E27FC236}">
                    <a16:creationId xmlns:a16="http://schemas.microsoft.com/office/drawing/2014/main" id="{A3E1A7E2-212E-5834-B036-D9AF11727333}"/>
                  </a:ext>
                </a:extLst>
              </p:cNvPr>
              <p:cNvPicPr/>
              <p:nvPr/>
            </p:nvPicPr>
            <p:blipFill>
              <a:blip r:embed="rId408" cstate="print"/>
              <a:stretch>
                <a:fillRect/>
              </a:stretch>
            </p:blipFill>
            <p:spPr>
              <a:xfrm>
                <a:off x="6671957" y="3510838"/>
                <a:ext cx="25552" cy="15862"/>
              </a:xfrm>
              <a:prstGeom prst="rect">
                <a:avLst/>
              </a:prstGeom>
            </p:spPr>
          </p:pic>
          <p:sp>
            <p:nvSpPr>
              <p:cNvPr id="504" name="object 489">
                <a:extLst>
                  <a:ext uri="{FF2B5EF4-FFF2-40B4-BE49-F238E27FC236}">
                    <a16:creationId xmlns:a16="http://schemas.microsoft.com/office/drawing/2014/main" id="{1B432B3B-0648-9FC4-EB30-7CBDC751526D}"/>
                  </a:ext>
                </a:extLst>
              </p:cNvPr>
              <p:cNvSpPr/>
              <p:nvPr/>
            </p:nvSpPr>
            <p:spPr>
              <a:xfrm>
                <a:off x="6540284" y="3357410"/>
                <a:ext cx="3175" cy="3175"/>
              </a:xfrm>
              <a:custGeom>
                <a:avLst/>
                <a:gdLst/>
                <a:ahLst/>
                <a:cxnLst/>
                <a:rect l="l" t="t" r="r" b="b"/>
                <a:pathLst>
                  <a:path w="3175" h="3175">
                    <a:moveTo>
                      <a:pt x="2603" y="0"/>
                    </a:moveTo>
                    <a:lnTo>
                      <a:pt x="1879" y="0"/>
                    </a:lnTo>
                    <a:lnTo>
                      <a:pt x="990" y="330"/>
                    </a:lnTo>
                    <a:lnTo>
                      <a:pt x="0" y="774"/>
                    </a:lnTo>
                    <a:lnTo>
                      <a:pt x="1270" y="2819"/>
                    </a:lnTo>
                    <a:lnTo>
                      <a:pt x="1612" y="2006"/>
                    </a:lnTo>
                    <a:lnTo>
                      <a:pt x="2679" y="1015"/>
                    </a:lnTo>
                    <a:lnTo>
                      <a:pt x="2743" y="88"/>
                    </a:lnTo>
                    <a:lnTo>
                      <a:pt x="2603" y="0"/>
                    </a:lnTo>
                    <a:close/>
                  </a:path>
                </a:pathLst>
              </a:custGeom>
              <a:solidFill>
                <a:srgbClr val="2A6D8B"/>
              </a:solidFill>
            </p:spPr>
            <p:txBody>
              <a:bodyPr wrap="square" lIns="0" tIns="0" rIns="0" bIns="0" rtlCol="0"/>
              <a:lstStyle/>
              <a:p>
                <a:endParaRPr/>
              </a:p>
            </p:txBody>
          </p:sp>
          <p:pic>
            <p:nvPicPr>
              <p:cNvPr id="505" name="object 490">
                <a:extLst>
                  <a:ext uri="{FF2B5EF4-FFF2-40B4-BE49-F238E27FC236}">
                    <a16:creationId xmlns:a16="http://schemas.microsoft.com/office/drawing/2014/main" id="{D31BA7FB-1AB4-5CB1-7A7C-7D3F50866808}"/>
                  </a:ext>
                </a:extLst>
              </p:cNvPr>
              <p:cNvPicPr/>
              <p:nvPr/>
            </p:nvPicPr>
            <p:blipFill>
              <a:blip r:embed="rId411" cstate="print">
                <a:extLst>
                  <a:ext uri="{28A0092B-C50C-407E-A947-70E740481C1C}">
                    <a14:useLocalDpi xmlns:a14="http://schemas.microsoft.com/office/drawing/2010/main"/>
                  </a:ext>
                </a:extLst>
              </a:blip>
              <a:stretch>
                <a:fillRect/>
              </a:stretch>
            </p:blipFill>
            <p:spPr>
              <a:xfrm>
                <a:off x="6625793" y="3530866"/>
                <a:ext cx="32346" cy="19088"/>
              </a:xfrm>
              <a:prstGeom prst="rect">
                <a:avLst/>
              </a:prstGeom>
            </p:spPr>
          </p:pic>
          <p:pic>
            <p:nvPicPr>
              <p:cNvPr id="506" name="object 491">
                <a:extLst>
                  <a:ext uri="{FF2B5EF4-FFF2-40B4-BE49-F238E27FC236}">
                    <a16:creationId xmlns:a16="http://schemas.microsoft.com/office/drawing/2014/main" id="{E8B2DD39-2798-CF9D-7A32-51407372D591}"/>
                  </a:ext>
                </a:extLst>
              </p:cNvPr>
              <p:cNvPicPr/>
              <p:nvPr/>
            </p:nvPicPr>
            <p:blipFill>
              <a:blip r:embed="rId414" cstate="hqprint">
                <a:extLst>
                  <a:ext uri="{28A0092B-C50C-407E-A947-70E740481C1C}">
                    <a14:useLocalDpi xmlns:a14="http://schemas.microsoft.com/office/drawing/2010/main"/>
                  </a:ext>
                </a:extLst>
              </a:blip>
              <a:stretch>
                <a:fillRect/>
              </a:stretch>
            </p:blipFill>
            <p:spPr>
              <a:xfrm>
                <a:off x="6565925" y="3344214"/>
                <a:ext cx="104140" cy="109092"/>
              </a:xfrm>
              <a:prstGeom prst="rect">
                <a:avLst/>
              </a:prstGeom>
            </p:spPr>
          </p:pic>
          <p:sp>
            <p:nvSpPr>
              <p:cNvPr id="507" name="object 492">
                <a:extLst>
                  <a:ext uri="{FF2B5EF4-FFF2-40B4-BE49-F238E27FC236}">
                    <a16:creationId xmlns:a16="http://schemas.microsoft.com/office/drawing/2014/main" id="{76EBAB2C-D563-1A96-9ABC-63BED9557A15}"/>
                  </a:ext>
                </a:extLst>
              </p:cNvPr>
              <p:cNvSpPr/>
              <p:nvPr/>
            </p:nvSpPr>
            <p:spPr>
              <a:xfrm>
                <a:off x="6602501" y="3401618"/>
                <a:ext cx="5715" cy="10795"/>
              </a:xfrm>
              <a:custGeom>
                <a:avLst/>
                <a:gdLst/>
                <a:ahLst/>
                <a:cxnLst/>
                <a:rect l="l" t="t" r="r" b="b"/>
                <a:pathLst>
                  <a:path w="5715" h="10795">
                    <a:moveTo>
                      <a:pt x="63" y="6400"/>
                    </a:moveTo>
                    <a:lnTo>
                      <a:pt x="0" y="7277"/>
                    </a:lnTo>
                    <a:lnTo>
                      <a:pt x="1650" y="9398"/>
                    </a:lnTo>
                    <a:lnTo>
                      <a:pt x="2273" y="10159"/>
                    </a:lnTo>
                    <a:lnTo>
                      <a:pt x="2476" y="10363"/>
                    </a:lnTo>
                    <a:lnTo>
                      <a:pt x="3578" y="6553"/>
                    </a:lnTo>
                    <a:lnTo>
                      <a:pt x="406" y="6553"/>
                    </a:lnTo>
                    <a:lnTo>
                      <a:pt x="63" y="6400"/>
                    </a:lnTo>
                    <a:close/>
                  </a:path>
                  <a:path w="5715" h="10795">
                    <a:moveTo>
                      <a:pt x="5473" y="0"/>
                    </a:moveTo>
                    <a:lnTo>
                      <a:pt x="4724" y="457"/>
                    </a:lnTo>
                    <a:lnTo>
                      <a:pt x="4051" y="952"/>
                    </a:lnTo>
                    <a:lnTo>
                      <a:pt x="2819" y="2222"/>
                    </a:lnTo>
                    <a:lnTo>
                      <a:pt x="406" y="6553"/>
                    </a:lnTo>
                    <a:lnTo>
                      <a:pt x="3578" y="6553"/>
                    </a:lnTo>
                    <a:lnTo>
                      <a:pt x="5473" y="0"/>
                    </a:lnTo>
                    <a:close/>
                  </a:path>
                </a:pathLst>
              </a:custGeom>
              <a:solidFill>
                <a:srgbClr val="2A6D8B"/>
              </a:solidFill>
            </p:spPr>
            <p:txBody>
              <a:bodyPr wrap="square" lIns="0" tIns="0" rIns="0" bIns="0" rtlCol="0"/>
              <a:lstStyle/>
              <a:p>
                <a:endParaRPr/>
              </a:p>
            </p:txBody>
          </p:sp>
          <p:sp>
            <p:nvSpPr>
              <p:cNvPr id="508" name="object 493">
                <a:extLst>
                  <a:ext uri="{FF2B5EF4-FFF2-40B4-BE49-F238E27FC236}">
                    <a16:creationId xmlns:a16="http://schemas.microsoft.com/office/drawing/2014/main" id="{640128D2-386D-A431-A7FC-B0B8CC5E52D8}"/>
                  </a:ext>
                </a:extLst>
              </p:cNvPr>
              <p:cNvSpPr/>
              <p:nvPr/>
            </p:nvSpPr>
            <p:spPr>
              <a:xfrm>
                <a:off x="4799546" y="1816620"/>
                <a:ext cx="444500" cy="358775"/>
              </a:xfrm>
              <a:custGeom>
                <a:avLst/>
                <a:gdLst/>
                <a:ahLst/>
                <a:cxnLst/>
                <a:rect l="l" t="t" r="r" b="b"/>
                <a:pathLst>
                  <a:path w="444500" h="358775">
                    <a:moveTo>
                      <a:pt x="444296" y="43980"/>
                    </a:moveTo>
                    <a:lnTo>
                      <a:pt x="424497" y="7340"/>
                    </a:lnTo>
                    <a:lnTo>
                      <a:pt x="388924" y="0"/>
                    </a:lnTo>
                    <a:lnTo>
                      <a:pt x="371246" y="5422"/>
                    </a:lnTo>
                    <a:lnTo>
                      <a:pt x="358101" y="16116"/>
                    </a:lnTo>
                    <a:lnTo>
                      <a:pt x="351116" y="29921"/>
                    </a:lnTo>
                    <a:lnTo>
                      <a:pt x="350189" y="45364"/>
                    </a:lnTo>
                    <a:lnTo>
                      <a:pt x="353987" y="57035"/>
                    </a:lnTo>
                    <a:lnTo>
                      <a:pt x="353644" y="59436"/>
                    </a:lnTo>
                    <a:lnTo>
                      <a:pt x="343090" y="98259"/>
                    </a:lnTo>
                    <a:lnTo>
                      <a:pt x="339305" y="102768"/>
                    </a:lnTo>
                    <a:lnTo>
                      <a:pt x="338391" y="102082"/>
                    </a:lnTo>
                    <a:lnTo>
                      <a:pt x="294843" y="99225"/>
                    </a:lnTo>
                    <a:lnTo>
                      <a:pt x="238975" y="111391"/>
                    </a:lnTo>
                    <a:lnTo>
                      <a:pt x="176809" y="138036"/>
                    </a:lnTo>
                    <a:lnTo>
                      <a:pt x="119976" y="174713"/>
                    </a:lnTo>
                    <a:lnTo>
                      <a:pt x="78663" y="214249"/>
                    </a:lnTo>
                    <a:lnTo>
                      <a:pt x="56705" y="251980"/>
                    </a:lnTo>
                    <a:lnTo>
                      <a:pt x="57442" y="270954"/>
                    </a:lnTo>
                    <a:lnTo>
                      <a:pt x="49479" y="274739"/>
                    </a:lnTo>
                    <a:lnTo>
                      <a:pt x="2895" y="295389"/>
                    </a:lnTo>
                    <a:lnTo>
                      <a:pt x="965" y="295973"/>
                    </a:lnTo>
                    <a:lnTo>
                      <a:pt x="457" y="297027"/>
                    </a:lnTo>
                    <a:lnTo>
                      <a:pt x="38569" y="315620"/>
                    </a:lnTo>
                    <a:lnTo>
                      <a:pt x="56108" y="315696"/>
                    </a:lnTo>
                    <a:lnTo>
                      <a:pt x="70065" y="313804"/>
                    </a:lnTo>
                    <a:lnTo>
                      <a:pt x="68122" y="327367"/>
                    </a:lnTo>
                    <a:lnTo>
                      <a:pt x="70218" y="349783"/>
                    </a:lnTo>
                    <a:lnTo>
                      <a:pt x="80454" y="358368"/>
                    </a:lnTo>
                    <a:lnTo>
                      <a:pt x="97485" y="352755"/>
                    </a:lnTo>
                    <a:lnTo>
                      <a:pt x="113677" y="340410"/>
                    </a:lnTo>
                    <a:lnTo>
                      <a:pt x="127850" y="323761"/>
                    </a:lnTo>
                    <a:lnTo>
                      <a:pt x="138874" y="305257"/>
                    </a:lnTo>
                    <a:lnTo>
                      <a:pt x="140271" y="301599"/>
                    </a:lnTo>
                    <a:lnTo>
                      <a:pt x="182587" y="292366"/>
                    </a:lnTo>
                    <a:lnTo>
                      <a:pt x="244754" y="265722"/>
                    </a:lnTo>
                    <a:lnTo>
                      <a:pt x="301574" y="229044"/>
                    </a:lnTo>
                    <a:lnTo>
                      <a:pt x="321627" y="209854"/>
                    </a:lnTo>
                    <a:lnTo>
                      <a:pt x="323164" y="214960"/>
                    </a:lnTo>
                    <a:lnTo>
                      <a:pt x="334467" y="234429"/>
                    </a:lnTo>
                    <a:lnTo>
                      <a:pt x="347370" y="237934"/>
                    </a:lnTo>
                    <a:lnTo>
                      <a:pt x="360476" y="225691"/>
                    </a:lnTo>
                    <a:lnTo>
                      <a:pt x="369989" y="207708"/>
                    </a:lnTo>
                    <a:lnTo>
                      <a:pt x="375881" y="186651"/>
                    </a:lnTo>
                    <a:lnTo>
                      <a:pt x="378129" y="165227"/>
                    </a:lnTo>
                    <a:lnTo>
                      <a:pt x="376796" y="145910"/>
                    </a:lnTo>
                    <a:lnTo>
                      <a:pt x="380326" y="142913"/>
                    </a:lnTo>
                    <a:lnTo>
                      <a:pt x="403098" y="111366"/>
                    </a:lnTo>
                    <a:lnTo>
                      <a:pt x="412864" y="77736"/>
                    </a:lnTo>
                    <a:lnTo>
                      <a:pt x="422211" y="71234"/>
                    </a:lnTo>
                    <a:lnTo>
                      <a:pt x="430161" y="61988"/>
                    </a:lnTo>
                    <a:lnTo>
                      <a:pt x="434301" y="55626"/>
                    </a:lnTo>
                    <a:lnTo>
                      <a:pt x="438213" y="48729"/>
                    </a:lnTo>
                    <a:lnTo>
                      <a:pt x="444296" y="43980"/>
                    </a:lnTo>
                    <a:close/>
                  </a:path>
                </a:pathLst>
              </a:custGeom>
              <a:solidFill>
                <a:srgbClr val="C4A37C"/>
              </a:solidFill>
            </p:spPr>
            <p:txBody>
              <a:bodyPr wrap="square" lIns="0" tIns="0" rIns="0" bIns="0" rtlCol="0"/>
              <a:lstStyle/>
              <a:p>
                <a:endParaRPr/>
              </a:p>
            </p:txBody>
          </p:sp>
          <p:sp>
            <p:nvSpPr>
              <p:cNvPr id="509" name="object 494">
                <a:extLst>
                  <a:ext uri="{FF2B5EF4-FFF2-40B4-BE49-F238E27FC236}">
                    <a16:creationId xmlns:a16="http://schemas.microsoft.com/office/drawing/2014/main" id="{17195B60-1E55-C568-CBA5-A80E1DAD6FB8}"/>
                  </a:ext>
                </a:extLst>
              </p:cNvPr>
              <p:cNvSpPr/>
              <p:nvPr/>
            </p:nvSpPr>
            <p:spPr>
              <a:xfrm>
                <a:off x="5178004" y="1841162"/>
                <a:ext cx="23495" cy="23495"/>
              </a:xfrm>
              <a:custGeom>
                <a:avLst/>
                <a:gdLst/>
                <a:ahLst/>
                <a:cxnLst/>
                <a:rect l="l" t="t" r="r" b="b"/>
                <a:pathLst>
                  <a:path w="23495" h="23494">
                    <a:moveTo>
                      <a:pt x="11620" y="0"/>
                    </a:moveTo>
                    <a:lnTo>
                      <a:pt x="1854" y="5194"/>
                    </a:lnTo>
                    <a:lnTo>
                      <a:pt x="0" y="11252"/>
                    </a:lnTo>
                    <a:lnTo>
                      <a:pt x="2603" y="16141"/>
                    </a:lnTo>
                    <a:lnTo>
                      <a:pt x="5206" y="21031"/>
                    </a:lnTo>
                    <a:lnTo>
                      <a:pt x="11264" y="22872"/>
                    </a:lnTo>
                    <a:lnTo>
                      <a:pt x="21031" y="17678"/>
                    </a:lnTo>
                    <a:lnTo>
                      <a:pt x="22885" y="11607"/>
                    </a:lnTo>
                    <a:lnTo>
                      <a:pt x="17691" y="1841"/>
                    </a:lnTo>
                    <a:lnTo>
                      <a:pt x="11620" y="0"/>
                    </a:lnTo>
                    <a:close/>
                  </a:path>
                </a:pathLst>
              </a:custGeom>
              <a:solidFill>
                <a:srgbClr val="8A7651"/>
              </a:solidFill>
            </p:spPr>
            <p:txBody>
              <a:bodyPr wrap="square" lIns="0" tIns="0" rIns="0" bIns="0" rtlCol="0"/>
              <a:lstStyle/>
              <a:p>
                <a:endParaRPr/>
              </a:p>
            </p:txBody>
          </p:sp>
          <p:sp>
            <p:nvSpPr>
              <p:cNvPr id="510" name="object 495">
                <a:extLst>
                  <a:ext uri="{FF2B5EF4-FFF2-40B4-BE49-F238E27FC236}">
                    <a16:creationId xmlns:a16="http://schemas.microsoft.com/office/drawing/2014/main" id="{DA5A4559-CF33-87AF-694D-6F0BA8DC85F0}"/>
                  </a:ext>
                </a:extLst>
              </p:cNvPr>
              <p:cNvSpPr/>
              <p:nvPr/>
            </p:nvSpPr>
            <p:spPr>
              <a:xfrm>
                <a:off x="5201625" y="1860411"/>
                <a:ext cx="21590" cy="15240"/>
              </a:xfrm>
              <a:custGeom>
                <a:avLst/>
                <a:gdLst/>
                <a:ahLst/>
                <a:cxnLst/>
                <a:rect l="l" t="t" r="r" b="b"/>
                <a:pathLst>
                  <a:path w="21589" h="15239">
                    <a:moveTo>
                      <a:pt x="21424" y="0"/>
                    </a:moveTo>
                    <a:lnTo>
                      <a:pt x="18839" y="10423"/>
                    </a:lnTo>
                    <a:lnTo>
                      <a:pt x="15746" y="14905"/>
                    </a:lnTo>
                    <a:lnTo>
                      <a:pt x="10135" y="14350"/>
                    </a:lnTo>
                    <a:lnTo>
                      <a:pt x="0" y="9664"/>
                    </a:lnTo>
                  </a:path>
                </a:pathLst>
              </a:custGeom>
              <a:ln w="5626">
                <a:solidFill>
                  <a:srgbClr val="8A7651"/>
                </a:solidFill>
              </a:ln>
            </p:spPr>
            <p:txBody>
              <a:bodyPr wrap="square" lIns="0" tIns="0" rIns="0" bIns="0" rtlCol="0"/>
              <a:lstStyle/>
              <a:p>
                <a:endParaRPr/>
              </a:p>
            </p:txBody>
          </p:sp>
          <p:sp>
            <p:nvSpPr>
              <p:cNvPr id="511" name="object 496">
                <a:extLst>
                  <a:ext uri="{FF2B5EF4-FFF2-40B4-BE49-F238E27FC236}">
                    <a16:creationId xmlns:a16="http://schemas.microsoft.com/office/drawing/2014/main" id="{1D54BF4C-C9CC-D9CF-3A3C-607F3EE9BA58}"/>
                  </a:ext>
                </a:extLst>
              </p:cNvPr>
              <p:cNvSpPr/>
              <p:nvPr/>
            </p:nvSpPr>
            <p:spPr>
              <a:xfrm>
                <a:off x="4817806" y="1844324"/>
                <a:ext cx="344805" cy="274955"/>
              </a:xfrm>
              <a:custGeom>
                <a:avLst/>
                <a:gdLst/>
                <a:ahLst/>
                <a:cxnLst/>
                <a:rect l="l" t="t" r="r" b="b"/>
                <a:pathLst>
                  <a:path w="344804" h="274955">
                    <a:moveTo>
                      <a:pt x="198876" y="0"/>
                    </a:moveTo>
                    <a:lnTo>
                      <a:pt x="151652" y="6157"/>
                    </a:lnTo>
                    <a:lnTo>
                      <a:pt x="104813" y="24112"/>
                    </a:lnTo>
                    <a:lnTo>
                      <a:pt x="64287" y="52334"/>
                    </a:lnTo>
                    <a:lnTo>
                      <a:pt x="33001" y="87332"/>
                    </a:lnTo>
                    <a:lnTo>
                      <a:pt x="11499" y="126374"/>
                    </a:lnTo>
                    <a:lnTo>
                      <a:pt x="317" y="166751"/>
                    </a:lnTo>
                    <a:lnTo>
                      <a:pt x="0" y="205729"/>
                    </a:lnTo>
                    <a:lnTo>
                      <a:pt x="11089" y="240583"/>
                    </a:lnTo>
                    <a:lnTo>
                      <a:pt x="36113" y="267599"/>
                    </a:lnTo>
                    <a:lnTo>
                      <a:pt x="69666" y="274924"/>
                    </a:lnTo>
                    <a:lnTo>
                      <a:pt x="110544" y="266758"/>
                    </a:lnTo>
                    <a:lnTo>
                      <a:pt x="157542" y="247295"/>
                    </a:lnTo>
                    <a:lnTo>
                      <a:pt x="209438" y="220733"/>
                    </a:lnTo>
                    <a:lnTo>
                      <a:pt x="261007" y="192170"/>
                    </a:lnTo>
                    <a:lnTo>
                      <a:pt x="303738" y="163561"/>
                    </a:lnTo>
                    <a:lnTo>
                      <a:pt x="333075" y="133599"/>
                    </a:lnTo>
                    <a:lnTo>
                      <a:pt x="344636" y="100891"/>
                    </a:lnTo>
                    <a:lnTo>
                      <a:pt x="336730" y="67292"/>
                    </a:lnTo>
                    <a:lnTo>
                      <a:pt x="303097" y="31395"/>
                    </a:lnTo>
                    <a:lnTo>
                      <a:pt x="266465" y="12088"/>
                    </a:lnTo>
                    <a:lnTo>
                      <a:pt x="224723" y="2313"/>
                    </a:lnTo>
                    <a:lnTo>
                      <a:pt x="198876" y="0"/>
                    </a:lnTo>
                    <a:close/>
                  </a:path>
                </a:pathLst>
              </a:custGeom>
              <a:solidFill>
                <a:srgbClr val="7D694B"/>
              </a:solidFill>
            </p:spPr>
            <p:txBody>
              <a:bodyPr wrap="square" lIns="0" tIns="0" rIns="0" bIns="0" rtlCol="0"/>
              <a:lstStyle/>
              <a:p>
                <a:endParaRPr/>
              </a:p>
            </p:txBody>
          </p:sp>
          <p:pic>
            <p:nvPicPr>
              <p:cNvPr id="512" name="object 497">
                <a:extLst>
                  <a:ext uri="{FF2B5EF4-FFF2-40B4-BE49-F238E27FC236}">
                    <a16:creationId xmlns:a16="http://schemas.microsoft.com/office/drawing/2014/main" id="{BBABF57B-70D2-AD90-E44A-81F589DDBC33}"/>
                  </a:ext>
                </a:extLst>
              </p:cNvPr>
              <p:cNvPicPr/>
              <p:nvPr/>
            </p:nvPicPr>
            <p:blipFill>
              <a:blip r:embed="rId415" cstate="hqprint">
                <a:extLst>
                  <a:ext uri="{28A0092B-C50C-407E-A947-70E740481C1C}">
                    <a14:useLocalDpi xmlns:a14="http://schemas.microsoft.com/office/drawing/2010/main"/>
                  </a:ext>
                </a:extLst>
              </a:blip>
              <a:stretch>
                <a:fillRect/>
              </a:stretch>
            </p:blipFill>
            <p:spPr>
              <a:xfrm>
                <a:off x="4844628" y="1838762"/>
                <a:ext cx="309632" cy="285551"/>
              </a:xfrm>
              <a:prstGeom prst="rect">
                <a:avLst/>
              </a:prstGeom>
            </p:spPr>
          </p:pic>
          <p:pic>
            <p:nvPicPr>
              <p:cNvPr id="513" name="object 498">
                <a:extLst>
                  <a:ext uri="{FF2B5EF4-FFF2-40B4-BE49-F238E27FC236}">
                    <a16:creationId xmlns:a16="http://schemas.microsoft.com/office/drawing/2014/main" id="{6375FA32-1F07-1372-04BE-ACC6588FC0CD}"/>
                  </a:ext>
                </a:extLst>
              </p:cNvPr>
              <p:cNvPicPr/>
              <p:nvPr/>
            </p:nvPicPr>
            <p:blipFill>
              <a:blip r:embed="rId416" cstate="hqprint">
                <a:extLst>
                  <a:ext uri="{28A0092B-C50C-407E-A947-70E740481C1C}">
                    <a14:useLocalDpi xmlns:a14="http://schemas.microsoft.com/office/drawing/2010/main"/>
                  </a:ext>
                </a:extLst>
              </a:blip>
              <a:stretch>
                <a:fillRect/>
              </a:stretch>
            </p:blipFill>
            <p:spPr>
              <a:xfrm>
                <a:off x="3960012" y="3905910"/>
                <a:ext cx="891653" cy="721724"/>
              </a:xfrm>
              <a:prstGeom prst="rect">
                <a:avLst/>
              </a:prstGeom>
            </p:spPr>
          </p:pic>
          <p:pic>
            <p:nvPicPr>
              <p:cNvPr id="514" name="object 499">
                <a:extLst>
                  <a:ext uri="{FF2B5EF4-FFF2-40B4-BE49-F238E27FC236}">
                    <a16:creationId xmlns:a16="http://schemas.microsoft.com/office/drawing/2014/main" id="{1012C105-9BFB-C051-405F-3A0873736058}"/>
                  </a:ext>
                </a:extLst>
              </p:cNvPr>
              <p:cNvPicPr/>
              <p:nvPr/>
            </p:nvPicPr>
            <p:blipFill>
              <a:blip r:embed="rId417" cstate="hqprint">
                <a:extLst>
                  <a:ext uri="{28A0092B-C50C-407E-A947-70E740481C1C}">
                    <a14:useLocalDpi xmlns:a14="http://schemas.microsoft.com/office/drawing/2010/main"/>
                  </a:ext>
                </a:extLst>
              </a:blip>
              <a:stretch>
                <a:fillRect/>
              </a:stretch>
            </p:blipFill>
            <p:spPr>
              <a:xfrm>
                <a:off x="6866591" y="5594241"/>
                <a:ext cx="153409" cy="351789"/>
              </a:xfrm>
              <a:prstGeom prst="rect">
                <a:avLst/>
              </a:prstGeom>
            </p:spPr>
          </p:pic>
          <p:pic>
            <p:nvPicPr>
              <p:cNvPr id="515" name="object 500">
                <a:extLst>
                  <a:ext uri="{FF2B5EF4-FFF2-40B4-BE49-F238E27FC236}">
                    <a16:creationId xmlns:a16="http://schemas.microsoft.com/office/drawing/2014/main" id="{4C1A0ACC-84FA-6953-9CE5-00AA1354B957}"/>
                  </a:ext>
                </a:extLst>
              </p:cNvPr>
              <p:cNvPicPr/>
              <p:nvPr/>
            </p:nvPicPr>
            <p:blipFill>
              <a:blip r:embed="rId418" cstate="hqprint">
                <a:extLst>
                  <a:ext uri="{28A0092B-C50C-407E-A947-70E740481C1C}">
                    <a14:useLocalDpi xmlns:a14="http://schemas.microsoft.com/office/drawing/2010/main"/>
                  </a:ext>
                </a:extLst>
              </a:blip>
              <a:stretch>
                <a:fillRect/>
              </a:stretch>
            </p:blipFill>
            <p:spPr>
              <a:xfrm>
                <a:off x="6673017" y="2279976"/>
                <a:ext cx="346983" cy="374650"/>
              </a:xfrm>
              <a:prstGeom prst="rect">
                <a:avLst/>
              </a:prstGeom>
            </p:spPr>
          </p:pic>
          <p:pic>
            <p:nvPicPr>
              <p:cNvPr id="516" name="object 501">
                <a:extLst>
                  <a:ext uri="{FF2B5EF4-FFF2-40B4-BE49-F238E27FC236}">
                    <a16:creationId xmlns:a16="http://schemas.microsoft.com/office/drawing/2014/main" id="{4D150319-2A75-704A-1D6D-D2B00D2C538B}"/>
                  </a:ext>
                </a:extLst>
              </p:cNvPr>
              <p:cNvPicPr/>
              <p:nvPr/>
            </p:nvPicPr>
            <p:blipFill>
              <a:blip r:embed="rId419" cstate="hqprint">
                <a:extLst>
                  <a:ext uri="{28A0092B-C50C-407E-A947-70E740481C1C}">
                    <a14:useLocalDpi xmlns:a14="http://schemas.microsoft.com/office/drawing/2010/main"/>
                  </a:ext>
                </a:extLst>
              </a:blip>
              <a:stretch>
                <a:fillRect/>
              </a:stretch>
            </p:blipFill>
            <p:spPr>
              <a:xfrm>
                <a:off x="6686448" y="1152004"/>
                <a:ext cx="333552" cy="258910"/>
              </a:xfrm>
              <a:prstGeom prst="rect">
                <a:avLst/>
              </a:prstGeom>
            </p:spPr>
          </p:pic>
          <p:pic>
            <p:nvPicPr>
              <p:cNvPr id="517" name="object 502">
                <a:extLst>
                  <a:ext uri="{FF2B5EF4-FFF2-40B4-BE49-F238E27FC236}">
                    <a16:creationId xmlns:a16="http://schemas.microsoft.com/office/drawing/2014/main" id="{E70E7EFD-FADF-7856-E555-96B3F2442E25}"/>
                  </a:ext>
                </a:extLst>
              </p:cNvPr>
              <p:cNvPicPr/>
              <p:nvPr/>
            </p:nvPicPr>
            <p:blipFill>
              <a:blip r:embed="rId420" cstate="hqprint">
                <a:extLst>
                  <a:ext uri="{28A0092B-C50C-407E-A947-70E740481C1C}">
                    <a14:useLocalDpi xmlns:a14="http://schemas.microsoft.com/office/drawing/2010/main"/>
                  </a:ext>
                </a:extLst>
              </a:blip>
              <a:stretch>
                <a:fillRect/>
              </a:stretch>
            </p:blipFill>
            <p:spPr>
              <a:xfrm>
                <a:off x="6749189" y="4458275"/>
                <a:ext cx="270810" cy="360679"/>
              </a:xfrm>
              <a:prstGeom prst="rect">
                <a:avLst/>
              </a:prstGeom>
            </p:spPr>
          </p:pic>
          <p:pic>
            <p:nvPicPr>
              <p:cNvPr id="518" name="object 503">
                <a:extLst>
                  <a:ext uri="{FF2B5EF4-FFF2-40B4-BE49-F238E27FC236}">
                    <a16:creationId xmlns:a16="http://schemas.microsoft.com/office/drawing/2014/main" id="{DD88D649-CBD4-42A2-4507-49E3FA4984C7}"/>
                  </a:ext>
                </a:extLst>
              </p:cNvPr>
              <p:cNvPicPr/>
              <p:nvPr/>
            </p:nvPicPr>
            <p:blipFill>
              <a:blip r:embed="rId421" cstate="hqprint">
                <a:extLst>
                  <a:ext uri="{28A0092B-C50C-407E-A947-70E740481C1C}">
                    <a14:useLocalDpi xmlns:a14="http://schemas.microsoft.com/office/drawing/2010/main"/>
                  </a:ext>
                </a:extLst>
              </a:blip>
              <a:stretch>
                <a:fillRect/>
              </a:stretch>
            </p:blipFill>
            <p:spPr>
              <a:xfrm>
                <a:off x="4047458" y="1152293"/>
                <a:ext cx="375653" cy="491184"/>
              </a:xfrm>
              <a:prstGeom prst="rect">
                <a:avLst/>
              </a:prstGeom>
            </p:spPr>
          </p:pic>
          <p:pic>
            <p:nvPicPr>
              <p:cNvPr id="519" name="object 504">
                <a:extLst>
                  <a:ext uri="{FF2B5EF4-FFF2-40B4-BE49-F238E27FC236}">
                    <a16:creationId xmlns:a16="http://schemas.microsoft.com/office/drawing/2014/main" id="{4B9C3699-CFD2-C20D-7A44-C9D0ADA580FC}"/>
                  </a:ext>
                </a:extLst>
              </p:cNvPr>
              <p:cNvPicPr/>
              <p:nvPr/>
            </p:nvPicPr>
            <p:blipFill>
              <a:blip r:embed="rId422" cstate="hqprint">
                <a:extLst>
                  <a:ext uri="{28A0092B-C50C-407E-A947-70E740481C1C}">
                    <a14:useLocalDpi xmlns:a14="http://schemas.microsoft.com/office/drawing/2010/main"/>
                  </a:ext>
                </a:extLst>
              </a:blip>
              <a:stretch>
                <a:fillRect/>
              </a:stretch>
            </p:blipFill>
            <p:spPr>
              <a:xfrm>
                <a:off x="3976466" y="2948105"/>
                <a:ext cx="411970" cy="543402"/>
              </a:xfrm>
              <a:prstGeom prst="rect">
                <a:avLst/>
              </a:prstGeom>
            </p:spPr>
          </p:pic>
          <p:pic>
            <p:nvPicPr>
              <p:cNvPr id="520" name="object 505">
                <a:extLst>
                  <a:ext uri="{FF2B5EF4-FFF2-40B4-BE49-F238E27FC236}">
                    <a16:creationId xmlns:a16="http://schemas.microsoft.com/office/drawing/2014/main" id="{8C9ACCDB-D8A6-86F5-2E8B-EF0D20A2F313}"/>
                  </a:ext>
                </a:extLst>
              </p:cNvPr>
              <p:cNvPicPr/>
              <p:nvPr/>
            </p:nvPicPr>
            <p:blipFill>
              <a:blip r:embed="rId423" cstate="hqprint">
                <a:extLst>
                  <a:ext uri="{28A0092B-C50C-407E-A947-70E740481C1C}">
                    <a14:useLocalDpi xmlns:a14="http://schemas.microsoft.com/office/drawing/2010/main"/>
                  </a:ext>
                </a:extLst>
              </a:blip>
              <a:stretch>
                <a:fillRect/>
              </a:stretch>
            </p:blipFill>
            <p:spPr>
              <a:xfrm>
                <a:off x="3960012" y="5138975"/>
                <a:ext cx="291201" cy="489384"/>
              </a:xfrm>
              <a:prstGeom prst="rect">
                <a:avLst/>
              </a:prstGeom>
            </p:spPr>
          </p:pic>
          <p:pic>
            <p:nvPicPr>
              <p:cNvPr id="521" name="object 506">
                <a:extLst>
                  <a:ext uri="{FF2B5EF4-FFF2-40B4-BE49-F238E27FC236}">
                    <a16:creationId xmlns:a16="http://schemas.microsoft.com/office/drawing/2014/main" id="{839356A1-D9CF-F6B7-216E-D9D2E23C50A4}"/>
                  </a:ext>
                </a:extLst>
              </p:cNvPr>
              <p:cNvPicPr/>
              <p:nvPr/>
            </p:nvPicPr>
            <p:blipFill>
              <a:blip r:embed="rId424" cstate="hqprint">
                <a:extLst>
                  <a:ext uri="{28A0092B-C50C-407E-A947-70E740481C1C}">
                    <a14:useLocalDpi xmlns:a14="http://schemas.microsoft.com/office/drawing/2010/main"/>
                  </a:ext>
                </a:extLst>
              </a:blip>
              <a:stretch>
                <a:fillRect/>
              </a:stretch>
            </p:blipFill>
            <p:spPr>
              <a:xfrm>
                <a:off x="6772599" y="3324143"/>
                <a:ext cx="247401" cy="668975"/>
              </a:xfrm>
              <a:prstGeom prst="rect">
                <a:avLst/>
              </a:prstGeom>
            </p:spPr>
          </p:pic>
          <p:pic>
            <p:nvPicPr>
              <p:cNvPr id="522" name="object 507">
                <a:extLst>
                  <a:ext uri="{FF2B5EF4-FFF2-40B4-BE49-F238E27FC236}">
                    <a16:creationId xmlns:a16="http://schemas.microsoft.com/office/drawing/2014/main" id="{748236CF-E808-FE64-EE50-86D45196BB42}"/>
                  </a:ext>
                </a:extLst>
              </p:cNvPr>
              <p:cNvPicPr/>
              <p:nvPr/>
            </p:nvPicPr>
            <p:blipFill>
              <a:blip r:embed="rId425" cstate="hqprint">
                <a:extLst>
                  <a:ext uri="{28A0092B-C50C-407E-A947-70E740481C1C}">
                    <a14:useLocalDpi xmlns:a14="http://schemas.microsoft.com/office/drawing/2010/main"/>
                  </a:ext>
                </a:extLst>
              </a:blip>
              <a:stretch>
                <a:fillRect/>
              </a:stretch>
            </p:blipFill>
            <p:spPr>
              <a:xfrm>
                <a:off x="3960012" y="1740023"/>
                <a:ext cx="309694" cy="1068488"/>
              </a:xfrm>
              <a:prstGeom prst="rect">
                <a:avLst/>
              </a:prstGeom>
            </p:spPr>
          </p:pic>
          <p:pic>
            <p:nvPicPr>
              <p:cNvPr id="523" name="object 508">
                <a:extLst>
                  <a:ext uri="{FF2B5EF4-FFF2-40B4-BE49-F238E27FC236}">
                    <a16:creationId xmlns:a16="http://schemas.microsoft.com/office/drawing/2014/main" id="{BC357C2F-B910-10D9-CD2A-4EA609E7FFC9}"/>
                  </a:ext>
                </a:extLst>
              </p:cNvPr>
              <p:cNvPicPr/>
              <p:nvPr/>
            </p:nvPicPr>
            <p:blipFill>
              <a:blip r:embed="rId426" cstate="hqprint">
                <a:extLst>
                  <a:ext uri="{28A0092B-C50C-407E-A947-70E740481C1C}">
                    <a14:useLocalDpi xmlns:a14="http://schemas.microsoft.com/office/drawing/2010/main"/>
                  </a:ext>
                </a:extLst>
              </a:blip>
              <a:stretch>
                <a:fillRect/>
              </a:stretch>
            </p:blipFill>
            <p:spPr>
              <a:xfrm>
                <a:off x="3960012" y="1764415"/>
                <a:ext cx="303810" cy="587855"/>
              </a:xfrm>
              <a:prstGeom prst="rect">
                <a:avLst/>
              </a:prstGeom>
            </p:spPr>
          </p:pic>
          <p:sp>
            <p:nvSpPr>
              <p:cNvPr id="524" name="object 509">
                <a:extLst>
                  <a:ext uri="{FF2B5EF4-FFF2-40B4-BE49-F238E27FC236}">
                    <a16:creationId xmlns:a16="http://schemas.microsoft.com/office/drawing/2014/main" id="{7A1E3885-D7B7-F336-B24D-6003BA64A86E}"/>
                  </a:ext>
                </a:extLst>
              </p:cNvPr>
              <p:cNvSpPr/>
              <p:nvPr/>
            </p:nvSpPr>
            <p:spPr>
              <a:xfrm>
                <a:off x="3960012" y="3890502"/>
                <a:ext cx="137160" cy="593090"/>
              </a:xfrm>
              <a:custGeom>
                <a:avLst/>
                <a:gdLst/>
                <a:ahLst/>
                <a:cxnLst/>
                <a:rect l="l" t="t" r="r" b="b"/>
                <a:pathLst>
                  <a:path w="137160" h="593089">
                    <a:moveTo>
                      <a:pt x="0" y="0"/>
                    </a:moveTo>
                    <a:lnTo>
                      <a:pt x="0" y="590368"/>
                    </a:lnTo>
                    <a:lnTo>
                      <a:pt x="9939" y="592505"/>
                    </a:lnTo>
                    <a:lnTo>
                      <a:pt x="18448" y="588988"/>
                    </a:lnTo>
                    <a:lnTo>
                      <a:pt x="98546" y="464350"/>
                    </a:lnTo>
                    <a:lnTo>
                      <a:pt x="136850" y="281978"/>
                    </a:lnTo>
                    <a:lnTo>
                      <a:pt x="94902" y="224764"/>
                    </a:lnTo>
                    <a:lnTo>
                      <a:pt x="39212" y="31699"/>
                    </a:lnTo>
                    <a:lnTo>
                      <a:pt x="34983" y="25628"/>
                    </a:lnTo>
                    <a:lnTo>
                      <a:pt x="0" y="0"/>
                    </a:lnTo>
                    <a:close/>
                  </a:path>
                </a:pathLst>
              </a:custGeom>
              <a:solidFill>
                <a:srgbClr val="BDDCED"/>
              </a:solidFill>
            </p:spPr>
            <p:txBody>
              <a:bodyPr wrap="square" lIns="0" tIns="0" rIns="0" bIns="0" rtlCol="0"/>
              <a:lstStyle/>
              <a:p>
                <a:endParaRPr/>
              </a:p>
            </p:txBody>
          </p:sp>
          <p:sp>
            <p:nvSpPr>
              <p:cNvPr id="525" name="object 510">
                <a:extLst>
                  <a:ext uri="{FF2B5EF4-FFF2-40B4-BE49-F238E27FC236}">
                    <a16:creationId xmlns:a16="http://schemas.microsoft.com/office/drawing/2014/main" id="{B26D0B17-82C6-DB59-2CEA-E660778A2844}"/>
                  </a:ext>
                </a:extLst>
              </p:cNvPr>
              <p:cNvSpPr/>
              <p:nvPr/>
            </p:nvSpPr>
            <p:spPr>
              <a:xfrm>
                <a:off x="4019403" y="4354855"/>
                <a:ext cx="39370" cy="31750"/>
              </a:xfrm>
              <a:custGeom>
                <a:avLst/>
                <a:gdLst/>
                <a:ahLst/>
                <a:cxnLst/>
                <a:rect l="l" t="t" r="r" b="b"/>
                <a:pathLst>
                  <a:path w="39370" h="31750">
                    <a:moveTo>
                      <a:pt x="39154" y="0"/>
                    </a:moveTo>
                    <a:lnTo>
                      <a:pt x="0" y="11506"/>
                    </a:lnTo>
                    <a:lnTo>
                      <a:pt x="18796" y="31673"/>
                    </a:lnTo>
                    <a:lnTo>
                      <a:pt x="39154" y="0"/>
                    </a:lnTo>
                    <a:close/>
                  </a:path>
                </a:pathLst>
              </a:custGeom>
              <a:solidFill>
                <a:srgbClr val="3784A9"/>
              </a:solidFill>
            </p:spPr>
            <p:txBody>
              <a:bodyPr wrap="square" lIns="0" tIns="0" rIns="0" bIns="0" rtlCol="0"/>
              <a:lstStyle/>
              <a:p>
                <a:endParaRPr/>
              </a:p>
            </p:txBody>
          </p:sp>
          <p:sp>
            <p:nvSpPr>
              <p:cNvPr id="526" name="object 511">
                <a:extLst>
                  <a:ext uri="{FF2B5EF4-FFF2-40B4-BE49-F238E27FC236}">
                    <a16:creationId xmlns:a16="http://schemas.microsoft.com/office/drawing/2014/main" id="{18555063-3FB8-6BDF-1B21-10FDAACF1A7D}"/>
                  </a:ext>
                </a:extLst>
              </p:cNvPr>
              <p:cNvSpPr/>
              <p:nvPr/>
            </p:nvSpPr>
            <p:spPr>
              <a:xfrm>
                <a:off x="3960012" y="4097972"/>
                <a:ext cx="99060" cy="268605"/>
              </a:xfrm>
              <a:custGeom>
                <a:avLst/>
                <a:gdLst/>
                <a:ahLst/>
                <a:cxnLst/>
                <a:rect l="l" t="t" r="r" b="b"/>
                <a:pathLst>
                  <a:path w="99060" h="268604">
                    <a:moveTo>
                      <a:pt x="6216" y="0"/>
                    </a:moveTo>
                    <a:lnTo>
                      <a:pt x="4083" y="203"/>
                    </a:lnTo>
                    <a:lnTo>
                      <a:pt x="1924" y="304"/>
                    </a:lnTo>
                    <a:lnTo>
                      <a:pt x="0" y="316"/>
                    </a:lnTo>
                    <a:lnTo>
                      <a:pt x="0" y="204672"/>
                    </a:lnTo>
                    <a:lnTo>
                      <a:pt x="59391" y="268389"/>
                    </a:lnTo>
                    <a:lnTo>
                      <a:pt x="98545" y="256882"/>
                    </a:lnTo>
                    <a:lnTo>
                      <a:pt x="67316" y="213448"/>
                    </a:lnTo>
                    <a:lnTo>
                      <a:pt x="61182" y="137502"/>
                    </a:lnTo>
                    <a:lnTo>
                      <a:pt x="43059" y="91528"/>
                    </a:lnTo>
                    <a:lnTo>
                      <a:pt x="6216" y="0"/>
                    </a:lnTo>
                    <a:close/>
                  </a:path>
                </a:pathLst>
              </a:custGeom>
              <a:solidFill>
                <a:srgbClr val="3A6882"/>
              </a:solidFill>
            </p:spPr>
            <p:txBody>
              <a:bodyPr wrap="square" lIns="0" tIns="0" rIns="0" bIns="0" rtlCol="0"/>
              <a:lstStyle/>
              <a:p>
                <a:endParaRPr/>
              </a:p>
            </p:txBody>
          </p:sp>
          <p:pic>
            <p:nvPicPr>
              <p:cNvPr id="527" name="object 512">
                <a:extLst>
                  <a:ext uri="{FF2B5EF4-FFF2-40B4-BE49-F238E27FC236}">
                    <a16:creationId xmlns:a16="http://schemas.microsoft.com/office/drawing/2014/main" id="{7A5D49E4-E3DD-07BF-B25F-A8BFC2B1E8EF}"/>
                  </a:ext>
                </a:extLst>
              </p:cNvPr>
              <p:cNvPicPr/>
              <p:nvPr/>
            </p:nvPicPr>
            <p:blipFill>
              <a:blip r:embed="rId427" cstate="hqprint">
                <a:extLst>
                  <a:ext uri="{28A0092B-C50C-407E-A947-70E740481C1C}">
                    <a14:useLocalDpi xmlns:a14="http://schemas.microsoft.com/office/drawing/2010/main"/>
                  </a:ext>
                </a:extLst>
              </a:blip>
              <a:stretch>
                <a:fillRect/>
              </a:stretch>
            </p:blipFill>
            <p:spPr>
              <a:xfrm>
                <a:off x="3966229" y="4051699"/>
                <a:ext cx="130628" cy="303150"/>
              </a:xfrm>
              <a:prstGeom prst="rect">
                <a:avLst/>
              </a:prstGeom>
            </p:spPr>
          </p:pic>
          <p:sp>
            <p:nvSpPr>
              <p:cNvPr id="528" name="object 513">
                <a:extLst>
                  <a:ext uri="{FF2B5EF4-FFF2-40B4-BE49-F238E27FC236}">
                    <a16:creationId xmlns:a16="http://schemas.microsoft.com/office/drawing/2014/main" id="{83AB7017-3AC7-5DD8-F403-5C3C2CE7F065}"/>
                  </a:ext>
                </a:extLst>
              </p:cNvPr>
              <p:cNvSpPr/>
              <p:nvPr/>
            </p:nvSpPr>
            <p:spPr>
              <a:xfrm>
                <a:off x="6891540" y="5239639"/>
                <a:ext cx="128905" cy="521970"/>
              </a:xfrm>
              <a:custGeom>
                <a:avLst/>
                <a:gdLst/>
                <a:ahLst/>
                <a:cxnLst/>
                <a:rect l="l" t="t" r="r" b="b"/>
                <a:pathLst>
                  <a:path w="128904" h="521970">
                    <a:moveTo>
                      <a:pt x="128460" y="0"/>
                    </a:moveTo>
                    <a:lnTo>
                      <a:pt x="28128" y="90484"/>
                    </a:lnTo>
                    <a:lnTo>
                      <a:pt x="4367" y="162582"/>
                    </a:lnTo>
                    <a:lnTo>
                      <a:pt x="1435" y="173885"/>
                    </a:lnTo>
                    <a:lnTo>
                      <a:pt x="0" y="185424"/>
                    </a:lnTo>
                    <a:lnTo>
                      <a:pt x="72" y="197052"/>
                    </a:lnTo>
                    <a:lnTo>
                      <a:pt x="1662" y="208619"/>
                    </a:lnTo>
                    <a:lnTo>
                      <a:pt x="61415" y="501837"/>
                    </a:lnTo>
                    <a:lnTo>
                      <a:pt x="128460" y="521442"/>
                    </a:lnTo>
                    <a:lnTo>
                      <a:pt x="128460" y="0"/>
                    </a:lnTo>
                    <a:close/>
                  </a:path>
                </a:pathLst>
              </a:custGeom>
              <a:solidFill>
                <a:srgbClr val="BDDCED"/>
              </a:solidFill>
            </p:spPr>
            <p:txBody>
              <a:bodyPr wrap="square" lIns="0" tIns="0" rIns="0" bIns="0" rtlCol="0"/>
              <a:lstStyle/>
              <a:p>
                <a:endParaRPr/>
              </a:p>
            </p:txBody>
          </p:sp>
          <p:pic>
            <p:nvPicPr>
              <p:cNvPr id="529" name="object 514">
                <a:extLst>
                  <a:ext uri="{FF2B5EF4-FFF2-40B4-BE49-F238E27FC236}">
                    <a16:creationId xmlns:a16="http://schemas.microsoft.com/office/drawing/2014/main" id="{C19EFE5F-1697-09CE-B793-CA4E2C9F8374}"/>
                  </a:ext>
                </a:extLst>
              </p:cNvPr>
              <p:cNvPicPr/>
              <p:nvPr/>
            </p:nvPicPr>
            <p:blipFill>
              <a:blip r:embed="rId428" cstate="print"/>
              <a:stretch>
                <a:fillRect/>
              </a:stretch>
            </p:blipFill>
            <p:spPr>
              <a:xfrm>
                <a:off x="6891400" y="5416841"/>
                <a:ext cx="1803" cy="31419"/>
              </a:xfrm>
              <a:prstGeom prst="rect">
                <a:avLst/>
              </a:prstGeom>
            </p:spPr>
          </p:pic>
          <p:sp>
            <p:nvSpPr>
              <p:cNvPr id="530" name="object 515">
                <a:extLst>
                  <a:ext uri="{FF2B5EF4-FFF2-40B4-BE49-F238E27FC236}">
                    <a16:creationId xmlns:a16="http://schemas.microsoft.com/office/drawing/2014/main" id="{19848D05-1E98-4631-8DEA-247E0B960035}"/>
                  </a:ext>
                </a:extLst>
              </p:cNvPr>
              <p:cNvSpPr/>
              <p:nvPr/>
            </p:nvSpPr>
            <p:spPr>
              <a:xfrm>
                <a:off x="6893467" y="5449578"/>
                <a:ext cx="123189" cy="310515"/>
              </a:xfrm>
              <a:custGeom>
                <a:avLst/>
                <a:gdLst/>
                <a:ahLst/>
                <a:cxnLst/>
                <a:rect l="l" t="t" r="r" b="b"/>
                <a:pathLst>
                  <a:path w="123190" h="310514">
                    <a:moveTo>
                      <a:pt x="121117" y="309918"/>
                    </a:moveTo>
                    <a:lnTo>
                      <a:pt x="123098" y="310502"/>
                    </a:lnTo>
                    <a:lnTo>
                      <a:pt x="121117" y="309918"/>
                    </a:lnTo>
                    <a:close/>
                  </a:path>
                  <a:path w="123190" h="310514">
                    <a:moveTo>
                      <a:pt x="102753" y="304546"/>
                    </a:moveTo>
                    <a:lnTo>
                      <a:pt x="106486" y="305638"/>
                    </a:lnTo>
                    <a:lnTo>
                      <a:pt x="102753" y="304546"/>
                    </a:lnTo>
                    <a:close/>
                  </a:path>
                  <a:path w="123190" h="310514">
                    <a:moveTo>
                      <a:pt x="0" y="0"/>
                    </a:moveTo>
                    <a:lnTo>
                      <a:pt x="59496" y="291896"/>
                    </a:lnTo>
                    <a:lnTo>
                      <a:pt x="87995" y="300228"/>
                    </a:lnTo>
                    <a:lnTo>
                      <a:pt x="59496" y="291884"/>
                    </a:lnTo>
                    <a:lnTo>
                      <a:pt x="0" y="0"/>
                    </a:lnTo>
                    <a:close/>
                  </a:path>
                </a:pathLst>
              </a:custGeom>
              <a:solidFill>
                <a:srgbClr val="007198"/>
              </a:solidFill>
            </p:spPr>
            <p:txBody>
              <a:bodyPr wrap="square" lIns="0" tIns="0" rIns="0" bIns="0" rtlCol="0"/>
              <a:lstStyle/>
              <a:p>
                <a:endParaRPr/>
              </a:p>
            </p:txBody>
          </p:sp>
          <p:sp>
            <p:nvSpPr>
              <p:cNvPr id="531" name="object 516">
                <a:extLst>
                  <a:ext uri="{FF2B5EF4-FFF2-40B4-BE49-F238E27FC236}">
                    <a16:creationId xmlns:a16="http://schemas.microsoft.com/office/drawing/2014/main" id="{C28428EE-E604-5C0E-2117-B079600CF40D}"/>
                  </a:ext>
                </a:extLst>
              </p:cNvPr>
              <p:cNvSpPr/>
              <p:nvPr/>
            </p:nvSpPr>
            <p:spPr>
              <a:xfrm>
                <a:off x="6891416" y="5353499"/>
                <a:ext cx="74930" cy="387985"/>
              </a:xfrm>
              <a:custGeom>
                <a:avLst/>
                <a:gdLst/>
                <a:ahLst/>
                <a:cxnLst/>
                <a:rect l="l" t="t" r="r" b="b"/>
                <a:pathLst>
                  <a:path w="74929" h="387985">
                    <a:moveTo>
                      <a:pt x="20548" y="0"/>
                    </a:moveTo>
                    <a:lnTo>
                      <a:pt x="2946" y="53911"/>
                    </a:lnTo>
                    <a:lnTo>
                      <a:pt x="1041" y="61112"/>
                    </a:lnTo>
                    <a:lnTo>
                      <a:pt x="50" y="68516"/>
                    </a:lnTo>
                    <a:lnTo>
                      <a:pt x="0" y="82600"/>
                    </a:lnTo>
                    <a:lnTo>
                      <a:pt x="495" y="87833"/>
                    </a:lnTo>
                    <a:lnTo>
                      <a:pt x="61544" y="387959"/>
                    </a:lnTo>
                    <a:lnTo>
                      <a:pt x="71081" y="271297"/>
                    </a:lnTo>
                    <a:lnTo>
                      <a:pt x="53733" y="126149"/>
                    </a:lnTo>
                    <a:lnTo>
                      <a:pt x="74307" y="96456"/>
                    </a:lnTo>
                    <a:lnTo>
                      <a:pt x="56514" y="50152"/>
                    </a:lnTo>
                    <a:lnTo>
                      <a:pt x="45927" y="47045"/>
                    </a:lnTo>
                    <a:lnTo>
                      <a:pt x="36445" y="39084"/>
                    </a:lnTo>
                    <a:lnTo>
                      <a:pt x="28597" y="27045"/>
                    </a:lnTo>
                    <a:lnTo>
                      <a:pt x="22910" y="11709"/>
                    </a:lnTo>
                    <a:lnTo>
                      <a:pt x="21335" y="5168"/>
                    </a:lnTo>
                    <a:lnTo>
                      <a:pt x="20548" y="0"/>
                    </a:lnTo>
                    <a:close/>
                  </a:path>
                </a:pathLst>
              </a:custGeom>
              <a:solidFill>
                <a:srgbClr val="1D5263"/>
              </a:solidFill>
            </p:spPr>
            <p:txBody>
              <a:bodyPr wrap="square" lIns="0" tIns="0" rIns="0" bIns="0" rtlCol="0"/>
              <a:lstStyle/>
              <a:p>
                <a:endParaRPr/>
              </a:p>
            </p:txBody>
          </p:sp>
          <p:sp>
            <p:nvSpPr>
              <p:cNvPr id="532" name="object 517">
                <a:extLst>
                  <a:ext uri="{FF2B5EF4-FFF2-40B4-BE49-F238E27FC236}">
                    <a16:creationId xmlns:a16="http://schemas.microsoft.com/office/drawing/2014/main" id="{9073A7C5-6B02-CE2E-808D-FAAFE54A7D9C}"/>
                  </a:ext>
                </a:extLst>
              </p:cNvPr>
              <p:cNvSpPr/>
              <p:nvPr/>
            </p:nvSpPr>
            <p:spPr>
              <a:xfrm>
                <a:off x="6945140" y="5396962"/>
                <a:ext cx="74930" cy="344805"/>
              </a:xfrm>
              <a:custGeom>
                <a:avLst/>
                <a:gdLst/>
                <a:ahLst/>
                <a:cxnLst/>
                <a:rect l="l" t="t" r="r" b="b"/>
                <a:pathLst>
                  <a:path w="74929" h="344804">
                    <a:moveTo>
                      <a:pt x="0" y="82689"/>
                    </a:moveTo>
                    <a:lnTo>
                      <a:pt x="17348" y="227825"/>
                    </a:lnTo>
                    <a:lnTo>
                      <a:pt x="7823" y="344500"/>
                    </a:lnTo>
                    <a:lnTo>
                      <a:pt x="20916" y="320332"/>
                    </a:lnTo>
                    <a:lnTo>
                      <a:pt x="13779" y="314693"/>
                    </a:lnTo>
                    <a:lnTo>
                      <a:pt x="13804" y="313816"/>
                    </a:lnTo>
                    <a:lnTo>
                      <a:pt x="14046" y="313105"/>
                    </a:lnTo>
                    <a:lnTo>
                      <a:pt x="15328" y="312648"/>
                    </a:lnTo>
                    <a:lnTo>
                      <a:pt x="15963" y="312445"/>
                    </a:lnTo>
                    <a:lnTo>
                      <a:pt x="17208" y="312229"/>
                    </a:lnTo>
                    <a:lnTo>
                      <a:pt x="18465" y="311975"/>
                    </a:lnTo>
                    <a:lnTo>
                      <a:pt x="19735" y="311924"/>
                    </a:lnTo>
                    <a:lnTo>
                      <a:pt x="20993" y="311797"/>
                    </a:lnTo>
                    <a:lnTo>
                      <a:pt x="22555" y="311670"/>
                    </a:lnTo>
                    <a:lnTo>
                      <a:pt x="24104" y="311607"/>
                    </a:lnTo>
                    <a:lnTo>
                      <a:pt x="25666" y="311581"/>
                    </a:lnTo>
                    <a:lnTo>
                      <a:pt x="31610" y="300621"/>
                    </a:lnTo>
                    <a:lnTo>
                      <a:pt x="29997" y="299415"/>
                    </a:lnTo>
                    <a:lnTo>
                      <a:pt x="28409" y="298157"/>
                    </a:lnTo>
                    <a:lnTo>
                      <a:pt x="26898" y="296837"/>
                    </a:lnTo>
                    <a:lnTo>
                      <a:pt x="25908" y="295935"/>
                    </a:lnTo>
                    <a:lnTo>
                      <a:pt x="24866" y="295084"/>
                    </a:lnTo>
                    <a:lnTo>
                      <a:pt x="23050" y="293090"/>
                    </a:lnTo>
                    <a:lnTo>
                      <a:pt x="22110" y="291553"/>
                    </a:lnTo>
                    <a:lnTo>
                      <a:pt x="22174" y="290537"/>
                    </a:lnTo>
                    <a:lnTo>
                      <a:pt x="27165" y="288937"/>
                    </a:lnTo>
                    <a:lnTo>
                      <a:pt x="37945" y="288937"/>
                    </a:lnTo>
                    <a:lnTo>
                      <a:pt x="74860" y="220836"/>
                    </a:lnTo>
                    <a:lnTo>
                      <a:pt x="74860" y="117781"/>
                    </a:lnTo>
                    <a:lnTo>
                      <a:pt x="0" y="82689"/>
                    </a:lnTo>
                    <a:close/>
                  </a:path>
                  <a:path w="74929" h="344804">
                    <a:moveTo>
                      <a:pt x="37945" y="288937"/>
                    </a:moveTo>
                    <a:lnTo>
                      <a:pt x="27165" y="288937"/>
                    </a:lnTo>
                    <a:lnTo>
                      <a:pt x="29184" y="288950"/>
                    </a:lnTo>
                    <a:lnTo>
                      <a:pt x="32397" y="289051"/>
                    </a:lnTo>
                    <a:lnTo>
                      <a:pt x="34963" y="289369"/>
                    </a:lnTo>
                    <a:lnTo>
                      <a:pt x="37477" y="289801"/>
                    </a:lnTo>
                    <a:lnTo>
                      <a:pt x="37945" y="288937"/>
                    </a:lnTo>
                    <a:close/>
                  </a:path>
                  <a:path w="74929" h="344804">
                    <a:moveTo>
                      <a:pt x="2971" y="6692"/>
                    </a:moveTo>
                    <a:lnTo>
                      <a:pt x="2794" y="6692"/>
                    </a:lnTo>
                    <a:lnTo>
                      <a:pt x="20586" y="52984"/>
                    </a:lnTo>
                    <a:lnTo>
                      <a:pt x="0" y="82689"/>
                    </a:lnTo>
                    <a:lnTo>
                      <a:pt x="20586" y="53009"/>
                    </a:lnTo>
                    <a:lnTo>
                      <a:pt x="74860" y="53009"/>
                    </a:lnTo>
                    <a:lnTo>
                      <a:pt x="74860" y="19765"/>
                    </a:lnTo>
                    <a:lnTo>
                      <a:pt x="45258" y="6705"/>
                    </a:lnTo>
                    <a:lnTo>
                      <a:pt x="2971" y="6692"/>
                    </a:lnTo>
                    <a:close/>
                  </a:path>
                  <a:path w="74929" h="344804">
                    <a:moveTo>
                      <a:pt x="74860" y="53009"/>
                    </a:moveTo>
                    <a:lnTo>
                      <a:pt x="20586" y="53009"/>
                    </a:lnTo>
                    <a:lnTo>
                      <a:pt x="74860" y="62440"/>
                    </a:lnTo>
                    <a:lnTo>
                      <a:pt x="74860" y="53009"/>
                    </a:lnTo>
                    <a:close/>
                  </a:path>
                  <a:path w="74929" h="344804">
                    <a:moveTo>
                      <a:pt x="39039" y="0"/>
                    </a:moveTo>
                    <a:lnTo>
                      <a:pt x="3975" y="6705"/>
                    </a:lnTo>
                    <a:lnTo>
                      <a:pt x="45258" y="6705"/>
                    </a:lnTo>
                    <a:lnTo>
                      <a:pt x="43345" y="5105"/>
                    </a:lnTo>
                    <a:lnTo>
                      <a:pt x="39039" y="0"/>
                    </a:lnTo>
                    <a:close/>
                  </a:path>
                </a:pathLst>
              </a:custGeom>
              <a:solidFill>
                <a:srgbClr val="155975"/>
              </a:solidFill>
            </p:spPr>
            <p:txBody>
              <a:bodyPr wrap="square" lIns="0" tIns="0" rIns="0" bIns="0" rtlCol="0"/>
              <a:lstStyle/>
              <a:p>
                <a:endParaRPr/>
              </a:p>
            </p:txBody>
          </p:sp>
          <p:sp>
            <p:nvSpPr>
              <p:cNvPr id="533" name="object 518">
                <a:extLst>
                  <a:ext uri="{FF2B5EF4-FFF2-40B4-BE49-F238E27FC236}">
                    <a16:creationId xmlns:a16="http://schemas.microsoft.com/office/drawing/2014/main" id="{13FA4AE5-E421-C066-46DB-AABCD24C4B18}"/>
                  </a:ext>
                </a:extLst>
              </p:cNvPr>
              <p:cNvSpPr/>
              <p:nvPr/>
            </p:nvSpPr>
            <p:spPr>
              <a:xfrm>
                <a:off x="6945140" y="5449965"/>
                <a:ext cx="74930" cy="65405"/>
              </a:xfrm>
              <a:custGeom>
                <a:avLst/>
                <a:gdLst/>
                <a:ahLst/>
                <a:cxnLst/>
                <a:rect l="l" t="t" r="r" b="b"/>
                <a:pathLst>
                  <a:path w="74929" h="65404">
                    <a:moveTo>
                      <a:pt x="20586" y="0"/>
                    </a:moveTo>
                    <a:lnTo>
                      <a:pt x="0" y="29692"/>
                    </a:lnTo>
                    <a:lnTo>
                      <a:pt x="74860" y="64784"/>
                    </a:lnTo>
                    <a:lnTo>
                      <a:pt x="74860" y="9431"/>
                    </a:lnTo>
                    <a:lnTo>
                      <a:pt x="20586" y="0"/>
                    </a:lnTo>
                    <a:close/>
                  </a:path>
                </a:pathLst>
              </a:custGeom>
              <a:solidFill>
                <a:srgbClr val="1B698B"/>
              </a:solidFill>
            </p:spPr>
            <p:txBody>
              <a:bodyPr wrap="square" lIns="0" tIns="0" rIns="0" bIns="0" rtlCol="0"/>
              <a:lstStyle/>
              <a:p>
                <a:endParaRPr/>
              </a:p>
            </p:txBody>
          </p:sp>
          <p:sp>
            <p:nvSpPr>
              <p:cNvPr id="534" name="object 519">
                <a:extLst>
                  <a:ext uri="{FF2B5EF4-FFF2-40B4-BE49-F238E27FC236}">
                    <a16:creationId xmlns:a16="http://schemas.microsoft.com/office/drawing/2014/main" id="{82D58BBB-CE65-62E6-4360-69BAE15CD746}"/>
                  </a:ext>
                </a:extLst>
              </p:cNvPr>
              <p:cNvSpPr/>
              <p:nvPr/>
            </p:nvSpPr>
            <p:spPr>
              <a:xfrm>
                <a:off x="4075903" y="1152004"/>
                <a:ext cx="206375" cy="185420"/>
              </a:xfrm>
              <a:custGeom>
                <a:avLst/>
                <a:gdLst/>
                <a:ahLst/>
                <a:cxnLst/>
                <a:rect l="l" t="t" r="r" b="b"/>
                <a:pathLst>
                  <a:path w="206375" h="185419">
                    <a:moveTo>
                      <a:pt x="199909" y="0"/>
                    </a:moveTo>
                    <a:lnTo>
                      <a:pt x="15503" y="0"/>
                    </a:lnTo>
                    <a:lnTo>
                      <a:pt x="0" y="3105"/>
                    </a:lnTo>
                    <a:lnTo>
                      <a:pt x="71068" y="170014"/>
                    </a:lnTo>
                    <a:lnTo>
                      <a:pt x="95617" y="184950"/>
                    </a:lnTo>
                    <a:lnTo>
                      <a:pt x="175436" y="179641"/>
                    </a:lnTo>
                    <a:lnTo>
                      <a:pt x="182358" y="87566"/>
                    </a:lnTo>
                    <a:lnTo>
                      <a:pt x="202132" y="43446"/>
                    </a:lnTo>
                    <a:lnTo>
                      <a:pt x="205182" y="34150"/>
                    </a:lnTo>
                    <a:lnTo>
                      <a:pt x="206234" y="24530"/>
                    </a:lnTo>
                    <a:lnTo>
                      <a:pt x="205286" y="14900"/>
                    </a:lnTo>
                    <a:lnTo>
                      <a:pt x="202335" y="5575"/>
                    </a:lnTo>
                    <a:lnTo>
                      <a:pt x="199909" y="0"/>
                    </a:lnTo>
                    <a:close/>
                  </a:path>
                </a:pathLst>
              </a:custGeom>
              <a:solidFill>
                <a:srgbClr val="BDDCED"/>
              </a:solidFill>
            </p:spPr>
            <p:txBody>
              <a:bodyPr wrap="square" lIns="0" tIns="0" rIns="0" bIns="0" rtlCol="0"/>
              <a:lstStyle/>
              <a:p>
                <a:endParaRPr/>
              </a:p>
            </p:txBody>
          </p:sp>
          <p:pic>
            <p:nvPicPr>
              <p:cNvPr id="535" name="object 520">
                <a:extLst>
                  <a:ext uri="{FF2B5EF4-FFF2-40B4-BE49-F238E27FC236}">
                    <a16:creationId xmlns:a16="http://schemas.microsoft.com/office/drawing/2014/main" id="{6E22DAF7-0834-2FB5-D10B-FD3E4D17CBA5}"/>
                  </a:ext>
                </a:extLst>
              </p:cNvPr>
              <p:cNvPicPr/>
              <p:nvPr/>
            </p:nvPicPr>
            <p:blipFill>
              <a:blip r:embed="rId429" cstate="print"/>
              <a:stretch>
                <a:fillRect/>
              </a:stretch>
            </p:blipFill>
            <p:spPr>
              <a:xfrm>
                <a:off x="4275810" y="1152004"/>
                <a:ext cx="4876" cy="39738"/>
              </a:xfrm>
              <a:prstGeom prst="rect">
                <a:avLst/>
              </a:prstGeom>
            </p:spPr>
          </p:pic>
          <p:sp>
            <p:nvSpPr>
              <p:cNvPr id="536" name="object 521">
                <a:extLst>
                  <a:ext uri="{FF2B5EF4-FFF2-40B4-BE49-F238E27FC236}">
                    <a16:creationId xmlns:a16="http://schemas.microsoft.com/office/drawing/2014/main" id="{9CC331A2-C14F-5301-FDA4-ED6BCD9675E9}"/>
                  </a:ext>
                </a:extLst>
              </p:cNvPr>
              <p:cNvSpPr/>
              <p:nvPr/>
            </p:nvSpPr>
            <p:spPr>
              <a:xfrm>
                <a:off x="4279903" y="1161982"/>
                <a:ext cx="2540" cy="19050"/>
              </a:xfrm>
              <a:custGeom>
                <a:avLst/>
                <a:gdLst/>
                <a:ahLst/>
                <a:cxnLst/>
                <a:rect l="l" t="t" r="r" b="b"/>
                <a:pathLst>
                  <a:path w="2539" h="19050">
                    <a:moveTo>
                      <a:pt x="2235" y="15722"/>
                    </a:moveTo>
                    <a:lnTo>
                      <a:pt x="2170" y="17183"/>
                    </a:lnTo>
                    <a:lnTo>
                      <a:pt x="2031" y="18618"/>
                    </a:lnTo>
                    <a:lnTo>
                      <a:pt x="2171" y="17183"/>
                    </a:lnTo>
                    <a:lnTo>
                      <a:pt x="2235" y="15722"/>
                    </a:lnTo>
                    <a:close/>
                  </a:path>
                  <a:path w="2539" h="19050">
                    <a:moveTo>
                      <a:pt x="12" y="0"/>
                    </a:moveTo>
                    <a:lnTo>
                      <a:pt x="1485" y="4648"/>
                    </a:lnTo>
                    <a:lnTo>
                      <a:pt x="2235" y="9474"/>
                    </a:lnTo>
                    <a:lnTo>
                      <a:pt x="1498" y="4635"/>
                    </a:lnTo>
                    <a:lnTo>
                      <a:pt x="12" y="0"/>
                    </a:lnTo>
                    <a:close/>
                  </a:path>
                </a:pathLst>
              </a:custGeom>
              <a:solidFill>
                <a:srgbClr val="A9BCC7"/>
              </a:solidFill>
            </p:spPr>
            <p:txBody>
              <a:bodyPr wrap="square" lIns="0" tIns="0" rIns="0" bIns="0" rtlCol="0"/>
              <a:lstStyle/>
              <a:p>
                <a:endParaRPr/>
              </a:p>
            </p:txBody>
          </p:sp>
          <p:sp>
            <p:nvSpPr>
              <p:cNvPr id="537" name="object 522">
                <a:extLst>
                  <a:ext uri="{FF2B5EF4-FFF2-40B4-BE49-F238E27FC236}">
                    <a16:creationId xmlns:a16="http://schemas.microsoft.com/office/drawing/2014/main" id="{1104C3DD-5116-FF3B-77DC-D9C181B4CE51}"/>
                  </a:ext>
                </a:extLst>
              </p:cNvPr>
              <p:cNvSpPr/>
              <p:nvPr/>
            </p:nvSpPr>
            <p:spPr>
              <a:xfrm>
                <a:off x="4103802" y="1152004"/>
                <a:ext cx="25400" cy="24130"/>
              </a:xfrm>
              <a:custGeom>
                <a:avLst/>
                <a:gdLst/>
                <a:ahLst/>
                <a:cxnLst/>
                <a:rect l="l" t="t" r="r" b="b"/>
                <a:pathLst>
                  <a:path w="25400" h="24130">
                    <a:moveTo>
                      <a:pt x="24905" y="0"/>
                    </a:moveTo>
                    <a:lnTo>
                      <a:pt x="0" y="0"/>
                    </a:lnTo>
                    <a:lnTo>
                      <a:pt x="14349" y="23809"/>
                    </a:lnTo>
                    <a:lnTo>
                      <a:pt x="24905" y="0"/>
                    </a:lnTo>
                    <a:close/>
                  </a:path>
                </a:pathLst>
              </a:custGeom>
              <a:solidFill>
                <a:srgbClr val="7A99A8"/>
              </a:solidFill>
            </p:spPr>
            <p:txBody>
              <a:bodyPr wrap="square" lIns="0" tIns="0" rIns="0" bIns="0" rtlCol="0"/>
              <a:lstStyle/>
              <a:p>
                <a:endParaRPr/>
              </a:p>
            </p:txBody>
          </p:sp>
          <p:sp>
            <p:nvSpPr>
              <p:cNvPr id="538" name="object 523">
                <a:extLst>
                  <a:ext uri="{FF2B5EF4-FFF2-40B4-BE49-F238E27FC236}">
                    <a16:creationId xmlns:a16="http://schemas.microsoft.com/office/drawing/2014/main" id="{052357DC-4E49-3093-5147-342066E5D4E6}"/>
                  </a:ext>
                </a:extLst>
              </p:cNvPr>
              <p:cNvSpPr/>
              <p:nvPr/>
            </p:nvSpPr>
            <p:spPr>
              <a:xfrm>
                <a:off x="4199815" y="1275448"/>
                <a:ext cx="52069" cy="59690"/>
              </a:xfrm>
              <a:custGeom>
                <a:avLst/>
                <a:gdLst/>
                <a:ahLst/>
                <a:cxnLst/>
                <a:rect l="l" t="t" r="r" b="b"/>
                <a:pathLst>
                  <a:path w="52070" h="59690">
                    <a:moveTo>
                      <a:pt x="7277" y="0"/>
                    </a:moveTo>
                    <a:lnTo>
                      <a:pt x="0" y="1460"/>
                    </a:lnTo>
                    <a:lnTo>
                      <a:pt x="5981" y="18656"/>
                    </a:lnTo>
                    <a:lnTo>
                      <a:pt x="1181" y="59550"/>
                    </a:lnTo>
                    <a:lnTo>
                      <a:pt x="51523" y="56197"/>
                    </a:lnTo>
                    <a:lnTo>
                      <a:pt x="7277" y="0"/>
                    </a:lnTo>
                    <a:close/>
                  </a:path>
                </a:pathLst>
              </a:custGeom>
              <a:solidFill>
                <a:srgbClr val="62838A"/>
              </a:solidFill>
            </p:spPr>
            <p:txBody>
              <a:bodyPr wrap="square" lIns="0" tIns="0" rIns="0" bIns="0" rtlCol="0"/>
              <a:lstStyle/>
              <a:p>
                <a:endParaRPr/>
              </a:p>
            </p:txBody>
          </p:sp>
          <p:sp>
            <p:nvSpPr>
              <p:cNvPr id="539" name="object 524">
                <a:extLst>
                  <a:ext uri="{FF2B5EF4-FFF2-40B4-BE49-F238E27FC236}">
                    <a16:creationId xmlns:a16="http://schemas.microsoft.com/office/drawing/2014/main" id="{E48236B1-659B-3EFE-8BE6-C5EC0A695516}"/>
                  </a:ext>
                </a:extLst>
              </p:cNvPr>
              <p:cNvSpPr/>
              <p:nvPr/>
            </p:nvSpPr>
            <p:spPr>
              <a:xfrm>
                <a:off x="4118155" y="1152003"/>
                <a:ext cx="89535" cy="125095"/>
              </a:xfrm>
              <a:custGeom>
                <a:avLst/>
                <a:gdLst/>
                <a:ahLst/>
                <a:cxnLst/>
                <a:rect l="l" t="t" r="r" b="b"/>
                <a:pathLst>
                  <a:path w="89535" h="125094">
                    <a:moveTo>
                      <a:pt x="85001" y="100495"/>
                    </a:moveTo>
                    <a:lnTo>
                      <a:pt x="84861" y="102146"/>
                    </a:lnTo>
                    <a:lnTo>
                      <a:pt x="83604" y="103543"/>
                    </a:lnTo>
                    <a:lnTo>
                      <a:pt x="74739" y="104990"/>
                    </a:lnTo>
                    <a:lnTo>
                      <a:pt x="81661" y="124904"/>
                    </a:lnTo>
                    <a:lnTo>
                      <a:pt x="88938" y="123443"/>
                    </a:lnTo>
                    <a:lnTo>
                      <a:pt x="85001" y="100495"/>
                    </a:lnTo>
                    <a:close/>
                  </a:path>
                  <a:path w="89535" h="125094">
                    <a:moveTo>
                      <a:pt x="84269" y="96215"/>
                    </a:moveTo>
                    <a:lnTo>
                      <a:pt x="82664" y="96215"/>
                    </a:lnTo>
                    <a:lnTo>
                      <a:pt x="84048" y="97104"/>
                    </a:lnTo>
                    <a:lnTo>
                      <a:pt x="84658" y="98488"/>
                    </a:lnTo>
                    <a:lnTo>
                      <a:pt x="84269" y="96215"/>
                    </a:lnTo>
                    <a:close/>
                  </a:path>
                  <a:path w="89535" h="125094">
                    <a:moveTo>
                      <a:pt x="80762" y="75730"/>
                    </a:moveTo>
                    <a:lnTo>
                      <a:pt x="66052" y="75730"/>
                    </a:lnTo>
                    <a:lnTo>
                      <a:pt x="66382" y="75768"/>
                    </a:lnTo>
                    <a:lnTo>
                      <a:pt x="68503" y="76276"/>
                    </a:lnTo>
                    <a:lnTo>
                      <a:pt x="69659" y="77787"/>
                    </a:lnTo>
                    <a:lnTo>
                      <a:pt x="69557" y="80340"/>
                    </a:lnTo>
                    <a:lnTo>
                      <a:pt x="68186" y="86105"/>
                    </a:lnTo>
                    <a:lnTo>
                      <a:pt x="72212" y="97675"/>
                    </a:lnTo>
                    <a:lnTo>
                      <a:pt x="80937" y="96227"/>
                    </a:lnTo>
                    <a:lnTo>
                      <a:pt x="84269" y="96215"/>
                    </a:lnTo>
                    <a:lnTo>
                      <a:pt x="80762" y="75730"/>
                    </a:lnTo>
                    <a:close/>
                  </a:path>
                  <a:path w="89535" h="125094">
                    <a:moveTo>
                      <a:pt x="78886" y="47536"/>
                    </a:moveTo>
                    <a:lnTo>
                      <a:pt x="42951" y="47536"/>
                    </a:lnTo>
                    <a:lnTo>
                      <a:pt x="44373" y="48386"/>
                    </a:lnTo>
                    <a:lnTo>
                      <a:pt x="45275" y="50431"/>
                    </a:lnTo>
                    <a:lnTo>
                      <a:pt x="45275" y="52463"/>
                    </a:lnTo>
                    <a:lnTo>
                      <a:pt x="45072" y="52933"/>
                    </a:lnTo>
                    <a:lnTo>
                      <a:pt x="51435" y="57245"/>
                    </a:lnTo>
                    <a:lnTo>
                      <a:pt x="56910" y="62603"/>
                    </a:lnTo>
                    <a:lnTo>
                      <a:pt x="61358" y="68873"/>
                    </a:lnTo>
                    <a:lnTo>
                      <a:pt x="64642" y="75920"/>
                    </a:lnTo>
                    <a:lnTo>
                      <a:pt x="64985" y="75806"/>
                    </a:lnTo>
                    <a:lnTo>
                      <a:pt x="65354" y="75742"/>
                    </a:lnTo>
                    <a:lnTo>
                      <a:pt x="65735" y="75730"/>
                    </a:lnTo>
                    <a:lnTo>
                      <a:pt x="80762" y="75730"/>
                    </a:lnTo>
                    <a:lnTo>
                      <a:pt x="77698" y="57835"/>
                    </a:lnTo>
                    <a:lnTo>
                      <a:pt x="78886" y="47536"/>
                    </a:lnTo>
                    <a:close/>
                  </a:path>
                  <a:path w="89535" h="125094">
                    <a:moveTo>
                      <a:pt x="80957" y="29578"/>
                    </a:moveTo>
                    <a:lnTo>
                      <a:pt x="28828" y="29578"/>
                    </a:lnTo>
                    <a:lnTo>
                      <a:pt x="29273" y="29641"/>
                    </a:lnTo>
                    <a:lnTo>
                      <a:pt x="29806" y="29844"/>
                    </a:lnTo>
                    <a:lnTo>
                      <a:pt x="31330" y="30365"/>
                    </a:lnTo>
                    <a:lnTo>
                      <a:pt x="32283" y="31813"/>
                    </a:lnTo>
                    <a:lnTo>
                      <a:pt x="32183" y="34277"/>
                    </a:lnTo>
                    <a:lnTo>
                      <a:pt x="27851" y="46520"/>
                    </a:lnTo>
                    <a:lnTo>
                      <a:pt x="36626" y="49364"/>
                    </a:lnTo>
                    <a:lnTo>
                      <a:pt x="40449" y="47663"/>
                    </a:lnTo>
                    <a:lnTo>
                      <a:pt x="40957" y="47561"/>
                    </a:lnTo>
                    <a:lnTo>
                      <a:pt x="42951" y="47536"/>
                    </a:lnTo>
                    <a:lnTo>
                      <a:pt x="78886" y="47536"/>
                    </a:lnTo>
                    <a:lnTo>
                      <a:pt x="80957" y="29578"/>
                    </a:lnTo>
                    <a:close/>
                  </a:path>
                  <a:path w="89535" h="125094">
                    <a:moveTo>
                      <a:pt x="24422" y="33248"/>
                    </a:moveTo>
                    <a:lnTo>
                      <a:pt x="9817" y="33248"/>
                    </a:lnTo>
                    <a:lnTo>
                      <a:pt x="10807" y="33616"/>
                    </a:lnTo>
                    <a:lnTo>
                      <a:pt x="19329" y="42087"/>
                    </a:lnTo>
                    <a:lnTo>
                      <a:pt x="19723" y="42240"/>
                    </a:lnTo>
                    <a:lnTo>
                      <a:pt x="20785" y="42240"/>
                    </a:lnTo>
                    <a:lnTo>
                      <a:pt x="21399" y="41871"/>
                    </a:lnTo>
                    <a:lnTo>
                      <a:pt x="24422" y="33248"/>
                    </a:lnTo>
                    <a:close/>
                  </a:path>
                  <a:path w="89535" h="125094">
                    <a:moveTo>
                      <a:pt x="84369" y="0"/>
                    </a:moveTo>
                    <a:lnTo>
                      <a:pt x="10546" y="0"/>
                    </a:lnTo>
                    <a:lnTo>
                      <a:pt x="0" y="23812"/>
                    </a:lnTo>
                    <a:lnTo>
                      <a:pt x="6299" y="34277"/>
                    </a:lnTo>
                    <a:lnTo>
                      <a:pt x="7023" y="33604"/>
                    </a:lnTo>
                    <a:lnTo>
                      <a:pt x="7937" y="33273"/>
                    </a:lnTo>
                    <a:lnTo>
                      <a:pt x="9817" y="33248"/>
                    </a:lnTo>
                    <a:lnTo>
                      <a:pt x="24422" y="33248"/>
                    </a:lnTo>
                    <a:lnTo>
                      <a:pt x="25361" y="30568"/>
                    </a:lnTo>
                    <a:lnTo>
                      <a:pt x="26822" y="29590"/>
                    </a:lnTo>
                    <a:lnTo>
                      <a:pt x="80957" y="29578"/>
                    </a:lnTo>
                    <a:lnTo>
                      <a:pt x="84369" y="0"/>
                    </a:lnTo>
                    <a:close/>
                  </a:path>
                </a:pathLst>
              </a:custGeom>
              <a:solidFill>
                <a:srgbClr val="8AACBE"/>
              </a:solidFill>
            </p:spPr>
            <p:txBody>
              <a:bodyPr wrap="square" lIns="0" tIns="0" rIns="0" bIns="0" rtlCol="0"/>
              <a:lstStyle/>
              <a:p>
                <a:endParaRPr/>
              </a:p>
            </p:txBody>
          </p:sp>
          <p:sp>
            <p:nvSpPr>
              <p:cNvPr id="540" name="object 525">
                <a:extLst>
                  <a:ext uri="{FF2B5EF4-FFF2-40B4-BE49-F238E27FC236}">
                    <a16:creationId xmlns:a16="http://schemas.microsoft.com/office/drawing/2014/main" id="{AD453FC1-5B6F-04EB-23E9-65CB24C192D8}"/>
                  </a:ext>
                </a:extLst>
              </p:cNvPr>
              <p:cNvSpPr/>
              <p:nvPr/>
            </p:nvSpPr>
            <p:spPr>
              <a:xfrm>
                <a:off x="4195853" y="1152004"/>
                <a:ext cx="62865" cy="179705"/>
              </a:xfrm>
              <a:custGeom>
                <a:avLst/>
                <a:gdLst/>
                <a:ahLst/>
                <a:cxnLst/>
                <a:rect l="l" t="t" r="r" b="b"/>
                <a:pathLst>
                  <a:path w="62864" h="179705">
                    <a:moveTo>
                      <a:pt x="24297" y="0"/>
                    </a:moveTo>
                    <a:lnTo>
                      <a:pt x="6670" y="0"/>
                    </a:lnTo>
                    <a:lnTo>
                      <a:pt x="0" y="57835"/>
                    </a:lnTo>
                    <a:lnTo>
                      <a:pt x="6959" y="98488"/>
                    </a:lnTo>
                    <a:lnTo>
                      <a:pt x="7099" y="98780"/>
                    </a:lnTo>
                    <a:lnTo>
                      <a:pt x="7188" y="99098"/>
                    </a:lnTo>
                    <a:lnTo>
                      <a:pt x="7302" y="100495"/>
                    </a:lnTo>
                    <a:lnTo>
                      <a:pt x="11239" y="123444"/>
                    </a:lnTo>
                    <a:lnTo>
                      <a:pt x="55486" y="179641"/>
                    </a:lnTo>
                    <a:lnTo>
                      <a:pt x="62407" y="87566"/>
                    </a:lnTo>
                    <a:lnTo>
                      <a:pt x="24297" y="0"/>
                    </a:lnTo>
                    <a:close/>
                  </a:path>
                </a:pathLst>
              </a:custGeom>
              <a:solidFill>
                <a:srgbClr val="80A6B3"/>
              </a:solidFill>
            </p:spPr>
            <p:txBody>
              <a:bodyPr wrap="square" lIns="0" tIns="0" rIns="0" bIns="0" rtlCol="0"/>
              <a:lstStyle/>
              <a:p>
                <a:endParaRPr/>
              </a:p>
            </p:txBody>
          </p:sp>
          <p:sp>
            <p:nvSpPr>
              <p:cNvPr id="541" name="object 526">
                <a:extLst>
                  <a:ext uri="{FF2B5EF4-FFF2-40B4-BE49-F238E27FC236}">
                    <a16:creationId xmlns:a16="http://schemas.microsoft.com/office/drawing/2014/main" id="{8B780AA5-1F2D-D7DD-BCA1-2BF56DC06984}"/>
                  </a:ext>
                </a:extLst>
              </p:cNvPr>
              <p:cNvSpPr/>
              <p:nvPr/>
            </p:nvSpPr>
            <p:spPr>
              <a:xfrm>
                <a:off x="4220149" y="1152004"/>
                <a:ext cx="62230" cy="87630"/>
              </a:xfrm>
              <a:custGeom>
                <a:avLst/>
                <a:gdLst/>
                <a:ahLst/>
                <a:cxnLst/>
                <a:rect l="l" t="t" r="r" b="b"/>
                <a:pathLst>
                  <a:path w="62229" h="87630">
                    <a:moveTo>
                      <a:pt x="55662" y="0"/>
                    </a:moveTo>
                    <a:lnTo>
                      <a:pt x="0" y="0"/>
                    </a:lnTo>
                    <a:lnTo>
                      <a:pt x="38111" y="87569"/>
                    </a:lnTo>
                    <a:lnTo>
                      <a:pt x="58393" y="42280"/>
                    </a:lnTo>
                    <a:lnTo>
                      <a:pt x="59282" y="39969"/>
                    </a:lnTo>
                    <a:lnTo>
                      <a:pt x="61085" y="34889"/>
                    </a:lnTo>
                    <a:lnTo>
                      <a:pt x="61987" y="29580"/>
                    </a:lnTo>
                    <a:lnTo>
                      <a:pt x="61987" y="17909"/>
                    </a:lnTo>
                    <a:lnTo>
                      <a:pt x="60692" y="11534"/>
                    </a:lnTo>
                    <a:lnTo>
                      <a:pt x="55662" y="0"/>
                    </a:lnTo>
                    <a:close/>
                  </a:path>
                </a:pathLst>
              </a:custGeom>
              <a:solidFill>
                <a:srgbClr val="92B6C8"/>
              </a:solidFill>
            </p:spPr>
            <p:txBody>
              <a:bodyPr wrap="square" lIns="0" tIns="0" rIns="0" bIns="0" rtlCol="0"/>
              <a:lstStyle/>
              <a:p>
                <a:endParaRPr/>
              </a:p>
            </p:txBody>
          </p:sp>
          <p:pic>
            <p:nvPicPr>
              <p:cNvPr id="542" name="object 527">
                <a:extLst>
                  <a:ext uri="{FF2B5EF4-FFF2-40B4-BE49-F238E27FC236}">
                    <a16:creationId xmlns:a16="http://schemas.microsoft.com/office/drawing/2014/main" id="{3447DCEA-0F45-DCA5-C800-9A374F5B1D69}"/>
                  </a:ext>
                </a:extLst>
              </p:cNvPr>
              <p:cNvPicPr/>
              <p:nvPr/>
            </p:nvPicPr>
            <p:blipFill>
              <a:blip r:embed="rId430" cstate="hqprint">
                <a:extLst>
                  <a:ext uri="{28A0092B-C50C-407E-A947-70E740481C1C}">
                    <a14:useLocalDpi xmlns:a14="http://schemas.microsoft.com/office/drawing/2010/main"/>
                  </a:ext>
                </a:extLst>
              </a:blip>
              <a:stretch>
                <a:fillRect/>
              </a:stretch>
            </p:blipFill>
            <p:spPr>
              <a:xfrm>
                <a:off x="6817556" y="2947419"/>
                <a:ext cx="202444" cy="555319"/>
              </a:xfrm>
              <a:prstGeom prst="rect">
                <a:avLst/>
              </a:prstGeom>
            </p:spPr>
          </p:pic>
          <p:sp>
            <p:nvSpPr>
              <p:cNvPr id="543" name="object 528">
                <a:extLst>
                  <a:ext uri="{FF2B5EF4-FFF2-40B4-BE49-F238E27FC236}">
                    <a16:creationId xmlns:a16="http://schemas.microsoft.com/office/drawing/2014/main" id="{F9DC92D0-6290-7237-23F9-EFF4DED85E92}"/>
                  </a:ext>
                </a:extLst>
              </p:cNvPr>
              <p:cNvSpPr/>
              <p:nvPr/>
            </p:nvSpPr>
            <p:spPr>
              <a:xfrm>
                <a:off x="6815199" y="1952401"/>
                <a:ext cx="205104" cy="535305"/>
              </a:xfrm>
              <a:custGeom>
                <a:avLst/>
                <a:gdLst/>
                <a:ahLst/>
                <a:cxnLst/>
                <a:rect l="l" t="t" r="r" b="b"/>
                <a:pathLst>
                  <a:path w="205104" h="535305">
                    <a:moveTo>
                      <a:pt x="189414" y="0"/>
                    </a:moveTo>
                    <a:lnTo>
                      <a:pt x="171585" y="1959"/>
                    </a:lnTo>
                    <a:lnTo>
                      <a:pt x="154152" y="6596"/>
                    </a:lnTo>
                    <a:lnTo>
                      <a:pt x="18669" y="53776"/>
                    </a:lnTo>
                    <a:lnTo>
                      <a:pt x="0" y="302175"/>
                    </a:lnTo>
                    <a:lnTo>
                      <a:pt x="78752" y="444238"/>
                    </a:lnTo>
                    <a:lnTo>
                      <a:pt x="110640" y="480969"/>
                    </a:lnTo>
                    <a:lnTo>
                      <a:pt x="204801" y="534699"/>
                    </a:lnTo>
                    <a:lnTo>
                      <a:pt x="204801" y="626"/>
                    </a:lnTo>
                    <a:lnTo>
                      <a:pt x="189414" y="0"/>
                    </a:lnTo>
                    <a:close/>
                  </a:path>
                </a:pathLst>
              </a:custGeom>
              <a:solidFill>
                <a:srgbClr val="BDDCED"/>
              </a:solidFill>
            </p:spPr>
            <p:txBody>
              <a:bodyPr wrap="square" lIns="0" tIns="0" rIns="0" bIns="0" rtlCol="0"/>
              <a:lstStyle/>
              <a:p>
                <a:endParaRPr/>
              </a:p>
            </p:txBody>
          </p:sp>
          <p:sp>
            <p:nvSpPr>
              <p:cNvPr id="544" name="object 529">
                <a:extLst>
                  <a:ext uri="{FF2B5EF4-FFF2-40B4-BE49-F238E27FC236}">
                    <a16:creationId xmlns:a16="http://schemas.microsoft.com/office/drawing/2014/main" id="{E1EFF34F-E57C-6857-987E-9908F8049964}"/>
                  </a:ext>
                </a:extLst>
              </p:cNvPr>
              <p:cNvSpPr/>
              <p:nvPr/>
            </p:nvSpPr>
            <p:spPr>
              <a:xfrm>
                <a:off x="6815216" y="2006173"/>
                <a:ext cx="59690" cy="356235"/>
              </a:xfrm>
              <a:custGeom>
                <a:avLst/>
                <a:gdLst/>
                <a:ahLst/>
                <a:cxnLst/>
                <a:rect l="l" t="t" r="r" b="b"/>
                <a:pathLst>
                  <a:path w="59690" h="356235">
                    <a:moveTo>
                      <a:pt x="0" y="248411"/>
                    </a:moveTo>
                    <a:lnTo>
                      <a:pt x="59448" y="355676"/>
                    </a:lnTo>
                    <a:lnTo>
                      <a:pt x="0" y="248411"/>
                    </a:lnTo>
                    <a:close/>
                  </a:path>
                  <a:path w="59690" h="356235">
                    <a:moveTo>
                      <a:pt x="18656" y="0"/>
                    </a:moveTo>
                    <a:lnTo>
                      <a:pt x="0" y="248145"/>
                    </a:lnTo>
                    <a:lnTo>
                      <a:pt x="0" y="248411"/>
                    </a:lnTo>
                    <a:lnTo>
                      <a:pt x="18656" y="0"/>
                    </a:lnTo>
                    <a:close/>
                  </a:path>
                </a:pathLst>
              </a:custGeom>
              <a:solidFill>
                <a:srgbClr val="84C0DC"/>
              </a:solidFill>
            </p:spPr>
            <p:txBody>
              <a:bodyPr wrap="square" lIns="0" tIns="0" rIns="0" bIns="0" rtlCol="0"/>
              <a:lstStyle/>
              <a:p>
                <a:endParaRPr/>
              </a:p>
            </p:txBody>
          </p:sp>
          <p:pic>
            <p:nvPicPr>
              <p:cNvPr id="545" name="object 530">
                <a:extLst>
                  <a:ext uri="{FF2B5EF4-FFF2-40B4-BE49-F238E27FC236}">
                    <a16:creationId xmlns:a16="http://schemas.microsoft.com/office/drawing/2014/main" id="{09F954C9-0D38-722C-CF75-7D93850CF4D6}"/>
                  </a:ext>
                </a:extLst>
              </p:cNvPr>
              <p:cNvPicPr/>
              <p:nvPr/>
            </p:nvPicPr>
            <p:blipFill>
              <a:blip r:embed="rId431" cstate="hqprint">
                <a:extLst>
                  <a:ext uri="{28A0092B-C50C-407E-A947-70E740481C1C}">
                    <a14:useLocalDpi xmlns:a14="http://schemas.microsoft.com/office/drawing/2010/main"/>
                  </a:ext>
                </a:extLst>
              </a:blip>
              <a:stretch>
                <a:fillRect/>
              </a:stretch>
            </p:blipFill>
            <p:spPr>
              <a:xfrm>
                <a:off x="6815215" y="1985197"/>
                <a:ext cx="101824" cy="376641"/>
              </a:xfrm>
              <a:prstGeom prst="rect">
                <a:avLst/>
              </a:prstGeom>
            </p:spPr>
          </p:pic>
          <p:sp>
            <p:nvSpPr>
              <p:cNvPr id="546" name="object 531">
                <a:extLst>
                  <a:ext uri="{FF2B5EF4-FFF2-40B4-BE49-F238E27FC236}">
                    <a16:creationId xmlns:a16="http://schemas.microsoft.com/office/drawing/2014/main" id="{71B15F96-9597-E9DA-85CB-FBA6E4927DD0}"/>
                  </a:ext>
                </a:extLst>
              </p:cNvPr>
              <p:cNvSpPr/>
              <p:nvPr/>
            </p:nvSpPr>
            <p:spPr>
              <a:xfrm>
                <a:off x="3960012" y="1152004"/>
                <a:ext cx="246379" cy="675640"/>
              </a:xfrm>
              <a:custGeom>
                <a:avLst/>
                <a:gdLst/>
                <a:ahLst/>
                <a:cxnLst/>
                <a:rect l="l" t="t" r="r" b="b"/>
                <a:pathLst>
                  <a:path w="246379" h="675639">
                    <a:moveTo>
                      <a:pt x="143787" y="0"/>
                    </a:moveTo>
                    <a:lnTo>
                      <a:pt x="131394" y="0"/>
                    </a:lnTo>
                    <a:lnTo>
                      <a:pt x="80626" y="10167"/>
                    </a:lnTo>
                    <a:lnTo>
                      <a:pt x="39050" y="37919"/>
                    </a:lnTo>
                    <a:lnTo>
                      <a:pt x="10798" y="79124"/>
                    </a:lnTo>
                    <a:lnTo>
                      <a:pt x="0" y="129654"/>
                    </a:lnTo>
                    <a:lnTo>
                      <a:pt x="0" y="610034"/>
                    </a:lnTo>
                    <a:lnTo>
                      <a:pt x="9765" y="627240"/>
                    </a:lnTo>
                    <a:lnTo>
                      <a:pt x="38543" y="668185"/>
                    </a:lnTo>
                    <a:lnTo>
                      <a:pt x="80948" y="675538"/>
                    </a:lnTo>
                    <a:lnTo>
                      <a:pt x="153440" y="546633"/>
                    </a:lnTo>
                    <a:lnTo>
                      <a:pt x="193775" y="512267"/>
                    </a:lnTo>
                    <a:lnTo>
                      <a:pt x="201763" y="435584"/>
                    </a:lnTo>
                    <a:lnTo>
                      <a:pt x="224623" y="384822"/>
                    </a:lnTo>
                    <a:lnTo>
                      <a:pt x="229797" y="373170"/>
                    </a:lnTo>
                    <a:lnTo>
                      <a:pt x="232469" y="360840"/>
                    </a:lnTo>
                    <a:lnTo>
                      <a:pt x="232592" y="348227"/>
                    </a:lnTo>
                    <a:lnTo>
                      <a:pt x="230122" y="335724"/>
                    </a:lnTo>
                    <a:lnTo>
                      <a:pt x="205649" y="256184"/>
                    </a:lnTo>
                    <a:lnTo>
                      <a:pt x="227760" y="227139"/>
                    </a:lnTo>
                    <a:lnTo>
                      <a:pt x="245781" y="142100"/>
                    </a:lnTo>
                    <a:lnTo>
                      <a:pt x="222934" y="76326"/>
                    </a:lnTo>
                    <a:lnTo>
                      <a:pt x="168362" y="40779"/>
                    </a:lnTo>
                    <a:lnTo>
                      <a:pt x="143787" y="0"/>
                    </a:lnTo>
                    <a:close/>
                  </a:path>
                </a:pathLst>
              </a:custGeom>
              <a:solidFill>
                <a:srgbClr val="BDDCED"/>
              </a:solidFill>
            </p:spPr>
            <p:txBody>
              <a:bodyPr wrap="square" lIns="0" tIns="0" rIns="0" bIns="0" rtlCol="0"/>
              <a:lstStyle/>
              <a:p>
                <a:endParaRPr/>
              </a:p>
            </p:txBody>
          </p:sp>
          <p:sp>
            <p:nvSpPr>
              <p:cNvPr id="547" name="object 532">
                <a:extLst>
                  <a:ext uri="{FF2B5EF4-FFF2-40B4-BE49-F238E27FC236}">
                    <a16:creationId xmlns:a16="http://schemas.microsoft.com/office/drawing/2014/main" id="{83DB04A9-8FA5-A7F5-14C5-40E4878F126A}"/>
                  </a:ext>
                </a:extLst>
              </p:cNvPr>
              <p:cNvSpPr/>
              <p:nvPr/>
            </p:nvSpPr>
            <p:spPr>
              <a:xfrm>
                <a:off x="4199115" y="1334997"/>
                <a:ext cx="1905" cy="16510"/>
              </a:xfrm>
              <a:custGeom>
                <a:avLst/>
                <a:gdLst/>
                <a:ahLst/>
                <a:cxnLst/>
                <a:rect l="l" t="t" r="r" b="b"/>
                <a:pathLst>
                  <a:path w="1904" h="16509">
                    <a:moveTo>
                      <a:pt x="1879" y="0"/>
                    </a:moveTo>
                    <a:lnTo>
                      <a:pt x="0" y="16052"/>
                    </a:lnTo>
                    <a:lnTo>
                      <a:pt x="1879" y="0"/>
                    </a:lnTo>
                    <a:close/>
                  </a:path>
                </a:pathLst>
              </a:custGeom>
              <a:solidFill>
                <a:srgbClr val="94A8B9"/>
              </a:solidFill>
            </p:spPr>
            <p:txBody>
              <a:bodyPr wrap="square" lIns="0" tIns="0" rIns="0" bIns="0" rtlCol="0"/>
              <a:lstStyle/>
              <a:p>
                <a:endParaRPr/>
              </a:p>
            </p:txBody>
          </p:sp>
          <p:sp>
            <p:nvSpPr>
              <p:cNvPr id="548" name="object 533">
                <a:extLst>
                  <a:ext uri="{FF2B5EF4-FFF2-40B4-BE49-F238E27FC236}">
                    <a16:creationId xmlns:a16="http://schemas.microsoft.com/office/drawing/2014/main" id="{CA025F9B-4B7D-908D-216E-BD2C4BA6E360}"/>
                  </a:ext>
                </a:extLst>
              </p:cNvPr>
              <p:cNvSpPr/>
              <p:nvPr/>
            </p:nvSpPr>
            <p:spPr>
              <a:xfrm>
                <a:off x="4200989" y="1294119"/>
                <a:ext cx="5080" cy="41275"/>
              </a:xfrm>
              <a:custGeom>
                <a:avLst/>
                <a:gdLst/>
                <a:ahLst/>
                <a:cxnLst/>
                <a:rect l="l" t="t" r="r" b="b"/>
                <a:pathLst>
                  <a:path w="5079" h="41275">
                    <a:moveTo>
                      <a:pt x="4800" y="0"/>
                    </a:moveTo>
                    <a:lnTo>
                      <a:pt x="0" y="40881"/>
                    </a:lnTo>
                    <a:lnTo>
                      <a:pt x="4800" y="0"/>
                    </a:lnTo>
                    <a:close/>
                  </a:path>
                </a:pathLst>
              </a:custGeom>
              <a:solidFill>
                <a:srgbClr val="A9AFB2"/>
              </a:solidFill>
            </p:spPr>
            <p:txBody>
              <a:bodyPr wrap="square" lIns="0" tIns="0" rIns="0" bIns="0" rtlCol="0"/>
              <a:lstStyle/>
              <a:p>
                <a:endParaRPr/>
              </a:p>
            </p:txBody>
          </p:sp>
          <p:pic>
            <p:nvPicPr>
              <p:cNvPr id="549" name="object 534">
                <a:extLst>
                  <a:ext uri="{FF2B5EF4-FFF2-40B4-BE49-F238E27FC236}">
                    <a16:creationId xmlns:a16="http://schemas.microsoft.com/office/drawing/2014/main" id="{28E0400B-A867-2AC5-6640-D48869690B75}"/>
                  </a:ext>
                </a:extLst>
              </p:cNvPr>
              <p:cNvPicPr/>
              <p:nvPr/>
            </p:nvPicPr>
            <p:blipFill>
              <a:blip r:embed="rId432" cstate="print"/>
              <a:stretch>
                <a:fillRect/>
              </a:stretch>
            </p:blipFill>
            <p:spPr>
              <a:xfrm>
                <a:off x="4166755" y="1562506"/>
                <a:ext cx="3111" cy="5943"/>
              </a:xfrm>
              <a:prstGeom prst="rect">
                <a:avLst/>
              </a:prstGeom>
            </p:spPr>
          </p:pic>
          <p:sp>
            <p:nvSpPr>
              <p:cNvPr id="550" name="object 535">
                <a:extLst>
                  <a:ext uri="{FF2B5EF4-FFF2-40B4-BE49-F238E27FC236}">
                    <a16:creationId xmlns:a16="http://schemas.microsoft.com/office/drawing/2014/main" id="{EB094B3C-E78E-977E-230C-D42A2AFB2ECA}"/>
                  </a:ext>
                </a:extLst>
              </p:cNvPr>
              <p:cNvSpPr/>
              <p:nvPr/>
            </p:nvSpPr>
            <p:spPr>
              <a:xfrm>
                <a:off x="4164342" y="1574940"/>
                <a:ext cx="0" cy="635"/>
              </a:xfrm>
              <a:custGeom>
                <a:avLst/>
                <a:gdLst/>
                <a:ahLst/>
                <a:cxnLst/>
                <a:rect l="l" t="t" r="r" b="b"/>
                <a:pathLst>
                  <a:path h="634">
                    <a:moveTo>
                      <a:pt x="0" y="41"/>
                    </a:moveTo>
                    <a:lnTo>
                      <a:pt x="0" y="0"/>
                    </a:lnTo>
                  </a:path>
                </a:pathLst>
              </a:custGeom>
              <a:ln w="3175">
                <a:solidFill>
                  <a:srgbClr val="8AA3AD"/>
                </a:solidFill>
              </a:ln>
            </p:spPr>
            <p:txBody>
              <a:bodyPr wrap="square" lIns="0" tIns="0" rIns="0" bIns="0" rtlCol="0"/>
              <a:lstStyle/>
              <a:p>
                <a:endParaRPr/>
              </a:p>
            </p:txBody>
          </p:sp>
          <p:pic>
            <p:nvPicPr>
              <p:cNvPr id="551" name="object 536">
                <a:extLst>
                  <a:ext uri="{FF2B5EF4-FFF2-40B4-BE49-F238E27FC236}">
                    <a16:creationId xmlns:a16="http://schemas.microsoft.com/office/drawing/2014/main" id="{A8FE7D09-8183-6883-9EAA-32B181F34E54}"/>
                  </a:ext>
                </a:extLst>
              </p:cNvPr>
              <p:cNvPicPr/>
              <p:nvPr/>
            </p:nvPicPr>
            <p:blipFill>
              <a:blip r:embed="rId433" cstate="print">
                <a:extLst>
                  <a:ext uri="{28A0092B-C50C-407E-A947-70E740481C1C}">
                    <a14:useLocalDpi xmlns:a14="http://schemas.microsoft.com/office/drawing/2010/main"/>
                  </a:ext>
                </a:extLst>
              </a:blip>
              <a:stretch>
                <a:fillRect/>
              </a:stretch>
            </p:blipFill>
            <p:spPr>
              <a:xfrm>
                <a:off x="4113453" y="1664207"/>
                <a:ext cx="40360" cy="34429"/>
              </a:xfrm>
              <a:prstGeom prst="rect">
                <a:avLst/>
              </a:prstGeom>
            </p:spPr>
          </p:pic>
          <p:pic>
            <p:nvPicPr>
              <p:cNvPr id="552" name="object 537">
                <a:extLst>
                  <a:ext uri="{FF2B5EF4-FFF2-40B4-BE49-F238E27FC236}">
                    <a16:creationId xmlns:a16="http://schemas.microsoft.com/office/drawing/2014/main" id="{1DAD88C0-7CF7-E02F-CEC7-EB2C1E30586A}"/>
                  </a:ext>
                </a:extLst>
              </p:cNvPr>
              <p:cNvPicPr/>
              <p:nvPr/>
            </p:nvPicPr>
            <p:blipFill>
              <a:blip r:embed="rId434" cstate="hqprint">
                <a:extLst>
                  <a:ext uri="{28A0092B-C50C-407E-A947-70E740481C1C}">
                    <a14:useLocalDpi xmlns:a14="http://schemas.microsoft.com/office/drawing/2010/main"/>
                  </a:ext>
                </a:extLst>
              </a:blip>
              <a:stretch>
                <a:fillRect/>
              </a:stretch>
            </p:blipFill>
            <p:spPr>
              <a:xfrm>
                <a:off x="3960012" y="1152004"/>
                <a:ext cx="245777" cy="674341"/>
              </a:xfrm>
              <a:prstGeom prst="rect">
                <a:avLst/>
              </a:prstGeom>
            </p:spPr>
          </p:pic>
          <p:sp>
            <p:nvSpPr>
              <p:cNvPr id="553" name="object 538">
                <a:extLst>
                  <a:ext uri="{FF2B5EF4-FFF2-40B4-BE49-F238E27FC236}">
                    <a16:creationId xmlns:a16="http://schemas.microsoft.com/office/drawing/2014/main" id="{3ABB8A5A-B116-9C87-FC16-80F4E883C5F8}"/>
                  </a:ext>
                </a:extLst>
              </p:cNvPr>
              <p:cNvSpPr/>
              <p:nvPr/>
            </p:nvSpPr>
            <p:spPr>
              <a:xfrm>
                <a:off x="6786921" y="2252643"/>
                <a:ext cx="233679" cy="776605"/>
              </a:xfrm>
              <a:custGeom>
                <a:avLst/>
                <a:gdLst/>
                <a:ahLst/>
                <a:cxnLst/>
                <a:rect l="l" t="t" r="r" b="b"/>
                <a:pathLst>
                  <a:path w="233679" h="776605">
                    <a:moveTo>
                      <a:pt x="175165" y="0"/>
                    </a:moveTo>
                    <a:lnTo>
                      <a:pt x="136501" y="12958"/>
                    </a:lnTo>
                    <a:lnTo>
                      <a:pt x="105259" y="80395"/>
                    </a:lnTo>
                    <a:lnTo>
                      <a:pt x="99900" y="166298"/>
                    </a:lnTo>
                    <a:lnTo>
                      <a:pt x="73319" y="183405"/>
                    </a:lnTo>
                    <a:lnTo>
                      <a:pt x="34139" y="274108"/>
                    </a:lnTo>
                    <a:lnTo>
                      <a:pt x="31066" y="357573"/>
                    </a:lnTo>
                    <a:lnTo>
                      <a:pt x="11419" y="378642"/>
                    </a:lnTo>
                    <a:lnTo>
                      <a:pt x="5552" y="386616"/>
                    </a:lnTo>
                    <a:lnTo>
                      <a:pt x="1706" y="395603"/>
                    </a:lnTo>
                    <a:lnTo>
                      <a:pt x="0" y="405228"/>
                    </a:lnTo>
                    <a:lnTo>
                      <a:pt x="548" y="415116"/>
                    </a:lnTo>
                    <a:lnTo>
                      <a:pt x="12409" y="483709"/>
                    </a:lnTo>
                    <a:lnTo>
                      <a:pt x="45823" y="530293"/>
                    </a:lnTo>
                    <a:lnTo>
                      <a:pt x="102757" y="564075"/>
                    </a:lnTo>
                    <a:lnTo>
                      <a:pt x="119877" y="645545"/>
                    </a:lnTo>
                    <a:lnTo>
                      <a:pt x="148464" y="685817"/>
                    </a:lnTo>
                    <a:lnTo>
                      <a:pt x="173814" y="701146"/>
                    </a:lnTo>
                    <a:lnTo>
                      <a:pt x="179310" y="704870"/>
                    </a:lnTo>
                    <a:lnTo>
                      <a:pt x="184377" y="709139"/>
                    </a:lnTo>
                    <a:lnTo>
                      <a:pt x="188973" y="713910"/>
                    </a:lnTo>
                    <a:lnTo>
                      <a:pt x="193054" y="719142"/>
                    </a:lnTo>
                    <a:lnTo>
                      <a:pt x="233080" y="776535"/>
                    </a:lnTo>
                    <a:lnTo>
                      <a:pt x="233080" y="13888"/>
                    </a:lnTo>
                    <a:lnTo>
                      <a:pt x="188990" y="2024"/>
                    </a:lnTo>
                    <a:lnTo>
                      <a:pt x="175165" y="0"/>
                    </a:lnTo>
                    <a:close/>
                  </a:path>
                </a:pathLst>
              </a:custGeom>
              <a:solidFill>
                <a:srgbClr val="BDDCED"/>
              </a:solidFill>
            </p:spPr>
            <p:txBody>
              <a:bodyPr wrap="square" lIns="0" tIns="0" rIns="0" bIns="0" rtlCol="0"/>
              <a:lstStyle/>
              <a:p>
                <a:endParaRPr/>
              </a:p>
            </p:txBody>
          </p:sp>
          <p:pic>
            <p:nvPicPr>
              <p:cNvPr id="554" name="object 539">
                <a:extLst>
                  <a:ext uri="{FF2B5EF4-FFF2-40B4-BE49-F238E27FC236}">
                    <a16:creationId xmlns:a16="http://schemas.microsoft.com/office/drawing/2014/main" id="{CFE1111E-43C6-334D-603C-3727D769FADF}"/>
                  </a:ext>
                </a:extLst>
              </p:cNvPr>
              <p:cNvPicPr/>
              <p:nvPr/>
            </p:nvPicPr>
            <p:blipFill>
              <a:blip r:embed="rId435" cstate="hqprint">
                <a:extLst>
                  <a:ext uri="{28A0092B-C50C-407E-A947-70E740481C1C}">
                    <a14:useLocalDpi xmlns:a14="http://schemas.microsoft.com/office/drawing/2010/main"/>
                  </a:ext>
                </a:extLst>
              </a:blip>
              <a:stretch>
                <a:fillRect/>
              </a:stretch>
            </p:blipFill>
            <p:spPr>
              <a:xfrm>
                <a:off x="6786846" y="2423003"/>
                <a:ext cx="129708" cy="390046"/>
              </a:xfrm>
              <a:prstGeom prst="rect">
                <a:avLst/>
              </a:prstGeom>
            </p:spPr>
          </p:pic>
          <p:pic>
            <p:nvPicPr>
              <p:cNvPr id="555" name="object 540">
                <a:extLst>
                  <a:ext uri="{FF2B5EF4-FFF2-40B4-BE49-F238E27FC236}">
                    <a16:creationId xmlns:a16="http://schemas.microsoft.com/office/drawing/2014/main" id="{C998177F-EF00-2008-A77F-C2ACB3569FAB}"/>
                  </a:ext>
                </a:extLst>
              </p:cNvPr>
              <p:cNvPicPr/>
              <p:nvPr/>
            </p:nvPicPr>
            <p:blipFill>
              <a:blip r:embed="rId436" cstate="hqprint">
                <a:extLst>
                  <a:ext uri="{28A0092B-C50C-407E-A947-70E740481C1C}">
                    <a14:useLocalDpi xmlns:a14="http://schemas.microsoft.com/office/drawing/2010/main"/>
                  </a:ext>
                </a:extLst>
              </a:blip>
              <a:stretch>
                <a:fillRect/>
              </a:stretch>
            </p:blipFill>
            <p:spPr>
              <a:xfrm>
                <a:off x="6841754" y="4541096"/>
                <a:ext cx="178246" cy="704138"/>
              </a:xfrm>
              <a:prstGeom prst="rect">
                <a:avLst/>
              </a:prstGeom>
            </p:spPr>
          </p:pic>
          <p:sp>
            <p:nvSpPr>
              <p:cNvPr id="556" name="object 541">
                <a:extLst>
                  <a:ext uri="{FF2B5EF4-FFF2-40B4-BE49-F238E27FC236}">
                    <a16:creationId xmlns:a16="http://schemas.microsoft.com/office/drawing/2014/main" id="{00C2D6E8-8AA5-0C60-9334-67FF37E8A6C5}"/>
                  </a:ext>
                </a:extLst>
              </p:cNvPr>
              <p:cNvSpPr/>
              <p:nvPr/>
            </p:nvSpPr>
            <p:spPr>
              <a:xfrm>
                <a:off x="6723140" y="1181722"/>
                <a:ext cx="297180" cy="862965"/>
              </a:xfrm>
              <a:custGeom>
                <a:avLst/>
                <a:gdLst/>
                <a:ahLst/>
                <a:cxnLst/>
                <a:rect l="l" t="t" r="r" b="b"/>
                <a:pathLst>
                  <a:path w="297179" h="862964">
                    <a:moveTo>
                      <a:pt x="245359" y="0"/>
                    </a:moveTo>
                    <a:lnTo>
                      <a:pt x="184518" y="65485"/>
                    </a:lnTo>
                    <a:lnTo>
                      <a:pt x="137236" y="89424"/>
                    </a:lnTo>
                    <a:lnTo>
                      <a:pt x="111544" y="162119"/>
                    </a:lnTo>
                    <a:lnTo>
                      <a:pt x="77419" y="206125"/>
                    </a:lnTo>
                    <a:lnTo>
                      <a:pt x="69656" y="216222"/>
                    </a:lnTo>
                    <a:lnTo>
                      <a:pt x="64174" y="227576"/>
                    </a:lnTo>
                    <a:lnTo>
                      <a:pt x="61104" y="239809"/>
                    </a:lnTo>
                    <a:lnTo>
                      <a:pt x="60578" y="252543"/>
                    </a:lnTo>
                    <a:lnTo>
                      <a:pt x="65735" y="335614"/>
                    </a:lnTo>
                    <a:lnTo>
                      <a:pt x="37452" y="358664"/>
                    </a:lnTo>
                    <a:lnTo>
                      <a:pt x="0" y="437125"/>
                    </a:lnTo>
                    <a:lnTo>
                      <a:pt x="6807" y="506416"/>
                    </a:lnTo>
                    <a:lnTo>
                      <a:pt x="51523" y="553774"/>
                    </a:lnTo>
                    <a:lnTo>
                      <a:pt x="76682" y="633403"/>
                    </a:lnTo>
                    <a:lnTo>
                      <a:pt x="111277" y="689258"/>
                    </a:lnTo>
                    <a:lnTo>
                      <a:pt x="168757" y="719840"/>
                    </a:lnTo>
                    <a:lnTo>
                      <a:pt x="196761" y="801221"/>
                    </a:lnTo>
                    <a:lnTo>
                      <a:pt x="216001" y="836426"/>
                    </a:lnTo>
                    <a:lnTo>
                      <a:pt x="258205" y="861886"/>
                    </a:lnTo>
                    <a:lnTo>
                      <a:pt x="271968" y="862603"/>
                    </a:lnTo>
                    <a:lnTo>
                      <a:pt x="285529" y="860134"/>
                    </a:lnTo>
                    <a:lnTo>
                      <a:pt x="296861" y="855153"/>
                    </a:lnTo>
                    <a:lnTo>
                      <a:pt x="296861" y="101689"/>
                    </a:lnTo>
                    <a:lnTo>
                      <a:pt x="286533" y="50542"/>
                    </a:lnTo>
                    <a:lnTo>
                      <a:pt x="258370" y="8772"/>
                    </a:lnTo>
                    <a:lnTo>
                      <a:pt x="245359" y="0"/>
                    </a:lnTo>
                    <a:close/>
                  </a:path>
                </a:pathLst>
              </a:custGeom>
              <a:solidFill>
                <a:srgbClr val="BDDCED"/>
              </a:solidFill>
            </p:spPr>
            <p:txBody>
              <a:bodyPr wrap="square" lIns="0" tIns="0" rIns="0" bIns="0" rtlCol="0"/>
              <a:lstStyle/>
              <a:p>
                <a:endParaRPr/>
              </a:p>
            </p:txBody>
          </p:sp>
          <p:sp>
            <p:nvSpPr>
              <p:cNvPr id="557" name="object 542">
                <a:extLst>
                  <a:ext uri="{FF2B5EF4-FFF2-40B4-BE49-F238E27FC236}">
                    <a16:creationId xmlns:a16="http://schemas.microsoft.com/office/drawing/2014/main" id="{BBBC56FA-DD4E-D18C-DD03-F69A4FB9D193}"/>
                  </a:ext>
                </a:extLst>
              </p:cNvPr>
              <p:cNvSpPr/>
              <p:nvPr/>
            </p:nvSpPr>
            <p:spPr>
              <a:xfrm>
                <a:off x="6834683" y="1247206"/>
                <a:ext cx="73025" cy="97155"/>
              </a:xfrm>
              <a:custGeom>
                <a:avLst/>
                <a:gdLst/>
                <a:ahLst/>
                <a:cxnLst/>
                <a:rect l="l" t="t" r="r" b="b"/>
                <a:pathLst>
                  <a:path w="73025" h="97155">
                    <a:moveTo>
                      <a:pt x="72974" y="0"/>
                    </a:moveTo>
                    <a:lnTo>
                      <a:pt x="25692" y="23939"/>
                    </a:lnTo>
                    <a:lnTo>
                      <a:pt x="0" y="96634"/>
                    </a:lnTo>
                    <a:lnTo>
                      <a:pt x="25692" y="23964"/>
                    </a:lnTo>
                    <a:lnTo>
                      <a:pt x="72974" y="0"/>
                    </a:lnTo>
                    <a:close/>
                  </a:path>
                </a:pathLst>
              </a:custGeom>
              <a:solidFill>
                <a:srgbClr val="84C0DC"/>
              </a:solidFill>
            </p:spPr>
            <p:txBody>
              <a:bodyPr wrap="square" lIns="0" tIns="0" rIns="0" bIns="0" rtlCol="0"/>
              <a:lstStyle/>
              <a:p>
                <a:endParaRPr/>
              </a:p>
            </p:txBody>
          </p:sp>
          <p:pic>
            <p:nvPicPr>
              <p:cNvPr id="558" name="object 543">
                <a:extLst>
                  <a:ext uri="{FF2B5EF4-FFF2-40B4-BE49-F238E27FC236}">
                    <a16:creationId xmlns:a16="http://schemas.microsoft.com/office/drawing/2014/main" id="{0B5031D2-11E9-57AE-55BC-5DAFB63BFF53}"/>
                  </a:ext>
                </a:extLst>
              </p:cNvPr>
              <p:cNvPicPr/>
              <p:nvPr/>
            </p:nvPicPr>
            <p:blipFill>
              <a:blip r:embed="rId437" cstate="hqprint">
                <a:extLst>
                  <a:ext uri="{28A0092B-C50C-407E-A947-70E740481C1C}">
                    <a14:useLocalDpi xmlns:a14="http://schemas.microsoft.com/office/drawing/2010/main"/>
                  </a:ext>
                </a:extLst>
              </a:blip>
              <a:stretch>
                <a:fillRect/>
              </a:stretch>
            </p:blipFill>
            <p:spPr>
              <a:xfrm>
                <a:off x="6774667" y="1724744"/>
                <a:ext cx="116522" cy="175945"/>
              </a:xfrm>
              <a:prstGeom prst="rect">
                <a:avLst/>
              </a:prstGeom>
            </p:spPr>
          </p:pic>
          <p:sp>
            <p:nvSpPr>
              <p:cNvPr id="559" name="object 544">
                <a:extLst>
                  <a:ext uri="{FF2B5EF4-FFF2-40B4-BE49-F238E27FC236}">
                    <a16:creationId xmlns:a16="http://schemas.microsoft.com/office/drawing/2014/main" id="{69358B1A-6F01-2A50-55BC-C290B9E882CA}"/>
                  </a:ext>
                </a:extLst>
              </p:cNvPr>
              <p:cNvSpPr/>
              <p:nvPr/>
            </p:nvSpPr>
            <p:spPr>
              <a:xfrm>
                <a:off x="6723151" y="1223337"/>
                <a:ext cx="297180" cy="512445"/>
              </a:xfrm>
              <a:custGeom>
                <a:avLst/>
                <a:gdLst/>
                <a:ahLst/>
                <a:cxnLst/>
                <a:rect l="l" t="t" r="r" b="b"/>
                <a:pathLst>
                  <a:path w="297179" h="512444">
                    <a:moveTo>
                      <a:pt x="280503" y="0"/>
                    </a:moveTo>
                    <a:lnTo>
                      <a:pt x="198069" y="40035"/>
                    </a:lnTo>
                    <a:lnTo>
                      <a:pt x="135686" y="207167"/>
                    </a:lnTo>
                    <a:lnTo>
                      <a:pt x="89382" y="232021"/>
                    </a:lnTo>
                    <a:lnTo>
                      <a:pt x="65722" y="293997"/>
                    </a:lnTo>
                    <a:lnTo>
                      <a:pt x="37439" y="317047"/>
                    </a:lnTo>
                    <a:lnTo>
                      <a:pt x="31819" y="322287"/>
                    </a:lnTo>
                    <a:lnTo>
                      <a:pt x="26974" y="328198"/>
                    </a:lnTo>
                    <a:lnTo>
                      <a:pt x="22959" y="334699"/>
                    </a:lnTo>
                    <a:lnTo>
                      <a:pt x="19824" y="341711"/>
                    </a:lnTo>
                    <a:lnTo>
                      <a:pt x="0" y="395473"/>
                    </a:lnTo>
                    <a:lnTo>
                      <a:pt x="0" y="395637"/>
                    </a:lnTo>
                    <a:lnTo>
                      <a:pt x="6794" y="464799"/>
                    </a:lnTo>
                    <a:lnTo>
                      <a:pt x="51511" y="512132"/>
                    </a:lnTo>
                    <a:lnTo>
                      <a:pt x="105321" y="413847"/>
                    </a:lnTo>
                    <a:lnTo>
                      <a:pt x="118795" y="327233"/>
                    </a:lnTo>
                    <a:lnTo>
                      <a:pt x="257213" y="263809"/>
                    </a:lnTo>
                    <a:lnTo>
                      <a:pt x="296849" y="199787"/>
                    </a:lnTo>
                    <a:lnTo>
                      <a:pt x="296849" y="60073"/>
                    </a:lnTo>
                    <a:lnTo>
                      <a:pt x="286522" y="8926"/>
                    </a:lnTo>
                    <a:lnTo>
                      <a:pt x="280503" y="0"/>
                    </a:lnTo>
                    <a:close/>
                  </a:path>
                </a:pathLst>
              </a:custGeom>
              <a:solidFill>
                <a:srgbClr val="92B6C8"/>
              </a:solidFill>
            </p:spPr>
            <p:txBody>
              <a:bodyPr wrap="square" lIns="0" tIns="0" rIns="0" bIns="0" rtlCol="0"/>
              <a:lstStyle/>
              <a:p>
                <a:endParaRPr/>
              </a:p>
            </p:txBody>
          </p:sp>
          <p:sp>
            <p:nvSpPr>
              <p:cNvPr id="560" name="object 545">
                <a:extLst>
                  <a:ext uri="{FF2B5EF4-FFF2-40B4-BE49-F238E27FC236}">
                    <a16:creationId xmlns:a16="http://schemas.microsoft.com/office/drawing/2014/main" id="{39C63997-FAF3-102E-2C57-57CB018BDBFC}"/>
                  </a:ext>
                </a:extLst>
              </p:cNvPr>
              <p:cNvSpPr/>
              <p:nvPr/>
            </p:nvSpPr>
            <p:spPr>
              <a:xfrm>
                <a:off x="6783594" y="1271172"/>
                <a:ext cx="76835" cy="246379"/>
              </a:xfrm>
              <a:custGeom>
                <a:avLst/>
                <a:gdLst/>
                <a:ahLst/>
                <a:cxnLst/>
                <a:rect l="l" t="t" r="r" b="b"/>
                <a:pathLst>
                  <a:path w="76834" h="246380">
                    <a:moveTo>
                      <a:pt x="76784" y="0"/>
                    </a:moveTo>
                    <a:lnTo>
                      <a:pt x="51092" y="72669"/>
                    </a:lnTo>
                    <a:lnTo>
                      <a:pt x="16967" y="116674"/>
                    </a:lnTo>
                    <a:lnTo>
                      <a:pt x="9702" y="125971"/>
                    </a:lnTo>
                    <a:lnTo>
                      <a:pt x="4383" y="136366"/>
                    </a:lnTo>
                    <a:lnTo>
                      <a:pt x="1113" y="147560"/>
                    </a:lnTo>
                    <a:lnTo>
                      <a:pt x="0" y="160540"/>
                    </a:lnTo>
                    <a:lnTo>
                      <a:pt x="5270" y="246164"/>
                    </a:lnTo>
                    <a:lnTo>
                      <a:pt x="28930" y="184188"/>
                    </a:lnTo>
                    <a:lnTo>
                      <a:pt x="75234" y="159321"/>
                    </a:lnTo>
                    <a:lnTo>
                      <a:pt x="76784" y="0"/>
                    </a:lnTo>
                    <a:close/>
                  </a:path>
                </a:pathLst>
              </a:custGeom>
              <a:solidFill>
                <a:srgbClr val="80A6B3"/>
              </a:solidFill>
            </p:spPr>
            <p:txBody>
              <a:bodyPr wrap="square" lIns="0" tIns="0" rIns="0" bIns="0" rtlCol="0"/>
              <a:lstStyle/>
              <a:p>
                <a:endParaRPr/>
              </a:p>
            </p:txBody>
          </p:sp>
          <p:sp>
            <p:nvSpPr>
              <p:cNvPr id="561" name="object 546">
                <a:extLst>
                  <a:ext uri="{FF2B5EF4-FFF2-40B4-BE49-F238E27FC236}">
                    <a16:creationId xmlns:a16="http://schemas.microsoft.com/office/drawing/2014/main" id="{E2C96306-B8AA-B40C-C9F2-E109D5F5A482}"/>
                  </a:ext>
                </a:extLst>
              </p:cNvPr>
              <p:cNvSpPr/>
              <p:nvPr/>
            </p:nvSpPr>
            <p:spPr>
              <a:xfrm>
                <a:off x="6858833" y="1181724"/>
                <a:ext cx="116839" cy="248920"/>
              </a:xfrm>
              <a:custGeom>
                <a:avLst/>
                <a:gdLst/>
                <a:ahLst/>
                <a:cxnLst/>
                <a:rect l="l" t="t" r="r" b="b"/>
                <a:pathLst>
                  <a:path w="116840" h="248919">
                    <a:moveTo>
                      <a:pt x="109670" y="0"/>
                    </a:moveTo>
                    <a:lnTo>
                      <a:pt x="48831" y="65482"/>
                    </a:lnTo>
                    <a:lnTo>
                      <a:pt x="1549" y="89447"/>
                    </a:lnTo>
                    <a:lnTo>
                      <a:pt x="0" y="248769"/>
                    </a:lnTo>
                    <a:lnTo>
                      <a:pt x="62382" y="81649"/>
                    </a:lnTo>
                    <a:lnTo>
                      <a:pt x="116353" y="4505"/>
                    </a:lnTo>
                    <a:lnTo>
                      <a:pt x="109670" y="0"/>
                    </a:lnTo>
                    <a:close/>
                  </a:path>
                </a:pathLst>
              </a:custGeom>
              <a:solidFill>
                <a:srgbClr val="7A99A8"/>
              </a:solidFill>
            </p:spPr>
            <p:txBody>
              <a:bodyPr wrap="square" lIns="0" tIns="0" rIns="0" bIns="0" rtlCol="0"/>
              <a:lstStyle/>
              <a:p>
                <a:endParaRPr/>
              </a:p>
            </p:txBody>
          </p:sp>
          <p:sp>
            <p:nvSpPr>
              <p:cNvPr id="562" name="object 547">
                <a:extLst>
                  <a:ext uri="{FF2B5EF4-FFF2-40B4-BE49-F238E27FC236}">
                    <a16:creationId xmlns:a16="http://schemas.microsoft.com/office/drawing/2014/main" id="{9CF6E662-0BD8-44E3-AAFD-67B57C589A00}"/>
                  </a:ext>
                </a:extLst>
              </p:cNvPr>
              <p:cNvSpPr/>
              <p:nvPr/>
            </p:nvSpPr>
            <p:spPr>
              <a:xfrm>
                <a:off x="6840015" y="1724734"/>
                <a:ext cx="95250" cy="171450"/>
              </a:xfrm>
              <a:custGeom>
                <a:avLst/>
                <a:gdLst/>
                <a:ahLst/>
                <a:cxnLst/>
                <a:rect l="l" t="t" r="r" b="b"/>
                <a:pathLst>
                  <a:path w="95250" h="171450">
                    <a:moveTo>
                      <a:pt x="0" y="0"/>
                    </a:moveTo>
                    <a:lnTo>
                      <a:pt x="39916" y="78168"/>
                    </a:lnTo>
                    <a:lnTo>
                      <a:pt x="51180" y="170992"/>
                    </a:lnTo>
                    <a:lnTo>
                      <a:pt x="60195" y="153745"/>
                    </a:lnTo>
                    <a:lnTo>
                      <a:pt x="71567" y="136139"/>
                    </a:lnTo>
                    <a:lnTo>
                      <a:pt x="83763" y="119802"/>
                    </a:lnTo>
                    <a:lnTo>
                      <a:pt x="95250" y="106362"/>
                    </a:lnTo>
                    <a:lnTo>
                      <a:pt x="64960" y="54101"/>
                    </a:lnTo>
                    <a:lnTo>
                      <a:pt x="0" y="0"/>
                    </a:lnTo>
                    <a:close/>
                  </a:path>
                </a:pathLst>
              </a:custGeom>
              <a:solidFill>
                <a:srgbClr val="92B6C8"/>
              </a:solidFill>
            </p:spPr>
            <p:txBody>
              <a:bodyPr wrap="square" lIns="0" tIns="0" rIns="0" bIns="0" rtlCol="0"/>
              <a:lstStyle/>
              <a:p>
                <a:endParaRPr/>
              </a:p>
            </p:txBody>
          </p:sp>
          <p:sp>
            <p:nvSpPr>
              <p:cNvPr id="563" name="object 548">
                <a:extLst>
                  <a:ext uri="{FF2B5EF4-FFF2-40B4-BE49-F238E27FC236}">
                    <a16:creationId xmlns:a16="http://schemas.microsoft.com/office/drawing/2014/main" id="{9FCFF663-B47A-3AE5-1440-589EC7539ADA}"/>
                  </a:ext>
                </a:extLst>
              </p:cNvPr>
              <p:cNvSpPr/>
              <p:nvPr/>
            </p:nvSpPr>
            <p:spPr>
              <a:xfrm>
                <a:off x="6840014" y="1694829"/>
                <a:ext cx="180340" cy="136525"/>
              </a:xfrm>
              <a:custGeom>
                <a:avLst/>
                <a:gdLst/>
                <a:ahLst/>
                <a:cxnLst/>
                <a:rect l="l" t="t" r="r" b="b"/>
                <a:pathLst>
                  <a:path w="180340" h="136525">
                    <a:moveTo>
                      <a:pt x="83184" y="0"/>
                    </a:moveTo>
                    <a:lnTo>
                      <a:pt x="0" y="29908"/>
                    </a:lnTo>
                    <a:lnTo>
                      <a:pt x="64960" y="84010"/>
                    </a:lnTo>
                    <a:lnTo>
                      <a:pt x="95250" y="136271"/>
                    </a:lnTo>
                    <a:lnTo>
                      <a:pt x="98894" y="132473"/>
                    </a:lnTo>
                    <a:lnTo>
                      <a:pt x="118424" y="119444"/>
                    </a:lnTo>
                    <a:lnTo>
                      <a:pt x="149053" y="104627"/>
                    </a:lnTo>
                    <a:lnTo>
                      <a:pt x="179986" y="91582"/>
                    </a:lnTo>
                    <a:lnTo>
                      <a:pt x="179986" y="24138"/>
                    </a:lnTo>
                    <a:lnTo>
                      <a:pt x="115735" y="29362"/>
                    </a:lnTo>
                    <a:lnTo>
                      <a:pt x="83184" y="0"/>
                    </a:lnTo>
                    <a:close/>
                  </a:path>
                </a:pathLst>
              </a:custGeom>
              <a:solidFill>
                <a:srgbClr val="80A6B3"/>
              </a:solidFill>
            </p:spPr>
            <p:txBody>
              <a:bodyPr wrap="square" lIns="0" tIns="0" rIns="0" bIns="0" rtlCol="0"/>
              <a:lstStyle/>
              <a:p>
                <a:endParaRPr/>
              </a:p>
            </p:txBody>
          </p:sp>
          <p:sp>
            <p:nvSpPr>
              <p:cNvPr id="564" name="object 549">
                <a:extLst>
                  <a:ext uri="{FF2B5EF4-FFF2-40B4-BE49-F238E27FC236}">
                    <a16:creationId xmlns:a16="http://schemas.microsoft.com/office/drawing/2014/main" id="{0D37BA21-36B5-471F-9D5B-E27DC464B899}"/>
                  </a:ext>
                </a:extLst>
              </p:cNvPr>
              <p:cNvSpPr/>
              <p:nvPr/>
            </p:nvSpPr>
            <p:spPr>
              <a:xfrm>
                <a:off x="6902329" y="1587620"/>
                <a:ext cx="118110" cy="137160"/>
              </a:xfrm>
              <a:custGeom>
                <a:avLst/>
                <a:gdLst/>
                <a:ahLst/>
                <a:cxnLst/>
                <a:rect l="l" t="t" r="r" b="b"/>
                <a:pathLst>
                  <a:path w="118109" h="137160">
                    <a:moveTo>
                      <a:pt x="117671" y="0"/>
                    </a:moveTo>
                    <a:lnTo>
                      <a:pt x="77711" y="16213"/>
                    </a:lnTo>
                    <a:lnTo>
                      <a:pt x="0" y="18143"/>
                    </a:lnTo>
                    <a:lnTo>
                      <a:pt x="20866" y="107208"/>
                    </a:lnTo>
                    <a:lnTo>
                      <a:pt x="53416" y="136570"/>
                    </a:lnTo>
                    <a:lnTo>
                      <a:pt x="117671" y="131346"/>
                    </a:lnTo>
                    <a:lnTo>
                      <a:pt x="117671" y="0"/>
                    </a:lnTo>
                    <a:close/>
                  </a:path>
                </a:pathLst>
              </a:custGeom>
              <a:solidFill>
                <a:srgbClr val="8AACBE"/>
              </a:solidFill>
            </p:spPr>
            <p:txBody>
              <a:bodyPr wrap="square" lIns="0" tIns="0" rIns="0" bIns="0" rtlCol="0"/>
              <a:lstStyle/>
              <a:p>
                <a:endParaRPr/>
              </a:p>
            </p:txBody>
          </p:sp>
          <p:sp>
            <p:nvSpPr>
              <p:cNvPr id="565" name="object 550">
                <a:extLst>
                  <a:ext uri="{FF2B5EF4-FFF2-40B4-BE49-F238E27FC236}">
                    <a16:creationId xmlns:a16="http://schemas.microsoft.com/office/drawing/2014/main" id="{46C732DC-8E62-24F7-87DE-926E5738C117}"/>
                  </a:ext>
                </a:extLst>
              </p:cNvPr>
              <p:cNvSpPr/>
              <p:nvPr/>
            </p:nvSpPr>
            <p:spPr>
              <a:xfrm>
                <a:off x="6774669" y="1487144"/>
                <a:ext cx="245745" cy="248920"/>
              </a:xfrm>
              <a:custGeom>
                <a:avLst/>
                <a:gdLst/>
                <a:ahLst/>
                <a:cxnLst/>
                <a:rect l="l" t="t" r="r" b="b"/>
                <a:pathLst>
                  <a:path w="245745" h="248919">
                    <a:moveTo>
                      <a:pt x="205701" y="0"/>
                    </a:moveTo>
                    <a:lnTo>
                      <a:pt x="67284" y="63423"/>
                    </a:lnTo>
                    <a:lnTo>
                      <a:pt x="53809" y="150037"/>
                    </a:lnTo>
                    <a:lnTo>
                      <a:pt x="0" y="248323"/>
                    </a:lnTo>
                    <a:lnTo>
                      <a:pt x="65354" y="237591"/>
                    </a:lnTo>
                    <a:lnTo>
                      <a:pt x="127660" y="118618"/>
                    </a:lnTo>
                    <a:lnTo>
                      <a:pt x="205371" y="116687"/>
                    </a:lnTo>
                    <a:lnTo>
                      <a:pt x="245332" y="100474"/>
                    </a:lnTo>
                    <a:lnTo>
                      <a:pt x="245332" y="52436"/>
                    </a:lnTo>
                    <a:lnTo>
                      <a:pt x="121729" y="83667"/>
                    </a:lnTo>
                    <a:lnTo>
                      <a:pt x="242290" y="38481"/>
                    </a:lnTo>
                    <a:lnTo>
                      <a:pt x="205701" y="0"/>
                    </a:lnTo>
                    <a:close/>
                  </a:path>
                </a:pathLst>
              </a:custGeom>
              <a:solidFill>
                <a:srgbClr val="80A6B3"/>
              </a:solidFill>
            </p:spPr>
            <p:txBody>
              <a:bodyPr wrap="square" lIns="0" tIns="0" rIns="0" bIns="0" rtlCol="0"/>
              <a:lstStyle/>
              <a:p>
                <a:endParaRPr/>
              </a:p>
            </p:txBody>
          </p:sp>
          <p:sp>
            <p:nvSpPr>
              <p:cNvPr id="566" name="object 551">
                <a:extLst>
                  <a:ext uri="{FF2B5EF4-FFF2-40B4-BE49-F238E27FC236}">
                    <a16:creationId xmlns:a16="http://schemas.microsoft.com/office/drawing/2014/main" id="{60008AC1-BF4B-4824-9083-4D3F546904CB}"/>
                  </a:ext>
                </a:extLst>
              </p:cNvPr>
              <p:cNvSpPr/>
              <p:nvPr/>
            </p:nvSpPr>
            <p:spPr>
              <a:xfrm>
                <a:off x="6896398" y="1186231"/>
                <a:ext cx="123825" cy="384810"/>
              </a:xfrm>
              <a:custGeom>
                <a:avLst/>
                <a:gdLst/>
                <a:ahLst/>
                <a:cxnLst/>
                <a:rect l="l" t="t" r="r" b="b"/>
                <a:pathLst>
                  <a:path w="123825" h="384809">
                    <a:moveTo>
                      <a:pt x="78789" y="0"/>
                    </a:moveTo>
                    <a:lnTo>
                      <a:pt x="24815" y="77148"/>
                    </a:lnTo>
                    <a:lnTo>
                      <a:pt x="107255" y="37104"/>
                    </a:lnTo>
                    <a:lnTo>
                      <a:pt x="85112" y="4262"/>
                    </a:lnTo>
                    <a:lnTo>
                      <a:pt x="78789" y="0"/>
                    </a:lnTo>
                    <a:close/>
                  </a:path>
                  <a:path w="123825" h="384809">
                    <a:moveTo>
                      <a:pt x="123602" y="236909"/>
                    </a:moveTo>
                    <a:lnTo>
                      <a:pt x="83972" y="300909"/>
                    </a:lnTo>
                    <a:lnTo>
                      <a:pt x="120561" y="339390"/>
                    </a:lnTo>
                    <a:lnTo>
                      <a:pt x="0" y="384577"/>
                    </a:lnTo>
                    <a:lnTo>
                      <a:pt x="123602" y="353346"/>
                    </a:lnTo>
                    <a:lnTo>
                      <a:pt x="123602" y="236909"/>
                    </a:lnTo>
                    <a:close/>
                  </a:path>
                </a:pathLst>
              </a:custGeom>
              <a:solidFill>
                <a:srgbClr val="7A99A8"/>
              </a:solidFill>
            </p:spPr>
            <p:txBody>
              <a:bodyPr wrap="square" lIns="0" tIns="0" rIns="0" bIns="0" rtlCol="0"/>
              <a:lstStyle/>
              <a:p>
                <a:endParaRPr/>
              </a:p>
            </p:txBody>
          </p:sp>
          <p:sp>
            <p:nvSpPr>
              <p:cNvPr id="567" name="object 552">
                <a:extLst>
                  <a:ext uri="{FF2B5EF4-FFF2-40B4-BE49-F238E27FC236}">
                    <a16:creationId xmlns:a16="http://schemas.microsoft.com/office/drawing/2014/main" id="{9B366576-6A56-EC70-E94B-47C072991377}"/>
                  </a:ext>
                </a:extLst>
              </p:cNvPr>
              <p:cNvSpPr/>
              <p:nvPr/>
            </p:nvSpPr>
            <p:spPr>
              <a:xfrm>
                <a:off x="6840021" y="1605765"/>
                <a:ext cx="83185" cy="119380"/>
              </a:xfrm>
              <a:custGeom>
                <a:avLst/>
                <a:gdLst/>
                <a:ahLst/>
                <a:cxnLst/>
                <a:rect l="l" t="t" r="r" b="b"/>
                <a:pathLst>
                  <a:path w="83184" h="119380">
                    <a:moveTo>
                      <a:pt x="62306" y="0"/>
                    </a:moveTo>
                    <a:lnTo>
                      <a:pt x="0" y="118973"/>
                    </a:lnTo>
                    <a:lnTo>
                      <a:pt x="83172" y="89065"/>
                    </a:lnTo>
                    <a:lnTo>
                      <a:pt x="62306" y="0"/>
                    </a:lnTo>
                    <a:close/>
                  </a:path>
                </a:pathLst>
              </a:custGeom>
              <a:solidFill>
                <a:srgbClr val="92B6C8"/>
              </a:solidFill>
            </p:spPr>
            <p:txBody>
              <a:bodyPr wrap="square" lIns="0" tIns="0" rIns="0" bIns="0" rtlCol="0"/>
              <a:lstStyle/>
              <a:p>
                <a:endParaRPr/>
              </a:p>
            </p:txBody>
          </p:sp>
          <p:sp>
            <p:nvSpPr>
              <p:cNvPr id="568" name="object 553">
                <a:extLst>
                  <a:ext uri="{FF2B5EF4-FFF2-40B4-BE49-F238E27FC236}">
                    <a16:creationId xmlns:a16="http://schemas.microsoft.com/office/drawing/2014/main" id="{D681CE97-C8BD-3F47-FF31-8F9C7F66FDFB}"/>
                  </a:ext>
                </a:extLst>
              </p:cNvPr>
              <p:cNvSpPr/>
              <p:nvPr/>
            </p:nvSpPr>
            <p:spPr>
              <a:xfrm>
                <a:off x="3960012" y="2749567"/>
                <a:ext cx="314960" cy="905510"/>
              </a:xfrm>
              <a:custGeom>
                <a:avLst/>
                <a:gdLst/>
                <a:ahLst/>
                <a:cxnLst/>
                <a:rect l="l" t="t" r="r" b="b"/>
                <a:pathLst>
                  <a:path w="314960" h="905510">
                    <a:moveTo>
                      <a:pt x="31742" y="0"/>
                    </a:moveTo>
                    <a:lnTo>
                      <a:pt x="0" y="13554"/>
                    </a:lnTo>
                    <a:lnTo>
                      <a:pt x="0" y="888409"/>
                    </a:lnTo>
                    <a:lnTo>
                      <a:pt x="14978" y="897305"/>
                    </a:lnTo>
                    <a:lnTo>
                      <a:pt x="27738" y="902983"/>
                    </a:lnTo>
                    <a:lnTo>
                      <a:pt x="41291" y="905511"/>
                    </a:lnTo>
                    <a:lnTo>
                      <a:pt x="55060" y="904851"/>
                    </a:lnTo>
                    <a:lnTo>
                      <a:pt x="93701" y="885056"/>
                    </a:lnTo>
                    <a:lnTo>
                      <a:pt x="116743" y="844448"/>
                    </a:lnTo>
                    <a:lnTo>
                      <a:pt x="145064" y="763168"/>
                    </a:lnTo>
                    <a:lnTo>
                      <a:pt x="175303" y="753859"/>
                    </a:lnTo>
                    <a:lnTo>
                      <a:pt x="237507" y="677100"/>
                    </a:lnTo>
                    <a:lnTo>
                      <a:pt x="262983" y="597560"/>
                    </a:lnTo>
                    <a:lnTo>
                      <a:pt x="287583" y="582561"/>
                    </a:lnTo>
                    <a:lnTo>
                      <a:pt x="314965" y="481114"/>
                    </a:lnTo>
                    <a:lnTo>
                      <a:pt x="295356" y="427266"/>
                    </a:lnTo>
                    <a:lnTo>
                      <a:pt x="249648" y="379349"/>
                    </a:lnTo>
                    <a:lnTo>
                      <a:pt x="255148" y="296316"/>
                    </a:lnTo>
                    <a:lnTo>
                      <a:pt x="238485" y="249808"/>
                    </a:lnTo>
                    <a:lnTo>
                      <a:pt x="218203" y="228206"/>
                    </a:lnTo>
                    <a:lnTo>
                      <a:pt x="213927" y="223132"/>
                    </a:lnTo>
                    <a:lnTo>
                      <a:pt x="210205" y="217655"/>
                    </a:lnTo>
                    <a:lnTo>
                      <a:pt x="207070" y="211822"/>
                    </a:lnTo>
                    <a:lnTo>
                      <a:pt x="204551" y="205676"/>
                    </a:lnTo>
                    <a:lnTo>
                      <a:pt x="179138" y="132892"/>
                    </a:lnTo>
                    <a:lnTo>
                      <a:pt x="131958" y="108750"/>
                    </a:lnTo>
                    <a:lnTo>
                      <a:pt x="31742" y="0"/>
                    </a:lnTo>
                    <a:close/>
                  </a:path>
                </a:pathLst>
              </a:custGeom>
              <a:solidFill>
                <a:srgbClr val="BDDCED"/>
              </a:solidFill>
            </p:spPr>
            <p:txBody>
              <a:bodyPr wrap="square" lIns="0" tIns="0" rIns="0" bIns="0" rtlCol="0"/>
              <a:lstStyle/>
              <a:p>
                <a:endParaRPr/>
              </a:p>
            </p:txBody>
          </p:sp>
          <p:pic>
            <p:nvPicPr>
              <p:cNvPr id="569" name="object 554">
                <a:extLst>
                  <a:ext uri="{FF2B5EF4-FFF2-40B4-BE49-F238E27FC236}">
                    <a16:creationId xmlns:a16="http://schemas.microsoft.com/office/drawing/2014/main" id="{48B72655-D895-DD20-F4C4-A1669D075209}"/>
                  </a:ext>
                </a:extLst>
              </p:cNvPr>
              <p:cNvPicPr/>
              <p:nvPr/>
            </p:nvPicPr>
            <p:blipFill>
              <a:blip r:embed="rId438" cstate="print">
                <a:extLst>
                  <a:ext uri="{28A0092B-C50C-407E-A947-70E740481C1C}">
                    <a14:useLocalDpi xmlns:a14="http://schemas.microsoft.com/office/drawing/2010/main"/>
                  </a:ext>
                </a:extLst>
              </a:blip>
              <a:stretch>
                <a:fillRect/>
              </a:stretch>
            </p:blipFill>
            <p:spPr>
              <a:xfrm>
                <a:off x="4138472" y="3452101"/>
                <a:ext cx="43154" cy="50241"/>
              </a:xfrm>
              <a:prstGeom prst="rect">
                <a:avLst/>
              </a:prstGeom>
            </p:spPr>
          </p:pic>
          <p:sp>
            <p:nvSpPr>
              <p:cNvPr id="570" name="object 555">
                <a:extLst>
                  <a:ext uri="{FF2B5EF4-FFF2-40B4-BE49-F238E27FC236}">
                    <a16:creationId xmlns:a16="http://schemas.microsoft.com/office/drawing/2014/main" id="{8791C3B6-8448-208C-2414-7E621AAF1B7E}"/>
                  </a:ext>
                </a:extLst>
              </p:cNvPr>
              <p:cNvSpPr/>
              <p:nvPr/>
            </p:nvSpPr>
            <p:spPr>
              <a:xfrm>
                <a:off x="4181610" y="3426663"/>
                <a:ext cx="16510" cy="26034"/>
              </a:xfrm>
              <a:custGeom>
                <a:avLst/>
                <a:gdLst/>
                <a:ahLst/>
                <a:cxnLst/>
                <a:rect l="l" t="t" r="r" b="b"/>
                <a:pathLst>
                  <a:path w="16510" h="26035">
                    <a:moveTo>
                      <a:pt x="15913" y="0"/>
                    </a:moveTo>
                    <a:lnTo>
                      <a:pt x="0" y="25450"/>
                    </a:lnTo>
                    <a:lnTo>
                      <a:pt x="15913" y="0"/>
                    </a:lnTo>
                    <a:close/>
                  </a:path>
                </a:pathLst>
              </a:custGeom>
              <a:solidFill>
                <a:srgbClr val="9FB2BD"/>
              </a:solidFill>
            </p:spPr>
            <p:txBody>
              <a:bodyPr wrap="square" lIns="0" tIns="0" rIns="0" bIns="0" rtlCol="0"/>
              <a:lstStyle/>
              <a:p>
                <a:endParaRPr/>
              </a:p>
            </p:txBody>
          </p:sp>
          <p:pic>
            <p:nvPicPr>
              <p:cNvPr id="571" name="object 556">
                <a:extLst>
                  <a:ext uri="{FF2B5EF4-FFF2-40B4-BE49-F238E27FC236}">
                    <a16:creationId xmlns:a16="http://schemas.microsoft.com/office/drawing/2014/main" id="{095A5AC9-75D4-805F-034F-3C998505978B}"/>
                  </a:ext>
                </a:extLst>
              </p:cNvPr>
              <p:cNvPicPr/>
              <p:nvPr/>
            </p:nvPicPr>
            <p:blipFill>
              <a:blip r:embed="rId439" cstate="hqprint">
                <a:extLst>
                  <a:ext uri="{28A0092B-C50C-407E-A947-70E740481C1C}">
                    <a14:useLocalDpi xmlns:a14="http://schemas.microsoft.com/office/drawing/2010/main"/>
                  </a:ext>
                </a:extLst>
              </a:blip>
              <a:stretch>
                <a:fillRect/>
              </a:stretch>
            </p:blipFill>
            <p:spPr>
              <a:xfrm>
                <a:off x="4248627" y="3303206"/>
                <a:ext cx="18813" cy="28267"/>
              </a:xfrm>
              <a:prstGeom prst="rect">
                <a:avLst/>
              </a:prstGeom>
            </p:spPr>
          </p:pic>
          <p:sp>
            <p:nvSpPr>
              <p:cNvPr id="572" name="object 557">
                <a:extLst>
                  <a:ext uri="{FF2B5EF4-FFF2-40B4-BE49-F238E27FC236}">
                    <a16:creationId xmlns:a16="http://schemas.microsoft.com/office/drawing/2014/main" id="{5478CEA4-21BE-ADBB-3C6E-56A8606B749D}"/>
                  </a:ext>
                </a:extLst>
              </p:cNvPr>
              <p:cNvSpPr/>
              <p:nvPr/>
            </p:nvSpPr>
            <p:spPr>
              <a:xfrm>
                <a:off x="4252569" y="3323312"/>
                <a:ext cx="5715" cy="5715"/>
              </a:xfrm>
              <a:custGeom>
                <a:avLst/>
                <a:gdLst/>
                <a:ahLst/>
                <a:cxnLst/>
                <a:rect l="l" t="t" r="r" b="b"/>
                <a:pathLst>
                  <a:path w="5714" h="5714">
                    <a:moveTo>
                      <a:pt x="5359" y="0"/>
                    </a:moveTo>
                    <a:lnTo>
                      <a:pt x="2870" y="2908"/>
                    </a:lnTo>
                    <a:lnTo>
                      <a:pt x="0" y="5499"/>
                    </a:lnTo>
                    <a:lnTo>
                      <a:pt x="2882" y="2908"/>
                    </a:lnTo>
                    <a:lnTo>
                      <a:pt x="5359" y="0"/>
                    </a:lnTo>
                    <a:close/>
                  </a:path>
                </a:pathLst>
              </a:custGeom>
              <a:solidFill>
                <a:srgbClr val="A9BCC7"/>
              </a:solidFill>
            </p:spPr>
            <p:txBody>
              <a:bodyPr wrap="square" lIns="0" tIns="0" rIns="0" bIns="0" rtlCol="0"/>
              <a:lstStyle/>
              <a:p>
                <a:endParaRPr/>
              </a:p>
            </p:txBody>
          </p:sp>
          <p:pic>
            <p:nvPicPr>
              <p:cNvPr id="573" name="object 558">
                <a:extLst>
                  <a:ext uri="{FF2B5EF4-FFF2-40B4-BE49-F238E27FC236}">
                    <a16:creationId xmlns:a16="http://schemas.microsoft.com/office/drawing/2014/main" id="{6A6E95D7-303A-9B55-4AB5-9A55AB9EE07F}"/>
                  </a:ext>
                </a:extLst>
              </p:cNvPr>
              <p:cNvPicPr/>
              <p:nvPr/>
            </p:nvPicPr>
            <p:blipFill>
              <a:blip r:embed="rId440" cstate="print"/>
              <a:stretch>
                <a:fillRect/>
              </a:stretch>
            </p:blipFill>
            <p:spPr>
              <a:xfrm>
                <a:off x="4209656" y="3112833"/>
                <a:ext cx="1092" cy="16078"/>
              </a:xfrm>
              <a:prstGeom prst="rect">
                <a:avLst/>
              </a:prstGeom>
            </p:spPr>
          </p:pic>
          <p:sp>
            <p:nvSpPr>
              <p:cNvPr id="574" name="object 559">
                <a:extLst>
                  <a:ext uri="{FF2B5EF4-FFF2-40B4-BE49-F238E27FC236}">
                    <a16:creationId xmlns:a16="http://schemas.microsoft.com/office/drawing/2014/main" id="{EF616CC2-D31F-7AAD-D308-A68DF6405DD8}"/>
                  </a:ext>
                </a:extLst>
              </p:cNvPr>
              <p:cNvSpPr/>
              <p:nvPr/>
            </p:nvSpPr>
            <p:spPr>
              <a:xfrm>
                <a:off x="4186269" y="3066834"/>
                <a:ext cx="23495" cy="62230"/>
              </a:xfrm>
              <a:custGeom>
                <a:avLst/>
                <a:gdLst/>
                <a:ahLst/>
                <a:cxnLst/>
                <a:rect l="l" t="t" r="r" b="b"/>
                <a:pathLst>
                  <a:path w="23495" h="62230">
                    <a:moveTo>
                      <a:pt x="0" y="0"/>
                    </a:moveTo>
                    <a:lnTo>
                      <a:pt x="23393" y="62090"/>
                    </a:lnTo>
                    <a:lnTo>
                      <a:pt x="0" y="0"/>
                    </a:lnTo>
                    <a:close/>
                  </a:path>
                </a:pathLst>
              </a:custGeom>
              <a:solidFill>
                <a:srgbClr val="4DA1BF"/>
              </a:solidFill>
            </p:spPr>
            <p:txBody>
              <a:bodyPr wrap="square" lIns="0" tIns="0" rIns="0" bIns="0" rtlCol="0"/>
              <a:lstStyle/>
              <a:p>
                <a:endParaRPr/>
              </a:p>
            </p:txBody>
          </p:sp>
          <p:pic>
            <p:nvPicPr>
              <p:cNvPr id="575" name="object 560">
                <a:extLst>
                  <a:ext uri="{FF2B5EF4-FFF2-40B4-BE49-F238E27FC236}">
                    <a16:creationId xmlns:a16="http://schemas.microsoft.com/office/drawing/2014/main" id="{16A924A3-02B5-2329-3FA0-4EBFD6B8D6DA}"/>
                  </a:ext>
                </a:extLst>
              </p:cNvPr>
              <p:cNvPicPr/>
              <p:nvPr/>
            </p:nvPicPr>
            <p:blipFill>
              <a:blip r:embed="rId441" cstate="print"/>
              <a:stretch>
                <a:fillRect/>
              </a:stretch>
            </p:blipFill>
            <p:spPr>
              <a:xfrm>
                <a:off x="4136257" y="3501815"/>
                <a:ext cx="3562" cy="1309"/>
              </a:xfrm>
              <a:prstGeom prst="rect">
                <a:avLst/>
              </a:prstGeom>
            </p:spPr>
          </p:pic>
          <p:pic>
            <p:nvPicPr>
              <p:cNvPr id="576" name="object 561">
                <a:extLst>
                  <a:ext uri="{FF2B5EF4-FFF2-40B4-BE49-F238E27FC236}">
                    <a16:creationId xmlns:a16="http://schemas.microsoft.com/office/drawing/2014/main" id="{275BF5CC-497F-DBBC-D42A-91D2696E6979}"/>
                  </a:ext>
                </a:extLst>
              </p:cNvPr>
              <p:cNvPicPr/>
              <p:nvPr/>
            </p:nvPicPr>
            <p:blipFill>
              <a:blip r:embed="rId442" cstate="hqprint">
                <a:extLst>
                  <a:ext uri="{28A0092B-C50C-407E-A947-70E740481C1C}">
                    <a14:useLocalDpi xmlns:a14="http://schemas.microsoft.com/office/drawing/2010/main"/>
                  </a:ext>
                </a:extLst>
              </a:blip>
              <a:stretch>
                <a:fillRect/>
              </a:stretch>
            </p:blipFill>
            <p:spPr>
              <a:xfrm>
                <a:off x="3960012" y="2065323"/>
                <a:ext cx="314966" cy="1541961"/>
              </a:xfrm>
              <a:prstGeom prst="rect">
                <a:avLst/>
              </a:prstGeom>
            </p:spPr>
          </p:pic>
          <p:sp>
            <p:nvSpPr>
              <p:cNvPr id="577" name="object 562">
                <a:extLst>
                  <a:ext uri="{FF2B5EF4-FFF2-40B4-BE49-F238E27FC236}">
                    <a16:creationId xmlns:a16="http://schemas.microsoft.com/office/drawing/2014/main" id="{7F7E4D7D-CE1D-5E73-4C8E-FA75A2CD6874}"/>
                  </a:ext>
                </a:extLst>
              </p:cNvPr>
              <p:cNvSpPr/>
              <p:nvPr/>
            </p:nvSpPr>
            <p:spPr>
              <a:xfrm>
                <a:off x="3960012" y="4302652"/>
                <a:ext cx="267335" cy="885190"/>
              </a:xfrm>
              <a:custGeom>
                <a:avLst/>
                <a:gdLst/>
                <a:ahLst/>
                <a:cxnLst/>
                <a:rect l="l" t="t" r="r" b="b"/>
                <a:pathLst>
                  <a:path w="267335" h="885189">
                    <a:moveTo>
                      <a:pt x="0" y="0"/>
                    </a:moveTo>
                    <a:lnTo>
                      <a:pt x="0" y="885115"/>
                    </a:lnTo>
                    <a:lnTo>
                      <a:pt x="9771" y="884588"/>
                    </a:lnTo>
                    <a:lnTo>
                      <a:pt x="48300" y="864571"/>
                    </a:lnTo>
                    <a:lnTo>
                      <a:pt x="71121" y="823833"/>
                    </a:lnTo>
                    <a:lnTo>
                      <a:pt x="98972" y="742388"/>
                    </a:lnTo>
                    <a:lnTo>
                      <a:pt x="129147" y="732926"/>
                    </a:lnTo>
                    <a:lnTo>
                      <a:pt x="190907" y="655799"/>
                    </a:lnTo>
                    <a:lnTo>
                      <a:pt x="215926" y="576120"/>
                    </a:lnTo>
                    <a:lnTo>
                      <a:pt x="240437" y="560968"/>
                    </a:lnTo>
                    <a:lnTo>
                      <a:pt x="267234" y="459394"/>
                    </a:lnTo>
                    <a:lnTo>
                      <a:pt x="247321" y="405635"/>
                    </a:lnTo>
                    <a:lnTo>
                      <a:pt x="201347" y="357984"/>
                    </a:lnTo>
                    <a:lnTo>
                      <a:pt x="206363" y="274914"/>
                    </a:lnTo>
                    <a:lnTo>
                      <a:pt x="189434" y="228508"/>
                    </a:lnTo>
                    <a:lnTo>
                      <a:pt x="169038" y="207032"/>
                    </a:lnTo>
                    <a:lnTo>
                      <a:pt x="164714" y="201982"/>
                    </a:lnTo>
                    <a:lnTo>
                      <a:pt x="160959" y="196523"/>
                    </a:lnTo>
                    <a:lnTo>
                      <a:pt x="157792" y="190702"/>
                    </a:lnTo>
                    <a:lnTo>
                      <a:pt x="155233" y="184566"/>
                    </a:lnTo>
                    <a:lnTo>
                      <a:pt x="129414" y="111947"/>
                    </a:lnTo>
                    <a:lnTo>
                      <a:pt x="82094" y="88059"/>
                    </a:lnTo>
                    <a:lnTo>
                      <a:pt x="0" y="0"/>
                    </a:lnTo>
                    <a:close/>
                  </a:path>
                </a:pathLst>
              </a:custGeom>
              <a:solidFill>
                <a:srgbClr val="BDDCED"/>
              </a:solidFill>
            </p:spPr>
            <p:txBody>
              <a:bodyPr wrap="square" lIns="0" tIns="0" rIns="0" bIns="0" rtlCol="0"/>
              <a:lstStyle/>
              <a:p>
                <a:endParaRPr/>
              </a:p>
            </p:txBody>
          </p:sp>
          <p:pic>
            <p:nvPicPr>
              <p:cNvPr id="578" name="object 563">
                <a:extLst>
                  <a:ext uri="{FF2B5EF4-FFF2-40B4-BE49-F238E27FC236}">
                    <a16:creationId xmlns:a16="http://schemas.microsoft.com/office/drawing/2014/main" id="{2AA67AAF-85A7-BE78-C38E-0B94E6F1589B}"/>
                  </a:ext>
                </a:extLst>
              </p:cNvPr>
              <p:cNvPicPr/>
              <p:nvPr/>
            </p:nvPicPr>
            <p:blipFill>
              <a:blip r:embed="rId443" cstate="hqprint">
                <a:extLst>
                  <a:ext uri="{28A0092B-C50C-407E-A947-70E740481C1C}">
                    <a14:useLocalDpi xmlns:a14="http://schemas.microsoft.com/office/drawing/2010/main"/>
                  </a:ext>
                </a:extLst>
              </a:blip>
              <a:stretch>
                <a:fillRect/>
              </a:stretch>
            </p:blipFill>
            <p:spPr>
              <a:xfrm>
                <a:off x="4073006" y="4868142"/>
                <a:ext cx="102933" cy="148780"/>
              </a:xfrm>
              <a:prstGeom prst="rect">
                <a:avLst/>
              </a:prstGeom>
            </p:spPr>
          </p:pic>
          <p:pic>
            <p:nvPicPr>
              <p:cNvPr id="579" name="object 564">
                <a:extLst>
                  <a:ext uri="{FF2B5EF4-FFF2-40B4-BE49-F238E27FC236}">
                    <a16:creationId xmlns:a16="http://schemas.microsoft.com/office/drawing/2014/main" id="{FE668950-F4EE-F96C-D42C-AFB1658E4FB3}"/>
                  </a:ext>
                </a:extLst>
              </p:cNvPr>
              <p:cNvPicPr/>
              <p:nvPr/>
            </p:nvPicPr>
            <p:blipFill>
              <a:blip r:embed="rId444" cstate="print">
                <a:extLst>
                  <a:ext uri="{28A0092B-C50C-407E-A947-70E740481C1C}">
                    <a14:useLocalDpi xmlns:a14="http://schemas.microsoft.com/office/drawing/2010/main"/>
                  </a:ext>
                </a:extLst>
              </a:blip>
              <a:stretch>
                <a:fillRect/>
              </a:stretch>
            </p:blipFill>
            <p:spPr>
              <a:xfrm>
                <a:off x="4201198" y="4831333"/>
                <a:ext cx="19380" cy="31826"/>
              </a:xfrm>
              <a:prstGeom prst="rect">
                <a:avLst/>
              </a:prstGeom>
            </p:spPr>
          </p:pic>
          <p:pic>
            <p:nvPicPr>
              <p:cNvPr id="580" name="object 565">
                <a:extLst>
                  <a:ext uri="{FF2B5EF4-FFF2-40B4-BE49-F238E27FC236}">
                    <a16:creationId xmlns:a16="http://schemas.microsoft.com/office/drawing/2014/main" id="{349A9303-02E4-2EFE-8592-45FD9C54A953}"/>
                  </a:ext>
                </a:extLst>
              </p:cNvPr>
              <p:cNvPicPr/>
              <p:nvPr/>
            </p:nvPicPr>
            <p:blipFill>
              <a:blip r:embed="rId445" cstate="hqprint">
                <a:extLst>
                  <a:ext uri="{28A0092B-C50C-407E-A947-70E740481C1C}">
                    <a14:useLocalDpi xmlns:a14="http://schemas.microsoft.com/office/drawing/2010/main"/>
                  </a:ext>
                </a:extLst>
              </a:blip>
              <a:stretch>
                <a:fillRect/>
              </a:stretch>
            </p:blipFill>
            <p:spPr>
              <a:xfrm>
                <a:off x="6916958" y="4994488"/>
                <a:ext cx="103042" cy="200660"/>
              </a:xfrm>
              <a:prstGeom prst="rect">
                <a:avLst/>
              </a:prstGeom>
            </p:spPr>
          </p:pic>
          <p:pic>
            <p:nvPicPr>
              <p:cNvPr id="581" name="object 566">
                <a:extLst>
                  <a:ext uri="{FF2B5EF4-FFF2-40B4-BE49-F238E27FC236}">
                    <a16:creationId xmlns:a16="http://schemas.microsoft.com/office/drawing/2014/main" id="{3BB92EB5-DB7F-83CF-B4BB-CF00292F0705}"/>
                  </a:ext>
                </a:extLst>
              </p:cNvPr>
              <p:cNvPicPr/>
              <p:nvPr/>
            </p:nvPicPr>
            <p:blipFill>
              <a:blip r:embed="rId446" cstate="hqprint">
                <a:extLst>
                  <a:ext uri="{28A0092B-C50C-407E-A947-70E740481C1C}">
                    <a14:useLocalDpi xmlns:a14="http://schemas.microsoft.com/office/drawing/2010/main"/>
                  </a:ext>
                </a:extLst>
              </a:blip>
              <a:stretch>
                <a:fillRect/>
              </a:stretch>
            </p:blipFill>
            <p:spPr>
              <a:xfrm>
                <a:off x="3960012" y="3452473"/>
                <a:ext cx="372585" cy="645806"/>
              </a:xfrm>
              <a:prstGeom prst="rect">
                <a:avLst/>
              </a:prstGeom>
            </p:spPr>
          </p:pic>
          <p:pic>
            <p:nvPicPr>
              <p:cNvPr id="582" name="object 567">
                <a:extLst>
                  <a:ext uri="{FF2B5EF4-FFF2-40B4-BE49-F238E27FC236}">
                    <a16:creationId xmlns:a16="http://schemas.microsoft.com/office/drawing/2014/main" id="{740790C9-4848-C7FF-D92B-AF5EC6B805A4}"/>
                  </a:ext>
                </a:extLst>
              </p:cNvPr>
              <p:cNvPicPr/>
              <p:nvPr/>
            </p:nvPicPr>
            <p:blipFill>
              <a:blip r:embed="rId447" cstate="hqprint">
                <a:extLst>
                  <a:ext uri="{28A0092B-C50C-407E-A947-70E740481C1C}">
                    <a14:useLocalDpi xmlns:a14="http://schemas.microsoft.com/office/drawing/2010/main"/>
                  </a:ext>
                </a:extLst>
              </a:blip>
              <a:stretch>
                <a:fillRect/>
              </a:stretch>
            </p:blipFill>
            <p:spPr>
              <a:xfrm>
                <a:off x="3960012" y="4302655"/>
                <a:ext cx="267233" cy="1565062"/>
              </a:xfrm>
              <a:prstGeom prst="rect">
                <a:avLst/>
              </a:prstGeom>
            </p:spPr>
          </p:pic>
          <p:pic>
            <p:nvPicPr>
              <p:cNvPr id="583" name="object 568">
                <a:extLst>
                  <a:ext uri="{FF2B5EF4-FFF2-40B4-BE49-F238E27FC236}">
                    <a16:creationId xmlns:a16="http://schemas.microsoft.com/office/drawing/2014/main" id="{96ED8BFF-A8CB-7F75-AEBE-5238BC734725}"/>
                  </a:ext>
                </a:extLst>
              </p:cNvPr>
              <p:cNvPicPr/>
              <p:nvPr/>
            </p:nvPicPr>
            <p:blipFill>
              <a:blip r:embed="rId448" cstate="hqprint">
                <a:extLst>
                  <a:ext uri="{28A0092B-C50C-407E-A947-70E740481C1C}">
                    <a14:useLocalDpi xmlns:a14="http://schemas.microsoft.com/office/drawing/2010/main"/>
                  </a:ext>
                </a:extLst>
              </a:blip>
              <a:stretch>
                <a:fillRect/>
              </a:stretch>
            </p:blipFill>
            <p:spPr>
              <a:xfrm>
                <a:off x="3960012" y="1164963"/>
                <a:ext cx="415449" cy="2210021"/>
              </a:xfrm>
              <a:prstGeom prst="rect">
                <a:avLst/>
              </a:prstGeom>
            </p:spPr>
          </p:pic>
          <p:pic>
            <p:nvPicPr>
              <p:cNvPr id="584" name="object 569">
                <a:extLst>
                  <a:ext uri="{FF2B5EF4-FFF2-40B4-BE49-F238E27FC236}">
                    <a16:creationId xmlns:a16="http://schemas.microsoft.com/office/drawing/2014/main" id="{3F74DD60-4F22-5777-29F2-1FAAC600463F}"/>
                  </a:ext>
                </a:extLst>
              </p:cNvPr>
              <p:cNvPicPr/>
              <p:nvPr/>
            </p:nvPicPr>
            <p:blipFill>
              <a:blip r:embed="rId449" cstate="hqprint">
                <a:extLst>
                  <a:ext uri="{28A0092B-C50C-407E-A947-70E740481C1C}">
                    <a14:useLocalDpi xmlns:a14="http://schemas.microsoft.com/office/drawing/2010/main"/>
                  </a:ext>
                </a:extLst>
              </a:blip>
              <a:stretch>
                <a:fillRect/>
              </a:stretch>
            </p:blipFill>
            <p:spPr>
              <a:xfrm>
                <a:off x="6692084" y="1188256"/>
                <a:ext cx="329168" cy="3504977"/>
              </a:xfrm>
              <a:prstGeom prst="rect">
                <a:avLst/>
              </a:prstGeom>
            </p:spPr>
          </p:pic>
          <p:pic>
            <p:nvPicPr>
              <p:cNvPr id="585" name="object 570">
                <a:extLst>
                  <a:ext uri="{FF2B5EF4-FFF2-40B4-BE49-F238E27FC236}">
                    <a16:creationId xmlns:a16="http://schemas.microsoft.com/office/drawing/2014/main" id="{98092C3E-866F-ECD9-6F1E-736B8C6CB9A8}"/>
                  </a:ext>
                </a:extLst>
              </p:cNvPr>
              <p:cNvPicPr/>
              <p:nvPr/>
            </p:nvPicPr>
            <p:blipFill>
              <a:blip r:embed="rId450" cstate="hqprint">
                <a:extLst>
                  <a:ext uri="{28A0092B-C50C-407E-A947-70E740481C1C}">
                    <a14:useLocalDpi xmlns:a14="http://schemas.microsoft.com/office/drawing/2010/main"/>
                  </a:ext>
                </a:extLst>
              </a:blip>
              <a:stretch>
                <a:fillRect/>
              </a:stretch>
            </p:blipFill>
            <p:spPr>
              <a:xfrm>
                <a:off x="6952964" y="5617796"/>
                <a:ext cx="67036" cy="178280"/>
              </a:xfrm>
              <a:prstGeom prst="rect">
                <a:avLst/>
              </a:prstGeom>
            </p:spPr>
          </p:pic>
          <p:sp>
            <p:nvSpPr>
              <p:cNvPr id="586" name="object 571">
                <a:extLst>
                  <a:ext uri="{FF2B5EF4-FFF2-40B4-BE49-F238E27FC236}">
                    <a16:creationId xmlns:a16="http://schemas.microsoft.com/office/drawing/2014/main" id="{9B36A16B-1708-6127-E5D4-8AB3C453C218}"/>
                  </a:ext>
                </a:extLst>
              </p:cNvPr>
              <p:cNvSpPr/>
              <p:nvPr/>
            </p:nvSpPr>
            <p:spPr>
              <a:xfrm>
                <a:off x="4314497" y="1817385"/>
                <a:ext cx="9525" cy="10160"/>
              </a:xfrm>
              <a:custGeom>
                <a:avLst/>
                <a:gdLst/>
                <a:ahLst/>
                <a:cxnLst/>
                <a:rect l="l" t="t" r="r" b="b"/>
                <a:pathLst>
                  <a:path w="9525" h="10160">
                    <a:moveTo>
                      <a:pt x="0" y="0"/>
                    </a:moveTo>
                    <a:lnTo>
                      <a:pt x="8928" y="10007"/>
                    </a:lnTo>
                    <a:lnTo>
                      <a:pt x="7137" y="4229"/>
                    </a:lnTo>
                    <a:lnTo>
                      <a:pt x="3936" y="292"/>
                    </a:lnTo>
                    <a:lnTo>
                      <a:pt x="0" y="0"/>
                    </a:lnTo>
                    <a:close/>
                  </a:path>
                </a:pathLst>
              </a:custGeom>
              <a:solidFill>
                <a:srgbClr val="B3DBEF"/>
              </a:solidFill>
            </p:spPr>
            <p:txBody>
              <a:bodyPr wrap="square" lIns="0" tIns="0" rIns="0" bIns="0" rtlCol="0"/>
              <a:lstStyle/>
              <a:p>
                <a:endParaRPr/>
              </a:p>
            </p:txBody>
          </p:sp>
          <p:sp>
            <p:nvSpPr>
              <p:cNvPr id="587" name="object 572">
                <a:extLst>
                  <a:ext uri="{FF2B5EF4-FFF2-40B4-BE49-F238E27FC236}">
                    <a16:creationId xmlns:a16="http://schemas.microsoft.com/office/drawing/2014/main" id="{BC5A7819-F845-B299-2442-5A2AF07FAE04}"/>
                  </a:ext>
                </a:extLst>
              </p:cNvPr>
              <p:cNvSpPr/>
              <p:nvPr/>
            </p:nvSpPr>
            <p:spPr>
              <a:xfrm>
                <a:off x="4296156" y="1900516"/>
                <a:ext cx="3175" cy="7620"/>
              </a:xfrm>
              <a:custGeom>
                <a:avLst/>
                <a:gdLst/>
                <a:ahLst/>
                <a:cxnLst/>
                <a:rect l="l" t="t" r="r" b="b"/>
                <a:pathLst>
                  <a:path w="3175" h="7619">
                    <a:moveTo>
                      <a:pt x="2591" y="4193"/>
                    </a:moveTo>
                    <a:lnTo>
                      <a:pt x="2806" y="7137"/>
                    </a:lnTo>
                    <a:lnTo>
                      <a:pt x="2616" y="4267"/>
                    </a:lnTo>
                    <a:close/>
                  </a:path>
                  <a:path w="3175" h="7619">
                    <a:moveTo>
                      <a:pt x="1827" y="1938"/>
                    </a:moveTo>
                    <a:lnTo>
                      <a:pt x="2591" y="4193"/>
                    </a:lnTo>
                    <a:lnTo>
                      <a:pt x="2578" y="4013"/>
                    </a:lnTo>
                    <a:lnTo>
                      <a:pt x="1827" y="1938"/>
                    </a:lnTo>
                    <a:close/>
                  </a:path>
                  <a:path w="3175" h="7619">
                    <a:moveTo>
                      <a:pt x="328" y="293"/>
                    </a:moveTo>
                    <a:lnTo>
                      <a:pt x="1814" y="1903"/>
                    </a:lnTo>
                    <a:lnTo>
                      <a:pt x="1663" y="1485"/>
                    </a:lnTo>
                    <a:lnTo>
                      <a:pt x="328" y="293"/>
                    </a:lnTo>
                    <a:close/>
                  </a:path>
                  <a:path w="3175" h="7619">
                    <a:moveTo>
                      <a:pt x="12" y="0"/>
                    </a:moveTo>
                    <a:lnTo>
                      <a:pt x="328" y="293"/>
                    </a:lnTo>
                    <a:lnTo>
                      <a:pt x="12" y="0"/>
                    </a:lnTo>
                    <a:close/>
                  </a:path>
                </a:pathLst>
              </a:custGeom>
              <a:solidFill>
                <a:srgbClr val="93C8D9"/>
              </a:solidFill>
            </p:spPr>
            <p:txBody>
              <a:bodyPr wrap="square" lIns="0" tIns="0" rIns="0" bIns="0" rtlCol="0"/>
              <a:lstStyle/>
              <a:p>
                <a:endParaRPr/>
              </a:p>
            </p:txBody>
          </p:sp>
          <p:sp>
            <p:nvSpPr>
              <p:cNvPr id="588" name="object 573">
                <a:extLst>
                  <a:ext uri="{FF2B5EF4-FFF2-40B4-BE49-F238E27FC236}">
                    <a16:creationId xmlns:a16="http://schemas.microsoft.com/office/drawing/2014/main" id="{7EA15818-D206-7F9C-FCD3-3DD8EE4EA004}"/>
                  </a:ext>
                </a:extLst>
              </p:cNvPr>
              <p:cNvSpPr/>
              <p:nvPr/>
            </p:nvSpPr>
            <p:spPr>
              <a:xfrm>
                <a:off x="4295229" y="1899830"/>
                <a:ext cx="3810" cy="5715"/>
              </a:xfrm>
              <a:custGeom>
                <a:avLst/>
                <a:gdLst/>
                <a:ahLst/>
                <a:cxnLst/>
                <a:rect l="l" t="t" r="r" b="b"/>
                <a:pathLst>
                  <a:path w="3810" h="5714">
                    <a:moveTo>
                      <a:pt x="609" y="431"/>
                    </a:moveTo>
                    <a:lnTo>
                      <a:pt x="317" y="203"/>
                    </a:lnTo>
                    <a:lnTo>
                      <a:pt x="0" y="0"/>
                    </a:lnTo>
                    <a:lnTo>
                      <a:pt x="609" y="431"/>
                    </a:lnTo>
                    <a:close/>
                  </a:path>
                  <a:path w="3810" h="5714">
                    <a:moveTo>
                      <a:pt x="2768" y="2336"/>
                    </a:moveTo>
                    <a:lnTo>
                      <a:pt x="2679" y="2070"/>
                    </a:lnTo>
                    <a:lnTo>
                      <a:pt x="685" y="482"/>
                    </a:lnTo>
                    <a:lnTo>
                      <a:pt x="2768" y="2336"/>
                    </a:lnTo>
                    <a:close/>
                  </a:path>
                  <a:path w="3810" h="5714">
                    <a:moveTo>
                      <a:pt x="3695" y="5105"/>
                    </a:moveTo>
                    <a:lnTo>
                      <a:pt x="2768" y="2336"/>
                    </a:lnTo>
                    <a:lnTo>
                      <a:pt x="3695" y="5270"/>
                    </a:lnTo>
                    <a:lnTo>
                      <a:pt x="3695" y="5105"/>
                    </a:lnTo>
                    <a:close/>
                  </a:path>
                </a:pathLst>
              </a:custGeom>
              <a:solidFill>
                <a:srgbClr val="B3DBEF"/>
              </a:solidFill>
            </p:spPr>
            <p:txBody>
              <a:bodyPr wrap="square" lIns="0" tIns="0" rIns="0" bIns="0" rtlCol="0"/>
              <a:lstStyle/>
              <a:p>
                <a:endParaRPr/>
              </a:p>
            </p:txBody>
          </p:sp>
          <p:sp>
            <p:nvSpPr>
              <p:cNvPr id="589" name="object 574">
                <a:extLst>
                  <a:ext uri="{FF2B5EF4-FFF2-40B4-BE49-F238E27FC236}">
                    <a16:creationId xmlns:a16="http://schemas.microsoft.com/office/drawing/2014/main" id="{3F0B982D-FCE9-C98E-0BF0-37B1FAC88162}"/>
                  </a:ext>
                </a:extLst>
              </p:cNvPr>
              <p:cNvSpPr/>
              <p:nvPr/>
            </p:nvSpPr>
            <p:spPr>
              <a:xfrm>
                <a:off x="4293343" y="1860060"/>
                <a:ext cx="635" cy="0"/>
              </a:xfrm>
              <a:custGeom>
                <a:avLst/>
                <a:gdLst/>
                <a:ahLst/>
                <a:cxnLst/>
                <a:rect l="l" t="t" r="r" b="b"/>
                <a:pathLst>
                  <a:path w="635">
                    <a:moveTo>
                      <a:pt x="0" y="0"/>
                    </a:moveTo>
                    <a:lnTo>
                      <a:pt x="19" y="0"/>
                    </a:lnTo>
                  </a:path>
                </a:pathLst>
              </a:custGeom>
              <a:ln w="3175">
                <a:solidFill>
                  <a:srgbClr val="84B5CA"/>
                </a:solidFill>
              </a:ln>
            </p:spPr>
            <p:txBody>
              <a:bodyPr wrap="square" lIns="0" tIns="0" rIns="0" bIns="0" rtlCol="0"/>
              <a:lstStyle/>
              <a:p>
                <a:endParaRPr/>
              </a:p>
            </p:txBody>
          </p:sp>
          <p:sp>
            <p:nvSpPr>
              <p:cNvPr id="590" name="object 575">
                <a:extLst>
                  <a:ext uri="{FF2B5EF4-FFF2-40B4-BE49-F238E27FC236}">
                    <a16:creationId xmlns:a16="http://schemas.microsoft.com/office/drawing/2014/main" id="{C99B94F1-3FC5-2F6F-8DDE-442BEAD8866F}"/>
                  </a:ext>
                </a:extLst>
              </p:cNvPr>
              <p:cNvSpPr/>
              <p:nvPr/>
            </p:nvSpPr>
            <p:spPr>
              <a:xfrm>
                <a:off x="4291355" y="1859552"/>
                <a:ext cx="635" cy="0"/>
              </a:xfrm>
              <a:custGeom>
                <a:avLst/>
                <a:gdLst/>
                <a:ahLst/>
                <a:cxnLst/>
                <a:rect l="l" t="t" r="r" b="b"/>
                <a:pathLst>
                  <a:path w="635">
                    <a:moveTo>
                      <a:pt x="0" y="0"/>
                    </a:moveTo>
                    <a:lnTo>
                      <a:pt x="76" y="0"/>
                    </a:lnTo>
                  </a:path>
                </a:pathLst>
              </a:custGeom>
              <a:ln w="3175">
                <a:solidFill>
                  <a:srgbClr val="94C9DA"/>
                </a:solidFill>
              </a:ln>
            </p:spPr>
            <p:txBody>
              <a:bodyPr wrap="square" lIns="0" tIns="0" rIns="0" bIns="0" rtlCol="0"/>
              <a:lstStyle/>
              <a:p>
                <a:endParaRPr/>
              </a:p>
            </p:txBody>
          </p:sp>
          <p:sp>
            <p:nvSpPr>
              <p:cNvPr id="591" name="object 576">
                <a:extLst>
                  <a:ext uri="{FF2B5EF4-FFF2-40B4-BE49-F238E27FC236}">
                    <a16:creationId xmlns:a16="http://schemas.microsoft.com/office/drawing/2014/main" id="{AEE85F1D-C700-53BD-5CB1-66106F371CBB}"/>
                  </a:ext>
                </a:extLst>
              </p:cNvPr>
              <p:cNvSpPr/>
              <p:nvPr/>
            </p:nvSpPr>
            <p:spPr>
              <a:xfrm>
                <a:off x="4289278" y="1872880"/>
                <a:ext cx="0" cy="635"/>
              </a:xfrm>
              <a:custGeom>
                <a:avLst/>
                <a:gdLst/>
                <a:ahLst/>
                <a:cxnLst/>
                <a:rect l="l" t="t" r="r" b="b"/>
                <a:pathLst>
                  <a:path h="635">
                    <a:moveTo>
                      <a:pt x="0" y="352"/>
                    </a:moveTo>
                    <a:lnTo>
                      <a:pt x="0" y="0"/>
                    </a:lnTo>
                  </a:path>
                </a:pathLst>
              </a:custGeom>
              <a:ln w="3175">
                <a:solidFill>
                  <a:srgbClr val="83B4C9"/>
                </a:solidFill>
              </a:ln>
            </p:spPr>
            <p:txBody>
              <a:bodyPr wrap="square" lIns="0" tIns="0" rIns="0" bIns="0" rtlCol="0"/>
              <a:lstStyle/>
              <a:p>
                <a:endParaRPr/>
              </a:p>
            </p:txBody>
          </p:sp>
          <p:sp>
            <p:nvSpPr>
              <p:cNvPr id="592" name="object 577">
                <a:extLst>
                  <a:ext uri="{FF2B5EF4-FFF2-40B4-BE49-F238E27FC236}">
                    <a16:creationId xmlns:a16="http://schemas.microsoft.com/office/drawing/2014/main" id="{CA51D467-8B6A-30B5-BD4F-3C1E591AC3A0}"/>
                  </a:ext>
                </a:extLst>
              </p:cNvPr>
              <p:cNvSpPr/>
              <p:nvPr/>
            </p:nvSpPr>
            <p:spPr>
              <a:xfrm>
                <a:off x="4286643" y="1815395"/>
                <a:ext cx="635" cy="0"/>
              </a:xfrm>
              <a:custGeom>
                <a:avLst/>
                <a:gdLst/>
                <a:ahLst/>
                <a:cxnLst/>
                <a:rect l="l" t="t" r="r" b="b"/>
                <a:pathLst>
                  <a:path w="635">
                    <a:moveTo>
                      <a:pt x="0" y="0"/>
                    </a:moveTo>
                    <a:lnTo>
                      <a:pt x="203" y="0"/>
                    </a:lnTo>
                  </a:path>
                </a:pathLst>
              </a:custGeom>
              <a:ln w="3175">
                <a:solidFill>
                  <a:srgbClr val="86B6CB"/>
                </a:solidFill>
              </a:ln>
            </p:spPr>
            <p:txBody>
              <a:bodyPr wrap="square" lIns="0" tIns="0" rIns="0" bIns="0" rtlCol="0"/>
              <a:lstStyle/>
              <a:p>
                <a:endParaRPr/>
              </a:p>
            </p:txBody>
          </p:sp>
          <p:sp>
            <p:nvSpPr>
              <p:cNvPr id="593" name="object 578">
                <a:extLst>
                  <a:ext uri="{FF2B5EF4-FFF2-40B4-BE49-F238E27FC236}">
                    <a16:creationId xmlns:a16="http://schemas.microsoft.com/office/drawing/2014/main" id="{C27D6205-DD54-4B36-6E10-B88C60DC0FB1}"/>
                  </a:ext>
                </a:extLst>
              </p:cNvPr>
              <p:cNvSpPr/>
              <p:nvPr/>
            </p:nvSpPr>
            <p:spPr>
              <a:xfrm>
                <a:off x="4285075" y="1896027"/>
                <a:ext cx="635" cy="0"/>
              </a:xfrm>
              <a:custGeom>
                <a:avLst/>
                <a:gdLst/>
                <a:ahLst/>
                <a:cxnLst/>
                <a:rect l="l" t="t" r="r" b="b"/>
                <a:pathLst>
                  <a:path w="635">
                    <a:moveTo>
                      <a:pt x="0" y="0"/>
                    </a:moveTo>
                    <a:lnTo>
                      <a:pt x="31" y="0"/>
                    </a:lnTo>
                  </a:path>
                </a:pathLst>
              </a:custGeom>
              <a:ln w="3175">
                <a:solidFill>
                  <a:srgbClr val="94C9D9"/>
                </a:solidFill>
              </a:ln>
            </p:spPr>
            <p:txBody>
              <a:bodyPr wrap="square" lIns="0" tIns="0" rIns="0" bIns="0" rtlCol="0"/>
              <a:lstStyle/>
              <a:p>
                <a:endParaRPr/>
              </a:p>
            </p:txBody>
          </p:sp>
          <p:sp>
            <p:nvSpPr>
              <p:cNvPr id="594" name="object 579">
                <a:extLst>
                  <a:ext uri="{FF2B5EF4-FFF2-40B4-BE49-F238E27FC236}">
                    <a16:creationId xmlns:a16="http://schemas.microsoft.com/office/drawing/2014/main" id="{FD7E7A28-0569-68E0-74D3-BF51E90B533B}"/>
                  </a:ext>
                </a:extLst>
              </p:cNvPr>
              <p:cNvSpPr/>
              <p:nvPr/>
            </p:nvSpPr>
            <p:spPr>
              <a:xfrm>
                <a:off x="4284218" y="1742798"/>
                <a:ext cx="0" cy="635"/>
              </a:xfrm>
              <a:custGeom>
                <a:avLst/>
                <a:gdLst/>
                <a:ahLst/>
                <a:cxnLst/>
                <a:rect l="l" t="t" r="r" b="b"/>
                <a:pathLst>
                  <a:path h="635">
                    <a:moveTo>
                      <a:pt x="0" y="28"/>
                    </a:moveTo>
                    <a:lnTo>
                      <a:pt x="0" y="0"/>
                    </a:lnTo>
                  </a:path>
                </a:pathLst>
              </a:custGeom>
              <a:ln w="3175">
                <a:solidFill>
                  <a:srgbClr val="6FA0B5"/>
                </a:solidFill>
              </a:ln>
            </p:spPr>
            <p:txBody>
              <a:bodyPr wrap="square" lIns="0" tIns="0" rIns="0" bIns="0" rtlCol="0"/>
              <a:lstStyle/>
              <a:p>
                <a:endParaRPr/>
              </a:p>
            </p:txBody>
          </p:sp>
          <p:sp>
            <p:nvSpPr>
              <p:cNvPr id="595" name="object 580">
                <a:extLst>
                  <a:ext uri="{FF2B5EF4-FFF2-40B4-BE49-F238E27FC236}">
                    <a16:creationId xmlns:a16="http://schemas.microsoft.com/office/drawing/2014/main" id="{4B6DD292-3437-E083-31E4-C3E640803717}"/>
                  </a:ext>
                </a:extLst>
              </p:cNvPr>
              <p:cNvSpPr/>
              <p:nvPr/>
            </p:nvSpPr>
            <p:spPr>
              <a:xfrm>
                <a:off x="4283075" y="1765490"/>
                <a:ext cx="635" cy="0"/>
              </a:xfrm>
              <a:custGeom>
                <a:avLst/>
                <a:gdLst/>
                <a:ahLst/>
                <a:cxnLst/>
                <a:rect l="l" t="t" r="r" b="b"/>
                <a:pathLst>
                  <a:path w="635">
                    <a:moveTo>
                      <a:pt x="0" y="0"/>
                    </a:moveTo>
                    <a:lnTo>
                      <a:pt x="38" y="0"/>
                    </a:lnTo>
                  </a:path>
                </a:pathLst>
              </a:custGeom>
              <a:ln w="3175">
                <a:solidFill>
                  <a:srgbClr val="89B9CE"/>
                </a:solidFill>
              </a:ln>
            </p:spPr>
            <p:txBody>
              <a:bodyPr wrap="square" lIns="0" tIns="0" rIns="0" bIns="0" rtlCol="0"/>
              <a:lstStyle/>
              <a:p>
                <a:endParaRPr/>
              </a:p>
            </p:txBody>
          </p:sp>
          <p:sp>
            <p:nvSpPr>
              <p:cNvPr id="596" name="object 581">
                <a:extLst>
                  <a:ext uri="{FF2B5EF4-FFF2-40B4-BE49-F238E27FC236}">
                    <a16:creationId xmlns:a16="http://schemas.microsoft.com/office/drawing/2014/main" id="{DA8BFC91-40DE-A177-F069-C38D90CF521A}"/>
                  </a:ext>
                </a:extLst>
              </p:cNvPr>
              <p:cNvSpPr/>
              <p:nvPr/>
            </p:nvSpPr>
            <p:spPr>
              <a:xfrm>
                <a:off x="4279193" y="1815986"/>
                <a:ext cx="635" cy="0"/>
              </a:xfrm>
              <a:custGeom>
                <a:avLst/>
                <a:gdLst/>
                <a:ahLst/>
                <a:cxnLst/>
                <a:rect l="l" t="t" r="r" b="b"/>
                <a:pathLst>
                  <a:path w="635">
                    <a:moveTo>
                      <a:pt x="0" y="0"/>
                    </a:moveTo>
                    <a:lnTo>
                      <a:pt x="258" y="0"/>
                    </a:lnTo>
                  </a:path>
                </a:pathLst>
              </a:custGeom>
              <a:ln w="3175">
                <a:solidFill>
                  <a:srgbClr val="86B7CC"/>
                </a:solidFill>
              </a:ln>
            </p:spPr>
            <p:txBody>
              <a:bodyPr wrap="square" lIns="0" tIns="0" rIns="0" bIns="0" rtlCol="0"/>
              <a:lstStyle/>
              <a:p>
                <a:endParaRPr/>
              </a:p>
            </p:txBody>
          </p:sp>
          <p:sp>
            <p:nvSpPr>
              <p:cNvPr id="597" name="object 582">
                <a:extLst>
                  <a:ext uri="{FF2B5EF4-FFF2-40B4-BE49-F238E27FC236}">
                    <a16:creationId xmlns:a16="http://schemas.microsoft.com/office/drawing/2014/main" id="{4089F379-0DA2-39E2-5075-784AA6E944C9}"/>
                  </a:ext>
                </a:extLst>
              </p:cNvPr>
              <p:cNvSpPr/>
              <p:nvPr/>
            </p:nvSpPr>
            <p:spPr>
              <a:xfrm>
                <a:off x="4277826" y="1815674"/>
                <a:ext cx="5715" cy="635"/>
              </a:xfrm>
              <a:custGeom>
                <a:avLst/>
                <a:gdLst/>
                <a:ahLst/>
                <a:cxnLst/>
                <a:rect l="l" t="t" r="r" b="b"/>
                <a:pathLst>
                  <a:path w="5714" h="635">
                    <a:moveTo>
                      <a:pt x="5156" y="0"/>
                    </a:moveTo>
                    <a:lnTo>
                      <a:pt x="1917" y="279"/>
                    </a:lnTo>
                    <a:lnTo>
                      <a:pt x="0" y="457"/>
                    </a:lnTo>
                    <a:lnTo>
                      <a:pt x="5156" y="0"/>
                    </a:lnTo>
                    <a:close/>
                  </a:path>
                </a:pathLst>
              </a:custGeom>
              <a:solidFill>
                <a:srgbClr val="B3DBEF"/>
              </a:solidFill>
            </p:spPr>
            <p:txBody>
              <a:bodyPr wrap="square" lIns="0" tIns="0" rIns="0" bIns="0" rtlCol="0"/>
              <a:lstStyle/>
              <a:p>
                <a:endParaRPr/>
              </a:p>
            </p:txBody>
          </p:sp>
          <p:sp>
            <p:nvSpPr>
              <p:cNvPr id="598" name="object 583">
                <a:extLst>
                  <a:ext uri="{FF2B5EF4-FFF2-40B4-BE49-F238E27FC236}">
                    <a16:creationId xmlns:a16="http://schemas.microsoft.com/office/drawing/2014/main" id="{2B239FA7-9354-1B43-9B26-CD296A2CB371}"/>
                  </a:ext>
                </a:extLst>
              </p:cNvPr>
              <p:cNvSpPr/>
              <p:nvPr/>
            </p:nvSpPr>
            <p:spPr>
              <a:xfrm>
                <a:off x="4277181" y="1764817"/>
                <a:ext cx="4445" cy="0"/>
              </a:xfrm>
              <a:custGeom>
                <a:avLst/>
                <a:gdLst/>
                <a:ahLst/>
                <a:cxnLst/>
                <a:rect l="l" t="t" r="r" b="b"/>
                <a:pathLst>
                  <a:path w="4445">
                    <a:moveTo>
                      <a:pt x="4318" y="0"/>
                    </a:moveTo>
                    <a:lnTo>
                      <a:pt x="4349" y="0"/>
                    </a:lnTo>
                  </a:path>
                  <a:path w="4445">
                    <a:moveTo>
                      <a:pt x="0" y="0"/>
                    </a:moveTo>
                    <a:lnTo>
                      <a:pt x="0" y="0"/>
                    </a:lnTo>
                  </a:path>
                </a:pathLst>
              </a:custGeom>
              <a:ln w="3175">
                <a:solidFill>
                  <a:srgbClr val="89B9CF"/>
                </a:solidFill>
              </a:ln>
            </p:spPr>
            <p:txBody>
              <a:bodyPr wrap="square" lIns="0" tIns="0" rIns="0" bIns="0" rtlCol="0"/>
              <a:lstStyle/>
              <a:p>
                <a:endParaRPr/>
              </a:p>
            </p:txBody>
          </p:sp>
          <p:sp>
            <p:nvSpPr>
              <p:cNvPr id="599" name="object 584">
                <a:extLst>
                  <a:ext uri="{FF2B5EF4-FFF2-40B4-BE49-F238E27FC236}">
                    <a16:creationId xmlns:a16="http://schemas.microsoft.com/office/drawing/2014/main" id="{549446EF-05D5-A702-B4F1-8FA0451DC3B2}"/>
                  </a:ext>
                </a:extLst>
              </p:cNvPr>
              <p:cNvSpPr/>
              <p:nvPr/>
            </p:nvSpPr>
            <p:spPr>
              <a:xfrm>
                <a:off x="4280376" y="1940782"/>
                <a:ext cx="635" cy="0"/>
              </a:xfrm>
              <a:custGeom>
                <a:avLst/>
                <a:gdLst/>
                <a:ahLst/>
                <a:cxnLst/>
                <a:rect l="l" t="t" r="r" b="b"/>
                <a:pathLst>
                  <a:path w="635">
                    <a:moveTo>
                      <a:pt x="0" y="0"/>
                    </a:moveTo>
                    <a:lnTo>
                      <a:pt x="70" y="0"/>
                    </a:lnTo>
                  </a:path>
                </a:pathLst>
              </a:custGeom>
              <a:ln w="3175">
                <a:solidFill>
                  <a:srgbClr val="82BFCE"/>
                </a:solidFill>
              </a:ln>
            </p:spPr>
            <p:txBody>
              <a:bodyPr wrap="square" lIns="0" tIns="0" rIns="0" bIns="0" rtlCol="0"/>
              <a:lstStyle/>
              <a:p>
                <a:endParaRPr/>
              </a:p>
            </p:txBody>
          </p:sp>
          <p:sp>
            <p:nvSpPr>
              <p:cNvPr id="600" name="object 585">
                <a:extLst>
                  <a:ext uri="{FF2B5EF4-FFF2-40B4-BE49-F238E27FC236}">
                    <a16:creationId xmlns:a16="http://schemas.microsoft.com/office/drawing/2014/main" id="{718E5331-87FA-7FE0-14D0-2816C6A0DFDA}"/>
                  </a:ext>
                </a:extLst>
              </p:cNvPr>
              <p:cNvSpPr/>
              <p:nvPr/>
            </p:nvSpPr>
            <p:spPr>
              <a:xfrm>
                <a:off x="4279893" y="1894414"/>
                <a:ext cx="0" cy="0"/>
              </a:xfrm>
              <a:custGeom>
                <a:avLst/>
                <a:gdLst/>
                <a:ahLst/>
                <a:cxnLst/>
                <a:rect l="l" t="t" r="r" b="b"/>
                <a:pathLst>
                  <a:path>
                    <a:moveTo>
                      <a:pt x="0" y="0"/>
                    </a:moveTo>
                    <a:lnTo>
                      <a:pt x="6" y="0"/>
                    </a:lnTo>
                  </a:path>
                </a:pathLst>
              </a:custGeom>
              <a:ln w="3175">
                <a:solidFill>
                  <a:srgbClr val="84C0CF"/>
                </a:solidFill>
              </a:ln>
            </p:spPr>
            <p:txBody>
              <a:bodyPr wrap="square" lIns="0" tIns="0" rIns="0" bIns="0" rtlCol="0"/>
              <a:lstStyle/>
              <a:p>
                <a:endParaRPr/>
              </a:p>
            </p:txBody>
          </p:sp>
          <p:sp>
            <p:nvSpPr>
              <p:cNvPr id="601" name="object 586">
                <a:extLst>
                  <a:ext uri="{FF2B5EF4-FFF2-40B4-BE49-F238E27FC236}">
                    <a16:creationId xmlns:a16="http://schemas.microsoft.com/office/drawing/2014/main" id="{3A6CF437-B108-6CCD-78A4-C74E4B06F9A4}"/>
                  </a:ext>
                </a:extLst>
              </p:cNvPr>
              <p:cNvSpPr/>
              <p:nvPr/>
            </p:nvSpPr>
            <p:spPr>
              <a:xfrm>
                <a:off x="4276636" y="1764969"/>
                <a:ext cx="635" cy="0"/>
              </a:xfrm>
              <a:custGeom>
                <a:avLst/>
                <a:gdLst/>
                <a:ahLst/>
                <a:cxnLst/>
                <a:rect l="l" t="t" r="r" b="b"/>
                <a:pathLst>
                  <a:path w="635">
                    <a:moveTo>
                      <a:pt x="0" y="0"/>
                    </a:moveTo>
                    <a:lnTo>
                      <a:pt x="88" y="0"/>
                    </a:lnTo>
                  </a:path>
                </a:pathLst>
              </a:custGeom>
              <a:ln w="3175">
                <a:solidFill>
                  <a:srgbClr val="89B9CF"/>
                </a:solidFill>
              </a:ln>
            </p:spPr>
            <p:txBody>
              <a:bodyPr wrap="square" lIns="0" tIns="0" rIns="0" bIns="0" rtlCol="0"/>
              <a:lstStyle/>
              <a:p>
                <a:endParaRPr/>
              </a:p>
            </p:txBody>
          </p:sp>
          <p:sp>
            <p:nvSpPr>
              <p:cNvPr id="602" name="object 587">
                <a:extLst>
                  <a:ext uri="{FF2B5EF4-FFF2-40B4-BE49-F238E27FC236}">
                    <a16:creationId xmlns:a16="http://schemas.microsoft.com/office/drawing/2014/main" id="{63CB2C1E-FA8E-F58A-2612-9F61C0974225}"/>
                  </a:ext>
                </a:extLst>
              </p:cNvPr>
              <p:cNvSpPr/>
              <p:nvPr/>
            </p:nvSpPr>
            <p:spPr>
              <a:xfrm>
                <a:off x="4276477" y="1764937"/>
                <a:ext cx="635" cy="635"/>
              </a:xfrm>
              <a:custGeom>
                <a:avLst/>
                <a:gdLst/>
                <a:ahLst/>
                <a:cxnLst/>
                <a:rect l="l" t="t" r="r" b="b"/>
                <a:pathLst>
                  <a:path w="635" h="635">
                    <a:moveTo>
                      <a:pt x="319" y="0"/>
                    </a:moveTo>
                    <a:lnTo>
                      <a:pt x="0" y="129"/>
                    </a:lnTo>
                    <a:lnTo>
                      <a:pt x="319" y="0"/>
                    </a:lnTo>
                    <a:close/>
                  </a:path>
                </a:pathLst>
              </a:custGeom>
              <a:solidFill>
                <a:srgbClr val="B3DBEF"/>
              </a:solidFill>
            </p:spPr>
            <p:txBody>
              <a:bodyPr wrap="square" lIns="0" tIns="0" rIns="0" bIns="0" rtlCol="0"/>
              <a:lstStyle/>
              <a:p>
                <a:endParaRPr/>
              </a:p>
            </p:txBody>
          </p:sp>
          <p:sp>
            <p:nvSpPr>
              <p:cNvPr id="603" name="object 588">
                <a:extLst>
                  <a:ext uri="{FF2B5EF4-FFF2-40B4-BE49-F238E27FC236}">
                    <a16:creationId xmlns:a16="http://schemas.microsoft.com/office/drawing/2014/main" id="{5816EE53-61F7-1EF3-3C54-7DE9A8236CC0}"/>
                  </a:ext>
                </a:extLst>
              </p:cNvPr>
              <p:cNvSpPr/>
              <p:nvPr/>
            </p:nvSpPr>
            <p:spPr>
              <a:xfrm>
                <a:off x="4275315" y="1941944"/>
                <a:ext cx="635" cy="0"/>
              </a:xfrm>
              <a:custGeom>
                <a:avLst/>
                <a:gdLst/>
                <a:ahLst/>
                <a:cxnLst/>
                <a:rect l="l" t="t" r="r" b="b"/>
                <a:pathLst>
                  <a:path w="635">
                    <a:moveTo>
                      <a:pt x="0" y="0"/>
                    </a:moveTo>
                    <a:lnTo>
                      <a:pt x="120" y="0"/>
                    </a:lnTo>
                  </a:path>
                </a:pathLst>
              </a:custGeom>
              <a:ln w="3175">
                <a:solidFill>
                  <a:srgbClr val="82BFCE"/>
                </a:solidFill>
              </a:ln>
            </p:spPr>
            <p:txBody>
              <a:bodyPr wrap="square" lIns="0" tIns="0" rIns="0" bIns="0" rtlCol="0"/>
              <a:lstStyle/>
              <a:p>
                <a:endParaRPr/>
              </a:p>
            </p:txBody>
          </p:sp>
          <p:sp>
            <p:nvSpPr>
              <p:cNvPr id="604" name="object 589">
                <a:extLst>
                  <a:ext uri="{FF2B5EF4-FFF2-40B4-BE49-F238E27FC236}">
                    <a16:creationId xmlns:a16="http://schemas.microsoft.com/office/drawing/2014/main" id="{93E82D80-3918-A14B-F5EC-74D77F5F2598}"/>
                  </a:ext>
                </a:extLst>
              </p:cNvPr>
              <p:cNvSpPr/>
              <p:nvPr/>
            </p:nvSpPr>
            <p:spPr>
              <a:xfrm>
                <a:off x="4274693" y="1765947"/>
                <a:ext cx="635" cy="0"/>
              </a:xfrm>
              <a:custGeom>
                <a:avLst/>
                <a:gdLst/>
                <a:ahLst/>
                <a:cxnLst/>
                <a:rect l="l" t="t" r="r" b="b"/>
                <a:pathLst>
                  <a:path w="635">
                    <a:moveTo>
                      <a:pt x="0" y="0"/>
                    </a:moveTo>
                    <a:lnTo>
                      <a:pt x="25" y="0"/>
                    </a:lnTo>
                  </a:path>
                </a:pathLst>
              </a:custGeom>
              <a:ln w="3175">
                <a:solidFill>
                  <a:srgbClr val="8ABACF"/>
                </a:solidFill>
              </a:ln>
            </p:spPr>
            <p:txBody>
              <a:bodyPr wrap="square" lIns="0" tIns="0" rIns="0" bIns="0" rtlCol="0"/>
              <a:lstStyle/>
              <a:p>
                <a:endParaRPr/>
              </a:p>
            </p:txBody>
          </p:sp>
          <p:sp>
            <p:nvSpPr>
              <p:cNvPr id="605" name="object 590">
                <a:extLst>
                  <a:ext uri="{FF2B5EF4-FFF2-40B4-BE49-F238E27FC236}">
                    <a16:creationId xmlns:a16="http://schemas.microsoft.com/office/drawing/2014/main" id="{2944F30A-27A0-9788-07CD-AAA0FCC76558}"/>
                  </a:ext>
                </a:extLst>
              </p:cNvPr>
              <p:cNvSpPr/>
              <p:nvPr/>
            </p:nvSpPr>
            <p:spPr>
              <a:xfrm>
                <a:off x="4272508" y="1765259"/>
                <a:ext cx="3810" cy="2540"/>
              </a:xfrm>
              <a:custGeom>
                <a:avLst/>
                <a:gdLst/>
                <a:ahLst/>
                <a:cxnLst/>
                <a:rect l="l" t="t" r="r" b="b"/>
                <a:pathLst>
                  <a:path w="3810" h="2539">
                    <a:moveTo>
                      <a:pt x="3543" y="0"/>
                    </a:moveTo>
                    <a:lnTo>
                      <a:pt x="2705" y="393"/>
                    </a:lnTo>
                    <a:lnTo>
                      <a:pt x="0" y="1930"/>
                    </a:lnTo>
                    <a:lnTo>
                      <a:pt x="2882" y="317"/>
                    </a:lnTo>
                    <a:lnTo>
                      <a:pt x="3543" y="0"/>
                    </a:lnTo>
                    <a:close/>
                  </a:path>
                </a:pathLst>
              </a:custGeom>
              <a:solidFill>
                <a:srgbClr val="B3DBEF"/>
              </a:solidFill>
            </p:spPr>
            <p:txBody>
              <a:bodyPr wrap="square" lIns="0" tIns="0" rIns="0" bIns="0" rtlCol="0"/>
              <a:lstStyle/>
              <a:p>
                <a:endParaRPr/>
              </a:p>
            </p:txBody>
          </p:sp>
          <p:sp>
            <p:nvSpPr>
              <p:cNvPr id="606" name="object 591">
                <a:extLst>
                  <a:ext uri="{FF2B5EF4-FFF2-40B4-BE49-F238E27FC236}">
                    <a16:creationId xmlns:a16="http://schemas.microsoft.com/office/drawing/2014/main" id="{961D1BA6-9AC7-587B-C1A6-E1D47F269BB7}"/>
                  </a:ext>
                </a:extLst>
              </p:cNvPr>
              <p:cNvSpPr/>
              <p:nvPr/>
            </p:nvSpPr>
            <p:spPr>
              <a:xfrm>
                <a:off x="4263682" y="1933943"/>
                <a:ext cx="5080" cy="4445"/>
              </a:xfrm>
              <a:custGeom>
                <a:avLst/>
                <a:gdLst/>
                <a:ahLst/>
                <a:cxnLst/>
                <a:rect l="l" t="t" r="r" b="b"/>
                <a:pathLst>
                  <a:path w="5079" h="4444">
                    <a:moveTo>
                      <a:pt x="0" y="0"/>
                    </a:moveTo>
                    <a:lnTo>
                      <a:pt x="5026" y="3996"/>
                    </a:lnTo>
                    <a:lnTo>
                      <a:pt x="2743" y="2146"/>
                    </a:lnTo>
                    <a:lnTo>
                      <a:pt x="0" y="0"/>
                    </a:lnTo>
                    <a:close/>
                  </a:path>
                </a:pathLst>
              </a:custGeom>
              <a:solidFill>
                <a:srgbClr val="83BFCF"/>
              </a:solidFill>
            </p:spPr>
            <p:txBody>
              <a:bodyPr wrap="square" lIns="0" tIns="0" rIns="0" bIns="0" rtlCol="0"/>
              <a:lstStyle/>
              <a:p>
                <a:endParaRPr/>
              </a:p>
            </p:txBody>
          </p:sp>
          <p:sp>
            <p:nvSpPr>
              <p:cNvPr id="607" name="object 592">
                <a:extLst>
                  <a:ext uri="{FF2B5EF4-FFF2-40B4-BE49-F238E27FC236}">
                    <a16:creationId xmlns:a16="http://schemas.microsoft.com/office/drawing/2014/main" id="{603BF415-5168-4C51-F2E7-426597991F3F}"/>
                  </a:ext>
                </a:extLst>
              </p:cNvPr>
              <p:cNvSpPr/>
              <p:nvPr/>
            </p:nvSpPr>
            <p:spPr>
              <a:xfrm>
                <a:off x="4259443" y="1930624"/>
                <a:ext cx="13970" cy="10795"/>
              </a:xfrm>
              <a:custGeom>
                <a:avLst/>
                <a:gdLst/>
                <a:ahLst/>
                <a:cxnLst/>
                <a:rect l="l" t="t" r="r" b="b"/>
                <a:pathLst>
                  <a:path w="13970" h="10794">
                    <a:moveTo>
                      <a:pt x="12551" y="9960"/>
                    </a:moveTo>
                    <a:lnTo>
                      <a:pt x="13332" y="10589"/>
                    </a:lnTo>
                    <a:lnTo>
                      <a:pt x="12551" y="9960"/>
                    </a:lnTo>
                    <a:close/>
                  </a:path>
                  <a:path w="13970" h="10794">
                    <a:moveTo>
                      <a:pt x="0" y="0"/>
                    </a:moveTo>
                    <a:lnTo>
                      <a:pt x="6982" y="5471"/>
                    </a:lnTo>
                    <a:lnTo>
                      <a:pt x="10665" y="8440"/>
                    </a:lnTo>
                    <a:lnTo>
                      <a:pt x="5649" y="4315"/>
                    </a:lnTo>
                    <a:lnTo>
                      <a:pt x="0" y="0"/>
                    </a:lnTo>
                    <a:close/>
                  </a:path>
                </a:pathLst>
              </a:custGeom>
              <a:solidFill>
                <a:srgbClr val="B3DBEF"/>
              </a:solidFill>
            </p:spPr>
            <p:txBody>
              <a:bodyPr wrap="square" lIns="0" tIns="0" rIns="0" bIns="0" rtlCol="0"/>
              <a:lstStyle/>
              <a:p>
                <a:endParaRPr/>
              </a:p>
            </p:txBody>
          </p:sp>
          <p:sp>
            <p:nvSpPr>
              <p:cNvPr id="608" name="object 593">
                <a:extLst>
                  <a:ext uri="{FF2B5EF4-FFF2-40B4-BE49-F238E27FC236}">
                    <a16:creationId xmlns:a16="http://schemas.microsoft.com/office/drawing/2014/main" id="{20ACCEDC-8BDF-97A4-2CD6-18F720D5C328}"/>
                  </a:ext>
                </a:extLst>
              </p:cNvPr>
              <p:cNvSpPr/>
              <p:nvPr/>
            </p:nvSpPr>
            <p:spPr>
              <a:xfrm>
                <a:off x="4264177" y="1771776"/>
                <a:ext cx="0" cy="635"/>
              </a:xfrm>
              <a:custGeom>
                <a:avLst/>
                <a:gdLst/>
                <a:ahLst/>
                <a:cxnLst/>
                <a:rect l="l" t="t" r="r" b="b"/>
                <a:pathLst>
                  <a:path h="635">
                    <a:moveTo>
                      <a:pt x="0" y="42"/>
                    </a:moveTo>
                    <a:lnTo>
                      <a:pt x="0" y="0"/>
                    </a:lnTo>
                  </a:path>
                </a:pathLst>
              </a:custGeom>
              <a:ln w="3175">
                <a:solidFill>
                  <a:srgbClr val="8ABACF"/>
                </a:solidFill>
              </a:ln>
            </p:spPr>
            <p:txBody>
              <a:bodyPr wrap="square" lIns="0" tIns="0" rIns="0" bIns="0" rtlCol="0"/>
              <a:lstStyle/>
              <a:p>
                <a:endParaRPr/>
              </a:p>
            </p:txBody>
          </p:sp>
          <p:sp>
            <p:nvSpPr>
              <p:cNvPr id="609" name="object 594">
                <a:extLst>
                  <a:ext uri="{FF2B5EF4-FFF2-40B4-BE49-F238E27FC236}">
                    <a16:creationId xmlns:a16="http://schemas.microsoft.com/office/drawing/2014/main" id="{E67A02F1-A917-0A02-1257-1F574586B790}"/>
                  </a:ext>
                </a:extLst>
              </p:cNvPr>
              <p:cNvSpPr/>
              <p:nvPr/>
            </p:nvSpPr>
            <p:spPr>
              <a:xfrm>
                <a:off x="4264066" y="1772083"/>
                <a:ext cx="635" cy="635"/>
              </a:xfrm>
              <a:custGeom>
                <a:avLst/>
                <a:gdLst/>
                <a:ahLst/>
                <a:cxnLst/>
                <a:rect l="l" t="t" r="r" b="b"/>
                <a:pathLst>
                  <a:path w="635" h="635">
                    <a:moveTo>
                      <a:pt x="12" y="0"/>
                    </a:moveTo>
                    <a:close/>
                  </a:path>
                </a:pathLst>
              </a:custGeom>
              <a:solidFill>
                <a:srgbClr val="B3DBEF"/>
              </a:solidFill>
            </p:spPr>
            <p:txBody>
              <a:bodyPr wrap="square" lIns="0" tIns="0" rIns="0" bIns="0" rtlCol="0"/>
              <a:lstStyle/>
              <a:p>
                <a:endParaRPr/>
              </a:p>
            </p:txBody>
          </p:sp>
          <p:sp>
            <p:nvSpPr>
              <p:cNvPr id="610" name="object 595">
                <a:extLst>
                  <a:ext uri="{FF2B5EF4-FFF2-40B4-BE49-F238E27FC236}">
                    <a16:creationId xmlns:a16="http://schemas.microsoft.com/office/drawing/2014/main" id="{D4038423-BD94-EFFB-8583-8CE26ECE69FC}"/>
                  </a:ext>
                </a:extLst>
              </p:cNvPr>
              <p:cNvSpPr/>
              <p:nvPr/>
            </p:nvSpPr>
            <p:spPr>
              <a:xfrm>
                <a:off x="4249483" y="1928742"/>
                <a:ext cx="635" cy="0"/>
              </a:xfrm>
              <a:custGeom>
                <a:avLst/>
                <a:gdLst/>
                <a:ahLst/>
                <a:cxnLst/>
                <a:rect l="l" t="t" r="r" b="b"/>
                <a:pathLst>
                  <a:path w="635">
                    <a:moveTo>
                      <a:pt x="0" y="0"/>
                    </a:moveTo>
                    <a:lnTo>
                      <a:pt x="25" y="0"/>
                    </a:lnTo>
                  </a:path>
                </a:pathLst>
              </a:custGeom>
              <a:ln w="3175">
                <a:solidFill>
                  <a:srgbClr val="81B2C8"/>
                </a:solidFill>
              </a:ln>
            </p:spPr>
            <p:txBody>
              <a:bodyPr wrap="square" lIns="0" tIns="0" rIns="0" bIns="0" rtlCol="0"/>
              <a:lstStyle/>
              <a:p>
                <a:endParaRPr/>
              </a:p>
            </p:txBody>
          </p:sp>
          <p:sp>
            <p:nvSpPr>
              <p:cNvPr id="611" name="object 596">
                <a:extLst>
                  <a:ext uri="{FF2B5EF4-FFF2-40B4-BE49-F238E27FC236}">
                    <a16:creationId xmlns:a16="http://schemas.microsoft.com/office/drawing/2014/main" id="{E800476C-4AB7-E03A-092D-B6A3E4B58FA6}"/>
                  </a:ext>
                </a:extLst>
              </p:cNvPr>
              <p:cNvSpPr/>
              <p:nvPr/>
            </p:nvSpPr>
            <p:spPr>
              <a:xfrm>
                <a:off x="4246651" y="1927282"/>
                <a:ext cx="1270" cy="0"/>
              </a:xfrm>
              <a:custGeom>
                <a:avLst/>
                <a:gdLst/>
                <a:ahLst/>
                <a:cxnLst/>
                <a:rect l="l" t="t" r="r" b="b"/>
                <a:pathLst>
                  <a:path w="1270">
                    <a:moveTo>
                      <a:pt x="0" y="0"/>
                    </a:moveTo>
                    <a:lnTo>
                      <a:pt x="1015" y="0"/>
                    </a:lnTo>
                  </a:path>
                </a:pathLst>
              </a:custGeom>
              <a:ln w="3175">
                <a:solidFill>
                  <a:srgbClr val="81B2C8"/>
                </a:solidFill>
              </a:ln>
            </p:spPr>
            <p:txBody>
              <a:bodyPr wrap="square" lIns="0" tIns="0" rIns="0" bIns="0" rtlCol="0"/>
              <a:lstStyle/>
              <a:p>
                <a:endParaRPr/>
              </a:p>
            </p:txBody>
          </p:sp>
          <p:sp>
            <p:nvSpPr>
              <p:cNvPr id="612" name="object 597">
                <a:extLst>
                  <a:ext uri="{FF2B5EF4-FFF2-40B4-BE49-F238E27FC236}">
                    <a16:creationId xmlns:a16="http://schemas.microsoft.com/office/drawing/2014/main" id="{4EDC2F73-DE85-D785-6F1E-DBAF7AD113CB}"/>
                  </a:ext>
                </a:extLst>
              </p:cNvPr>
              <p:cNvSpPr/>
              <p:nvPr/>
            </p:nvSpPr>
            <p:spPr>
              <a:xfrm>
                <a:off x="4247870" y="1927783"/>
                <a:ext cx="635" cy="0"/>
              </a:xfrm>
              <a:custGeom>
                <a:avLst/>
                <a:gdLst/>
                <a:ahLst/>
                <a:cxnLst/>
                <a:rect l="l" t="t" r="r" b="b"/>
                <a:pathLst>
                  <a:path w="635">
                    <a:moveTo>
                      <a:pt x="0" y="0"/>
                    </a:moveTo>
                    <a:lnTo>
                      <a:pt x="25" y="0"/>
                    </a:lnTo>
                  </a:path>
                </a:pathLst>
              </a:custGeom>
              <a:ln w="3175">
                <a:solidFill>
                  <a:srgbClr val="85C1D0"/>
                </a:solidFill>
              </a:ln>
            </p:spPr>
            <p:txBody>
              <a:bodyPr wrap="square" lIns="0" tIns="0" rIns="0" bIns="0" rtlCol="0"/>
              <a:lstStyle/>
              <a:p>
                <a:endParaRPr/>
              </a:p>
            </p:txBody>
          </p:sp>
          <p:sp>
            <p:nvSpPr>
              <p:cNvPr id="613" name="object 598">
                <a:extLst>
                  <a:ext uri="{FF2B5EF4-FFF2-40B4-BE49-F238E27FC236}">
                    <a16:creationId xmlns:a16="http://schemas.microsoft.com/office/drawing/2014/main" id="{5589A679-D430-0898-C46E-BAADBE54C539}"/>
                  </a:ext>
                </a:extLst>
              </p:cNvPr>
              <p:cNvSpPr/>
              <p:nvPr/>
            </p:nvSpPr>
            <p:spPr>
              <a:xfrm>
                <a:off x="4218305" y="1744395"/>
                <a:ext cx="7620" cy="7620"/>
              </a:xfrm>
              <a:custGeom>
                <a:avLst/>
                <a:gdLst/>
                <a:ahLst/>
                <a:cxnLst/>
                <a:rect l="l" t="t" r="r" b="b"/>
                <a:pathLst>
                  <a:path w="7620" h="7619">
                    <a:moveTo>
                      <a:pt x="7594" y="0"/>
                    </a:moveTo>
                    <a:lnTo>
                      <a:pt x="0" y="7200"/>
                    </a:lnTo>
                    <a:lnTo>
                      <a:pt x="2730" y="4648"/>
                    </a:lnTo>
                    <a:lnTo>
                      <a:pt x="7594" y="0"/>
                    </a:lnTo>
                    <a:close/>
                  </a:path>
                </a:pathLst>
              </a:custGeom>
              <a:solidFill>
                <a:srgbClr val="B3DBEF"/>
              </a:solidFill>
            </p:spPr>
            <p:txBody>
              <a:bodyPr wrap="square" lIns="0" tIns="0" rIns="0" bIns="0" rtlCol="0"/>
              <a:lstStyle/>
              <a:p>
                <a:endParaRPr/>
              </a:p>
            </p:txBody>
          </p:sp>
          <p:sp>
            <p:nvSpPr>
              <p:cNvPr id="614" name="object 599">
                <a:extLst>
                  <a:ext uri="{FF2B5EF4-FFF2-40B4-BE49-F238E27FC236}">
                    <a16:creationId xmlns:a16="http://schemas.microsoft.com/office/drawing/2014/main" id="{D613A1EE-D0DD-C58D-493B-59DFC1970D9F}"/>
                  </a:ext>
                </a:extLst>
              </p:cNvPr>
              <p:cNvSpPr/>
              <p:nvPr/>
            </p:nvSpPr>
            <p:spPr>
              <a:xfrm>
                <a:off x="4210602" y="1956701"/>
                <a:ext cx="635" cy="0"/>
              </a:xfrm>
              <a:custGeom>
                <a:avLst/>
                <a:gdLst/>
                <a:ahLst/>
                <a:cxnLst/>
                <a:rect l="l" t="t" r="r" b="b"/>
                <a:pathLst>
                  <a:path w="635">
                    <a:moveTo>
                      <a:pt x="0" y="0"/>
                    </a:moveTo>
                    <a:lnTo>
                      <a:pt x="190" y="0"/>
                    </a:lnTo>
                  </a:path>
                </a:pathLst>
              </a:custGeom>
              <a:ln w="3175">
                <a:solidFill>
                  <a:srgbClr val="6495AA"/>
                </a:solidFill>
              </a:ln>
            </p:spPr>
            <p:txBody>
              <a:bodyPr wrap="square" lIns="0" tIns="0" rIns="0" bIns="0" rtlCol="0"/>
              <a:lstStyle/>
              <a:p>
                <a:endParaRPr/>
              </a:p>
            </p:txBody>
          </p:sp>
          <p:sp>
            <p:nvSpPr>
              <p:cNvPr id="615" name="object 600">
                <a:extLst>
                  <a:ext uri="{FF2B5EF4-FFF2-40B4-BE49-F238E27FC236}">
                    <a16:creationId xmlns:a16="http://schemas.microsoft.com/office/drawing/2014/main" id="{6BC9EC6E-D895-117E-CB27-4FD31DAE5499}"/>
                  </a:ext>
                </a:extLst>
              </p:cNvPr>
              <p:cNvSpPr/>
              <p:nvPr/>
            </p:nvSpPr>
            <p:spPr>
              <a:xfrm>
                <a:off x="4204550" y="1953869"/>
                <a:ext cx="0" cy="1270"/>
              </a:xfrm>
              <a:custGeom>
                <a:avLst/>
                <a:gdLst/>
                <a:ahLst/>
                <a:cxnLst/>
                <a:rect l="l" t="t" r="r" b="b"/>
                <a:pathLst>
                  <a:path h="1269">
                    <a:moveTo>
                      <a:pt x="0" y="1003"/>
                    </a:moveTo>
                    <a:lnTo>
                      <a:pt x="0" y="0"/>
                    </a:lnTo>
                  </a:path>
                </a:pathLst>
              </a:custGeom>
              <a:ln w="3175">
                <a:solidFill>
                  <a:srgbClr val="6496AB"/>
                </a:solidFill>
              </a:ln>
            </p:spPr>
            <p:txBody>
              <a:bodyPr wrap="square" lIns="0" tIns="0" rIns="0" bIns="0" rtlCol="0"/>
              <a:lstStyle/>
              <a:p>
                <a:endParaRPr/>
              </a:p>
            </p:txBody>
          </p:sp>
          <p:sp>
            <p:nvSpPr>
              <p:cNvPr id="616" name="object 601">
                <a:extLst>
                  <a:ext uri="{FF2B5EF4-FFF2-40B4-BE49-F238E27FC236}">
                    <a16:creationId xmlns:a16="http://schemas.microsoft.com/office/drawing/2014/main" id="{A47C20FD-15FA-DB75-7689-FFBE1A1A948B}"/>
                  </a:ext>
                </a:extLst>
              </p:cNvPr>
              <p:cNvSpPr/>
              <p:nvPr/>
            </p:nvSpPr>
            <p:spPr>
              <a:xfrm>
                <a:off x="4204500" y="1759813"/>
                <a:ext cx="635" cy="0"/>
              </a:xfrm>
              <a:custGeom>
                <a:avLst/>
                <a:gdLst/>
                <a:ahLst/>
                <a:cxnLst/>
                <a:rect l="l" t="t" r="r" b="b"/>
                <a:pathLst>
                  <a:path w="635">
                    <a:moveTo>
                      <a:pt x="0" y="0"/>
                    </a:moveTo>
                    <a:lnTo>
                      <a:pt x="25" y="0"/>
                    </a:lnTo>
                  </a:path>
                </a:pathLst>
              </a:custGeom>
              <a:ln w="3175">
                <a:solidFill>
                  <a:srgbClr val="699CB2"/>
                </a:solidFill>
              </a:ln>
            </p:spPr>
            <p:txBody>
              <a:bodyPr wrap="square" lIns="0" tIns="0" rIns="0" bIns="0" rtlCol="0"/>
              <a:lstStyle/>
              <a:p>
                <a:endParaRPr/>
              </a:p>
            </p:txBody>
          </p:sp>
          <p:sp>
            <p:nvSpPr>
              <p:cNvPr id="617" name="object 602">
                <a:extLst>
                  <a:ext uri="{FF2B5EF4-FFF2-40B4-BE49-F238E27FC236}">
                    <a16:creationId xmlns:a16="http://schemas.microsoft.com/office/drawing/2014/main" id="{F1BF9FE7-49AB-33E9-11A7-E97CA9E583C8}"/>
                  </a:ext>
                </a:extLst>
              </p:cNvPr>
              <p:cNvSpPr/>
              <p:nvPr/>
            </p:nvSpPr>
            <p:spPr>
              <a:xfrm>
                <a:off x="4202633" y="1759063"/>
                <a:ext cx="3175" cy="194310"/>
              </a:xfrm>
              <a:custGeom>
                <a:avLst/>
                <a:gdLst/>
                <a:ahLst/>
                <a:cxnLst/>
                <a:rect l="l" t="t" r="r" b="b"/>
                <a:pathLst>
                  <a:path w="3175" h="194310">
                    <a:moveTo>
                      <a:pt x="965" y="194030"/>
                    </a:moveTo>
                    <a:lnTo>
                      <a:pt x="0" y="192125"/>
                    </a:lnTo>
                    <a:lnTo>
                      <a:pt x="698" y="193560"/>
                    </a:lnTo>
                    <a:lnTo>
                      <a:pt x="965" y="194030"/>
                    </a:lnTo>
                    <a:close/>
                  </a:path>
                  <a:path w="3175" h="194310">
                    <a:moveTo>
                      <a:pt x="1371" y="1168"/>
                    </a:moveTo>
                    <a:lnTo>
                      <a:pt x="787" y="1625"/>
                    </a:lnTo>
                    <a:lnTo>
                      <a:pt x="1371" y="1168"/>
                    </a:lnTo>
                    <a:close/>
                  </a:path>
                  <a:path w="3175" h="194310">
                    <a:moveTo>
                      <a:pt x="2857" y="0"/>
                    </a:moveTo>
                    <a:lnTo>
                      <a:pt x="876" y="2184"/>
                    </a:lnTo>
                    <a:lnTo>
                      <a:pt x="2857" y="0"/>
                    </a:lnTo>
                    <a:close/>
                  </a:path>
                </a:pathLst>
              </a:custGeom>
              <a:solidFill>
                <a:srgbClr val="B3DBEF"/>
              </a:solidFill>
            </p:spPr>
            <p:txBody>
              <a:bodyPr wrap="square" lIns="0" tIns="0" rIns="0" bIns="0" rtlCol="0"/>
              <a:lstStyle/>
              <a:p>
                <a:endParaRPr/>
              </a:p>
            </p:txBody>
          </p:sp>
          <p:sp>
            <p:nvSpPr>
              <p:cNvPr id="618" name="object 603">
                <a:extLst>
                  <a:ext uri="{FF2B5EF4-FFF2-40B4-BE49-F238E27FC236}">
                    <a16:creationId xmlns:a16="http://schemas.microsoft.com/office/drawing/2014/main" id="{62A44B09-4BDB-0CFF-D44C-BADB2561225B}"/>
                  </a:ext>
                </a:extLst>
              </p:cNvPr>
              <p:cNvSpPr/>
              <p:nvPr/>
            </p:nvSpPr>
            <p:spPr>
              <a:xfrm>
                <a:off x="4201610" y="1949000"/>
                <a:ext cx="0" cy="635"/>
              </a:xfrm>
              <a:custGeom>
                <a:avLst/>
                <a:gdLst/>
                <a:ahLst/>
                <a:cxnLst/>
                <a:rect l="l" t="t" r="r" b="b"/>
                <a:pathLst>
                  <a:path h="635">
                    <a:moveTo>
                      <a:pt x="0" y="19"/>
                    </a:moveTo>
                    <a:lnTo>
                      <a:pt x="0" y="0"/>
                    </a:lnTo>
                  </a:path>
                </a:pathLst>
              </a:custGeom>
              <a:ln w="3175">
                <a:solidFill>
                  <a:srgbClr val="6496AB"/>
                </a:solidFill>
              </a:ln>
            </p:spPr>
            <p:txBody>
              <a:bodyPr wrap="square" lIns="0" tIns="0" rIns="0" bIns="0" rtlCol="0"/>
              <a:lstStyle/>
              <a:p>
                <a:endParaRPr/>
              </a:p>
            </p:txBody>
          </p:sp>
          <p:sp>
            <p:nvSpPr>
              <p:cNvPr id="619" name="object 604">
                <a:extLst>
                  <a:ext uri="{FF2B5EF4-FFF2-40B4-BE49-F238E27FC236}">
                    <a16:creationId xmlns:a16="http://schemas.microsoft.com/office/drawing/2014/main" id="{6BFFEF6E-2911-47FF-808C-88BBFFB2114E}"/>
                  </a:ext>
                </a:extLst>
              </p:cNvPr>
              <p:cNvSpPr/>
              <p:nvPr/>
            </p:nvSpPr>
            <p:spPr>
              <a:xfrm>
                <a:off x="4200036" y="1945620"/>
                <a:ext cx="2540" cy="5080"/>
              </a:xfrm>
              <a:custGeom>
                <a:avLst/>
                <a:gdLst/>
                <a:ahLst/>
                <a:cxnLst/>
                <a:rect l="l" t="t" r="r" b="b"/>
                <a:pathLst>
                  <a:path w="2539" h="5080">
                    <a:moveTo>
                      <a:pt x="0" y="0"/>
                    </a:moveTo>
                    <a:lnTo>
                      <a:pt x="1676" y="3632"/>
                    </a:lnTo>
                    <a:lnTo>
                      <a:pt x="2324" y="4978"/>
                    </a:lnTo>
                    <a:lnTo>
                      <a:pt x="0" y="0"/>
                    </a:lnTo>
                    <a:close/>
                  </a:path>
                </a:pathLst>
              </a:custGeom>
              <a:solidFill>
                <a:srgbClr val="B3DBEF"/>
              </a:solidFill>
            </p:spPr>
            <p:txBody>
              <a:bodyPr wrap="square" lIns="0" tIns="0" rIns="0" bIns="0" rtlCol="0"/>
              <a:lstStyle/>
              <a:p>
                <a:endParaRPr/>
              </a:p>
            </p:txBody>
          </p:sp>
          <p:sp>
            <p:nvSpPr>
              <p:cNvPr id="620" name="object 605">
                <a:extLst>
                  <a:ext uri="{FF2B5EF4-FFF2-40B4-BE49-F238E27FC236}">
                    <a16:creationId xmlns:a16="http://schemas.microsoft.com/office/drawing/2014/main" id="{1864730E-B848-95AF-AA48-3F68D60AC9FC}"/>
                  </a:ext>
                </a:extLst>
              </p:cNvPr>
              <p:cNvSpPr/>
              <p:nvPr/>
            </p:nvSpPr>
            <p:spPr>
              <a:xfrm>
                <a:off x="4195629" y="1936245"/>
                <a:ext cx="0" cy="635"/>
              </a:xfrm>
              <a:custGeom>
                <a:avLst/>
                <a:gdLst/>
                <a:ahLst/>
                <a:cxnLst/>
                <a:rect l="l" t="t" r="r" b="b"/>
                <a:pathLst>
                  <a:path h="635">
                    <a:moveTo>
                      <a:pt x="0" y="34"/>
                    </a:moveTo>
                    <a:lnTo>
                      <a:pt x="0" y="0"/>
                    </a:lnTo>
                  </a:path>
                </a:pathLst>
              </a:custGeom>
              <a:ln w="3175">
                <a:solidFill>
                  <a:srgbClr val="6696AB"/>
                </a:solidFill>
              </a:ln>
            </p:spPr>
            <p:txBody>
              <a:bodyPr wrap="square" lIns="0" tIns="0" rIns="0" bIns="0" rtlCol="0"/>
              <a:lstStyle/>
              <a:p>
                <a:endParaRPr/>
              </a:p>
            </p:txBody>
          </p:sp>
          <p:sp>
            <p:nvSpPr>
              <p:cNvPr id="621" name="object 606">
                <a:extLst>
                  <a:ext uri="{FF2B5EF4-FFF2-40B4-BE49-F238E27FC236}">
                    <a16:creationId xmlns:a16="http://schemas.microsoft.com/office/drawing/2014/main" id="{801CFAC0-E8E0-6655-C75B-BC3FBB6E3911}"/>
                  </a:ext>
                </a:extLst>
              </p:cNvPr>
              <p:cNvSpPr/>
              <p:nvPr/>
            </p:nvSpPr>
            <p:spPr>
              <a:xfrm>
                <a:off x="4195343" y="1953498"/>
                <a:ext cx="635" cy="635"/>
              </a:xfrm>
              <a:custGeom>
                <a:avLst/>
                <a:gdLst/>
                <a:ahLst/>
                <a:cxnLst/>
                <a:rect l="l" t="t" r="r" b="b"/>
                <a:pathLst>
                  <a:path w="635" h="635">
                    <a:moveTo>
                      <a:pt x="0" y="0"/>
                    </a:moveTo>
                    <a:lnTo>
                      <a:pt x="126" y="279"/>
                    </a:lnTo>
                    <a:lnTo>
                      <a:pt x="190" y="406"/>
                    </a:lnTo>
                    <a:lnTo>
                      <a:pt x="126" y="254"/>
                    </a:lnTo>
                    <a:lnTo>
                      <a:pt x="0" y="0"/>
                    </a:lnTo>
                    <a:close/>
                  </a:path>
                </a:pathLst>
              </a:custGeom>
              <a:solidFill>
                <a:srgbClr val="B3DBEF"/>
              </a:solidFill>
            </p:spPr>
            <p:txBody>
              <a:bodyPr wrap="square" lIns="0" tIns="0" rIns="0" bIns="0" rtlCol="0"/>
              <a:lstStyle/>
              <a:p>
                <a:endParaRPr/>
              </a:p>
            </p:txBody>
          </p:sp>
          <p:sp>
            <p:nvSpPr>
              <p:cNvPr id="622" name="object 607">
                <a:extLst>
                  <a:ext uri="{FF2B5EF4-FFF2-40B4-BE49-F238E27FC236}">
                    <a16:creationId xmlns:a16="http://schemas.microsoft.com/office/drawing/2014/main" id="{9E5B9A59-1F3C-6CDB-CE84-253C7DCD6E2E}"/>
                  </a:ext>
                </a:extLst>
              </p:cNvPr>
              <p:cNvSpPr/>
              <p:nvPr/>
            </p:nvSpPr>
            <p:spPr>
              <a:xfrm>
                <a:off x="4190408" y="1943129"/>
                <a:ext cx="0" cy="635"/>
              </a:xfrm>
              <a:custGeom>
                <a:avLst/>
                <a:gdLst/>
                <a:ahLst/>
                <a:cxnLst/>
                <a:rect l="l" t="t" r="r" b="b"/>
                <a:pathLst>
                  <a:path h="635">
                    <a:moveTo>
                      <a:pt x="0" y="22"/>
                    </a:moveTo>
                    <a:lnTo>
                      <a:pt x="0" y="0"/>
                    </a:lnTo>
                  </a:path>
                </a:pathLst>
              </a:custGeom>
              <a:ln w="3175">
                <a:solidFill>
                  <a:srgbClr val="6596AB"/>
                </a:solidFill>
              </a:ln>
            </p:spPr>
            <p:txBody>
              <a:bodyPr wrap="square" lIns="0" tIns="0" rIns="0" bIns="0" rtlCol="0"/>
              <a:lstStyle/>
              <a:p>
                <a:endParaRPr/>
              </a:p>
            </p:txBody>
          </p:sp>
          <p:sp>
            <p:nvSpPr>
              <p:cNvPr id="623" name="object 608">
                <a:extLst>
                  <a:ext uri="{FF2B5EF4-FFF2-40B4-BE49-F238E27FC236}">
                    <a16:creationId xmlns:a16="http://schemas.microsoft.com/office/drawing/2014/main" id="{0C592BFF-93B1-002E-831A-EE8251A9038C}"/>
                  </a:ext>
                </a:extLst>
              </p:cNvPr>
              <p:cNvSpPr/>
              <p:nvPr/>
            </p:nvSpPr>
            <p:spPr>
              <a:xfrm>
                <a:off x="4189860" y="1942003"/>
                <a:ext cx="5080" cy="10160"/>
              </a:xfrm>
              <a:custGeom>
                <a:avLst/>
                <a:gdLst/>
                <a:ahLst/>
                <a:cxnLst/>
                <a:rect l="l" t="t" r="r" b="b"/>
                <a:pathLst>
                  <a:path w="5079" h="10160">
                    <a:moveTo>
                      <a:pt x="0" y="0"/>
                    </a:moveTo>
                    <a:lnTo>
                      <a:pt x="1689" y="3632"/>
                    </a:lnTo>
                    <a:lnTo>
                      <a:pt x="3301" y="6934"/>
                    </a:lnTo>
                    <a:lnTo>
                      <a:pt x="4559" y="9563"/>
                    </a:lnTo>
                    <a:lnTo>
                      <a:pt x="0" y="0"/>
                    </a:lnTo>
                    <a:close/>
                  </a:path>
                </a:pathLst>
              </a:custGeom>
              <a:solidFill>
                <a:srgbClr val="B3DBEF"/>
              </a:solidFill>
            </p:spPr>
            <p:txBody>
              <a:bodyPr wrap="square" lIns="0" tIns="0" rIns="0" bIns="0" rtlCol="0"/>
              <a:lstStyle/>
              <a:p>
                <a:endParaRPr/>
              </a:p>
            </p:txBody>
          </p:sp>
          <p:sp>
            <p:nvSpPr>
              <p:cNvPr id="624" name="object 609">
                <a:extLst>
                  <a:ext uri="{FF2B5EF4-FFF2-40B4-BE49-F238E27FC236}">
                    <a16:creationId xmlns:a16="http://schemas.microsoft.com/office/drawing/2014/main" id="{F6300E63-F6E8-D442-1A27-FB3C9FB9CD61}"/>
                  </a:ext>
                </a:extLst>
              </p:cNvPr>
              <p:cNvSpPr/>
              <p:nvPr/>
            </p:nvSpPr>
            <p:spPr>
              <a:xfrm>
                <a:off x="4171964" y="1967563"/>
                <a:ext cx="20320" cy="8890"/>
              </a:xfrm>
              <a:custGeom>
                <a:avLst/>
                <a:gdLst/>
                <a:ahLst/>
                <a:cxnLst/>
                <a:rect l="l" t="t" r="r" b="b"/>
                <a:pathLst>
                  <a:path w="20320" h="8889">
                    <a:moveTo>
                      <a:pt x="4560" y="7599"/>
                    </a:moveTo>
                    <a:lnTo>
                      <a:pt x="2019" y="8127"/>
                    </a:lnTo>
                    <a:lnTo>
                      <a:pt x="0" y="8432"/>
                    </a:lnTo>
                    <a:lnTo>
                      <a:pt x="1752" y="8191"/>
                    </a:lnTo>
                    <a:lnTo>
                      <a:pt x="3543" y="7848"/>
                    </a:lnTo>
                    <a:lnTo>
                      <a:pt x="4560" y="7599"/>
                    </a:lnTo>
                    <a:close/>
                  </a:path>
                  <a:path w="20320" h="8889">
                    <a:moveTo>
                      <a:pt x="12358" y="4803"/>
                    </a:moveTo>
                    <a:lnTo>
                      <a:pt x="9156" y="6095"/>
                    </a:lnTo>
                    <a:lnTo>
                      <a:pt x="7861" y="6578"/>
                    </a:lnTo>
                    <a:lnTo>
                      <a:pt x="6210" y="7137"/>
                    </a:lnTo>
                    <a:lnTo>
                      <a:pt x="5359" y="7404"/>
                    </a:lnTo>
                    <a:lnTo>
                      <a:pt x="6934" y="6934"/>
                    </a:lnTo>
                    <a:lnTo>
                      <a:pt x="8432" y="6400"/>
                    </a:lnTo>
                    <a:lnTo>
                      <a:pt x="12358" y="4803"/>
                    </a:lnTo>
                    <a:close/>
                  </a:path>
                  <a:path w="20320" h="8889">
                    <a:moveTo>
                      <a:pt x="19964" y="0"/>
                    </a:moveTo>
                    <a:lnTo>
                      <a:pt x="17304" y="2197"/>
                    </a:lnTo>
                    <a:lnTo>
                      <a:pt x="14812" y="3644"/>
                    </a:lnTo>
                    <a:lnTo>
                      <a:pt x="17353" y="2171"/>
                    </a:lnTo>
                    <a:lnTo>
                      <a:pt x="19964" y="0"/>
                    </a:lnTo>
                    <a:close/>
                  </a:path>
                </a:pathLst>
              </a:custGeom>
              <a:solidFill>
                <a:srgbClr val="88ACBD"/>
              </a:solidFill>
            </p:spPr>
            <p:txBody>
              <a:bodyPr wrap="square" lIns="0" tIns="0" rIns="0" bIns="0" rtlCol="0"/>
              <a:lstStyle/>
              <a:p>
                <a:endParaRPr/>
              </a:p>
            </p:txBody>
          </p:sp>
          <p:sp>
            <p:nvSpPr>
              <p:cNvPr id="625" name="object 610">
                <a:extLst>
                  <a:ext uri="{FF2B5EF4-FFF2-40B4-BE49-F238E27FC236}">
                    <a16:creationId xmlns:a16="http://schemas.microsoft.com/office/drawing/2014/main" id="{5760D3D2-2075-6C79-BA69-2D5558BD7EC9}"/>
                  </a:ext>
                </a:extLst>
              </p:cNvPr>
              <p:cNvSpPr/>
              <p:nvPr/>
            </p:nvSpPr>
            <p:spPr>
              <a:xfrm>
                <a:off x="4188969" y="1940079"/>
                <a:ext cx="1270" cy="1905"/>
              </a:xfrm>
              <a:custGeom>
                <a:avLst/>
                <a:gdLst/>
                <a:ahLst/>
                <a:cxnLst/>
                <a:rect l="l" t="t" r="r" b="b"/>
                <a:pathLst>
                  <a:path w="1270" h="1905">
                    <a:moveTo>
                      <a:pt x="0" y="0"/>
                    </a:moveTo>
                    <a:lnTo>
                      <a:pt x="215" y="495"/>
                    </a:lnTo>
                    <a:lnTo>
                      <a:pt x="673" y="1460"/>
                    </a:lnTo>
                    <a:lnTo>
                      <a:pt x="596" y="1295"/>
                    </a:lnTo>
                    <a:lnTo>
                      <a:pt x="457" y="1003"/>
                    </a:lnTo>
                    <a:lnTo>
                      <a:pt x="330" y="711"/>
                    </a:lnTo>
                    <a:lnTo>
                      <a:pt x="190" y="419"/>
                    </a:lnTo>
                    <a:lnTo>
                      <a:pt x="0" y="0"/>
                    </a:lnTo>
                    <a:close/>
                  </a:path>
                </a:pathLst>
              </a:custGeom>
              <a:solidFill>
                <a:srgbClr val="B3DBEF"/>
              </a:solidFill>
            </p:spPr>
            <p:txBody>
              <a:bodyPr wrap="square" lIns="0" tIns="0" rIns="0" bIns="0" rtlCol="0"/>
              <a:lstStyle/>
              <a:p>
                <a:endParaRPr/>
              </a:p>
            </p:txBody>
          </p:sp>
          <p:sp>
            <p:nvSpPr>
              <p:cNvPr id="626" name="object 611">
                <a:extLst>
                  <a:ext uri="{FF2B5EF4-FFF2-40B4-BE49-F238E27FC236}">
                    <a16:creationId xmlns:a16="http://schemas.microsoft.com/office/drawing/2014/main" id="{E23D7211-D919-36A9-6824-46D61CF783A7}"/>
                  </a:ext>
                </a:extLst>
              </p:cNvPr>
              <p:cNvSpPr/>
              <p:nvPr/>
            </p:nvSpPr>
            <p:spPr>
              <a:xfrm>
                <a:off x="4188656" y="1939368"/>
                <a:ext cx="0" cy="635"/>
              </a:xfrm>
              <a:custGeom>
                <a:avLst/>
                <a:gdLst/>
                <a:ahLst/>
                <a:cxnLst/>
                <a:rect l="l" t="t" r="r" b="b"/>
                <a:pathLst>
                  <a:path h="635">
                    <a:moveTo>
                      <a:pt x="0" y="48"/>
                    </a:moveTo>
                    <a:lnTo>
                      <a:pt x="0" y="0"/>
                    </a:lnTo>
                  </a:path>
                </a:pathLst>
              </a:custGeom>
              <a:ln w="3175">
                <a:solidFill>
                  <a:srgbClr val="6696AB"/>
                </a:solidFill>
              </a:ln>
            </p:spPr>
            <p:txBody>
              <a:bodyPr wrap="square" lIns="0" tIns="0" rIns="0" bIns="0" rtlCol="0"/>
              <a:lstStyle/>
              <a:p>
                <a:endParaRPr/>
              </a:p>
            </p:txBody>
          </p:sp>
          <p:sp>
            <p:nvSpPr>
              <p:cNvPr id="627" name="object 612">
                <a:extLst>
                  <a:ext uri="{FF2B5EF4-FFF2-40B4-BE49-F238E27FC236}">
                    <a16:creationId xmlns:a16="http://schemas.microsoft.com/office/drawing/2014/main" id="{FF5D0031-1081-7596-49A3-C8E1D0D838BF}"/>
                  </a:ext>
                </a:extLst>
              </p:cNvPr>
              <p:cNvSpPr/>
              <p:nvPr/>
            </p:nvSpPr>
            <p:spPr>
              <a:xfrm>
                <a:off x="4150080" y="1955697"/>
                <a:ext cx="10160" cy="20955"/>
              </a:xfrm>
              <a:custGeom>
                <a:avLst/>
                <a:gdLst/>
                <a:ahLst/>
                <a:cxnLst/>
                <a:rect l="l" t="t" r="r" b="b"/>
                <a:pathLst>
                  <a:path w="10160" h="20955">
                    <a:moveTo>
                      <a:pt x="736" y="10210"/>
                    </a:moveTo>
                    <a:lnTo>
                      <a:pt x="241" y="2578"/>
                    </a:lnTo>
                    <a:lnTo>
                      <a:pt x="0" y="0"/>
                    </a:lnTo>
                    <a:lnTo>
                      <a:pt x="215" y="2692"/>
                    </a:lnTo>
                    <a:lnTo>
                      <a:pt x="736" y="10210"/>
                    </a:lnTo>
                    <a:close/>
                  </a:path>
                  <a:path w="10160" h="20955">
                    <a:moveTo>
                      <a:pt x="825" y="11341"/>
                    </a:moveTo>
                    <a:close/>
                  </a:path>
                  <a:path w="10160" h="20955">
                    <a:moveTo>
                      <a:pt x="9588" y="20510"/>
                    </a:moveTo>
                    <a:lnTo>
                      <a:pt x="4762" y="18910"/>
                    </a:lnTo>
                    <a:lnTo>
                      <a:pt x="9588" y="20523"/>
                    </a:lnTo>
                    <a:close/>
                  </a:path>
                </a:pathLst>
              </a:custGeom>
              <a:solidFill>
                <a:srgbClr val="88ACBD"/>
              </a:solidFill>
            </p:spPr>
            <p:txBody>
              <a:bodyPr wrap="square" lIns="0" tIns="0" rIns="0" bIns="0" rtlCol="0"/>
              <a:lstStyle/>
              <a:p>
                <a:endParaRPr/>
              </a:p>
            </p:txBody>
          </p:sp>
          <p:sp>
            <p:nvSpPr>
              <p:cNvPr id="628" name="object 613">
                <a:extLst>
                  <a:ext uri="{FF2B5EF4-FFF2-40B4-BE49-F238E27FC236}">
                    <a16:creationId xmlns:a16="http://schemas.microsoft.com/office/drawing/2014/main" id="{70068007-EDF4-89C8-EC7B-5BFDAB094F01}"/>
                  </a:ext>
                </a:extLst>
              </p:cNvPr>
              <p:cNvSpPr/>
              <p:nvPr/>
            </p:nvSpPr>
            <p:spPr>
              <a:xfrm>
                <a:off x="4143946" y="1941295"/>
                <a:ext cx="635" cy="1270"/>
              </a:xfrm>
              <a:custGeom>
                <a:avLst/>
                <a:gdLst/>
                <a:ahLst/>
                <a:cxnLst/>
                <a:rect l="l" t="t" r="r" b="b"/>
                <a:pathLst>
                  <a:path w="635" h="1269">
                    <a:moveTo>
                      <a:pt x="0" y="0"/>
                    </a:moveTo>
                    <a:lnTo>
                      <a:pt x="12" y="165"/>
                    </a:lnTo>
                    <a:lnTo>
                      <a:pt x="50" y="469"/>
                    </a:lnTo>
                    <a:lnTo>
                      <a:pt x="63" y="596"/>
                    </a:lnTo>
                    <a:lnTo>
                      <a:pt x="88" y="825"/>
                    </a:lnTo>
                    <a:lnTo>
                      <a:pt x="114" y="977"/>
                    </a:lnTo>
                    <a:lnTo>
                      <a:pt x="139" y="1143"/>
                    </a:lnTo>
                    <a:lnTo>
                      <a:pt x="101" y="800"/>
                    </a:lnTo>
                    <a:lnTo>
                      <a:pt x="50" y="419"/>
                    </a:lnTo>
                    <a:close/>
                  </a:path>
                </a:pathLst>
              </a:custGeom>
              <a:solidFill>
                <a:srgbClr val="B3DBEF"/>
              </a:solidFill>
            </p:spPr>
            <p:txBody>
              <a:bodyPr wrap="square" lIns="0" tIns="0" rIns="0" bIns="0" rtlCol="0"/>
              <a:lstStyle/>
              <a:p>
                <a:endParaRPr/>
              </a:p>
            </p:txBody>
          </p:sp>
          <p:sp>
            <p:nvSpPr>
              <p:cNvPr id="629" name="object 614">
                <a:extLst>
                  <a:ext uri="{FF2B5EF4-FFF2-40B4-BE49-F238E27FC236}">
                    <a16:creationId xmlns:a16="http://schemas.microsoft.com/office/drawing/2014/main" id="{E11F9DB8-874E-BA7C-6E1C-19E33D3D88B0}"/>
                  </a:ext>
                </a:extLst>
              </p:cNvPr>
              <p:cNvSpPr/>
              <p:nvPr/>
            </p:nvSpPr>
            <p:spPr>
              <a:xfrm>
                <a:off x="4142079" y="1924925"/>
                <a:ext cx="635" cy="635"/>
              </a:xfrm>
              <a:custGeom>
                <a:avLst/>
                <a:gdLst/>
                <a:ahLst/>
                <a:cxnLst/>
                <a:rect l="l" t="t" r="r" b="b"/>
                <a:pathLst>
                  <a:path w="635" h="635">
                    <a:moveTo>
                      <a:pt x="38" y="342"/>
                    </a:moveTo>
                    <a:lnTo>
                      <a:pt x="25" y="190"/>
                    </a:lnTo>
                    <a:lnTo>
                      <a:pt x="0" y="0"/>
                    </a:lnTo>
                    <a:lnTo>
                      <a:pt x="38" y="342"/>
                    </a:lnTo>
                    <a:close/>
                  </a:path>
                  <a:path w="635" h="635">
                    <a:moveTo>
                      <a:pt x="50" y="393"/>
                    </a:moveTo>
                    <a:close/>
                  </a:path>
                </a:pathLst>
              </a:custGeom>
              <a:solidFill>
                <a:srgbClr val="88ACBD"/>
              </a:solidFill>
            </p:spPr>
            <p:txBody>
              <a:bodyPr wrap="square" lIns="0" tIns="0" rIns="0" bIns="0" rtlCol="0"/>
              <a:lstStyle/>
              <a:p>
                <a:endParaRPr/>
              </a:p>
            </p:txBody>
          </p:sp>
          <p:sp>
            <p:nvSpPr>
              <p:cNvPr id="630" name="object 615">
                <a:extLst>
                  <a:ext uri="{FF2B5EF4-FFF2-40B4-BE49-F238E27FC236}">
                    <a16:creationId xmlns:a16="http://schemas.microsoft.com/office/drawing/2014/main" id="{0E14ED26-2C8C-FC11-95E3-904B787B8B01}"/>
                  </a:ext>
                </a:extLst>
              </p:cNvPr>
              <p:cNvSpPr/>
              <p:nvPr/>
            </p:nvSpPr>
            <p:spPr>
              <a:xfrm>
                <a:off x="4134695" y="1907510"/>
                <a:ext cx="1270" cy="2540"/>
              </a:xfrm>
              <a:custGeom>
                <a:avLst/>
                <a:gdLst/>
                <a:ahLst/>
                <a:cxnLst/>
                <a:rect l="l" t="t" r="r" b="b"/>
                <a:pathLst>
                  <a:path w="1270" h="2539">
                    <a:moveTo>
                      <a:pt x="0" y="0"/>
                    </a:moveTo>
                    <a:lnTo>
                      <a:pt x="647" y="1562"/>
                    </a:lnTo>
                    <a:lnTo>
                      <a:pt x="825" y="1943"/>
                    </a:lnTo>
                    <a:lnTo>
                      <a:pt x="0" y="0"/>
                    </a:lnTo>
                    <a:close/>
                  </a:path>
                </a:pathLst>
              </a:custGeom>
              <a:solidFill>
                <a:srgbClr val="B3DBEF"/>
              </a:solidFill>
            </p:spPr>
            <p:txBody>
              <a:bodyPr wrap="square" lIns="0" tIns="0" rIns="0" bIns="0" rtlCol="0"/>
              <a:lstStyle/>
              <a:p>
                <a:endParaRPr/>
              </a:p>
            </p:txBody>
          </p:sp>
          <p:sp>
            <p:nvSpPr>
              <p:cNvPr id="631" name="object 616">
                <a:extLst>
                  <a:ext uri="{FF2B5EF4-FFF2-40B4-BE49-F238E27FC236}">
                    <a16:creationId xmlns:a16="http://schemas.microsoft.com/office/drawing/2014/main" id="{FBF140FE-EC6F-341D-351A-58FA3BAD9BFC}"/>
                  </a:ext>
                </a:extLst>
              </p:cNvPr>
              <p:cNvSpPr/>
              <p:nvPr/>
            </p:nvSpPr>
            <p:spPr>
              <a:xfrm>
                <a:off x="4132558" y="1902184"/>
                <a:ext cx="635" cy="1270"/>
              </a:xfrm>
              <a:custGeom>
                <a:avLst/>
                <a:gdLst/>
                <a:ahLst/>
                <a:cxnLst/>
                <a:rect l="l" t="t" r="r" b="b"/>
                <a:pathLst>
                  <a:path w="635" h="1269">
                    <a:moveTo>
                      <a:pt x="0" y="0"/>
                    </a:moveTo>
                    <a:lnTo>
                      <a:pt x="152" y="419"/>
                    </a:lnTo>
                    <a:lnTo>
                      <a:pt x="228" y="609"/>
                    </a:lnTo>
                    <a:lnTo>
                      <a:pt x="304" y="787"/>
                    </a:lnTo>
                    <a:lnTo>
                      <a:pt x="380" y="977"/>
                    </a:lnTo>
                    <a:lnTo>
                      <a:pt x="253" y="660"/>
                    </a:lnTo>
                    <a:lnTo>
                      <a:pt x="0" y="0"/>
                    </a:lnTo>
                    <a:close/>
                  </a:path>
                </a:pathLst>
              </a:custGeom>
              <a:solidFill>
                <a:srgbClr val="88ACBD"/>
              </a:solidFill>
            </p:spPr>
            <p:txBody>
              <a:bodyPr wrap="square" lIns="0" tIns="0" rIns="0" bIns="0" rtlCol="0"/>
              <a:lstStyle/>
              <a:p>
                <a:endParaRPr/>
              </a:p>
            </p:txBody>
          </p:sp>
          <p:sp>
            <p:nvSpPr>
              <p:cNvPr id="632" name="object 617">
                <a:extLst>
                  <a:ext uri="{FF2B5EF4-FFF2-40B4-BE49-F238E27FC236}">
                    <a16:creationId xmlns:a16="http://schemas.microsoft.com/office/drawing/2014/main" id="{A76F1CCD-169B-4FF5-DDF2-F5463A944B1B}"/>
                  </a:ext>
                </a:extLst>
              </p:cNvPr>
              <p:cNvSpPr/>
              <p:nvPr/>
            </p:nvSpPr>
            <p:spPr>
              <a:xfrm>
                <a:off x="4207250" y="1797461"/>
                <a:ext cx="19050" cy="16510"/>
              </a:xfrm>
              <a:custGeom>
                <a:avLst/>
                <a:gdLst/>
                <a:ahLst/>
                <a:cxnLst/>
                <a:rect l="l" t="t" r="r" b="b"/>
                <a:pathLst>
                  <a:path w="19050" h="16510">
                    <a:moveTo>
                      <a:pt x="16217" y="0"/>
                    </a:moveTo>
                    <a:lnTo>
                      <a:pt x="11518" y="1930"/>
                    </a:lnTo>
                    <a:lnTo>
                      <a:pt x="9144" y="2959"/>
                    </a:lnTo>
                    <a:lnTo>
                      <a:pt x="9182" y="4038"/>
                    </a:lnTo>
                    <a:lnTo>
                      <a:pt x="9182" y="7404"/>
                    </a:lnTo>
                    <a:lnTo>
                      <a:pt x="8102" y="10083"/>
                    </a:lnTo>
                    <a:lnTo>
                      <a:pt x="5854" y="11518"/>
                    </a:lnTo>
                    <a:lnTo>
                      <a:pt x="5346" y="11950"/>
                    </a:lnTo>
                    <a:lnTo>
                      <a:pt x="3149" y="12839"/>
                    </a:lnTo>
                    <a:lnTo>
                      <a:pt x="0" y="14046"/>
                    </a:lnTo>
                    <a:lnTo>
                      <a:pt x="609" y="14719"/>
                    </a:lnTo>
                    <a:lnTo>
                      <a:pt x="1193" y="15494"/>
                    </a:lnTo>
                    <a:lnTo>
                      <a:pt x="1714" y="16357"/>
                    </a:lnTo>
                    <a:lnTo>
                      <a:pt x="8585" y="15557"/>
                    </a:lnTo>
                    <a:lnTo>
                      <a:pt x="15049" y="14376"/>
                    </a:lnTo>
                    <a:lnTo>
                      <a:pt x="18834" y="13792"/>
                    </a:lnTo>
                    <a:lnTo>
                      <a:pt x="17043" y="10020"/>
                    </a:lnTo>
                    <a:lnTo>
                      <a:pt x="16179" y="5943"/>
                    </a:lnTo>
                    <a:lnTo>
                      <a:pt x="16192" y="520"/>
                    </a:lnTo>
                    <a:lnTo>
                      <a:pt x="16217" y="0"/>
                    </a:lnTo>
                    <a:close/>
                  </a:path>
                </a:pathLst>
              </a:custGeom>
              <a:solidFill>
                <a:srgbClr val="17977A"/>
              </a:solidFill>
            </p:spPr>
            <p:txBody>
              <a:bodyPr wrap="square" lIns="0" tIns="0" rIns="0" bIns="0" rtlCol="0"/>
              <a:lstStyle/>
              <a:p>
                <a:endParaRPr/>
              </a:p>
            </p:txBody>
          </p:sp>
          <p:sp>
            <p:nvSpPr>
              <p:cNvPr id="633" name="object 618">
                <a:extLst>
                  <a:ext uri="{FF2B5EF4-FFF2-40B4-BE49-F238E27FC236}">
                    <a16:creationId xmlns:a16="http://schemas.microsoft.com/office/drawing/2014/main" id="{A4A34DFB-E3F5-8123-FDB2-E494750DD06F}"/>
                  </a:ext>
                </a:extLst>
              </p:cNvPr>
              <p:cNvSpPr/>
              <p:nvPr/>
            </p:nvSpPr>
            <p:spPr>
              <a:xfrm>
                <a:off x="4223424" y="1781163"/>
                <a:ext cx="50165" cy="36195"/>
              </a:xfrm>
              <a:custGeom>
                <a:avLst/>
                <a:gdLst/>
                <a:ahLst/>
                <a:cxnLst/>
                <a:rect l="l" t="t" r="r" b="b"/>
                <a:pathLst>
                  <a:path w="50164" h="36194">
                    <a:moveTo>
                      <a:pt x="49618" y="31686"/>
                    </a:moveTo>
                    <a:lnTo>
                      <a:pt x="43586" y="32791"/>
                    </a:lnTo>
                    <a:lnTo>
                      <a:pt x="40525" y="33451"/>
                    </a:lnTo>
                    <a:lnTo>
                      <a:pt x="41402" y="34086"/>
                    </a:lnTo>
                    <a:lnTo>
                      <a:pt x="42214" y="34937"/>
                    </a:lnTo>
                    <a:lnTo>
                      <a:pt x="42964" y="35953"/>
                    </a:lnTo>
                    <a:lnTo>
                      <a:pt x="47459" y="35572"/>
                    </a:lnTo>
                    <a:lnTo>
                      <a:pt x="48336" y="34569"/>
                    </a:lnTo>
                    <a:lnTo>
                      <a:pt x="49072" y="33248"/>
                    </a:lnTo>
                    <a:lnTo>
                      <a:pt x="49618" y="31686"/>
                    </a:lnTo>
                    <a:close/>
                  </a:path>
                  <a:path w="50164" h="36194">
                    <a:moveTo>
                      <a:pt x="49631" y="31673"/>
                    </a:moveTo>
                    <a:close/>
                  </a:path>
                  <a:path w="50164" h="36194">
                    <a:moveTo>
                      <a:pt x="34717" y="29692"/>
                    </a:moveTo>
                    <a:lnTo>
                      <a:pt x="5410" y="29692"/>
                    </a:lnTo>
                    <a:lnTo>
                      <a:pt x="8737" y="29946"/>
                    </a:lnTo>
                    <a:lnTo>
                      <a:pt x="11099" y="32092"/>
                    </a:lnTo>
                    <a:lnTo>
                      <a:pt x="12788" y="35483"/>
                    </a:lnTo>
                    <a:lnTo>
                      <a:pt x="24307" y="34480"/>
                    </a:lnTo>
                    <a:lnTo>
                      <a:pt x="35267" y="31965"/>
                    </a:lnTo>
                    <a:lnTo>
                      <a:pt x="37206" y="31965"/>
                    </a:lnTo>
                    <a:lnTo>
                      <a:pt x="34717" y="29692"/>
                    </a:lnTo>
                    <a:close/>
                  </a:path>
                  <a:path w="50164" h="36194">
                    <a:moveTo>
                      <a:pt x="37206" y="31965"/>
                    </a:moveTo>
                    <a:lnTo>
                      <a:pt x="35267" y="31965"/>
                    </a:lnTo>
                    <a:lnTo>
                      <a:pt x="37261" y="32118"/>
                    </a:lnTo>
                    <a:lnTo>
                      <a:pt x="37401" y="32143"/>
                    </a:lnTo>
                    <a:lnTo>
                      <a:pt x="37206" y="31965"/>
                    </a:lnTo>
                    <a:close/>
                  </a:path>
                  <a:path w="50164" h="36194">
                    <a:moveTo>
                      <a:pt x="26263" y="0"/>
                    </a:moveTo>
                    <a:lnTo>
                      <a:pt x="18478" y="3683"/>
                    </a:lnTo>
                    <a:lnTo>
                      <a:pt x="18161" y="6197"/>
                    </a:lnTo>
                    <a:lnTo>
                      <a:pt x="17183" y="8191"/>
                    </a:lnTo>
                    <a:lnTo>
                      <a:pt x="15570" y="9385"/>
                    </a:lnTo>
                    <a:lnTo>
                      <a:pt x="14605" y="10617"/>
                    </a:lnTo>
                    <a:lnTo>
                      <a:pt x="7899" y="13106"/>
                    </a:lnTo>
                    <a:lnTo>
                      <a:pt x="38" y="16294"/>
                    </a:lnTo>
                    <a:lnTo>
                      <a:pt x="0" y="22237"/>
                    </a:lnTo>
                    <a:lnTo>
                      <a:pt x="876" y="26314"/>
                    </a:lnTo>
                    <a:lnTo>
                      <a:pt x="2667" y="30086"/>
                    </a:lnTo>
                    <a:lnTo>
                      <a:pt x="4279" y="29832"/>
                    </a:lnTo>
                    <a:lnTo>
                      <a:pt x="5410" y="29692"/>
                    </a:lnTo>
                    <a:lnTo>
                      <a:pt x="34717" y="29692"/>
                    </a:lnTo>
                    <a:lnTo>
                      <a:pt x="31988" y="27201"/>
                    </a:lnTo>
                    <a:lnTo>
                      <a:pt x="28178" y="21663"/>
                    </a:lnTo>
                    <a:lnTo>
                      <a:pt x="25925" y="15548"/>
                    </a:lnTo>
                    <a:lnTo>
                      <a:pt x="25240" y="9385"/>
                    </a:lnTo>
                    <a:lnTo>
                      <a:pt x="25184" y="6057"/>
                    </a:lnTo>
                    <a:lnTo>
                      <a:pt x="25539" y="3098"/>
                    </a:lnTo>
                    <a:lnTo>
                      <a:pt x="26263" y="0"/>
                    </a:lnTo>
                    <a:close/>
                  </a:path>
                </a:pathLst>
              </a:custGeom>
              <a:solidFill>
                <a:srgbClr val="97C091"/>
              </a:solidFill>
            </p:spPr>
            <p:txBody>
              <a:bodyPr wrap="square" lIns="0" tIns="0" rIns="0" bIns="0" rtlCol="0"/>
              <a:lstStyle/>
              <a:p>
                <a:endParaRPr/>
              </a:p>
            </p:txBody>
          </p:sp>
          <p:sp>
            <p:nvSpPr>
              <p:cNvPr id="634" name="object 619">
                <a:extLst>
                  <a:ext uri="{FF2B5EF4-FFF2-40B4-BE49-F238E27FC236}">
                    <a16:creationId xmlns:a16="http://schemas.microsoft.com/office/drawing/2014/main" id="{9EAFA242-76F9-4D0B-4128-A0CAEF7A704F}"/>
                  </a:ext>
                </a:extLst>
              </p:cNvPr>
              <p:cNvSpPr/>
              <p:nvPr/>
            </p:nvSpPr>
            <p:spPr>
              <a:xfrm>
                <a:off x="4248622" y="1764488"/>
                <a:ext cx="50800" cy="50165"/>
              </a:xfrm>
              <a:custGeom>
                <a:avLst/>
                <a:gdLst/>
                <a:ahLst/>
                <a:cxnLst/>
                <a:rect l="l" t="t" r="r" b="b"/>
                <a:pathLst>
                  <a:path w="50800" h="50164">
                    <a:moveTo>
                      <a:pt x="31554" y="0"/>
                    </a:moveTo>
                    <a:lnTo>
                      <a:pt x="30513" y="12"/>
                    </a:lnTo>
                    <a:lnTo>
                      <a:pt x="29789" y="12"/>
                    </a:lnTo>
                    <a:lnTo>
                      <a:pt x="29078" y="139"/>
                    </a:lnTo>
                    <a:lnTo>
                      <a:pt x="14968" y="8889"/>
                    </a:lnTo>
                    <a:lnTo>
                      <a:pt x="14257" y="9969"/>
                    </a:lnTo>
                    <a:lnTo>
                      <a:pt x="13304" y="10794"/>
                    </a:lnTo>
                    <a:lnTo>
                      <a:pt x="12073" y="11480"/>
                    </a:lnTo>
                    <a:lnTo>
                      <a:pt x="1062" y="16675"/>
                    </a:lnTo>
                    <a:lnTo>
                      <a:pt x="350" y="19773"/>
                    </a:lnTo>
                    <a:lnTo>
                      <a:pt x="0" y="22593"/>
                    </a:lnTo>
                    <a:lnTo>
                      <a:pt x="63" y="26276"/>
                    </a:lnTo>
                    <a:lnTo>
                      <a:pt x="723" y="32222"/>
                    </a:lnTo>
                    <a:lnTo>
                      <a:pt x="2978" y="38333"/>
                    </a:lnTo>
                    <a:lnTo>
                      <a:pt x="6792" y="43870"/>
                    </a:lnTo>
                    <a:lnTo>
                      <a:pt x="12212" y="48818"/>
                    </a:lnTo>
                    <a:lnTo>
                      <a:pt x="13317" y="48971"/>
                    </a:lnTo>
                    <a:lnTo>
                      <a:pt x="14359" y="49428"/>
                    </a:lnTo>
                    <a:lnTo>
                      <a:pt x="15324" y="50126"/>
                    </a:lnTo>
                    <a:lnTo>
                      <a:pt x="18397" y="49466"/>
                    </a:lnTo>
                    <a:lnTo>
                      <a:pt x="28430" y="47637"/>
                    </a:lnTo>
                    <a:lnTo>
                      <a:pt x="38273" y="45999"/>
                    </a:lnTo>
                    <a:lnTo>
                      <a:pt x="41168" y="45453"/>
                    </a:lnTo>
                    <a:lnTo>
                      <a:pt x="43010" y="45059"/>
                    </a:lnTo>
                    <a:lnTo>
                      <a:pt x="43276" y="44970"/>
                    </a:lnTo>
                    <a:lnTo>
                      <a:pt x="43518" y="44919"/>
                    </a:lnTo>
                    <a:lnTo>
                      <a:pt x="50136" y="38404"/>
                    </a:lnTo>
                    <a:lnTo>
                      <a:pt x="36380" y="38404"/>
                    </a:lnTo>
                    <a:lnTo>
                      <a:pt x="31326" y="33248"/>
                    </a:lnTo>
                    <a:lnTo>
                      <a:pt x="27846" y="25514"/>
                    </a:lnTo>
                    <a:lnTo>
                      <a:pt x="26766" y="22593"/>
                    </a:lnTo>
                    <a:lnTo>
                      <a:pt x="26292" y="19773"/>
                    </a:lnTo>
                    <a:lnTo>
                      <a:pt x="26370" y="12801"/>
                    </a:lnTo>
                    <a:lnTo>
                      <a:pt x="27592" y="9753"/>
                    </a:lnTo>
                    <a:lnTo>
                      <a:pt x="29802" y="8648"/>
                    </a:lnTo>
                    <a:lnTo>
                      <a:pt x="33955" y="7619"/>
                    </a:lnTo>
                    <a:lnTo>
                      <a:pt x="42550" y="7619"/>
                    </a:lnTo>
                    <a:lnTo>
                      <a:pt x="39339" y="3416"/>
                    </a:lnTo>
                    <a:lnTo>
                      <a:pt x="33726" y="660"/>
                    </a:lnTo>
                    <a:lnTo>
                      <a:pt x="32621" y="215"/>
                    </a:lnTo>
                    <a:lnTo>
                      <a:pt x="31554" y="0"/>
                    </a:lnTo>
                    <a:close/>
                  </a:path>
                  <a:path w="50800" h="50164">
                    <a:moveTo>
                      <a:pt x="42550" y="7619"/>
                    </a:moveTo>
                    <a:lnTo>
                      <a:pt x="33955" y="7619"/>
                    </a:lnTo>
                    <a:lnTo>
                      <a:pt x="39695" y="12801"/>
                    </a:lnTo>
                    <a:lnTo>
                      <a:pt x="43569" y="23406"/>
                    </a:lnTo>
                    <a:lnTo>
                      <a:pt x="43923" y="25514"/>
                    </a:lnTo>
                    <a:lnTo>
                      <a:pt x="43944" y="33248"/>
                    </a:lnTo>
                    <a:lnTo>
                      <a:pt x="42730" y="36258"/>
                    </a:lnTo>
                    <a:lnTo>
                      <a:pt x="40533" y="37363"/>
                    </a:lnTo>
                    <a:lnTo>
                      <a:pt x="36380" y="38404"/>
                    </a:lnTo>
                    <a:lnTo>
                      <a:pt x="50136" y="38404"/>
                    </a:lnTo>
                    <a:lnTo>
                      <a:pt x="44180" y="9753"/>
                    </a:lnTo>
                    <a:lnTo>
                      <a:pt x="42550" y="7619"/>
                    </a:lnTo>
                    <a:close/>
                  </a:path>
                </a:pathLst>
              </a:custGeom>
              <a:solidFill>
                <a:srgbClr val="17977A"/>
              </a:solidFill>
            </p:spPr>
            <p:txBody>
              <a:bodyPr wrap="square" lIns="0" tIns="0" rIns="0" bIns="0" rtlCol="0"/>
              <a:lstStyle/>
              <a:p>
                <a:endParaRPr/>
              </a:p>
            </p:txBody>
          </p:sp>
          <p:sp>
            <p:nvSpPr>
              <p:cNvPr id="635" name="object 620">
                <a:extLst>
                  <a:ext uri="{FF2B5EF4-FFF2-40B4-BE49-F238E27FC236}">
                    <a16:creationId xmlns:a16="http://schemas.microsoft.com/office/drawing/2014/main" id="{1BAF3038-0C77-24AC-547E-BD880865A667}"/>
                  </a:ext>
                </a:extLst>
              </p:cNvPr>
              <p:cNvSpPr/>
              <p:nvPr/>
            </p:nvSpPr>
            <p:spPr>
              <a:xfrm>
                <a:off x="4274901" y="1772107"/>
                <a:ext cx="17780" cy="31115"/>
              </a:xfrm>
              <a:custGeom>
                <a:avLst/>
                <a:gdLst/>
                <a:ahLst/>
                <a:cxnLst/>
                <a:rect l="l" t="t" r="r" b="b"/>
                <a:pathLst>
                  <a:path w="17779" h="31114">
                    <a:moveTo>
                      <a:pt x="7670" y="0"/>
                    </a:moveTo>
                    <a:lnTo>
                      <a:pt x="3517" y="1028"/>
                    </a:lnTo>
                    <a:lnTo>
                      <a:pt x="1320" y="2133"/>
                    </a:lnTo>
                    <a:lnTo>
                      <a:pt x="0" y="5410"/>
                    </a:lnTo>
                    <a:lnTo>
                      <a:pt x="0" y="12103"/>
                    </a:lnTo>
                    <a:lnTo>
                      <a:pt x="495" y="14973"/>
                    </a:lnTo>
                    <a:lnTo>
                      <a:pt x="1562" y="17894"/>
                    </a:lnTo>
                    <a:lnTo>
                      <a:pt x="5041" y="25628"/>
                    </a:lnTo>
                    <a:lnTo>
                      <a:pt x="10096" y="30784"/>
                    </a:lnTo>
                    <a:lnTo>
                      <a:pt x="14249" y="29743"/>
                    </a:lnTo>
                    <a:lnTo>
                      <a:pt x="16459" y="28638"/>
                    </a:lnTo>
                    <a:lnTo>
                      <a:pt x="17767" y="25361"/>
                    </a:lnTo>
                    <a:lnTo>
                      <a:pt x="17767" y="21183"/>
                    </a:lnTo>
                    <a:lnTo>
                      <a:pt x="17767" y="18656"/>
                    </a:lnTo>
                    <a:lnTo>
                      <a:pt x="17284" y="15786"/>
                    </a:lnTo>
                    <a:lnTo>
                      <a:pt x="13411" y="5181"/>
                    </a:lnTo>
                    <a:lnTo>
                      <a:pt x="7670" y="0"/>
                    </a:lnTo>
                    <a:close/>
                  </a:path>
                </a:pathLst>
              </a:custGeom>
              <a:solidFill>
                <a:srgbClr val="004539"/>
              </a:solidFill>
            </p:spPr>
            <p:txBody>
              <a:bodyPr wrap="square" lIns="0" tIns="0" rIns="0" bIns="0" rtlCol="0"/>
              <a:lstStyle/>
              <a:p>
                <a:endParaRPr/>
              </a:p>
            </p:txBody>
          </p:sp>
          <p:sp>
            <p:nvSpPr>
              <p:cNvPr id="636" name="object 621">
                <a:extLst>
                  <a:ext uri="{FF2B5EF4-FFF2-40B4-BE49-F238E27FC236}">
                    <a16:creationId xmlns:a16="http://schemas.microsoft.com/office/drawing/2014/main" id="{69C60779-E9C6-BF32-0479-0F1DEF89958A}"/>
                  </a:ext>
                </a:extLst>
              </p:cNvPr>
              <p:cNvSpPr/>
              <p:nvPr/>
            </p:nvSpPr>
            <p:spPr>
              <a:xfrm>
                <a:off x="4140192" y="1915525"/>
                <a:ext cx="1270" cy="1270"/>
              </a:xfrm>
              <a:custGeom>
                <a:avLst/>
                <a:gdLst/>
                <a:ahLst/>
                <a:cxnLst/>
                <a:rect l="l" t="t" r="r" b="b"/>
                <a:pathLst>
                  <a:path w="1270" h="1269">
                    <a:moveTo>
                      <a:pt x="0" y="0"/>
                    </a:moveTo>
                    <a:lnTo>
                      <a:pt x="749" y="939"/>
                    </a:lnTo>
                    <a:lnTo>
                      <a:pt x="647" y="279"/>
                    </a:lnTo>
                    <a:lnTo>
                      <a:pt x="0" y="0"/>
                    </a:lnTo>
                    <a:close/>
                  </a:path>
                </a:pathLst>
              </a:custGeom>
              <a:solidFill>
                <a:srgbClr val="17977A"/>
              </a:solidFill>
            </p:spPr>
            <p:txBody>
              <a:bodyPr wrap="square" lIns="0" tIns="0" rIns="0" bIns="0" rtlCol="0"/>
              <a:lstStyle/>
              <a:p>
                <a:endParaRPr/>
              </a:p>
            </p:txBody>
          </p:sp>
          <p:sp>
            <p:nvSpPr>
              <p:cNvPr id="637" name="object 622">
                <a:extLst>
                  <a:ext uri="{FF2B5EF4-FFF2-40B4-BE49-F238E27FC236}">
                    <a16:creationId xmlns:a16="http://schemas.microsoft.com/office/drawing/2014/main" id="{A734CC78-8FFD-D5BE-A879-C030AA559D23}"/>
                  </a:ext>
                </a:extLst>
              </p:cNvPr>
              <p:cNvSpPr/>
              <p:nvPr/>
            </p:nvSpPr>
            <p:spPr>
              <a:xfrm>
                <a:off x="4140843" y="1915802"/>
                <a:ext cx="49530" cy="33655"/>
              </a:xfrm>
              <a:custGeom>
                <a:avLst/>
                <a:gdLst/>
                <a:ahLst/>
                <a:cxnLst/>
                <a:rect l="l" t="t" r="r" b="b"/>
                <a:pathLst>
                  <a:path w="49529" h="33655">
                    <a:moveTo>
                      <a:pt x="44996" y="11315"/>
                    </a:moveTo>
                    <a:lnTo>
                      <a:pt x="44348" y="11976"/>
                    </a:lnTo>
                    <a:lnTo>
                      <a:pt x="43662" y="12636"/>
                    </a:lnTo>
                    <a:lnTo>
                      <a:pt x="42951" y="13271"/>
                    </a:lnTo>
                    <a:lnTo>
                      <a:pt x="43357" y="13423"/>
                    </a:lnTo>
                    <a:lnTo>
                      <a:pt x="44640" y="16548"/>
                    </a:lnTo>
                    <a:lnTo>
                      <a:pt x="46037" y="19723"/>
                    </a:lnTo>
                    <a:lnTo>
                      <a:pt x="47421" y="22758"/>
                    </a:lnTo>
                    <a:lnTo>
                      <a:pt x="48590" y="21132"/>
                    </a:lnTo>
                    <a:lnTo>
                      <a:pt x="49301" y="19507"/>
                    </a:lnTo>
                    <a:lnTo>
                      <a:pt x="49428" y="17932"/>
                    </a:lnTo>
                    <a:lnTo>
                      <a:pt x="48831" y="17538"/>
                    </a:lnTo>
                    <a:lnTo>
                      <a:pt x="48310" y="17068"/>
                    </a:lnTo>
                    <a:lnTo>
                      <a:pt x="47904" y="16497"/>
                    </a:lnTo>
                    <a:lnTo>
                      <a:pt x="47472" y="16002"/>
                    </a:lnTo>
                    <a:lnTo>
                      <a:pt x="46431" y="14097"/>
                    </a:lnTo>
                    <a:lnTo>
                      <a:pt x="44996" y="11315"/>
                    </a:lnTo>
                    <a:close/>
                  </a:path>
                  <a:path w="49529" h="33655">
                    <a:moveTo>
                      <a:pt x="0" y="0"/>
                    </a:moveTo>
                    <a:lnTo>
                      <a:pt x="1828" y="13957"/>
                    </a:lnTo>
                    <a:lnTo>
                      <a:pt x="3289" y="27025"/>
                    </a:lnTo>
                    <a:lnTo>
                      <a:pt x="3581" y="28448"/>
                    </a:lnTo>
                    <a:lnTo>
                      <a:pt x="8597" y="33108"/>
                    </a:lnTo>
                    <a:lnTo>
                      <a:pt x="7810" y="26377"/>
                    </a:lnTo>
                    <a:lnTo>
                      <a:pt x="7264" y="22910"/>
                    </a:lnTo>
                    <a:lnTo>
                      <a:pt x="8000" y="22034"/>
                    </a:lnTo>
                    <a:lnTo>
                      <a:pt x="8762" y="21209"/>
                    </a:lnTo>
                    <a:lnTo>
                      <a:pt x="9537" y="20434"/>
                    </a:lnTo>
                    <a:lnTo>
                      <a:pt x="8597" y="18757"/>
                    </a:lnTo>
                    <a:lnTo>
                      <a:pt x="5867" y="10388"/>
                    </a:lnTo>
                    <a:lnTo>
                      <a:pt x="2374" y="635"/>
                    </a:lnTo>
                    <a:lnTo>
                      <a:pt x="1511" y="495"/>
                    </a:lnTo>
                    <a:lnTo>
                      <a:pt x="723" y="279"/>
                    </a:lnTo>
                    <a:lnTo>
                      <a:pt x="0" y="0"/>
                    </a:lnTo>
                    <a:close/>
                  </a:path>
                </a:pathLst>
              </a:custGeom>
              <a:solidFill>
                <a:srgbClr val="97C091"/>
              </a:solidFill>
            </p:spPr>
            <p:txBody>
              <a:bodyPr wrap="square" lIns="0" tIns="0" rIns="0" bIns="0" rtlCol="0"/>
              <a:lstStyle/>
              <a:p>
                <a:endParaRPr/>
              </a:p>
            </p:txBody>
          </p:sp>
          <p:sp>
            <p:nvSpPr>
              <p:cNvPr id="638" name="object 623">
                <a:extLst>
                  <a:ext uri="{FF2B5EF4-FFF2-40B4-BE49-F238E27FC236}">
                    <a16:creationId xmlns:a16="http://schemas.microsoft.com/office/drawing/2014/main" id="{DCF2A1B8-3206-556E-3580-DCD28DC2A057}"/>
                  </a:ext>
                </a:extLst>
              </p:cNvPr>
              <p:cNvSpPr/>
              <p:nvPr/>
            </p:nvSpPr>
            <p:spPr>
              <a:xfrm>
                <a:off x="4148179" y="1929081"/>
                <a:ext cx="49530" cy="47625"/>
              </a:xfrm>
              <a:custGeom>
                <a:avLst/>
                <a:gdLst/>
                <a:ahLst/>
                <a:cxnLst/>
                <a:rect l="l" t="t" r="r" b="b"/>
                <a:pathLst>
                  <a:path w="49529" h="47625">
                    <a:moveTo>
                      <a:pt x="2198" y="7150"/>
                    </a:moveTo>
                    <a:lnTo>
                      <a:pt x="1423" y="7937"/>
                    </a:lnTo>
                    <a:lnTo>
                      <a:pt x="674" y="8762"/>
                    </a:lnTo>
                    <a:lnTo>
                      <a:pt x="66" y="9474"/>
                    </a:lnTo>
                    <a:lnTo>
                      <a:pt x="0" y="10104"/>
                    </a:lnTo>
                    <a:lnTo>
                      <a:pt x="483" y="13106"/>
                    </a:lnTo>
                    <a:lnTo>
                      <a:pt x="915" y="16560"/>
                    </a:lnTo>
                    <a:lnTo>
                      <a:pt x="1258" y="19837"/>
                    </a:lnTo>
                    <a:lnTo>
                      <a:pt x="1334" y="20370"/>
                    </a:lnTo>
                    <a:lnTo>
                      <a:pt x="1537" y="22529"/>
                    </a:lnTo>
                    <a:lnTo>
                      <a:pt x="1601" y="23012"/>
                    </a:lnTo>
                    <a:lnTo>
                      <a:pt x="1918" y="26619"/>
                    </a:lnTo>
                    <a:lnTo>
                      <a:pt x="2833" y="39141"/>
                    </a:lnTo>
                    <a:lnTo>
                      <a:pt x="2998" y="40322"/>
                    </a:lnTo>
                    <a:lnTo>
                      <a:pt x="17514" y="47282"/>
                    </a:lnTo>
                    <a:lnTo>
                      <a:pt x="20219" y="47269"/>
                    </a:lnTo>
                    <a:lnTo>
                      <a:pt x="39924" y="41363"/>
                    </a:lnTo>
                    <a:lnTo>
                      <a:pt x="15533" y="41363"/>
                    </a:lnTo>
                    <a:lnTo>
                      <a:pt x="11494" y="39865"/>
                    </a:lnTo>
                    <a:lnTo>
                      <a:pt x="10694" y="36677"/>
                    </a:lnTo>
                    <a:lnTo>
                      <a:pt x="10656" y="32092"/>
                    </a:lnTo>
                    <a:lnTo>
                      <a:pt x="16193" y="27673"/>
                    </a:lnTo>
                    <a:lnTo>
                      <a:pt x="23877" y="25768"/>
                    </a:lnTo>
                    <a:lnTo>
                      <a:pt x="26379" y="25057"/>
                    </a:lnTo>
                    <a:lnTo>
                      <a:pt x="28868" y="24726"/>
                    </a:lnTo>
                    <a:lnTo>
                      <a:pt x="47295" y="24726"/>
                    </a:lnTo>
                    <a:lnTo>
                      <a:pt x="44978" y="19837"/>
                    </a:lnTo>
                    <a:lnTo>
                      <a:pt x="43371" y="16548"/>
                    </a:lnTo>
                    <a:lnTo>
                      <a:pt x="40634" y="10661"/>
                    </a:lnTo>
                    <a:lnTo>
                      <a:pt x="12407" y="10661"/>
                    </a:lnTo>
                    <a:lnTo>
                      <a:pt x="6047" y="10104"/>
                    </a:lnTo>
                    <a:lnTo>
                      <a:pt x="2198" y="7150"/>
                    </a:lnTo>
                    <a:close/>
                  </a:path>
                  <a:path w="49529" h="47625">
                    <a:moveTo>
                      <a:pt x="47295" y="24726"/>
                    </a:moveTo>
                    <a:lnTo>
                      <a:pt x="28868" y="24726"/>
                    </a:lnTo>
                    <a:lnTo>
                      <a:pt x="35700" y="24752"/>
                    </a:lnTo>
                    <a:lnTo>
                      <a:pt x="39256" y="26225"/>
                    </a:lnTo>
                    <a:lnTo>
                      <a:pt x="40028" y="29311"/>
                    </a:lnTo>
                    <a:lnTo>
                      <a:pt x="40095" y="34023"/>
                    </a:lnTo>
                    <a:lnTo>
                      <a:pt x="35154" y="38404"/>
                    </a:lnTo>
                    <a:lnTo>
                      <a:pt x="27534" y="40322"/>
                    </a:lnTo>
                    <a:lnTo>
                      <a:pt x="25147" y="40982"/>
                    </a:lnTo>
                    <a:lnTo>
                      <a:pt x="22708" y="41325"/>
                    </a:lnTo>
                    <a:lnTo>
                      <a:pt x="15533" y="41363"/>
                    </a:lnTo>
                    <a:lnTo>
                      <a:pt x="39924" y="41363"/>
                    </a:lnTo>
                    <a:lnTo>
                      <a:pt x="41111" y="40678"/>
                    </a:lnTo>
                    <a:lnTo>
                      <a:pt x="45048" y="37325"/>
                    </a:lnTo>
                    <a:lnTo>
                      <a:pt x="47575" y="34886"/>
                    </a:lnTo>
                    <a:lnTo>
                      <a:pt x="49035" y="32283"/>
                    </a:lnTo>
                    <a:lnTo>
                      <a:pt x="48972" y="28816"/>
                    </a:lnTo>
                    <a:lnTo>
                      <a:pt x="48858" y="28333"/>
                    </a:lnTo>
                    <a:lnTo>
                      <a:pt x="48005" y="26225"/>
                    </a:lnTo>
                    <a:lnTo>
                      <a:pt x="47295" y="24726"/>
                    </a:lnTo>
                    <a:close/>
                  </a:path>
                  <a:path w="49529" h="47625">
                    <a:moveTo>
                      <a:pt x="35611" y="0"/>
                    </a:moveTo>
                    <a:lnTo>
                      <a:pt x="12407" y="10661"/>
                    </a:lnTo>
                    <a:lnTo>
                      <a:pt x="40634" y="10661"/>
                    </a:lnTo>
                    <a:lnTo>
                      <a:pt x="38698" y="6438"/>
                    </a:lnTo>
                    <a:lnTo>
                      <a:pt x="37301" y="3263"/>
                    </a:lnTo>
                    <a:lnTo>
                      <a:pt x="36031" y="152"/>
                    </a:lnTo>
                    <a:lnTo>
                      <a:pt x="35611" y="0"/>
                    </a:lnTo>
                    <a:close/>
                  </a:path>
                </a:pathLst>
              </a:custGeom>
              <a:solidFill>
                <a:srgbClr val="17977A"/>
              </a:solidFill>
            </p:spPr>
            <p:txBody>
              <a:bodyPr wrap="square" lIns="0" tIns="0" rIns="0" bIns="0" rtlCol="0"/>
              <a:lstStyle/>
              <a:p>
                <a:endParaRPr/>
              </a:p>
            </p:txBody>
          </p:sp>
          <p:sp>
            <p:nvSpPr>
              <p:cNvPr id="639" name="object 624">
                <a:extLst>
                  <a:ext uri="{FF2B5EF4-FFF2-40B4-BE49-F238E27FC236}">
                    <a16:creationId xmlns:a16="http://schemas.microsoft.com/office/drawing/2014/main" id="{4BE96126-8A3F-CC7B-BAEF-BC69E5391740}"/>
                  </a:ext>
                </a:extLst>
              </p:cNvPr>
              <p:cNvSpPr/>
              <p:nvPr/>
            </p:nvSpPr>
            <p:spPr>
              <a:xfrm>
                <a:off x="4158844" y="1953805"/>
                <a:ext cx="29845" cy="17145"/>
              </a:xfrm>
              <a:custGeom>
                <a:avLst/>
                <a:gdLst/>
                <a:ahLst/>
                <a:cxnLst/>
                <a:rect l="l" t="t" r="r" b="b"/>
                <a:pathLst>
                  <a:path w="29845" h="17144">
                    <a:moveTo>
                      <a:pt x="25031" y="25"/>
                    </a:moveTo>
                    <a:lnTo>
                      <a:pt x="18199" y="0"/>
                    </a:lnTo>
                    <a:lnTo>
                      <a:pt x="15722" y="342"/>
                    </a:lnTo>
                    <a:lnTo>
                      <a:pt x="13208" y="1041"/>
                    </a:lnTo>
                    <a:lnTo>
                      <a:pt x="5524" y="2959"/>
                    </a:lnTo>
                    <a:lnTo>
                      <a:pt x="0" y="7365"/>
                    </a:lnTo>
                    <a:lnTo>
                      <a:pt x="0" y="11620"/>
                    </a:lnTo>
                    <a:lnTo>
                      <a:pt x="114" y="12280"/>
                    </a:lnTo>
                    <a:lnTo>
                      <a:pt x="825" y="15138"/>
                    </a:lnTo>
                    <a:lnTo>
                      <a:pt x="4864" y="16636"/>
                    </a:lnTo>
                    <a:lnTo>
                      <a:pt x="12052" y="16598"/>
                    </a:lnTo>
                    <a:lnTo>
                      <a:pt x="14478" y="16268"/>
                    </a:lnTo>
                    <a:lnTo>
                      <a:pt x="16878" y="15595"/>
                    </a:lnTo>
                    <a:lnTo>
                      <a:pt x="24485" y="13677"/>
                    </a:lnTo>
                    <a:lnTo>
                      <a:pt x="29425" y="9296"/>
                    </a:lnTo>
                    <a:lnTo>
                      <a:pt x="29425" y="5384"/>
                    </a:lnTo>
                    <a:lnTo>
                      <a:pt x="29387" y="4648"/>
                    </a:lnTo>
                    <a:lnTo>
                      <a:pt x="28600" y="1511"/>
                    </a:lnTo>
                    <a:lnTo>
                      <a:pt x="25031" y="25"/>
                    </a:lnTo>
                    <a:close/>
                  </a:path>
                </a:pathLst>
              </a:custGeom>
              <a:solidFill>
                <a:srgbClr val="004539"/>
              </a:solidFill>
            </p:spPr>
            <p:txBody>
              <a:bodyPr wrap="square" lIns="0" tIns="0" rIns="0" bIns="0" rtlCol="0"/>
              <a:lstStyle/>
              <a:p>
                <a:endParaRPr/>
              </a:p>
            </p:txBody>
          </p:sp>
          <p:sp>
            <p:nvSpPr>
              <p:cNvPr id="640" name="object 625">
                <a:extLst>
                  <a:ext uri="{FF2B5EF4-FFF2-40B4-BE49-F238E27FC236}">
                    <a16:creationId xmlns:a16="http://schemas.microsoft.com/office/drawing/2014/main" id="{50A976AA-63F3-9C8A-7660-27AA1C77E6AD}"/>
                  </a:ext>
                </a:extLst>
              </p:cNvPr>
              <p:cNvSpPr/>
              <p:nvPr/>
            </p:nvSpPr>
            <p:spPr>
              <a:xfrm>
                <a:off x="4178026" y="1888764"/>
                <a:ext cx="5715" cy="8255"/>
              </a:xfrm>
              <a:custGeom>
                <a:avLst/>
                <a:gdLst/>
                <a:ahLst/>
                <a:cxnLst/>
                <a:rect l="l" t="t" r="r" b="b"/>
                <a:pathLst>
                  <a:path w="5714" h="8255">
                    <a:moveTo>
                      <a:pt x="3568" y="0"/>
                    </a:moveTo>
                    <a:lnTo>
                      <a:pt x="2400" y="634"/>
                    </a:lnTo>
                    <a:lnTo>
                      <a:pt x="1257" y="1104"/>
                    </a:lnTo>
                    <a:lnTo>
                      <a:pt x="152" y="1358"/>
                    </a:lnTo>
                    <a:lnTo>
                      <a:pt x="520" y="2184"/>
                    </a:lnTo>
                    <a:lnTo>
                      <a:pt x="685" y="3073"/>
                    </a:lnTo>
                    <a:lnTo>
                      <a:pt x="685" y="5105"/>
                    </a:lnTo>
                    <a:lnTo>
                      <a:pt x="444" y="6273"/>
                    </a:lnTo>
                    <a:lnTo>
                      <a:pt x="0" y="7480"/>
                    </a:lnTo>
                    <a:lnTo>
                      <a:pt x="228" y="7772"/>
                    </a:lnTo>
                    <a:lnTo>
                      <a:pt x="342" y="7899"/>
                    </a:lnTo>
                    <a:lnTo>
                      <a:pt x="1866" y="5524"/>
                    </a:lnTo>
                    <a:lnTo>
                      <a:pt x="3619" y="3428"/>
                    </a:lnTo>
                    <a:lnTo>
                      <a:pt x="5575" y="1650"/>
                    </a:lnTo>
                    <a:lnTo>
                      <a:pt x="4254" y="546"/>
                    </a:lnTo>
                    <a:lnTo>
                      <a:pt x="3568" y="0"/>
                    </a:lnTo>
                    <a:close/>
                  </a:path>
                </a:pathLst>
              </a:custGeom>
              <a:solidFill>
                <a:srgbClr val="17977A"/>
              </a:solidFill>
            </p:spPr>
            <p:txBody>
              <a:bodyPr wrap="square" lIns="0" tIns="0" rIns="0" bIns="0" rtlCol="0"/>
              <a:lstStyle/>
              <a:p>
                <a:endParaRPr/>
              </a:p>
            </p:txBody>
          </p:sp>
          <p:sp>
            <p:nvSpPr>
              <p:cNvPr id="641" name="object 626">
                <a:extLst>
                  <a:ext uri="{FF2B5EF4-FFF2-40B4-BE49-F238E27FC236}">
                    <a16:creationId xmlns:a16="http://schemas.microsoft.com/office/drawing/2014/main" id="{E39436D8-3E78-42CC-300E-20E7B0E1F4C5}"/>
                  </a:ext>
                </a:extLst>
              </p:cNvPr>
              <p:cNvSpPr/>
              <p:nvPr/>
            </p:nvSpPr>
            <p:spPr>
              <a:xfrm>
                <a:off x="4178374" y="1890416"/>
                <a:ext cx="33655" cy="45085"/>
              </a:xfrm>
              <a:custGeom>
                <a:avLst/>
                <a:gdLst/>
                <a:ahLst/>
                <a:cxnLst/>
                <a:rect l="l" t="t" r="r" b="b"/>
                <a:pathLst>
                  <a:path w="33654" h="45085">
                    <a:moveTo>
                      <a:pt x="16014" y="43294"/>
                    </a:moveTo>
                    <a:lnTo>
                      <a:pt x="11899" y="43294"/>
                    </a:lnTo>
                    <a:lnTo>
                      <a:pt x="13169" y="44132"/>
                    </a:lnTo>
                    <a:lnTo>
                      <a:pt x="14795" y="44577"/>
                    </a:lnTo>
                    <a:lnTo>
                      <a:pt x="16687" y="44678"/>
                    </a:lnTo>
                    <a:lnTo>
                      <a:pt x="16014" y="43294"/>
                    </a:lnTo>
                    <a:close/>
                  </a:path>
                  <a:path w="33654" h="45085">
                    <a:moveTo>
                      <a:pt x="5232" y="0"/>
                    </a:moveTo>
                    <a:lnTo>
                      <a:pt x="3263" y="1778"/>
                    </a:lnTo>
                    <a:lnTo>
                      <a:pt x="1523" y="3860"/>
                    </a:lnTo>
                    <a:lnTo>
                      <a:pt x="0" y="6248"/>
                    </a:lnTo>
                    <a:lnTo>
                      <a:pt x="6451" y="14224"/>
                    </a:lnTo>
                    <a:lnTo>
                      <a:pt x="12166" y="20599"/>
                    </a:lnTo>
                    <a:lnTo>
                      <a:pt x="12598" y="21653"/>
                    </a:lnTo>
                    <a:lnTo>
                      <a:pt x="13258" y="22707"/>
                    </a:lnTo>
                    <a:lnTo>
                      <a:pt x="13576" y="23888"/>
                    </a:lnTo>
                    <a:lnTo>
                      <a:pt x="13576" y="28638"/>
                    </a:lnTo>
                    <a:lnTo>
                      <a:pt x="11264" y="32766"/>
                    </a:lnTo>
                    <a:lnTo>
                      <a:pt x="7467" y="36703"/>
                    </a:lnTo>
                    <a:lnTo>
                      <a:pt x="8902" y="39484"/>
                    </a:lnTo>
                    <a:lnTo>
                      <a:pt x="9944" y="41389"/>
                    </a:lnTo>
                    <a:lnTo>
                      <a:pt x="10375" y="41884"/>
                    </a:lnTo>
                    <a:lnTo>
                      <a:pt x="10782" y="42456"/>
                    </a:lnTo>
                    <a:lnTo>
                      <a:pt x="11302" y="42926"/>
                    </a:lnTo>
                    <a:lnTo>
                      <a:pt x="11899" y="43319"/>
                    </a:lnTo>
                    <a:lnTo>
                      <a:pt x="16014" y="43294"/>
                    </a:lnTo>
                    <a:lnTo>
                      <a:pt x="15278" y="41783"/>
                    </a:lnTo>
                    <a:lnTo>
                      <a:pt x="13754" y="38785"/>
                    </a:lnTo>
                    <a:lnTo>
                      <a:pt x="12179" y="35902"/>
                    </a:lnTo>
                    <a:lnTo>
                      <a:pt x="15825" y="28113"/>
                    </a:lnTo>
                    <a:lnTo>
                      <a:pt x="20612" y="22002"/>
                    </a:lnTo>
                    <a:lnTo>
                      <a:pt x="26541" y="17568"/>
                    </a:lnTo>
                    <a:lnTo>
                      <a:pt x="33616" y="14808"/>
                    </a:lnTo>
                    <a:lnTo>
                      <a:pt x="31462" y="13004"/>
                    </a:lnTo>
                    <a:lnTo>
                      <a:pt x="21374" y="13004"/>
                    </a:lnTo>
                    <a:lnTo>
                      <a:pt x="18757" y="11912"/>
                    </a:lnTo>
                    <a:lnTo>
                      <a:pt x="17487" y="10896"/>
                    </a:lnTo>
                    <a:lnTo>
                      <a:pt x="12001" y="5651"/>
                    </a:lnTo>
                    <a:lnTo>
                      <a:pt x="5232" y="0"/>
                    </a:lnTo>
                    <a:close/>
                  </a:path>
                  <a:path w="33654" h="45085">
                    <a:moveTo>
                      <a:pt x="27965" y="10185"/>
                    </a:moveTo>
                    <a:lnTo>
                      <a:pt x="24637" y="12306"/>
                    </a:lnTo>
                    <a:lnTo>
                      <a:pt x="21374" y="13004"/>
                    </a:lnTo>
                    <a:lnTo>
                      <a:pt x="31462" y="13004"/>
                    </a:lnTo>
                    <a:lnTo>
                      <a:pt x="29883" y="11709"/>
                    </a:lnTo>
                    <a:lnTo>
                      <a:pt x="27965" y="10185"/>
                    </a:lnTo>
                    <a:close/>
                  </a:path>
                </a:pathLst>
              </a:custGeom>
              <a:solidFill>
                <a:srgbClr val="97C091"/>
              </a:solidFill>
            </p:spPr>
            <p:txBody>
              <a:bodyPr wrap="square" lIns="0" tIns="0" rIns="0" bIns="0" rtlCol="0"/>
              <a:lstStyle/>
              <a:p>
                <a:endParaRPr/>
              </a:p>
            </p:txBody>
          </p:sp>
          <p:sp>
            <p:nvSpPr>
              <p:cNvPr id="642" name="object 627">
                <a:extLst>
                  <a:ext uri="{FF2B5EF4-FFF2-40B4-BE49-F238E27FC236}">
                    <a16:creationId xmlns:a16="http://schemas.microsoft.com/office/drawing/2014/main" id="{268FAD30-67C3-7EF5-24F4-47CEAD84DF57}"/>
                  </a:ext>
                </a:extLst>
              </p:cNvPr>
              <p:cNvSpPr/>
              <p:nvPr/>
            </p:nvSpPr>
            <p:spPr>
              <a:xfrm>
                <a:off x="4190622" y="1905219"/>
                <a:ext cx="53340" cy="52069"/>
              </a:xfrm>
              <a:custGeom>
                <a:avLst/>
                <a:gdLst/>
                <a:ahLst/>
                <a:cxnLst/>
                <a:rect l="l" t="t" r="r" b="b"/>
                <a:pathLst>
                  <a:path w="53339" h="52069">
                    <a:moveTo>
                      <a:pt x="21372" y="0"/>
                    </a:moveTo>
                    <a:lnTo>
                      <a:pt x="14297" y="2760"/>
                    </a:lnTo>
                    <a:lnTo>
                      <a:pt x="8367" y="7194"/>
                    </a:lnTo>
                    <a:lnTo>
                      <a:pt x="3580" y="13305"/>
                    </a:lnTo>
                    <a:lnTo>
                      <a:pt x="0" y="20955"/>
                    </a:lnTo>
                    <a:lnTo>
                      <a:pt x="45" y="21297"/>
                    </a:lnTo>
                    <a:lnTo>
                      <a:pt x="1612" y="24180"/>
                    </a:lnTo>
                    <a:lnTo>
                      <a:pt x="3033" y="26987"/>
                    </a:lnTo>
                    <a:lnTo>
                      <a:pt x="6906" y="34988"/>
                    </a:lnTo>
                    <a:lnTo>
                      <a:pt x="12393" y="46748"/>
                    </a:lnTo>
                    <a:lnTo>
                      <a:pt x="12723" y="47396"/>
                    </a:lnTo>
                    <a:lnTo>
                      <a:pt x="20292" y="51498"/>
                    </a:lnTo>
                    <a:lnTo>
                      <a:pt x="21169" y="51498"/>
                    </a:lnTo>
                    <a:lnTo>
                      <a:pt x="37568" y="45897"/>
                    </a:lnTo>
                    <a:lnTo>
                      <a:pt x="21842" y="45897"/>
                    </a:lnTo>
                    <a:lnTo>
                      <a:pt x="19403" y="42291"/>
                    </a:lnTo>
                    <a:lnTo>
                      <a:pt x="18895" y="41694"/>
                    </a:lnTo>
                    <a:lnTo>
                      <a:pt x="18721" y="41135"/>
                    </a:lnTo>
                    <a:lnTo>
                      <a:pt x="18763" y="36372"/>
                    </a:lnTo>
                    <a:lnTo>
                      <a:pt x="22197" y="31191"/>
                    </a:lnTo>
                    <a:lnTo>
                      <a:pt x="27366" y="27266"/>
                    </a:lnTo>
                    <a:lnTo>
                      <a:pt x="33805" y="22999"/>
                    </a:lnTo>
                    <a:lnTo>
                      <a:pt x="41387" y="21526"/>
                    </a:lnTo>
                    <a:lnTo>
                      <a:pt x="51988" y="21526"/>
                    </a:lnTo>
                    <a:lnTo>
                      <a:pt x="51877" y="21297"/>
                    </a:lnTo>
                    <a:lnTo>
                      <a:pt x="51661" y="20955"/>
                    </a:lnTo>
                    <a:lnTo>
                      <a:pt x="48562" y="17805"/>
                    </a:lnTo>
                    <a:lnTo>
                      <a:pt x="43782" y="13017"/>
                    </a:lnTo>
                    <a:lnTo>
                      <a:pt x="42760" y="12293"/>
                    </a:lnTo>
                    <a:lnTo>
                      <a:pt x="36396" y="12293"/>
                    </a:lnTo>
                    <a:lnTo>
                      <a:pt x="34669" y="11493"/>
                    </a:lnTo>
                    <a:lnTo>
                      <a:pt x="33437" y="10515"/>
                    </a:lnTo>
                    <a:lnTo>
                      <a:pt x="27912" y="5486"/>
                    </a:lnTo>
                    <a:lnTo>
                      <a:pt x="21372" y="0"/>
                    </a:lnTo>
                    <a:close/>
                  </a:path>
                  <a:path w="53339" h="52069">
                    <a:moveTo>
                      <a:pt x="51988" y="21526"/>
                    </a:moveTo>
                    <a:lnTo>
                      <a:pt x="41387" y="21526"/>
                    </a:lnTo>
                    <a:lnTo>
                      <a:pt x="43838" y="25107"/>
                    </a:lnTo>
                    <a:lnTo>
                      <a:pt x="44397" y="25768"/>
                    </a:lnTo>
                    <a:lnTo>
                      <a:pt x="44664" y="26644"/>
                    </a:lnTo>
                    <a:lnTo>
                      <a:pt x="21842" y="45897"/>
                    </a:lnTo>
                    <a:lnTo>
                      <a:pt x="37568" y="45897"/>
                    </a:lnTo>
                    <a:lnTo>
                      <a:pt x="52842" y="27914"/>
                    </a:lnTo>
                    <a:lnTo>
                      <a:pt x="52805" y="23977"/>
                    </a:lnTo>
                    <a:lnTo>
                      <a:pt x="52639" y="23075"/>
                    </a:lnTo>
                    <a:lnTo>
                      <a:pt x="51988" y="21526"/>
                    </a:lnTo>
                    <a:close/>
                  </a:path>
                  <a:path w="53339" h="52069">
                    <a:moveTo>
                      <a:pt x="43782" y="13017"/>
                    </a:moveTo>
                    <a:close/>
                  </a:path>
                  <a:path w="53339" h="52069">
                    <a:moveTo>
                      <a:pt x="41057" y="11087"/>
                    </a:moveTo>
                    <a:lnTo>
                      <a:pt x="38631" y="12103"/>
                    </a:lnTo>
                    <a:lnTo>
                      <a:pt x="36396" y="12293"/>
                    </a:lnTo>
                    <a:lnTo>
                      <a:pt x="42760" y="12293"/>
                    </a:lnTo>
                    <a:lnTo>
                      <a:pt x="41057" y="11087"/>
                    </a:lnTo>
                    <a:close/>
                  </a:path>
                </a:pathLst>
              </a:custGeom>
              <a:solidFill>
                <a:srgbClr val="17977A"/>
              </a:solidFill>
            </p:spPr>
            <p:txBody>
              <a:bodyPr wrap="square" lIns="0" tIns="0" rIns="0" bIns="0" rtlCol="0"/>
              <a:lstStyle/>
              <a:p>
                <a:endParaRPr/>
              </a:p>
            </p:txBody>
          </p:sp>
          <p:sp>
            <p:nvSpPr>
              <p:cNvPr id="643" name="object 628">
                <a:extLst>
                  <a:ext uri="{FF2B5EF4-FFF2-40B4-BE49-F238E27FC236}">
                    <a16:creationId xmlns:a16="http://schemas.microsoft.com/office/drawing/2014/main" id="{6025B5BD-223C-D408-98AD-970AF9B80EFB}"/>
                  </a:ext>
                </a:extLst>
              </p:cNvPr>
              <p:cNvSpPr/>
              <p:nvPr/>
            </p:nvSpPr>
            <p:spPr>
              <a:xfrm>
                <a:off x="4209271" y="1926741"/>
                <a:ext cx="26034" cy="24765"/>
              </a:xfrm>
              <a:custGeom>
                <a:avLst/>
                <a:gdLst/>
                <a:ahLst/>
                <a:cxnLst/>
                <a:rect l="l" t="t" r="r" b="b"/>
                <a:pathLst>
                  <a:path w="26035" h="24764">
                    <a:moveTo>
                      <a:pt x="22745" y="0"/>
                    </a:moveTo>
                    <a:lnTo>
                      <a:pt x="15151" y="1473"/>
                    </a:lnTo>
                    <a:lnTo>
                      <a:pt x="8712" y="5740"/>
                    </a:lnTo>
                    <a:lnTo>
                      <a:pt x="3543" y="9677"/>
                    </a:lnTo>
                    <a:lnTo>
                      <a:pt x="0" y="15011"/>
                    </a:lnTo>
                    <a:lnTo>
                      <a:pt x="0" y="19392"/>
                    </a:lnTo>
                    <a:lnTo>
                      <a:pt x="241" y="20180"/>
                    </a:lnTo>
                    <a:lnTo>
                      <a:pt x="749" y="20777"/>
                    </a:lnTo>
                    <a:lnTo>
                      <a:pt x="3200" y="24383"/>
                    </a:lnTo>
                    <a:lnTo>
                      <a:pt x="10794" y="22910"/>
                    </a:lnTo>
                    <a:lnTo>
                      <a:pt x="17246" y="18630"/>
                    </a:lnTo>
                    <a:lnTo>
                      <a:pt x="22796" y="14846"/>
                    </a:lnTo>
                    <a:lnTo>
                      <a:pt x="26022" y="9639"/>
                    </a:lnTo>
                    <a:lnTo>
                      <a:pt x="26022" y="6134"/>
                    </a:lnTo>
                    <a:lnTo>
                      <a:pt x="26022" y="5118"/>
                    </a:lnTo>
                    <a:lnTo>
                      <a:pt x="25755" y="4241"/>
                    </a:lnTo>
                    <a:lnTo>
                      <a:pt x="25184" y="3581"/>
                    </a:lnTo>
                    <a:lnTo>
                      <a:pt x="22745" y="0"/>
                    </a:lnTo>
                    <a:close/>
                  </a:path>
                </a:pathLst>
              </a:custGeom>
              <a:solidFill>
                <a:srgbClr val="004539"/>
              </a:solidFill>
            </p:spPr>
            <p:txBody>
              <a:bodyPr wrap="square" lIns="0" tIns="0" rIns="0" bIns="0" rtlCol="0"/>
              <a:lstStyle/>
              <a:p>
                <a:endParaRPr/>
              </a:p>
            </p:txBody>
          </p:sp>
          <p:sp>
            <p:nvSpPr>
              <p:cNvPr id="644" name="object 629">
                <a:extLst>
                  <a:ext uri="{FF2B5EF4-FFF2-40B4-BE49-F238E27FC236}">
                    <a16:creationId xmlns:a16="http://schemas.microsoft.com/office/drawing/2014/main" id="{36E75F53-D870-C575-80BB-BEC3EEE1E70A}"/>
                  </a:ext>
                </a:extLst>
              </p:cNvPr>
              <p:cNvSpPr/>
              <p:nvPr/>
            </p:nvSpPr>
            <p:spPr>
              <a:xfrm>
                <a:off x="4246935" y="1857701"/>
                <a:ext cx="43180" cy="36830"/>
              </a:xfrm>
              <a:custGeom>
                <a:avLst/>
                <a:gdLst/>
                <a:ahLst/>
                <a:cxnLst/>
                <a:rect l="l" t="t" r="r" b="b"/>
                <a:pathLst>
                  <a:path w="43179" h="36830">
                    <a:moveTo>
                      <a:pt x="35369" y="4597"/>
                    </a:moveTo>
                    <a:lnTo>
                      <a:pt x="36271" y="6349"/>
                    </a:lnTo>
                    <a:lnTo>
                      <a:pt x="36599" y="8064"/>
                    </a:lnTo>
                    <a:lnTo>
                      <a:pt x="36632" y="14655"/>
                    </a:lnTo>
                    <a:lnTo>
                      <a:pt x="36461" y="16103"/>
                    </a:lnTo>
                    <a:lnTo>
                      <a:pt x="35877" y="18491"/>
                    </a:lnTo>
                    <a:lnTo>
                      <a:pt x="33629" y="25272"/>
                    </a:lnTo>
                    <a:lnTo>
                      <a:pt x="29997" y="30479"/>
                    </a:lnTo>
                    <a:lnTo>
                      <a:pt x="26504" y="31254"/>
                    </a:lnTo>
                    <a:lnTo>
                      <a:pt x="27266" y="32334"/>
                    </a:lnTo>
                    <a:lnTo>
                      <a:pt x="27812" y="33667"/>
                    </a:lnTo>
                    <a:lnTo>
                      <a:pt x="28143" y="35217"/>
                    </a:lnTo>
                    <a:lnTo>
                      <a:pt x="32156" y="36461"/>
                    </a:lnTo>
                    <a:lnTo>
                      <a:pt x="42884" y="11810"/>
                    </a:lnTo>
                    <a:lnTo>
                      <a:pt x="42853" y="6349"/>
                    </a:lnTo>
                    <a:lnTo>
                      <a:pt x="42732" y="5143"/>
                    </a:lnTo>
                    <a:lnTo>
                      <a:pt x="39255" y="5143"/>
                    </a:lnTo>
                    <a:lnTo>
                      <a:pt x="37210" y="4978"/>
                    </a:lnTo>
                    <a:lnTo>
                      <a:pt x="36448" y="4838"/>
                    </a:lnTo>
                    <a:lnTo>
                      <a:pt x="35369" y="4597"/>
                    </a:lnTo>
                    <a:close/>
                  </a:path>
                  <a:path w="43179" h="36830">
                    <a:moveTo>
                      <a:pt x="3848" y="1054"/>
                    </a:moveTo>
                    <a:lnTo>
                      <a:pt x="3752" y="2857"/>
                    </a:lnTo>
                    <a:lnTo>
                      <a:pt x="3634" y="4597"/>
                    </a:lnTo>
                    <a:lnTo>
                      <a:pt x="2984" y="8064"/>
                    </a:lnTo>
                    <a:lnTo>
                      <a:pt x="1689" y="11810"/>
                    </a:lnTo>
                    <a:lnTo>
                      <a:pt x="1206" y="13411"/>
                    </a:lnTo>
                    <a:lnTo>
                      <a:pt x="634" y="14960"/>
                    </a:lnTo>
                    <a:lnTo>
                      <a:pt x="0" y="16446"/>
                    </a:lnTo>
                    <a:lnTo>
                      <a:pt x="1968" y="17513"/>
                    </a:lnTo>
                    <a:lnTo>
                      <a:pt x="3238" y="19596"/>
                    </a:lnTo>
                    <a:lnTo>
                      <a:pt x="3822" y="22313"/>
                    </a:lnTo>
                    <a:lnTo>
                      <a:pt x="11531" y="24815"/>
                    </a:lnTo>
                    <a:lnTo>
                      <a:pt x="18211" y="27050"/>
                    </a:lnTo>
                    <a:lnTo>
                      <a:pt x="21742" y="28282"/>
                    </a:lnTo>
                    <a:lnTo>
                      <a:pt x="20827" y="26504"/>
                    </a:lnTo>
                    <a:lnTo>
                      <a:pt x="20437" y="24612"/>
                    </a:lnTo>
                    <a:lnTo>
                      <a:pt x="20561" y="17513"/>
                    </a:lnTo>
                    <a:lnTo>
                      <a:pt x="20624" y="17017"/>
                    </a:lnTo>
                    <a:lnTo>
                      <a:pt x="21196" y="14655"/>
                    </a:lnTo>
                    <a:lnTo>
                      <a:pt x="22986" y="9283"/>
                    </a:lnTo>
                    <a:lnTo>
                      <a:pt x="25628" y="4914"/>
                    </a:lnTo>
                    <a:lnTo>
                      <a:pt x="28172" y="3086"/>
                    </a:lnTo>
                    <a:lnTo>
                      <a:pt x="12141" y="3086"/>
                    </a:lnTo>
                    <a:lnTo>
                      <a:pt x="9156" y="2857"/>
                    </a:lnTo>
                    <a:lnTo>
                      <a:pt x="3848" y="1054"/>
                    </a:lnTo>
                    <a:close/>
                  </a:path>
                  <a:path w="43179" h="36830">
                    <a:moveTo>
                      <a:pt x="42456" y="3505"/>
                    </a:moveTo>
                    <a:lnTo>
                      <a:pt x="40906" y="4597"/>
                    </a:lnTo>
                    <a:lnTo>
                      <a:pt x="39255" y="5143"/>
                    </a:lnTo>
                    <a:lnTo>
                      <a:pt x="42732" y="5143"/>
                    </a:lnTo>
                    <a:lnTo>
                      <a:pt x="42456" y="3505"/>
                    </a:lnTo>
                    <a:close/>
                  </a:path>
                  <a:path w="43179" h="36830">
                    <a:moveTo>
                      <a:pt x="16357" y="0"/>
                    </a:moveTo>
                    <a:lnTo>
                      <a:pt x="14376" y="2006"/>
                    </a:lnTo>
                    <a:lnTo>
                      <a:pt x="12141" y="3086"/>
                    </a:lnTo>
                    <a:lnTo>
                      <a:pt x="28172" y="3086"/>
                    </a:lnTo>
                    <a:lnTo>
                      <a:pt x="28384" y="2933"/>
                    </a:lnTo>
                    <a:lnTo>
                      <a:pt x="16357" y="0"/>
                    </a:lnTo>
                    <a:close/>
                  </a:path>
                </a:pathLst>
              </a:custGeom>
              <a:solidFill>
                <a:srgbClr val="17977A"/>
              </a:solidFill>
            </p:spPr>
            <p:txBody>
              <a:bodyPr wrap="square" lIns="0" tIns="0" rIns="0" bIns="0" rtlCol="0"/>
              <a:lstStyle/>
              <a:p>
                <a:endParaRPr/>
              </a:p>
            </p:txBody>
          </p:sp>
          <p:sp>
            <p:nvSpPr>
              <p:cNvPr id="645" name="object 630">
                <a:extLst>
                  <a:ext uri="{FF2B5EF4-FFF2-40B4-BE49-F238E27FC236}">
                    <a16:creationId xmlns:a16="http://schemas.microsoft.com/office/drawing/2014/main" id="{0BC658B0-6E30-8C02-A59B-A2741864AB58}"/>
                  </a:ext>
                </a:extLst>
              </p:cNvPr>
              <p:cNvSpPr/>
              <p:nvPr/>
            </p:nvSpPr>
            <p:spPr>
              <a:xfrm>
                <a:off x="4267272" y="1860624"/>
                <a:ext cx="16510" cy="28575"/>
              </a:xfrm>
              <a:custGeom>
                <a:avLst/>
                <a:gdLst/>
                <a:ahLst/>
                <a:cxnLst/>
                <a:rect l="l" t="t" r="r" b="b"/>
                <a:pathLst>
                  <a:path w="16510" h="28575">
                    <a:moveTo>
                      <a:pt x="8051" y="0"/>
                    </a:moveTo>
                    <a:lnTo>
                      <a:pt x="0" y="16370"/>
                    </a:lnTo>
                    <a:lnTo>
                      <a:pt x="0" y="21183"/>
                    </a:lnTo>
                    <a:lnTo>
                      <a:pt x="495" y="23583"/>
                    </a:lnTo>
                    <a:lnTo>
                      <a:pt x="1409" y="25361"/>
                    </a:lnTo>
                    <a:lnTo>
                      <a:pt x="3835" y="26250"/>
                    </a:lnTo>
                    <a:lnTo>
                      <a:pt x="4762" y="26746"/>
                    </a:lnTo>
                    <a:lnTo>
                      <a:pt x="5537" y="27457"/>
                    </a:lnTo>
                    <a:lnTo>
                      <a:pt x="6159" y="28333"/>
                    </a:lnTo>
                    <a:lnTo>
                      <a:pt x="9651" y="27546"/>
                    </a:lnTo>
                    <a:lnTo>
                      <a:pt x="13284" y="22351"/>
                    </a:lnTo>
                    <a:lnTo>
                      <a:pt x="15544" y="15570"/>
                    </a:lnTo>
                    <a:lnTo>
                      <a:pt x="16128" y="13169"/>
                    </a:lnTo>
                    <a:lnTo>
                      <a:pt x="16408" y="10820"/>
                    </a:lnTo>
                    <a:lnTo>
                      <a:pt x="16408" y="8674"/>
                    </a:lnTo>
                    <a:lnTo>
                      <a:pt x="16408" y="5880"/>
                    </a:lnTo>
                    <a:lnTo>
                      <a:pt x="15938" y="3428"/>
                    </a:lnTo>
                    <a:lnTo>
                      <a:pt x="15036" y="1676"/>
                    </a:lnTo>
                    <a:lnTo>
                      <a:pt x="8051" y="0"/>
                    </a:lnTo>
                    <a:close/>
                  </a:path>
                </a:pathLst>
              </a:custGeom>
              <a:solidFill>
                <a:srgbClr val="004539"/>
              </a:solidFill>
            </p:spPr>
            <p:txBody>
              <a:bodyPr wrap="square" lIns="0" tIns="0" rIns="0" bIns="0" rtlCol="0"/>
              <a:lstStyle/>
              <a:p>
                <a:endParaRPr/>
              </a:p>
            </p:txBody>
          </p:sp>
          <p:sp>
            <p:nvSpPr>
              <p:cNvPr id="646" name="object 631">
                <a:extLst>
                  <a:ext uri="{FF2B5EF4-FFF2-40B4-BE49-F238E27FC236}">
                    <a16:creationId xmlns:a16="http://schemas.microsoft.com/office/drawing/2014/main" id="{53451E1B-2392-79E5-628D-9E64E6B3E782}"/>
                  </a:ext>
                </a:extLst>
              </p:cNvPr>
              <p:cNvSpPr/>
              <p:nvPr/>
            </p:nvSpPr>
            <p:spPr>
              <a:xfrm>
                <a:off x="4156388" y="1860314"/>
                <a:ext cx="25400" cy="29845"/>
              </a:xfrm>
              <a:custGeom>
                <a:avLst/>
                <a:gdLst/>
                <a:ahLst/>
                <a:cxnLst/>
                <a:rect l="l" t="t" r="r" b="b"/>
                <a:pathLst>
                  <a:path w="25400" h="29844">
                    <a:moveTo>
                      <a:pt x="1003" y="0"/>
                    </a:moveTo>
                    <a:lnTo>
                      <a:pt x="0" y="381"/>
                    </a:lnTo>
                    <a:lnTo>
                      <a:pt x="1384" y="2159"/>
                    </a:lnTo>
                    <a:lnTo>
                      <a:pt x="2349" y="3581"/>
                    </a:lnTo>
                    <a:lnTo>
                      <a:pt x="2794" y="4432"/>
                    </a:lnTo>
                    <a:lnTo>
                      <a:pt x="3162" y="5003"/>
                    </a:lnTo>
                    <a:lnTo>
                      <a:pt x="3429" y="5600"/>
                    </a:lnTo>
                    <a:lnTo>
                      <a:pt x="3619" y="6235"/>
                    </a:lnTo>
                    <a:lnTo>
                      <a:pt x="15332" y="20921"/>
                    </a:lnTo>
                    <a:lnTo>
                      <a:pt x="19325" y="26093"/>
                    </a:lnTo>
                    <a:lnTo>
                      <a:pt x="21513" y="29235"/>
                    </a:lnTo>
                    <a:lnTo>
                      <a:pt x="21793" y="29806"/>
                    </a:lnTo>
                    <a:lnTo>
                      <a:pt x="22898" y="29552"/>
                    </a:lnTo>
                    <a:lnTo>
                      <a:pt x="24041" y="29095"/>
                    </a:lnTo>
                    <a:lnTo>
                      <a:pt x="25209" y="28448"/>
                    </a:lnTo>
                    <a:lnTo>
                      <a:pt x="22390" y="26149"/>
                    </a:lnTo>
                    <a:lnTo>
                      <a:pt x="19405" y="23850"/>
                    </a:lnTo>
                    <a:lnTo>
                      <a:pt x="16459" y="21793"/>
                    </a:lnTo>
                    <a:lnTo>
                      <a:pt x="16129" y="19862"/>
                    </a:lnTo>
                    <a:lnTo>
                      <a:pt x="15963" y="17983"/>
                    </a:lnTo>
                    <a:lnTo>
                      <a:pt x="15963" y="13703"/>
                    </a:lnTo>
                    <a:lnTo>
                      <a:pt x="16268" y="11341"/>
                    </a:lnTo>
                    <a:lnTo>
                      <a:pt x="16865" y="9118"/>
                    </a:lnTo>
                    <a:lnTo>
                      <a:pt x="12712" y="6705"/>
                    </a:lnTo>
                    <a:lnTo>
                      <a:pt x="6908" y="3175"/>
                    </a:lnTo>
                    <a:lnTo>
                      <a:pt x="1003" y="0"/>
                    </a:lnTo>
                    <a:close/>
                  </a:path>
                </a:pathLst>
              </a:custGeom>
              <a:solidFill>
                <a:srgbClr val="17977A"/>
              </a:solidFill>
            </p:spPr>
            <p:txBody>
              <a:bodyPr wrap="square" lIns="0" tIns="0" rIns="0" bIns="0" rtlCol="0"/>
              <a:lstStyle/>
              <a:p>
                <a:endParaRPr/>
              </a:p>
            </p:txBody>
          </p:sp>
          <p:sp>
            <p:nvSpPr>
              <p:cNvPr id="647" name="object 632">
                <a:extLst>
                  <a:ext uri="{FF2B5EF4-FFF2-40B4-BE49-F238E27FC236}">
                    <a16:creationId xmlns:a16="http://schemas.microsoft.com/office/drawing/2014/main" id="{33244D1C-5B9E-E7CC-1757-BEF30EBA84AC}"/>
                  </a:ext>
                </a:extLst>
              </p:cNvPr>
              <p:cNvSpPr/>
              <p:nvPr/>
            </p:nvSpPr>
            <p:spPr>
              <a:xfrm>
                <a:off x="4172347" y="1869438"/>
                <a:ext cx="34290" cy="34290"/>
              </a:xfrm>
              <a:custGeom>
                <a:avLst/>
                <a:gdLst/>
                <a:ahLst/>
                <a:cxnLst/>
                <a:rect l="l" t="t" r="r" b="b"/>
                <a:pathLst>
                  <a:path w="34289" h="34289">
                    <a:moveTo>
                      <a:pt x="901" y="0"/>
                    </a:moveTo>
                    <a:lnTo>
                      <a:pt x="317" y="2222"/>
                    </a:lnTo>
                    <a:lnTo>
                      <a:pt x="0" y="4571"/>
                    </a:lnTo>
                    <a:lnTo>
                      <a:pt x="0" y="8864"/>
                    </a:lnTo>
                    <a:lnTo>
                      <a:pt x="165" y="10731"/>
                    </a:lnTo>
                    <a:lnTo>
                      <a:pt x="495" y="12674"/>
                    </a:lnTo>
                    <a:lnTo>
                      <a:pt x="3454" y="14731"/>
                    </a:lnTo>
                    <a:lnTo>
                      <a:pt x="6426" y="17030"/>
                    </a:lnTo>
                    <a:lnTo>
                      <a:pt x="18021" y="26619"/>
                    </a:lnTo>
                    <a:lnTo>
                      <a:pt x="23520" y="31876"/>
                    </a:lnTo>
                    <a:lnTo>
                      <a:pt x="24790" y="32892"/>
                    </a:lnTo>
                    <a:lnTo>
                      <a:pt x="27406" y="33985"/>
                    </a:lnTo>
                    <a:lnTo>
                      <a:pt x="30670" y="33286"/>
                    </a:lnTo>
                    <a:lnTo>
                      <a:pt x="33997" y="31165"/>
                    </a:lnTo>
                    <a:lnTo>
                      <a:pt x="30391" y="28346"/>
                    </a:lnTo>
                    <a:lnTo>
                      <a:pt x="28638" y="27050"/>
                    </a:lnTo>
                    <a:lnTo>
                      <a:pt x="28282" y="24993"/>
                    </a:lnTo>
                    <a:lnTo>
                      <a:pt x="28117" y="23012"/>
                    </a:lnTo>
                    <a:lnTo>
                      <a:pt x="28117" y="17017"/>
                    </a:lnTo>
                    <a:lnTo>
                      <a:pt x="28917" y="13271"/>
                    </a:lnTo>
                    <a:lnTo>
                      <a:pt x="30492" y="9905"/>
                    </a:lnTo>
                    <a:lnTo>
                      <a:pt x="26809" y="8204"/>
                    </a:lnTo>
                    <a:lnTo>
                      <a:pt x="20370" y="5041"/>
                    </a:lnTo>
                    <a:lnTo>
                      <a:pt x="13042" y="1650"/>
                    </a:lnTo>
                    <a:lnTo>
                      <a:pt x="10845" y="3035"/>
                    </a:lnTo>
                    <a:lnTo>
                      <a:pt x="8636" y="3530"/>
                    </a:lnTo>
                    <a:lnTo>
                      <a:pt x="6667" y="2920"/>
                    </a:lnTo>
                    <a:lnTo>
                      <a:pt x="5969" y="2870"/>
                    </a:lnTo>
                    <a:lnTo>
                      <a:pt x="3860" y="1727"/>
                    </a:lnTo>
                    <a:lnTo>
                      <a:pt x="901" y="0"/>
                    </a:lnTo>
                    <a:close/>
                  </a:path>
                </a:pathLst>
              </a:custGeom>
              <a:solidFill>
                <a:srgbClr val="97C091"/>
              </a:solidFill>
            </p:spPr>
            <p:txBody>
              <a:bodyPr wrap="square" lIns="0" tIns="0" rIns="0" bIns="0" rtlCol="0"/>
              <a:lstStyle/>
              <a:p>
                <a:endParaRPr/>
              </a:p>
            </p:txBody>
          </p:sp>
          <p:sp>
            <p:nvSpPr>
              <p:cNvPr id="648" name="object 633">
                <a:extLst>
                  <a:ext uri="{FF2B5EF4-FFF2-40B4-BE49-F238E27FC236}">
                    <a16:creationId xmlns:a16="http://schemas.microsoft.com/office/drawing/2014/main" id="{2C5E18DA-8A18-9FB7-6133-1C8A6E206F65}"/>
                  </a:ext>
                </a:extLst>
              </p:cNvPr>
              <p:cNvSpPr/>
              <p:nvPr/>
            </p:nvSpPr>
            <p:spPr>
              <a:xfrm>
                <a:off x="4200476" y="1874135"/>
                <a:ext cx="50800" cy="43815"/>
              </a:xfrm>
              <a:custGeom>
                <a:avLst/>
                <a:gdLst/>
                <a:ahLst/>
                <a:cxnLst/>
                <a:rect l="l" t="t" r="r" b="b"/>
                <a:pathLst>
                  <a:path w="50800" h="43814">
                    <a:moveTo>
                      <a:pt x="46464" y="0"/>
                    </a:moveTo>
                    <a:lnTo>
                      <a:pt x="45855" y="1409"/>
                    </a:lnTo>
                    <a:lnTo>
                      <a:pt x="45194" y="2743"/>
                    </a:lnTo>
                    <a:lnTo>
                      <a:pt x="44483" y="4000"/>
                    </a:lnTo>
                    <a:lnTo>
                      <a:pt x="50287" y="5880"/>
                    </a:lnTo>
                    <a:lnTo>
                      <a:pt x="49690" y="3162"/>
                    </a:lnTo>
                    <a:lnTo>
                      <a:pt x="48420" y="1079"/>
                    </a:lnTo>
                    <a:lnTo>
                      <a:pt x="46464" y="0"/>
                    </a:lnTo>
                    <a:close/>
                  </a:path>
                  <a:path w="50800" h="43814">
                    <a:moveTo>
                      <a:pt x="2357" y="5206"/>
                    </a:moveTo>
                    <a:lnTo>
                      <a:pt x="783" y="8572"/>
                    </a:lnTo>
                    <a:lnTo>
                      <a:pt x="31" y="12090"/>
                    </a:lnTo>
                    <a:lnTo>
                      <a:pt x="0" y="18503"/>
                    </a:lnTo>
                    <a:lnTo>
                      <a:pt x="160" y="20294"/>
                    </a:lnTo>
                    <a:lnTo>
                      <a:pt x="503" y="22351"/>
                    </a:lnTo>
                    <a:lnTo>
                      <a:pt x="2268" y="23647"/>
                    </a:lnTo>
                    <a:lnTo>
                      <a:pt x="4072" y="25044"/>
                    </a:lnTo>
                    <a:lnTo>
                      <a:pt x="7780" y="27990"/>
                    </a:lnTo>
                    <a:lnTo>
                      <a:pt x="9685" y="29552"/>
                    </a:lnTo>
                    <a:lnTo>
                      <a:pt x="18055" y="36575"/>
                    </a:lnTo>
                    <a:lnTo>
                      <a:pt x="23579" y="41592"/>
                    </a:lnTo>
                    <a:lnTo>
                      <a:pt x="24824" y="42570"/>
                    </a:lnTo>
                    <a:lnTo>
                      <a:pt x="26538" y="43370"/>
                    </a:lnTo>
                    <a:lnTo>
                      <a:pt x="28773" y="43192"/>
                    </a:lnTo>
                    <a:lnTo>
                      <a:pt x="31212" y="42163"/>
                    </a:lnTo>
                    <a:lnTo>
                      <a:pt x="26398" y="38785"/>
                    </a:lnTo>
                    <a:lnTo>
                      <a:pt x="23884" y="37058"/>
                    </a:lnTo>
                    <a:lnTo>
                      <a:pt x="23592" y="34988"/>
                    </a:lnTo>
                    <a:lnTo>
                      <a:pt x="23452" y="32994"/>
                    </a:lnTo>
                    <a:lnTo>
                      <a:pt x="23452" y="24295"/>
                    </a:lnTo>
                    <a:lnTo>
                      <a:pt x="25255" y="18503"/>
                    </a:lnTo>
                    <a:lnTo>
                      <a:pt x="28735" y="13639"/>
                    </a:lnTo>
                    <a:lnTo>
                      <a:pt x="25700" y="12090"/>
                    </a:lnTo>
                    <a:lnTo>
                      <a:pt x="19286" y="8674"/>
                    </a:lnTo>
                    <a:lnTo>
                      <a:pt x="16062" y="7023"/>
                    </a:lnTo>
                    <a:lnTo>
                      <a:pt x="7209" y="7023"/>
                    </a:lnTo>
                    <a:lnTo>
                      <a:pt x="4593" y="6210"/>
                    </a:lnTo>
                    <a:lnTo>
                      <a:pt x="2357" y="5206"/>
                    </a:lnTo>
                    <a:close/>
                  </a:path>
                  <a:path w="50800" h="43814">
                    <a:moveTo>
                      <a:pt x="11870" y="4876"/>
                    </a:moveTo>
                    <a:lnTo>
                      <a:pt x="9546" y="6438"/>
                    </a:lnTo>
                    <a:lnTo>
                      <a:pt x="7209" y="7023"/>
                    </a:lnTo>
                    <a:lnTo>
                      <a:pt x="16062" y="7023"/>
                    </a:lnTo>
                    <a:lnTo>
                      <a:pt x="11870" y="4876"/>
                    </a:lnTo>
                    <a:close/>
                  </a:path>
                </a:pathLst>
              </a:custGeom>
              <a:solidFill>
                <a:srgbClr val="17977A"/>
              </a:solidFill>
            </p:spPr>
            <p:txBody>
              <a:bodyPr wrap="square" lIns="0" tIns="0" rIns="0" bIns="0" rtlCol="0"/>
              <a:lstStyle/>
              <a:p>
                <a:endParaRPr/>
              </a:p>
            </p:txBody>
          </p:sp>
          <p:sp>
            <p:nvSpPr>
              <p:cNvPr id="649" name="object 634">
                <a:extLst>
                  <a:ext uri="{FF2B5EF4-FFF2-40B4-BE49-F238E27FC236}">
                    <a16:creationId xmlns:a16="http://schemas.microsoft.com/office/drawing/2014/main" id="{1EBF8E4B-C8E6-C6F7-D8A5-222D64D2CD2A}"/>
                  </a:ext>
                </a:extLst>
              </p:cNvPr>
              <p:cNvSpPr/>
              <p:nvPr/>
            </p:nvSpPr>
            <p:spPr>
              <a:xfrm>
                <a:off x="4223932" y="1878136"/>
                <a:ext cx="51435" cy="52069"/>
              </a:xfrm>
              <a:custGeom>
                <a:avLst/>
                <a:gdLst/>
                <a:ahLst/>
                <a:cxnLst/>
                <a:rect l="l" t="t" r="r" b="b"/>
                <a:pathLst>
                  <a:path w="51435" h="52069">
                    <a:moveTo>
                      <a:pt x="5283" y="9639"/>
                    </a:moveTo>
                    <a:lnTo>
                      <a:pt x="1803" y="14503"/>
                    </a:lnTo>
                    <a:lnTo>
                      <a:pt x="0" y="20294"/>
                    </a:lnTo>
                    <a:lnTo>
                      <a:pt x="72" y="30025"/>
                    </a:lnTo>
                    <a:lnTo>
                      <a:pt x="139" y="30987"/>
                    </a:lnTo>
                    <a:lnTo>
                      <a:pt x="431" y="33058"/>
                    </a:lnTo>
                    <a:lnTo>
                      <a:pt x="2946" y="34785"/>
                    </a:lnTo>
                    <a:lnTo>
                      <a:pt x="9588" y="39458"/>
                    </a:lnTo>
                    <a:lnTo>
                      <a:pt x="18795" y="46062"/>
                    </a:lnTo>
                    <a:lnTo>
                      <a:pt x="23279" y="49199"/>
                    </a:lnTo>
                    <a:lnTo>
                      <a:pt x="25285" y="50469"/>
                    </a:lnTo>
                    <a:lnTo>
                      <a:pt x="25615" y="50622"/>
                    </a:lnTo>
                    <a:lnTo>
                      <a:pt x="26098" y="50888"/>
                    </a:lnTo>
                    <a:lnTo>
                      <a:pt x="26606" y="51053"/>
                    </a:lnTo>
                    <a:lnTo>
                      <a:pt x="29070" y="51587"/>
                    </a:lnTo>
                    <a:lnTo>
                      <a:pt x="30924" y="51295"/>
                    </a:lnTo>
                    <a:lnTo>
                      <a:pt x="32867" y="50457"/>
                    </a:lnTo>
                    <a:lnTo>
                      <a:pt x="30276" y="48488"/>
                    </a:lnTo>
                    <a:lnTo>
                      <a:pt x="27520" y="46443"/>
                    </a:lnTo>
                    <a:lnTo>
                      <a:pt x="24739" y="44437"/>
                    </a:lnTo>
                    <a:lnTo>
                      <a:pt x="24434" y="42405"/>
                    </a:lnTo>
                    <a:lnTo>
                      <a:pt x="24282" y="40436"/>
                    </a:lnTo>
                    <a:lnTo>
                      <a:pt x="24282" y="38557"/>
                    </a:lnTo>
                    <a:lnTo>
                      <a:pt x="25423" y="30025"/>
                    </a:lnTo>
                    <a:lnTo>
                      <a:pt x="28760" y="22683"/>
                    </a:lnTo>
                    <a:lnTo>
                      <a:pt x="34167" y="16563"/>
                    </a:lnTo>
                    <a:lnTo>
                      <a:pt x="41401" y="11772"/>
                    </a:lnTo>
                    <a:lnTo>
                      <a:pt x="11328" y="11772"/>
                    </a:lnTo>
                    <a:lnTo>
                      <a:pt x="6896" y="10426"/>
                    </a:lnTo>
                    <a:lnTo>
                      <a:pt x="6045" y="10032"/>
                    </a:lnTo>
                    <a:lnTo>
                      <a:pt x="5283" y="9639"/>
                    </a:lnTo>
                    <a:close/>
                  </a:path>
                  <a:path w="51435" h="52069">
                    <a:moveTo>
                      <a:pt x="50122" y="11696"/>
                    </a:moveTo>
                    <a:lnTo>
                      <a:pt x="41516" y="11696"/>
                    </a:lnTo>
                    <a:lnTo>
                      <a:pt x="44742" y="12763"/>
                    </a:lnTo>
                    <a:lnTo>
                      <a:pt x="51142" y="14782"/>
                    </a:lnTo>
                    <a:lnTo>
                      <a:pt x="50812" y="13233"/>
                    </a:lnTo>
                    <a:lnTo>
                      <a:pt x="50266" y="11899"/>
                    </a:lnTo>
                    <a:lnTo>
                      <a:pt x="50122" y="11696"/>
                    </a:lnTo>
                    <a:close/>
                  </a:path>
                  <a:path w="51435" h="52069">
                    <a:moveTo>
                      <a:pt x="21031" y="0"/>
                    </a:moveTo>
                    <a:lnTo>
                      <a:pt x="16929" y="7264"/>
                    </a:lnTo>
                    <a:lnTo>
                      <a:pt x="11328" y="11772"/>
                    </a:lnTo>
                    <a:lnTo>
                      <a:pt x="41401" y="11772"/>
                    </a:lnTo>
                    <a:lnTo>
                      <a:pt x="50122" y="11696"/>
                    </a:lnTo>
                    <a:lnTo>
                      <a:pt x="48882" y="9944"/>
                    </a:lnTo>
                    <a:lnTo>
                      <a:pt x="34531" y="4381"/>
                    </a:lnTo>
                    <a:lnTo>
                      <a:pt x="21031" y="0"/>
                    </a:lnTo>
                    <a:close/>
                  </a:path>
                </a:pathLst>
              </a:custGeom>
              <a:solidFill>
                <a:srgbClr val="97C091"/>
              </a:solidFill>
            </p:spPr>
            <p:txBody>
              <a:bodyPr wrap="square" lIns="0" tIns="0" rIns="0" bIns="0" rtlCol="0"/>
              <a:lstStyle/>
              <a:p>
                <a:endParaRPr/>
              </a:p>
            </p:txBody>
          </p:sp>
          <p:sp>
            <p:nvSpPr>
              <p:cNvPr id="650" name="object 635">
                <a:extLst>
                  <a:ext uri="{FF2B5EF4-FFF2-40B4-BE49-F238E27FC236}">
                    <a16:creationId xmlns:a16="http://schemas.microsoft.com/office/drawing/2014/main" id="{AC6860BA-6216-CC38-B698-9F2A6556805D}"/>
                  </a:ext>
                </a:extLst>
              </p:cNvPr>
              <p:cNvSpPr/>
              <p:nvPr/>
            </p:nvSpPr>
            <p:spPr>
              <a:xfrm>
                <a:off x="4248268" y="1889831"/>
                <a:ext cx="50800" cy="52705"/>
              </a:xfrm>
              <a:custGeom>
                <a:avLst/>
                <a:gdLst/>
                <a:ahLst/>
                <a:cxnLst/>
                <a:rect l="l" t="t" r="r" b="b"/>
                <a:pathLst>
                  <a:path w="50800" h="52705">
                    <a:moveTo>
                      <a:pt x="17182" y="0"/>
                    </a:moveTo>
                    <a:lnTo>
                      <a:pt x="0" y="29413"/>
                    </a:lnTo>
                    <a:lnTo>
                      <a:pt x="100" y="30708"/>
                    </a:lnTo>
                    <a:lnTo>
                      <a:pt x="405" y="32740"/>
                    </a:lnTo>
                    <a:lnTo>
                      <a:pt x="3187" y="34747"/>
                    </a:lnTo>
                    <a:lnTo>
                      <a:pt x="9562" y="39560"/>
                    </a:lnTo>
                    <a:lnTo>
                      <a:pt x="16814" y="45110"/>
                    </a:lnTo>
                    <a:lnTo>
                      <a:pt x="22761" y="49987"/>
                    </a:lnTo>
                    <a:lnTo>
                      <a:pt x="24815" y="51612"/>
                    </a:lnTo>
                    <a:lnTo>
                      <a:pt x="25462" y="51892"/>
                    </a:lnTo>
                    <a:lnTo>
                      <a:pt x="26174" y="52044"/>
                    </a:lnTo>
                    <a:lnTo>
                      <a:pt x="27304" y="52133"/>
                    </a:lnTo>
                    <a:lnTo>
                      <a:pt x="28625" y="52044"/>
                    </a:lnTo>
                    <a:lnTo>
                      <a:pt x="39873" y="45300"/>
                    </a:lnTo>
                    <a:lnTo>
                      <a:pt x="31406" y="45300"/>
                    </a:lnTo>
                    <a:lnTo>
                      <a:pt x="27507" y="42976"/>
                    </a:lnTo>
                    <a:lnTo>
                      <a:pt x="25678" y="42214"/>
                    </a:lnTo>
                    <a:lnTo>
                      <a:pt x="24869" y="40322"/>
                    </a:lnTo>
                    <a:lnTo>
                      <a:pt x="24815" y="34328"/>
                    </a:lnTo>
                    <a:lnTo>
                      <a:pt x="25970" y="30225"/>
                    </a:lnTo>
                    <a:lnTo>
                      <a:pt x="28117" y="26022"/>
                    </a:lnTo>
                    <a:lnTo>
                      <a:pt x="31393" y="18770"/>
                    </a:lnTo>
                    <a:lnTo>
                      <a:pt x="37845" y="14516"/>
                    </a:lnTo>
                    <a:lnTo>
                      <a:pt x="50464" y="14516"/>
                    </a:lnTo>
                    <a:lnTo>
                      <a:pt x="49643" y="12064"/>
                    </a:lnTo>
                    <a:lnTo>
                      <a:pt x="47281" y="10198"/>
                    </a:lnTo>
                    <a:lnTo>
                      <a:pt x="46963" y="10007"/>
                    </a:lnTo>
                    <a:lnTo>
                      <a:pt x="46354" y="9715"/>
                    </a:lnTo>
                    <a:lnTo>
                      <a:pt x="45986" y="9461"/>
                    </a:lnTo>
                    <a:lnTo>
                      <a:pt x="37540" y="6438"/>
                    </a:lnTo>
                    <a:lnTo>
                      <a:pt x="20408" y="1079"/>
                    </a:lnTo>
                    <a:lnTo>
                      <a:pt x="17182" y="0"/>
                    </a:lnTo>
                    <a:close/>
                  </a:path>
                  <a:path w="50800" h="52705">
                    <a:moveTo>
                      <a:pt x="50464" y="14516"/>
                    </a:moveTo>
                    <a:lnTo>
                      <a:pt x="37845" y="14516"/>
                    </a:lnTo>
                    <a:lnTo>
                      <a:pt x="41795" y="16167"/>
                    </a:lnTo>
                    <a:lnTo>
                      <a:pt x="43357" y="17271"/>
                    </a:lnTo>
                    <a:lnTo>
                      <a:pt x="44082" y="19303"/>
                    </a:lnTo>
                    <a:lnTo>
                      <a:pt x="44080" y="26022"/>
                    </a:lnTo>
                    <a:lnTo>
                      <a:pt x="43230" y="29413"/>
                    </a:lnTo>
                    <a:lnTo>
                      <a:pt x="37235" y="40322"/>
                    </a:lnTo>
                    <a:lnTo>
                      <a:pt x="31406" y="45300"/>
                    </a:lnTo>
                    <a:lnTo>
                      <a:pt x="39873" y="45300"/>
                    </a:lnTo>
                    <a:lnTo>
                      <a:pt x="50659" y="15100"/>
                    </a:lnTo>
                    <a:lnTo>
                      <a:pt x="50464" y="14516"/>
                    </a:lnTo>
                    <a:close/>
                  </a:path>
                </a:pathLst>
              </a:custGeom>
              <a:solidFill>
                <a:srgbClr val="17977A"/>
              </a:solidFill>
            </p:spPr>
            <p:txBody>
              <a:bodyPr wrap="square" lIns="0" tIns="0" rIns="0" bIns="0" rtlCol="0"/>
              <a:lstStyle/>
              <a:p>
                <a:endParaRPr/>
              </a:p>
            </p:txBody>
          </p:sp>
          <p:sp>
            <p:nvSpPr>
              <p:cNvPr id="651" name="object 636">
                <a:extLst>
                  <a:ext uri="{FF2B5EF4-FFF2-40B4-BE49-F238E27FC236}">
                    <a16:creationId xmlns:a16="http://schemas.microsoft.com/office/drawing/2014/main" id="{FFC9D450-90FE-1C60-E5ED-62960B5420AE}"/>
                  </a:ext>
                </a:extLst>
              </p:cNvPr>
              <p:cNvSpPr/>
              <p:nvPr/>
            </p:nvSpPr>
            <p:spPr>
              <a:xfrm>
                <a:off x="4273083" y="1904350"/>
                <a:ext cx="19685" cy="31115"/>
              </a:xfrm>
              <a:custGeom>
                <a:avLst/>
                <a:gdLst/>
                <a:ahLst/>
                <a:cxnLst/>
                <a:rect l="l" t="t" r="r" b="b"/>
                <a:pathLst>
                  <a:path w="19685" h="31114">
                    <a:moveTo>
                      <a:pt x="13030" y="0"/>
                    </a:moveTo>
                    <a:lnTo>
                      <a:pt x="6578" y="4254"/>
                    </a:lnTo>
                    <a:lnTo>
                      <a:pt x="3301" y="11506"/>
                    </a:lnTo>
                    <a:lnTo>
                      <a:pt x="1155" y="15709"/>
                    </a:lnTo>
                    <a:lnTo>
                      <a:pt x="0" y="19812"/>
                    </a:lnTo>
                    <a:lnTo>
                      <a:pt x="0" y="25679"/>
                    </a:lnTo>
                    <a:lnTo>
                      <a:pt x="863" y="27686"/>
                    </a:lnTo>
                    <a:lnTo>
                      <a:pt x="2692" y="28460"/>
                    </a:lnTo>
                    <a:lnTo>
                      <a:pt x="6591" y="30784"/>
                    </a:lnTo>
                    <a:lnTo>
                      <a:pt x="12420" y="25793"/>
                    </a:lnTo>
                    <a:lnTo>
                      <a:pt x="18414" y="14884"/>
                    </a:lnTo>
                    <a:lnTo>
                      <a:pt x="19367" y="11087"/>
                    </a:lnTo>
                    <a:lnTo>
                      <a:pt x="19367" y="7975"/>
                    </a:lnTo>
                    <a:lnTo>
                      <a:pt x="19367" y="5067"/>
                    </a:lnTo>
                    <a:lnTo>
                      <a:pt x="18529" y="2743"/>
                    </a:lnTo>
                    <a:lnTo>
                      <a:pt x="16979" y="1651"/>
                    </a:lnTo>
                    <a:lnTo>
                      <a:pt x="13030" y="0"/>
                    </a:lnTo>
                    <a:close/>
                  </a:path>
                </a:pathLst>
              </a:custGeom>
              <a:solidFill>
                <a:srgbClr val="004539"/>
              </a:solidFill>
            </p:spPr>
            <p:txBody>
              <a:bodyPr wrap="square" lIns="0" tIns="0" rIns="0" bIns="0" rtlCol="0"/>
              <a:lstStyle/>
              <a:p>
                <a:endParaRPr/>
              </a:p>
            </p:txBody>
          </p:sp>
          <p:sp>
            <p:nvSpPr>
              <p:cNvPr id="652" name="object 637">
                <a:extLst>
                  <a:ext uri="{FF2B5EF4-FFF2-40B4-BE49-F238E27FC236}">
                    <a16:creationId xmlns:a16="http://schemas.microsoft.com/office/drawing/2014/main" id="{98E1B679-DF80-824B-E1A0-9B59DF886D0B}"/>
                  </a:ext>
                </a:extLst>
              </p:cNvPr>
              <p:cNvSpPr/>
              <p:nvPr/>
            </p:nvSpPr>
            <p:spPr>
              <a:xfrm>
                <a:off x="4159411" y="1801825"/>
                <a:ext cx="9525" cy="8890"/>
              </a:xfrm>
              <a:custGeom>
                <a:avLst/>
                <a:gdLst/>
                <a:ahLst/>
                <a:cxnLst/>
                <a:rect l="l" t="t" r="r" b="b"/>
                <a:pathLst>
                  <a:path w="9525" h="8889">
                    <a:moveTo>
                      <a:pt x="6121" y="0"/>
                    </a:moveTo>
                    <a:lnTo>
                      <a:pt x="4698" y="1130"/>
                    </a:lnTo>
                    <a:lnTo>
                      <a:pt x="4000" y="1714"/>
                    </a:lnTo>
                    <a:lnTo>
                      <a:pt x="3860" y="3594"/>
                    </a:lnTo>
                    <a:lnTo>
                      <a:pt x="3213" y="5270"/>
                    </a:lnTo>
                    <a:lnTo>
                      <a:pt x="2031" y="6616"/>
                    </a:lnTo>
                    <a:lnTo>
                      <a:pt x="1638" y="7150"/>
                    </a:lnTo>
                    <a:lnTo>
                      <a:pt x="939" y="7899"/>
                    </a:lnTo>
                    <a:lnTo>
                      <a:pt x="0" y="8801"/>
                    </a:lnTo>
                    <a:lnTo>
                      <a:pt x="3936" y="8305"/>
                    </a:lnTo>
                    <a:lnTo>
                      <a:pt x="7302" y="8051"/>
                    </a:lnTo>
                    <a:lnTo>
                      <a:pt x="9499" y="7988"/>
                    </a:lnTo>
                    <a:lnTo>
                      <a:pt x="7950" y="5588"/>
                    </a:lnTo>
                    <a:lnTo>
                      <a:pt x="6819" y="2921"/>
                    </a:lnTo>
                    <a:lnTo>
                      <a:pt x="6121" y="0"/>
                    </a:lnTo>
                    <a:close/>
                  </a:path>
                </a:pathLst>
              </a:custGeom>
              <a:solidFill>
                <a:srgbClr val="17977A"/>
              </a:solidFill>
            </p:spPr>
            <p:txBody>
              <a:bodyPr wrap="square" lIns="0" tIns="0" rIns="0" bIns="0" rtlCol="0"/>
              <a:lstStyle/>
              <a:p>
                <a:endParaRPr/>
              </a:p>
            </p:txBody>
          </p:sp>
          <p:sp>
            <p:nvSpPr>
              <p:cNvPr id="653" name="object 638">
                <a:extLst>
                  <a:ext uri="{FF2B5EF4-FFF2-40B4-BE49-F238E27FC236}">
                    <a16:creationId xmlns:a16="http://schemas.microsoft.com/office/drawing/2014/main" id="{565DFBEC-42A7-6251-1138-F848FF61CC27}"/>
                  </a:ext>
                </a:extLst>
              </p:cNvPr>
              <p:cNvSpPr/>
              <p:nvPr/>
            </p:nvSpPr>
            <p:spPr>
              <a:xfrm>
                <a:off x="4165527" y="1777607"/>
                <a:ext cx="51435" cy="34925"/>
              </a:xfrm>
              <a:custGeom>
                <a:avLst/>
                <a:gdLst/>
                <a:ahLst/>
                <a:cxnLst/>
                <a:rect l="l" t="t" r="r" b="b"/>
                <a:pathLst>
                  <a:path w="51435" h="34925">
                    <a:moveTo>
                      <a:pt x="25044" y="0"/>
                    </a:moveTo>
                    <a:lnTo>
                      <a:pt x="19443" y="4635"/>
                    </a:lnTo>
                    <a:lnTo>
                      <a:pt x="19532" y="7962"/>
                    </a:lnTo>
                    <a:lnTo>
                      <a:pt x="18999" y="9588"/>
                    </a:lnTo>
                    <a:lnTo>
                      <a:pt x="17843" y="10744"/>
                    </a:lnTo>
                    <a:lnTo>
                      <a:pt x="16675" y="12230"/>
                    </a:lnTo>
                    <a:lnTo>
                      <a:pt x="8191" y="17716"/>
                    </a:lnTo>
                    <a:lnTo>
                      <a:pt x="0" y="24218"/>
                    </a:lnTo>
                    <a:lnTo>
                      <a:pt x="711" y="27139"/>
                    </a:lnTo>
                    <a:lnTo>
                      <a:pt x="1841" y="29806"/>
                    </a:lnTo>
                    <a:lnTo>
                      <a:pt x="3378" y="32207"/>
                    </a:lnTo>
                    <a:lnTo>
                      <a:pt x="5321" y="32219"/>
                    </a:lnTo>
                    <a:lnTo>
                      <a:pt x="7251" y="32372"/>
                    </a:lnTo>
                    <a:lnTo>
                      <a:pt x="9004" y="33273"/>
                    </a:lnTo>
                    <a:lnTo>
                      <a:pt x="10502" y="34734"/>
                    </a:lnTo>
                    <a:lnTo>
                      <a:pt x="19332" y="33784"/>
                    </a:lnTo>
                    <a:lnTo>
                      <a:pt x="33516" y="31585"/>
                    </a:lnTo>
                    <a:lnTo>
                      <a:pt x="36702" y="31229"/>
                    </a:lnTo>
                    <a:lnTo>
                      <a:pt x="38569" y="31368"/>
                    </a:lnTo>
                    <a:lnTo>
                      <a:pt x="40258" y="32321"/>
                    </a:lnTo>
                    <a:lnTo>
                      <a:pt x="41719" y="33908"/>
                    </a:lnTo>
                    <a:lnTo>
                      <a:pt x="47066" y="31800"/>
                    </a:lnTo>
                    <a:lnTo>
                      <a:pt x="47574" y="31368"/>
                    </a:lnTo>
                    <a:lnTo>
                      <a:pt x="49822" y="29933"/>
                    </a:lnTo>
                    <a:lnTo>
                      <a:pt x="50901" y="27266"/>
                    </a:lnTo>
                    <a:lnTo>
                      <a:pt x="50901" y="23888"/>
                    </a:lnTo>
                    <a:lnTo>
                      <a:pt x="50863" y="22821"/>
                    </a:lnTo>
                    <a:lnTo>
                      <a:pt x="46621" y="24714"/>
                    </a:lnTo>
                    <a:lnTo>
                      <a:pt x="44602" y="25704"/>
                    </a:lnTo>
                    <a:lnTo>
                      <a:pt x="36452" y="21463"/>
                    </a:lnTo>
                    <a:lnTo>
                      <a:pt x="30441" y="15795"/>
                    </a:lnTo>
                    <a:lnTo>
                      <a:pt x="26621" y="8656"/>
                    </a:lnTo>
                    <a:lnTo>
                      <a:pt x="25044" y="0"/>
                    </a:lnTo>
                    <a:close/>
                  </a:path>
                </a:pathLst>
              </a:custGeom>
              <a:solidFill>
                <a:srgbClr val="97C091"/>
              </a:solidFill>
            </p:spPr>
            <p:txBody>
              <a:bodyPr wrap="square" lIns="0" tIns="0" rIns="0" bIns="0" rtlCol="0"/>
              <a:lstStyle/>
              <a:p>
                <a:endParaRPr/>
              </a:p>
            </p:txBody>
          </p:sp>
          <p:sp>
            <p:nvSpPr>
              <p:cNvPr id="654" name="object 639">
                <a:extLst>
                  <a:ext uri="{FF2B5EF4-FFF2-40B4-BE49-F238E27FC236}">
                    <a16:creationId xmlns:a16="http://schemas.microsoft.com/office/drawing/2014/main" id="{EB75A0CF-8D51-0053-7D8E-0E5D9318C6EF}"/>
                  </a:ext>
                </a:extLst>
              </p:cNvPr>
              <p:cNvSpPr/>
              <p:nvPr/>
            </p:nvSpPr>
            <p:spPr>
              <a:xfrm>
                <a:off x="4190561" y="1751257"/>
                <a:ext cx="51435" cy="52069"/>
              </a:xfrm>
              <a:custGeom>
                <a:avLst/>
                <a:gdLst/>
                <a:ahLst/>
                <a:cxnLst/>
                <a:rect l="l" t="t" r="r" b="b"/>
                <a:pathLst>
                  <a:path w="51435" h="52069">
                    <a:moveTo>
                      <a:pt x="25793" y="0"/>
                    </a:moveTo>
                    <a:lnTo>
                      <a:pt x="24904" y="38"/>
                    </a:lnTo>
                    <a:lnTo>
                      <a:pt x="22313" y="2070"/>
                    </a:lnTo>
                    <a:lnTo>
                      <a:pt x="18808" y="4724"/>
                    </a:lnTo>
                    <a:lnTo>
                      <a:pt x="14986" y="7746"/>
                    </a:lnTo>
                    <a:lnTo>
                      <a:pt x="12954" y="9982"/>
                    </a:lnTo>
                    <a:lnTo>
                      <a:pt x="13042" y="10579"/>
                    </a:lnTo>
                    <a:lnTo>
                      <a:pt x="13093" y="13690"/>
                    </a:lnTo>
                    <a:lnTo>
                      <a:pt x="12547" y="15392"/>
                    </a:lnTo>
                    <a:lnTo>
                      <a:pt x="11379" y="16725"/>
                    </a:lnTo>
                    <a:lnTo>
                      <a:pt x="6007" y="21335"/>
                    </a:lnTo>
                    <a:lnTo>
                      <a:pt x="0" y="26352"/>
                    </a:lnTo>
                    <a:lnTo>
                      <a:pt x="1584" y="35008"/>
                    </a:lnTo>
                    <a:lnTo>
                      <a:pt x="5408" y="42148"/>
                    </a:lnTo>
                    <a:lnTo>
                      <a:pt x="11421" y="47815"/>
                    </a:lnTo>
                    <a:lnTo>
                      <a:pt x="19570" y="52057"/>
                    </a:lnTo>
                    <a:lnTo>
                      <a:pt x="21590" y="51066"/>
                    </a:lnTo>
                    <a:lnTo>
                      <a:pt x="23698" y="50101"/>
                    </a:lnTo>
                    <a:lnTo>
                      <a:pt x="28206" y="48132"/>
                    </a:lnTo>
                    <a:lnTo>
                      <a:pt x="30607" y="47129"/>
                    </a:lnTo>
                    <a:lnTo>
                      <a:pt x="40767" y="43014"/>
                    </a:lnTo>
                    <a:lnTo>
                      <a:pt x="47472" y="40525"/>
                    </a:lnTo>
                    <a:lnTo>
                      <a:pt x="48437" y="39293"/>
                    </a:lnTo>
                    <a:lnTo>
                      <a:pt x="50050" y="38099"/>
                    </a:lnTo>
                    <a:lnTo>
                      <a:pt x="50335" y="37515"/>
                    </a:lnTo>
                    <a:lnTo>
                      <a:pt x="43116" y="37515"/>
                    </a:lnTo>
                    <a:lnTo>
                      <a:pt x="33834" y="32783"/>
                    </a:lnTo>
                    <a:lnTo>
                      <a:pt x="27133" y="26154"/>
                    </a:lnTo>
                    <a:lnTo>
                      <a:pt x="23071" y="17693"/>
                    </a:lnTo>
                    <a:lnTo>
                      <a:pt x="21741" y="7746"/>
                    </a:lnTo>
                    <a:lnTo>
                      <a:pt x="21717" y="5956"/>
                    </a:lnTo>
                    <a:lnTo>
                      <a:pt x="23761" y="4089"/>
                    </a:lnTo>
                    <a:lnTo>
                      <a:pt x="27762" y="342"/>
                    </a:lnTo>
                    <a:lnTo>
                      <a:pt x="26758" y="114"/>
                    </a:lnTo>
                    <a:lnTo>
                      <a:pt x="25793" y="0"/>
                    </a:lnTo>
                    <a:close/>
                  </a:path>
                  <a:path w="51435" h="52069">
                    <a:moveTo>
                      <a:pt x="51346" y="33591"/>
                    </a:moveTo>
                    <a:lnTo>
                      <a:pt x="43116" y="37515"/>
                    </a:lnTo>
                    <a:lnTo>
                      <a:pt x="50335" y="37515"/>
                    </a:lnTo>
                    <a:lnTo>
                      <a:pt x="51028" y="36093"/>
                    </a:lnTo>
                    <a:lnTo>
                      <a:pt x="51346" y="33591"/>
                    </a:lnTo>
                    <a:close/>
                  </a:path>
                </a:pathLst>
              </a:custGeom>
              <a:solidFill>
                <a:srgbClr val="17977A"/>
              </a:solidFill>
            </p:spPr>
            <p:txBody>
              <a:bodyPr wrap="square" lIns="0" tIns="0" rIns="0" bIns="0" rtlCol="0"/>
              <a:lstStyle/>
              <a:p>
                <a:endParaRPr/>
              </a:p>
            </p:txBody>
          </p:sp>
          <p:sp>
            <p:nvSpPr>
              <p:cNvPr id="655" name="object 640">
                <a:extLst>
                  <a:ext uri="{FF2B5EF4-FFF2-40B4-BE49-F238E27FC236}">
                    <a16:creationId xmlns:a16="http://schemas.microsoft.com/office/drawing/2014/main" id="{946D8E66-A825-8AFF-BB51-55E0115529AA}"/>
                  </a:ext>
                </a:extLst>
              </p:cNvPr>
              <p:cNvSpPr/>
              <p:nvPr/>
            </p:nvSpPr>
            <p:spPr>
              <a:xfrm>
                <a:off x="4212267" y="1735213"/>
                <a:ext cx="52705" cy="53975"/>
              </a:xfrm>
              <a:custGeom>
                <a:avLst/>
                <a:gdLst/>
                <a:ahLst/>
                <a:cxnLst/>
                <a:rect l="l" t="t" r="r" b="b"/>
                <a:pathLst>
                  <a:path w="52704" h="53975">
                    <a:moveTo>
                      <a:pt x="25222" y="0"/>
                    </a:moveTo>
                    <a:lnTo>
                      <a:pt x="8775" y="13830"/>
                    </a:lnTo>
                    <a:lnTo>
                      <a:pt x="2057" y="20129"/>
                    </a:lnTo>
                    <a:lnTo>
                      <a:pt x="12" y="22009"/>
                    </a:lnTo>
                    <a:lnTo>
                      <a:pt x="0" y="23507"/>
                    </a:lnTo>
                    <a:lnTo>
                      <a:pt x="1365" y="33733"/>
                    </a:lnTo>
                    <a:lnTo>
                      <a:pt x="5424" y="42195"/>
                    </a:lnTo>
                    <a:lnTo>
                      <a:pt x="12124" y="48828"/>
                    </a:lnTo>
                    <a:lnTo>
                      <a:pt x="21412" y="53568"/>
                    </a:lnTo>
                    <a:lnTo>
                      <a:pt x="48437" y="40754"/>
                    </a:lnTo>
                    <a:lnTo>
                      <a:pt x="49656" y="40068"/>
                    </a:lnTo>
                    <a:lnTo>
                      <a:pt x="50622" y="39242"/>
                    </a:lnTo>
                    <a:lnTo>
                      <a:pt x="51333" y="38163"/>
                    </a:lnTo>
                    <a:lnTo>
                      <a:pt x="51562" y="37515"/>
                    </a:lnTo>
                    <a:lnTo>
                      <a:pt x="43065" y="37515"/>
                    </a:lnTo>
                    <a:lnTo>
                      <a:pt x="33583" y="32711"/>
                    </a:lnTo>
                    <a:lnTo>
                      <a:pt x="26920" y="26081"/>
                    </a:lnTo>
                    <a:lnTo>
                      <a:pt x="22948" y="17615"/>
                    </a:lnTo>
                    <a:lnTo>
                      <a:pt x="21539" y="7302"/>
                    </a:lnTo>
                    <a:lnTo>
                      <a:pt x="24129" y="5079"/>
                    </a:lnTo>
                    <a:lnTo>
                      <a:pt x="26657" y="2768"/>
                    </a:lnTo>
                    <a:lnTo>
                      <a:pt x="29005" y="546"/>
                    </a:lnTo>
                    <a:lnTo>
                      <a:pt x="27050" y="12"/>
                    </a:lnTo>
                    <a:lnTo>
                      <a:pt x="25222" y="0"/>
                    </a:lnTo>
                    <a:close/>
                  </a:path>
                  <a:path w="52704" h="53975">
                    <a:moveTo>
                      <a:pt x="52489" y="33235"/>
                    </a:moveTo>
                    <a:lnTo>
                      <a:pt x="43065" y="37515"/>
                    </a:lnTo>
                    <a:lnTo>
                      <a:pt x="51562" y="37515"/>
                    </a:lnTo>
                    <a:lnTo>
                      <a:pt x="52006" y="36258"/>
                    </a:lnTo>
                    <a:lnTo>
                      <a:pt x="52273" y="35344"/>
                    </a:lnTo>
                    <a:lnTo>
                      <a:pt x="52438" y="34328"/>
                    </a:lnTo>
                    <a:lnTo>
                      <a:pt x="52489" y="33235"/>
                    </a:lnTo>
                    <a:close/>
                  </a:path>
                </a:pathLst>
              </a:custGeom>
              <a:solidFill>
                <a:srgbClr val="97C091"/>
              </a:solidFill>
            </p:spPr>
            <p:txBody>
              <a:bodyPr wrap="square" lIns="0" tIns="0" rIns="0" bIns="0" rtlCol="0"/>
              <a:lstStyle/>
              <a:p>
                <a:endParaRPr/>
              </a:p>
            </p:txBody>
          </p:sp>
          <p:sp>
            <p:nvSpPr>
              <p:cNvPr id="656" name="object 641">
                <a:extLst>
                  <a:ext uri="{FF2B5EF4-FFF2-40B4-BE49-F238E27FC236}">
                    <a16:creationId xmlns:a16="http://schemas.microsoft.com/office/drawing/2014/main" id="{D6FEC07C-308C-7E6A-95AB-91638DE5A6C0}"/>
                  </a:ext>
                </a:extLst>
              </p:cNvPr>
              <p:cNvSpPr/>
              <p:nvPr/>
            </p:nvSpPr>
            <p:spPr>
              <a:xfrm>
                <a:off x="4233811" y="1719884"/>
                <a:ext cx="52705" cy="53340"/>
              </a:xfrm>
              <a:custGeom>
                <a:avLst/>
                <a:gdLst/>
                <a:ahLst/>
                <a:cxnLst/>
                <a:rect l="l" t="t" r="r" b="b"/>
                <a:pathLst>
                  <a:path w="52704" h="53339">
                    <a:moveTo>
                      <a:pt x="25539" y="0"/>
                    </a:moveTo>
                    <a:lnTo>
                      <a:pt x="13726" y="9944"/>
                    </a:lnTo>
                    <a:lnTo>
                      <a:pt x="5118" y="18097"/>
                    </a:lnTo>
                    <a:lnTo>
                      <a:pt x="2590" y="20408"/>
                    </a:lnTo>
                    <a:lnTo>
                      <a:pt x="0" y="22631"/>
                    </a:lnTo>
                    <a:lnTo>
                      <a:pt x="1402" y="32943"/>
                    </a:lnTo>
                    <a:lnTo>
                      <a:pt x="5370" y="41409"/>
                    </a:lnTo>
                    <a:lnTo>
                      <a:pt x="12031" y="48039"/>
                    </a:lnTo>
                    <a:lnTo>
                      <a:pt x="21513" y="52844"/>
                    </a:lnTo>
                    <a:lnTo>
                      <a:pt x="45275" y="42113"/>
                    </a:lnTo>
                    <a:lnTo>
                      <a:pt x="45631" y="41973"/>
                    </a:lnTo>
                    <a:lnTo>
                      <a:pt x="52442" y="35864"/>
                    </a:lnTo>
                    <a:lnTo>
                      <a:pt x="39801" y="35864"/>
                    </a:lnTo>
                    <a:lnTo>
                      <a:pt x="33248" y="32651"/>
                    </a:lnTo>
                    <a:lnTo>
                      <a:pt x="28359" y="25476"/>
                    </a:lnTo>
                    <a:lnTo>
                      <a:pt x="25742" y="21539"/>
                    </a:lnTo>
                    <a:lnTo>
                      <a:pt x="24180" y="17157"/>
                    </a:lnTo>
                    <a:lnTo>
                      <a:pt x="24180" y="11658"/>
                    </a:lnTo>
                    <a:lnTo>
                      <a:pt x="24815" y="9944"/>
                    </a:lnTo>
                    <a:lnTo>
                      <a:pt x="29806" y="6540"/>
                    </a:lnTo>
                    <a:lnTo>
                      <a:pt x="39325" y="6540"/>
                    </a:lnTo>
                    <a:lnTo>
                      <a:pt x="36525" y="3809"/>
                    </a:lnTo>
                    <a:lnTo>
                      <a:pt x="32727" y="1460"/>
                    </a:lnTo>
                    <a:lnTo>
                      <a:pt x="28867" y="393"/>
                    </a:lnTo>
                    <a:lnTo>
                      <a:pt x="28333" y="279"/>
                    </a:lnTo>
                    <a:lnTo>
                      <a:pt x="27825" y="215"/>
                    </a:lnTo>
                    <a:lnTo>
                      <a:pt x="27330" y="126"/>
                    </a:lnTo>
                    <a:lnTo>
                      <a:pt x="25539" y="0"/>
                    </a:lnTo>
                    <a:close/>
                  </a:path>
                  <a:path w="52704" h="53339">
                    <a:moveTo>
                      <a:pt x="39325" y="6540"/>
                    </a:moveTo>
                    <a:lnTo>
                      <a:pt x="29806" y="6540"/>
                    </a:lnTo>
                    <a:lnTo>
                      <a:pt x="36296" y="10439"/>
                    </a:lnTo>
                    <a:lnTo>
                      <a:pt x="41405" y="17157"/>
                    </a:lnTo>
                    <a:lnTo>
                      <a:pt x="44132" y="21145"/>
                    </a:lnTo>
                    <a:lnTo>
                      <a:pt x="45593" y="25247"/>
                    </a:lnTo>
                    <a:lnTo>
                      <a:pt x="45593" y="30645"/>
                    </a:lnTo>
                    <a:lnTo>
                      <a:pt x="44869" y="32410"/>
                    </a:lnTo>
                    <a:lnTo>
                      <a:pt x="39801" y="35864"/>
                    </a:lnTo>
                    <a:lnTo>
                      <a:pt x="52442" y="35864"/>
                    </a:lnTo>
                    <a:lnTo>
                      <a:pt x="40106" y="7302"/>
                    </a:lnTo>
                    <a:lnTo>
                      <a:pt x="39325" y="6540"/>
                    </a:lnTo>
                    <a:close/>
                  </a:path>
                </a:pathLst>
              </a:custGeom>
              <a:solidFill>
                <a:srgbClr val="17977A"/>
              </a:solidFill>
            </p:spPr>
            <p:txBody>
              <a:bodyPr wrap="square" lIns="0" tIns="0" rIns="0" bIns="0" rtlCol="0"/>
              <a:lstStyle/>
              <a:p>
                <a:endParaRPr/>
              </a:p>
            </p:txBody>
          </p:sp>
          <p:sp>
            <p:nvSpPr>
              <p:cNvPr id="657" name="object 642">
                <a:extLst>
                  <a:ext uri="{FF2B5EF4-FFF2-40B4-BE49-F238E27FC236}">
                    <a16:creationId xmlns:a16="http://schemas.microsoft.com/office/drawing/2014/main" id="{1A822DCE-25E3-B4BB-D446-1A5C18E78552}"/>
                  </a:ext>
                </a:extLst>
              </p:cNvPr>
              <p:cNvSpPr/>
              <p:nvPr/>
            </p:nvSpPr>
            <p:spPr>
              <a:xfrm>
                <a:off x="4257996" y="1726432"/>
                <a:ext cx="21590" cy="29845"/>
              </a:xfrm>
              <a:custGeom>
                <a:avLst/>
                <a:gdLst/>
                <a:ahLst/>
                <a:cxnLst/>
                <a:rect l="l" t="t" r="r" b="b"/>
                <a:pathLst>
                  <a:path w="21589" h="29844">
                    <a:moveTo>
                      <a:pt x="5626" y="0"/>
                    </a:moveTo>
                    <a:lnTo>
                      <a:pt x="622" y="3390"/>
                    </a:lnTo>
                    <a:lnTo>
                      <a:pt x="0" y="5118"/>
                    </a:lnTo>
                    <a:lnTo>
                      <a:pt x="0" y="10617"/>
                    </a:lnTo>
                    <a:lnTo>
                      <a:pt x="1562" y="14985"/>
                    </a:lnTo>
                    <a:lnTo>
                      <a:pt x="4178" y="18935"/>
                    </a:lnTo>
                    <a:lnTo>
                      <a:pt x="9055" y="26098"/>
                    </a:lnTo>
                    <a:lnTo>
                      <a:pt x="15620" y="29311"/>
                    </a:lnTo>
                    <a:lnTo>
                      <a:pt x="20688" y="25869"/>
                    </a:lnTo>
                    <a:lnTo>
                      <a:pt x="21412" y="24104"/>
                    </a:lnTo>
                    <a:lnTo>
                      <a:pt x="21412" y="21869"/>
                    </a:lnTo>
                    <a:lnTo>
                      <a:pt x="21412" y="18707"/>
                    </a:lnTo>
                    <a:lnTo>
                      <a:pt x="19938" y="14604"/>
                    </a:lnTo>
                    <a:lnTo>
                      <a:pt x="17056" y="10388"/>
                    </a:lnTo>
                    <a:lnTo>
                      <a:pt x="12115" y="3886"/>
                    </a:lnTo>
                    <a:lnTo>
                      <a:pt x="5626" y="0"/>
                    </a:lnTo>
                    <a:close/>
                  </a:path>
                </a:pathLst>
              </a:custGeom>
              <a:solidFill>
                <a:srgbClr val="004539"/>
              </a:solidFill>
            </p:spPr>
            <p:txBody>
              <a:bodyPr wrap="square" lIns="0" tIns="0" rIns="0" bIns="0" rtlCol="0"/>
              <a:lstStyle/>
              <a:p>
                <a:endParaRPr/>
              </a:p>
            </p:txBody>
          </p:sp>
          <p:sp>
            <p:nvSpPr>
              <p:cNvPr id="658" name="object 643">
                <a:extLst>
                  <a:ext uri="{FF2B5EF4-FFF2-40B4-BE49-F238E27FC236}">
                    <a16:creationId xmlns:a16="http://schemas.microsoft.com/office/drawing/2014/main" id="{1B924279-888C-0DA2-FD17-5B69906FDA46}"/>
                  </a:ext>
                </a:extLst>
              </p:cNvPr>
              <p:cNvSpPr/>
              <p:nvPr/>
            </p:nvSpPr>
            <p:spPr>
              <a:xfrm>
                <a:off x="4147511" y="1809794"/>
                <a:ext cx="28575" cy="13335"/>
              </a:xfrm>
              <a:custGeom>
                <a:avLst/>
                <a:gdLst/>
                <a:ahLst/>
                <a:cxnLst/>
                <a:rect l="l" t="t" r="r" b="b"/>
                <a:pathLst>
                  <a:path w="28575" h="13335">
                    <a:moveTo>
                      <a:pt x="22885" y="0"/>
                    </a:moveTo>
                    <a:lnTo>
                      <a:pt x="19215" y="76"/>
                    </a:lnTo>
                    <a:lnTo>
                      <a:pt x="15836" y="342"/>
                    </a:lnTo>
                    <a:lnTo>
                      <a:pt x="11899" y="838"/>
                    </a:lnTo>
                    <a:lnTo>
                      <a:pt x="9359" y="3263"/>
                    </a:lnTo>
                    <a:lnTo>
                      <a:pt x="5029" y="6807"/>
                    </a:lnTo>
                    <a:lnTo>
                      <a:pt x="0" y="10337"/>
                    </a:lnTo>
                    <a:lnTo>
                      <a:pt x="7556" y="10833"/>
                    </a:lnTo>
                    <a:lnTo>
                      <a:pt x="13969" y="11785"/>
                    </a:lnTo>
                    <a:lnTo>
                      <a:pt x="16802" y="12598"/>
                    </a:lnTo>
                    <a:lnTo>
                      <a:pt x="17310" y="12827"/>
                    </a:lnTo>
                    <a:lnTo>
                      <a:pt x="17792" y="13119"/>
                    </a:lnTo>
                    <a:lnTo>
                      <a:pt x="19024" y="9626"/>
                    </a:lnTo>
                    <a:lnTo>
                      <a:pt x="21031" y="6184"/>
                    </a:lnTo>
                    <a:lnTo>
                      <a:pt x="23825" y="2806"/>
                    </a:lnTo>
                    <a:lnTo>
                      <a:pt x="26936" y="2679"/>
                    </a:lnTo>
                    <a:lnTo>
                      <a:pt x="28524" y="2552"/>
                    </a:lnTo>
                    <a:lnTo>
                      <a:pt x="27012" y="1092"/>
                    </a:lnTo>
                    <a:lnTo>
                      <a:pt x="25260" y="190"/>
                    </a:lnTo>
                    <a:lnTo>
                      <a:pt x="22885" y="0"/>
                    </a:lnTo>
                    <a:close/>
                  </a:path>
                </a:pathLst>
              </a:custGeom>
              <a:solidFill>
                <a:srgbClr val="97C091"/>
              </a:solidFill>
            </p:spPr>
            <p:txBody>
              <a:bodyPr wrap="square" lIns="0" tIns="0" rIns="0" bIns="0" rtlCol="0"/>
              <a:lstStyle/>
              <a:p>
                <a:endParaRPr/>
              </a:p>
            </p:txBody>
          </p:sp>
          <p:sp>
            <p:nvSpPr>
              <p:cNvPr id="659" name="object 644">
                <a:extLst>
                  <a:ext uri="{FF2B5EF4-FFF2-40B4-BE49-F238E27FC236}">
                    <a16:creationId xmlns:a16="http://schemas.microsoft.com/office/drawing/2014/main" id="{A8E6BB52-75E2-8A91-4BE7-119A664D7F9B}"/>
                  </a:ext>
                </a:extLst>
              </p:cNvPr>
              <p:cNvSpPr/>
              <p:nvPr/>
            </p:nvSpPr>
            <p:spPr>
              <a:xfrm>
                <a:off x="4165301" y="1808832"/>
                <a:ext cx="43815" cy="18415"/>
              </a:xfrm>
              <a:custGeom>
                <a:avLst/>
                <a:gdLst/>
                <a:ahLst/>
                <a:cxnLst/>
                <a:rect l="l" t="t" r="r" b="b"/>
                <a:pathLst>
                  <a:path w="43814" h="18414">
                    <a:moveTo>
                      <a:pt x="36931" y="0"/>
                    </a:moveTo>
                    <a:lnTo>
                      <a:pt x="33739" y="363"/>
                    </a:lnTo>
                    <a:lnTo>
                      <a:pt x="27589" y="1368"/>
                    </a:lnTo>
                    <a:lnTo>
                      <a:pt x="19559" y="2568"/>
                    </a:lnTo>
                    <a:lnTo>
                      <a:pt x="10731" y="3517"/>
                    </a:lnTo>
                    <a:lnTo>
                      <a:pt x="6032" y="3771"/>
                    </a:lnTo>
                    <a:lnTo>
                      <a:pt x="3238" y="7150"/>
                    </a:lnTo>
                    <a:lnTo>
                      <a:pt x="1231" y="10579"/>
                    </a:lnTo>
                    <a:lnTo>
                      <a:pt x="0" y="14084"/>
                    </a:lnTo>
                    <a:lnTo>
                      <a:pt x="850" y="14605"/>
                    </a:lnTo>
                    <a:lnTo>
                      <a:pt x="1612" y="15328"/>
                    </a:lnTo>
                    <a:lnTo>
                      <a:pt x="2273" y="16205"/>
                    </a:lnTo>
                    <a:lnTo>
                      <a:pt x="12369" y="17576"/>
                    </a:lnTo>
                    <a:lnTo>
                      <a:pt x="26415" y="18249"/>
                    </a:lnTo>
                    <a:lnTo>
                      <a:pt x="27508" y="14020"/>
                    </a:lnTo>
                    <a:lnTo>
                      <a:pt x="29730" y="9880"/>
                    </a:lnTo>
                    <a:lnTo>
                      <a:pt x="33083" y="5829"/>
                    </a:lnTo>
                    <a:lnTo>
                      <a:pt x="36499" y="5727"/>
                    </a:lnTo>
                    <a:lnTo>
                      <a:pt x="40131" y="5410"/>
                    </a:lnTo>
                    <a:lnTo>
                      <a:pt x="43662" y="4991"/>
                    </a:lnTo>
                    <a:lnTo>
                      <a:pt x="43141" y="4114"/>
                    </a:lnTo>
                    <a:lnTo>
                      <a:pt x="42570" y="3340"/>
                    </a:lnTo>
                    <a:lnTo>
                      <a:pt x="40487" y="1104"/>
                    </a:lnTo>
                    <a:lnTo>
                      <a:pt x="38785" y="139"/>
                    </a:lnTo>
                    <a:lnTo>
                      <a:pt x="36931" y="0"/>
                    </a:lnTo>
                    <a:close/>
                  </a:path>
                </a:pathLst>
              </a:custGeom>
              <a:solidFill>
                <a:srgbClr val="17977A"/>
              </a:solidFill>
            </p:spPr>
            <p:txBody>
              <a:bodyPr wrap="square" lIns="0" tIns="0" rIns="0" bIns="0" rtlCol="0"/>
              <a:lstStyle/>
              <a:p>
                <a:endParaRPr/>
              </a:p>
            </p:txBody>
          </p:sp>
          <p:sp>
            <p:nvSpPr>
              <p:cNvPr id="660" name="object 645">
                <a:extLst>
                  <a:ext uri="{FF2B5EF4-FFF2-40B4-BE49-F238E27FC236}">
                    <a16:creationId xmlns:a16="http://schemas.microsoft.com/office/drawing/2014/main" id="{BC2EBEB8-604A-8DDD-2277-BE3C7397F953}"/>
                  </a:ext>
                </a:extLst>
              </p:cNvPr>
              <p:cNvSpPr/>
              <p:nvPr/>
            </p:nvSpPr>
            <p:spPr>
              <a:xfrm>
                <a:off x="4191709" y="1810858"/>
                <a:ext cx="45085" cy="26670"/>
              </a:xfrm>
              <a:custGeom>
                <a:avLst/>
                <a:gdLst/>
                <a:ahLst/>
                <a:cxnLst/>
                <a:rect l="l" t="t" r="r" b="b"/>
                <a:pathLst>
                  <a:path w="45085" h="26669">
                    <a:moveTo>
                      <a:pt x="37122" y="0"/>
                    </a:moveTo>
                    <a:lnTo>
                      <a:pt x="30594" y="990"/>
                    </a:lnTo>
                    <a:lnTo>
                      <a:pt x="24117" y="2159"/>
                    </a:lnTo>
                    <a:lnTo>
                      <a:pt x="13728" y="3378"/>
                    </a:lnTo>
                    <a:lnTo>
                      <a:pt x="10096" y="3695"/>
                    </a:lnTo>
                    <a:lnTo>
                      <a:pt x="6667" y="3797"/>
                    </a:lnTo>
                    <a:lnTo>
                      <a:pt x="3314" y="7848"/>
                    </a:lnTo>
                    <a:lnTo>
                      <a:pt x="1104" y="12001"/>
                    </a:lnTo>
                    <a:lnTo>
                      <a:pt x="0" y="16230"/>
                    </a:lnTo>
                    <a:lnTo>
                      <a:pt x="965" y="16281"/>
                    </a:lnTo>
                    <a:lnTo>
                      <a:pt x="3086" y="16929"/>
                    </a:lnTo>
                    <a:lnTo>
                      <a:pt x="4762" y="18808"/>
                    </a:lnTo>
                    <a:lnTo>
                      <a:pt x="5854" y="21526"/>
                    </a:lnTo>
                    <a:lnTo>
                      <a:pt x="16865" y="23202"/>
                    </a:lnTo>
                    <a:lnTo>
                      <a:pt x="25958" y="24320"/>
                    </a:lnTo>
                    <a:lnTo>
                      <a:pt x="27546" y="24447"/>
                    </a:lnTo>
                    <a:lnTo>
                      <a:pt x="28714" y="24803"/>
                    </a:lnTo>
                    <a:lnTo>
                      <a:pt x="29730" y="25539"/>
                    </a:lnTo>
                    <a:lnTo>
                      <a:pt x="30568" y="26581"/>
                    </a:lnTo>
                    <a:lnTo>
                      <a:pt x="30543" y="18719"/>
                    </a:lnTo>
                    <a:lnTo>
                      <a:pt x="33070" y="12369"/>
                    </a:lnTo>
                    <a:lnTo>
                      <a:pt x="37782" y="6184"/>
                    </a:lnTo>
                    <a:lnTo>
                      <a:pt x="42265" y="5994"/>
                    </a:lnTo>
                    <a:lnTo>
                      <a:pt x="44500" y="5791"/>
                    </a:lnTo>
                    <a:lnTo>
                      <a:pt x="42811" y="2400"/>
                    </a:lnTo>
                    <a:lnTo>
                      <a:pt x="40449" y="241"/>
                    </a:lnTo>
                    <a:lnTo>
                      <a:pt x="37122" y="0"/>
                    </a:lnTo>
                    <a:close/>
                  </a:path>
                </a:pathLst>
              </a:custGeom>
              <a:solidFill>
                <a:srgbClr val="97C091"/>
              </a:solidFill>
            </p:spPr>
            <p:txBody>
              <a:bodyPr wrap="square" lIns="0" tIns="0" rIns="0" bIns="0" rtlCol="0"/>
              <a:lstStyle/>
              <a:p>
                <a:endParaRPr/>
              </a:p>
            </p:txBody>
          </p:sp>
          <p:sp>
            <p:nvSpPr>
              <p:cNvPr id="661" name="object 646">
                <a:extLst>
                  <a:ext uri="{FF2B5EF4-FFF2-40B4-BE49-F238E27FC236}">
                    <a16:creationId xmlns:a16="http://schemas.microsoft.com/office/drawing/2014/main" id="{1DDEBC18-E83B-9F40-FC69-0D3386AC8EAD}"/>
                  </a:ext>
                </a:extLst>
              </p:cNvPr>
              <p:cNvSpPr/>
              <p:nvPr/>
            </p:nvSpPr>
            <p:spPr>
              <a:xfrm>
                <a:off x="4222252" y="1813128"/>
                <a:ext cx="44450" cy="48260"/>
              </a:xfrm>
              <a:custGeom>
                <a:avLst/>
                <a:gdLst/>
                <a:ahLst/>
                <a:cxnLst/>
                <a:rect l="l" t="t" r="r" b="b"/>
                <a:pathLst>
                  <a:path w="44450" h="48260">
                    <a:moveTo>
                      <a:pt x="36449" y="0"/>
                    </a:moveTo>
                    <a:lnTo>
                      <a:pt x="25488" y="2514"/>
                    </a:lnTo>
                    <a:lnTo>
                      <a:pt x="11722" y="3721"/>
                    </a:lnTo>
                    <a:lnTo>
                      <a:pt x="7239" y="3911"/>
                    </a:lnTo>
                    <a:lnTo>
                      <a:pt x="2527" y="10096"/>
                    </a:lnTo>
                    <a:lnTo>
                      <a:pt x="0" y="16459"/>
                    </a:lnTo>
                    <a:lnTo>
                      <a:pt x="25" y="24320"/>
                    </a:lnTo>
                    <a:lnTo>
                      <a:pt x="711" y="25158"/>
                    </a:lnTo>
                    <a:lnTo>
                      <a:pt x="1270" y="26200"/>
                    </a:lnTo>
                    <a:lnTo>
                      <a:pt x="1727" y="27406"/>
                    </a:lnTo>
                    <a:lnTo>
                      <a:pt x="11976" y="28790"/>
                    </a:lnTo>
                    <a:lnTo>
                      <a:pt x="20764" y="29590"/>
                    </a:lnTo>
                    <a:lnTo>
                      <a:pt x="22250" y="30213"/>
                    </a:lnTo>
                    <a:lnTo>
                      <a:pt x="26149" y="31407"/>
                    </a:lnTo>
                    <a:lnTo>
                      <a:pt x="28575" y="36817"/>
                    </a:lnTo>
                    <a:lnTo>
                      <a:pt x="28536" y="45631"/>
                    </a:lnTo>
                    <a:lnTo>
                      <a:pt x="33845" y="47434"/>
                    </a:lnTo>
                    <a:lnTo>
                      <a:pt x="36830" y="47663"/>
                    </a:lnTo>
                    <a:lnTo>
                      <a:pt x="39065" y="46570"/>
                    </a:lnTo>
                    <a:lnTo>
                      <a:pt x="41046" y="44576"/>
                    </a:lnTo>
                    <a:lnTo>
                      <a:pt x="32207" y="42532"/>
                    </a:lnTo>
                    <a:lnTo>
                      <a:pt x="28727" y="36525"/>
                    </a:lnTo>
                    <a:lnTo>
                      <a:pt x="26987" y="30632"/>
                    </a:lnTo>
                    <a:lnTo>
                      <a:pt x="26987" y="17843"/>
                    </a:lnTo>
                    <a:lnTo>
                      <a:pt x="29679" y="11048"/>
                    </a:lnTo>
                    <a:lnTo>
                      <a:pt x="35077" y="4660"/>
                    </a:lnTo>
                    <a:lnTo>
                      <a:pt x="44132" y="3987"/>
                    </a:lnTo>
                    <a:lnTo>
                      <a:pt x="43395" y="2971"/>
                    </a:lnTo>
                    <a:lnTo>
                      <a:pt x="42570" y="2120"/>
                    </a:lnTo>
                    <a:lnTo>
                      <a:pt x="40728" y="787"/>
                    </a:lnTo>
                    <a:lnTo>
                      <a:pt x="39687" y="342"/>
                    </a:lnTo>
                    <a:lnTo>
                      <a:pt x="38150" y="126"/>
                    </a:lnTo>
                    <a:lnTo>
                      <a:pt x="36449" y="0"/>
                    </a:lnTo>
                    <a:close/>
                  </a:path>
                </a:pathLst>
              </a:custGeom>
              <a:solidFill>
                <a:srgbClr val="17977A"/>
              </a:solidFill>
            </p:spPr>
            <p:txBody>
              <a:bodyPr wrap="square" lIns="0" tIns="0" rIns="0" bIns="0" rtlCol="0"/>
              <a:lstStyle/>
              <a:p>
                <a:endParaRPr/>
              </a:p>
            </p:txBody>
          </p:sp>
          <p:sp>
            <p:nvSpPr>
              <p:cNvPr id="662" name="object 647">
                <a:extLst>
                  <a:ext uri="{FF2B5EF4-FFF2-40B4-BE49-F238E27FC236}">
                    <a16:creationId xmlns:a16="http://schemas.microsoft.com/office/drawing/2014/main" id="{3102AE0D-56E8-7CF6-4ADE-1D41FDD3F371}"/>
                  </a:ext>
                </a:extLst>
              </p:cNvPr>
              <p:cNvSpPr/>
              <p:nvPr/>
            </p:nvSpPr>
            <p:spPr>
              <a:xfrm>
                <a:off x="4249242" y="1815410"/>
                <a:ext cx="45085" cy="47625"/>
              </a:xfrm>
              <a:custGeom>
                <a:avLst/>
                <a:gdLst/>
                <a:ahLst/>
                <a:cxnLst/>
                <a:rect l="l" t="t" r="r" b="b"/>
                <a:pathLst>
                  <a:path w="45085" h="47625">
                    <a:moveTo>
                      <a:pt x="39395" y="0"/>
                    </a:moveTo>
                    <a:lnTo>
                      <a:pt x="8089" y="2387"/>
                    </a:lnTo>
                    <a:lnTo>
                      <a:pt x="2692" y="8763"/>
                    </a:lnTo>
                    <a:lnTo>
                      <a:pt x="0" y="15557"/>
                    </a:lnTo>
                    <a:lnTo>
                      <a:pt x="0" y="28359"/>
                    </a:lnTo>
                    <a:lnTo>
                      <a:pt x="1727" y="34239"/>
                    </a:lnTo>
                    <a:lnTo>
                      <a:pt x="5207" y="40259"/>
                    </a:lnTo>
                    <a:lnTo>
                      <a:pt x="34899" y="47269"/>
                    </a:lnTo>
                    <a:lnTo>
                      <a:pt x="36957" y="47434"/>
                    </a:lnTo>
                    <a:lnTo>
                      <a:pt x="38608" y="46888"/>
                    </a:lnTo>
                    <a:lnTo>
                      <a:pt x="41427" y="44742"/>
                    </a:lnTo>
                    <a:lnTo>
                      <a:pt x="42037" y="44107"/>
                    </a:lnTo>
                    <a:lnTo>
                      <a:pt x="35166" y="42379"/>
                    </a:lnTo>
                    <a:lnTo>
                      <a:pt x="31623" y="41592"/>
                    </a:lnTo>
                    <a:lnTo>
                      <a:pt x="28206" y="36017"/>
                    </a:lnTo>
                    <a:lnTo>
                      <a:pt x="26593" y="30454"/>
                    </a:lnTo>
                    <a:lnTo>
                      <a:pt x="26593" y="17868"/>
                    </a:lnTo>
                    <a:lnTo>
                      <a:pt x="29349" y="10934"/>
                    </a:lnTo>
                    <a:lnTo>
                      <a:pt x="34467" y="4394"/>
                    </a:lnTo>
                    <a:lnTo>
                      <a:pt x="37998" y="4330"/>
                    </a:lnTo>
                    <a:lnTo>
                      <a:pt x="44894" y="3886"/>
                    </a:lnTo>
                    <a:lnTo>
                      <a:pt x="44081" y="2743"/>
                    </a:lnTo>
                    <a:lnTo>
                      <a:pt x="43167" y="1828"/>
                    </a:lnTo>
                    <a:lnTo>
                      <a:pt x="41186" y="584"/>
                    </a:lnTo>
                    <a:lnTo>
                      <a:pt x="39395" y="0"/>
                    </a:lnTo>
                    <a:close/>
                  </a:path>
                </a:pathLst>
              </a:custGeom>
              <a:solidFill>
                <a:srgbClr val="97C091"/>
              </a:solidFill>
            </p:spPr>
            <p:txBody>
              <a:bodyPr wrap="square" lIns="0" tIns="0" rIns="0" bIns="0" rtlCol="0"/>
              <a:lstStyle/>
              <a:p>
                <a:endParaRPr/>
              </a:p>
            </p:txBody>
          </p:sp>
          <p:sp>
            <p:nvSpPr>
              <p:cNvPr id="663" name="object 648">
                <a:extLst>
                  <a:ext uri="{FF2B5EF4-FFF2-40B4-BE49-F238E27FC236}">
                    <a16:creationId xmlns:a16="http://schemas.microsoft.com/office/drawing/2014/main" id="{918D80F1-1255-7656-D1E6-031745EB3287}"/>
                  </a:ext>
                </a:extLst>
              </p:cNvPr>
              <p:cNvSpPr/>
              <p:nvPr/>
            </p:nvSpPr>
            <p:spPr>
              <a:xfrm>
                <a:off x="4275833" y="1817385"/>
                <a:ext cx="49530" cy="47625"/>
              </a:xfrm>
              <a:custGeom>
                <a:avLst/>
                <a:gdLst/>
                <a:ahLst/>
                <a:cxnLst/>
                <a:rect l="l" t="t" r="r" b="b"/>
                <a:pathLst>
                  <a:path w="49529" h="47625">
                    <a:moveTo>
                      <a:pt x="44436" y="42125"/>
                    </a:moveTo>
                    <a:lnTo>
                      <a:pt x="15455" y="42125"/>
                    </a:lnTo>
                    <a:lnTo>
                      <a:pt x="32473" y="46774"/>
                    </a:lnTo>
                    <a:lnTo>
                      <a:pt x="34721" y="47294"/>
                    </a:lnTo>
                    <a:lnTo>
                      <a:pt x="35509" y="47371"/>
                    </a:lnTo>
                    <a:lnTo>
                      <a:pt x="35966" y="47358"/>
                    </a:lnTo>
                    <a:lnTo>
                      <a:pt x="44436" y="42125"/>
                    </a:lnTo>
                    <a:close/>
                  </a:path>
                  <a:path w="49529" h="47625">
                    <a:moveTo>
                      <a:pt x="18300" y="1905"/>
                    </a:moveTo>
                    <a:lnTo>
                      <a:pt x="14947" y="2159"/>
                    </a:lnTo>
                    <a:lnTo>
                      <a:pt x="11404" y="2349"/>
                    </a:lnTo>
                    <a:lnTo>
                      <a:pt x="7873" y="2425"/>
                    </a:lnTo>
                    <a:lnTo>
                      <a:pt x="2750" y="8966"/>
                    </a:lnTo>
                    <a:lnTo>
                      <a:pt x="0" y="15887"/>
                    </a:lnTo>
                    <a:lnTo>
                      <a:pt x="0" y="28473"/>
                    </a:lnTo>
                    <a:lnTo>
                      <a:pt x="1612" y="34048"/>
                    </a:lnTo>
                    <a:lnTo>
                      <a:pt x="5029" y="39624"/>
                    </a:lnTo>
                    <a:lnTo>
                      <a:pt x="8572" y="40398"/>
                    </a:lnTo>
                    <a:lnTo>
                      <a:pt x="12103" y="41275"/>
                    </a:lnTo>
                    <a:lnTo>
                      <a:pt x="15443" y="42138"/>
                    </a:lnTo>
                    <a:lnTo>
                      <a:pt x="44436" y="42125"/>
                    </a:lnTo>
                    <a:lnTo>
                      <a:pt x="46184" y="38747"/>
                    </a:lnTo>
                    <a:lnTo>
                      <a:pt x="38442" y="38747"/>
                    </a:lnTo>
                    <a:lnTo>
                      <a:pt x="30695" y="38163"/>
                    </a:lnTo>
                    <a:lnTo>
                      <a:pt x="27990" y="32359"/>
                    </a:lnTo>
                    <a:lnTo>
                      <a:pt x="28099" y="22669"/>
                    </a:lnTo>
                    <a:lnTo>
                      <a:pt x="28689" y="14884"/>
                    </a:lnTo>
                    <a:lnTo>
                      <a:pt x="32600" y="8369"/>
                    </a:lnTo>
                    <a:lnTo>
                      <a:pt x="47079" y="8369"/>
                    </a:lnTo>
                    <a:lnTo>
                      <a:pt x="45796" y="4229"/>
                    </a:lnTo>
                    <a:lnTo>
                      <a:pt x="43924" y="1917"/>
                    </a:lnTo>
                    <a:lnTo>
                      <a:pt x="18300" y="1917"/>
                    </a:lnTo>
                    <a:close/>
                  </a:path>
                  <a:path w="49529" h="47625">
                    <a:moveTo>
                      <a:pt x="47079" y="8369"/>
                    </a:moveTo>
                    <a:lnTo>
                      <a:pt x="32600" y="8369"/>
                    </a:lnTo>
                    <a:lnTo>
                      <a:pt x="40335" y="8966"/>
                    </a:lnTo>
                    <a:lnTo>
                      <a:pt x="43040" y="14808"/>
                    </a:lnTo>
                    <a:lnTo>
                      <a:pt x="42983" y="23761"/>
                    </a:lnTo>
                    <a:lnTo>
                      <a:pt x="42329" y="32245"/>
                    </a:lnTo>
                    <a:lnTo>
                      <a:pt x="38442" y="38747"/>
                    </a:lnTo>
                    <a:lnTo>
                      <a:pt x="46184" y="38747"/>
                    </a:lnTo>
                    <a:lnTo>
                      <a:pt x="47294" y="36601"/>
                    </a:lnTo>
                    <a:lnTo>
                      <a:pt x="48869" y="26339"/>
                    </a:lnTo>
                    <a:lnTo>
                      <a:pt x="49089" y="23761"/>
                    </a:lnTo>
                    <a:lnTo>
                      <a:pt x="49161" y="21158"/>
                    </a:lnTo>
                    <a:lnTo>
                      <a:pt x="48894" y="16421"/>
                    </a:lnTo>
                    <a:lnTo>
                      <a:pt x="48628" y="14401"/>
                    </a:lnTo>
                    <a:lnTo>
                      <a:pt x="48120" y="11899"/>
                    </a:lnTo>
                    <a:lnTo>
                      <a:pt x="47586" y="10007"/>
                    </a:lnTo>
                    <a:lnTo>
                      <a:pt x="47079" y="8369"/>
                    </a:lnTo>
                    <a:close/>
                  </a:path>
                  <a:path w="49529" h="47625">
                    <a:moveTo>
                      <a:pt x="38671" y="0"/>
                    </a:moveTo>
                    <a:lnTo>
                      <a:pt x="37464" y="38"/>
                    </a:lnTo>
                    <a:lnTo>
                      <a:pt x="30467" y="762"/>
                    </a:lnTo>
                    <a:lnTo>
                      <a:pt x="30340" y="800"/>
                    </a:lnTo>
                    <a:lnTo>
                      <a:pt x="20396" y="1752"/>
                    </a:lnTo>
                    <a:lnTo>
                      <a:pt x="18300" y="1917"/>
                    </a:lnTo>
                    <a:lnTo>
                      <a:pt x="43924" y="1917"/>
                    </a:lnTo>
                    <a:lnTo>
                      <a:pt x="42608" y="292"/>
                    </a:lnTo>
                    <a:lnTo>
                      <a:pt x="38671" y="0"/>
                    </a:lnTo>
                    <a:close/>
                  </a:path>
                </a:pathLst>
              </a:custGeom>
              <a:solidFill>
                <a:srgbClr val="17977A"/>
              </a:solidFill>
            </p:spPr>
            <p:txBody>
              <a:bodyPr wrap="square" lIns="0" tIns="0" rIns="0" bIns="0" rtlCol="0"/>
              <a:lstStyle/>
              <a:p>
                <a:endParaRPr/>
              </a:p>
            </p:txBody>
          </p:sp>
          <p:sp>
            <p:nvSpPr>
              <p:cNvPr id="664" name="object 649">
                <a:extLst>
                  <a:ext uri="{FF2B5EF4-FFF2-40B4-BE49-F238E27FC236}">
                    <a16:creationId xmlns:a16="http://schemas.microsoft.com/office/drawing/2014/main" id="{59265B19-3C66-1BA5-9CFC-20C283A97876}"/>
                  </a:ext>
                </a:extLst>
              </p:cNvPr>
              <p:cNvSpPr/>
              <p:nvPr/>
            </p:nvSpPr>
            <p:spPr>
              <a:xfrm>
                <a:off x="4303829" y="1825756"/>
                <a:ext cx="15240" cy="30480"/>
              </a:xfrm>
              <a:custGeom>
                <a:avLst/>
                <a:gdLst/>
                <a:ahLst/>
                <a:cxnLst/>
                <a:rect l="l" t="t" r="r" b="b"/>
                <a:pathLst>
                  <a:path w="15239" h="30480">
                    <a:moveTo>
                      <a:pt x="4597" y="0"/>
                    </a:moveTo>
                    <a:lnTo>
                      <a:pt x="698" y="6515"/>
                    </a:lnTo>
                    <a:lnTo>
                      <a:pt x="0" y="16141"/>
                    </a:lnTo>
                    <a:lnTo>
                      <a:pt x="0" y="23990"/>
                    </a:lnTo>
                    <a:lnTo>
                      <a:pt x="2705" y="29794"/>
                    </a:lnTo>
                    <a:lnTo>
                      <a:pt x="10452" y="30378"/>
                    </a:lnTo>
                    <a:lnTo>
                      <a:pt x="14338" y="23876"/>
                    </a:lnTo>
                    <a:lnTo>
                      <a:pt x="15049" y="14300"/>
                    </a:lnTo>
                    <a:lnTo>
                      <a:pt x="15049" y="13589"/>
                    </a:lnTo>
                    <a:lnTo>
                      <a:pt x="15049" y="6438"/>
                    </a:lnTo>
                    <a:lnTo>
                      <a:pt x="12344" y="596"/>
                    </a:lnTo>
                    <a:lnTo>
                      <a:pt x="4597" y="0"/>
                    </a:lnTo>
                    <a:close/>
                  </a:path>
                </a:pathLst>
              </a:custGeom>
              <a:solidFill>
                <a:srgbClr val="004539"/>
              </a:solidFill>
            </p:spPr>
            <p:txBody>
              <a:bodyPr wrap="square" lIns="0" tIns="0" rIns="0" bIns="0" rtlCol="0"/>
              <a:lstStyle/>
              <a:p>
                <a:endParaRPr/>
              </a:p>
            </p:txBody>
          </p:sp>
          <p:sp>
            <p:nvSpPr>
              <p:cNvPr id="665" name="object 650">
                <a:extLst>
                  <a:ext uri="{FF2B5EF4-FFF2-40B4-BE49-F238E27FC236}">
                    <a16:creationId xmlns:a16="http://schemas.microsoft.com/office/drawing/2014/main" id="{CEB564BD-367E-646F-35EF-081AA9DBF4C5}"/>
                  </a:ext>
                </a:extLst>
              </p:cNvPr>
              <p:cNvSpPr/>
              <p:nvPr/>
            </p:nvSpPr>
            <p:spPr>
              <a:xfrm>
                <a:off x="4114138" y="1843815"/>
                <a:ext cx="46355" cy="35560"/>
              </a:xfrm>
              <a:custGeom>
                <a:avLst/>
                <a:gdLst/>
                <a:ahLst/>
                <a:cxnLst/>
                <a:rect l="l" t="t" r="r" b="b"/>
                <a:pathLst>
                  <a:path w="46354" h="35560">
                    <a:moveTo>
                      <a:pt x="44814" y="20485"/>
                    </a:moveTo>
                    <a:lnTo>
                      <a:pt x="39306" y="20485"/>
                    </a:lnTo>
                    <a:lnTo>
                      <a:pt x="44373" y="20866"/>
                    </a:lnTo>
                    <a:lnTo>
                      <a:pt x="45872" y="22732"/>
                    </a:lnTo>
                    <a:lnTo>
                      <a:pt x="45681" y="22097"/>
                    </a:lnTo>
                    <a:lnTo>
                      <a:pt x="45366" y="21424"/>
                    </a:lnTo>
                    <a:lnTo>
                      <a:pt x="45013" y="20866"/>
                    </a:lnTo>
                    <a:lnTo>
                      <a:pt x="44814" y="20485"/>
                    </a:lnTo>
                    <a:close/>
                  </a:path>
                  <a:path w="46354" h="35560">
                    <a:moveTo>
                      <a:pt x="1422" y="13347"/>
                    </a:moveTo>
                    <a:lnTo>
                      <a:pt x="2336" y="17373"/>
                    </a:lnTo>
                    <a:lnTo>
                      <a:pt x="5765" y="17398"/>
                    </a:lnTo>
                    <a:lnTo>
                      <a:pt x="9207" y="17665"/>
                    </a:lnTo>
                    <a:lnTo>
                      <a:pt x="30454" y="22224"/>
                    </a:lnTo>
                    <a:lnTo>
                      <a:pt x="34658" y="20916"/>
                    </a:lnTo>
                    <a:lnTo>
                      <a:pt x="39306" y="20485"/>
                    </a:lnTo>
                    <a:lnTo>
                      <a:pt x="44814" y="20485"/>
                    </a:lnTo>
                    <a:lnTo>
                      <a:pt x="44602" y="20078"/>
                    </a:lnTo>
                    <a:lnTo>
                      <a:pt x="43624" y="18656"/>
                    </a:lnTo>
                    <a:lnTo>
                      <a:pt x="42664" y="17411"/>
                    </a:lnTo>
                    <a:lnTo>
                      <a:pt x="39281" y="17411"/>
                    </a:lnTo>
                    <a:lnTo>
                      <a:pt x="37884" y="16979"/>
                    </a:lnTo>
                    <a:lnTo>
                      <a:pt x="35890" y="16421"/>
                    </a:lnTo>
                    <a:lnTo>
                      <a:pt x="31229" y="14325"/>
                    </a:lnTo>
                    <a:lnTo>
                      <a:pt x="29715" y="13500"/>
                    </a:lnTo>
                    <a:lnTo>
                      <a:pt x="4508" y="13487"/>
                    </a:lnTo>
                    <a:lnTo>
                      <a:pt x="2959" y="13436"/>
                    </a:lnTo>
                    <a:lnTo>
                      <a:pt x="1422" y="13347"/>
                    </a:lnTo>
                    <a:close/>
                  </a:path>
                  <a:path w="46354" h="35560">
                    <a:moveTo>
                      <a:pt x="42252" y="16878"/>
                    </a:moveTo>
                    <a:lnTo>
                      <a:pt x="40767" y="17348"/>
                    </a:lnTo>
                    <a:lnTo>
                      <a:pt x="39281" y="17411"/>
                    </a:lnTo>
                    <a:lnTo>
                      <a:pt x="42664" y="17411"/>
                    </a:lnTo>
                    <a:lnTo>
                      <a:pt x="42252" y="16878"/>
                    </a:lnTo>
                    <a:close/>
                  </a:path>
                  <a:path w="46354" h="35560">
                    <a:moveTo>
                      <a:pt x="25755" y="11341"/>
                    </a:moveTo>
                    <a:lnTo>
                      <a:pt x="21615" y="12217"/>
                    </a:lnTo>
                    <a:lnTo>
                      <a:pt x="17449" y="12890"/>
                    </a:lnTo>
                    <a:lnTo>
                      <a:pt x="10833" y="13411"/>
                    </a:lnTo>
                    <a:lnTo>
                      <a:pt x="8432" y="13500"/>
                    </a:lnTo>
                    <a:lnTo>
                      <a:pt x="29715" y="13500"/>
                    </a:lnTo>
                    <a:lnTo>
                      <a:pt x="25755" y="11341"/>
                    </a:lnTo>
                    <a:close/>
                  </a:path>
                  <a:path w="46354" h="35560">
                    <a:moveTo>
                      <a:pt x="5626" y="28828"/>
                    </a:moveTo>
                    <a:lnTo>
                      <a:pt x="6235" y="30632"/>
                    </a:lnTo>
                    <a:lnTo>
                      <a:pt x="7797" y="31419"/>
                    </a:lnTo>
                    <a:lnTo>
                      <a:pt x="9321" y="32283"/>
                    </a:lnTo>
                    <a:lnTo>
                      <a:pt x="11912" y="33947"/>
                    </a:lnTo>
                    <a:lnTo>
                      <a:pt x="13004" y="34709"/>
                    </a:lnTo>
                    <a:lnTo>
                      <a:pt x="14058" y="35496"/>
                    </a:lnTo>
                    <a:lnTo>
                      <a:pt x="15290" y="33477"/>
                    </a:lnTo>
                    <a:lnTo>
                      <a:pt x="16649" y="31673"/>
                    </a:lnTo>
                    <a:lnTo>
                      <a:pt x="18110" y="30086"/>
                    </a:lnTo>
                    <a:lnTo>
                      <a:pt x="15760" y="30010"/>
                    </a:lnTo>
                    <a:lnTo>
                      <a:pt x="13398" y="29883"/>
                    </a:lnTo>
                    <a:lnTo>
                      <a:pt x="9220" y="29438"/>
                    </a:lnTo>
                    <a:lnTo>
                      <a:pt x="7416" y="29171"/>
                    </a:lnTo>
                    <a:lnTo>
                      <a:pt x="5626" y="28828"/>
                    </a:lnTo>
                    <a:close/>
                  </a:path>
                  <a:path w="46354" h="35560">
                    <a:moveTo>
                      <a:pt x="8356" y="0"/>
                    </a:moveTo>
                    <a:lnTo>
                      <a:pt x="6273" y="927"/>
                    </a:lnTo>
                    <a:lnTo>
                      <a:pt x="3418" y="2031"/>
                    </a:lnTo>
                    <a:lnTo>
                      <a:pt x="1752" y="2603"/>
                    </a:lnTo>
                    <a:lnTo>
                      <a:pt x="0" y="3124"/>
                    </a:lnTo>
                    <a:lnTo>
                      <a:pt x="12" y="3454"/>
                    </a:lnTo>
                    <a:lnTo>
                      <a:pt x="3492" y="2603"/>
                    </a:lnTo>
                    <a:lnTo>
                      <a:pt x="7048" y="2031"/>
                    </a:lnTo>
                    <a:lnTo>
                      <a:pt x="10617" y="1739"/>
                    </a:lnTo>
                    <a:lnTo>
                      <a:pt x="9842" y="1168"/>
                    </a:lnTo>
                    <a:lnTo>
                      <a:pt x="8356" y="0"/>
                    </a:lnTo>
                    <a:close/>
                  </a:path>
                </a:pathLst>
              </a:custGeom>
              <a:solidFill>
                <a:srgbClr val="17977A"/>
              </a:solidFill>
            </p:spPr>
            <p:txBody>
              <a:bodyPr wrap="square" lIns="0" tIns="0" rIns="0" bIns="0" rtlCol="0"/>
              <a:lstStyle/>
              <a:p>
                <a:endParaRPr/>
              </a:p>
            </p:txBody>
          </p:sp>
          <p:sp>
            <p:nvSpPr>
              <p:cNvPr id="666" name="object 651">
                <a:extLst>
                  <a:ext uri="{FF2B5EF4-FFF2-40B4-BE49-F238E27FC236}">
                    <a16:creationId xmlns:a16="http://schemas.microsoft.com/office/drawing/2014/main" id="{791DED2E-A006-11A2-BA80-B9003F630134}"/>
                  </a:ext>
                </a:extLst>
              </p:cNvPr>
              <p:cNvSpPr/>
              <p:nvPr/>
            </p:nvSpPr>
            <p:spPr>
              <a:xfrm>
                <a:off x="4128207" y="1864302"/>
                <a:ext cx="50800" cy="52705"/>
              </a:xfrm>
              <a:custGeom>
                <a:avLst/>
                <a:gdLst/>
                <a:ahLst/>
                <a:cxnLst/>
                <a:rect l="l" t="t" r="r" b="b"/>
                <a:pathLst>
                  <a:path w="50800" h="52705">
                    <a:moveTo>
                      <a:pt x="2209" y="32308"/>
                    </a:moveTo>
                    <a:lnTo>
                      <a:pt x="6781" y="43916"/>
                    </a:lnTo>
                    <a:lnTo>
                      <a:pt x="7975" y="46621"/>
                    </a:lnTo>
                    <a:lnTo>
                      <a:pt x="8699" y="48031"/>
                    </a:lnTo>
                    <a:lnTo>
                      <a:pt x="8966" y="48412"/>
                    </a:lnTo>
                    <a:lnTo>
                      <a:pt x="9131" y="48717"/>
                    </a:lnTo>
                    <a:lnTo>
                      <a:pt x="10121" y="50063"/>
                    </a:lnTo>
                    <a:lnTo>
                      <a:pt x="10960" y="50698"/>
                    </a:lnTo>
                    <a:lnTo>
                      <a:pt x="11963" y="51180"/>
                    </a:lnTo>
                    <a:lnTo>
                      <a:pt x="13360" y="51790"/>
                    </a:lnTo>
                    <a:lnTo>
                      <a:pt x="14147" y="51993"/>
                    </a:lnTo>
                    <a:lnTo>
                      <a:pt x="15011" y="52133"/>
                    </a:lnTo>
                    <a:lnTo>
                      <a:pt x="13677" y="48412"/>
                    </a:lnTo>
                    <a:lnTo>
                      <a:pt x="12687" y="45732"/>
                    </a:lnTo>
                    <a:lnTo>
                      <a:pt x="11455" y="42494"/>
                    </a:lnTo>
                    <a:lnTo>
                      <a:pt x="12547" y="40170"/>
                    </a:lnTo>
                    <a:lnTo>
                      <a:pt x="13754" y="38074"/>
                    </a:lnTo>
                    <a:lnTo>
                      <a:pt x="15016" y="36283"/>
                    </a:lnTo>
                    <a:lnTo>
                      <a:pt x="13792" y="36258"/>
                    </a:lnTo>
                    <a:lnTo>
                      <a:pt x="13086" y="36182"/>
                    </a:lnTo>
                    <a:lnTo>
                      <a:pt x="12509" y="36055"/>
                    </a:lnTo>
                    <a:lnTo>
                      <a:pt x="11899" y="35890"/>
                    </a:lnTo>
                    <a:lnTo>
                      <a:pt x="10655" y="35610"/>
                    </a:lnTo>
                    <a:lnTo>
                      <a:pt x="9474" y="35153"/>
                    </a:lnTo>
                    <a:lnTo>
                      <a:pt x="7378" y="34429"/>
                    </a:lnTo>
                    <a:lnTo>
                      <a:pt x="5626" y="33769"/>
                    </a:lnTo>
                    <a:lnTo>
                      <a:pt x="3911" y="33058"/>
                    </a:lnTo>
                    <a:lnTo>
                      <a:pt x="2209" y="32308"/>
                    </a:lnTo>
                    <a:close/>
                  </a:path>
                  <a:path w="50800" h="52705">
                    <a:moveTo>
                      <a:pt x="15087" y="36182"/>
                    </a:moveTo>
                    <a:lnTo>
                      <a:pt x="14858" y="36258"/>
                    </a:lnTo>
                    <a:lnTo>
                      <a:pt x="14630" y="36283"/>
                    </a:lnTo>
                    <a:lnTo>
                      <a:pt x="15016" y="36283"/>
                    </a:lnTo>
                    <a:close/>
                  </a:path>
                  <a:path w="50800" h="52705">
                    <a:moveTo>
                      <a:pt x="4038" y="9588"/>
                    </a:moveTo>
                    <a:lnTo>
                      <a:pt x="2578" y="11188"/>
                    </a:lnTo>
                    <a:lnTo>
                      <a:pt x="1219" y="12992"/>
                    </a:lnTo>
                    <a:lnTo>
                      <a:pt x="0" y="15011"/>
                    </a:lnTo>
                    <a:lnTo>
                      <a:pt x="3060" y="17297"/>
                    </a:lnTo>
                    <a:lnTo>
                      <a:pt x="5905" y="19862"/>
                    </a:lnTo>
                    <a:lnTo>
                      <a:pt x="15925" y="35051"/>
                    </a:lnTo>
                    <a:lnTo>
                      <a:pt x="21356" y="29565"/>
                    </a:lnTo>
                    <a:lnTo>
                      <a:pt x="27711" y="25915"/>
                    </a:lnTo>
                    <a:lnTo>
                      <a:pt x="35103" y="24009"/>
                    </a:lnTo>
                    <a:lnTo>
                      <a:pt x="43497" y="23837"/>
                    </a:lnTo>
                    <a:lnTo>
                      <a:pt x="48726" y="23837"/>
                    </a:lnTo>
                    <a:lnTo>
                      <a:pt x="47508" y="22105"/>
                    </a:lnTo>
                    <a:lnTo>
                      <a:pt x="43518" y="16933"/>
                    </a:lnTo>
                    <a:lnTo>
                      <a:pt x="37771" y="9690"/>
                    </a:lnTo>
                    <a:lnTo>
                      <a:pt x="16027" y="9690"/>
                    </a:lnTo>
                    <a:lnTo>
                      <a:pt x="6451" y="9664"/>
                    </a:lnTo>
                    <a:lnTo>
                      <a:pt x="4038" y="9588"/>
                    </a:lnTo>
                    <a:close/>
                  </a:path>
                  <a:path w="50800" h="52705">
                    <a:moveTo>
                      <a:pt x="48726" y="23837"/>
                    </a:moveTo>
                    <a:lnTo>
                      <a:pt x="43497" y="23837"/>
                    </a:lnTo>
                    <a:lnTo>
                      <a:pt x="45630" y="26682"/>
                    </a:lnTo>
                    <a:lnTo>
                      <a:pt x="47918" y="29586"/>
                    </a:lnTo>
                    <a:lnTo>
                      <a:pt x="49822" y="31940"/>
                    </a:lnTo>
                    <a:lnTo>
                      <a:pt x="50266" y="30733"/>
                    </a:lnTo>
                    <a:lnTo>
                      <a:pt x="50503" y="29586"/>
                    </a:lnTo>
                    <a:lnTo>
                      <a:pt x="50507" y="27533"/>
                    </a:lnTo>
                    <a:lnTo>
                      <a:pt x="50319" y="26619"/>
                    </a:lnTo>
                    <a:lnTo>
                      <a:pt x="49847" y="25526"/>
                    </a:lnTo>
                    <a:lnTo>
                      <a:pt x="49529" y="24980"/>
                    </a:lnTo>
                    <a:lnTo>
                      <a:pt x="48726" y="23837"/>
                    </a:lnTo>
                    <a:close/>
                  </a:path>
                  <a:path w="50800" h="52705">
                    <a:moveTo>
                      <a:pt x="25247" y="0"/>
                    </a:moveTo>
                    <a:lnTo>
                      <a:pt x="20586" y="431"/>
                    </a:lnTo>
                    <a:lnTo>
                      <a:pt x="16395" y="1739"/>
                    </a:lnTo>
                    <a:lnTo>
                      <a:pt x="18427" y="2451"/>
                    </a:lnTo>
                    <a:lnTo>
                      <a:pt x="20548" y="3289"/>
                    </a:lnTo>
                    <a:lnTo>
                      <a:pt x="21666" y="3759"/>
                    </a:lnTo>
                    <a:lnTo>
                      <a:pt x="23825" y="4965"/>
                    </a:lnTo>
                    <a:lnTo>
                      <a:pt x="24333" y="5372"/>
                    </a:lnTo>
                    <a:lnTo>
                      <a:pt x="24599" y="5549"/>
                    </a:lnTo>
                    <a:lnTo>
                      <a:pt x="24866" y="5778"/>
                    </a:lnTo>
                    <a:lnTo>
                      <a:pt x="25603" y="6642"/>
                    </a:lnTo>
                    <a:lnTo>
                      <a:pt x="25603" y="7365"/>
                    </a:lnTo>
                    <a:lnTo>
                      <a:pt x="25476" y="8000"/>
                    </a:lnTo>
                    <a:lnTo>
                      <a:pt x="25057" y="8242"/>
                    </a:lnTo>
                    <a:lnTo>
                      <a:pt x="24764" y="8445"/>
                    </a:lnTo>
                    <a:lnTo>
                      <a:pt x="24447" y="8623"/>
                    </a:lnTo>
                    <a:lnTo>
                      <a:pt x="24129" y="8750"/>
                    </a:lnTo>
                    <a:lnTo>
                      <a:pt x="23825" y="8826"/>
                    </a:lnTo>
                    <a:lnTo>
                      <a:pt x="23215" y="9029"/>
                    </a:lnTo>
                    <a:lnTo>
                      <a:pt x="20789" y="9385"/>
                    </a:lnTo>
                    <a:lnTo>
                      <a:pt x="19621" y="9486"/>
                    </a:lnTo>
                    <a:lnTo>
                      <a:pt x="16027" y="9690"/>
                    </a:lnTo>
                    <a:lnTo>
                      <a:pt x="37771" y="9690"/>
                    </a:lnTo>
                    <a:lnTo>
                      <a:pt x="30302" y="380"/>
                    </a:lnTo>
                    <a:lnTo>
                      <a:pt x="25247" y="0"/>
                    </a:lnTo>
                    <a:close/>
                  </a:path>
                </a:pathLst>
              </a:custGeom>
              <a:solidFill>
                <a:srgbClr val="97C091"/>
              </a:solidFill>
            </p:spPr>
            <p:txBody>
              <a:bodyPr wrap="square" lIns="0" tIns="0" rIns="0" bIns="0" rtlCol="0"/>
              <a:lstStyle/>
              <a:p>
                <a:endParaRPr/>
              </a:p>
            </p:txBody>
          </p:sp>
          <p:sp>
            <p:nvSpPr>
              <p:cNvPr id="667" name="object 652">
                <a:extLst>
                  <a:ext uri="{FF2B5EF4-FFF2-40B4-BE49-F238E27FC236}">
                    <a16:creationId xmlns:a16="http://schemas.microsoft.com/office/drawing/2014/main" id="{5DB21994-E66E-1935-0305-4466F08448A3}"/>
                  </a:ext>
                </a:extLst>
              </p:cNvPr>
              <p:cNvSpPr/>
              <p:nvPr/>
            </p:nvSpPr>
            <p:spPr>
              <a:xfrm>
                <a:off x="4139655" y="1888140"/>
                <a:ext cx="52705" cy="52069"/>
              </a:xfrm>
              <a:custGeom>
                <a:avLst/>
                <a:gdLst/>
                <a:ahLst/>
                <a:cxnLst/>
                <a:rect l="l" t="t" r="r" b="b"/>
                <a:pathLst>
                  <a:path w="52704" h="52069">
                    <a:moveTo>
                      <a:pt x="32054" y="0"/>
                    </a:moveTo>
                    <a:lnTo>
                      <a:pt x="4394" y="11734"/>
                    </a:lnTo>
                    <a:lnTo>
                      <a:pt x="4216" y="11988"/>
                    </a:lnTo>
                    <a:lnTo>
                      <a:pt x="4051" y="12166"/>
                    </a:lnTo>
                    <a:lnTo>
                      <a:pt x="3848" y="12280"/>
                    </a:lnTo>
                    <a:lnTo>
                      <a:pt x="3644" y="12344"/>
                    </a:lnTo>
                    <a:lnTo>
                      <a:pt x="2311" y="14223"/>
                    </a:lnTo>
                    <a:lnTo>
                      <a:pt x="1092" y="16332"/>
                    </a:lnTo>
                    <a:lnTo>
                      <a:pt x="0" y="18656"/>
                    </a:lnTo>
                    <a:lnTo>
                      <a:pt x="1244" y="21894"/>
                    </a:lnTo>
                    <a:lnTo>
                      <a:pt x="3686" y="28625"/>
                    </a:lnTo>
                    <a:lnTo>
                      <a:pt x="7048" y="38049"/>
                    </a:lnTo>
                    <a:lnTo>
                      <a:pt x="9778" y="46418"/>
                    </a:lnTo>
                    <a:lnTo>
                      <a:pt x="10731" y="48094"/>
                    </a:lnTo>
                    <a:lnTo>
                      <a:pt x="14573" y="51047"/>
                    </a:lnTo>
                    <a:lnTo>
                      <a:pt x="20931" y="51601"/>
                    </a:lnTo>
                    <a:lnTo>
                      <a:pt x="28853" y="49871"/>
                    </a:lnTo>
                    <a:lnTo>
                      <a:pt x="37388" y="45973"/>
                    </a:lnTo>
                    <a:lnTo>
                      <a:pt x="39408" y="44716"/>
                    </a:lnTo>
                    <a:lnTo>
                      <a:pt x="20358" y="44716"/>
                    </a:lnTo>
                    <a:lnTo>
                      <a:pt x="18313" y="43980"/>
                    </a:lnTo>
                    <a:lnTo>
                      <a:pt x="17246" y="42417"/>
                    </a:lnTo>
                    <a:lnTo>
                      <a:pt x="16967" y="41833"/>
                    </a:lnTo>
                    <a:lnTo>
                      <a:pt x="16827" y="41186"/>
                    </a:lnTo>
                    <a:lnTo>
                      <a:pt x="16827" y="36817"/>
                    </a:lnTo>
                    <a:lnTo>
                      <a:pt x="20523" y="31686"/>
                    </a:lnTo>
                    <a:lnTo>
                      <a:pt x="30391" y="25831"/>
                    </a:lnTo>
                    <a:lnTo>
                      <a:pt x="34416" y="24561"/>
                    </a:lnTo>
                    <a:lnTo>
                      <a:pt x="51713" y="24561"/>
                    </a:lnTo>
                    <a:lnTo>
                      <a:pt x="51307" y="23926"/>
                    </a:lnTo>
                    <a:lnTo>
                      <a:pt x="50888" y="22872"/>
                    </a:lnTo>
                    <a:lnTo>
                      <a:pt x="45173" y="16497"/>
                    </a:lnTo>
                    <a:lnTo>
                      <a:pt x="36283" y="5511"/>
                    </a:lnTo>
                    <a:lnTo>
                      <a:pt x="34124" y="2781"/>
                    </a:lnTo>
                    <a:lnTo>
                      <a:pt x="32054" y="0"/>
                    </a:lnTo>
                    <a:close/>
                  </a:path>
                  <a:path w="52704" h="52069">
                    <a:moveTo>
                      <a:pt x="51713" y="24561"/>
                    </a:moveTo>
                    <a:lnTo>
                      <a:pt x="34416" y="24561"/>
                    </a:lnTo>
                    <a:lnTo>
                      <a:pt x="40335" y="24587"/>
                    </a:lnTo>
                    <a:lnTo>
                      <a:pt x="42481" y="25476"/>
                    </a:lnTo>
                    <a:lnTo>
                      <a:pt x="43579" y="27444"/>
                    </a:lnTo>
                    <a:lnTo>
                      <a:pt x="43840" y="27978"/>
                    </a:lnTo>
                    <a:lnTo>
                      <a:pt x="43908" y="28295"/>
                    </a:lnTo>
                    <a:lnTo>
                      <a:pt x="43980" y="32804"/>
                    </a:lnTo>
                    <a:lnTo>
                      <a:pt x="40322" y="37464"/>
                    </a:lnTo>
                    <a:lnTo>
                      <a:pt x="30365" y="43370"/>
                    </a:lnTo>
                    <a:lnTo>
                      <a:pt x="26212" y="44653"/>
                    </a:lnTo>
                    <a:lnTo>
                      <a:pt x="20358" y="44716"/>
                    </a:lnTo>
                    <a:lnTo>
                      <a:pt x="39408" y="44716"/>
                    </a:lnTo>
                    <a:lnTo>
                      <a:pt x="52298" y="30911"/>
                    </a:lnTo>
                    <a:lnTo>
                      <a:pt x="52209" y="25831"/>
                    </a:lnTo>
                    <a:lnTo>
                      <a:pt x="51981" y="24980"/>
                    </a:lnTo>
                    <a:lnTo>
                      <a:pt x="51713" y="24561"/>
                    </a:lnTo>
                    <a:close/>
                  </a:path>
                </a:pathLst>
              </a:custGeom>
              <a:solidFill>
                <a:srgbClr val="17977A"/>
              </a:solidFill>
            </p:spPr>
            <p:txBody>
              <a:bodyPr wrap="square" lIns="0" tIns="0" rIns="0" bIns="0" rtlCol="0"/>
              <a:lstStyle/>
              <a:p>
                <a:endParaRPr/>
              </a:p>
            </p:txBody>
          </p:sp>
          <p:sp>
            <p:nvSpPr>
              <p:cNvPr id="668" name="object 653">
                <a:extLst>
                  <a:ext uri="{FF2B5EF4-FFF2-40B4-BE49-F238E27FC236}">
                    <a16:creationId xmlns:a16="http://schemas.microsoft.com/office/drawing/2014/main" id="{7D3AF69E-23CA-727E-7B0F-3FA47269C1A4}"/>
                  </a:ext>
                </a:extLst>
              </p:cNvPr>
              <p:cNvSpPr/>
              <p:nvPr/>
            </p:nvSpPr>
            <p:spPr>
              <a:xfrm>
                <a:off x="4156472" y="1912697"/>
                <a:ext cx="27305" cy="20320"/>
              </a:xfrm>
              <a:custGeom>
                <a:avLst/>
                <a:gdLst/>
                <a:ahLst/>
                <a:cxnLst/>
                <a:rect l="l" t="t" r="r" b="b"/>
                <a:pathLst>
                  <a:path w="27304" h="20319">
                    <a:moveTo>
                      <a:pt x="23520" y="25"/>
                    </a:moveTo>
                    <a:lnTo>
                      <a:pt x="17602" y="0"/>
                    </a:lnTo>
                    <a:lnTo>
                      <a:pt x="13576" y="1282"/>
                    </a:lnTo>
                    <a:lnTo>
                      <a:pt x="3708" y="7124"/>
                    </a:lnTo>
                    <a:lnTo>
                      <a:pt x="0" y="12268"/>
                    </a:lnTo>
                    <a:lnTo>
                      <a:pt x="0" y="16624"/>
                    </a:lnTo>
                    <a:lnTo>
                      <a:pt x="139" y="17284"/>
                    </a:lnTo>
                    <a:lnTo>
                      <a:pt x="431" y="17856"/>
                    </a:lnTo>
                    <a:lnTo>
                      <a:pt x="1498" y="19418"/>
                    </a:lnTo>
                    <a:lnTo>
                      <a:pt x="3543" y="20154"/>
                    </a:lnTo>
                    <a:lnTo>
                      <a:pt x="9398" y="20104"/>
                    </a:lnTo>
                    <a:lnTo>
                      <a:pt x="13538" y="18808"/>
                    </a:lnTo>
                    <a:lnTo>
                      <a:pt x="23495" y="12903"/>
                    </a:lnTo>
                    <a:lnTo>
                      <a:pt x="27165" y="8255"/>
                    </a:lnTo>
                    <a:lnTo>
                      <a:pt x="27165" y="4749"/>
                    </a:lnTo>
                    <a:lnTo>
                      <a:pt x="27165" y="4064"/>
                    </a:lnTo>
                    <a:lnTo>
                      <a:pt x="27025" y="3429"/>
                    </a:lnTo>
                    <a:lnTo>
                      <a:pt x="25654" y="927"/>
                    </a:lnTo>
                    <a:lnTo>
                      <a:pt x="23520" y="25"/>
                    </a:lnTo>
                    <a:close/>
                  </a:path>
                </a:pathLst>
              </a:custGeom>
              <a:solidFill>
                <a:srgbClr val="004539"/>
              </a:solidFill>
            </p:spPr>
            <p:txBody>
              <a:bodyPr wrap="square" lIns="0" tIns="0" rIns="0" bIns="0" rtlCol="0"/>
              <a:lstStyle/>
              <a:p>
                <a:endParaRPr/>
              </a:p>
            </p:txBody>
          </p:sp>
          <p:sp>
            <p:nvSpPr>
              <p:cNvPr id="669" name="object 654">
                <a:extLst>
                  <a:ext uri="{FF2B5EF4-FFF2-40B4-BE49-F238E27FC236}">
                    <a16:creationId xmlns:a16="http://schemas.microsoft.com/office/drawing/2014/main" id="{74C8AC6C-CF27-2FB7-4712-9243C5F6DB1B}"/>
                  </a:ext>
                </a:extLst>
              </p:cNvPr>
              <p:cNvSpPr/>
              <p:nvPr/>
            </p:nvSpPr>
            <p:spPr>
              <a:xfrm>
                <a:off x="4140441" y="1737994"/>
                <a:ext cx="24765" cy="34290"/>
              </a:xfrm>
              <a:custGeom>
                <a:avLst/>
                <a:gdLst/>
                <a:ahLst/>
                <a:cxnLst/>
                <a:rect l="l" t="t" r="r" b="b"/>
                <a:pathLst>
                  <a:path w="24764" h="34289">
                    <a:moveTo>
                      <a:pt x="3987" y="26276"/>
                    </a:moveTo>
                    <a:lnTo>
                      <a:pt x="0" y="34150"/>
                    </a:lnTo>
                    <a:lnTo>
                      <a:pt x="698" y="33032"/>
                    </a:lnTo>
                    <a:lnTo>
                      <a:pt x="3987" y="26276"/>
                    </a:lnTo>
                    <a:close/>
                  </a:path>
                  <a:path w="24764" h="34289">
                    <a:moveTo>
                      <a:pt x="6883" y="20789"/>
                    </a:moveTo>
                    <a:lnTo>
                      <a:pt x="4851" y="24498"/>
                    </a:lnTo>
                    <a:lnTo>
                      <a:pt x="3987" y="26276"/>
                    </a:lnTo>
                    <a:lnTo>
                      <a:pt x="6883" y="20789"/>
                    </a:lnTo>
                    <a:close/>
                  </a:path>
                  <a:path w="24764" h="34289">
                    <a:moveTo>
                      <a:pt x="20650" y="6388"/>
                    </a:moveTo>
                    <a:lnTo>
                      <a:pt x="16332" y="13258"/>
                    </a:lnTo>
                    <a:lnTo>
                      <a:pt x="13881" y="17056"/>
                    </a:lnTo>
                    <a:lnTo>
                      <a:pt x="18808" y="9461"/>
                    </a:lnTo>
                    <a:lnTo>
                      <a:pt x="20650" y="6388"/>
                    </a:lnTo>
                    <a:close/>
                  </a:path>
                  <a:path w="24764" h="34289">
                    <a:moveTo>
                      <a:pt x="24765" y="0"/>
                    </a:moveTo>
                    <a:lnTo>
                      <a:pt x="22809" y="2794"/>
                    </a:lnTo>
                    <a:lnTo>
                      <a:pt x="20650" y="6388"/>
                    </a:lnTo>
                    <a:lnTo>
                      <a:pt x="23126" y="2413"/>
                    </a:lnTo>
                    <a:lnTo>
                      <a:pt x="24765" y="0"/>
                    </a:lnTo>
                    <a:close/>
                  </a:path>
                </a:pathLst>
              </a:custGeom>
              <a:solidFill>
                <a:srgbClr val="B3DBEF"/>
              </a:solidFill>
            </p:spPr>
            <p:txBody>
              <a:bodyPr wrap="square" lIns="0" tIns="0" rIns="0" bIns="0" rtlCol="0"/>
              <a:lstStyle/>
              <a:p>
                <a:endParaRPr/>
              </a:p>
            </p:txBody>
          </p:sp>
          <p:sp>
            <p:nvSpPr>
              <p:cNvPr id="670" name="object 655">
                <a:extLst>
                  <a:ext uri="{FF2B5EF4-FFF2-40B4-BE49-F238E27FC236}">
                    <a16:creationId xmlns:a16="http://schemas.microsoft.com/office/drawing/2014/main" id="{34C1CBA2-F7DA-7AA7-AD56-EA8665351998}"/>
                  </a:ext>
                </a:extLst>
              </p:cNvPr>
              <p:cNvSpPr/>
              <p:nvPr/>
            </p:nvSpPr>
            <p:spPr>
              <a:xfrm>
                <a:off x="4129481" y="1784393"/>
                <a:ext cx="0" cy="635"/>
              </a:xfrm>
              <a:custGeom>
                <a:avLst/>
                <a:gdLst/>
                <a:ahLst/>
                <a:cxnLst/>
                <a:rect l="l" t="t" r="r" b="b"/>
                <a:pathLst>
                  <a:path h="635">
                    <a:moveTo>
                      <a:pt x="0" y="19"/>
                    </a:moveTo>
                    <a:lnTo>
                      <a:pt x="0" y="0"/>
                    </a:lnTo>
                  </a:path>
                </a:pathLst>
              </a:custGeom>
              <a:ln w="3175">
                <a:solidFill>
                  <a:srgbClr val="5F94AA"/>
                </a:solidFill>
              </a:ln>
            </p:spPr>
            <p:txBody>
              <a:bodyPr wrap="square" lIns="0" tIns="0" rIns="0" bIns="0" rtlCol="0"/>
              <a:lstStyle/>
              <a:p>
                <a:endParaRPr/>
              </a:p>
            </p:txBody>
          </p:sp>
          <p:sp>
            <p:nvSpPr>
              <p:cNvPr id="671" name="object 656">
                <a:extLst>
                  <a:ext uri="{FF2B5EF4-FFF2-40B4-BE49-F238E27FC236}">
                    <a16:creationId xmlns:a16="http://schemas.microsoft.com/office/drawing/2014/main" id="{B8C94267-2406-DCBE-1F2E-9649BC120C9E}"/>
                  </a:ext>
                </a:extLst>
              </p:cNvPr>
              <p:cNvSpPr/>
              <p:nvPr/>
            </p:nvSpPr>
            <p:spPr>
              <a:xfrm>
                <a:off x="4112205" y="1820139"/>
                <a:ext cx="55880" cy="41275"/>
              </a:xfrm>
              <a:custGeom>
                <a:avLst/>
                <a:gdLst/>
                <a:ahLst/>
                <a:cxnLst/>
                <a:rect l="l" t="t" r="r" b="b"/>
                <a:pathLst>
                  <a:path w="55879" h="41275">
                    <a:moveTo>
                      <a:pt x="37553" y="25184"/>
                    </a:moveTo>
                    <a:lnTo>
                      <a:pt x="21932" y="25184"/>
                    </a:lnTo>
                    <a:lnTo>
                      <a:pt x="33235" y="25730"/>
                    </a:lnTo>
                    <a:lnTo>
                      <a:pt x="36258" y="26047"/>
                    </a:lnTo>
                    <a:lnTo>
                      <a:pt x="37541" y="26225"/>
                    </a:lnTo>
                    <a:lnTo>
                      <a:pt x="37553" y="25184"/>
                    </a:lnTo>
                    <a:close/>
                  </a:path>
                  <a:path w="55879" h="41275">
                    <a:moveTo>
                      <a:pt x="35293" y="0"/>
                    </a:moveTo>
                    <a:lnTo>
                      <a:pt x="34404" y="622"/>
                    </a:lnTo>
                    <a:lnTo>
                      <a:pt x="34366" y="952"/>
                    </a:lnTo>
                    <a:lnTo>
                      <a:pt x="34175" y="1536"/>
                    </a:lnTo>
                    <a:lnTo>
                      <a:pt x="26263" y="12306"/>
                    </a:lnTo>
                    <a:lnTo>
                      <a:pt x="22733" y="16014"/>
                    </a:lnTo>
                    <a:lnTo>
                      <a:pt x="18567" y="19113"/>
                    </a:lnTo>
                    <a:lnTo>
                      <a:pt x="12865" y="22415"/>
                    </a:lnTo>
                    <a:lnTo>
                      <a:pt x="11595" y="23075"/>
                    </a:lnTo>
                    <a:lnTo>
                      <a:pt x="10299" y="23672"/>
                    </a:lnTo>
                    <a:lnTo>
                      <a:pt x="12560" y="25425"/>
                    </a:lnTo>
                    <a:lnTo>
                      <a:pt x="14173" y="25298"/>
                    </a:lnTo>
                    <a:lnTo>
                      <a:pt x="15671" y="25222"/>
                    </a:lnTo>
                    <a:lnTo>
                      <a:pt x="17157" y="25196"/>
                    </a:lnTo>
                    <a:lnTo>
                      <a:pt x="37553" y="25184"/>
                    </a:lnTo>
                    <a:lnTo>
                      <a:pt x="37642" y="17652"/>
                    </a:lnTo>
                    <a:lnTo>
                      <a:pt x="41681" y="10147"/>
                    </a:lnTo>
                    <a:lnTo>
                      <a:pt x="49403" y="3962"/>
                    </a:lnTo>
                    <a:lnTo>
                      <a:pt x="54657" y="3962"/>
                    </a:lnTo>
                    <a:lnTo>
                      <a:pt x="53949" y="3301"/>
                    </a:lnTo>
                    <a:lnTo>
                      <a:pt x="52616" y="2476"/>
                    </a:lnTo>
                    <a:lnTo>
                      <a:pt x="52108" y="2247"/>
                    </a:lnTo>
                    <a:lnTo>
                      <a:pt x="49276" y="1447"/>
                    </a:lnTo>
                    <a:lnTo>
                      <a:pt x="42862" y="482"/>
                    </a:lnTo>
                    <a:lnTo>
                      <a:pt x="35293" y="0"/>
                    </a:lnTo>
                    <a:close/>
                  </a:path>
                  <a:path w="55879" h="41275">
                    <a:moveTo>
                      <a:pt x="54657" y="3962"/>
                    </a:moveTo>
                    <a:lnTo>
                      <a:pt x="49403" y="3962"/>
                    </a:lnTo>
                    <a:lnTo>
                      <a:pt x="51333" y="4317"/>
                    </a:lnTo>
                    <a:lnTo>
                      <a:pt x="53340" y="4622"/>
                    </a:lnTo>
                    <a:lnTo>
                      <a:pt x="55372" y="4902"/>
                    </a:lnTo>
                    <a:lnTo>
                      <a:pt x="54657" y="3962"/>
                    </a:lnTo>
                    <a:close/>
                  </a:path>
                  <a:path w="55879" h="41275">
                    <a:moveTo>
                      <a:pt x="38049" y="32092"/>
                    </a:moveTo>
                    <a:lnTo>
                      <a:pt x="36868" y="32537"/>
                    </a:lnTo>
                    <a:lnTo>
                      <a:pt x="33985" y="33502"/>
                    </a:lnTo>
                    <a:lnTo>
                      <a:pt x="31661" y="34137"/>
                    </a:lnTo>
                    <a:lnTo>
                      <a:pt x="27686" y="35013"/>
                    </a:lnTo>
                    <a:lnTo>
                      <a:pt x="33159" y="37998"/>
                    </a:lnTo>
                    <a:lnTo>
                      <a:pt x="37820" y="40093"/>
                    </a:lnTo>
                    <a:lnTo>
                      <a:pt x="39814" y="40652"/>
                    </a:lnTo>
                    <a:lnTo>
                      <a:pt x="41211" y="41084"/>
                    </a:lnTo>
                    <a:lnTo>
                      <a:pt x="42697" y="41020"/>
                    </a:lnTo>
                    <a:lnTo>
                      <a:pt x="44513" y="40449"/>
                    </a:lnTo>
                    <a:lnTo>
                      <a:pt x="45173" y="40170"/>
                    </a:lnTo>
                    <a:lnTo>
                      <a:pt x="43243" y="39128"/>
                    </a:lnTo>
                    <a:lnTo>
                      <a:pt x="41287" y="38125"/>
                    </a:lnTo>
                    <a:lnTo>
                      <a:pt x="39382" y="37210"/>
                    </a:lnTo>
                    <a:lnTo>
                      <a:pt x="38798" y="35471"/>
                    </a:lnTo>
                    <a:lnTo>
                      <a:pt x="38366" y="33756"/>
                    </a:lnTo>
                    <a:lnTo>
                      <a:pt x="38049" y="32092"/>
                    </a:lnTo>
                    <a:close/>
                  </a:path>
                  <a:path w="55879" h="41275">
                    <a:moveTo>
                      <a:pt x="1778" y="8483"/>
                    </a:moveTo>
                    <a:lnTo>
                      <a:pt x="0" y="10477"/>
                    </a:lnTo>
                    <a:lnTo>
                      <a:pt x="114" y="11239"/>
                    </a:lnTo>
                    <a:lnTo>
                      <a:pt x="342" y="12026"/>
                    </a:lnTo>
                    <a:lnTo>
                      <a:pt x="698" y="12826"/>
                    </a:lnTo>
                    <a:lnTo>
                      <a:pt x="2654" y="11544"/>
                    </a:lnTo>
                    <a:lnTo>
                      <a:pt x="3644" y="10921"/>
                    </a:lnTo>
                    <a:lnTo>
                      <a:pt x="3327" y="10667"/>
                    </a:lnTo>
                    <a:lnTo>
                      <a:pt x="2667" y="10058"/>
                    </a:lnTo>
                    <a:lnTo>
                      <a:pt x="2159" y="9321"/>
                    </a:lnTo>
                    <a:lnTo>
                      <a:pt x="1778" y="8483"/>
                    </a:lnTo>
                    <a:close/>
                  </a:path>
                </a:pathLst>
              </a:custGeom>
              <a:solidFill>
                <a:srgbClr val="97C091"/>
              </a:solidFill>
            </p:spPr>
            <p:txBody>
              <a:bodyPr wrap="square" lIns="0" tIns="0" rIns="0" bIns="0" rtlCol="0"/>
              <a:lstStyle/>
              <a:p>
                <a:endParaRPr/>
              </a:p>
            </p:txBody>
          </p:sp>
          <p:sp>
            <p:nvSpPr>
              <p:cNvPr id="672" name="object 657">
                <a:extLst>
                  <a:ext uri="{FF2B5EF4-FFF2-40B4-BE49-F238E27FC236}">
                    <a16:creationId xmlns:a16="http://schemas.microsoft.com/office/drawing/2014/main" id="{9789F31A-2055-1995-B4ED-9247877BAAD8}"/>
                  </a:ext>
                </a:extLst>
              </p:cNvPr>
              <p:cNvSpPr/>
              <p:nvPr/>
            </p:nvSpPr>
            <p:spPr>
              <a:xfrm>
                <a:off x="4149749" y="1824105"/>
                <a:ext cx="48260" cy="48895"/>
              </a:xfrm>
              <a:custGeom>
                <a:avLst/>
                <a:gdLst/>
                <a:ahLst/>
                <a:cxnLst/>
                <a:rect l="l" t="t" r="r" b="b"/>
                <a:pathLst>
                  <a:path w="48260" h="48894">
                    <a:moveTo>
                      <a:pt x="11861" y="0"/>
                    </a:moveTo>
                    <a:lnTo>
                      <a:pt x="4140" y="6184"/>
                    </a:lnTo>
                    <a:lnTo>
                      <a:pt x="101" y="13677"/>
                    </a:lnTo>
                    <a:lnTo>
                      <a:pt x="0" y="22263"/>
                    </a:lnTo>
                    <a:lnTo>
                      <a:pt x="2819" y="22783"/>
                    </a:lnTo>
                    <a:lnTo>
                      <a:pt x="4038" y="23253"/>
                    </a:lnTo>
                    <a:lnTo>
                      <a:pt x="5041" y="23926"/>
                    </a:lnTo>
                    <a:lnTo>
                      <a:pt x="5118" y="24777"/>
                    </a:lnTo>
                    <a:lnTo>
                      <a:pt x="5079" y="25311"/>
                    </a:lnTo>
                    <a:lnTo>
                      <a:pt x="3771" y="26504"/>
                    </a:lnTo>
                    <a:lnTo>
                      <a:pt x="1054" y="27914"/>
                    </a:lnTo>
                    <a:lnTo>
                      <a:pt x="507" y="28117"/>
                    </a:lnTo>
                    <a:lnTo>
                      <a:pt x="812" y="29794"/>
                    </a:lnTo>
                    <a:lnTo>
                      <a:pt x="1257" y="31508"/>
                    </a:lnTo>
                    <a:lnTo>
                      <a:pt x="1841" y="33248"/>
                    </a:lnTo>
                    <a:lnTo>
                      <a:pt x="7632" y="36207"/>
                    </a:lnTo>
                    <a:lnTo>
                      <a:pt x="13538" y="39382"/>
                    </a:lnTo>
                    <a:lnTo>
                      <a:pt x="26454" y="47053"/>
                    </a:lnTo>
                    <a:lnTo>
                      <a:pt x="28562" y="48209"/>
                    </a:lnTo>
                    <a:lnTo>
                      <a:pt x="29260" y="48260"/>
                    </a:lnTo>
                    <a:lnTo>
                      <a:pt x="31241" y="48856"/>
                    </a:lnTo>
                    <a:lnTo>
                      <a:pt x="33439" y="48374"/>
                    </a:lnTo>
                    <a:lnTo>
                      <a:pt x="35636" y="46990"/>
                    </a:lnTo>
                    <a:lnTo>
                      <a:pt x="27597" y="43370"/>
                    </a:lnTo>
                    <a:lnTo>
                      <a:pt x="26238" y="39154"/>
                    </a:lnTo>
                    <a:lnTo>
                      <a:pt x="25577" y="35179"/>
                    </a:lnTo>
                    <a:lnTo>
                      <a:pt x="25577" y="31470"/>
                    </a:lnTo>
                    <a:lnTo>
                      <a:pt x="26423" y="24427"/>
                    </a:lnTo>
                    <a:lnTo>
                      <a:pt x="28914" y="17984"/>
                    </a:lnTo>
                    <a:lnTo>
                      <a:pt x="32982" y="12116"/>
                    </a:lnTo>
                    <a:lnTo>
                      <a:pt x="38557" y="6794"/>
                    </a:lnTo>
                    <a:lnTo>
                      <a:pt x="47815" y="8280"/>
                    </a:lnTo>
                    <a:lnTo>
                      <a:pt x="46723" y="5562"/>
                    </a:lnTo>
                    <a:lnTo>
                      <a:pt x="45034" y="3683"/>
                    </a:lnTo>
                    <a:lnTo>
                      <a:pt x="42735" y="3022"/>
                    </a:lnTo>
                    <a:lnTo>
                      <a:pt x="27927" y="2311"/>
                    </a:lnTo>
                    <a:lnTo>
                      <a:pt x="13792" y="355"/>
                    </a:lnTo>
                    <a:lnTo>
                      <a:pt x="11861" y="0"/>
                    </a:lnTo>
                    <a:close/>
                  </a:path>
                </a:pathLst>
              </a:custGeom>
              <a:solidFill>
                <a:srgbClr val="17977A"/>
              </a:solidFill>
            </p:spPr>
            <p:txBody>
              <a:bodyPr wrap="square" lIns="0" tIns="0" rIns="0" bIns="0" rtlCol="0"/>
              <a:lstStyle/>
              <a:p>
                <a:endParaRPr/>
              </a:p>
            </p:txBody>
          </p:sp>
          <p:sp>
            <p:nvSpPr>
              <p:cNvPr id="673" name="object 658">
                <a:extLst>
                  <a:ext uri="{FF2B5EF4-FFF2-40B4-BE49-F238E27FC236}">
                    <a16:creationId xmlns:a16="http://schemas.microsoft.com/office/drawing/2014/main" id="{9AE06C9C-6E30-F2A1-38A3-88F0911DE77C}"/>
                  </a:ext>
                </a:extLst>
              </p:cNvPr>
              <p:cNvSpPr/>
              <p:nvPr/>
            </p:nvSpPr>
            <p:spPr>
              <a:xfrm>
                <a:off x="4175323" y="1830903"/>
                <a:ext cx="48895" cy="50800"/>
              </a:xfrm>
              <a:custGeom>
                <a:avLst/>
                <a:gdLst/>
                <a:ahLst/>
                <a:cxnLst/>
                <a:rect l="l" t="t" r="r" b="b"/>
                <a:pathLst>
                  <a:path w="48895" h="50800">
                    <a:moveTo>
                      <a:pt x="12979" y="0"/>
                    </a:moveTo>
                    <a:lnTo>
                      <a:pt x="7409" y="5321"/>
                    </a:lnTo>
                    <a:lnTo>
                      <a:pt x="3341" y="11190"/>
                    </a:lnTo>
                    <a:lnTo>
                      <a:pt x="847" y="17632"/>
                    </a:lnTo>
                    <a:lnTo>
                      <a:pt x="0" y="24676"/>
                    </a:lnTo>
                    <a:lnTo>
                      <a:pt x="0" y="28384"/>
                    </a:lnTo>
                    <a:lnTo>
                      <a:pt x="660" y="32346"/>
                    </a:lnTo>
                    <a:lnTo>
                      <a:pt x="2019" y="36576"/>
                    </a:lnTo>
                    <a:lnTo>
                      <a:pt x="17399" y="43573"/>
                    </a:lnTo>
                    <a:lnTo>
                      <a:pt x="23825" y="46736"/>
                    </a:lnTo>
                    <a:lnTo>
                      <a:pt x="29743" y="49441"/>
                    </a:lnTo>
                    <a:lnTo>
                      <a:pt x="32359" y="50253"/>
                    </a:lnTo>
                    <a:lnTo>
                      <a:pt x="34696" y="49669"/>
                    </a:lnTo>
                    <a:lnTo>
                      <a:pt x="37020" y="48107"/>
                    </a:lnTo>
                    <a:lnTo>
                      <a:pt x="27368" y="43268"/>
                    </a:lnTo>
                    <a:lnTo>
                      <a:pt x="26174" y="39458"/>
                    </a:lnTo>
                    <a:lnTo>
                      <a:pt x="25577" y="35788"/>
                    </a:lnTo>
                    <a:lnTo>
                      <a:pt x="25577" y="32283"/>
                    </a:lnTo>
                    <a:lnTo>
                      <a:pt x="26368" y="25521"/>
                    </a:lnTo>
                    <a:lnTo>
                      <a:pt x="28740" y="19213"/>
                    </a:lnTo>
                    <a:lnTo>
                      <a:pt x="32692" y="13379"/>
                    </a:lnTo>
                    <a:lnTo>
                      <a:pt x="38227" y="8039"/>
                    </a:lnTo>
                    <a:lnTo>
                      <a:pt x="45262" y="9169"/>
                    </a:lnTo>
                    <a:lnTo>
                      <a:pt x="48653" y="9626"/>
                    </a:lnTo>
                    <a:lnTo>
                      <a:pt x="33248" y="3162"/>
                    </a:lnTo>
                    <a:lnTo>
                      <a:pt x="12979" y="0"/>
                    </a:lnTo>
                    <a:close/>
                  </a:path>
                </a:pathLst>
              </a:custGeom>
              <a:solidFill>
                <a:srgbClr val="97C091"/>
              </a:solidFill>
            </p:spPr>
            <p:txBody>
              <a:bodyPr wrap="square" lIns="0" tIns="0" rIns="0" bIns="0" rtlCol="0"/>
              <a:lstStyle/>
              <a:p>
                <a:endParaRPr/>
              </a:p>
            </p:txBody>
          </p:sp>
          <p:sp>
            <p:nvSpPr>
              <p:cNvPr id="674" name="object 659">
                <a:extLst>
                  <a:ext uri="{FF2B5EF4-FFF2-40B4-BE49-F238E27FC236}">
                    <a16:creationId xmlns:a16="http://schemas.microsoft.com/office/drawing/2014/main" id="{18ED989A-0B89-2089-F95F-316045F3BEE1}"/>
                  </a:ext>
                </a:extLst>
              </p:cNvPr>
              <p:cNvSpPr/>
              <p:nvPr/>
            </p:nvSpPr>
            <p:spPr>
              <a:xfrm>
                <a:off x="4200906" y="1838948"/>
                <a:ext cx="50165" cy="51435"/>
              </a:xfrm>
              <a:custGeom>
                <a:avLst/>
                <a:gdLst/>
                <a:ahLst/>
                <a:cxnLst/>
                <a:rect l="l" t="t" r="r" b="b"/>
                <a:pathLst>
                  <a:path w="50164" h="51435">
                    <a:moveTo>
                      <a:pt x="12649" y="0"/>
                    </a:moveTo>
                    <a:lnTo>
                      <a:pt x="0" y="27736"/>
                    </a:lnTo>
                    <a:lnTo>
                      <a:pt x="596" y="31407"/>
                    </a:lnTo>
                    <a:lnTo>
                      <a:pt x="1790" y="35229"/>
                    </a:lnTo>
                    <a:lnTo>
                      <a:pt x="5067" y="36830"/>
                    </a:lnTo>
                    <a:lnTo>
                      <a:pt x="18859" y="43865"/>
                    </a:lnTo>
                    <a:lnTo>
                      <a:pt x="25272" y="47282"/>
                    </a:lnTo>
                    <a:lnTo>
                      <a:pt x="29629" y="49491"/>
                    </a:lnTo>
                    <a:lnTo>
                      <a:pt x="29933" y="49618"/>
                    </a:lnTo>
                    <a:lnTo>
                      <a:pt x="34353" y="50952"/>
                    </a:lnTo>
                    <a:lnTo>
                      <a:pt x="39954" y="46456"/>
                    </a:lnTo>
                    <a:lnTo>
                      <a:pt x="42586" y="41795"/>
                    </a:lnTo>
                    <a:lnTo>
                      <a:pt x="34607" y="41795"/>
                    </a:lnTo>
                    <a:lnTo>
                      <a:pt x="27990" y="40182"/>
                    </a:lnTo>
                    <a:lnTo>
                      <a:pt x="26790" y="36830"/>
                    </a:lnTo>
                    <a:lnTo>
                      <a:pt x="26883" y="28790"/>
                    </a:lnTo>
                    <a:lnTo>
                      <a:pt x="27101" y="27051"/>
                    </a:lnTo>
                    <a:lnTo>
                      <a:pt x="27800" y="24231"/>
                    </a:lnTo>
                    <a:lnTo>
                      <a:pt x="30441" y="16332"/>
                    </a:lnTo>
                    <a:lnTo>
                      <a:pt x="35636" y="10591"/>
                    </a:lnTo>
                    <a:lnTo>
                      <a:pt x="49741" y="10591"/>
                    </a:lnTo>
                    <a:lnTo>
                      <a:pt x="47497" y="5575"/>
                    </a:lnTo>
                    <a:lnTo>
                      <a:pt x="43586" y="4394"/>
                    </a:lnTo>
                    <a:lnTo>
                      <a:pt x="42100" y="3771"/>
                    </a:lnTo>
                    <a:lnTo>
                      <a:pt x="33324" y="2971"/>
                    </a:lnTo>
                    <a:lnTo>
                      <a:pt x="19684" y="1117"/>
                    </a:lnTo>
                    <a:lnTo>
                      <a:pt x="16141" y="596"/>
                    </a:lnTo>
                    <a:lnTo>
                      <a:pt x="12649" y="0"/>
                    </a:lnTo>
                    <a:close/>
                  </a:path>
                  <a:path w="50164" h="51435">
                    <a:moveTo>
                      <a:pt x="49741" y="10591"/>
                    </a:moveTo>
                    <a:lnTo>
                      <a:pt x="35636" y="10591"/>
                    </a:lnTo>
                    <a:lnTo>
                      <a:pt x="39636" y="11582"/>
                    </a:lnTo>
                    <a:lnTo>
                      <a:pt x="42227" y="12661"/>
                    </a:lnTo>
                    <a:lnTo>
                      <a:pt x="43751" y="16294"/>
                    </a:lnTo>
                    <a:lnTo>
                      <a:pt x="43751" y="23329"/>
                    </a:lnTo>
                    <a:lnTo>
                      <a:pt x="43319" y="26035"/>
                    </a:lnTo>
                    <a:lnTo>
                      <a:pt x="42405" y="28790"/>
                    </a:lnTo>
                    <a:lnTo>
                      <a:pt x="40486" y="36601"/>
                    </a:lnTo>
                    <a:lnTo>
                      <a:pt x="40407" y="36830"/>
                    </a:lnTo>
                    <a:lnTo>
                      <a:pt x="34607" y="41795"/>
                    </a:lnTo>
                    <a:lnTo>
                      <a:pt x="42586" y="41795"/>
                    </a:lnTo>
                    <a:lnTo>
                      <a:pt x="47726" y="30556"/>
                    </a:lnTo>
                    <a:lnTo>
                      <a:pt x="49021" y="26822"/>
                    </a:lnTo>
                    <a:lnTo>
                      <a:pt x="49707" y="23152"/>
                    </a:lnTo>
                    <a:lnTo>
                      <a:pt x="49910" y="19240"/>
                    </a:lnTo>
                    <a:lnTo>
                      <a:pt x="49923" y="10998"/>
                    </a:lnTo>
                    <a:lnTo>
                      <a:pt x="49741" y="10591"/>
                    </a:lnTo>
                    <a:close/>
                  </a:path>
                </a:pathLst>
              </a:custGeom>
              <a:solidFill>
                <a:srgbClr val="17977A"/>
              </a:solidFill>
            </p:spPr>
            <p:txBody>
              <a:bodyPr wrap="square" lIns="0" tIns="0" rIns="0" bIns="0" rtlCol="0"/>
              <a:lstStyle/>
              <a:p>
                <a:endParaRPr/>
              </a:p>
            </p:txBody>
          </p:sp>
          <p:sp>
            <p:nvSpPr>
              <p:cNvPr id="675" name="object 660">
                <a:extLst>
                  <a:ext uri="{FF2B5EF4-FFF2-40B4-BE49-F238E27FC236}">
                    <a16:creationId xmlns:a16="http://schemas.microsoft.com/office/drawing/2014/main" id="{4F3BF259-4508-C191-A87C-AE2A071DEEC8}"/>
                  </a:ext>
                </a:extLst>
              </p:cNvPr>
              <p:cNvSpPr/>
              <p:nvPr/>
            </p:nvSpPr>
            <p:spPr>
              <a:xfrm>
                <a:off x="4227662" y="1849537"/>
                <a:ext cx="17145" cy="31750"/>
              </a:xfrm>
              <a:custGeom>
                <a:avLst/>
                <a:gdLst/>
                <a:ahLst/>
                <a:cxnLst/>
                <a:rect l="l" t="t" r="r" b="b"/>
                <a:pathLst>
                  <a:path w="17145" h="31750">
                    <a:moveTo>
                      <a:pt x="8877" y="0"/>
                    </a:moveTo>
                    <a:lnTo>
                      <a:pt x="3683" y="5740"/>
                    </a:lnTo>
                    <a:lnTo>
                      <a:pt x="1041" y="13677"/>
                    </a:lnTo>
                    <a:lnTo>
                      <a:pt x="342" y="16471"/>
                    </a:lnTo>
                    <a:lnTo>
                      <a:pt x="0" y="19189"/>
                    </a:lnTo>
                    <a:lnTo>
                      <a:pt x="0" y="26162"/>
                    </a:lnTo>
                    <a:lnTo>
                      <a:pt x="1244" y="29591"/>
                    </a:lnTo>
                    <a:lnTo>
                      <a:pt x="7861" y="31216"/>
                    </a:lnTo>
                    <a:lnTo>
                      <a:pt x="13677" y="26225"/>
                    </a:lnTo>
                    <a:lnTo>
                      <a:pt x="15659" y="18199"/>
                    </a:lnTo>
                    <a:lnTo>
                      <a:pt x="16573" y="15455"/>
                    </a:lnTo>
                    <a:lnTo>
                      <a:pt x="16992" y="12738"/>
                    </a:lnTo>
                    <a:lnTo>
                      <a:pt x="16992" y="10312"/>
                    </a:lnTo>
                    <a:lnTo>
                      <a:pt x="16992" y="5702"/>
                    </a:lnTo>
                    <a:lnTo>
                      <a:pt x="15468" y="2070"/>
                    </a:lnTo>
                    <a:lnTo>
                      <a:pt x="12890" y="990"/>
                    </a:lnTo>
                    <a:lnTo>
                      <a:pt x="8877" y="0"/>
                    </a:lnTo>
                    <a:close/>
                  </a:path>
                </a:pathLst>
              </a:custGeom>
              <a:solidFill>
                <a:srgbClr val="004539"/>
              </a:solidFill>
            </p:spPr>
            <p:txBody>
              <a:bodyPr wrap="square" lIns="0" tIns="0" rIns="0" bIns="0" rtlCol="0"/>
              <a:lstStyle/>
              <a:p>
                <a:endParaRPr/>
              </a:p>
            </p:txBody>
          </p:sp>
          <p:sp>
            <p:nvSpPr>
              <p:cNvPr id="676" name="object 661">
                <a:extLst>
                  <a:ext uri="{FF2B5EF4-FFF2-40B4-BE49-F238E27FC236}">
                    <a16:creationId xmlns:a16="http://schemas.microsoft.com/office/drawing/2014/main" id="{F0F51728-D960-1554-A658-AAD775C04D8D}"/>
                  </a:ext>
                </a:extLst>
              </p:cNvPr>
              <p:cNvSpPr/>
              <p:nvPr/>
            </p:nvSpPr>
            <p:spPr>
              <a:xfrm>
                <a:off x="4113982" y="1779090"/>
                <a:ext cx="49530" cy="52069"/>
              </a:xfrm>
              <a:custGeom>
                <a:avLst/>
                <a:gdLst/>
                <a:ahLst/>
                <a:cxnLst/>
                <a:rect l="l" t="t" r="r" b="b"/>
                <a:pathLst>
                  <a:path w="49529" h="52069">
                    <a:moveTo>
                      <a:pt x="27945" y="21424"/>
                    </a:moveTo>
                    <a:lnTo>
                      <a:pt x="15290" y="21424"/>
                    </a:lnTo>
                    <a:lnTo>
                      <a:pt x="15836" y="21526"/>
                    </a:lnTo>
                    <a:lnTo>
                      <a:pt x="16243" y="21945"/>
                    </a:lnTo>
                    <a:lnTo>
                      <a:pt x="16509" y="22275"/>
                    </a:lnTo>
                    <a:lnTo>
                      <a:pt x="16586" y="23367"/>
                    </a:lnTo>
                    <a:lnTo>
                      <a:pt x="16332" y="24625"/>
                    </a:lnTo>
                    <a:lnTo>
                      <a:pt x="15354" y="27139"/>
                    </a:lnTo>
                    <a:lnTo>
                      <a:pt x="14084" y="29514"/>
                    </a:lnTo>
                    <a:lnTo>
                      <a:pt x="12852" y="31876"/>
                    </a:lnTo>
                    <a:lnTo>
                      <a:pt x="11417" y="34175"/>
                    </a:lnTo>
                    <a:lnTo>
                      <a:pt x="7001" y="41020"/>
                    </a:lnTo>
                    <a:lnTo>
                      <a:pt x="3746" y="45161"/>
                    </a:lnTo>
                    <a:lnTo>
                      <a:pt x="0" y="49529"/>
                    </a:lnTo>
                    <a:lnTo>
                      <a:pt x="380" y="50368"/>
                    </a:lnTo>
                    <a:lnTo>
                      <a:pt x="888" y="51104"/>
                    </a:lnTo>
                    <a:lnTo>
                      <a:pt x="1765" y="51892"/>
                    </a:lnTo>
                    <a:lnTo>
                      <a:pt x="3365" y="51041"/>
                    </a:lnTo>
                    <a:lnTo>
                      <a:pt x="7848" y="48386"/>
                    </a:lnTo>
                    <a:lnTo>
                      <a:pt x="26512" y="40919"/>
                    </a:lnTo>
                    <a:lnTo>
                      <a:pt x="27406" y="40639"/>
                    </a:lnTo>
                    <a:lnTo>
                      <a:pt x="29908" y="40144"/>
                    </a:lnTo>
                    <a:lnTo>
                      <a:pt x="30556" y="40131"/>
                    </a:lnTo>
                    <a:lnTo>
                      <a:pt x="34820" y="40131"/>
                    </a:lnTo>
                    <a:lnTo>
                      <a:pt x="38557" y="37515"/>
                    </a:lnTo>
                    <a:lnTo>
                      <a:pt x="42887" y="33959"/>
                    </a:lnTo>
                    <a:lnTo>
                      <a:pt x="46367" y="30632"/>
                    </a:lnTo>
                    <a:lnTo>
                      <a:pt x="47066" y="29883"/>
                    </a:lnTo>
                    <a:lnTo>
                      <a:pt x="47459" y="29349"/>
                    </a:lnTo>
                    <a:lnTo>
                      <a:pt x="48239" y="28460"/>
                    </a:lnTo>
                    <a:lnTo>
                      <a:pt x="44818" y="28460"/>
                    </a:lnTo>
                    <a:lnTo>
                      <a:pt x="35190" y="25965"/>
                    </a:lnTo>
                    <a:lnTo>
                      <a:pt x="27945" y="21424"/>
                    </a:lnTo>
                    <a:close/>
                  </a:path>
                  <a:path w="49529" h="52069">
                    <a:moveTo>
                      <a:pt x="34820" y="40131"/>
                    </a:moveTo>
                    <a:lnTo>
                      <a:pt x="31356" y="40131"/>
                    </a:lnTo>
                    <a:lnTo>
                      <a:pt x="31991" y="40157"/>
                    </a:lnTo>
                    <a:lnTo>
                      <a:pt x="32410" y="40652"/>
                    </a:lnTo>
                    <a:lnTo>
                      <a:pt x="32575" y="40919"/>
                    </a:lnTo>
                    <a:lnTo>
                      <a:pt x="32626" y="41668"/>
                    </a:lnTo>
                    <a:lnTo>
                      <a:pt x="34820" y="40131"/>
                    </a:lnTo>
                    <a:close/>
                  </a:path>
                  <a:path w="49529" h="52069">
                    <a:moveTo>
                      <a:pt x="49428" y="24447"/>
                    </a:moveTo>
                    <a:lnTo>
                      <a:pt x="47828" y="25768"/>
                    </a:lnTo>
                    <a:lnTo>
                      <a:pt x="46237" y="27139"/>
                    </a:lnTo>
                    <a:lnTo>
                      <a:pt x="44818" y="28460"/>
                    </a:lnTo>
                    <a:lnTo>
                      <a:pt x="48239" y="28460"/>
                    </a:lnTo>
                    <a:lnTo>
                      <a:pt x="48640" y="28003"/>
                    </a:lnTo>
                    <a:lnTo>
                      <a:pt x="49288" y="26327"/>
                    </a:lnTo>
                    <a:lnTo>
                      <a:pt x="49428" y="24447"/>
                    </a:lnTo>
                    <a:close/>
                  </a:path>
                  <a:path w="49529" h="52069">
                    <a:moveTo>
                      <a:pt x="22186" y="0"/>
                    </a:moveTo>
                    <a:lnTo>
                      <a:pt x="4559" y="25133"/>
                    </a:lnTo>
                    <a:lnTo>
                      <a:pt x="5549" y="24599"/>
                    </a:lnTo>
                    <a:lnTo>
                      <a:pt x="6553" y="24104"/>
                    </a:lnTo>
                    <a:lnTo>
                      <a:pt x="14604" y="21424"/>
                    </a:lnTo>
                    <a:lnTo>
                      <a:pt x="27945" y="21424"/>
                    </a:lnTo>
                    <a:lnTo>
                      <a:pt x="27585" y="21199"/>
                    </a:lnTo>
                    <a:lnTo>
                      <a:pt x="22060" y="14294"/>
                    </a:lnTo>
                    <a:lnTo>
                      <a:pt x="18668" y="5384"/>
                    </a:lnTo>
                    <a:lnTo>
                      <a:pt x="19875" y="3657"/>
                    </a:lnTo>
                    <a:lnTo>
                      <a:pt x="21056" y="1841"/>
                    </a:lnTo>
                    <a:lnTo>
                      <a:pt x="22186" y="0"/>
                    </a:lnTo>
                    <a:close/>
                  </a:path>
                </a:pathLst>
              </a:custGeom>
              <a:solidFill>
                <a:srgbClr val="97C091"/>
              </a:solidFill>
            </p:spPr>
            <p:txBody>
              <a:bodyPr wrap="square" lIns="0" tIns="0" rIns="0" bIns="0" rtlCol="0"/>
              <a:lstStyle/>
              <a:p>
                <a:endParaRPr/>
              </a:p>
            </p:txBody>
          </p:sp>
          <p:sp>
            <p:nvSpPr>
              <p:cNvPr id="677" name="object 662">
                <a:extLst>
                  <a:ext uri="{FF2B5EF4-FFF2-40B4-BE49-F238E27FC236}">
                    <a16:creationId xmlns:a16="http://schemas.microsoft.com/office/drawing/2014/main" id="{C0B296B4-77F5-94E7-2799-4DF7F9143001}"/>
                  </a:ext>
                </a:extLst>
              </p:cNvPr>
              <p:cNvSpPr/>
              <p:nvPr/>
            </p:nvSpPr>
            <p:spPr>
              <a:xfrm>
                <a:off x="4132652" y="1755031"/>
                <a:ext cx="52705" cy="52705"/>
              </a:xfrm>
              <a:custGeom>
                <a:avLst/>
                <a:gdLst/>
                <a:ahLst/>
                <a:cxnLst/>
                <a:rect l="l" t="t" r="r" b="b"/>
                <a:pathLst>
                  <a:path w="52704" h="52705">
                    <a:moveTo>
                      <a:pt x="21678" y="0"/>
                    </a:moveTo>
                    <a:lnTo>
                      <a:pt x="8496" y="15989"/>
                    </a:lnTo>
                    <a:lnTo>
                      <a:pt x="2387" y="25895"/>
                    </a:lnTo>
                    <a:lnTo>
                      <a:pt x="1206" y="27711"/>
                    </a:lnTo>
                    <a:lnTo>
                      <a:pt x="0" y="29451"/>
                    </a:lnTo>
                    <a:lnTo>
                      <a:pt x="3391" y="38359"/>
                    </a:lnTo>
                    <a:lnTo>
                      <a:pt x="8916" y="45259"/>
                    </a:lnTo>
                    <a:lnTo>
                      <a:pt x="16521" y="50021"/>
                    </a:lnTo>
                    <a:lnTo>
                      <a:pt x="26149" y="52514"/>
                    </a:lnTo>
                    <a:lnTo>
                      <a:pt x="27609" y="51168"/>
                    </a:lnTo>
                    <a:lnTo>
                      <a:pt x="29159" y="49822"/>
                    </a:lnTo>
                    <a:lnTo>
                      <a:pt x="32880" y="46786"/>
                    </a:lnTo>
                    <a:lnTo>
                      <a:pt x="41071" y="40284"/>
                    </a:lnTo>
                    <a:lnTo>
                      <a:pt x="49542" y="34810"/>
                    </a:lnTo>
                    <a:lnTo>
                      <a:pt x="50723" y="33312"/>
                    </a:lnTo>
                    <a:lnTo>
                      <a:pt x="51125" y="32905"/>
                    </a:lnTo>
                    <a:lnTo>
                      <a:pt x="45326" y="32905"/>
                    </a:lnTo>
                    <a:lnTo>
                      <a:pt x="34808" y="30207"/>
                    </a:lnTo>
                    <a:lnTo>
                      <a:pt x="26528" y="25001"/>
                    </a:lnTo>
                    <a:lnTo>
                      <a:pt x="20474" y="17416"/>
                    </a:lnTo>
                    <a:lnTo>
                      <a:pt x="16637" y="7581"/>
                    </a:lnTo>
                    <a:lnTo>
                      <a:pt x="18389" y="5029"/>
                    </a:lnTo>
                    <a:lnTo>
                      <a:pt x="21678" y="0"/>
                    </a:lnTo>
                    <a:close/>
                  </a:path>
                  <a:path w="52704" h="52705">
                    <a:moveTo>
                      <a:pt x="52324" y="27216"/>
                    </a:moveTo>
                    <a:lnTo>
                      <a:pt x="47713" y="30987"/>
                    </a:lnTo>
                    <a:lnTo>
                      <a:pt x="45326" y="32905"/>
                    </a:lnTo>
                    <a:lnTo>
                      <a:pt x="51125" y="32905"/>
                    </a:lnTo>
                    <a:lnTo>
                      <a:pt x="51866" y="32156"/>
                    </a:lnTo>
                    <a:lnTo>
                      <a:pt x="52412" y="30543"/>
                    </a:lnTo>
                    <a:lnTo>
                      <a:pt x="52324" y="27216"/>
                    </a:lnTo>
                    <a:close/>
                  </a:path>
                </a:pathLst>
              </a:custGeom>
              <a:solidFill>
                <a:srgbClr val="17977A"/>
              </a:solidFill>
            </p:spPr>
            <p:txBody>
              <a:bodyPr wrap="square" lIns="0" tIns="0" rIns="0" bIns="0" rtlCol="0"/>
              <a:lstStyle/>
              <a:p>
                <a:endParaRPr/>
              </a:p>
            </p:txBody>
          </p:sp>
          <p:pic>
            <p:nvPicPr>
              <p:cNvPr id="678" name="object 663">
                <a:extLst>
                  <a:ext uri="{FF2B5EF4-FFF2-40B4-BE49-F238E27FC236}">
                    <a16:creationId xmlns:a16="http://schemas.microsoft.com/office/drawing/2014/main" id="{FC3B1121-44E8-9DD6-A240-C2DA4B82B905}"/>
                  </a:ext>
                </a:extLst>
              </p:cNvPr>
              <p:cNvPicPr/>
              <p:nvPr/>
            </p:nvPicPr>
            <p:blipFill>
              <a:blip r:embed="rId451" cstate="print"/>
              <a:stretch>
                <a:fillRect/>
              </a:stretch>
            </p:blipFill>
            <p:spPr>
              <a:xfrm>
                <a:off x="4190695" y="1714461"/>
                <a:ext cx="17195" cy="7861"/>
              </a:xfrm>
              <a:prstGeom prst="rect">
                <a:avLst/>
              </a:prstGeom>
            </p:spPr>
          </p:pic>
          <p:sp>
            <p:nvSpPr>
              <p:cNvPr id="679" name="object 664">
                <a:extLst>
                  <a:ext uri="{FF2B5EF4-FFF2-40B4-BE49-F238E27FC236}">
                    <a16:creationId xmlns:a16="http://schemas.microsoft.com/office/drawing/2014/main" id="{91678DDD-A37D-7897-4269-0A2A4BF3AAAD}"/>
                  </a:ext>
                </a:extLst>
              </p:cNvPr>
              <p:cNvSpPr/>
              <p:nvPr/>
            </p:nvSpPr>
            <p:spPr>
              <a:xfrm>
                <a:off x="4185724" y="1715413"/>
                <a:ext cx="1270" cy="0"/>
              </a:xfrm>
              <a:custGeom>
                <a:avLst/>
                <a:gdLst/>
                <a:ahLst/>
                <a:cxnLst/>
                <a:rect l="l" t="t" r="r" b="b"/>
                <a:pathLst>
                  <a:path w="1270">
                    <a:moveTo>
                      <a:pt x="0" y="0"/>
                    </a:moveTo>
                    <a:lnTo>
                      <a:pt x="728" y="0"/>
                    </a:lnTo>
                  </a:path>
                </a:pathLst>
              </a:custGeom>
              <a:ln w="3175">
                <a:solidFill>
                  <a:srgbClr val="83B6CB"/>
                </a:solidFill>
              </a:ln>
            </p:spPr>
            <p:txBody>
              <a:bodyPr wrap="square" lIns="0" tIns="0" rIns="0" bIns="0" rtlCol="0"/>
              <a:lstStyle/>
              <a:p>
                <a:endParaRPr/>
              </a:p>
            </p:txBody>
          </p:sp>
          <p:sp>
            <p:nvSpPr>
              <p:cNvPr id="680" name="object 665">
                <a:extLst>
                  <a:ext uri="{FF2B5EF4-FFF2-40B4-BE49-F238E27FC236}">
                    <a16:creationId xmlns:a16="http://schemas.microsoft.com/office/drawing/2014/main" id="{9773E73A-C92A-B820-A19C-FEE17FF06C42}"/>
                  </a:ext>
                </a:extLst>
              </p:cNvPr>
              <p:cNvSpPr/>
              <p:nvPr/>
            </p:nvSpPr>
            <p:spPr>
              <a:xfrm>
                <a:off x="4183983" y="1717027"/>
                <a:ext cx="635" cy="0"/>
              </a:xfrm>
              <a:custGeom>
                <a:avLst/>
                <a:gdLst/>
                <a:ahLst/>
                <a:cxnLst/>
                <a:rect l="l" t="t" r="r" b="b"/>
                <a:pathLst>
                  <a:path w="635">
                    <a:moveTo>
                      <a:pt x="0" y="0"/>
                    </a:moveTo>
                    <a:lnTo>
                      <a:pt x="12" y="0"/>
                    </a:lnTo>
                  </a:path>
                </a:pathLst>
              </a:custGeom>
              <a:ln w="3175">
                <a:solidFill>
                  <a:srgbClr val="84B6CA"/>
                </a:solidFill>
              </a:ln>
            </p:spPr>
            <p:txBody>
              <a:bodyPr wrap="square" lIns="0" tIns="0" rIns="0" bIns="0" rtlCol="0"/>
              <a:lstStyle/>
              <a:p>
                <a:endParaRPr/>
              </a:p>
            </p:txBody>
          </p:sp>
          <p:sp>
            <p:nvSpPr>
              <p:cNvPr id="681" name="object 666">
                <a:extLst>
                  <a:ext uri="{FF2B5EF4-FFF2-40B4-BE49-F238E27FC236}">
                    <a16:creationId xmlns:a16="http://schemas.microsoft.com/office/drawing/2014/main" id="{D0C41B0F-093E-9BE0-E16D-E343809D2524}"/>
                  </a:ext>
                </a:extLst>
              </p:cNvPr>
              <p:cNvSpPr/>
              <p:nvPr/>
            </p:nvSpPr>
            <p:spPr>
              <a:xfrm>
                <a:off x="4149367" y="1734130"/>
                <a:ext cx="54610" cy="53975"/>
              </a:xfrm>
              <a:custGeom>
                <a:avLst/>
                <a:gdLst/>
                <a:ahLst/>
                <a:cxnLst/>
                <a:rect l="l" t="t" r="r" b="b"/>
                <a:pathLst>
                  <a:path w="54610" h="53975">
                    <a:moveTo>
                      <a:pt x="21772" y="0"/>
                    </a:moveTo>
                    <a:lnTo>
                      <a:pt x="9885" y="13322"/>
                    </a:lnTo>
                    <a:lnTo>
                      <a:pt x="3370" y="23368"/>
                    </a:lnTo>
                    <a:lnTo>
                      <a:pt x="46" y="28295"/>
                    </a:lnTo>
                    <a:lnTo>
                      <a:pt x="0" y="28702"/>
                    </a:lnTo>
                    <a:lnTo>
                      <a:pt x="3755" y="38320"/>
                    </a:lnTo>
                    <a:lnTo>
                      <a:pt x="9812" y="45905"/>
                    </a:lnTo>
                    <a:lnTo>
                      <a:pt x="18092" y="51112"/>
                    </a:lnTo>
                    <a:lnTo>
                      <a:pt x="28605" y="53809"/>
                    </a:lnTo>
                    <a:lnTo>
                      <a:pt x="33354" y="49974"/>
                    </a:lnTo>
                    <a:lnTo>
                      <a:pt x="47197" y="38468"/>
                    </a:lnTo>
                    <a:lnTo>
                      <a:pt x="52569" y="33858"/>
                    </a:lnTo>
                    <a:lnTo>
                      <a:pt x="53015" y="33350"/>
                    </a:lnTo>
                    <a:lnTo>
                      <a:pt x="45813" y="33350"/>
                    </a:lnTo>
                    <a:lnTo>
                      <a:pt x="35689" y="30791"/>
                    </a:lnTo>
                    <a:lnTo>
                      <a:pt x="27669" y="25844"/>
                    </a:lnTo>
                    <a:lnTo>
                      <a:pt x="21876" y="18516"/>
                    </a:lnTo>
                    <a:lnTo>
                      <a:pt x="18432" y="8813"/>
                    </a:lnTo>
                    <a:lnTo>
                      <a:pt x="20337" y="5918"/>
                    </a:lnTo>
                    <a:lnTo>
                      <a:pt x="22227" y="2908"/>
                    </a:lnTo>
                    <a:lnTo>
                      <a:pt x="23953" y="101"/>
                    </a:lnTo>
                    <a:lnTo>
                      <a:pt x="21772" y="0"/>
                    </a:lnTo>
                    <a:close/>
                  </a:path>
                  <a:path w="54610" h="53975">
                    <a:moveTo>
                      <a:pt x="54055" y="26555"/>
                    </a:moveTo>
                    <a:lnTo>
                      <a:pt x="51350" y="28702"/>
                    </a:lnTo>
                    <a:lnTo>
                      <a:pt x="48544" y="31000"/>
                    </a:lnTo>
                    <a:lnTo>
                      <a:pt x="45813" y="33350"/>
                    </a:lnTo>
                    <a:lnTo>
                      <a:pt x="53015" y="33350"/>
                    </a:lnTo>
                    <a:lnTo>
                      <a:pt x="53738" y="32524"/>
                    </a:lnTo>
                    <a:lnTo>
                      <a:pt x="54227" y="31000"/>
                    </a:lnTo>
                    <a:lnTo>
                      <a:pt x="54119" y="27114"/>
                    </a:lnTo>
                    <a:lnTo>
                      <a:pt x="54055" y="26555"/>
                    </a:lnTo>
                    <a:close/>
                  </a:path>
                  <a:path w="54610" h="53975">
                    <a:moveTo>
                      <a:pt x="54144" y="27089"/>
                    </a:moveTo>
                    <a:close/>
                  </a:path>
                </a:pathLst>
              </a:custGeom>
              <a:solidFill>
                <a:srgbClr val="97C091"/>
              </a:solidFill>
            </p:spPr>
            <p:txBody>
              <a:bodyPr wrap="square" lIns="0" tIns="0" rIns="0" bIns="0" rtlCol="0"/>
              <a:lstStyle/>
              <a:p>
                <a:endParaRPr/>
              </a:p>
            </p:txBody>
          </p:sp>
          <p:sp>
            <p:nvSpPr>
              <p:cNvPr id="682" name="object 667">
                <a:extLst>
                  <a:ext uri="{FF2B5EF4-FFF2-40B4-BE49-F238E27FC236}">
                    <a16:creationId xmlns:a16="http://schemas.microsoft.com/office/drawing/2014/main" id="{EFF17855-F038-5D19-5F6F-5D417CCDAD80}"/>
                  </a:ext>
                </a:extLst>
              </p:cNvPr>
              <p:cNvSpPr/>
              <p:nvPr/>
            </p:nvSpPr>
            <p:spPr>
              <a:xfrm>
                <a:off x="4167864" y="1714424"/>
                <a:ext cx="53340" cy="53340"/>
              </a:xfrm>
              <a:custGeom>
                <a:avLst/>
                <a:gdLst/>
                <a:ahLst/>
                <a:cxnLst/>
                <a:rect l="l" t="t" r="r" b="b"/>
                <a:pathLst>
                  <a:path w="53339" h="53339">
                    <a:moveTo>
                      <a:pt x="27533" y="0"/>
                    </a:moveTo>
                    <a:lnTo>
                      <a:pt x="22504" y="38"/>
                    </a:lnTo>
                    <a:lnTo>
                      <a:pt x="21310" y="38"/>
                    </a:lnTo>
                    <a:lnTo>
                      <a:pt x="20193" y="215"/>
                    </a:lnTo>
                    <a:lnTo>
                      <a:pt x="5474" y="19786"/>
                    </a:lnTo>
                    <a:lnTo>
                      <a:pt x="1841" y="25628"/>
                    </a:lnTo>
                    <a:lnTo>
                      <a:pt x="87" y="28295"/>
                    </a:lnTo>
                    <a:lnTo>
                      <a:pt x="0" y="28701"/>
                    </a:lnTo>
                    <a:lnTo>
                      <a:pt x="3381" y="38226"/>
                    </a:lnTo>
                    <a:lnTo>
                      <a:pt x="9174" y="45553"/>
                    </a:lnTo>
                    <a:lnTo>
                      <a:pt x="17194" y="50496"/>
                    </a:lnTo>
                    <a:lnTo>
                      <a:pt x="27318" y="53047"/>
                    </a:lnTo>
                    <a:lnTo>
                      <a:pt x="30048" y="50711"/>
                    </a:lnTo>
                    <a:lnTo>
                      <a:pt x="32855" y="48412"/>
                    </a:lnTo>
                    <a:lnTo>
                      <a:pt x="41503" y="41567"/>
                    </a:lnTo>
                    <a:lnTo>
                      <a:pt x="45009" y="38900"/>
                    </a:lnTo>
                    <a:lnTo>
                      <a:pt x="48933" y="35813"/>
                    </a:lnTo>
                    <a:lnTo>
                      <a:pt x="52533" y="32384"/>
                    </a:lnTo>
                    <a:lnTo>
                      <a:pt x="41821" y="32384"/>
                    </a:lnTo>
                    <a:lnTo>
                      <a:pt x="34468" y="30479"/>
                    </a:lnTo>
                    <a:lnTo>
                      <a:pt x="28130" y="24549"/>
                    </a:lnTo>
                    <a:lnTo>
                      <a:pt x="23444" y="20700"/>
                    </a:lnTo>
                    <a:lnTo>
                      <a:pt x="20650" y="15913"/>
                    </a:lnTo>
                    <a:lnTo>
                      <a:pt x="20737" y="10807"/>
                    </a:lnTo>
                    <a:lnTo>
                      <a:pt x="21018" y="9944"/>
                    </a:lnTo>
                    <a:lnTo>
                      <a:pt x="21818" y="9093"/>
                    </a:lnTo>
                    <a:lnTo>
                      <a:pt x="24104" y="5854"/>
                    </a:lnTo>
                    <a:lnTo>
                      <a:pt x="37659" y="5854"/>
                    </a:lnTo>
                    <a:lnTo>
                      <a:pt x="34125" y="2819"/>
                    </a:lnTo>
                    <a:lnTo>
                      <a:pt x="27533" y="0"/>
                    </a:lnTo>
                    <a:close/>
                  </a:path>
                  <a:path w="53339" h="53339">
                    <a:moveTo>
                      <a:pt x="37659" y="5854"/>
                    </a:moveTo>
                    <a:lnTo>
                      <a:pt x="24104" y="5854"/>
                    </a:lnTo>
                    <a:lnTo>
                      <a:pt x="31432" y="7785"/>
                    </a:lnTo>
                    <a:lnTo>
                      <a:pt x="37846" y="13017"/>
                    </a:lnTo>
                    <a:lnTo>
                      <a:pt x="42494" y="17373"/>
                    </a:lnTo>
                    <a:lnTo>
                      <a:pt x="45275" y="22288"/>
                    </a:lnTo>
                    <a:lnTo>
                      <a:pt x="45275" y="27165"/>
                    </a:lnTo>
                    <a:lnTo>
                      <a:pt x="44894" y="28295"/>
                    </a:lnTo>
                    <a:lnTo>
                      <a:pt x="44094" y="29146"/>
                    </a:lnTo>
                    <a:lnTo>
                      <a:pt x="41821" y="32384"/>
                    </a:lnTo>
                    <a:lnTo>
                      <a:pt x="52533" y="32384"/>
                    </a:lnTo>
                    <a:lnTo>
                      <a:pt x="52768" y="31940"/>
                    </a:lnTo>
                    <a:lnTo>
                      <a:pt x="53111" y="30797"/>
                    </a:lnTo>
                    <a:lnTo>
                      <a:pt x="53200" y="30416"/>
                    </a:lnTo>
                    <a:lnTo>
                      <a:pt x="53314" y="29578"/>
                    </a:lnTo>
                    <a:lnTo>
                      <a:pt x="53302" y="23875"/>
                    </a:lnTo>
                    <a:lnTo>
                      <a:pt x="50139" y="17322"/>
                    </a:lnTo>
                    <a:lnTo>
                      <a:pt x="43383" y="10807"/>
                    </a:lnTo>
                    <a:lnTo>
                      <a:pt x="42420" y="9944"/>
                    </a:lnTo>
                    <a:lnTo>
                      <a:pt x="37659" y="5854"/>
                    </a:lnTo>
                    <a:close/>
                  </a:path>
                </a:pathLst>
              </a:custGeom>
              <a:solidFill>
                <a:srgbClr val="17977A"/>
              </a:solidFill>
            </p:spPr>
            <p:txBody>
              <a:bodyPr wrap="square" lIns="0" tIns="0" rIns="0" bIns="0" rtlCol="0"/>
              <a:lstStyle/>
              <a:p>
                <a:endParaRPr/>
              </a:p>
            </p:txBody>
          </p:sp>
          <p:sp>
            <p:nvSpPr>
              <p:cNvPr id="683" name="object 668">
                <a:extLst>
                  <a:ext uri="{FF2B5EF4-FFF2-40B4-BE49-F238E27FC236}">
                    <a16:creationId xmlns:a16="http://schemas.microsoft.com/office/drawing/2014/main" id="{848BF2DE-0B39-A709-103C-58DFC32D2A63}"/>
                  </a:ext>
                </a:extLst>
              </p:cNvPr>
              <p:cNvSpPr/>
              <p:nvPr/>
            </p:nvSpPr>
            <p:spPr>
              <a:xfrm>
                <a:off x="4188510" y="1720287"/>
                <a:ext cx="24765" cy="26670"/>
              </a:xfrm>
              <a:custGeom>
                <a:avLst/>
                <a:gdLst/>
                <a:ahLst/>
                <a:cxnLst/>
                <a:rect l="l" t="t" r="r" b="b"/>
                <a:pathLst>
                  <a:path w="24764" h="26669">
                    <a:moveTo>
                      <a:pt x="3454" y="0"/>
                    </a:moveTo>
                    <a:lnTo>
                      <a:pt x="1168" y="3238"/>
                    </a:lnTo>
                    <a:lnTo>
                      <a:pt x="368" y="4089"/>
                    </a:lnTo>
                    <a:lnTo>
                      <a:pt x="0" y="5219"/>
                    </a:lnTo>
                    <a:lnTo>
                      <a:pt x="0" y="10058"/>
                    </a:lnTo>
                    <a:lnTo>
                      <a:pt x="2794" y="14846"/>
                    </a:lnTo>
                    <a:lnTo>
                      <a:pt x="7480" y="18681"/>
                    </a:lnTo>
                    <a:lnTo>
                      <a:pt x="13817" y="24612"/>
                    </a:lnTo>
                    <a:lnTo>
                      <a:pt x="21170" y="26530"/>
                    </a:lnTo>
                    <a:lnTo>
                      <a:pt x="23444" y="23291"/>
                    </a:lnTo>
                    <a:lnTo>
                      <a:pt x="24244" y="22440"/>
                    </a:lnTo>
                    <a:lnTo>
                      <a:pt x="24625" y="21297"/>
                    </a:lnTo>
                    <a:lnTo>
                      <a:pt x="24625" y="19989"/>
                    </a:lnTo>
                    <a:lnTo>
                      <a:pt x="24625" y="16421"/>
                    </a:lnTo>
                    <a:lnTo>
                      <a:pt x="21844" y="11506"/>
                    </a:lnTo>
                    <a:lnTo>
                      <a:pt x="17195" y="7162"/>
                    </a:lnTo>
                    <a:lnTo>
                      <a:pt x="10782" y="1930"/>
                    </a:lnTo>
                    <a:lnTo>
                      <a:pt x="3454" y="0"/>
                    </a:lnTo>
                    <a:close/>
                  </a:path>
                </a:pathLst>
              </a:custGeom>
              <a:solidFill>
                <a:srgbClr val="004539"/>
              </a:solidFill>
            </p:spPr>
            <p:txBody>
              <a:bodyPr wrap="square" lIns="0" tIns="0" rIns="0" bIns="0" rtlCol="0"/>
              <a:lstStyle/>
              <a:p>
                <a:endParaRPr/>
              </a:p>
            </p:txBody>
          </p:sp>
          <p:pic>
            <p:nvPicPr>
              <p:cNvPr id="684" name="object 669">
                <a:extLst>
                  <a:ext uri="{FF2B5EF4-FFF2-40B4-BE49-F238E27FC236}">
                    <a16:creationId xmlns:a16="http://schemas.microsoft.com/office/drawing/2014/main" id="{A96F7133-AFD5-893B-0B4A-FF3BFEB3D7D8}"/>
                  </a:ext>
                </a:extLst>
              </p:cNvPr>
              <p:cNvPicPr/>
              <p:nvPr/>
            </p:nvPicPr>
            <p:blipFill>
              <a:blip r:embed="rId452" cstate="hqprint">
                <a:extLst>
                  <a:ext uri="{28A0092B-C50C-407E-A947-70E740481C1C}">
                    <a14:useLocalDpi xmlns:a14="http://schemas.microsoft.com/office/drawing/2010/main"/>
                  </a:ext>
                </a:extLst>
              </a:blip>
              <a:stretch>
                <a:fillRect/>
              </a:stretch>
            </p:blipFill>
            <p:spPr>
              <a:xfrm>
                <a:off x="6894236" y="4703369"/>
                <a:ext cx="125765" cy="196656"/>
              </a:xfrm>
              <a:prstGeom prst="rect">
                <a:avLst/>
              </a:prstGeom>
            </p:spPr>
          </p:pic>
          <p:sp>
            <p:nvSpPr>
              <p:cNvPr id="685" name="object 670">
                <a:extLst>
                  <a:ext uri="{FF2B5EF4-FFF2-40B4-BE49-F238E27FC236}">
                    <a16:creationId xmlns:a16="http://schemas.microsoft.com/office/drawing/2014/main" id="{75838FD5-3F76-53C1-0C30-8193D5B75888}"/>
                  </a:ext>
                </a:extLst>
              </p:cNvPr>
              <p:cNvSpPr/>
              <p:nvPr/>
            </p:nvSpPr>
            <p:spPr>
              <a:xfrm>
                <a:off x="6831294" y="4971828"/>
                <a:ext cx="189230" cy="67945"/>
              </a:xfrm>
              <a:custGeom>
                <a:avLst/>
                <a:gdLst/>
                <a:ahLst/>
                <a:cxnLst/>
                <a:rect l="l" t="t" r="r" b="b"/>
                <a:pathLst>
                  <a:path w="189229" h="67945">
                    <a:moveTo>
                      <a:pt x="139640" y="56071"/>
                    </a:moveTo>
                    <a:lnTo>
                      <a:pt x="69333" y="56071"/>
                    </a:lnTo>
                    <a:lnTo>
                      <a:pt x="79459" y="60733"/>
                    </a:lnTo>
                    <a:lnTo>
                      <a:pt x="82875" y="64924"/>
                    </a:lnTo>
                    <a:lnTo>
                      <a:pt x="82608" y="67947"/>
                    </a:lnTo>
                    <a:lnTo>
                      <a:pt x="88920" y="67490"/>
                    </a:lnTo>
                    <a:lnTo>
                      <a:pt x="137929" y="56992"/>
                    </a:lnTo>
                    <a:lnTo>
                      <a:pt x="139640" y="56071"/>
                    </a:lnTo>
                    <a:close/>
                  </a:path>
                  <a:path w="189229" h="67945">
                    <a:moveTo>
                      <a:pt x="49124" y="24692"/>
                    </a:moveTo>
                    <a:lnTo>
                      <a:pt x="19997" y="30076"/>
                    </a:lnTo>
                    <a:lnTo>
                      <a:pt x="3152" y="36165"/>
                    </a:lnTo>
                    <a:lnTo>
                      <a:pt x="0" y="41309"/>
                    </a:lnTo>
                    <a:lnTo>
                      <a:pt x="5122" y="45824"/>
                    </a:lnTo>
                    <a:lnTo>
                      <a:pt x="13101" y="50027"/>
                    </a:lnTo>
                    <a:lnTo>
                      <a:pt x="36585" y="57819"/>
                    </a:lnTo>
                    <a:lnTo>
                      <a:pt x="55186" y="57466"/>
                    </a:lnTo>
                    <a:lnTo>
                      <a:pt x="69333" y="56071"/>
                    </a:lnTo>
                    <a:lnTo>
                      <a:pt x="139640" y="56071"/>
                    </a:lnTo>
                    <a:lnTo>
                      <a:pt x="172188" y="38546"/>
                    </a:lnTo>
                    <a:lnTo>
                      <a:pt x="183712" y="28399"/>
                    </a:lnTo>
                    <a:lnTo>
                      <a:pt x="96375" y="28399"/>
                    </a:lnTo>
                    <a:lnTo>
                      <a:pt x="83071" y="27154"/>
                    </a:lnTo>
                    <a:lnTo>
                      <a:pt x="68735" y="24818"/>
                    </a:lnTo>
                    <a:lnTo>
                      <a:pt x="49124" y="24692"/>
                    </a:lnTo>
                    <a:close/>
                  </a:path>
                  <a:path w="189229" h="67945">
                    <a:moveTo>
                      <a:pt x="188707" y="0"/>
                    </a:moveTo>
                    <a:lnTo>
                      <a:pt x="145880" y="10708"/>
                    </a:lnTo>
                    <a:lnTo>
                      <a:pt x="121204" y="21616"/>
                    </a:lnTo>
                    <a:lnTo>
                      <a:pt x="109054" y="26273"/>
                    </a:lnTo>
                    <a:lnTo>
                      <a:pt x="96375" y="28399"/>
                    </a:lnTo>
                    <a:lnTo>
                      <a:pt x="183712" y="28399"/>
                    </a:lnTo>
                    <a:lnTo>
                      <a:pt x="188707" y="24001"/>
                    </a:lnTo>
                    <a:lnTo>
                      <a:pt x="188707" y="0"/>
                    </a:lnTo>
                    <a:close/>
                  </a:path>
                </a:pathLst>
              </a:custGeom>
              <a:solidFill>
                <a:srgbClr val="0063AF"/>
              </a:solidFill>
            </p:spPr>
            <p:txBody>
              <a:bodyPr wrap="square" lIns="0" tIns="0" rIns="0" bIns="0" rtlCol="0"/>
              <a:lstStyle/>
              <a:p>
                <a:endParaRPr/>
              </a:p>
            </p:txBody>
          </p:sp>
          <p:sp>
            <p:nvSpPr>
              <p:cNvPr id="686" name="object 671">
                <a:extLst>
                  <a:ext uri="{FF2B5EF4-FFF2-40B4-BE49-F238E27FC236}">
                    <a16:creationId xmlns:a16="http://schemas.microsoft.com/office/drawing/2014/main" id="{837C6D9D-069E-B27C-77FD-11DF024D56BF}"/>
                  </a:ext>
                </a:extLst>
              </p:cNvPr>
              <p:cNvSpPr/>
              <p:nvPr/>
            </p:nvSpPr>
            <p:spPr>
              <a:xfrm>
                <a:off x="6843548" y="4962182"/>
                <a:ext cx="5080" cy="1270"/>
              </a:xfrm>
              <a:custGeom>
                <a:avLst/>
                <a:gdLst/>
                <a:ahLst/>
                <a:cxnLst/>
                <a:rect l="l" t="t" r="r" b="b"/>
                <a:pathLst>
                  <a:path w="5079" h="1270">
                    <a:moveTo>
                      <a:pt x="1498" y="787"/>
                    </a:moveTo>
                    <a:lnTo>
                      <a:pt x="0" y="1244"/>
                    </a:lnTo>
                    <a:lnTo>
                      <a:pt x="1498" y="787"/>
                    </a:lnTo>
                    <a:close/>
                  </a:path>
                  <a:path w="5079" h="1270">
                    <a:moveTo>
                      <a:pt x="4660" y="0"/>
                    </a:moveTo>
                    <a:lnTo>
                      <a:pt x="3001" y="381"/>
                    </a:lnTo>
                    <a:lnTo>
                      <a:pt x="1498" y="787"/>
                    </a:lnTo>
                    <a:lnTo>
                      <a:pt x="3101" y="368"/>
                    </a:lnTo>
                    <a:lnTo>
                      <a:pt x="4660" y="0"/>
                    </a:lnTo>
                    <a:close/>
                  </a:path>
                </a:pathLst>
              </a:custGeom>
              <a:solidFill>
                <a:srgbClr val="447393"/>
              </a:solidFill>
            </p:spPr>
            <p:txBody>
              <a:bodyPr wrap="square" lIns="0" tIns="0" rIns="0" bIns="0" rtlCol="0"/>
              <a:lstStyle/>
              <a:p>
                <a:endParaRPr/>
              </a:p>
            </p:txBody>
          </p:sp>
          <p:pic>
            <p:nvPicPr>
              <p:cNvPr id="687" name="object 672">
                <a:extLst>
                  <a:ext uri="{FF2B5EF4-FFF2-40B4-BE49-F238E27FC236}">
                    <a16:creationId xmlns:a16="http://schemas.microsoft.com/office/drawing/2014/main" id="{FD051C68-1D2A-94A3-14AC-BB1D99A1E8E3}"/>
                  </a:ext>
                </a:extLst>
              </p:cNvPr>
              <p:cNvPicPr/>
              <p:nvPr/>
            </p:nvPicPr>
            <p:blipFill>
              <a:blip r:embed="rId453" cstate="print">
                <a:extLst>
                  <a:ext uri="{28A0092B-C50C-407E-A947-70E740481C1C}">
                    <a14:useLocalDpi xmlns:a14="http://schemas.microsoft.com/office/drawing/2010/main"/>
                  </a:ext>
                </a:extLst>
              </a:blip>
              <a:stretch>
                <a:fillRect/>
              </a:stretch>
            </p:blipFill>
            <p:spPr>
              <a:xfrm>
                <a:off x="6820636" y="4963426"/>
                <a:ext cx="22910" cy="52793"/>
              </a:xfrm>
              <a:prstGeom prst="rect">
                <a:avLst/>
              </a:prstGeom>
            </p:spPr>
          </p:pic>
          <p:pic>
            <p:nvPicPr>
              <p:cNvPr id="688" name="object 673">
                <a:extLst>
                  <a:ext uri="{FF2B5EF4-FFF2-40B4-BE49-F238E27FC236}">
                    <a16:creationId xmlns:a16="http://schemas.microsoft.com/office/drawing/2014/main" id="{9764498D-E312-1685-B57C-6750F6490F90}"/>
                  </a:ext>
                </a:extLst>
              </p:cNvPr>
              <p:cNvPicPr/>
              <p:nvPr/>
            </p:nvPicPr>
            <p:blipFill>
              <a:blip r:embed="rId454" cstate="hqprint">
                <a:extLst>
                  <a:ext uri="{28A0092B-C50C-407E-A947-70E740481C1C}">
                    <a14:useLocalDpi xmlns:a14="http://schemas.microsoft.com/office/drawing/2010/main"/>
                  </a:ext>
                </a:extLst>
              </a:blip>
              <a:stretch>
                <a:fillRect/>
              </a:stretch>
            </p:blipFill>
            <p:spPr>
              <a:xfrm>
                <a:off x="6751255" y="4709929"/>
                <a:ext cx="268746" cy="330490"/>
              </a:xfrm>
              <a:prstGeom prst="rect">
                <a:avLst/>
              </a:prstGeom>
            </p:spPr>
          </p:pic>
          <p:pic>
            <p:nvPicPr>
              <p:cNvPr id="689" name="object 674">
                <a:extLst>
                  <a:ext uri="{FF2B5EF4-FFF2-40B4-BE49-F238E27FC236}">
                    <a16:creationId xmlns:a16="http://schemas.microsoft.com/office/drawing/2014/main" id="{DC580465-BF91-5D57-610B-FAB627B3A600}"/>
                  </a:ext>
                </a:extLst>
              </p:cNvPr>
              <p:cNvPicPr/>
              <p:nvPr/>
            </p:nvPicPr>
            <p:blipFill>
              <a:blip r:embed="rId455" cstate="print">
                <a:extLst>
                  <a:ext uri="{28A0092B-C50C-407E-A947-70E740481C1C}">
                    <a14:useLocalDpi xmlns:a14="http://schemas.microsoft.com/office/drawing/2010/main"/>
                  </a:ext>
                </a:extLst>
              </a:blip>
              <a:stretch>
                <a:fillRect/>
              </a:stretch>
            </p:blipFill>
            <p:spPr>
              <a:xfrm>
                <a:off x="6839216" y="4953063"/>
                <a:ext cx="15278" cy="73367"/>
              </a:xfrm>
              <a:prstGeom prst="rect">
                <a:avLst/>
              </a:prstGeom>
            </p:spPr>
          </p:pic>
          <p:sp>
            <p:nvSpPr>
              <p:cNvPr id="690" name="object 675">
                <a:extLst>
                  <a:ext uri="{FF2B5EF4-FFF2-40B4-BE49-F238E27FC236}">
                    <a16:creationId xmlns:a16="http://schemas.microsoft.com/office/drawing/2014/main" id="{840F9BC8-5814-760B-EEE2-D8755FB1987E}"/>
                  </a:ext>
                </a:extLst>
              </p:cNvPr>
              <p:cNvSpPr/>
              <p:nvPr/>
            </p:nvSpPr>
            <p:spPr>
              <a:xfrm>
                <a:off x="6842042" y="4954544"/>
                <a:ext cx="8255" cy="5715"/>
              </a:xfrm>
              <a:custGeom>
                <a:avLst/>
                <a:gdLst/>
                <a:ahLst/>
                <a:cxnLst/>
                <a:rect l="l" t="t" r="r" b="b"/>
                <a:pathLst>
                  <a:path w="8254" h="5714">
                    <a:moveTo>
                      <a:pt x="0" y="0"/>
                    </a:moveTo>
                    <a:lnTo>
                      <a:pt x="7759" y="5270"/>
                    </a:lnTo>
                    <a:lnTo>
                      <a:pt x="7124" y="4648"/>
                    </a:lnTo>
                    <a:lnTo>
                      <a:pt x="6337" y="4013"/>
                    </a:lnTo>
                    <a:lnTo>
                      <a:pt x="3746" y="2171"/>
                    </a:lnTo>
                    <a:lnTo>
                      <a:pt x="1943" y="1054"/>
                    </a:lnTo>
                    <a:lnTo>
                      <a:pt x="0" y="0"/>
                    </a:lnTo>
                    <a:close/>
                  </a:path>
                </a:pathLst>
              </a:custGeom>
              <a:solidFill>
                <a:srgbClr val="5A7684"/>
              </a:solidFill>
            </p:spPr>
            <p:txBody>
              <a:bodyPr wrap="square" lIns="0" tIns="0" rIns="0" bIns="0" rtlCol="0"/>
              <a:lstStyle/>
              <a:p>
                <a:endParaRPr/>
              </a:p>
            </p:txBody>
          </p:sp>
          <p:pic>
            <p:nvPicPr>
              <p:cNvPr id="691" name="object 676">
                <a:extLst>
                  <a:ext uri="{FF2B5EF4-FFF2-40B4-BE49-F238E27FC236}">
                    <a16:creationId xmlns:a16="http://schemas.microsoft.com/office/drawing/2014/main" id="{66B76707-78E4-01C9-FDC7-A58B8E84DA1C}"/>
                  </a:ext>
                </a:extLst>
              </p:cNvPr>
              <p:cNvPicPr/>
              <p:nvPr/>
            </p:nvPicPr>
            <p:blipFill>
              <a:blip r:embed="rId456" cstate="print">
                <a:extLst>
                  <a:ext uri="{28A0092B-C50C-407E-A947-70E740481C1C}">
                    <a14:useLocalDpi xmlns:a14="http://schemas.microsoft.com/office/drawing/2010/main"/>
                  </a:ext>
                </a:extLst>
              </a:blip>
              <a:stretch>
                <a:fillRect/>
              </a:stretch>
            </p:blipFill>
            <p:spPr>
              <a:xfrm>
                <a:off x="6793712" y="4738446"/>
                <a:ext cx="54584" cy="285394"/>
              </a:xfrm>
              <a:prstGeom prst="rect">
                <a:avLst/>
              </a:prstGeom>
            </p:spPr>
          </p:pic>
          <p:sp>
            <p:nvSpPr>
              <p:cNvPr id="692" name="object 677">
                <a:extLst>
                  <a:ext uri="{FF2B5EF4-FFF2-40B4-BE49-F238E27FC236}">
                    <a16:creationId xmlns:a16="http://schemas.microsoft.com/office/drawing/2014/main" id="{F18D6D6D-98F8-CAB8-8EE0-77A1869F6779}"/>
                  </a:ext>
                </a:extLst>
              </p:cNvPr>
              <p:cNvSpPr/>
              <p:nvPr/>
            </p:nvSpPr>
            <p:spPr>
              <a:xfrm>
                <a:off x="6822831" y="4774919"/>
                <a:ext cx="1905" cy="3175"/>
              </a:xfrm>
              <a:custGeom>
                <a:avLst/>
                <a:gdLst/>
                <a:ahLst/>
                <a:cxnLst/>
                <a:rect l="l" t="t" r="r" b="b"/>
                <a:pathLst>
                  <a:path w="1904" h="3175">
                    <a:moveTo>
                      <a:pt x="1803" y="0"/>
                    </a:moveTo>
                    <a:lnTo>
                      <a:pt x="0" y="3149"/>
                    </a:lnTo>
                    <a:lnTo>
                      <a:pt x="1803" y="0"/>
                    </a:lnTo>
                    <a:close/>
                  </a:path>
                </a:pathLst>
              </a:custGeom>
              <a:solidFill>
                <a:srgbClr val="223C46"/>
              </a:solidFill>
            </p:spPr>
            <p:txBody>
              <a:bodyPr wrap="square" lIns="0" tIns="0" rIns="0" bIns="0" rtlCol="0"/>
              <a:lstStyle/>
              <a:p>
                <a:endParaRPr/>
              </a:p>
            </p:txBody>
          </p:sp>
          <p:pic>
            <p:nvPicPr>
              <p:cNvPr id="693" name="object 678">
                <a:extLst>
                  <a:ext uri="{FF2B5EF4-FFF2-40B4-BE49-F238E27FC236}">
                    <a16:creationId xmlns:a16="http://schemas.microsoft.com/office/drawing/2014/main" id="{A6E3AAB0-397A-6419-B8E4-42B755BE2D7B}"/>
                  </a:ext>
                </a:extLst>
              </p:cNvPr>
              <p:cNvPicPr/>
              <p:nvPr/>
            </p:nvPicPr>
            <p:blipFill>
              <a:blip r:embed="rId457" cstate="hqprint">
                <a:extLst>
                  <a:ext uri="{28A0092B-C50C-407E-A947-70E740481C1C}">
                    <a14:useLocalDpi xmlns:a14="http://schemas.microsoft.com/office/drawing/2010/main"/>
                  </a:ext>
                </a:extLst>
              </a:blip>
              <a:stretch>
                <a:fillRect/>
              </a:stretch>
            </p:blipFill>
            <p:spPr>
              <a:xfrm>
                <a:off x="6775487" y="4852949"/>
                <a:ext cx="38468" cy="31483"/>
              </a:xfrm>
              <a:prstGeom prst="rect">
                <a:avLst/>
              </a:prstGeom>
            </p:spPr>
          </p:pic>
          <p:sp>
            <p:nvSpPr>
              <p:cNvPr id="694" name="object 679">
                <a:extLst>
                  <a:ext uri="{FF2B5EF4-FFF2-40B4-BE49-F238E27FC236}">
                    <a16:creationId xmlns:a16="http://schemas.microsoft.com/office/drawing/2014/main" id="{DAB54798-90AD-EFF6-BB4C-43D21239D3F8}"/>
                  </a:ext>
                </a:extLst>
              </p:cNvPr>
              <p:cNvSpPr/>
              <p:nvPr/>
            </p:nvSpPr>
            <p:spPr>
              <a:xfrm>
                <a:off x="6912601" y="4702892"/>
                <a:ext cx="107950" cy="81915"/>
              </a:xfrm>
              <a:custGeom>
                <a:avLst/>
                <a:gdLst/>
                <a:ahLst/>
                <a:cxnLst/>
                <a:rect l="l" t="t" r="r" b="b"/>
                <a:pathLst>
                  <a:path w="107950" h="81914">
                    <a:moveTo>
                      <a:pt x="94119" y="71653"/>
                    </a:moveTo>
                    <a:lnTo>
                      <a:pt x="95961" y="72618"/>
                    </a:lnTo>
                    <a:lnTo>
                      <a:pt x="97688" y="73774"/>
                    </a:lnTo>
                    <a:lnTo>
                      <a:pt x="99288" y="75095"/>
                    </a:lnTo>
                    <a:lnTo>
                      <a:pt x="106718" y="80783"/>
                    </a:lnTo>
                    <a:lnTo>
                      <a:pt x="107400" y="81530"/>
                    </a:lnTo>
                    <a:lnTo>
                      <a:pt x="107400" y="79526"/>
                    </a:lnTo>
                    <a:lnTo>
                      <a:pt x="100572" y="74754"/>
                    </a:lnTo>
                    <a:lnTo>
                      <a:pt x="94119" y="71653"/>
                    </a:lnTo>
                    <a:close/>
                  </a:path>
                  <a:path w="107950" h="81914">
                    <a:moveTo>
                      <a:pt x="88665" y="68110"/>
                    </a:moveTo>
                    <a:lnTo>
                      <a:pt x="77292" y="68110"/>
                    </a:lnTo>
                    <a:lnTo>
                      <a:pt x="81432" y="68516"/>
                    </a:lnTo>
                    <a:lnTo>
                      <a:pt x="82626" y="68554"/>
                    </a:lnTo>
                    <a:lnTo>
                      <a:pt x="83845" y="68630"/>
                    </a:lnTo>
                    <a:lnTo>
                      <a:pt x="87680" y="69151"/>
                    </a:lnTo>
                    <a:lnTo>
                      <a:pt x="90093" y="69837"/>
                    </a:lnTo>
                    <a:lnTo>
                      <a:pt x="92316" y="70802"/>
                    </a:lnTo>
                    <a:lnTo>
                      <a:pt x="90817" y="70015"/>
                    </a:lnTo>
                    <a:lnTo>
                      <a:pt x="89725" y="69265"/>
                    </a:lnTo>
                    <a:lnTo>
                      <a:pt x="89128" y="68783"/>
                    </a:lnTo>
                    <a:lnTo>
                      <a:pt x="88665" y="68110"/>
                    </a:lnTo>
                    <a:close/>
                  </a:path>
                  <a:path w="107950" h="81914">
                    <a:moveTo>
                      <a:pt x="50431" y="24752"/>
                    </a:moveTo>
                    <a:lnTo>
                      <a:pt x="54241" y="28778"/>
                    </a:lnTo>
                    <a:lnTo>
                      <a:pt x="56946" y="34950"/>
                    </a:lnTo>
                    <a:lnTo>
                      <a:pt x="58229" y="49618"/>
                    </a:lnTo>
                    <a:lnTo>
                      <a:pt x="58242" y="57950"/>
                    </a:lnTo>
                    <a:lnTo>
                      <a:pt x="61988" y="63157"/>
                    </a:lnTo>
                    <a:lnTo>
                      <a:pt x="73787" y="68440"/>
                    </a:lnTo>
                    <a:lnTo>
                      <a:pt x="77292" y="68110"/>
                    </a:lnTo>
                    <a:lnTo>
                      <a:pt x="88665" y="68110"/>
                    </a:lnTo>
                    <a:lnTo>
                      <a:pt x="84296" y="61767"/>
                    </a:lnTo>
                    <a:lnTo>
                      <a:pt x="77476" y="50282"/>
                    </a:lnTo>
                    <a:lnTo>
                      <a:pt x="66807" y="37039"/>
                    </a:lnTo>
                    <a:lnTo>
                      <a:pt x="50431" y="24752"/>
                    </a:lnTo>
                    <a:close/>
                  </a:path>
                  <a:path w="107950" h="81914">
                    <a:moveTo>
                      <a:pt x="14018" y="1092"/>
                    </a:moveTo>
                    <a:lnTo>
                      <a:pt x="4762" y="1092"/>
                    </a:lnTo>
                    <a:lnTo>
                      <a:pt x="5245" y="1117"/>
                    </a:lnTo>
                    <a:lnTo>
                      <a:pt x="10980" y="4832"/>
                    </a:lnTo>
                    <a:lnTo>
                      <a:pt x="15001" y="10531"/>
                    </a:lnTo>
                    <a:lnTo>
                      <a:pt x="19123" y="16187"/>
                    </a:lnTo>
                    <a:lnTo>
                      <a:pt x="25082" y="19748"/>
                    </a:lnTo>
                    <a:lnTo>
                      <a:pt x="29286" y="20789"/>
                    </a:lnTo>
                    <a:lnTo>
                      <a:pt x="33439" y="18529"/>
                    </a:lnTo>
                    <a:lnTo>
                      <a:pt x="39194" y="18529"/>
                    </a:lnTo>
                    <a:lnTo>
                      <a:pt x="36652" y="16929"/>
                    </a:lnTo>
                    <a:lnTo>
                      <a:pt x="28575" y="10972"/>
                    </a:lnTo>
                    <a:lnTo>
                      <a:pt x="26987" y="9778"/>
                    </a:lnTo>
                    <a:lnTo>
                      <a:pt x="18669" y="3835"/>
                    </a:lnTo>
                    <a:lnTo>
                      <a:pt x="14018" y="1092"/>
                    </a:lnTo>
                    <a:close/>
                  </a:path>
                  <a:path w="107950" h="81914">
                    <a:moveTo>
                      <a:pt x="39194" y="18529"/>
                    </a:moveTo>
                    <a:lnTo>
                      <a:pt x="33439" y="18529"/>
                    </a:lnTo>
                    <a:lnTo>
                      <a:pt x="38519" y="18872"/>
                    </a:lnTo>
                    <a:lnTo>
                      <a:pt x="39357" y="18986"/>
                    </a:lnTo>
                    <a:lnTo>
                      <a:pt x="40182" y="19151"/>
                    </a:lnTo>
                    <a:lnTo>
                      <a:pt x="39194" y="18529"/>
                    </a:lnTo>
                    <a:close/>
                  </a:path>
                  <a:path w="107950" h="81914">
                    <a:moveTo>
                      <a:pt x="5181" y="0"/>
                    </a:moveTo>
                    <a:lnTo>
                      <a:pt x="3263" y="25"/>
                    </a:lnTo>
                    <a:lnTo>
                      <a:pt x="2159" y="126"/>
                    </a:lnTo>
                    <a:lnTo>
                      <a:pt x="0" y="520"/>
                    </a:lnTo>
                    <a:lnTo>
                      <a:pt x="1244" y="736"/>
                    </a:lnTo>
                    <a:lnTo>
                      <a:pt x="2514" y="1155"/>
                    </a:lnTo>
                    <a:lnTo>
                      <a:pt x="3708" y="1765"/>
                    </a:lnTo>
                    <a:lnTo>
                      <a:pt x="3949" y="1422"/>
                    </a:lnTo>
                    <a:lnTo>
                      <a:pt x="4330" y="1155"/>
                    </a:lnTo>
                    <a:lnTo>
                      <a:pt x="4762" y="1092"/>
                    </a:lnTo>
                    <a:lnTo>
                      <a:pt x="14018" y="1092"/>
                    </a:lnTo>
                    <a:lnTo>
                      <a:pt x="12382" y="126"/>
                    </a:lnTo>
                    <a:lnTo>
                      <a:pt x="5181" y="0"/>
                    </a:lnTo>
                    <a:close/>
                  </a:path>
                </a:pathLst>
              </a:custGeom>
              <a:solidFill>
                <a:srgbClr val="356982"/>
              </a:solidFill>
            </p:spPr>
            <p:txBody>
              <a:bodyPr wrap="square" lIns="0" tIns="0" rIns="0" bIns="0" rtlCol="0"/>
              <a:lstStyle/>
              <a:p>
                <a:endParaRPr/>
              </a:p>
            </p:txBody>
          </p:sp>
          <p:sp>
            <p:nvSpPr>
              <p:cNvPr id="695" name="object 680">
                <a:extLst>
                  <a:ext uri="{FF2B5EF4-FFF2-40B4-BE49-F238E27FC236}">
                    <a16:creationId xmlns:a16="http://schemas.microsoft.com/office/drawing/2014/main" id="{04476F54-48C6-7C1E-4667-7BF139A9F127}"/>
                  </a:ext>
                </a:extLst>
              </p:cNvPr>
              <p:cNvSpPr/>
              <p:nvPr/>
            </p:nvSpPr>
            <p:spPr>
              <a:xfrm>
                <a:off x="6894011" y="4702899"/>
                <a:ext cx="126364" cy="118110"/>
              </a:xfrm>
              <a:custGeom>
                <a:avLst/>
                <a:gdLst/>
                <a:ahLst/>
                <a:cxnLst/>
                <a:rect l="l" t="t" r="r" b="b"/>
                <a:pathLst>
                  <a:path w="126365" h="118110">
                    <a:moveTo>
                      <a:pt x="99515" y="82364"/>
                    </a:moveTo>
                    <a:lnTo>
                      <a:pt x="100876" y="84108"/>
                    </a:lnTo>
                    <a:lnTo>
                      <a:pt x="102438" y="85835"/>
                    </a:lnTo>
                    <a:lnTo>
                      <a:pt x="104000" y="87600"/>
                    </a:lnTo>
                    <a:lnTo>
                      <a:pt x="105549" y="89416"/>
                    </a:lnTo>
                    <a:lnTo>
                      <a:pt x="105968" y="89505"/>
                    </a:lnTo>
                    <a:lnTo>
                      <a:pt x="106349" y="89759"/>
                    </a:lnTo>
                    <a:lnTo>
                      <a:pt x="106946" y="91093"/>
                    </a:lnTo>
                    <a:lnTo>
                      <a:pt x="118237" y="105871"/>
                    </a:lnTo>
                    <a:lnTo>
                      <a:pt x="125989" y="117895"/>
                    </a:lnTo>
                    <a:lnTo>
                      <a:pt x="125989" y="111953"/>
                    </a:lnTo>
                    <a:lnTo>
                      <a:pt x="118224" y="102066"/>
                    </a:lnTo>
                    <a:lnTo>
                      <a:pt x="110941" y="93866"/>
                    </a:lnTo>
                    <a:lnTo>
                      <a:pt x="102946" y="85654"/>
                    </a:lnTo>
                    <a:lnTo>
                      <a:pt x="99515" y="82364"/>
                    </a:lnTo>
                    <a:close/>
                  </a:path>
                  <a:path w="126365" h="118110">
                    <a:moveTo>
                      <a:pt x="94932" y="73630"/>
                    </a:moveTo>
                    <a:lnTo>
                      <a:pt x="109938" y="86915"/>
                    </a:lnTo>
                    <a:lnTo>
                      <a:pt x="122386" y="100451"/>
                    </a:lnTo>
                    <a:lnTo>
                      <a:pt x="125989" y="105213"/>
                    </a:lnTo>
                    <a:lnTo>
                      <a:pt x="125989" y="89036"/>
                    </a:lnTo>
                    <a:lnTo>
                      <a:pt x="116268" y="79691"/>
                    </a:lnTo>
                    <a:lnTo>
                      <a:pt x="105401" y="75242"/>
                    </a:lnTo>
                    <a:lnTo>
                      <a:pt x="94932" y="73630"/>
                    </a:lnTo>
                    <a:close/>
                  </a:path>
                  <a:path w="126365" h="118110">
                    <a:moveTo>
                      <a:pt x="93192" y="76446"/>
                    </a:moveTo>
                    <a:lnTo>
                      <a:pt x="95332" y="78352"/>
                    </a:lnTo>
                    <a:lnTo>
                      <a:pt x="99515" y="82364"/>
                    </a:lnTo>
                    <a:lnTo>
                      <a:pt x="96278" y="78215"/>
                    </a:lnTo>
                    <a:lnTo>
                      <a:pt x="93192" y="76446"/>
                    </a:lnTo>
                    <a:close/>
                  </a:path>
                  <a:path w="126365" h="118110">
                    <a:moveTo>
                      <a:pt x="62165" y="26539"/>
                    </a:moveTo>
                    <a:lnTo>
                      <a:pt x="26428" y="26539"/>
                    </a:lnTo>
                    <a:lnTo>
                      <a:pt x="35991" y="29383"/>
                    </a:lnTo>
                    <a:lnTo>
                      <a:pt x="40881" y="34121"/>
                    </a:lnTo>
                    <a:lnTo>
                      <a:pt x="44043" y="39696"/>
                    </a:lnTo>
                    <a:lnTo>
                      <a:pt x="45948" y="41791"/>
                    </a:lnTo>
                    <a:lnTo>
                      <a:pt x="49466" y="47430"/>
                    </a:lnTo>
                    <a:lnTo>
                      <a:pt x="54414" y="54696"/>
                    </a:lnTo>
                    <a:lnTo>
                      <a:pt x="59674" y="61668"/>
                    </a:lnTo>
                    <a:lnTo>
                      <a:pt x="65058" y="68626"/>
                    </a:lnTo>
                    <a:lnTo>
                      <a:pt x="70205" y="75611"/>
                    </a:lnTo>
                    <a:lnTo>
                      <a:pt x="71056" y="76818"/>
                    </a:lnTo>
                    <a:lnTo>
                      <a:pt x="72275" y="78352"/>
                    </a:lnTo>
                    <a:lnTo>
                      <a:pt x="73533" y="79752"/>
                    </a:lnTo>
                    <a:lnTo>
                      <a:pt x="76885" y="79548"/>
                    </a:lnTo>
                    <a:lnTo>
                      <a:pt x="80225" y="78825"/>
                    </a:lnTo>
                    <a:lnTo>
                      <a:pt x="90652" y="74989"/>
                    </a:lnTo>
                    <a:lnTo>
                      <a:pt x="91558" y="74989"/>
                    </a:lnTo>
                    <a:lnTo>
                      <a:pt x="89192" y="72881"/>
                    </a:lnTo>
                    <a:lnTo>
                      <a:pt x="86309" y="72411"/>
                    </a:lnTo>
                    <a:lnTo>
                      <a:pt x="83671" y="71674"/>
                    </a:lnTo>
                    <a:lnTo>
                      <a:pt x="81470" y="70366"/>
                    </a:lnTo>
                    <a:lnTo>
                      <a:pt x="74099" y="60892"/>
                    </a:lnTo>
                    <a:lnTo>
                      <a:pt x="72267" y="48672"/>
                    </a:lnTo>
                    <a:lnTo>
                      <a:pt x="70195" y="36323"/>
                    </a:lnTo>
                    <a:lnTo>
                      <a:pt x="62165" y="26539"/>
                    </a:lnTo>
                    <a:close/>
                  </a:path>
                  <a:path w="126365" h="118110">
                    <a:moveTo>
                      <a:pt x="91558" y="74989"/>
                    </a:moveTo>
                    <a:lnTo>
                      <a:pt x="90652" y="74989"/>
                    </a:lnTo>
                    <a:lnTo>
                      <a:pt x="93192" y="76446"/>
                    </a:lnTo>
                    <a:lnTo>
                      <a:pt x="91558" y="74989"/>
                    </a:lnTo>
                    <a:close/>
                  </a:path>
                  <a:path w="126365" h="118110">
                    <a:moveTo>
                      <a:pt x="100025" y="68512"/>
                    </a:moveTo>
                    <a:lnTo>
                      <a:pt x="106362" y="69249"/>
                    </a:lnTo>
                    <a:lnTo>
                      <a:pt x="112491" y="71687"/>
                    </a:lnTo>
                    <a:lnTo>
                      <a:pt x="117881" y="75091"/>
                    </a:lnTo>
                    <a:lnTo>
                      <a:pt x="116268" y="73770"/>
                    </a:lnTo>
                    <a:lnTo>
                      <a:pt x="101206" y="68538"/>
                    </a:lnTo>
                    <a:lnTo>
                      <a:pt x="100025" y="68512"/>
                    </a:lnTo>
                    <a:close/>
                  </a:path>
                  <a:path w="126365" h="118110">
                    <a:moveTo>
                      <a:pt x="80568" y="63153"/>
                    </a:moveTo>
                    <a:lnTo>
                      <a:pt x="89014" y="67941"/>
                    </a:lnTo>
                    <a:lnTo>
                      <a:pt x="86741" y="67433"/>
                    </a:lnTo>
                    <a:lnTo>
                      <a:pt x="84467" y="66442"/>
                    </a:lnTo>
                    <a:lnTo>
                      <a:pt x="81546" y="64131"/>
                    </a:lnTo>
                    <a:lnTo>
                      <a:pt x="81038" y="63661"/>
                    </a:lnTo>
                    <a:lnTo>
                      <a:pt x="80568" y="63153"/>
                    </a:lnTo>
                    <a:close/>
                  </a:path>
                  <a:path w="126365" h="118110">
                    <a:moveTo>
                      <a:pt x="15495" y="0"/>
                    </a:moveTo>
                    <a:lnTo>
                      <a:pt x="12641" y="0"/>
                    </a:lnTo>
                    <a:lnTo>
                      <a:pt x="8229" y="2129"/>
                    </a:lnTo>
                    <a:lnTo>
                      <a:pt x="2628" y="9800"/>
                    </a:lnTo>
                    <a:lnTo>
                      <a:pt x="1193" y="13407"/>
                    </a:lnTo>
                    <a:lnTo>
                      <a:pt x="165" y="19503"/>
                    </a:lnTo>
                    <a:lnTo>
                      <a:pt x="0" y="21535"/>
                    </a:lnTo>
                    <a:lnTo>
                      <a:pt x="7" y="29383"/>
                    </a:lnTo>
                    <a:lnTo>
                      <a:pt x="1181" y="35733"/>
                    </a:lnTo>
                    <a:lnTo>
                      <a:pt x="3835" y="42426"/>
                    </a:lnTo>
                    <a:lnTo>
                      <a:pt x="4622" y="42376"/>
                    </a:lnTo>
                    <a:lnTo>
                      <a:pt x="5410" y="42287"/>
                    </a:lnTo>
                    <a:lnTo>
                      <a:pt x="6184" y="42160"/>
                    </a:lnTo>
                    <a:lnTo>
                      <a:pt x="10058" y="34578"/>
                    </a:lnTo>
                    <a:lnTo>
                      <a:pt x="15252" y="28406"/>
                    </a:lnTo>
                    <a:lnTo>
                      <a:pt x="25006" y="28304"/>
                    </a:lnTo>
                    <a:lnTo>
                      <a:pt x="25895" y="28304"/>
                    </a:lnTo>
                    <a:lnTo>
                      <a:pt x="25844" y="27237"/>
                    </a:lnTo>
                    <a:lnTo>
                      <a:pt x="26428" y="26539"/>
                    </a:lnTo>
                    <a:lnTo>
                      <a:pt x="62165" y="26539"/>
                    </a:lnTo>
                    <a:lnTo>
                      <a:pt x="58709" y="25425"/>
                    </a:lnTo>
                    <a:lnTo>
                      <a:pt x="44813" y="25425"/>
                    </a:lnTo>
                    <a:lnTo>
                      <a:pt x="38023" y="22894"/>
                    </a:lnTo>
                    <a:lnTo>
                      <a:pt x="30607" y="18220"/>
                    </a:lnTo>
                    <a:lnTo>
                      <a:pt x="28676" y="9356"/>
                    </a:lnTo>
                    <a:lnTo>
                      <a:pt x="22136" y="3348"/>
                    </a:lnTo>
                    <a:lnTo>
                      <a:pt x="22110" y="2028"/>
                    </a:lnTo>
                    <a:lnTo>
                      <a:pt x="22301" y="1761"/>
                    </a:lnTo>
                    <a:lnTo>
                      <a:pt x="21082" y="1139"/>
                    </a:lnTo>
                    <a:lnTo>
                      <a:pt x="19837" y="720"/>
                    </a:lnTo>
                    <a:lnTo>
                      <a:pt x="15495" y="0"/>
                    </a:lnTo>
                    <a:close/>
                  </a:path>
                  <a:path w="126365" h="118110">
                    <a:moveTo>
                      <a:pt x="25895" y="28304"/>
                    </a:moveTo>
                    <a:lnTo>
                      <a:pt x="25006" y="28304"/>
                    </a:lnTo>
                    <a:lnTo>
                      <a:pt x="25463" y="28317"/>
                    </a:lnTo>
                    <a:lnTo>
                      <a:pt x="25908" y="28355"/>
                    </a:lnTo>
                    <a:close/>
                  </a:path>
                  <a:path w="126365" h="118110">
                    <a:moveTo>
                      <a:pt x="56092" y="24624"/>
                    </a:moveTo>
                    <a:lnTo>
                      <a:pt x="50582" y="25140"/>
                    </a:lnTo>
                    <a:lnTo>
                      <a:pt x="44813" y="25425"/>
                    </a:lnTo>
                    <a:lnTo>
                      <a:pt x="58709" y="25425"/>
                    </a:lnTo>
                    <a:lnTo>
                      <a:pt x="56092" y="24624"/>
                    </a:lnTo>
                    <a:close/>
                  </a:path>
                </a:pathLst>
              </a:custGeom>
              <a:solidFill>
                <a:srgbClr val="395762"/>
              </a:solidFill>
            </p:spPr>
            <p:txBody>
              <a:bodyPr wrap="square" lIns="0" tIns="0" rIns="0" bIns="0" rtlCol="0"/>
              <a:lstStyle/>
              <a:p>
                <a:endParaRPr/>
              </a:p>
            </p:txBody>
          </p:sp>
          <p:sp>
            <p:nvSpPr>
              <p:cNvPr id="696" name="object 681">
                <a:extLst>
                  <a:ext uri="{FF2B5EF4-FFF2-40B4-BE49-F238E27FC236}">
                    <a16:creationId xmlns:a16="http://schemas.microsoft.com/office/drawing/2014/main" id="{7EC7D3D4-A91C-33D4-8ABA-165C31DA72C5}"/>
                  </a:ext>
                </a:extLst>
              </p:cNvPr>
              <p:cNvSpPr/>
              <p:nvPr/>
            </p:nvSpPr>
            <p:spPr>
              <a:xfrm>
                <a:off x="6834175" y="4978671"/>
                <a:ext cx="186055" cy="60960"/>
              </a:xfrm>
              <a:custGeom>
                <a:avLst/>
                <a:gdLst/>
                <a:ahLst/>
                <a:cxnLst/>
                <a:rect l="l" t="t" r="r" b="b"/>
                <a:pathLst>
                  <a:path w="186054" h="60960">
                    <a:moveTo>
                      <a:pt x="185825" y="3585"/>
                    </a:moveTo>
                    <a:lnTo>
                      <a:pt x="184968" y="4030"/>
                    </a:lnTo>
                    <a:lnTo>
                      <a:pt x="177234" y="7640"/>
                    </a:lnTo>
                    <a:lnTo>
                      <a:pt x="170282" y="10462"/>
                    </a:lnTo>
                    <a:lnTo>
                      <a:pt x="164058" y="12547"/>
                    </a:lnTo>
                    <a:lnTo>
                      <a:pt x="164274" y="12903"/>
                    </a:lnTo>
                    <a:lnTo>
                      <a:pt x="164388" y="14465"/>
                    </a:lnTo>
                    <a:lnTo>
                      <a:pt x="164109" y="15151"/>
                    </a:lnTo>
                    <a:lnTo>
                      <a:pt x="156959" y="19685"/>
                    </a:lnTo>
                    <a:lnTo>
                      <a:pt x="151663" y="25628"/>
                    </a:lnTo>
                    <a:lnTo>
                      <a:pt x="144703" y="29032"/>
                    </a:lnTo>
                    <a:lnTo>
                      <a:pt x="135972" y="32198"/>
                    </a:lnTo>
                    <a:lnTo>
                      <a:pt x="127087" y="34243"/>
                    </a:lnTo>
                    <a:lnTo>
                      <a:pt x="118638" y="36392"/>
                    </a:lnTo>
                    <a:lnTo>
                      <a:pt x="111213" y="39865"/>
                    </a:lnTo>
                    <a:lnTo>
                      <a:pt x="107361" y="43051"/>
                    </a:lnTo>
                    <a:lnTo>
                      <a:pt x="104624" y="46291"/>
                    </a:lnTo>
                    <a:lnTo>
                      <a:pt x="100203" y="50913"/>
                    </a:lnTo>
                    <a:lnTo>
                      <a:pt x="91300" y="58242"/>
                    </a:lnTo>
                    <a:lnTo>
                      <a:pt x="90017" y="59220"/>
                    </a:lnTo>
                    <a:lnTo>
                      <a:pt x="88557" y="59982"/>
                    </a:lnTo>
                    <a:lnTo>
                      <a:pt x="86969" y="60566"/>
                    </a:lnTo>
                    <a:lnTo>
                      <a:pt x="135552" y="49939"/>
                    </a:lnTo>
                    <a:lnTo>
                      <a:pt x="169530" y="31532"/>
                    </a:lnTo>
                    <a:lnTo>
                      <a:pt x="185825" y="17155"/>
                    </a:lnTo>
                    <a:lnTo>
                      <a:pt x="185825" y="3585"/>
                    </a:lnTo>
                    <a:close/>
                  </a:path>
                  <a:path w="186054" h="60960">
                    <a:moveTo>
                      <a:pt x="182613" y="0"/>
                    </a:moveTo>
                    <a:lnTo>
                      <a:pt x="182257" y="101"/>
                    </a:lnTo>
                    <a:lnTo>
                      <a:pt x="182079" y="241"/>
                    </a:lnTo>
                    <a:lnTo>
                      <a:pt x="182613" y="0"/>
                    </a:lnTo>
                    <a:close/>
                  </a:path>
                  <a:path w="186054" h="60960">
                    <a:moveTo>
                      <a:pt x="7996" y="41940"/>
                    </a:moveTo>
                    <a:lnTo>
                      <a:pt x="42252" y="51403"/>
                    </a:lnTo>
                    <a:lnTo>
                      <a:pt x="50943" y="50783"/>
                    </a:lnTo>
                    <a:lnTo>
                      <a:pt x="58559" y="49771"/>
                    </a:lnTo>
                    <a:lnTo>
                      <a:pt x="57797" y="47993"/>
                    </a:lnTo>
                    <a:lnTo>
                      <a:pt x="57302" y="46024"/>
                    </a:lnTo>
                    <a:lnTo>
                      <a:pt x="57137" y="43853"/>
                    </a:lnTo>
                    <a:lnTo>
                      <a:pt x="56464" y="42545"/>
                    </a:lnTo>
                    <a:lnTo>
                      <a:pt x="10159" y="42545"/>
                    </a:lnTo>
                    <a:lnTo>
                      <a:pt x="9118" y="42329"/>
                    </a:lnTo>
                    <a:lnTo>
                      <a:pt x="7996" y="41940"/>
                    </a:lnTo>
                    <a:close/>
                  </a:path>
                  <a:path w="186054" h="60960">
                    <a:moveTo>
                      <a:pt x="51791" y="33452"/>
                    </a:moveTo>
                    <a:lnTo>
                      <a:pt x="40435" y="35174"/>
                    </a:lnTo>
                    <a:lnTo>
                      <a:pt x="25685" y="40908"/>
                    </a:lnTo>
                    <a:lnTo>
                      <a:pt x="10159" y="42545"/>
                    </a:lnTo>
                    <a:lnTo>
                      <a:pt x="56464" y="42545"/>
                    </a:lnTo>
                    <a:lnTo>
                      <a:pt x="51791" y="33452"/>
                    </a:lnTo>
                    <a:close/>
                  </a:path>
                  <a:path w="186054" h="60960">
                    <a:moveTo>
                      <a:pt x="5099" y="40571"/>
                    </a:moveTo>
                    <a:lnTo>
                      <a:pt x="5816" y="41186"/>
                    </a:lnTo>
                    <a:lnTo>
                      <a:pt x="7996" y="41940"/>
                    </a:lnTo>
                    <a:lnTo>
                      <a:pt x="7124" y="41490"/>
                    </a:lnTo>
                    <a:lnTo>
                      <a:pt x="5099" y="40571"/>
                    </a:lnTo>
                    <a:close/>
                  </a:path>
                  <a:path w="186054" h="60960">
                    <a:moveTo>
                      <a:pt x="0" y="37566"/>
                    </a:moveTo>
                    <a:lnTo>
                      <a:pt x="3403" y="39801"/>
                    </a:lnTo>
                    <a:lnTo>
                      <a:pt x="5099" y="40571"/>
                    </a:lnTo>
                    <a:lnTo>
                      <a:pt x="4038" y="39662"/>
                    </a:lnTo>
                    <a:lnTo>
                      <a:pt x="2870" y="39166"/>
                    </a:lnTo>
                    <a:lnTo>
                      <a:pt x="1676" y="38557"/>
                    </a:lnTo>
                    <a:lnTo>
                      <a:pt x="0" y="37566"/>
                    </a:lnTo>
                    <a:close/>
                  </a:path>
                </a:pathLst>
              </a:custGeom>
              <a:solidFill>
                <a:srgbClr val="356982"/>
              </a:solidFill>
            </p:spPr>
            <p:txBody>
              <a:bodyPr wrap="square" lIns="0" tIns="0" rIns="0" bIns="0" rtlCol="0"/>
              <a:lstStyle/>
              <a:p>
                <a:endParaRPr/>
              </a:p>
            </p:txBody>
          </p:sp>
          <p:pic>
            <p:nvPicPr>
              <p:cNvPr id="697" name="object 682">
                <a:extLst>
                  <a:ext uri="{FF2B5EF4-FFF2-40B4-BE49-F238E27FC236}">
                    <a16:creationId xmlns:a16="http://schemas.microsoft.com/office/drawing/2014/main" id="{9F0E7EBE-AF5F-A121-4031-512A9BA9FE9A}"/>
                  </a:ext>
                </a:extLst>
              </p:cNvPr>
              <p:cNvPicPr/>
              <p:nvPr/>
            </p:nvPicPr>
            <p:blipFill>
              <a:blip r:embed="rId458" cstate="hqprint">
                <a:extLst>
                  <a:ext uri="{28A0092B-C50C-407E-A947-70E740481C1C}">
                    <a14:useLocalDpi xmlns:a14="http://schemas.microsoft.com/office/drawing/2010/main"/>
                  </a:ext>
                </a:extLst>
              </a:blip>
              <a:stretch>
                <a:fillRect/>
              </a:stretch>
            </p:blipFill>
            <p:spPr>
              <a:xfrm>
                <a:off x="6820636" y="4963439"/>
                <a:ext cx="92107" cy="72030"/>
              </a:xfrm>
              <a:prstGeom prst="rect">
                <a:avLst/>
              </a:prstGeom>
            </p:spPr>
          </p:pic>
          <p:pic>
            <p:nvPicPr>
              <p:cNvPr id="698" name="object 683">
                <a:extLst>
                  <a:ext uri="{FF2B5EF4-FFF2-40B4-BE49-F238E27FC236}">
                    <a16:creationId xmlns:a16="http://schemas.microsoft.com/office/drawing/2014/main" id="{0E5DC4DB-04C6-B2F3-DB2E-BC07F8AA6D1B}"/>
                  </a:ext>
                </a:extLst>
              </p:cNvPr>
              <p:cNvPicPr/>
              <p:nvPr/>
            </p:nvPicPr>
            <p:blipFill>
              <a:blip r:embed="rId459" cstate="hqprint">
                <a:extLst>
                  <a:ext uri="{28A0092B-C50C-407E-A947-70E740481C1C}">
                    <a14:useLocalDpi xmlns:a14="http://schemas.microsoft.com/office/drawing/2010/main"/>
                  </a:ext>
                </a:extLst>
              </a:blip>
              <a:stretch>
                <a:fillRect/>
              </a:stretch>
            </p:blipFill>
            <p:spPr>
              <a:xfrm>
                <a:off x="6751267" y="4703985"/>
                <a:ext cx="268733" cy="336555"/>
              </a:xfrm>
              <a:prstGeom prst="rect">
                <a:avLst/>
              </a:prstGeom>
            </p:spPr>
          </p:pic>
          <p:pic>
            <p:nvPicPr>
              <p:cNvPr id="699" name="object 684">
                <a:extLst>
                  <a:ext uri="{FF2B5EF4-FFF2-40B4-BE49-F238E27FC236}">
                    <a16:creationId xmlns:a16="http://schemas.microsoft.com/office/drawing/2014/main" id="{B9BD8DB2-8A4D-062A-8879-A234281E9541}"/>
                  </a:ext>
                </a:extLst>
              </p:cNvPr>
              <p:cNvPicPr/>
              <p:nvPr/>
            </p:nvPicPr>
            <p:blipFill>
              <a:blip r:embed="rId460" cstate="hqprint">
                <a:extLst>
                  <a:ext uri="{28A0092B-C50C-407E-A947-70E740481C1C}">
                    <a14:useLocalDpi xmlns:a14="http://schemas.microsoft.com/office/drawing/2010/main"/>
                  </a:ext>
                </a:extLst>
              </a:blip>
              <a:stretch>
                <a:fillRect/>
              </a:stretch>
            </p:blipFill>
            <p:spPr>
              <a:xfrm>
                <a:off x="6900434" y="5148948"/>
                <a:ext cx="119567" cy="267704"/>
              </a:xfrm>
              <a:prstGeom prst="rect">
                <a:avLst/>
              </a:prstGeom>
            </p:spPr>
          </p:pic>
          <p:pic>
            <p:nvPicPr>
              <p:cNvPr id="700" name="object 685">
                <a:extLst>
                  <a:ext uri="{FF2B5EF4-FFF2-40B4-BE49-F238E27FC236}">
                    <a16:creationId xmlns:a16="http://schemas.microsoft.com/office/drawing/2014/main" id="{0265D341-3961-F7CA-A29B-07967ECE6086}"/>
                  </a:ext>
                </a:extLst>
              </p:cNvPr>
              <p:cNvPicPr/>
              <p:nvPr/>
            </p:nvPicPr>
            <p:blipFill>
              <a:blip r:embed="rId461" cstate="print"/>
              <a:stretch>
                <a:fillRect/>
              </a:stretch>
            </p:blipFill>
            <p:spPr>
              <a:xfrm>
                <a:off x="6910806" y="5334529"/>
                <a:ext cx="1168" cy="18965"/>
              </a:xfrm>
              <a:prstGeom prst="rect">
                <a:avLst/>
              </a:prstGeom>
            </p:spPr>
          </p:pic>
          <p:sp>
            <p:nvSpPr>
              <p:cNvPr id="701" name="object 686">
                <a:extLst>
                  <a:ext uri="{FF2B5EF4-FFF2-40B4-BE49-F238E27FC236}">
                    <a16:creationId xmlns:a16="http://schemas.microsoft.com/office/drawing/2014/main" id="{B12DC04D-1C7C-0E51-353A-C649B9173B1B}"/>
                  </a:ext>
                </a:extLst>
              </p:cNvPr>
              <p:cNvSpPr/>
              <p:nvPr/>
            </p:nvSpPr>
            <p:spPr>
              <a:xfrm>
                <a:off x="6910849" y="5283400"/>
                <a:ext cx="88900" cy="120650"/>
              </a:xfrm>
              <a:custGeom>
                <a:avLst/>
                <a:gdLst/>
                <a:ahLst/>
                <a:cxnLst/>
                <a:rect l="l" t="t" r="r" b="b"/>
                <a:pathLst>
                  <a:path w="88900" h="120650">
                    <a:moveTo>
                      <a:pt x="38455" y="0"/>
                    </a:moveTo>
                    <a:lnTo>
                      <a:pt x="33337" y="0"/>
                    </a:lnTo>
                    <a:lnTo>
                      <a:pt x="29819" y="317"/>
                    </a:lnTo>
                    <a:lnTo>
                      <a:pt x="3492" y="28600"/>
                    </a:lnTo>
                    <a:lnTo>
                      <a:pt x="3314" y="29222"/>
                    </a:lnTo>
                    <a:lnTo>
                      <a:pt x="1622" y="34950"/>
                    </a:lnTo>
                    <a:lnTo>
                      <a:pt x="546" y="41084"/>
                    </a:lnTo>
                    <a:lnTo>
                      <a:pt x="124" y="47870"/>
                    </a:lnTo>
                    <a:lnTo>
                      <a:pt x="50" y="58305"/>
                    </a:lnTo>
                    <a:lnTo>
                      <a:pt x="133" y="59778"/>
                    </a:lnTo>
                    <a:lnTo>
                      <a:pt x="393" y="62547"/>
                    </a:lnTo>
                    <a:lnTo>
                      <a:pt x="144" y="59778"/>
                    </a:lnTo>
                    <a:lnTo>
                      <a:pt x="71" y="58305"/>
                    </a:lnTo>
                    <a:lnTo>
                      <a:pt x="7427" y="19508"/>
                    </a:lnTo>
                    <a:lnTo>
                      <a:pt x="25971" y="4762"/>
                    </a:lnTo>
                    <a:lnTo>
                      <a:pt x="70340" y="4762"/>
                    </a:lnTo>
                    <a:lnTo>
                      <a:pt x="68821" y="2781"/>
                    </a:lnTo>
                    <a:lnTo>
                      <a:pt x="68160" y="1727"/>
                    </a:lnTo>
                    <a:lnTo>
                      <a:pt x="59436" y="990"/>
                    </a:lnTo>
                    <a:lnTo>
                      <a:pt x="51638" y="520"/>
                    </a:lnTo>
                    <a:lnTo>
                      <a:pt x="38455" y="0"/>
                    </a:lnTo>
                    <a:close/>
                  </a:path>
                  <a:path w="88900" h="120650">
                    <a:moveTo>
                      <a:pt x="70340" y="4762"/>
                    </a:moveTo>
                    <a:lnTo>
                      <a:pt x="25971" y="4762"/>
                    </a:lnTo>
                    <a:lnTo>
                      <a:pt x="37917" y="8404"/>
                    </a:lnTo>
                    <a:lnTo>
                      <a:pt x="48390" y="19518"/>
                    </a:lnTo>
                    <a:lnTo>
                      <a:pt x="56143" y="36639"/>
                    </a:lnTo>
                    <a:lnTo>
                      <a:pt x="59931" y="58305"/>
                    </a:lnTo>
                    <a:lnTo>
                      <a:pt x="60134" y="60998"/>
                    </a:lnTo>
                    <a:lnTo>
                      <a:pt x="60198" y="62331"/>
                    </a:lnTo>
                    <a:lnTo>
                      <a:pt x="60490" y="60998"/>
                    </a:lnTo>
                    <a:lnTo>
                      <a:pt x="88455" y="24587"/>
                    </a:lnTo>
                    <a:lnTo>
                      <a:pt x="81631" y="17601"/>
                    </a:lnTo>
                    <a:lnTo>
                      <a:pt x="75966" y="11474"/>
                    </a:lnTo>
                    <a:lnTo>
                      <a:pt x="71637" y="6452"/>
                    </a:lnTo>
                    <a:lnTo>
                      <a:pt x="70340" y="4762"/>
                    </a:lnTo>
                    <a:close/>
                  </a:path>
                  <a:path w="88900" h="120650">
                    <a:moveTo>
                      <a:pt x="4495" y="85255"/>
                    </a:moveTo>
                    <a:lnTo>
                      <a:pt x="10385" y="99432"/>
                    </a:lnTo>
                    <a:lnTo>
                      <a:pt x="18181" y="110453"/>
                    </a:lnTo>
                    <a:lnTo>
                      <a:pt x="27418" y="117628"/>
                    </a:lnTo>
                    <a:lnTo>
                      <a:pt x="37630" y="120268"/>
                    </a:lnTo>
                    <a:lnTo>
                      <a:pt x="39751" y="120180"/>
                    </a:lnTo>
                    <a:lnTo>
                      <a:pt x="42164" y="119976"/>
                    </a:lnTo>
                    <a:lnTo>
                      <a:pt x="46520" y="119278"/>
                    </a:lnTo>
                    <a:lnTo>
                      <a:pt x="58077" y="117030"/>
                    </a:lnTo>
                    <a:lnTo>
                      <a:pt x="62547" y="116065"/>
                    </a:lnTo>
                    <a:lnTo>
                      <a:pt x="34353" y="116065"/>
                    </a:lnTo>
                    <a:lnTo>
                      <a:pt x="25446" y="114180"/>
                    </a:lnTo>
                    <a:lnTo>
                      <a:pt x="17171" y="108023"/>
                    </a:lnTo>
                    <a:lnTo>
                      <a:pt x="10023" y="98184"/>
                    </a:lnTo>
                    <a:lnTo>
                      <a:pt x="4495" y="85255"/>
                    </a:lnTo>
                    <a:close/>
                  </a:path>
                  <a:path w="88900" h="120650">
                    <a:moveTo>
                      <a:pt x="59309" y="80581"/>
                    </a:moveTo>
                    <a:lnTo>
                      <a:pt x="55838" y="94548"/>
                    </a:lnTo>
                    <a:lnTo>
                      <a:pt x="50260" y="105667"/>
                    </a:lnTo>
                    <a:lnTo>
                      <a:pt x="42967" y="113114"/>
                    </a:lnTo>
                    <a:lnTo>
                      <a:pt x="34353" y="116065"/>
                    </a:lnTo>
                    <a:lnTo>
                      <a:pt x="62547" y="116065"/>
                    </a:lnTo>
                    <a:lnTo>
                      <a:pt x="65252" y="115481"/>
                    </a:lnTo>
                    <a:lnTo>
                      <a:pt x="73329" y="113550"/>
                    </a:lnTo>
                    <a:lnTo>
                      <a:pt x="68675" y="108023"/>
                    </a:lnTo>
                    <a:lnTo>
                      <a:pt x="64947" y="101561"/>
                    </a:lnTo>
                    <a:lnTo>
                      <a:pt x="60820" y="89763"/>
                    </a:lnTo>
                    <a:lnTo>
                      <a:pt x="59804" y="85153"/>
                    </a:lnTo>
                    <a:lnTo>
                      <a:pt x="59309" y="80581"/>
                    </a:lnTo>
                    <a:close/>
                  </a:path>
                </a:pathLst>
              </a:custGeom>
              <a:solidFill>
                <a:srgbClr val="507898"/>
              </a:solidFill>
            </p:spPr>
            <p:txBody>
              <a:bodyPr wrap="square" lIns="0" tIns="0" rIns="0" bIns="0" rtlCol="0"/>
              <a:lstStyle/>
              <a:p>
                <a:endParaRPr/>
              </a:p>
            </p:txBody>
          </p:sp>
          <p:sp>
            <p:nvSpPr>
              <p:cNvPr id="702" name="object 687">
                <a:extLst>
                  <a:ext uri="{FF2B5EF4-FFF2-40B4-BE49-F238E27FC236}">
                    <a16:creationId xmlns:a16="http://schemas.microsoft.com/office/drawing/2014/main" id="{9BAA2E1B-8DDD-5752-9048-13D4F570BF7B}"/>
                  </a:ext>
                </a:extLst>
              </p:cNvPr>
              <p:cNvSpPr/>
              <p:nvPr/>
            </p:nvSpPr>
            <p:spPr>
              <a:xfrm>
                <a:off x="6910853" y="5288155"/>
                <a:ext cx="60325" cy="111760"/>
              </a:xfrm>
              <a:custGeom>
                <a:avLst/>
                <a:gdLst/>
                <a:ahLst/>
                <a:cxnLst/>
                <a:rect l="l" t="t" r="r" b="b"/>
                <a:pathLst>
                  <a:path w="60325" h="111760">
                    <a:moveTo>
                      <a:pt x="25958" y="0"/>
                    </a:moveTo>
                    <a:lnTo>
                      <a:pt x="15655" y="4193"/>
                    </a:lnTo>
                    <a:lnTo>
                      <a:pt x="7422" y="14757"/>
                    </a:lnTo>
                    <a:lnTo>
                      <a:pt x="1973" y="30193"/>
                    </a:lnTo>
                    <a:lnTo>
                      <a:pt x="0" y="49060"/>
                    </a:lnTo>
                    <a:lnTo>
                      <a:pt x="85" y="53886"/>
                    </a:lnTo>
                    <a:lnTo>
                      <a:pt x="200" y="55638"/>
                    </a:lnTo>
                    <a:lnTo>
                      <a:pt x="393" y="57784"/>
                    </a:lnTo>
                    <a:lnTo>
                      <a:pt x="533" y="60363"/>
                    </a:lnTo>
                    <a:lnTo>
                      <a:pt x="3708" y="77736"/>
                    </a:lnTo>
                    <a:lnTo>
                      <a:pt x="4076" y="79120"/>
                    </a:lnTo>
                    <a:lnTo>
                      <a:pt x="34353" y="111315"/>
                    </a:lnTo>
                    <a:lnTo>
                      <a:pt x="42967" y="108364"/>
                    </a:lnTo>
                    <a:lnTo>
                      <a:pt x="50260" y="100917"/>
                    </a:lnTo>
                    <a:lnTo>
                      <a:pt x="53237" y="94983"/>
                    </a:lnTo>
                    <a:lnTo>
                      <a:pt x="29692" y="94983"/>
                    </a:lnTo>
                    <a:lnTo>
                      <a:pt x="21640" y="92519"/>
                    </a:lnTo>
                    <a:lnTo>
                      <a:pt x="6642" y="57416"/>
                    </a:lnTo>
                    <a:lnTo>
                      <a:pt x="6486" y="51917"/>
                    </a:lnTo>
                    <a:lnTo>
                      <a:pt x="7703" y="38925"/>
                    </a:lnTo>
                    <a:lnTo>
                      <a:pt x="11183" y="28043"/>
                    </a:lnTo>
                    <a:lnTo>
                      <a:pt x="16553" y="20506"/>
                    </a:lnTo>
                    <a:lnTo>
                      <a:pt x="23456" y="17310"/>
                    </a:lnTo>
                    <a:lnTo>
                      <a:pt x="49544" y="17310"/>
                    </a:lnTo>
                    <a:lnTo>
                      <a:pt x="48379" y="14747"/>
                    </a:lnTo>
                    <a:lnTo>
                      <a:pt x="37912" y="3642"/>
                    </a:lnTo>
                    <a:lnTo>
                      <a:pt x="25958" y="0"/>
                    </a:lnTo>
                    <a:close/>
                  </a:path>
                  <a:path w="60325" h="111760">
                    <a:moveTo>
                      <a:pt x="49544" y="17310"/>
                    </a:moveTo>
                    <a:lnTo>
                      <a:pt x="23456" y="17310"/>
                    </a:lnTo>
                    <a:lnTo>
                      <a:pt x="31273" y="19737"/>
                    </a:lnTo>
                    <a:lnTo>
                      <a:pt x="37842" y="27654"/>
                    </a:lnTo>
                    <a:lnTo>
                      <a:pt x="45643" y="63372"/>
                    </a:lnTo>
                    <a:lnTo>
                      <a:pt x="44374" y="75636"/>
                    </a:lnTo>
                    <a:lnTo>
                      <a:pt x="40930" y="85602"/>
                    </a:lnTo>
                    <a:lnTo>
                      <a:pt x="35855" y="92356"/>
                    </a:lnTo>
                    <a:lnTo>
                      <a:pt x="29692" y="94983"/>
                    </a:lnTo>
                    <a:lnTo>
                      <a:pt x="53237" y="94983"/>
                    </a:lnTo>
                    <a:lnTo>
                      <a:pt x="55838" y="89798"/>
                    </a:lnTo>
                    <a:lnTo>
                      <a:pt x="59233" y="76136"/>
                    </a:lnTo>
                    <a:lnTo>
                      <a:pt x="59288" y="75636"/>
                    </a:lnTo>
                    <a:lnTo>
                      <a:pt x="59080" y="73698"/>
                    </a:lnTo>
                    <a:lnTo>
                      <a:pt x="58966" y="65392"/>
                    </a:lnTo>
                    <a:lnTo>
                      <a:pt x="59385" y="61404"/>
                    </a:lnTo>
                    <a:lnTo>
                      <a:pt x="60154" y="57784"/>
                    </a:lnTo>
                    <a:lnTo>
                      <a:pt x="60039" y="54825"/>
                    </a:lnTo>
                    <a:lnTo>
                      <a:pt x="59931" y="53555"/>
                    </a:lnTo>
                    <a:lnTo>
                      <a:pt x="56142" y="31882"/>
                    </a:lnTo>
                    <a:lnTo>
                      <a:pt x="49544" y="17310"/>
                    </a:lnTo>
                    <a:close/>
                  </a:path>
                </a:pathLst>
              </a:custGeom>
              <a:solidFill>
                <a:srgbClr val="5F9DC1"/>
              </a:solidFill>
            </p:spPr>
            <p:txBody>
              <a:bodyPr wrap="square" lIns="0" tIns="0" rIns="0" bIns="0" rtlCol="0"/>
              <a:lstStyle/>
              <a:p>
                <a:endParaRPr/>
              </a:p>
            </p:txBody>
          </p:sp>
          <p:sp>
            <p:nvSpPr>
              <p:cNvPr id="703" name="object 688">
                <a:extLst>
                  <a:ext uri="{FF2B5EF4-FFF2-40B4-BE49-F238E27FC236}">
                    <a16:creationId xmlns:a16="http://schemas.microsoft.com/office/drawing/2014/main" id="{E34C01F1-2D5A-E1EE-D4DF-27CA15984996}"/>
                  </a:ext>
                </a:extLst>
              </p:cNvPr>
              <p:cNvSpPr/>
              <p:nvPr/>
            </p:nvSpPr>
            <p:spPr>
              <a:xfrm>
                <a:off x="6917309" y="5253849"/>
                <a:ext cx="102870" cy="129539"/>
              </a:xfrm>
              <a:custGeom>
                <a:avLst/>
                <a:gdLst/>
                <a:ahLst/>
                <a:cxnLst/>
                <a:rect l="l" t="t" r="r" b="b"/>
                <a:pathLst>
                  <a:path w="102870" h="129539">
                    <a:moveTo>
                      <a:pt x="39179" y="94856"/>
                    </a:moveTo>
                    <a:lnTo>
                      <a:pt x="24815" y="54051"/>
                    </a:lnTo>
                    <a:lnTo>
                      <a:pt x="16992" y="51625"/>
                    </a:lnTo>
                    <a:lnTo>
                      <a:pt x="10096" y="54813"/>
                    </a:lnTo>
                    <a:lnTo>
                      <a:pt x="4724" y="62357"/>
                    </a:lnTo>
                    <a:lnTo>
                      <a:pt x="1231" y="73240"/>
                    </a:lnTo>
                    <a:lnTo>
                      <a:pt x="0" y="86474"/>
                    </a:lnTo>
                    <a:lnTo>
                      <a:pt x="177" y="91744"/>
                    </a:lnTo>
                    <a:lnTo>
                      <a:pt x="2832" y="106667"/>
                    </a:lnTo>
                    <a:lnTo>
                      <a:pt x="8102" y="118833"/>
                    </a:lnTo>
                    <a:lnTo>
                      <a:pt x="15176" y="126834"/>
                    </a:lnTo>
                    <a:lnTo>
                      <a:pt x="23228" y="129311"/>
                    </a:lnTo>
                    <a:lnTo>
                      <a:pt x="29387" y="126669"/>
                    </a:lnTo>
                    <a:lnTo>
                      <a:pt x="34467" y="119913"/>
                    </a:lnTo>
                    <a:lnTo>
                      <a:pt x="37909" y="109943"/>
                    </a:lnTo>
                    <a:lnTo>
                      <a:pt x="39179" y="97688"/>
                    </a:lnTo>
                    <a:lnTo>
                      <a:pt x="39179" y="94856"/>
                    </a:lnTo>
                    <a:close/>
                  </a:path>
                  <a:path w="102870" h="129539">
                    <a:moveTo>
                      <a:pt x="102679" y="30149"/>
                    </a:moveTo>
                    <a:lnTo>
                      <a:pt x="88747" y="33832"/>
                    </a:lnTo>
                    <a:lnTo>
                      <a:pt x="73342" y="32804"/>
                    </a:lnTo>
                    <a:lnTo>
                      <a:pt x="62890" y="25476"/>
                    </a:lnTo>
                    <a:lnTo>
                      <a:pt x="60782" y="22402"/>
                    </a:lnTo>
                    <a:lnTo>
                      <a:pt x="59804" y="18796"/>
                    </a:lnTo>
                    <a:lnTo>
                      <a:pt x="59804" y="10261"/>
                    </a:lnTo>
                    <a:lnTo>
                      <a:pt x="61163" y="5194"/>
                    </a:lnTo>
                    <a:lnTo>
                      <a:pt x="63690" y="0"/>
                    </a:lnTo>
                    <a:lnTo>
                      <a:pt x="60490" y="6286"/>
                    </a:lnTo>
                    <a:lnTo>
                      <a:pt x="58712" y="12496"/>
                    </a:lnTo>
                    <a:lnTo>
                      <a:pt x="58534" y="18503"/>
                    </a:lnTo>
                    <a:lnTo>
                      <a:pt x="58534" y="23571"/>
                    </a:lnTo>
                    <a:lnTo>
                      <a:pt x="81991" y="54152"/>
                    </a:lnTo>
                    <a:lnTo>
                      <a:pt x="83426" y="53479"/>
                    </a:lnTo>
                    <a:lnTo>
                      <a:pt x="84899" y="52870"/>
                    </a:lnTo>
                    <a:lnTo>
                      <a:pt x="86423" y="52336"/>
                    </a:lnTo>
                    <a:lnTo>
                      <a:pt x="93840" y="50622"/>
                    </a:lnTo>
                    <a:lnTo>
                      <a:pt x="101549" y="50393"/>
                    </a:lnTo>
                    <a:lnTo>
                      <a:pt x="102679" y="50558"/>
                    </a:lnTo>
                    <a:lnTo>
                      <a:pt x="102679" y="50393"/>
                    </a:lnTo>
                    <a:lnTo>
                      <a:pt x="102679" y="33832"/>
                    </a:lnTo>
                    <a:lnTo>
                      <a:pt x="102679" y="30149"/>
                    </a:lnTo>
                    <a:close/>
                  </a:path>
                </a:pathLst>
              </a:custGeom>
              <a:solidFill>
                <a:srgbClr val="3B556F"/>
              </a:solidFill>
            </p:spPr>
            <p:txBody>
              <a:bodyPr wrap="square" lIns="0" tIns="0" rIns="0" bIns="0" rtlCol="0"/>
              <a:lstStyle/>
              <a:p>
                <a:endParaRPr/>
              </a:p>
            </p:txBody>
          </p:sp>
          <p:sp>
            <p:nvSpPr>
              <p:cNvPr id="704" name="object 689">
                <a:extLst>
                  <a:ext uri="{FF2B5EF4-FFF2-40B4-BE49-F238E27FC236}">
                    <a16:creationId xmlns:a16="http://schemas.microsoft.com/office/drawing/2014/main" id="{75E53AA2-90DE-166B-9963-80EBA75C9ADA}"/>
                  </a:ext>
                </a:extLst>
              </p:cNvPr>
              <p:cNvSpPr/>
              <p:nvPr/>
            </p:nvSpPr>
            <p:spPr>
              <a:xfrm>
                <a:off x="6977119" y="5216719"/>
                <a:ext cx="43180" cy="71120"/>
              </a:xfrm>
              <a:custGeom>
                <a:avLst/>
                <a:gdLst/>
                <a:ahLst/>
                <a:cxnLst/>
                <a:rect l="l" t="t" r="r" b="b"/>
                <a:pathLst>
                  <a:path w="43179" h="71120">
                    <a:moveTo>
                      <a:pt x="42881" y="0"/>
                    </a:moveTo>
                    <a:lnTo>
                      <a:pt x="8232" y="29685"/>
                    </a:lnTo>
                    <a:lnTo>
                      <a:pt x="0" y="47379"/>
                    </a:lnTo>
                    <a:lnTo>
                      <a:pt x="0" y="55926"/>
                    </a:lnTo>
                    <a:lnTo>
                      <a:pt x="977" y="59521"/>
                    </a:lnTo>
                    <a:lnTo>
                      <a:pt x="3086" y="62607"/>
                    </a:lnTo>
                    <a:lnTo>
                      <a:pt x="13537" y="69936"/>
                    </a:lnTo>
                    <a:lnTo>
                      <a:pt x="28944" y="70955"/>
                    </a:lnTo>
                    <a:lnTo>
                      <a:pt x="42881" y="67273"/>
                    </a:lnTo>
                    <a:lnTo>
                      <a:pt x="42881" y="54317"/>
                    </a:lnTo>
                    <a:lnTo>
                      <a:pt x="31886" y="54317"/>
                    </a:lnTo>
                    <a:lnTo>
                      <a:pt x="21605" y="53902"/>
                    </a:lnTo>
                    <a:lnTo>
                      <a:pt x="14859" y="49361"/>
                    </a:lnTo>
                    <a:lnTo>
                      <a:pt x="13614" y="47544"/>
                    </a:lnTo>
                    <a:lnTo>
                      <a:pt x="13017" y="45373"/>
                    </a:lnTo>
                    <a:lnTo>
                      <a:pt x="13017" y="42985"/>
                    </a:lnTo>
                    <a:lnTo>
                      <a:pt x="35890" y="11591"/>
                    </a:lnTo>
                    <a:lnTo>
                      <a:pt x="42881" y="7778"/>
                    </a:lnTo>
                    <a:lnTo>
                      <a:pt x="42881" y="0"/>
                    </a:lnTo>
                    <a:close/>
                  </a:path>
                  <a:path w="43179" h="71120">
                    <a:moveTo>
                      <a:pt x="42881" y="51211"/>
                    </a:moveTo>
                    <a:lnTo>
                      <a:pt x="31886" y="54317"/>
                    </a:lnTo>
                    <a:lnTo>
                      <a:pt x="42881" y="54317"/>
                    </a:lnTo>
                    <a:lnTo>
                      <a:pt x="42881" y="51211"/>
                    </a:lnTo>
                    <a:close/>
                  </a:path>
                </a:pathLst>
              </a:custGeom>
              <a:solidFill>
                <a:srgbClr val="5F9DC1"/>
              </a:solidFill>
            </p:spPr>
            <p:txBody>
              <a:bodyPr wrap="square" lIns="0" tIns="0" rIns="0" bIns="0" rtlCol="0"/>
              <a:lstStyle/>
              <a:p>
                <a:endParaRPr/>
              </a:p>
            </p:txBody>
          </p:sp>
          <p:sp>
            <p:nvSpPr>
              <p:cNvPr id="705" name="object 690">
                <a:extLst>
                  <a:ext uri="{FF2B5EF4-FFF2-40B4-BE49-F238E27FC236}">
                    <a16:creationId xmlns:a16="http://schemas.microsoft.com/office/drawing/2014/main" id="{0DB22A11-479D-D13C-2707-0464A3CF3756}"/>
                  </a:ext>
                </a:extLst>
              </p:cNvPr>
              <p:cNvSpPr/>
              <p:nvPr/>
            </p:nvSpPr>
            <p:spPr>
              <a:xfrm>
                <a:off x="6971995" y="5224500"/>
                <a:ext cx="48260" cy="192405"/>
              </a:xfrm>
              <a:custGeom>
                <a:avLst/>
                <a:gdLst/>
                <a:ahLst/>
                <a:cxnLst/>
                <a:rect l="l" t="t" r="r" b="b"/>
                <a:pathLst>
                  <a:path w="48259" h="192404">
                    <a:moveTo>
                      <a:pt x="47993" y="190665"/>
                    </a:moveTo>
                    <a:lnTo>
                      <a:pt x="45008" y="190703"/>
                    </a:lnTo>
                    <a:lnTo>
                      <a:pt x="36703" y="189064"/>
                    </a:lnTo>
                    <a:lnTo>
                      <a:pt x="28727" y="185826"/>
                    </a:lnTo>
                    <a:lnTo>
                      <a:pt x="34671" y="188722"/>
                    </a:lnTo>
                    <a:lnTo>
                      <a:pt x="40855" y="190842"/>
                    </a:lnTo>
                    <a:lnTo>
                      <a:pt x="47231" y="192163"/>
                    </a:lnTo>
                    <a:lnTo>
                      <a:pt x="47993" y="192214"/>
                    </a:lnTo>
                    <a:lnTo>
                      <a:pt x="47993" y="190703"/>
                    </a:lnTo>
                    <a:close/>
                  </a:path>
                  <a:path w="48259" h="192404">
                    <a:moveTo>
                      <a:pt x="47993" y="79895"/>
                    </a:moveTo>
                    <a:lnTo>
                      <a:pt x="9944" y="97320"/>
                    </a:lnTo>
                    <a:lnTo>
                      <a:pt x="0" y="117436"/>
                    </a:lnTo>
                    <a:lnTo>
                      <a:pt x="3898" y="107759"/>
                    </a:lnTo>
                    <a:lnTo>
                      <a:pt x="9588" y="99428"/>
                    </a:lnTo>
                    <a:lnTo>
                      <a:pt x="16954" y="92811"/>
                    </a:lnTo>
                    <a:lnTo>
                      <a:pt x="25857" y="88303"/>
                    </a:lnTo>
                    <a:lnTo>
                      <a:pt x="33921" y="86448"/>
                    </a:lnTo>
                    <a:lnTo>
                      <a:pt x="42113" y="86321"/>
                    </a:lnTo>
                    <a:lnTo>
                      <a:pt x="47993" y="87414"/>
                    </a:lnTo>
                    <a:lnTo>
                      <a:pt x="47993" y="86321"/>
                    </a:lnTo>
                    <a:lnTo>
                      <a:pt x="47993" y="79895"/>
                    </a:lnTo>
                    <a:close/>
                  </a:path>
                  <a:path w="48259" h="192404">
                    <a:moveTo>
                      <a:pt x="48006" y="0"/>
                    </a:moveTo>
                    <a:lnTo>
                      <a:pt x="19723" y="27774"/>
                    </a:lnTo>
                    <a:lnTo>
                      <a:pt x="18135" y="35217"/>
                    </a:lnTo>
                    <a:lnTo>
                      <a:pt x="18135" y="37604"/>
                    </a:lnTo>
                    <a:lnTo>
                      <a:pt x="18719" y="39763"/>
                    </a:lnTo>
                    <a:lnTo>
                      <a:pt x="19977" y="41592"/>
                    </a:lnTo>
                    <a:lnTo>
                      <a:pt x="26720" y="46126"/>
                    </a:lnTo>
                    <a:lnTo>
                      <a:pt x="37007" y="46532"/>
                    </a:lnTo>
                    <a:lnTo>
                      <a:pt x="48006" y="43434"/>
                    </a:lnTo>
                    <a:lnTo>
                      <a:pt x="48006" y="0"/>
                    </a:lnTo>
                    <a:close/>
                  </a:path>
                </a:pathLst>
              </a:custGeom>
              <a:solidFill>
                <a:srgbClr val="3B556F"/>
              </a:solidFill>
            </p:spPr>
            <p:txBody>
              <a:bodyPr wrap="square" lIns="0" tIns="0" rIns="0" bIns="0" rtlCol="0"/>
              <a:lstStyle/>
              <a:p>
                <a:endParaRPr/>
              </a:p>
            </p:txBody>
          </p:sp>
          <p:sp>
            <p:nvSpPr>
              <p:cNvPr id="706" name="object 691">
                <a:extLst>
                  <a:ext uri="{FF2B5EF4-FFF2-40B4-BE49-F238E27FC236}">
                    <a16:creationId xmlns:a16="http://schemas.microsoft.com/office/drawing/2014/main" id="{8DC148C5-4596-32E6-1E19-4D7124B0E312}"/>
                  </a:ext>
                </a:extLst>
              </p:cNvPr>
              <p:cNvSpPr/>
              <p:nvPr/>
            </p:nvSpPr>
            <p:spPr>
              <a:xfrm>
                <a:off x="6969817" y="5310823"/>
                <a:ext cx="50800" cy="104775"/>
              </a:xfrm>
              <a:custGeom>
                <a:avLst/>
                <a:gdLst/>
                <a:ahLst/>
                <a:cxnLst/>
                <a:rect l="l" t="t" r="r" b="b"/>
                <a:pathLst>
                  <a:path w="50800" h="104775">
                    <a:moveTo>
                      <a:pt x="44297" y="0"/>
                    </a:moveTo>
                    <a:lnTo>
                      <a:pt x="6081" y="21428"/>
                    </a:lnTo>
                    <a:lnTo>
                      <a:pt x="0" y="42719"/>
                    </a:lnTo>
                    <a:lnTo>
                      <a:pt x="114" y="51025"/>
                    </a:lnTo>
                    <a:lnTo>
                      <a:pt x="14363" y="86128"/>
                    </a:lnTo>
                    <a:lnTo>
                      <a:pt x="18795" y="91322"/>
                    </a:lnTo>
                    <a:lnTo>
                      <a:pt x="23926" y="95577"/>
                    </a:lnTo>
                    <a:lnTo>
                      <a:pt x="29502" y="98688"/>
                    </a:lnTo>
                    <a:lnTo>
                      <a:pt x="30911" y="99501"/>
                    </a:lnTo>
                    <a:lnTo>
                      <a:pt x="38888" y="102741"/>
                    </a:lnTo>
                    <a:lnTo>
                      <a:pt x="47190" y="104371"/>
                    </a:lnTo>
                    <a:lnTo>
                      <a:pt x="50184" y="104331"/>
                    </a:lnTo>
                    <a:lnTo>
                      <a:pt x="50184" y="88432"/>
                    </a:lnTo>
                    <a:lnTo>
                      <a:pt x="44567" y="88432"/>
                    </a:lnTo>
                    <a:lnTo>
                      <a:pt x="33421" y="84140"/>
                    </a:lnTo>
                    <a:lnTo>
                      <a:pt x="23782" y="74914"/>
                    </a:lnTo>
                    <a:lnTo>
                      <a:pt x="16776" y="61693"/>
                    </a:lnTo>
                    <a:lnTo>
                      <a:pt x="15049" y="56575"/>
                    </a:lnTo>
                    <a:lnTo>
                      <a:pt x="14211" y="51406"/>
                    </a:lnTo>
                    <a:lnTo>
                      <a:pt x="14211" y="46491"/>
                    </a:lnTo>
                    <a:lnTo>
                      <a:pt x="37424" y="16705"/>
                    </a:lnTo>
                    <a:lnTo>
                      <a:pt x="50184" y="16705"/>
                    </a:lnTo>
                    <a:lnTo>
                      <a:pt x="50184" y="1089"/>
                    </a:lnTo>
                    <a:lnTo>
                      <a:pt x="44297" y="0"/>
                    </a:lnTo>
                    <a:close/>
                  </a:path>
                  <a:path w="50800" h="104775">
                    <a:moveTo>
                      <a:pt x="50184" y="87662"/>
                    </a:moveTo>
                    <a:lnTo>
                      <a:pt x="44567" y="88432"/>
                    </a:lnTo>
                    <a:lnTo>
                      <a:pt x="50184" y="88432"/>
                    </a:lnTo>
                    <a:lnTo>
                      <a:pt x="50184" y="87662"/>
                    </a:lnTo>
                    <a:close/>
                  </a:path>
                  <a:path w="50800" h="104775">
                    <a:moveTo>
                      <a:pt x="50184" y="16705"/>
                    </a:moveTo>
                    <a:lnTo>
                      <a:pt x="37424" y="16705"/>
                    </a:lnTo>
                    <a:lnTo>
                      <a:pt x="43635" y="17038"/>
                    </a:lnTo>
                    <a:lnTo>
                      <a:pt x="49663" y="18884"/>
                    </a:lnTo>
                    <a:lnTo>
                      <a:pt x="50184" y="19179"/>
                    </a:lnTo>
                    <a:lnTo>
                      <a:pt x="50184" y="16705"/>
                    </a:lnTo>
                    <a:close/>
                  </a:path>
                </a:pathLst>
              </a:custGeom>
              <a:solidFill>
                <a:srgbClr val="5F9DC1"/>
              </a:solidFill>
            </p:spPr>
            <p:txBody>
              <a:bodyPr wrap="square" lIns="0" tIns="0" rIns="0" bIns="0" rtlCol="0"/>
              <a:lstStyle/>
              <a:p>
                <a:endParaRPr/>
              </a:p>
            </p:txBody>
          </p:sp>
          <p:sp>
            <p:nvSpPr>
              <p:cNvPr id="707" name="object 692">
                <a:extLst>
                  <a:ext uri="{FF2B5EF4-FFF2-40B4-BE49-F238E27FC236}">
                    <a16:creationId xmlns:a16="http://schemas.microsoft.com/office/drawing/2014/main" id="{7BE344E0-7763-7C79-ADF6-8AD993B64891}"/>
                  </a:ext>
                </a:extLst>
              </p:cNvPr>
              <p:cNvSpPr/>
              <p:nvPr/>
            </p:nvSpPr>
            <p:spPr>
              <a:xfrm>
                <a:off x="6984026" y="5327529"/>
                <a:ext cx="36195" cy="71755"/>
              </a:xfrm>
              <a:custGeom>
                <a:avLst/>
                <a:gdLst/>
                <a:ahLst/>
                <a:cxnLst/>
                <a:rect l="l" t="t" r="r" b="b"/>
                <a:pathLst>
                  <a:path w="36195" h="71754">
                    <a:moveTo>
                      <a:pt x="23218" y="0"/>
                    </a:moveTo>
                    <a:lnTo>
                      <a:pt x="0" y="29779"/>
                    </a:lnTo>
                    <a:lnTo>
                      <a:pt x="0" y="34706"/>
                    </a:lnTo>
                    <a:lnTo>
                      <a:pt x="30358" y="71730"/>
                    </a:lnTo>
                    <a:lnTo>
                      <a:pt x="35975" y="70961"/>
                    </a:lnTo>
                    <a:lnTo>
                      <a:pt x="35975" y="2481"/>
                    </a:lnTo>
                    <a:lnTo>
                      <a:pt x="35452" y="2184"/>
                    </a:lnTo>
                    <a:lnTo>
                      <a:pt x="29425" y="337"/>
                    </a:lnTo>
                    <a:lnTo>
                      <a:pt x="23218" y="0"/>
                    </a:lnTo>
                    <a:close/>
                  </a:path>
                </a:pathLst>
              </a:custGeom>
              <a:solidFill>
                <a:srgbClr val="3B556F"/>
              </a:solidFill>
            </p:spPr>
            <p:txBody>
              <a:bodyPr wrap="square" lIns="0" tIns="0" rIns="0" bIns="0" rtlCol="0"/>
              <a:lstStyle/>
              <a:p>
                <a:endParaRPr/>
              </a:p>
            </p:txBody>
          </p:sp>
          <p:pic>
            <p:nvPicPr>
              <p:cNvPr id="708" name="object 693">
                <a:extLst>
                  <a:ext uri="{FF2B5EF4-FFF2-40B4-BE49-F238E27FC236}">
                    <a16:creationId xmlns:a16="http://schemas.microsoft.com/office/drawing/2014/main" id="{D1F024D0-A7DD-048E-7ECD-9F17E7EE728B}"/>
                  </a:ext>
                </a:extLst>
              </p:cNvPr>
              <p:cNvPicPr/>
              <p:nvPr/>
            </p:nvPicPr>
            <p:blipFill>
              <a:blip r:embed="rId462" cstate="hqprint">
                <a:extLst>
                  <a:ext uri="{28A0092B-C50C-407E-A947-70E740481C1C}">
                    <a14:useLocalDpi xmlns:a14="http://schemas.microsoft.com/office/drawing/2010/main"/>
                  </a:ext>
                </a:extLst>
              </a:blip>
              <a:stretch>
                <a:fillRect/>
              </a:stretch>
            </p:blipFill>
            <p:spPr>
              <a:xfrm>
                <a:off x="3960012" y="3347108"/>
                <a:ext cx="323824" cy="207923"/>
              </a:xfrm>
              <a:prstGeom prst="rect">
                <a:avLst/>
              </a:prstGeom>
            </p:spPr>
          </p:pic>
          <p:pic>
            <p:nvPicPr>
              <p:cNvPr id="709" name="object 694">
                <a:extLst>
                  <a:ext uri="{FF2B5EF4-FFF2-40B4-BE49-F238E27FC236}">
                    <a16:creationId xmlns:a16="http://schemas.microsoft.com/office/drawing/2014/main" id="{3437D82F-249B-3009-7D3A-DD08C261C1B6}"/>
                  </a:ext>
                </a:extLst>
              </p:cNvPr>
              <p:cNvPicPr/>
              <p:nvPr/>
            </p:nvPicPr>
            <p:blipFill>
              <a:blip r:embed="rId463" cstate="hqprint">
                <a:extLst>
                  <a:ext uri="{28A0092B-C50C-407E-A947-70E740481C1C}">
                    <a14:useLocalDpi xmlns:a14="http://schemas.microsoft.com/office/drawing/2010/main"/>
                  </a:ext>
                </a:extLst>
              </a:blip>
              <a:stretch>
                <a:fillRect/>
              </a:stretch>
            </p:blipFill>
            <p:spPr>
              <a:xfrm>
                <a:off x="3960012" y="5336022"/>
                <a:ext cx="209498" cy="291625"/>
              </a:xfrm>
              <a:prstGeom prst="rect">
                <a:avLst/>
              </a:prstGeom>
            </p:spPr>
          </p:pic>
          <p:pic>
            <p:nvPicPr>
              <p:cNvPr id="710" name="object 695">
                <a:extLst>
                  <a:ext uri="{FF2B5EF4-FFF2-40B4-BE49-F238E27FC236}">
                    <a16:creationId xmlns:a16="http://schemas.microsoft.com/office/drawing/2014/main" id="{CD0BE118-AE18-3C23-151A-7B6E8FE09466}"/>
                  </a:ext>
                </a:extLst>
              </p:cNvPr>
              <p:cNvPicPr/>
              <p:nvPr/>
            </p:nvPicPr>
            <p:blipFill>
              <a:blip r:embed="rId464" cstate="hqprint">
                <a:extLst>
                  <a:ext uri="{28A0092B-C50C-407E-A947-70E740481C1C}">
                    <a14:useLocalDpi xmlns:a14="http://schemas.microsoft.com/office/drawing/2010/main"/>
                  </a:ext>
                </a:extLst>
              </a:blip>
              <a:stretch>
                <a:fillRect/>
              </a:stretch>
            </p:blipFill>
            <p:spPr>
              <a:xfrm>
                <a:off x="3960012" y="4141652"/>
                <a:ext cx="207943" cy="300277"/>
              </a:xfrm>
              <a:prstGeom prst="rect">
                <a:avLst/>
              </a:prstGeom>
            </p:spPr>
          </p:pic>
          <p:pic>
            <p:nvPicPr>
              <p:cNvPr id="711" name="object 696">
                <a:extLst>
                  <a:ext uri="{FF2B5EF4-FFF2-40B4-BE49-F238E27FC236}">
                    <a16:creationId xmlns:a16="http://schemas.microsoft.com/office/drawing/2014/main" id="{7D5BACC6-A955-AEC8-6C8A-AF17554611E4}"/>
                  </a:ext>
                </a:extLst>
              </p:cNvPr>
              <p:cNvPicPr/>
              <p:nvPr/>
            </p:nvPicPr>
            <p:blipFill>
              <a:blip r:embed="rId465" cstate="hqprint">
                <a:extLst>
                  <a:ext uri="{28A0092B-C50C-407E-A947-70E740481C1C}">
                    <a14:useLocalDpi xmlns:a14="http://schemas.microsoft.com/office/drawing/2010/main"/>
                  </a:ext>
                </a:extLst>
              </a:blip>
              <a:stretch>
                <a:fillRect/>
              </a:stretch>
            </p:blipFill>
            <p:spPr>
              <a:xfrm>
                <a:off x="6634010" y="1867166"/>
                <a:ext cx="385991" cy="1537931"/>
              </a:xfrm>
              <a:prstGeom prst="rect">
                <a:avLst/>
              </a:prstGeom>
            </p:spPr>
          </p:pic>
          <p:pic>
            <p:nvPicPr>
              <p:cNvPr id="712" name="object 697">
                <a:extLst>
                  <a:ext uri="{FF2B5EF4-FFF2-40B4-BE49-F238E27FC236}">
                    <a16:creationId xmlns:a16="http://schemas.microsoft.com/office/drawing/2014/main" id="{B09432C2-A028-2315-8F26-09B650FDAF55}"/>
                  </a:ext>
                </a:extLst>
              </p:cNvPr>
              <p:cNvPicPr/>
              <p:nvPr/>
            </p:nvPicPr>
            <p:blipFill>
              <a:blip r:embed="rId466" cstate="hqprint">
                <a:extLst>
                  <a:ext uri="{28A0092B-C50C-407E-A947-70E740481C1C}">
                    <a14:useLocalDpi xmlns:a14="http://schemas.microsoft.com/office/drawing/2010/main"/>
                  </a:ext>
                </a:extLst>
              </a:blip>
              <a:stretch>
                <a:fillRect/>
              </a:stretch>
            </p:blipFill>
            <p:spPr>
              <a:xfrm>
                <a:off x="4067779" y="1657699"/>
                <a:ext cx="113447" cy="267891"/>
              </a:xfrm>
              <a:prstGeom prst="rect">
                <a:avLst/>
              </a:prstGeom>
            </p:spPr>
          </p:pic>
          <p:pic>
            <p:nvPicPr>
              <p:cNvPr id="713" name="object 698">
                <a:extLst>
                  <a:ext uri="{FF2B5EF4-FFF2-40B4-BE49-F238E27FC236}">
                    <a16:creationId xmlns:a16="http://schemas.microsoft.com/office/drawing/2014/main" id="{2C6A53A4-A6BC-757E-E451-E9C5529F4F00}"/>
                  </a:ext>
                </a:extLst>
              </p:cNvPr>
              <p:cNvPicPr/>
              <p:nvPr/>
            </p:nvPicPr>
            <p:blipFill>
              <a:blip r:embed="rId467" cstate="hqprint">
                <a:extLst>
                  <a:ext uri="{28A0092B-C50C-407E-A947-70E740481C1C}">
                    <a14:useLocalDpi xmlns:a14="http://schemas.microsoft.com/office/drawing/2010/main"/>
                  </a:ext>
                </a:extLst>
              </a:blip>
              <a:stretch>
                <a:fillRect/>
              </a:stretch>
            </p:blipFill>
            <p:spPr>
              <a:xfrm>
                <a:off x="4204850" y="3106730"/>
                <a:ext cx="91198" cy="132829"/>
              </a:xfrm>
              <a:prstGeom prst="rect">
                <a:avLst/>
              </a:prstGeom>
            </p:spPr>
          </p:pic>
          <p:pic>
            <p:nvPicPr>
              <p:cNvPr id="714" name="object 699">
                <a:extLst>
                  <a:ext uri="{FF2B5EF4-FFF2-40B4-BE49-F238E27FC236}">
                    <a16:creationId xmlns:a16="http://schemas.microsoft.com/office/drawing/2014/main" id="{2C0C65A7-90DF-5500-F2EC-C6D8C9B3D1F5}"/>
                  </a:ext>
                </a:extLst>
              </p:cNvPr>
              <p:cNvPicPr/>
              <p:nvPr/>
            </p:nvPicPr>
            <p:blipFill>
              <a:blip r:embed="rId468" cstate="hqprint">
                <a:extLst>
                  <a:ext uri="{28A0092B-C50C-407E-A947-70E740481C1C}">
                    <a14:useLocalDpi xmlns:a14="http://schemas.microsoft.com/office/drawing/2010/main"/>
                  </a:ext>
                </a:extLst>
              </a:blip>
              <a:stretch>
                <a:fillRect/>
              </a:stretch>
            </p:blipFill>
            <p:spPr>
              <a:xfrm>
                <a:off x="3960012" y="1258883"/>
                <a:ext cx="216677" cy="307027"/>
              </a:xfrm>
              <a:prstGeom prst="rect">
                <a:avLst/>
              </a:prstGeom>
            </p:spPr>
          </p:pic>
          <p:pic>
            <p:nvPicPr>
              <p:cNvPr id="715" name="object 700">
                <a:extLst>
                  <a:ext uri="{FF2B5EF4-FFF2-40B4-BE49-F238E27FC236}">
                    <a16:creationId xmlns:a16="http://schemas.microsoft.com/office/drawing/2014/main" id="{18B585BB-2D38-7558-7550-ADCD8D554C1D}"/>
                  </a:ext>
                </a:extLst>
              </p:cNvPr>
              <p:cNvPicPr/>
              <p:nvPr/>
            </p:nvPicPr>
            <p:blipFill>
              <a:blip r:embed="rId469" cstate="hqprint">
                <a:extLst>
                  <a:ext uri="{28A0092B-C50C-407E-A947-70E740481C1C}">
                    <a14:useLocalDpi xmlns:a14="http://schemas.microsoft.com/office/drawing/2010/main"/>
                  </a:ext>
                </a:extLst>
              </a:blip>
              <a:stretch>
                <a:fillRect/>
              </a:stretch>
            </p:blipFill>
            <p:spPr>
              <a:xfrm>
                <a:off x="3960012" y="2067776"/>
                <a:ext cx="285712" cy="173112"/>
              </a:xfrm>
              <a:prstGeom prst="rect">
                <a:avLst/>
              </a:prstGeom>
            </p:spPr>
          </p:pic>
          <p:pic>
            <p:nvPicPr>
              <p:cNvPr id="716" name="object 701">
                <a:extLst>
                  <a:ext uri="{FF2B5EF4-FFF2-40B4-BE49-F238E27FC236}">
                    <a16:creationId xmlns:a16="http://schemas.microsoft.com/office/drawing/2014/main" id="{10BBC7B0-1620-79B9-FC30-7E28F995829B}"/>
                  </a:ext>
                </a:extLst>
              </p:cNvPr>
              <p:cNvPicPr/>
              <p:nvPr/>
            </p:nvPicPr>
            <p:blipFill>
              <a:blip r:embed="rId470" cstate="hqprint">
                <a:extLst>
                  <a:ext uri="{28A0092B-C50C-407E-A947-70E740481C1C}">
                    <a14:useLocalDpi xmlns:a14="http://schemas.microsoft.com/office/drawing/2010/main"/>
                  </a:ext>
                </a:extLst>
              </a:blip>
              <a:stretch>
                <a:fillRect/>
              </a:stretch>
            </p:blipFill>
            <p:spPr>
              <a:xfrm>
                <a:off x="6868041" y="1361954"/>
                <a:ext cx="151960" cy="410072"/>
              </a:xfrm>
              <a:prstGeom prst="rect">
                <a:avLst/>
              </a:prstGeom>
            </p:spPr>
          </p:pic>
          <p:pic>
            <p:nvPicPr>
              <p:cNvPr id="717" name="object 702">
                <a:extLst>
                  <a:ext uri="{FF2B5EF4-FFF2-40B4-BE49-F238E27FC236}">
                    <a16:creationId xmlns:a16="http://schemas.microsoft.com/office/drawing/2014/main" id="{02F76DAA-A7EC-CADA-652B-B0FA419C704D}"/>
                  </a:ext>
                </a:extLst>
              </p:cNvPr>
              <p:cNvPicPr/>
              <p:nvPr/>
            </p:nvPicPr>
            <p:blipFill>
              <a:blip r:embed="rId471" cstate="hqprint">
                <a:extLst>
                  <a:ext uri="{28A0092B-C50C-407E-A947-70E740481C1C}">
                    <a14:useLocalDpi xmlns:a14="http://schemas.microsoft.com/office/drawing/2010/main"/>
                  </a:ext>
                </a:extLst>
              </a:blip>
              <a:stretch>
                <a:fillRect/>
              </a:stretch>
            </p:blipFill>
            <p:spPr>
              <a:xfrm>
                <a:off x="4034933" y="2754232"/>
                <a:ext cx="125323" cy="104564"/>
              </a:xfrm>
              <a:prstGeom prst="rect">
                <a:avLst/>
              </a:prstGeom>
            </p:spPr>
          </p:pic>
          <p:pic>
            <p:nvPicPr>
              <p:cNvPr id="718" name="object 703">
                <a:extLst>
                  <a:ext uri="{FF2B5EF4-FFF2-40B4-BE49-F238E27FC236}">
                    <a16:creationId xmlns:a16="http://schemas.microsoft.com/office/drawing/2014/main" id="{C39B448E-2F5C-B736-ADEB-4DB2C8EDD3D0}"/>
                  </a:ext>
                </a:extLst>
              </p:cNvPr>
              <p:cNvPicPr/>
              <p:nvPr/>
            </p:nvPicPr>
            <p:blipFill>
              <a:blip r:embed="rId472" cstate="print"/>
              <a:stretch>
                <a:fillRect/>
              </a:stretch>
            </p:blipFill>
            <p:spPr>
              <a:xfrm>
                <a:off x="6838797" y="2981502"/>
                <a:ext cx="12699" cy="6642"/>
              </a:xfrm>
              <a:prstGeom prst="rect">
                <a:avLst/>
              </a:prstGeom>
            </p:spPr>
          </p:pic>
          <p:sp>
            <p:nvSpPr>
              <p:cNvPr id="719" name="object 704">
                <a:extLst>
                  <a:ext uri="{FF2B5EF4-FFF2-40B4-BE49-F238E27FC236}">
                    <a16:creationId xmlns:a16="http://schemas.microsoft.com/office/drawing/2014/main" id="{C327E2F7-10D2-FEBD-6AA0-DBFCE416F448}"/>
                  </a:ext>
                </a:extLst>
              </p:cNvPr>
              <p:cNvSpPr/>
              <p:nvPr/>
            </p:nvSpPr>
            <p:spPr>
              <a:xfrm>
                <a:off x="6808787" y="2912746"/>
                <a:ext cx="6985" cy="635"/>
              </a:xfrm>
              <a:custGeom>
                <a:avLst/>
                <a:gdLst/>
                <a:ahLst/>
                <a:cxnLst/>
                <a:rect l="l" t="t" r="r" b="b"/>
                <a:pathLst>
                  <a:path w="6984" h="635">
                    <a:moveTo>
                      <a:pt x="1854" y="0"/>
                    </a:moveTo>
                    <a:lnTo>
                      <a:pt x="0" y="165"/>
                    </a:lnTo>
                    <a:lnTo>
                      <a:pt x="1396" y="50"/>
                    </a:lnTo>
                    <a:lnTo>
                      <a:pt x="2146" y="38"/>
                    </a:lnTo>
                    <a:lnTo>
                      <a:pt x="3653" y="38"/>
                    </a:lnTo>
                    <a:lnTo>
                      <a:pt x="1854" y="0"/>
                    </a:lnTo>
                    <a:close/>
                  </a:path>
                  <a:path w="6984" h="635">
                    <a:moveTo>
                      <a:pt x="3809" y="38"/>
                    </a:moveTo>
                    <a:lnTo>
                      <a:pt x="3653" y="38"/>
                    </a:lnTo>
                    <a:lnTo>
                      <a:pt x="6680" y="165"/>
                    </a:lnTo>
                    <a:lnTo>
                      <a:pt x="3809" y="38"/>
                    </a:lnTo>
                    <a:close/>
                  </a:path>
                </a:pathLst>
              </a:custGeom>
              <a:solidFill>
                <a:srgbClr val="175C76"/>
              </a:solidFill>
            </p:spPr>
            <p:txBody>
              <a:bodyPr wrap="square" lIns="0" tIns="0" rIns="0" bIns="0" rtlCol="0"/>
              <a:lstStyle/>
              <a:p>
                <a:endParaRPr/>
              </a:p>
            </p:txBody>
          </p:sp>
          <p:sp>
            <p:nvSpPr>
              <p:cNvPr id="720" name="object 705">
                <a:extLst>
                  <a:ext uri="{FF2B5EF4-FFF2-40B4-BE49-F238E27FC236}">
                    <a16:creationId xmlns:a16="http://schemas.microsoft.com/office/drawing/2014/main" id="{992580C4-D05C-D74D-D805-93FD328737DC}"/>
                  </a:ext>
                </a:extLst>
              </p:cNvPr>
              <p:cNvSpPr/>
              <p:nvPr/>
            </p:nvSpPr>
            <p:spPr>
              <a:xfrm>
                <a:off x="6803261" y="2859197"/>
                <a:ext cx="90805" cy="129539"/>
              </a:xfrm>
              <a:custGeom>
                <a:avLst/>
                <a:gdLst/>
                <a:ahLst/>
                <a:cxnLst/>
                <a:rect l="l" t="t" r="r" b="b"/>
                <a:pathLst>
                  <a:path w="90804" h="129539">
                    <a:moveTo>
                      <a:pt x="43599" y="102920"/>
                    </a:moveTo>
                    <a:lnTo>
                      <a:pt x="40954" y="102920"/>
                    </a:lnTo>
                    <a:lnTo>
                      <a:pt x="39125" y="106603"/>
                    </a:lnTo>
                    <a:lnTo>
                      <a:pt x="33941" y="126161"/>
                    </a:lnTo>
                    <a:lnTo>
                      <a:pt x="34109" y="127177"/>
                    </a:lnTo>
                    <a:lnTo>
                      <a:pt x="34719" y="128066"/>
                    </a:lnTo>
                    <a:lnTo>
                      <a:pt x="35265" y="128701"/>
                    </a:lnTo>
                    <a:lnTo>
                      <a:pt x="36014" y="128955"/>
                    </a:lnTo>
                    <a:lnTo>
                      <a:pt x="38326" y="128955"/>
                    </a:lnTo>
                    <a:lnTo>
                      <a:pt x="39608" y="128447"/>
                    </a:lnTo>
                    <a:lnTo>
                      <a:pt x="40789" y="127812"/>
                    </a:lnTo>
                    <a:lnTo>
                      <a:pt x="36598" y="127812"/>
                    </a:lnTo>
                    <a:lnTo>
                      <a:pt x="36192" y="127558"/>
                    </a:lnTo>
                    <a:lnTo>
                      <a:pt x="35963" y="127558"/>
                    </a:lnTo>
                    <a:lnTo>
                      <a:pt x="35862" y="127304"/>
                    </a:lnTo>
                    <a:lnTo>
                      <a:pt x="35506" y="126796"/>
                    </a:lnTo>
                    <a:lnTo>
                      <a:pt x="35549" y="123621"/>
                    </a:lnTo>
                    <a:lnTo>
                      <a:pt x="35914" y="121970"/>
                    </a:lnTo>
                    <a:lnTo>
                      <a:pt x="36509" y="119430"/>
                    </a:lnTo>
                    <a:lnTo>
                      <a:pt x="37436" y="116890"/>
                    </a:lnTo>
                    <a:lnTo>
                      <a:pt x="41475" y="107111"/>
                    </a:lnTo>
                    <a:lnTo>
                      <a:pt x="42390" y="105079"/>
                    </a:lnTo>
                    <a:lnTo>
                      <a:pt x="43599" y="102920"/>
                    </a:lnTo>
                    <a:close/>
                  </a:path>
                  <a:path w="90804" h="129539">
                    <a:moveTo>
                      <a:pt x="65885" y="80568"/>
                    </a:moveTo>
                    <a:lnTo>
                      <a:pt x="64246" y="80568"/>
                    </a:lnTo>
                    <a:lnTo>
                      <a:pt x="63768" y="83743"/>
                    </a:lnTo>
                    <a:lnTo>
                      <a:pt x="62151" y="92379"/>
                    </a:lnTo>
                    <a:lnTo>
                      <a:pt x="61046" y="97459"/>
                    </a:lnTo>
                    <a:lnTo>
                      <a:pt x="60246" y="102666"/>
                    </a:lnTo>
                    <a:lnTo>
                      <a:pt x="57325" y="109651"/>
                    </a:lnTo>
                    <a:lnTo>
                      <a:pt x="55953" y="111810"/>
                    </a:lnTo>
                    <a:lnTo>
                      <a:pt x="53070" y="116128"/>
                    </a:lnTo>
                    <a:lnTo>
                      <a:pt x="51457" y="118160"/>
                    </a:lnTo>
                    <a:lnTo>
                      <a:pt x="49629" y="120065"/>
                    </a:lnTo>
                    <a:lnTo>
                      <a:pt x="47838" y="121970"/>
                    </a:lnTo>
                    <a:lnTo>
                      <a:pt x="37957" y="127812"/>
                    </a:lnTo>
                    <a:lnTo>
                      <a:pt x="40789" y="127812"/>
                    </a:lnTo>
                    <a:lnTo>
                      <a:pt x="62710" y="99237"/>
                    </a:lnTo>
                    <a:lnTo>
                      <a:pt x="64932" y="99237"/>
                    </a:lnTo>
                    <a:lnTo>
                      <a:pt x="66326" y="86664"/>
                    </a:lnTo>
                    <a:lnTo>
                      <a:pt x="64018" y="86664"/>
                    </a:lnTo>
                    <a:lnTo>
                      <a:pt x="64259" y="83616"/>
                    </a:lnTo>
                    <a:lnTo>
                      <a:pt x="64386" y="82346"/>
                    </a:lnTo>
                    <a:lnTo>
                      <a:pt x="66246" y="82346"/>
                    </a:lnTo>
                    <a:lnTo>
                      <a:pt x="66164" y="81711"/>
                    </a:lnTo>
                    <a:lnTo>
                      <a:pt x="65885" y="80568"/>
                    </a:lnTo>
                    <a:close/>
                  </a:path>
                  <a:path w="90804" h="129539">
                    <a:moveTo>
                      <a:pt x="64932" y="99237"/>
                    </a:moveTo>
                    <a:lnTo>
                      <a:pt x="62710" y="99237"/>
                    </a:lnTo>
                    <a:lnTo>
                      <a:pt x="62861" y="100888"/>
                    </a:lnTo>
                    <a:lnTo>
                      <a:pt x="68933" y="111175"/>
                    </a:lnTo>
                    <a:lnTo>
                      <a:pt x="70088" y="111175"/>
                    </a:lnTo>
                    <a:lnTo>
                      <a:pt x="70545" y="111048"/>
                    </a:lnTo>
                    <a:lnTo>
                      <a:pt x="70977" y="110794"/>
                    </a:lnTo>
                    <a:lnTo>
                      <a:pt x="72082" y="110286"/>
                    </a:lnTo>
                    <a:lnTo>
                      <a:pt x="72257" y="109905"/>
                    </a:lnTo>
                    <a:lnTo>
                      <a:pt x="69885" y="109905"/>
                    </a:lnTo>
                    <a:lnTo>
                      <a:pt x="68983" y="109778"/>
                    </a:lnTo>
                    <a:lnTo>
                      <a:pt x="68412" y="109270"/>
                    </a:lnTo>
                    <a:lnTo>
                      <a:pt x="67764" y="108889"/>
                    </a:lnTo>
                    <a:lnTo>
                      <a:pt x="66824" y="107492"/>
                    </a:lnTo>
                    <a:lnTo>
                      <a:pt x="65999" y="105968"/>
                    </a:lnTo>
                    <a:lnTo>
                      <a:pt x="65508" y="104063"/>
                    </a:lnTo>
                    <a:lnTo>
                      <a:pt x="65152" y="101777"/>
                    </a:lnTo>
                    <a:lnTo>
                      <a:pt x="65034" y="100888"/>
                    </a:lnTo>
                    <a:lnTo>
                      <a:pt x="64932" y="99237"/>
                    </a:lnTo>
                    <a:close/>
                  </a:path>
                  <a:path w="90804" h="129539">
                    <a:moveTo>
                      <a:pt x="45658" y="82753"/>
                    </a:moveTo>
                    <a:lnTo>
                      <a:pt x="11084" y="104063"/>
                    </a:lnTo>
                    <a:lnTo>
                      <a:pt x="8404" y="108635"/>
                    </a:lnTo>
                    <a:lnTo>
                      <a:pt x="8722" y="109270"/>
                    </a:lnTo>
                    <a:lnTo>
                      <a:pt x="9446" y="109651"/>
                    </a:lnTo>
                    <a:lnTo>
                      <a:pt x="10741" y="109905"/>
                    </a:lnTo>
                    <a:lnTo>
                      <a:pt x="12735" y="110159"/>
                    </a:lnTo>
                    <a:lnTo>
                      <a:pt x="16088" y="110159"/>
                    </a:lnTo>
                    <a:lnTo>
                      <a:pt x="18780" y="110032"/>
                    </a:lnTo>
                    <a:lnTo>
                      <a:pt x="20120" y="109905"/>
                    </a:lnTo>
                    <a:lnTo>
                      <a:pt x="13395" y="109905"/>
                    </a:lnTo>
                    <a:lnTo>
                      <a:pt x="11427" y="109778"/>
                    </a:lnTo>
                    <a:lnTo>
                      <a:pt x="9535" y="109397"/>
                    </a:lnTo>
                    <a:lnTo>
                      <a:pt x="8862" y="109143"/>
                    </a:lnTo>
                    <a:lnTo>
                      <a:pt x="8675" y="108635"/>
                    </a:lnTo>
                    <a:lnTo>
                      <a:pt x="8779" y="107365"/>
                    </a:lnTo>
                    <a:lnTo>
                      <a:pt x="43012" y="86283"/>
                    </a:lnTo>
                    <a:lnTo>
                      <a:pt x="47533" y="84251"/>
                    </a:lnTo>
                    <a:lnTo>
                      <a:pt x="47869" y="84251"/>
                    </a:lnTo>
                    <a:lnTo>
                      <a:pt x="47647" y="84124"/>
                    </a:lnTo>
                    <a:lnTo>
                      <a:pt x="45717" y="82854"/>
                    </a:lnTo>
                    <a:close/>
                  </a:path>
                  <a:path w="90804" h="129539">
                    <a:moveTo>
                      <a:pt x="75130" y="52120"/>
                    </a:moveTo>
                    <a:lnTo>
                      <a:pt x="74482" y="52628"/>
                    </a:lnTo>
                    <a:lnTo>
                      <a:pt x="74696" y="53644"/>
                    </a:lnTo>
                    <a:lnTo>
                      <a:pt x="74802" y="57581"/>
                    </a:lnTo>
                    <a:lnTo>
                      <a:pt x="52105" y="85521"/>
                    </a:lnTo>
                    <a:lnTo>
                      <a:pt x="52778" y="85521"/>
                    </a:lnTo>
                    <a:lnTo>
                      <a:pt x="48397" y="90474"/>
                    </a:lnTo>
                    <a:lnTo>
                      <a:pt x="45387" y="94792"/>
                    </a:lnTo>
                    <a:lnTo>
                      <a:pt x="42656" y="99618"/>
                    </a:lnTo>
                    <a:lnTo>
                      <a:pt x="42415" y="100126"/>
                    </a:lnTo>
                    <a:lnTo>
                      <a:pt x="41132" y="100888"/>
                    </a:lnTo>
                    <a:lnTo>
                      <a:pt x="16050" y="109524"/>
                    </a:lnTo>
                    <a:lnTo>
                      <a:pt x="14742" y="109778"/>
                    </a:lnTo>
                    <a:lnTo>
                      <a:pt x="13395" y="109905"/>
                    </a:lnTo>
                    <a:lnTo>
                      <a:pt x="20120" y="109905"/>
                    </a:lnTo>
                    <a:lnTo>
                      <a:pt x="40954" y="102920"/>
                    </a:lnTo>
                    <a:lnTo>
                      <a:pt x="43599" y="102920"/>
                    </a:lnTo>
                    <a:lnTo>
                      <a:pt x="47505" y="95808"/>
                    </a:lnTo>
                    <a:lnTo>
                      <a:pt x="50111" y="91744"/>
                    </a:lnTo>
                    <a:lnTo>
                      <a:pt x="54569" y="85394"/>
                    </a:lnTo>
                    <a:lnTo>
                      <a:pt x="56893" y="84886"/>
                    </a:lnTo>
                    <a:lnTo>
                      <a:pt x="59077" y="83997"/>
                    </a:lnTo>
                    <a:lnTo>
                      <a:pt x="62202" y="82092"/>
                    </a:lnTo>
                    <a:lnTo>
                      <a:pt x="63268" y="81330"/>
                    </a:lnTo>
                    <a:lnTo>
                      <a:pt x="64246" y="80568"/>
                    </a:lnTo>
                    <a:lnTo>
                      <a:pt x="65885" y="80568"/>
                    </a:lnTo>
                    <a:lnTo>
                      <a:pt x="65631" y="79298"/>
                    </a:lnTo>
                    <a:lnTo>
                      <a:pt x="67320" y="77647"/>
                    </a:lnTo>
                    <a:lnTo>
                      <a:pt x="68780" y="75869"/>
                    </a:lnTo>
                    <a:lnTo>
                      <a:pt x="70063" y="73964"/>
                    </a:lnTo>
                    <a:lnTo>
                      <a:pt x="71046" y="73964"/>
                    </a:lnTo>
                    <a:lnTo>
                      <a:pt x="70520" y="73202"/>
                    </a:lnTo>
                    <a:lnTo>
                      <a:pt x="70825" y="72694"/>
                    </a:lnTo>
                    <a:lnTo>
                      <a:pt x="70939" y="72440"/>
                    </a:lnTo>
                    <a:lnTo>
                      <a:pt x="71942" y="70662"/>
                    </a:lnTo>
                    <a:lnTo>
                      <a:pt x="72781" y="68757"/>
                    </a:lnTo>
                    <a:lnTo>
                      <a:pt x="73936" y="68503"/>
                    </a:lnTo>
                    <a:lnTo>
                      <a:pt x="75092" y="68122"/>
                    </a:lnTo>
                    <a:lnTo>
                      <a:pt x="76531" y="67614"/>
                    </a:lnTo>
                    <a:lnTo>
                      <a:pt x="73238" y="67614"/>
                    </a:lnTo>
                    <a:lnTo>
                      <a:pt x="74254" y="64947"/>
                    </a:lnTo>
                    <a:lnTo>
                      <a:pt x="74978" y="62153"/>
                    </a:lnTo>
                    <a:lnTo>
                      <a:pt x="75321" y="59359"/>
                    </a:lnTo>
                    <a:lnTo>
                      <a:pt x="76197" y="58597"/>
                    </a:lnTo>
                    <a:lnTo>
                      <a:pt x="76934" y="58216"/>
                    </a:lnTo>
                    <a:lnTo>
                      <a:pt x="78233" y="56438"/>
                    </a:lnTo>
                    <a:lnTo>
                      <a:pt x="75498" y="56438"/>
                    </a:lnTo>
                    <a:lnTo>
                      <a:pt x="75524" y="56057"/>
                    </a:lnTo>
                    <a:lnTo>
                      <a:pt x="76357" y="55041"/>
                    </a:lnTo>
                    <a:lnTo>
                      <a:pt x="75498" y="55041"/>
                    </a:lnTo>
                    <a:lnTo>
                      <a:pt x="75410" y="53644"/>
                    </a:lnTo>
                    <a:lnTo>
                      <a:pt x="75284" y="52755"/>
                    </a:lnTo>
                    <a:lnTo>
                      <a:pt x="75130" y="52120"/>
                    </a:lnTo>
                    <a:close/>
                  </a:path>
                  <a:path w="90804" h="129539">
                    <a:moveTo>
                      <a:pt x="71046" y="73964"/>
                    </a:moveTo>
                    <a:lnTo>
                      <a:pt x="70063" y="73964"/>
                    </a:lnTo>
                    <a:lnTo>
                      <a:pt x="70733" y="75488"/>
                    </a:lnTo>
                    <a:lnTo>
                      <a:pt x="71167" y="76631"/>
                    </a:lnTo>
                    <a:lnTo>
                      <a:pt x="74444" y="98475"/>
                    </a:lnTo>
                    <a:lnTo>
                      <a:pt x="74093" y="101523"/>
                    </a:lnTo>
                    <a:lnTo>
                      <a:pt x="73726" y="103301"/>
                    </a:lnTo>
                    <a:lnTo>
                      <a:pt x="72726" y="106603"/>
                    </a:lnTo>
                    <a:lnTo>
                      <a:pt x="72552" y="107111"/>
                    </a:lnTo>
                    <a:lnTo>
                      <a:pt x="72082" y="107873"/>
                    </a:lnTo>
                    <a:lnTo>
                      <a:pt x="71650" y="108762"/>
                    </a:lnTo>
                    <a:lnTo>
                      <a:pt x="71104" y="109524"/>
                    </a:lnTo>
                    <a:lnTo>
                      <a:pt x="69885" y="109905"/>
                    </a:lnTo>
                    <a:lnTo>
                      <a:pt x="72257" y="109905"/>
                    </a:lnTo>
                    <a:lnTo>
                      <a:pt x="73307" y="107619"/>
                    </a:lnTo>
                    <a:lnTo>
                      <a:pt x="73455" y="107111"/>
                    </a:lnTo>
                    <a:lnTo>
                      <a:pt x="73576" y="106603"/>
                    </a:lnTo>
                    <a:lnTo>
                      <a:pt x="73898" y="105587"/>
                    </a:lnTo>
                    <a:lnTo>
                      <a:pt x="74402" y="103555"/>
                    </a:lnTo>
                    <a:lnTo>
                      <a:pt x="75486" y="97078"/>
                    </a:lnTo>
                    <a:lnTo>
                      <a:pt x="75762" y="94792"/>
                    </a:lnTo>
                    <a:lnTo>
                      <a:pt x="75643" y="87045"/>
                    </a:lnTo>
                    <a:lnTo>
                      <a:pt x="75417" y="84505"/>
                    </a:lnTo>
                    <a:lnTo>
                      <a:pt x="74521" y="80822"/>
                    </a:lnTo>
                    <a:lnTo>
                      <a:pt x="72158" y="75869"/>
                    </a:lnTo>
                    <a:lnTo>
                      <a:pt x="71396" y="74472"/>
                    </a:lnTo>
                    <a:lnTo>
                      <a:pt x="71046" y="73964"/>
                    </a:lnTo>
                    <a:close/>
                  </a:path>
                  <a:path w="90804" h="129539">
                    <a:moveTo>
                      <a:pt x="37170" y="71297"/>
                    </a:moveTo>
                    <a:lnTo>
                      <a:pt x="32014" y="71297"/>
                    </a:lnTo>
                    <a:lnTo>
                      <a:pt x="29283" y="71424"/>
                    </a:lnTo>
                    <a:lnTo>
                      <a:pt x="21485" y="72694"/>
                    </a:lnTo>
                    <a:lnTo>
                      <a:pt x="16494" y="74091"/>
                    </a:lnTo>
                    <a:lnTo>
                      <a:pt x="11871" y="76377"/>
                    </a:lnTo>
                    <a:lnTo>
                      <a:pt x="9547" y="77393"/>
                    </a:lnTo>
                    <a:lnTo>
                      <a:pt x="0" y="85521"/>
                    </a:lnTo>
                    <a:lnTo>
                      <a:pt x="213" y="86029"/>
                    </a:lnTo>
                    <a:lnTo>
                      <a:pt x="2105" y="86791"/>
                    </a:lnTo>
                    <a:lnTo>
                      <a:pt x="4620" y="87172"/>
                    </a:lnTo>
                    <a:lnTo>
                      <a:pt x="5890" y="87299"/>
                    </a:lnTo>
                    <a:lnTo>
                      <a:pt x="7147" y="87299"/>
                    </a:lnTo>
                    <a:lnTo>
                      <a:pt x="9382" y="87553"/>
                    </a:lnTo>
                    <a:lnTo>
                      <a:pt x="19872" y="87553"/>
                    </a:lnTo>
                    <a:lnTo>
                      <a:pt x="24952" y="87045"/>
                    </a:lnTo>
                    <a:lnTo>
                      <a:pt x="26380" y="86791"/>
                    </a:lnTo>
                    <a:lnTo>
                      <a:pt x="4645" y="86791"/>
                    </a:lnTo>
                    <a:lnTo>
                      <a:pt x="2791" y="86537"/>
                    </a:lnTo>
                    <a:lnTo>
                      <a:pt x="1000" y="86156"/>
                    </a:lnTo>
                    <a:lnTo>
                      <a:pt x="353" y="85775"/>
                    </a:lnTo>
                    <a:lnTo>
                      <a:pt x="251" y="85521"/>
                    </a:lnTo>
                    <a:lnTo>
                      <a:pt x="334" y="84378"/>
                    </a:lnTo>
                    <a:lnTo>
                      <a:pt x="31823" y="73456"/>
                    </a:lnTo>
                    <a:lnTo>
                      <a:pt x="43909" y="73456"/>
                    </a:lnTo>
                    <a:lnTo>
                      <a:pt x="44061" y="72440"/>
                    </a:lnTo>
                    <a:lnTo>
                      <a:pt x="44206" y="71678"/>
                    </a:lnTo>
                    <a:lnTo>
                      <a:pt x="42745" y="71678"/>
                    </a:lnTo>
                    <a:lnTo>
                      <a:pt x="39583" y="71424"/>
                    </a:lnTo>
                    <a:lnTo>
                      <a:pt x="37170" y="71297"/>
                    </a:lnTo>
                    <a:close/>
                  </a:path>
                  <a:path w="90804" h="129539">
                    <a:moveTo>
                      <a:pt x="43909" y="73456"/>
                    </a:moveTo>
                    <a:lnTo>
                      <a:pt x="36802" y="73456"/>
                    </a:lnTo>
                    <a:lnTo>
                      <a:pt x="42085" y="73710"/>
                    </a:lnTo>
                    <a:lnTo>
                      <a:pt x="42720" y="73837"/>
                    </a:lnTo>
                    <a:lnTo>
                      <a:pt x="45107" y="81965"/>
                    </a:lnTo>
                    <a:lnTo>
                      <a:pt x="39710" y="83235"/>
                    </a:lnTo>
                    <a:lnTo>
                      <a:pt x="29690" y="84251"/>
                    </a:lnTo>
                    <a:lnTo>
                      <a:pt x="12202" y="86410"/>
                    </a:lnTo>
                    <a:lnTo>
                      <a:pt x="9700" y="86664"/>
                    </a:lnTo>
                    <a:lnTo>
                      <a:pt x="5902" y="86791"/>
                    </a:lnTo>
                    <a:lnTo>
                      <a:pt x="26380" y="86791"/>
                    </a:lnTo>
                    <a:lnTo>
                      <a:pt x="34947" y="85267"/>
                    </a:lnTo>
                    <a:lnTo>
                      <a:pt x="39888" y="84124"/>
                    </a:lnTo>
                    <a:lnTo>
                      <a:pt x="45571" y="82605"/>
                    </a:lnTo>
                    <a:lnTo>
                      <a:pt x="44522" y="80822"/>
                    </a:lnTo>
                    <a:lnTo>
                      <a:pt x="44425" y="80568"/>
                    </a:lnTo>
                    <a:lnTo>
                      <a:pt x="43911" y="77647"/>
                    </a:lnTo>
                    <a:lnTo>
                      <a:pt x="43909" y="73456"/>
                    </a:lnTo>
                    <a:close/>
                  </a:path>
                  <a:path w="90804" h="129539">
                    <a:moveTo>
                      <a:pt x="66246" y="82346"/>
                    </a:moveTo>
                    <a:lnTo>
                      <a:pt x="64386" y="82346"/>
                    </a:lnTo>
                    <a:lnTo>
                      <a:pt x="64313" y="85521"/>
                    </a:lnTo>
                    <a:lnTo>
                      <a:pt x="64018" y="86664"/>
                    </a:lnTo>
                    <a:lnTo>
                      <a:pt x="66326" y="86664"/>
                    </a:lnTo>
                    <a:lnTo>
                      <a:pt x="66445" y="86029"/>
                    </a:lnTo>
                    <a:lnTo>
                      <a:pt x="66327" y="82981"/>
                    </a:lnTo>
                    <a:lnTo>
                      <a:pt x="66246" y="82346"/>
                    </a:lnTo>
                    <a:close/>
                  </a:path>
                  <a:path w="90804" h="129539">
                    <a:moveTo>
                      <a:pt x="47869" y="84251"/>
                    </a:moveTo>
                    <a:lnTo>
                      <a:pt x="47533" y="84251"/>
                    </a:lnTo>
                    <a:lnTo>
                      <a:pt x="47533" y="84378"/>
                    </a:lnTo>
                    <a:lnTo>
                      <a:pt x="49095" y="85267"/>
                    </a:lnTo>
                    <a:lnTo>
                      <a:pt x="50949" y="85648"/>
                    </a:lnTo>
                    <a:lnTo>
                      <a:pt x="52778" y="85521"/>
                    </a:lnTo>
                    <a:lnTo>
                      <a:pt x="52105" y="85521"/>
                    </a:lnTo>
                    <a:lnTo>
                      <a:pt x="49641" y="85267"/>
                    </a:lnTo>
                    <a:lnTo>
                      <a:pt x="47869" y="84251"/>
                    </a:lnTo>
                    <a:close/>
                  </a:path>
                  <a:path w="90804" h="129539">
                    <a:moveTo>
                      <a:pt x="8887" y="53644"/>
                    </a:moveTo>
                    <a:lnTo>
                      <a:pt x="6918" y="53644"/>
                    </a:lnTo>
                    <a:lnTo>
                      <a:pt x="5521" y="53771"/>
                    </a:lnTo>
                    <a:lnTo>
                      <a:pt x="3629" y="54152"/>
                    </a:lnTo>
                    <a:lnTo>
                      <a:pt x="3299" y="54279"/>
                    </a:lnTo>
                    <a:lnTo>
                      <a:pt x="2981" y="54533"/>
                    </a:lnTo>
                    <a:lnTo>
                      <a:pt x="2524" y="54660"/>
                    </a:lnTo>
                    <a:lnTo>
                      <a:pt x="2334" y="55295"/>
                    </a:lnTo>
                    <a:lnTo>
                      <a:pt x="2283" y="56057"/>
                    </a:lnTo>
                    <a:lnTo>
                      <a:pt x="2867" y="56946"/>
                    </a:lnTo>
                    <a:lnTo>
                      <a:pt x="3832" y="57835"/>
                    </a:lnTo>
                    <a:lnTo>
                      <a:pt x="4340" y="58089"/>
                    </a:lnTo>
                    <a:lnTo>
                      <a:pt x="5890" y="59105"/>
                    </a:lnTo>
                    <a:lnTo>
                      <a:pt x="6944" y="59613"/>
                    </a:lnTo>
                    <a:lnTo>
                      <a:pt x="10144" y="61264"/>
                    </a:lnTo>
                    <a:lnTo>
                      <a:pt x="18856" y="65201"/>
                    </a:lnTo>
                    <a:lnTo>
                      <a:pt x="42136" y="71424"/>
                    </a:lnTo>
                    <a:lnTo>
                      <a:pt x="42758" y="71424"/>
                    </a:lnTo>
                    <a:lnTo>
                      <a:pt x="42745" y="71678"/>
                    </a:lnTo>
                    <a:lnTo>
                      <a:pt x="44206" y="71678"/>
                    </a:lnTo>
                    <a:lnTo>
                      <a:pt x="44519" y="70154"/>
                    </a:lnTo>
                    <a:lnTo>
                      <a:pt x="42885" y="70154"/>
                    </a:lnTo>
                    <a:lnTo>
                      <a:pt x="42047" y="69900"/>
                    </a:lnTo>
                    <a:lnTo>
                      <a:pt x="4937" y="57327"/>
                    </a:lnTo>
                    <a:lnTo>
                      <a:pt x="4099" y="56565"/>
                    </a:lnTo>
                    <a:lnTo>
                      <a:pt x="3756" y="56311"/>
                    </a:lnTo>
                    <a:lnTo>
                      <a:pt x="3556" y="55930"/>
                    </a:lnTo>
                    <a:lnTo>
                      <a:pt x="3502" y="55676"/>
                    </a:lnTo>
                    <a:lnTo>
                      <a:pt x="4061" y="55422"/>
                    </a:lnTo>
                    <a:lnTo>
                      <a:pt x="4544" y="55295"/>
                    </a:lnTo>
                    <a:lnTo>
                      <a:pt x="23031" y="55295"/>
                    </a:lnTo>
                    <a:lnTo>
                      <a:pt x="21689" y="55041"/>
                    </a:lnTo>
                    <a:lnTo>
                      <a:pt x="14577" y="54025"/>
                    </a:lnTo>
                    <a:lnTo>
                      <a:pt x="12202" y="53771"/>
                    </a:lnTo>
                    <a:lnTo>
                      <a:pt x="8887" y="53644"/>
                    </a:lnTo>
                    <a:close/>
                  </a:path>
                  <a:path w="90804" h="129539">
                    <a:moveTo>
                      <a:pt x="23031" y="55295"/>
                    </a:moveTo>
                    <a:lnTo>
                      <a:pt x="8519" y="55295"/>
                    </a:lnTo>
                    <a:lnTo>
                      <a:pt x="11998" y="55676"/>
                    </a:lnTo>
                    <a:lnTo>
                      <a:pt x="21257" y="57200"/>
                    </a:lnTo>
                    <a:lnTo>
                      <a:pt x="25841" y="58343"/>
                    </a:lnTo>
                    <a:lnTo>
                      <a:pt x="34884" y="60883"/>
                    </a:lnTo>
                    <a:lnTo>
                      <a:pt x="43799" y="63804"/>
                    </a:lnTo>
                    <a:lnTo>
                      <a:pt x="44371" y="64058"/>
                    </a:lnTo>
                    <a:lnTo>
                      <a:pt x="43660" y="65963"/>
                    </a:lnTo>
                    <a:lnTo>
                      <a:pt x="43159" y="67868"/>
                    </a:lnTo>
                    <a:lnTo>
                      <a:pt x="42885" y="70154"/>
                    </a:lnTo>
                    <a:lnTo>
                      <a:pt x="44519" y="70154"/>
                    </a:lnTo>
                    <a:lnTo>
                      <a:pt x="45120" y="67233"/>
                    </a:lnTo>
                    <a:lnTo>
                      <a:pt x="46974" y="63042"/>
                    </a:lnTo>
                    <a:lnTo>
                      <a:pt x="47132" y="62788"/>
                    </a:lnTo>
                    <a:lnTo>
                      <a:pt x="44879" y="62788"/>
                    </a:lnTo>
                    <a:lnTo>
                      <a:pt x="40091" y="60375"/>
                    </a:lnTo>
                    <a:lnTo>
                      <a:pt x="35595" y="58597"/>
                    </a:lnTo>
                    <a:lnTo>
                      <a:pt x="31010" y="57327"/>
                    </a:lnTo>
                    <a:lnTo>
                      <a:pt x="26388" y="55930"/>
                    </a:lnTo>
                    <a:lnTo>
                      <a:pt x="23031" y="55295"/>
                    </a:lnTo>
                    <a:close/>
                  </a:path>
                  <a:path w="90804" h="129539">
                    <a:moveTo>
                      <a:pt x="82890" y="61899"/>
                    </a:moveTo>
                    <a:lnTo>
                      <a:pt x="80566" y="63550"/>
                    </a:lnTo>
                    <a:lnTo>
                      <a:pt x="78153" y="65074"/>
                    </a:lnTo>
                    <a:lnTo>
                      <a:pt x="74876" y="66852"/>
                    </a:lnTo>
                    <a:lnTo>
                      <a:pt x="73238" y="67614"/>
                    </a:lnTo>
                    <a:lnTo>
                      <a:pt x="76531" y="67614"/>
                    </a:lnTo>
                    <a:lnTo>
                      <a:pt x="78331" y="66979"/>
                    </a:lnTo>
                    <a:lnTo>
                      <a:pt x="80337" y="65963"/>
                    </a:lnTo>
                    <a:lnTo>
                      <a:pt x="82217" y="64820"/>
                    </a:lnTo>
                    <a:lnTo>
                      <a:pt x="82649" y="62788"/>
                    </a:lnTo>
                    <a:lnTo>
                      <a:pt x="82890" y="61899"/>
                    </a:lnTo>
                    <a:close/>
                  </a:path>
                  <a:path w="90804" h="129539">
                    <a:moveTo>
                      <a:pt x="12672" y="33070"/>
                    </a:moveTo>
                    <a:lnTo>
                      <a:pt x="11998" y="33070"/>
                    </a:lnTo>
                    <a:lnTo>
                      <a:pt x="10932" y="33324"/>
                    </a:lnTo>
                    <a:lnTo>
                      <a:pt x="10561" y="33959"/>
                    </a:lnTo>
                    <a:lnTo>
                      <a:pt x="10546" y="35102"/>
                    </a:lnTo>
                    <a:lnTo>
                      <a:pt x="10741" y="35610"/>
                    </a:lnTo>
                    <a:lnTo>
                      <a:pt x="11402" y="36753"/>
                    </a:lnTo>
                    <a:lnTo>
                      <a:pt x="11795" y="37261"/>
                    </a:lnTo>
                    <a:lnTo>
                      <a:pt x="12202" y="37642"/>
                    </a:lnTo>
                    <a:lnTo>
                      <a:pt x="13014" y="38658"/>
                    </a:lnTo>
                    <a:lnTo>
                      <a:pt x="46898" y="58724"/>
                    </a:lnTo>
                    <a:lnTo>
                      <a:pt x="46161" y="59994"/>
                    </a:lnTo>
                    <a:lnTo>
                      <a:pt x="45150" y="62153"/>
                    </a:lnTo>
                    <a:lnTo>
                      <a:pt x="44879" y="62788"/>
                    </a:lnTo>
                    <a:lnTo>
                      <a:pt x="47132" y="62788"/>
                    </a:lnTo>
                    <a:lnTo>
                      <a:pt x="50388" y="57581"/>
                    </a:lnTo>
                    <a:lnTo>
                      <a:pt x="47571" y="57581"/>
                    </a:lnTo>
                    <a:lnTo>
                      <a:pt x="46123" y="56946"/>
                    </a:lnTo>
                    <a:lnTo>
                      <a:pt x="41882" y="54787"/>
                    </a:lnTo>
                    <a:lnTo>
                      <a:pt x="37652" y="52755"/>
                    </a:lnTo>
                    <a:lnTo>
                      <a:pt x="29461" y="48183"/>
                    </a:lnTo>
                    <a:lnTo>
                      <a:pt x="12202" y="35356"/>
                    </a:lnTo>
                    <a:lnTo>
                      <a:pt x="11897" y="35102"/>
                    </a:lnTo>
                    <a:lnTo>
                      <a:pt x="11724" y="34594"/>
                    </a:lnTo>
                    <a:lnTo>
                      <a:pt x="11681" y="34340"/>
                    </a:lnTo>
                    <a:lnTo>
                      <a:pt x="12278" y="34213"/>
                    </a:lnTo>
                    <a:lnTo>
                      <a:pt x="17723" y="34213"/>
                    </a:lnTo>
                    <a:lnTo>
                      <a:pt x="16964" y="33959"/>
                    </a:lnTo>
                    <a:lnTo>
                      <a:pt x="15808" y="33705"/>
                    </a:lnTo>
                    <a:lnTo>
                      <a:pt x="14627" y="33324"/>
                    </a:lnTo>
                    <a:lnTo>
                      <a:pt x="13421" y="33197"/>
                    </a:lnTo>
                    <a:lnTo>
                      <a:pt x="12672" y="33070"/>
                    </a:lnTo>
                    <a:close/>
                  </a:path>
                  <a:path w="90804" h="129539">
                    <a:moveTo>
                      <a:pt x="17723" y="34213"/>
                    </a:moveTo>
                    <a:lnTo>
                      <a:pt x="13891" y="34213"/>
                    </a:lnTo>
                    <a:lnTo>
                      <a:pt x="15605" y="34467"/>
                    </a:lnTo>
                    <a:lnTo>
                      <a:pt x="16736" y="34721"/>
                    </a:lnTo>
                    <a:lnTo>
                      <a:pt x="51056" y="52501"/>
                    </a:lnTo>
                    <a:lnTo>
                      <a:pt x="51140" y="52755"/>
                    </a:lnTo>
                    <a:lnTo>
                      <a:pt x="49883" y="54152"/>
                    </a:lnTo>
                    <a:lnTo>
                      <a:pt x="48507" y="56057"/>
                    </a:lnTo>
                    <a:lnTo>
                      <a:pt x="47571" y="57581"/>
                    </a:lnTo>
                    <a:lnTo>
                      <a:pt x="50388" y="57581"/>
                    </a:lnTo>
                    <a:lnTo>
                      <a:pt x="51762" y="55422"/>
                    </a:lnTo>
                    <a:lnTo>
                      <a:pt x="54696" y="51866"/>
                    </a:lnTo>
                    <a:lnTo>
                      <a:pt x="52003" y="51866"/>
                    </a:lnTo>
                    <a:lnTo>
                      <a:pt x="46288" y="47167"/>
                    </a:lnTo>
                    <a:lnTo>
                      <a:pt x="42250" y="44500"/>
                    </a:lnTo>
                    <a:lnTo>
                      <a:pt x="37132" y="41960"/>
                    </a:lnTo>
                    <a:lnTo>
                      <a:pt x="35392" y="41071"/>
                    </a:lnTo>
                    <a:lnTo>
                      <a:pt x="31925" y="39547"/>
                    </a:lnTo>
                    <a:lnTo>
                      <a:pt x="28369" y="38150"/>
                    </a:lnTo>
                    <a:lnTo>
                      <a:pt x="20380" y="35102"/>
                    </a:lnTo>
                    <a:lnTo>
                      <a:pt x="17723" y="34213"/>
                    </a:lnTo>
                    <a:close/>
                  </a:path>
                  <a:path w="90804" h="129539">
                    <a:moveTo>
                      <a:pt x="79296" y="54787"/>
                    </a:moveTo>
                    <a:lnTo>
                      <a:pt x="76565" y="54787"/>
                    </a:lnTo>
                    <a:lnTo>
                      <a:pt x="75930" y="55930"/>
                    </a:lnTo>
                    <a:lnTo>
                      <a:pt x="75498" y="56438"/>
                    </a:lnTo>
                    <a:lnTo>
                      <a:pt x="78233" y="56438"/>
                    </a:lnTo>
                    <a:lnTo>
                      <a:pt x="79296" y="54787"/>
                    </a:lnTo>
                    <a:close/>
                  </a:path>
                  <a:path w="90804" h="129539">
                    <a:moveTo>
                      <a:pt x="86979" y="40817"/>
                    </a:moveTo>
                    <a:lnTo>
                      <a:pt x="82318" y="45770"/>
                    </a:lnTo>
                    <a:lnTo>
                      <a:pt x="80553" y="47421"/>
                    </a:lnTo>
                    <a:lnTo>
                      <a:pt x="78649" y="50342"/>
                    </a:lnTo>
                    <a:lnTo>
                      <a:pt x="75498" y="55041"/>
                    </a:lnTo>
                    <a:lnTo>
                      <a:pt x="76357" y="55041"/>
                    </a:lnTo>
                    <a:lnTo>
                      <a:pt x="76565" y="54787"/>
                    </a:lnTo>
                    <a:lnTo>
                      <a:pt x="79296" y="54787"/>
                    </a:lnTo>
                    <a:lnTo>
                      <a:pt x="83093" y="49453"/>
                    </a:lnTo>
                    <a:lnTo>
                      <a:pt x="85557" y="46659"/>
                    </a:lnTo>
                    <a:lnTo>
                      <a:pt x="87819" y="45008"/>
                    </a:lnTo>
                    <a:lnTo>
                      <a:pt x="84363" y="45008"/>
                    </a:lnTo>
                    <a:lnTo>
                      <a:pt x="85036" y="44119"/>
                    </a:lnTo>
                    <a:lnTo>
                      <a:pt x="86979" y="40817"/>
                    </a:lnTo>
                    <a:close/>
                  </a:path>
                  <a:path w="90804" h="129539">
                    <a:moveTo>
                      <a:pt x="31099" y="10591"/>
                    </a:moveTo>
                    <a:lnTo>
                      <a:pt x="30439" y="10591"/>
                    </a:lnTo>
                    <a:lnTo>
                      <a:pt x="29410" y="11226"/>
                    </a:lnTo>
                    <a:lnTo>
                      <a:pt x="29359" y="11607"/>
                    </a:lnTo>
                    <a:lnTo>
                      <a:pt x="29253" y="13893"/>
                    </a:lnTo>
                    <a:lnTo>
                      <a:pt x="29368" y="15290"/>
                    </a:lnTo>
                    <a:lnTo>
                      <a:pt x="50924" y="50596"/>
                    </a:lnTo>
                    <a:lnTo>
                      <a:pt x="52270" y="51612"/>
                    </a:lnTo>
                    <a:lnTo>
                      <a:pt x="52003" y="51866"/>
                    </a:lnTo>
                    <a:lnTo>
                      <a:pt x="54696" y="51866"/>
                    </a:lnTo>
                    <a:lnTo>
                      <a:pt x="57007" y="50215"/>
                    </a:lnTo>
                    <a:lnTo>
                      <a:pt x="53743" y="50215"/>
                    </a:lnTo>
                    <a:lnTo>
                      <a:pt x="52308" y="49072"/>
                    </a:lnTo>
                    <a:lnTo>
                      <a:pt x="30447" y="17830"/>
                    </a:lnTo>
                    <a:lnTo>
                      <a:pt x="30121" y="16941"/>
                    </a:lnTo>
                    <a:lnTo>
                      <a:pt x="29829" y="15671"/>
                    </a:lnTo>
                    <a:lnTo>
                      <a:pt x="29636" y="14528"/>
                    </a:lnTo>
                    <a:lnTo>
                      <a:pt x="29677" y="11353"/>
                    </a:lnTo>
                    <a:lnTo>
                      <a:pt x="30121" y="10972"/>
                    </a:lnTo>
                    <a:lnTo>
                      <a:pt x="30642" y="10718"/>
                    </a:lnTo>
                    <a:lnTo>
                      <a:pt x="31332" y="10718"/>
                    </a:lnTo>
                    <a:lnTo>
                      <a:pt x="31099" y="10591"/>
                    </a:lnTo>
                    <a:close/>
                  </a:path>
                  <a:path w="90804" h="129539">
                    <a:moveTo>
                      <a:pt x="54226" y="34594"/>
                    </a:moveTo>
                    <a:lnTo>
                      <a:pt x="52524" y="34975"/>
                    </a:lnTo>
                    <a:lnTo>
                      <a:pt x="55072" y="38150"/>
                    </a:lnTo>
                    <a:lnTo>
                      <a:pt x="57982" y="42087"/>
                    </a:lnTo>
                    <a:lnTo>
                      <a:pt x="59657" y="44627"/>
                    </a:lnTo>
                    <a:lnTo>
                      <a:pt x="59852" y="44881"/>
                    </a:lnTo>
                    <a:lnTo>
                      <a:pt x="60093" y="45389"/>
                    </a:lnTo>
                    <a:lnTo>
                      <a:pt x="60360" y="45770"/>
                    </a:lnTo>
                    <a:lnTo>
                      <a:pt x="58201" y="46786"/>
                    </a:lnTo>
                    <a:lnTo>
                      <a:pt x="57198" y="47548"/>
                    </a:lnTo>
                    <a:lnTo>
                      <a:pt x="55953" y="48310"/>
                    </a:lnTo>
                    <a:lnTo>
                      <a:pt x="54810" y="49199"/>
                    </a:lnTo>
                    <a:lnTo>
                      <a:pt x="53743" y="50215"/>
                    </a:lnTo>
                    <a:lnTo>
                      <a:pt x="57007" y="50215"/>
                    </a:lnTo>
                    <a:lnTo>
                      <a:pt x="60208" y="47929"/>
                    </a:lnTo>
                    <a:lnTo>
                      <a:pt x="62189" y="46913"/>
                    </a:lnTo>
                    <a:lnTo>
                      <a:pt x="64945" y="46278"/>
                    </a:lnTo>
                    <a:lnTo>
                      <a:pt x="65326" y="45516"/>
                    </a:lnTo>
                    <a:lnTo>
                      <a:pt x="61046" y="45516"/>
                    </a:lnTo>
                    <a:lnTo>
                      <a:pt x="60158" y="43992"/>
                    </a:lnTo>
                    <a:lnTo>
                      <a:pt x="55954" y="37261"/>
                    </a:lnTo>
                    <a:lnTo>
                      <a:pt x="54226" y="34594"/>
                    </a:lnTo>
                    <a:close/>
                  </a:path>
                  <a:path w="90804" h="129539">
                    <a:moveTo>
                      <a:pt x="59141" y="33578"/>
                    </a:moveTo>
                    <a:lnTo>
                      <a:pt x="56791" y="34086"/>
                    </a:lnTo>
                    <a:lnTo>
                      <a:pt x="58157" y="38150"/>
                    </a:lnTo>
                    <a:lnTo>
                      <a:pt x="59654" y="42087"/>
                    </a:lnTo>
                    <a:lnTo>
                      <a:pt x="61071" y="45516"/>
                    </a:lnTo>
                    <a:lnTo>
                      <a:pt x="65326" y="45516"/>
                    </a:lnTo>
                    <a:lnTo>
                      <a:pt x="65643" y="44881"/>
                    </a:lnTo>
                    <a:lnTo>
                      <a:pt x="63129" y="44881"/>
                    </a:lnTo>
                    <a:lnTo>
                      <a:pt x="61355" y="40182"/>
                    </a:lnTo>
                    <a:lnTo>
                      <a:pt x="59141" y="33578"/>
                    </a:lnTo>
                    <a:close/>
                  </a:path>
                  <a:path w="90804" h="129539">
                    <a:moveTo>
                      <a:pt x="90408" y="41071"/>
                    </a:moveTo>
                    <a:lnTo>
                      <a:pt x="89278" y="41452"/>
                    </a:lnTo>
                    <a:lnTo>
                      <a:pt x="88224" y="42087"/>
                    </a:lnTo>
                    <a:lnTo>
                      <a:pt x="86217" y="43484"/>
                    </a:lnTo>
                    <a:lnTo>
                      <a:pt x="84363" y="45008"/>
                    </a:lnTo>
                    <a:lnTo>
                      <a:pt x="87819" y="45008"/>
                    </a:lnTo>
                    <a:lnTo>
                      <a:pt x="89037" y="44119"/>
                    </a:lnTo>
                    <a:lnTo>
                      <a:pt x="90408" y="41071"/>
                    </a:lnTo>
                    <a:close/>
                  </a:path>
                  <a:path w="90804" h="129539">
                    <a:moveTo>
                      <a:pt x="65897" y="44373"/>
                    </a:moveTo>
                    <a:lnTo>
                      <a:pt x="65237" y="44373"/>
                    </a:lnTo>
                    <a:lnTo>
                      <a:pt x="64564" y="44500"/>
                    </a:lnTo>
                    <a:lnTo>
                      <a:pt x="63649" y="44627"/>
                    </a:lnTo>
                    <a:lnTo>
                      <a:pt x="63129" y="44881"/>
                    </a:lnTo>
                    <a:lnTo>
                      <a:pt x="65643" y="44881"/>
                    </a:lnTo>
                    <a:lnTo>
                      <a:pt x="65897" y="44373"/>
                    </a:lnTo>
                    <a:close/>
                  </a:path>
                  <a:path w="90804" h="129539">
                    <a:moveTo>
                      <a:pt x="73289" y="29514"/>
                    </a:moveTo>
                    <a:lnTo>
                      <a:pt x="71422" y="30149"/>
                    </a:lnTo>
                    <a:lnTo>
                      <a:pt x="70520" y="30403"/>
                    </a:lnTo>
                    <a:lnTo>
                      <a:pt x="70393" y="30784"/>
                    </a:lnTo>
                    <a:lnTo>
                      <a:pt x="69568" y="33959"/>
                    </a:lnTo>
                    <a:lnTo>
                      <a:pt x="68974" y="36753"/>
                    </a:lnTo>
                    <a:lnTo>
                      <a:pt x="68463" y="40182"/>
                    </a:lnTo>
                    <a:lnTo>
                      <a:pt x="69502" y="38658"/>
                    </a:lnTo>
                    <a:lnTo>
                      <a:pt x="70604" y="37261"/>
                    </a:lnTo>
                    <a:lnTo>
                      <a:pt x="71447" y="36245"/>
                    </a:lnTo>
                    <a:lnTo>
                      <a:pt x="72260" y="33070"/>
                    </a:lnTo>
                    <a:lnTo>
                      <a:pt x="73289" y="29514"/>
                    </a:lnTo>
                    <a:close/>
                  </a:path>
                  <a:path w="90804" h="129539">
                    <a:moveTo>
                      <a:pt x="31332" y="10718"/>
                    </a:moveTo>
                    <a:lnTo>
                      <a:pt x="30642" y="10718"/>
                    </a:lnTo>
                    <a:lnTo>
                      <a:pt x="31277" y="10972"/>
                    </a:lnTo>
                    <a:lnTo>
                      <a:pt x="32357" y="11607"/>
                    </a:lnTo>
                    <a:lnTo>
                      <a:pt x="32890" y="11861"/>
                    </a:lnTo>
                    <a:lnTo>
                      <a:pt x="34350" y="13131"/>
                    </a:lnTo>
                    <a:lnTo>
                      <a:pt x="35290" y="13893"/>
                    </a:lnTo>
                    <a:lnTo>
                      <a:pt x="37881" y="16687"/>
                    </a:lnTo>
                    <a:lnTo>
                      <a:pt x="39706" y="18846"/>
                    </a:lnTo>
                    <a:lnTo>
                      <a:pt x="48397" y="29895"/>
                    </a:lnTo>
                    <a:lnTo>
                      <a:pt x="49400" y="29133"/>
                    </a:lnTo>
                    <a:lnTo>
                      <a:pt x="35570" y="13639"/>
                    </a:lnTo>
                    <a:lnTo>
                      <a:pt x="34617" y="12750"/>
                    </a:lnTo>
                    <a:lnTo>
                      <a:pt x="32496" y="11353"/>
                    </a:lnTo>
                    <a:lnTo>
                      <a:pt x="31332" y="10718"/>
                    </a:lnTo>
                    <a:close/>
                  </a:path>
                  <a:path w="90804" h="129539">
                    <a:moveTo>
                      <a:pt x="53591" y="15290"/>
                    </a:moveTo>
                    <a:lnTo>
                      <a:pt x="52169" y="15290"/>
                    </a:lnTo>
                    <a:lnTo>
                      <a:pt x="52791" y="19227"/>
                    </a:lnTo>
                    <a:lnTo>
                      <a:pt x="53561" y="22783"/>
                    </a:lnTo>
                    <a:lnTo>
                      <a:pt x="54378" y="25831"/>
                    </a:lnTo>
                    <a:lnTo>
                      <a:pt x="56360" y="24688"/>
                    </a:lnTo>
                    <a:lnTo>
                      <a:pt x="53591" y="15290"/>
                    </a:lnTo>
                    <a:close/>
                  </a:path>
                  <a:path w="90804" h="129539">
                    <a:moveTo>
                      <a:pt x="66227" y="14274"/>
                    </a:moveTo>
                    <a:lnTo>
                      <a:pt x="64348" y="14528"/>
                    </a:lnTo>
                    <a:lnTo>
                      <a:pt x="66012" y="17830"/>
                    </a:lnTo>
                    <a:lnTo>
                      <a:pt x="66774" y="19608"/>
                    </a:lnTo>
                    <a:lnTo>
                      <a:pt x="68615" y="18846"/>
                    </a:lnTo>
                    <a:lnTo>
                      <a:pt x="67891" y="17322"/>
                    </a:lnTo>
                    <a:lnTo>
                      <a:pt x="66803" y="15290"/>
                    </a:lnTo>
                    <a:lnTo>
                      <a:pt x="66227" y="14274"/>
                    </a:lnTo>
                    <a:close/>
                  </a:path>
                  <a:path w="90804" h="129539">
                    <a:moveTo>
                      <a:pt x="80896" y="10718"/>
                    </a:moveTo>
                    <a:lnTo>
                      <a:pt x="78229" y="11607"/>
                    </a:lnTo>
                    <a:lnTo>
                      <a:pt x="77342" y="13131"/>
                    </a:lnTo>
                    <a:lnTo>
                      <a:pt x="75791" y="16433"/>
                    </a:lnTo>
                    <a:lnTo>
                      <a:pt x="78445" y="15671"/>
                    </a:lnTo>
                    <a:lnTo>
                      <a:pt x="79982" y="12242"/>
                    </a:lnTo>
                    <a:lnTo>
                      <a:pt x="80896" y="10718"/>
                    </a:lnTo>
                    <a:close/>
                  </a:path>
                  <a:path w="90804" h="129539">
                    <a:moveTo>
                      <a:pt x="53019" y="0"/>
                    </a:moveTo>
                    <a:lnTo>
                      <a:pt x="51165" y="6248"/>
                    </a:lnTo>
                    <a:lnTo>
                      <a:pt x="51597" y="6121"/>
                    </a:lnTo>
                    <a:lnTo>
                      <a:pt x="51524" y="5181"/>
                    </a:lnTo>
                    <a:lnTo>
                      <a:pt x="51617" y="1841"/>
                    </a:lnTo>
                    <a:lnTo>
                      <a:pt x="51724" y="1295"/>
                    </a:lnTo>
                    <a:lnTo>
                      <a:pt x="51927" y="609"/>
                    </a:lnTo>
                    <a:lnTo>
                      <a:pt x="52448" y="304"/>
                    </a:lnTo>
                    <a:lnTo>
                      <a:pt x="53019" y="101"/>
                    </a:lnTo>
                    <a:lnTo>
                      <a:pt x="53674" y="101"/>
                    </a:lnTo>
                    <a:lnTo>
                      <a:pt x="53502" y="25"/>
                    </a:lnTo>
                    <a:lnTo>
                      <a:pt x="53019" y="0"/>
                    </a:lnTo>
                    <a:close/>
                  </a:path>
                  <a:path w="90804" h="129539">
                    <a:moveTo>
                      <a:pt x="53674" y="101"/>
                    </a:moveTo>
                    <a:lnTo>
                      <a:pt x="53019" y="101"/>
                    </a:lnTo>
                    <a:lnTo>
                      <a:pt x="53680" y="355"/>
                    </a:lnTo>
                    <a:lnTo>
                      <a:pt x="54251" y="660"/>
                    </a:lnTo>
                    <a:lnTo>
                      <a:pt x="58074" y="4267"/>
                    </a:lnTo>
                    <a:lnTo>
                      <a:pt x="58633" y="4114"/>
                    </a:lnTo>
                    <a:lnTo>
                      <a:pt x="56944" y="2387"/>
                    </a:lnTo>
                    <a:lnTo>
                      <a:pt x="54963" y="787"/>
                    </a:lnTo>
                    <a:lnTo>
                      <a:pt x="53959" y="228"/>
                    </a:lnTo>
                    <a:lnTo>
                      <a:pt x="53674" y="101"/>
                    </a:lnTo>
                    <a:close/>
                  </a:path>
                </a:pathLst>
              </a:custGeom>
              <a:solidFill>
                <a:srgbClr val="205D7C"/>
              </a:solidFill>
            </p:spPr>
            <p:txBody>
              <a:bodyPr wrap="square" lIns="0" tIns="0" rIns="0" bIns="0" rtlCol="0"/>
              <a:lstStyle/>
              <a:p>
                <a:endParaRPr/>
              </a:p>
            </p:txBody>
          </p:sp>
          <p:pic>
            <p:nvPicPr>
              <p:cNvPr id="721" name="object 706">
                <a:extLst>
                  <a:ext uri="{FF2B5EF4-FFF2-40B4-BE49-F238E27FC236}">
                    <a16:creationId xmlns:a16="http://schemas.microsoft.com/office/drawing/2014/main" id="{892A048C-A570-62CC-7F63-C49DD5407F8A}"/>
                  </a:ext>
                </a:extLst>
              </p:cNvPr>
              <p:cNvPicPr/>
              <p:nvPr/>
            </p:nvPicPr>
            <p:blipFill>
              <a:blip r:embed="rId473" cstate="hqprint">
                <a:extLst>
                  <a:ext uri="{28A0092B-C50C-407E-A947-70E740481C1C}">
                    <a14:useLocalDpi xmlns:a14="http://schemas.microsoft.com/office/drawing/2010/main"/>
                  </a:ext>
                </a:extLst>
              </a:blip>
              <a:stretch>
                <a:fillRect/>
              </a:stretch>
            </p:blipFill>
            <p:spPr>
              <a:xfrm>
                <a:off x="3983088" y="3330537"/>
                <a:ext cx="105752" cy="123482"/>
              </a:xfrm>
              <a:prstGeom prst="rect">
                <a:avLst/>
              </a:prstGeom>
            </p:spPr>
          </p:pic>
          <p:sp>
            <p:nvSpPr>
              <p:cNvPr id="722" name="object 707">
                <a:extLst>
                  <a:ext uri="{FF2B5EF4-FFF2-40B4-BE49-F238E27FC236}">
                    <a16:creationId xmlns:a16="http://schemas.microsoft.com/office/drawing/2014/main" id="{F17AE5D4-5DFB-630A-5C8D-458EC29CEB33}"/>
                  </a:ext>
                </a:extLst>
              </p:cNvPr>
              <p:cNvSpPr/>
              <p:nvPr/>
            </p:nvSpPr>
            <p:spPr>
              <a:xfrm>
                <a:off x="6841727" y="2802666"/>
                <a:ext cx="95885" cy="130175"/>
              </a:xfrm>
              <a:custGeom>
                <a:avLst/>
                <a:gdLst/>
                <a:ahLst/>
                <a:cxnLst/>
                <a:rect l="l" t="t" r="r" b="b"/>
                <a:pathLst>
                  <a:path w="95884" h="130175">
                    <a:moveTo>
                      <a:pt x="42735" y="0"/>
                    </a:moveTo>
                    <a:lnTo>
                      <a:pt x="41706" y="292"/>
                    </a:lnTo>
                    <a:lnTo>
                      <a:pt x="40563" y="1612"/>
                    </a:lnTo>
                    <a:lnTo>
                      <a:pt x="39852" y="4457"/>
                    </a:lnTo>
                    <a:lnTo>
                      <a:pt x="40093" y="9855"/>
                    </a:lnTo>
                    <a:lnTo>
                      <a:pt x="42011" y="18935"/>
                    </a:lnTo>
                    <a:lnTo>
                      <a:pt x="43027" y="22783"/>
                    </a:lnTo>
                    <a:lnTo>
                      <a:pt x="44323" y="26555"/>
                    </a:lnTo>
                    <a:lnTo>
                      <a:pt x="38468" y="22237"/>
                    </a:lnTo>
                    <a:lnTo>
                      <a:pt x="33553" y="19812"/>
                    </a:lnTo>
                    <a:lnTo>
                      <a:pt x="23228" y="16700"/>
                    </a:lnTo>
                    <a:lnTo>
                      <a:pt x="17919" y="15849"/>
                    </a:lnTo>
                    <a:lnTo>
                      <a:pt x="13906" y="16001"/>
                    </a:lnTo>
                    <a:lnTo>
                      <a:pt x="13157" y="16192"/>
                    </a:lnTo>
                    <a:lnTo>
                      <a:pt x="12446" y="17551"/>
                    </a:lnTo>
                    <a:lnTo>
                      <a:pt x="14846" y="21691"/>
                    </a:lnTo>
                    <a:lnTo>
                      <a:pt x="20320" y="27597"/>
                    </a:lnTo>
                    <a:lnTo>
                      <a:pt x="26162" y="33134"/>
                    </a:lnTo>
                    <a:lnTo>
                      <a:pt x="38747" y="42430"/>
                    </a:lnTo>
                    <a:lnTo>
                      <a:pt x="47218" y="47548"/>
                    </a:lnTo>
                    <a:lnTo>
                      <a:pt x="36156" y="43332"/>
                    </a:lnTo>
                    <a:lnTo>
                      <a:pt x="26466" y="40335"/>
                    </a:lnTo>
                    <a:lnTo>
                      <a:pt x="21501" y="39179"/>
                    </a:lnTo>
                    <a:lnTo>
                      <a:pt x="11404" y="37909"/>
                    </a:lnTo>
                    <a:lnTo>
                      <a:pt x="3771" y="37769"/>
                    </a:lnTo>
                    <a:lnTo>
                      <a:pt x="1790" y="38176"/>
                    </a:lnTo>
                    <a:lnTo>
                      <a:pt x="1244" y="39560"/>
                    </a:lnTo>
                    <a:lnTo>
                      <a:pt x="3987" y="43167"/>
                    </a:lnTo>
                    <a:lnTo>
                      <a:pt x="43916" y="57721"/>
                    </a:lnTo>
                    <a:lnTo>
                      <a:pt x="43878" y="58115"/>
                    </a:lnTo>
                    <a:lnTo>
                      <a:pt x="4076" y="65646"/>
                    </a:lnTo>
                    <a:lnTo>
                      <a:pt x="0" y="68313"/>
                    </a:lnTo>
                    <a:lnTo>
                      <a:pt x="177" y="69621"/>
                    </a:lnTo>
                    <a:lnTo>
                      <a:pt x="3644" y="71018"/>
                    </a:lnTo>
                    <a:lnTo>
                      <a:pt x="9677" y="71729"/>
                    </a:lnTo>
                    <a:lnTo>
                      <a:pt x="19240" y="71678"/>
                    </a:lnTo>
                    <a:lnTo>
                      <a:pt x="24028" y="71335"/>
                    </a:lnTo>
                    <a:lnTo>
                      <a:pt x="33489" y="69799"/>
                    </a:lnTo>
                    <a:lnTo>
                      <a:pt x="38163" y="68707"/>
                    </a:lnTo>
                    <a:lnTo>
                      <a:pt x="43954" y="66624"/>
                    </a:lnTo>
                    <a:lnTo>
                      <a:pt x="44831" y="71081"/>
                    </a:lnTo>
                    <a:lnTo>
                      <a:pt x="6858" y="89331"/>
                    </a:lnTo>
                    <a:lnTo>
                      <a:pt x="6311" y="90411"/>
                    </a:lnTo>
                    <a:lnTo>
                      <a:pt x="6807" y="91630"/>
                    </a:lnTo>
                    <a:lnTo>
                      <a:pt x="9245" y="92100"/>
                    </a:lnTo>
                    <a:lnTo>
                      <a:pt x="16370" y="91033"/>
                    </a:lnTo>
                    <a:lnTo>
                      <a:pt x="30238" y="87617"/>
                    </a:lnTo>
                    <a:lnTo>
                      <a:pt x="39255" y="84378"/>
                    </a:lnTo>
                    <a:lnTo>
                      <a:pt x="43573" y="82283"/>
                    </a:lnTo>
                    <a:lnTo>
                      <a:pt x="48412" y="79248"/>
                    </a:lnTo>
                    <a:lnTo>
                      <a:pt x="48577" y="79489"/>
                    </a:lnTo>
                    <a:lnTo>
                      <a:pt x="22923" y="111340"/>
                    </a:lnTo>
                    <a:lnTo>
                      <a:pt x="22352" y="115836"/>
                    </a:lnTo>
                    <a:lnTo>
                      <a:pt x="23533" y="116751"/>
                    </a:lnTo>
                    <a:lnTo>
                      <a:pt x="57505" y="86436"/>
                    </a:lnTo>
                    <a:lnTo>
                      <a:pt x="57670" y="86474"/>
                    </a:lnTo>
                    <a:lnTo>
                      <a:pt x="43103" y="124434"/>
                    </a:lnTo>
                    <a:lnTo>
                      <a:pt x="43103" y="129222"/>
                    </a:lnTo>
                    <a:lnTo>
                      <a:pt x="44411" y="130035"/>
                    </a:lnTo>
                    <a:lnTo>
                      <a:pt x="47561" y="128625"/>
                    </a:lnTo>
                    <a:lnTo>
                      <a:pt x="52857" y="124510"/>
                    </a:lnTo>
                    <a:lnTo>
                      <a:pt x="60210" y="116636"/>
                    </a:lnTo>
                    <a:lnTo>
                      <a:pt x="63246" y="112052"/>
                    </a:lnTo>
                    <a:lnTo>
                      <a:pt x="66128" y="105371"/>
                    </a:lnTo>
                    <a:lnTo>
                      <a:pt x="66903" y="109283"/>
                    </a:lnTo>
                    <a:lnTo>
                      <a:pt x="70878" y="121932"/>
                    </a:lnTo>
                    <a:lnTo>
                      <a:pt x="73380" y="126733"/>
                    </a:lnTo>
                    <a:lnTo>
                      <a:pt x="75463" y="128828"/>
                    </a:lnTo>
                    <a:lnTo>
                      <a:pt x="77089" y="129374"/>
                    </a:lnTo>
                    <a:lnTo>
                      <a:pt x="78130" y="129108"/>
                    </a:lnTo>
                    <a:lnTo>
                      <a:pt x="78676" y="128625"/>
                    </a:lnTo>
                    <a:lnTo>
                      <a:pt x="79895" y="127685"/>
                    </a:lnTo>
                    <a:lnTo>
                      <a:pt x="81686" y="124028"/>
                    </a:lnTo>
                    <a:lnTo>
                      <a:pt x="83261" y="118973"/>
                    </a:lnTo>
                    <a:lnTo>
                      <a:pt x="84912" y="108572"/>
                    </a:lnTo>
                    <a:lnTo>
                      <a:pt x="85267" y="103276"/>
                    </a:lnTo>
                    <a:lnTo>
                      <a:pt x="83769" y="94780"/>
                    </a:lnTo>
                    <a:lnTo>
                      <a:pt x="81140" y="89166"/>
                    </a:lnTo>
                    <a:lnTo>
                      <a:pt x="85153" y="93052"/>
                    </a:lnTo>
                    <a:lnTo>
                      <a:pt x="86842" y="94208"/>
                    </a:lnTo>
                    <a:lnTo>
                      <a:pt x="90855" y="95453"/>
                    </a:lnTo>
                    <a:lnTo>
                      <a:pt x="93091" y="95084"/>
                    </a:lnTo>
                    <a:lnTo>
                      <a:pt x="94195" y="94564"/>
                    </a:lnTo>
                    <a:lnTo>
                      <a:pt x="95288" y="92265"/>
                    </a:lnTo>
                    <a:lnTo>
                      <a:pt x="93903" y="87477"/>
                    </a:lnTo>
                    <a:lnTo>
                      <a:pt x="71551" y="63792"/>
                    </a:lnTo>
                    <a:lnTo>
                      <a:pt x="70637" y="58902"/>
                    </a:lnTo>
                    <a:lnTo>
                      <a:pt x="74866" y="52717"/>
                    </a:lnTo>
                    <a:lnTo>
                      <a:pt x="76276" y="49034"/>
                    </a:lnTo>
                    <a:lnTo>
                      <a:pt x="77838" y="41465"/>
                    </a:lnTo>
                    <a:lnTo>
                      <a:pt x="77597" y="29933"/>
                    </a:lnTo>
                    <a:lnTo>
                      <a:pt x="76136" y="23190"/>
                    </a:lnTo>
                    <a:lnTo>
                      <a:pt x="74015" y="21742"/>
                    </a:lnTo>
                    <a:lnTo>
                      <a:pt x="72796" y="21856"/>
                    </a:lnTo>
                    <a:lnTo>
                      <a:pt x="70675" y="22669"/>
                    </a:lnTo>
                    <a:lnTo>
                      <a:pt x="67843" y="25781"/>
                    </a:lnTo>
                    <a:lnTo>
                      <a:pt x="65684" y="31864"/>
                    </a:lnTo>
                    <a:lnTo>
                      <a:pt x="65455" y="33045"/>
                    </a:lnTo>
                    <a:lnTo>
                      <a:pt x="65316" y="29959"/>
                    </a:lnTo>
                    <a:lnTo>
                      <a:pt x="44983" y="342"/>
                    </a:lnTo>
                    <a:lnTo>
                      <a:pt x="42735" y="0"/>
                    </a:lnTo>
                    <a:close/>
                  </a:path>
                </a:pathLst>
              </a:custGeom>
              <a:solidFill>
                <a:srgbClr val="FFFFFF"/>
              </a:solidFill>
            </p:spPr>
            <p:txBody>
              <a:bodyPr wrap="square" lIns="0" tIns="0" rIns="0" bIns="0" rtlCol="0"/>
              <a:lstStyle/>
              <a:p>
                <a:endParaRPr/>
              </a:p>
            </p:txBody>
          </p:sp>
          <p:sp>
            <p:nvSpPr>
              <p:cNvPr id="723" name="object 708">
                <a:extLst>
                  <a:ext uri="{FF2B5EF4-FFF2-40B4-BE49-F238E27FC236}">
                    <a16:creationId xmlns:a16="http://schemas.microsoft.com/office/drawing/2014/main" id="{A97D7813-E6CC-8BED-F438-1F2097FBCBAD}"/>
                  </a:ext>
                </a:extLst>
              </p:cNvPr>
              <p:cNvSpPr/>
              <p:nvPr/>
            </p:nvSpPr>
            <p:spPr>
              <a:xfrm>
                <a:off x="6841727" y="2802666"/>
                <a:ext cx="95885" cy="130175"/>
              </a:xfrm>
              <a:custGeom>
                <a:avLst/>
                <a:gdLst/>
                <a:ahLst/>
                <a:cxnLst/>
                <a:rect l="l" t="t" r="r" b="b"/>
                <a:pathLst>
                  <a:path w="95884" h="130175">
                    <a:moveTo>
                      <a:pt x="42735" y="0"/>
                    </a:moveTo>
                    <a:lnTo>
                      <a:pt x="41706" y="292"/>
                    </a:lnTo>
                    <a:lnTo>
                      <a:pt x="40563" y="1612"/>
                    </a:lnTo>
                    <a:lnTo>
                      <a:pt x="39852" y="4457"/>
                    </a:lnTo>
                    <a:lnTo>
                      <a:pt x="40093" y="9855"/>
                    </a:lnTo>
                    <a:lnTo>
                      <a:pt x="42011" y="18935"/>
                    </a:lnTo>
                    <a:lnTo>
                      <a:pt x="43027" y="22783"/>
                    </a:lnTo>
                    <a:lnTo>
                      <a:pt x="44323" y="26555"/>
                    </a:lnTo>
                    <a:lnTo>
                      <a:pt x="38468" y="22237"/>
                    </a:lnTo>
                    <a:lnTo>
                      <a:pt x="33553" y="19812"/>
                    </a:lnTo>
                    <a:lnTo>
                      <a:pt x="23228" y="16700"/>
                    </a:lnTo>
                    <a:lnTo>
                      <a:pt x="17919" y="15849"/>
                    </a:lnTo>
                    <a:lnTo>
                      <a:pt x="13906" y="16001"/>
                    </a:lnTo>
                    <a:lnTo>
                      <a:pt x="13157" y="16192"/>
                    </a:lnTo>
                    <a:lnTo>
                      <a:pt x="12446" y="17551"/>
                    </a:lnTo>
                    <a:lnTo>
                      <a:pt x="14846" y="21691"/>
                    </a:lnTo>
                    <a:lnTo>
                      <a:pt x="20320" y="27597"/>
                    </a:lnTo>
                    <a:lnTo>
                      <a:pt x="26162" y="33134"/>
                    </a:lnTo>
                    <a:lnTo>
                      <a:pt x="38747" y="42430"/>
                    </a:lnTo>
                    <a:lnTo>
                      <a:pt x="47218" y="47548"/>
                    </a:lnTo>
                    <a:lnTo>
                      <a:pt x="36156" y="43332"/>
                    </a:lnTo>
                    <a:lnTo>
                      <a:pt x="26466" y="40335"/>
                    </a:lnTo>
                    <a:lnTo>
                      <a:pt x="21501" y="39179"/>
                    </a:lnTo>
                    <a:lnTo>
                      <a:pt x="11404" y="37909"/>
                    </a:lnTo>
                    <a:lnTo>
                      <a:pt x="3771" y="37769"/>
                    </a:lnTo>
                    <a:lnTo>
                      <a:pt x="1790" y="38176"/>
                    </a:lnTo>
                    <a:lnTo>
                      <a:pt x="1244" y="39560"/>
                    </a:lnTo>
                    <a:lnTo>
                      <a:pt x="3987" y="43167"/>
                    </a:lnTo>
                    <a:lnTo>
                      <a:pt x="43916" y="57721"/>
                    </a:lnTo>
                    <a:lnTo>
                      <a:pt x="43878" y="58115"/>
                    </a:lnTo>
                    <a:lnTo>
                      <a:pt x="4076" y="65646"/>
                    </a:lnTo>
                    <a:lnTo>
                      <a:pt x="0" y="68313"/>
                    </a:lnTo>
                    <a:lnTo>
                      <a:pt x="177" y="69621"/>
                    </a:lnTo>
                    <a:lnTo>
                      <a:pt x="3644" y="71018"/>
                    </a:lnTo>
                    <a:lnTo>
                      <a:pt x="9677" y="71729"/>
                    </a:lnTo>
                    <a:lnTo>
                      <a:pt x="19240" y="71678"/>
                    </a:lnTo>
                    <a:lnTo>
                      <a:pt x="24028" y="71335"/>
                    </a:lnTo>
                    <a:lnTo>
                      <a:pt x="33489" y="69799"/>
                    </a:lnTo>
                    <a:lnTo>
                      <a:pt x="38163" y="68707"/>
                    </a:lnTo>
                    <a:lnTo>
                      <a:pt x="43954" y="66624"/>
                    </a:lnTo>
                    <a:lnTo>
                      <a:pt x="44831" y="71081"/>
                    </a:lnTo>
                    <a:lnTo>
                      <a:pt x="6858" y="89331"/>
                    </a:lnTo>
                    <a:lnTo>
                      <a:pt x="6311" y="90411"/>
                    </a:lnTo>
                    <a:lnTo>
                      <a:pt x="6807" y="91630"/>
                    </a:lnTo>
                    <a:lnTo>
                      <a:pt x="9245" y="92100"/>
                    </a:lnTo>
                    <a:lnTo>
                      <a:pt x="16370" y="91033"/>
                    </a:lnTo>
                    <a:lnTo>
                      <a:pt x="30238" y="87617"/>
                    </a:lnTo>
                    <a:lnTo>
                      <a:pt x="39255" y="84378"/>
                    </a:lnTo>
                    <a:lnTo>
                      <a:pt x="43573" y="82283"/>
                    </a:lnTo>
                    <a:lnTo>
                      <a:pt x="48412" y="79248"/>
                    </a:lnTo>
                    <a:lnTo>
                      <a:pt x="48577" y="79489"/>
                    </a:lnTo>
                    <a:lnTo>
                      <a:pt x="22923" y="111340"/>
                    </a:lnTo>
                    <a:lnTo>
                      <a:pt x="22352" y="115836"/>
                    </a:lnTo>
                    <a:lnTo>
                      <a:pt x="23533" y="116751"/>
                    </a:lnTo>
                    <a:lnTo>
                      <a:pt x="57505" y="86436"/>
                    </a:lnTo>
                    <a:lnTo>
                      <a:pt x="57670" y="86474"/>
                    </a:lnTo>
                    <a:lnTo>
                      <a:pt x="43103" y="124434"/>
                    </a:lnTo>
                    <a:lnTo>
                      <a:pt x="43103" y="129222"/>
                    </a:lnTo>
                    <a:lnTo>
                      <a:pt x="44411" y="130035"/>
                    </a:lnTo>
                    <a:lnTo>
                      <a:pt x="47561" y="128625"/>
                    </a:lnTo>
                    <a:lnTo>
                      <a:pt x="52857" y="124510"/>
                    </a:lnTo>
                    <a:lnTo>
                      <a:pt x="60210" y="116636"/>
                    </a:lnTo>
                    <a:lnTo>
                      <a:pt x="63246" y="112052"/>
                    </a:lnTo>
                    <a:lnTo>
                      <a:pt x="66128" y="105371"/>
                    </a:lnTo>
                    <a:lnTo>
                      <a:pt x="66903" y="109283"/>
                    </a:lnTo>
                    <a:lnTo>
                      <a:pt x="70878" y="121932"/>
                    </a:lnTo>
                    <a:lnTo>
                      <a:pt x="73380" y="126733"/>
                    </a:lnTo>
                    <a:lnTo>
                      <a:pt x="75463" y="128828"/>
                    </a:lnTo>
                    <a:lnTo>
                      <a:pt x="77089" y="129374"/>
                    </a:lnTo>
                    <a:lnTo>
                      <a:pt x="78130" y="129108"/>
                    </a:lnTo>
                    <a:lnTo>
                      <a:pt x="78676" y="128625"/>
                    </a:lnTo>
                    <a:lnTo>
                      <a:pt x="79895" y="127685"/>
                    </a:lnTo>
                    <a:lnTo>
                      <a:pt x="81686" y="124028"/>
                    </a:lnTo>
                    <a:lnTo>
                      <a:pt x="83261" y="118973"/>
                    </a:lnTo>
                    <a:lnTo>
                      <a:pt x="84912" y="108572"/>
                    </a:lnTo>
                    <a:lnTo>
                      <a:pt x="85267" y="103276"/>
                    </a:lnTo>
                    <a:lnTo>
                      <a:pt x="83769" y="94780"/>
                    </a:lnTo>
                    <a:lnTo>
                      <a:pt x="81140" y="89166"/>
                    </a:lnTo>
                    <a:lnTo>
                      <a:pt x="85153" y="93052"/>
                    </a:lnTo>
                    <a:lnTo>
                      <a:pt x="86842" y="94208"/>
                    </a:lnTo>
                    <a:lnTo>
                      <a:pt x="90855" y="95453"/>
                    </a:lnTo>
                    <a:lnTo>
                      <a:pt x="93091" y="95084"/>
                    </a:lnTo>
                    <a:lnTo>
                      <a:pt x="94195" y="94564"/>
                    </a:lnTo>
                    <a:lnTo>
                      <a:pt x="95288" y="92265"/>
                    </a:lnTo>
                    <a:lnTo>
                      <a:pt x="93903" y="87477"/>
                    </a:lnTo>
                    <a:lnTo>
                      <a:pt x="71551" y="63792"/>
                    </a:lnTo>
                    <a:lnTo>
                      <a:pt x="70637" y="58902"/>
                    </a:lnTo>
                    <a:lnTo>
                      <a:pt x="74866" y="52717"/>
                    </a:lnTo>
                    <a:lnTo>
                      <a:pt x="76276" y="49034"/>
                    </a:lnTo>
                    <a:lnTo>
                      <a:pt x="77838" y="41465"/>
                    </a:lnTo>
                    <a:lnTo>
                      <a:pt x="77597" y="29933"/>
                    </a:lnTo>
                    <a:lnTo>
                      <a:pt x="76136" y="23190"/>
                    </a:lnTo>
                    <a:lnTo>
                      <a:pt x="74015" y="21742"/>
                    </a:lnTo>
                    <a:lnTo>
                      <a:pt x="72796" y="21856"/>
                    </a:lnTo>
                    <a:lnTo>
                      <a:pt x="70675" y="22669"/>
                    </a:lnTo>
                    <a:lnTo>
                      <a:pt x="67843" y="25781"/>
                    </a:lnTo>
                    <a:lnTo>
                      <a:pt x="65684" y="31864"/>
                    </a:lnTo>
                    <a:lnTo>
                      <a:pt x="65455" y="33045"/>
                    </a:lnTo>
                    <a:lnTo>
                      <a:pt x="65316" y="29959"/>
                    </a:lnTo>
                    <a:lnTo>
                      <a:pt x="44983" y="342"/>
                    </a:lnTo>
                    <a:lnTo>
                      <a:pt x="42735" y="0"/>
                    </a:lnTo>
                    <a:close/>
                  </a:path>
                </a:pathLst>
              </a:custGeom>
              <a:solidFill>
                <a:srgbClr val="51A2C0"/>
              </a:solidFill>
            </p:spPr>
            <p:txBody>
              <a:bodyPr wrap="square" lIns="0" tIns="0" rIns="0" bIns="0" rtlCol="0"/>
              <a:lstStyle/>
              <a:p>
                <a:endParaRPr/>
              </a:p>
            </p:txBody>
          </p:sp>
          <p:sp>
            <p:nvSpPr>
              <p:cNvPr id="724" name="object 709">
                <a:extLst>
                  <a:ext uri="{FF2B5EF4-FFF2-40B4-BE49-F238E27FC236}">
                    <a16:creationId xmlns:a16="http://schemas.microsoft.com/office/drawing/2014/main" id="{4DF05BEE-5A5D-4E55-3272-8EE19EEEB878}"/>
                  </a:ext>
                </a:extLst>
              </p:cNvPr>
              <p:cNvSpPr/>
              <p:nvPr/>
            </p:nvSpPr>
            <p:spPr>
              <a:xfrm>
                <a:off x="6912357" y="2860636"/>
                <a:ext cx="24765" cy="33655"/>
              </a:xfrm>
              <a:custGeom>
                <a:avLst/>
                <a:gdLst/>
                <a:ahLst/>
                <a:cxnLst/>
                <a:rect l="l" t="t" r="r" b="b"/>
                <a:pathLst>
                  <a:path w="24765" h="33655">
                    <a:moveTo>
                      <a:pt x="23990" y="31292"/>
                    </a:moveTo>
                    <a:lnTo>
                      <a:pt x="24460" y="33388"/>
                    </a:lnTo>
                    <a:lnTo>
                      <a:pt x="24231" y="32270"/>
                    </a:lnTo>
                    <a:lnTo>
                      <a:pt x="23990" y="31292"/>
                    </a:lnTo>
                    <a:close/>
                  </a:path>
                  <a:path w="24765" h="33655">
                    <a:moveTo>
                      <a:pt x="21130" y="25104"/>
                    </a:moveTo>
                    <a:lnTo>
                      <a:pt x="22542" y="27736"/>
                    </a:lnTo>
                    <a:lnTo>
                      <a:pt x="23279" y="29502"/>
                    </a:lnTo>
                    <a:lnTo>
                      <a:pt x="22542" y="27711"/>
                    </a:lnTo>
                    <a:lnTo>
                      <a:pt x="21130" y="25104"/>
                    </a:lnTo>
                    <a:close/>
                  </a:path>
                  <a:path w="24765" h="33655">
                    <a:moveTo>
                      <a:pt x="774" y="0"/>
                    </a:moveTo>
                    <a:lnTo>
                      <a:pt x="0" y="939"/>
                    </a:lnTo>
                    <a:lnTo>
                      <a:pt x="368" y="2286"/>
                    </a:lnTo>
                    <a:lnTo>
                      <a:pt x="25" y="939"/>
                    </a:lnTo>
                    <a:lnTo>
                      <a:pt x="774" y="0"/>
                    </a:lnTo>
                    <a:close/>
                  </a:path>
                </a:pathLst>
              </a:custGeom>
              <a:solidFill>
                <a:srgbClr val="567181"/>
              </a:solidFill>
            </p:spPr>
            <p:txBody>
              <a:bodyPr wrap="square" lIns="0" tIns="0" rIns="0" bIns="0" rtlCol="0"/>
              <a:lstStyle/>
              <a:p>
                <a:endParaRPr/>
              </a:p>
            </p:txBody>
          </p:sp>
          <p:sp>
            <p:nvSpPr>
              <p:cNvPr id="725" name="object 710">
                <a:extLst>
                  <a:ext uri="{FF2B5EF4-FFF2-40B4-BE49-F238E27FC236}">
                    <a16:creationId xmlns:a16="http://schemas.microsoft.com/office/drawing/2014/main" id="{A8CCD1EA-DF83-E705-3490-04FE8F16D35C}"/>
                  </a:ext>
                </a:extLst>
              </p:cNvPr>
              <p:cNvSpPr/>
              <p:nvPr/>
            </p:nvSpPr>
            <p:spPr>
              <a:xfrm>
                <a:off x="6916712" y="2850298"/>
                <a:ext cx="8890" cy="70485"/>
              </a:xfrm>
              <a:custGeom>
                <a:avLst/>
                <a:gdLst/>
                <a:ahLst/>
                <a:cxnLst/>
                <a:rect l="l" t="t" r="r" b="b"/>
                <a:pathLst>
                  <a:path w="8890" h="70485">
                    <a:moveTo>
                      <a:pt x="1498" y="0"/>
                    </a:moveTo>
                    <a:lnTo>
                      <a:pt x="850" y="2222"/>
                    </a:lnTo>
                    <a:lnTo>
                      <a:pt x="0" y="4394"/>
                    </a:lnTo>
                    <a:lnTo>
                      <a:pt x="876" y="2209"/>
                    </a:lnTo>
                    <a:lnTo>
                      <a:pt x="1498" y="0"/>
                    </a:lnTo>
                    <a:close/>
                  </a:path>
                  <a:path w="8890" h="70485">
                    <a:moveTo>
                      <a:pt x="8826" y="68173"/>
                    </a:moveTo>
                    <a:lnTo>
                      <a:pt x="8699" y="68935"/>
                    </a:lnTo>
                    <a:lnTo>
                      <a:pt x="8420" y="70307"/>
                    </a:lnTo>
                    <a:lnTo>
                      <a:pt x="8712" y="68935"/>
                    </a:lnTo>
                    <a:lnTo>
                      <a:pt x="8826" y="68173"/>
                    </a:lnTo>
                    <a:close/>
                  </a:path>
                </a:pathLst>
              </a:custGeom>
              <a:solidFill>
                <a:srgbClr val="066C7B"/>
              </a:solidFill>
            </p:spPr>
            <p:txBody>
              <a:bodyPr wrap="square" lIns="0" tIns="0" rIns="0" bIns="0" rtlCol="0"/>
              <a:lstStyle/>
              <a:p>
                <a:endParaRPr/>
              </a:p>
            </p:txBody>
          </p:sp>
          <p:sp>
            <p:nvSpPr>
              <p:cNvPr id="726" name="object 711">
                <a:extLst>
                  <a:ext uri="{FF2B5EF4-FFF2-40B4-BE49-F238E27FC236}">
                    <a16:creationId xmlns:a16="http://schemas.microsoft.com/office/drawing/2014/main" id="{819041EB-3DF3-7059-F083-C44529F8F762}"/>
                  </a:ext>
                </a:extLst>
              </p:cNvPr>
              <p:cNvSpPr/>
              <p:nvPr/>
            </p:nvSpPr>
            <p:spPr>
              <a:xfrm>
                <a:off x="6909943" y="2826143"/>
                <a:ext cx="15240" cy="100330"/>
              </a:xfrm>
              <a:custGeom>
                <a:avLst/>
                <a:gdLst/>
                <a:ahLst/>
                <a:cxnLst/>
                <a:rect l="l" t="t" r="r" b="b"/>
                <a:pathLst>
                  <a:path w="15240" h="100330">
                    <a:moveTo>
                      <a:pt x="1625" y="0"/>
                    </a:moveTo>
                    <a:lnTo>
                      <a:pt x="1270" y="355"/>
                    </a:lnTo>
                    <a:lnTo>
                      <a:pt x="0" y="1854"/>
                    </a:lnTo>
                    <a:lnTo>
                      <a:pt x="1295" y="342"/>
                    </a:lnTo>
                    <a:lnTo>
                      <a:pt x="1625" y="0"/>
                    </a:lnTo>
                    <a:close/>
                  </a:path>
                  <a:path w="15240" h="100330">
                    <a:moveTo>
                      <a:pt x="1981" y="96583"/>
                    </a:moveTo>
                    <a:lnTo>
                      <a:pt x="1435" y="95021"/>
                    </a:lnTo>
                    <a:lnTo>
                      <a:pt x="1981" y="96596"/>
                    </a:lnTo>
                    <a:close/>
                  </a:path>
                  <a:path w="15240" h="100330">
                    <a:moveTo>
                      <a:pt x="2997" y="99060"/>
                    </a:moveTo>
                    <a:lnTo>
                      <a:pt x="2628" y="98132"/>
                    </a:lnTo>
                    <a:lnTo>
                      <a:pt x="2997" y="99060"/>
                    </a:lnTo>
                    <a:close/>
                  </a:path>
                  <a:path w="15240" h="100330">
                    <a:moveTo>
                      <a:pt x="3416" y="99961"/>
                    </a:moveTo>
                    <a:lnTo>
                      <a:pt x="3009" y="99060"/>
                    </a:lnTo>
                    <a:lnTo>
                      <a:pt x="3416" y="99961"/>
                    </a:lnTo>
                    <a:close/>
                  </a:path>
                  <a:path w="15240" h="100330">
                    <a:moveTo>
                      <a:pt x="14630" y="96862"/>
                    </a:moveTo>
                    <a:lnTo>
                      <a:pt x="13881" y="99288"/>
                    </a:lnTo>
                    <a:lnTo>
                      <a:pt x="14033" y="98869"/>
                    </a:lnTo>
                    <a:lnTo>
                      <a:pt x="14630" y="96862"/>
                    </a:lnTo>
                    <a:close/>
                  </a:path>
                  <a:path w="15240" h="100330">
                    <a:moveTo>
                      <a:pt x="15189" y="94462"/>
                    </a:moveTo>
                    <a:lnTo>
                      <a:pt x="14630" y="96862"/>
                    </a:lnTo>
                    <a:lnTo>
                      <a:pt x="14935" y="95669"/>
                    </a:lnTo>
                    <a:lnTo>
                      <a:pt x="15189" y="94462"/>
                    </a:lnTo>
                    <a:close/>
                  </a:path>
                </a:pathLst>
              </a:custGeom>
              <a:solidFill>
                <a:srgbClr val="2A6D78"/>
              </a:solidFill>
            </p:spPr>
            <p:txBody>
              <a:bodyPr wrap="square" lIns="0" tIns="0" rIns="0" bIns="0" rtlCol="0"/>
              <a:lstStyle/>
              <a:p>
                <a:endParaRPr/>
              </a:p>
            </p:txBody>
          </p:sp>
          <p:sp>
            <p:nvSpPr>
              <p:cNvPr id="727" name="object 712">
                <a:extLst>
                  <a:ext uri="{FF2B5EF4-FFF2-40B4-BE49-F238E27FC236}">
                    <a16:creationId xmlns:a16="http://schemas.microsoft.com/office/drawing/2014/main" id="{2F06736E-AA48-749B-42CA-40DA7B3D55FE}"/>
                  </a:ext>
                </a:extLst>
              </p:cNvPr>
              <p:cNvSpPr/>
              <p:nvPr/>
            </p:nvSpPr>
            <p:spPr>
              <a:xfrm>
                <a:off x="6888982" y="2804505"/>
                <a:ext cx="3175" cy="2540"/>
              </a:xfrm>
              <a:custGeom>
                <a:avLst/>
                <a:gdLst/>
                <a:ahLst/>
                <a:cxnLst/>
                <a:rect l="l" t="t" r="r" b="b"/>
                <a:pathLst>
                  <a:path w="3175" h="2539">
                    <a:moveTo>
                      <a:pt x="0" y="0"/>
                    </a:moveTo>
                    <a:lnTo>
                      <a:pt x="1104" y="774"/>
                    </a:lnTo>
                    <a:lnTo>
                      <a:pt x="2623" y="2109"/>
                    </a:lnTo>
                    <a:lnTo>
                      <a:pt x="1117" y="774"/>
                    </a:lnTo>
                    <a:lnTo>
                      <a:pt x="0" y="0"/>
                    </a:lnTo>
                    <a:close/>
                  </a:path>
                </a:pathLst>
              </a:custGeom>
              <a:solidFill>
                <a:srgbClr val="066C7B"/>
              </a:solidFill>
            </p:spPr>
            <p:txBody>
              <a:bodyPr wrap="square" lIns="0" tIns="0" rIns="0" bIns="0" rtlCol="0"/>
              <a:lstStyle/>
              <a:p>
                <a:endParaRPr/>
              </a:p>
            </p:txBody>
          </p:sp>
          <p:sp>
            <p:nvSpPr>
              <p:cNvPr id="728" name="object 713">
                <a:extLst>
                  <a:ext uri="{FF2B5EF4-FFF2-40B4-BE49-F238E27FC236}">
                    <a16:creationId xmlns:a16="http://schemas.microsoft.com/office/drawing/2014/main" id="{BEFE3A80-BC48-3964-70BF-76F7BA0DA0C9}"/>
                  </a:ext>
                </a:extLst>
              </p:cNvPr>
              <p:cNvSpPr/>
              <p:nvPr/>
            </p:nvSpPr>
            <p:spPr>
              <a:xfrm>
                <a:off x="6882556" y="2869848"/>
                <a:ext cx="1905" cy="635"/>
              </a:xfrm>
              <a:custGeom>
                <a:avLst/>
                <a:gdLst/>
                <a:ahLst/>
                <a:cxnLst/>
                <a:rect l="l" t="t" r="r" b="b"/>
                <a:pathLst>
                  <a:path w="1904" h="635">
                    <a:moveTo>
                      <a:pt x="1597" y="0"/>
                    </a:moveTo>
                    <a:lnTo>
                      <a:pt x="0" y="540"/>
                    </a:lnTo>
                    <a:lnTo>
                      <a:pt x="708" y="317"/>
                    </a:lnTo>
                    <a:lnTo>
                      <a:pt x="1597" y="0"/>
                    </a:lnTo>
                    <a:close/>
                  </a:path>
                </a:pathLst>
              </a:custGeom>
              <a:solidFill>
                <a:srgbClr val="155777"/>
              </a:solidFill>
            </p:spPr>
            <p:txBody>
              <a:bodyPr wrap="square" lIns="0" tIns="0" rIns="0" bIns="0" rtlCol="0"/>
              <a:lstStyle/>
              <a:p>
                <a:endParaRPr/>
              </a:p>
            </p:txBody>
          </p:sp>
          <p:sp>
            <p:nvSpPr>
              <p:cNvPr id="729" name="object 714">
                <a:extLst>
                  <a:ext uri="{FF2B5EF4-FFF2-40B4-BE49-F238E27FC236}">
                    <a16:creationId xmlns:a16="http://schemas.microsoft.com/office/drawing/2014/main" id="{6E572F7A-51A8-3F17-EC72-634053F0D422}"/>
                  </a:ext>
                </a:extLst>
              </p:cNvPr>
              <p:cNvSpPr/>
              <p:nvPr/>
            </p:nvSpPr>
            <p:spPr>
              <a:xfrm>
                <a:off x="6867880" y="2835731"/>
                <a:ext cx="10795" cy="8255"/>
              </a:xfrm>
              <a:custGeom>
                <a:avLst/>
                <a:gdLst/>
                <a:ahLst/>
                <a:cxnLst/>
                <a:rect l="l" t="t" r="r" b="b"/>
                <a:pathLst>
                  <a:path w="10795" h="8255">
                    <a:moveTo>
                      <a:pt x="2717" y="2184"/>
                    </a:moveTo>
                    <a:lnTo>
                      <a:pt x="12" y="0"/>
                    </a:lnTo>
                    <a:lnTo>
                      <a:pt x="2717" y="2184"/>
                    </a:lnTo>
                    <a:close/>
                  </a:path>
                  <a:path w="10795" h="8255">
                    <a:moveTo>
                      <a:pt x="3390" y="2717"/>
                    </a:moveTo>
                    <a:lnTo>
                      <a:pt x="2717" y="2184"/>
                    </a:lnTo>
                    <a:lnTo>
                      <a:pt x="3390" y="2717"/>
                    </a:lnTo>
                    <a:close/>
                  </a:path>
                  <a:path w="10795" h="8255">
                    <a:moveTo>
                      <a:pt x="10795" y="8077"/>
                    </a:moveTo>
                    <a:lnTo>
                      <a:pt x="9499" y="7162"/>
                    </a:lnTo>
                    <a:lnTo>
                      <a:pt x="10795" y="8077"/>
                    </a:lnTo>
                    <a:close/>
                  </a:path>
                </a:pathLst>
              </a:custGeom>
              <a:solidFill>
                <a:srgbClr val="2A6D78"/>
              </a:solidFill>
            </p:spPr>
            <p:txBody>
              <a:bodyPr wrap="square" lIns="0" tIns="0" rIns="0" bIns="0" rtlCol="0"/>
              <a:lstStyle/>
              <a:p>
                <a:endParaRPr/>
              </a:p>
            </p:txBody>
          </p:sp>
          <p:sp>
            <p:nvSpPr>
              <p:cNvPr id="730" name="object 715">
                <a:extLst>
                  <a:ext uri="{FF2B5EF4-FFF2-40B4-BE49-F238E27FC236}">
                    <a16:creationId xmlns:a16="http://schemas.microsoft.com/office/drawing/2014/main" id="{90CD26DA-74F6-56A8-41B7-FE1BE902715C}"/>
                  </a:ext>
                </a:extLst>
              </p:cNvPr>
              <p:cNvSpPr/>
              <p:nvPr/>
            </p:nvSpPr>
            <p:spPr>
              <a:xfrm>
                <a:off x="6866674" y="2905378"/>
                <a:ext cx="1905" cy="3175"/>
              </a:xfrm>
              <a:custGeom>
                <a:avLst/>
                <a:gdLst/>
                <a:ahLst/>
                <a:cxnLst/>
                <a:rect l="l" t="t" r="r" b="b"/>
                <a:pathLst>
                  <a:path w="1904" h="3175">
                    <a:moveTo>
                      <a:pt x="1524" y="0"/>
                    </a:moveTo>
                    <a:lnTo>
                      <a:pt x="723" y="1549"/>
                    </a:lnTo>
                    <a:lnTo>
                      <a:pt x="0" y="3136"/>
                    </a:lnTo>
                    <a:lnTo>
                      <a:pt x="736" y="1549"/>
                    </a:lnTo>
                    <a:lnTo>
                      <a:pt x="1524" y="0"/>
                    </a:lnTo>
                    <a:close/>
                  </a:path>
                </a:pathLst>
              </a:custGeom>
              <a:solidFill>
                <a:srgbClr val="3C7391"/>
              </a:solidFill>
            </p:spPr>
            <p:txBody>
              <a:bodyPr wrap="square" lIns="0" tIns="0" rIns="0" bIns="0" rtlCol="0"/>
              <a:lstStyle/>
              <a:p>
                <a:endParaRPr/>
              </a:p>
            </p:txBody>
          </p:sp>
          <p:sp>
            <p:nvSpPr>
              <p:cNvPr id="731" name="object 716">
                <a:extLst>
                  <a:ext uri="{FF2B5EF4-FFF2-40B4-BE49-F238E27FC236}">
                    <a16:creationId xmlns:a16="http://schemas.microsoft.com/office/drawing/2014/main" id="{F3FB2546-C1CE-4CFD-8E87-158B47ED614B}"/>
                  </a:ext>
                </a:extLst>
              </p:cNvPr>
              <p:cNvSpPr/>
              <p:nvPr/>
            </p:nvSpPr>
            <p:spPr>
              <a:xfrm>
                <a:off x="6852344" y="2887813"/>
                <a:ext cx="1270" cy="1270"/>
              </a:xfrm>
              <a:custGeom>
                <a:avLst/>
                <a:gdLst/>
                <a:ahLst/>
                <a:cxnLst/>
                <a:rect l="l" t="t" r="r" b="b"/>
                <a:pathLst>
                  <a:path w="1270" h="1269">
                    <a:moveTo>
                      <a:pt x="915" y="0"/>
                    </a:moveTo>
                    <a:lnTo>
                      <a:pt x="318" y="406"/>
                    </a:lnTo>
                    <a:lnTo>
                      <a:pt x="0" y="652"/>
                    </a:lnTo>
                    <a:lnTo>
                      <a:pt x="915" y="0"/>
                    </a:lnTo>
                    <a:close/>
                  </a:path>
                </a:pathLst>
              </a:custGeom>
              <a:solidFill>
                <a:srgbClr val="155777"/>
              </a:solidFill>
            </p:spPr>
            <p:txBody>
              <a:bodyPr wrap="square" lIns="0" tIns="0" rIns="0" bIns="0" rtlCol="0"/>
              <a:lstStyle/>
              <a:p>
                <a:endParaRPr/>
              </a:p>
            </p:txBody>
          </p:sp>
          <p:sp>
            <p:nvSpPr>
              <p:cNvPr id="732" name="object 717">
                <a:extLst>
                  <a:ext uri="{FF2B5EF4-FFF2-40B4-BE49-F238E27FC236}">
                    <a16:creationId xmlns:a16="http://schemas.microsoft.com/office/drawing/2014/main" id="{ED1DC2C6-0DE8-F4E4-04BF-D39A90F98803}"/>
                  </a:ext>
                </a:extLst>
              </p:cNvPr>
              <p:cNvSpPr/>
              <p:nvPr/>
            </p:nvSpPr>
            <p:spPr>
              <a:xfrm>
                <a:off x="6854334" y="2818571"/>
                <a:ext cx="1905" cy="2540"/>
              </a:xfrm>
              <a:custGeom>
                <a:avLst/>
                <a:gdLst/>
                <a:ahLst/>
                <a:cxnLst/>
                <a:rect l="l" t="t" r="r" b="b"/>
                <a:pathLst>
                  <a:path w="1904" h="2539">
                    <a:moveTo>
                      <a:pt x="139" y="939"/>
                    </a:moveTo>
                    <a:lnTo>
                      <a:pt x="38" y="1155"/>
                    </a:lnTo>
                    <a:lnTo>
                      <a:pt x="0" y="2070"/>
                    </a:lnTo>
                    <a:lnTo>
                      <a:pt x="203" y="2540"/>
                    </a:lnTo>
                    <a:lnTo>
                      <a:pt x="12" y="2070"/>
                    </a:lnTo>
                    <a:lnTo>
                      <a:pt x="139" y="939"/>
                    </a:lnTo>
                    <a:close/>
                  </a:path>
                  <a:path w="1904" h="2539">
                    <a:moveTo>
                      <a:pt x="730" y="260"/>
                    </a:moveTo>
                    <a:lnTo>
                      <a:pt x="512" y="330"/>
                    </a:lnTo>
                    <a:lnTo>
                      <a:pt x="139" y="939"/>
                    </a:lnTo>
                    <a:lnTo>
                      <a:pt x="520" y="330"/>
                    </a:lnTo>
                    <a:lnTo>
                      <a:pt x="730" y="260"/>
                    </a:lnTo>
                    <a:close/>
                  </a:path>
                  <a:path w="1904" h="2539">
                    <a:moveTo>
                      <a:pt x="1828" y="0"/>
                    </a:moveTo>
                    <a:lnTo>
                      <a:pt x="1130" y="127"/>
                    </a:lnTo>
                    <a:lnTo>
                      <a:pt x="730" y="260"/>
                    </a:lnTo>
                    <a:lnTo>
                      <a:pt x="1341" y="101"/>
                    </a:lnTo>
                    <a:lnTo>
                      <a:pt x="1828" y="0"/>
                    </a:lnTo>
                    <a:close/>
                  </a:path>
                </a:pathLst>
              </a:custGeom>
              <a:solidFill>
                <a:srgbClr val="066C7B"/>
              </a:solidFill>
            </p:spPr>
            <p:txBody>
              <a:bodyPr wrap="square" lIns="0" tIns="0" rIns="0" bIns="0" rtlCol="0"/>
              <a:lstStyle/>
              <a:p>
                <a:endParaRPr/>
              </a:p>
            </p:txBody>
          </p:sp>
          <p:pic>
            <p:nvPicPr>
              <p:cNvPr id="733" name="object 718">
                <a:extLst>
                  <a:ext uri="{FF2B5EF4-FFF2-40B4-BE49-F238E27FC236}">
                    <a16:creationId xmlns:a16="http://schemas.microsoft.com/office/drawing/2014/main" id="{365471D5-D35D-4490-9D0C-A66B7F67F367}"/>
                  </a:ext>
                </a:extLst>
              </p:cNvPr>
              <p:cNvPicPr/>
              <p:nvPr/>
            </p:nvPicPr>
            <p:blipFill>
              <a:blip r:embed="rId474" cstate="hqprint">
                <a:extLst>
                  <a:ext uri="{28A0092B-C50C-407E-A947-70E740481C1C}">
                    <a14:useLocalDpi xmlns:a14="http://schemas.microsoft.com/office/drawing/2010/main"/>
                  </a:ext>
                </a:extLst>
              </a:blip>
              <a:stretch>
                <a:fillRect/>
              </a:stretch>
            </p:blipFill>
            <p:spPr>
              <a:xfrm>
                <a:off x="6952735" y="2187275"/>
                <a:ext cx="67266" cy="133518"/>
              </a:xfrm>
              <a:prstGeom prst="rect">
                <a:avLst/>
              </a:prstGeom>
            </p:spPr>
          </p:pic>
          <p:pic>
            <p:nvPicPr>
              <p:cNvPr id="734" name="object 719">
                <a:extLst>
                  <a:ext uri="{FF2B5EF4-FFF2-40B4-BE49-F238E27FC236}">
                    <a16:creationId xmlns:a16="http://schemas.microsoft.com/office/drawing/2014/main" id="{5DE22175-7E53-AAD4-5932-F689AA4FE4F6}"/>
                  </a:ext>
                </a:extLst>
              </p:cNvPr>
              <p:cNvPicPr/>
              <p:nvPr/>
            </p:nvPicPr>
            <p:blipFill>
              <a:blip r:embed="rId475" cstate="hqprint">
                <a:extLst>
                  <a:ext uri="{28A0092B-C50C-407E-A947-70E740481C1C}">
                    <a14:useLocalDpi xmlns:a14="http://schemas.microsoft.com/office/drawing/2010/main"/>
                  </a:ext>
                </a:extLst>
              </a:blip>
              <a:stretch>
                <a:fillRect/>
              </a:stretch>
            </p:blipFill>
            <p:spPr>
              <a:xfrm>
                <a:off x="6841782" y="2629649"/>
                <a:ext cx="119451" cy="401704"/>
              </a:xfrm>
              <a:prstGeom prst="rect">
                <a:avLst/>
              </a:prstGeom>
            </p:spPr>
          </p:pic>
          <p:pic>
            <p:nvPicPr>
              <p:cNvPr id="735" name="object 720">
                <a:extLst>
                  <a:ext uri="{FF2B5EF4-FFF2-40B4-BE49-F238E27FC236}">
                    <a16:creationId xmlns:a16="http://schemas.microsoft.com/office/drawing/2014/main" id="{786E696F-F28D-B0BE-64A6-A6D326900E5A}"/>
                  </a:ext>
                </a:extLst>
              </p:cNvPr>
              <p:cNvPicPr/>
              <p:nvPr/>
            </p:nvPicPr>
            <p:blipFill>
              <a:blip r:embed="rId476" cstate="hqprint">
                <a:extLst>
                  <a:ext uri="{28A0092B-C50C-407E-A947-70E740481C1C}">
                    <a14:useLocalDpi xmlns:a14="http://schemas.microsoft.com/office/drawing/2010/main"/>
                  </a:ext>
                </a:extLst>
              </a:blip>
              <a:stretch>
                <a:fillRect/>
              </a:stretch>
            </p:blipFill>
            <p:spPr>
              <a:xfrm>
                <a:off x="6968848" y="4336551"/>
                <a:ext cx="51153" cy="118784"/>
              </a:xfrm>
              <a:prstGeom prst="rect">
                <a:avLst/>
              </a:prstGeom>
            </p:spPr>
          </p:pic>
          <p:pic>
            <p:nvPicPr>
              <p:cNvPr id="736" name="object 721">
                <a:extLst>
                  <a:ext uri="{FF2B5EF4-FFF2-40B4-BE49-F238E27FC236}">
                    <a16:creationId xmlns:a16="http://schemas.microsoft.com/office/drawing/2014/main" id="{6390C68F-DE9F-AF48-5F41-3C878420C2EB}"/>
                  </a:ext>
                </a:extLst>
              </p:cNvPr>
              <p:cNvPicPr/>
              <p:nvPr/>
            </p:nvPicPr>
            <p:blipFill>
              <a:blip r:embed="rId477" cstate="hqprint">
                <a:extLst>
                  <a:ext uri="{28A0092B-C50C-407E-A947-70E740481C1C}">
                    <a14:useLocalDpi xmlns:a14="http://schemas.microsoft.com/office/drawing/2010/main"/>
                  </a:ext>
                </a:extLst>
              </a:blip>
              <a:stretch>
                <a:fillRect/>
              </a:stretch>
            </p:blipFill>
            <p:spPr>
              <a:xfrm>
                <a:off x="6879753" y="3321617"/>
                <a:ext cx="140247" cy="262853"/>
              </a:xfrm>
              <a:prstGeom prst="rect">
                <a:avLst/>
              </a:prstGeom>
            </p:spPr>
          </p:pic>
          <p:pic>
            <p:nvPicPr>
              <p:cNvPr id="737" name="object 722">
                <a:extLst>
                  <a:ext uri="{FF2B5EF4-FFF2-40B4-BE49-F238E27FC236}">
                    <a16:creationId xmlns:a16="http://schemas.microsoft.com/office/drawing/2014/main" id="{2B87AD12-2938-F50C-95DB-B7CCFC797C29}"/>
                  </a:ext>
                </a:extLst>
              </p:cNvPr>
              <p:cNvPicPr/>
              <p:nvPr/>
            </p:nvPicPr>
            <p:blipFill>
              <a:blip r:embed="rId478" cstate="hqprint">
                <a:extLst>
                  <a:ext uri="{28A0092B-C50C-407E-A947-70E740481C1C}">
                    <a14:useLocalDpi xmlns:a14="http://schemas.microsoft.com/office/drawing/2010/main"/>
                  </a:ext>
                </a:extLst>
              </a:blip>
              <a:stretch>
                <a:fillRect/>
              </a:stretch>
            </p:blipFill>
            <p:spPr>
              <a:xfrm>
                <a:off x="3961503" y="3994839"/>
                <a:ext cx="101112" cy="247085"/>
              </a:xfrm>
              <a:prstGeom prst="rect">
                <a:avLst/>
              </a:prstGeom>
            </p:spPr>
          </p:pic>
          <p:pic>
            <p:nvPicPr>
              <p:cNvPr id="738" name="object 723">
                <a:extLst>
                  <a:ext uri="{FF2B5EF4-FFF2-40B4-BE49-F238E27FC236}">
                    <a16:creationId xmlns:a16="http://schemas.microsoft.com/office/drawing/2014/main" id="{0D37F902-9EDC-5AE2-0444-779068C32C57}"/>
                  </a:ext>
                </a:extLst>
              </p:cNvPr>
              <p:cNvPicPr/>
              <p:nvPr/>
            </p:nvPicPr>
            <p:blipFill>
              <a:blip r:embed="rId479" cstate="hqprint">
                <a:extLst>
                  <a:ext uri="{28A0092B-C50C-407E-A947-70E740481C1C}">
                    <a14:useLocalDpi xmlns:a14="http://schemas.microsoft.com/office/drawing/2010/main"/>
                  </a:ext>
                </a:extLst>
              </a:blip>
              <a:stretch>
                <a:fillRect/>
              </a:stretch>
            </p:blipFill>
            <p:spPr>
              <a:xfrm>
                <a:off x="3960012" y="2763336"/>
                <a:ext cx="83573" cy="132082"/>
              </a:xfrm>
              <a:prstGeom prst="rect">
                <a:avLst/>
              </a:prstGeom>
            </p:spPr>
          </p:pic>
          <p:pic>
            <p:nvPicPr>
              <p:cNvPr id="739" name="object 724">
                <a:extLst>
                  <a:ext uri="{FF2B5EF4-FFF2-40B4-BE49-F238E27FC236}">
                    <a16:creationId xmlns:a16="http://schemas.microsoft.com/office/drawing/2014/main" id="{6A7276E6-E0A4-06EC-F340-1F7808AB3CFE}"/>
                  </a:ext>
                </a:extLst>
              </p:cNvPr>
              <p:cNvPicPr/>
              <p:nvPr/>
            </p:nvPicPr>
            <p:blipFill>
              <a:blip r:embed="rId480" cstate="hqprint">
                <a:extLst>
                  <a:ext uri="{28A0092B-C50C-407E-A947-70E740481C1C}">
                    <a14:useLocalDpi xmlns:a14="http://schemas.microsoft.com/office/drawing/2010/main"/>
                  </a:ext>
                </a:extLst>
              </a:blip>
              <a:stretch>
                <a:fillRect/>
              </a:stretch>
            </p:blipFill>
            <p:spPr>
              <a:xfrm>
                <a:off x="3960012" y="2359320"/>
                <a:ext cx="117693" cy="222399"/>
              </a:xfrm>
              <a:prstGeom prst="rect">
                <a:avLst/>
              </a:prstGeom>
            </p:spPr>
          </p:pic>
          <p:pic>
            <p:nvPicPr>
              <p:cNvPr id="740" name="object 725">
                <a:extLst>
                  <a:ext uri="{FF2B5EF4-FFF2-40B4-BE49-F238E27FC236}">
                    <a16:creationId xmlns:a16="http://schemas.microsoft.com/office/drawing/2014/main" id="{DBB87EC2-4188-8C3D-A05A-C2F509D08350}"/>
                  </a:ext>
                </a:extLst>
              </p:cNvPr>
              <p:cNvPicPr/>
              <p:nvPr/>
            </p:nvPicPr>
            <p:blipFill>
              <a:blip r:embed="rId481" cstate="hqprint">
                <a:extLst>
                  <a:ext uri="{28A0092B-C50C-407E-A947-70E740481C1C}">
                    <a14:useLocalDpi xmlns:a14="http://schemas.microsoft.com/office/drawing/2010/main"/>
                  </a:ext>
                </a:extLst>
              </a:blip>
              <a:stretch>
                <a:fillRect/>
              </a:stretch>
            </p:blipFill>
            <p:spPr>
              <a:xfrm>
                <a:off x="3966319" y="5297152"/>
                <a:ext cx="95376" cy="130035"/>
              </a:xfrm>
              <a:prstGeom prst="rect">
                <a:avLst/>
              </a:prstGeom>
            </p:spPr>
          </p:pic>
          <p:pic>
            <p:nvPicPr>
              <p:cNvPr id="741" name="object 726">
                <a:extLst>
                  <a:ext uri="{FF2B5EF4-FFF2-40B4-BE49-F238E27FC236}">
                    <a16:creationId xmlns:a16="http://schemas.microsoft.com/office/drawing/2014/main" id="{8C684FB9-0548-3ABA-5A8B-65C77E82239C}"/>
                  </a:ext>
                </a:extLst>
              </p:cNvPr>
              <p:cNvPicPr/>
              <p:nvPr/>
            </p:nvPicPr>
            <p:blipFill>
              <a:blip r:embed="rId482" cstate="hqprint">
                <a:extLst>
                  <a:ext uri="{28A0092B-C50C-407E-A947-70E740481C1C}">
                    <a14:useLocalDpi xmlns:a14="http://schemas.microsoft.com/office/drawing/2010/main"/>
                  </a:ext>
                </a:extLst>
              </a:blip>
              <a:stretch>
                <a:fillRect/>
              </a:stretch>
            </p:blipFill>
            <p:spPr>
              <a:xfrm>
                <a:off x="3960012" y="4483264"/>
                <a:ext cx="89527" cy="128305"/>
              </a:xfrm>
              <a:prstGeom prst="rect">
                <a:avLst/>
              </a:prstGeom>
            </p:spPr>
          </p:pic>
          <p:pic>
            <p:nvPicPr>
              <p:cNvPr id="742" name="object 727">
                <a:extLst>
                  <a:ext uri="{FF2B5EF4-FFF2-40B4-BE49-F238E27FC236}">
                    <a16:creationId xmlns:a16="http://schemas.microsoft.com/office/drawing/2014/main" id="{EBFFD9D5-D08C-7A43-392C-CE7B3E2BACAF}"/>
                  </a:ext>
                </a:extLst>
              </p:cNvPr>
              <p:cNvPicPr/>
              <p:nvPr/>
            </p:nvPicPr>
            <p:blipFill>
              <a:blip r:embed="rId483" cstate="hqprint">
                <a:extLst>
                  <a:ext uri="{28A0092B-C50C-407E-A947-70E740481C1C}">
                    <a14:useLocalDpi xmlns:a14="http://schemas.microsoft.com/office/drawing/2010/main"/>
                  </a:ext>
                </a:extLst>
              </a:blip>
              <a:stretch>
                <a:fillRect/>
              </a:stretch>
            </p:blipFill>
            <p:spPr>
              <a:xfrm>
                <a:off x="6958927" y="5667641"/>
                <a:ext cx="61073" cy="128270"/>
              </a:xfrm>
              <a:prstGeom prst="rect">
                <a:avLst/>
              </a:prstGeom>
            </p:spPr>
          </p:pic>
          <p:sp>
            <p:nvSpPr>
              <p:cNvPr id="743" name="object 728">
                <a:extLst>
                  <a:ext uri="{FF2B5EF4-FFF2-40B4-BE49-F238E27FC236}">
                    <a16:creationId xmlns:a16="http://schemas.microsoft.com/office/drawing/2014/main" id="{0EDDBCE0-7372-9872-548E-6E88BB0303A0}"/>
                  </a:ext>
                </a:extLst>
              </p:cNvPr>
              <p:cNvSpPr/>
              <p:nvPr/>
            </p:nvSpPr>
            <p:spPr>
              <a:xfrm>
                <a:off x="6775291" y="2851647"/>
                <a:ext cx="227965" cy="241300"/>
              </a:xfrm>
              <a:custGeom>
                <a:avLst/>
                <a:gdLst/>
                <a:ahLst/>
                <a:cxnLst/>
                <a:rect l="l" t="t" r="r" b="b"/>
                <a:pathLst>
                  <a:path w="227965" h="241300">
                    <a:moveTo>
                      <a:pt x="227634" y="240842"/>
                    </a:moveTo>
                    <a:lnTo>
                      <a:pt x="212076" y="180486"/>
                    </a:lnTo>
                    <a:lnTo>
                      <a:pt x="183178" y="135280"/>
                    </a:lnTo>
                    <a:lnTo>
                      <a:pt x="119599" y="82644"/>
                    </a:lnTo>
                    <a:lnTo>
                      <a:pt x="0" y="0"/>
                    </a:lnTo>
                  </a:path>
                </a:pathLst>
              </a:custGeom>
              <a:ln w="13754">
                <a:solidFill>
                  <a:srgbClr val="5EAE57"/>
                </a:solidFill>
              </a:ln>
            </p:spPr>
            <p:txBody>
              <a:bodyPr wrap="square" lIns="0" tIns="0" rIns="0" bIns="0" rtlCol="0"/>
              <a:lstStyle/>
              <a:p>
                <a:endParaRPr/>
              </a:p>
            </p:txBody>
          </p:sp>
          <p:sp>
            <p:nvSpPr>
              <p:cNvPr id="744" name="object 729">
                <a:extLst>
                  <a:ext uri="{FF2B5EF4-FFF2-40B4-BE49-F238E27FC236}">
                    <a16:creationId xmlns:a16="http://schemas.microsoft.com/office/drawing/2014/main" id="{DC5C7D5E-ADF3-503A-BDF3-B509EE568495}"/>
                  </a:ext>
                </a:extLst>
              </p:cNvPr>
              <p:cNvSpPr/>
              <p:nvPr/>
            </p:nvSpPr>
            <p:spPr>
              <a:xfrm>
                <a:off x="6816843" y="2842983"/>
                <a:ext cx="173990" cy="255904"/>
              </a:xfrm>
              <a:custGeom>
                <a:avLst/>
                <a:gdLst/>
                <a:ahLst/>
                <a:cxnLst/>
                <a:rect l="l" t="t" r="r" b="b"/>
                <a:pathLst>
                  <a:path w="173990" h="255905">
                    <a:moveTo>
                      <a:pt x="173735" y="255777"/>
                    </a:moveTo>
                    <a:lnTo>
                      <a:pt x="152719" y="167392"/>
                    </a:lnTo>
                    <a:lnTo>
                      <a:pt x="127615" y="111286"/>
                    </a:lnTo>
                    <a:lnTo>
                      <a:pt x="82138" y="63482"/>
                    </a:lnTo>
                    <a:lnTo>
                      <a:pt x="0" y="0"/>
                    </a:lnTo>
                  </a:path>
                </a:pathLst>
              </a:custGeom>
              <a:ln w="13754">
                <a:solidFill>
                  <a:srgbClr val="91BD53"/>
                </a:solidFill>
              </a:ln>
            </p:spPr>
            <p:txBody>
              <a:bodyPr wrap="square" lIns="0" tIns="0" rIns="0" bIns="0" rtlCol="0"/>
              <a:lstStyle/>
              <a:p>
                <a:endParaRPr/>
              </a:p>
            </p:txBody>
          </p:sp>
          <p:sp>
            <p:nvSpPr>
              <p:cNvPr id="745" name="object 730">
                <a:extLst>
                  <a:ext uri="{FF2B5EF4-FFF2-40B4-BE49-F238E27FC236}">
                    <a16:creationId xmlns:a16="http://schemas.microsoft.com/office/drawing/2014/main" id="{4760E90E-1188-70E3-CF20-CF4DC2CF7DCC}"/>
                  </a:ext>
                </a:extLst>
              </p:cNvPr>
              <p:cNvSpPr/>
              <p:nvPr/>
            </p:nvSpPr>
            <p:spPr>
              <a:xfrm>
                <a:off x="6887745" y="2840082"/>
                <a:ext cx="125095" cy="276860"/>
              </a:xfrm>
              <a:custGeom>
                <a:avLst/>
                <a:gdLst/>
                <a:ahLst/>
                <a:cxnLst/>
                <a:rect l="l" t="t" r="r" b="b"/>
                <a:pathLst>
                  <a:path w="125095" h="276860">
                    <a:moveTo>
                      <a:pt x="124764" y="276682"/>
                    </a:moveTo>
                    <a:lnTo>
                      <a:pt x="108842" y="182762"/>
                    </a:lnTo>
                    <a:lnTo>
                      <a:pt x="90538" y="122634"/>
                    </a:lnTo>
                    <a:lnTo>
                      <a:pt x="58156" y="70359"/>
                    </a:lnTo>
                    <a:lnTo>
                      <a:pt x="0" y="0"/>
                    </a:lnTo>
                  </a:path>
                </a:pathLst>
              </a:custGeom>
              <a:ln w="13754">
                <a:solidFill>
                  <a:srgbClr val="91BD53"/>
                </a:solidFill>
              </a:ln>
            </p:spPr>
            <p:txBody>
              <a:bodyPr wrap="square" lIns="0" tIns="0" rIns="0" bIns="0" rtlCol="0"/>
              <a:lstStyle/>
              <a:p>
                <a:endParaRPr/>
              </a:p>
            </p:txBody>
          </p:sp>
          <p:pic>
            <p:nvPicPr>
              <p:cNvPr id="746" name="object 731">
                <a:extLst>
                  <a:ext uri="{FF2B5EF4-FFF2-40B4-BE49-F238E27FC236}">
                    <a16:creationId xmlns:a16="http://schemas.microsoft.com/office/drawing/2014/main" id="{00B66D88-682C-35B4-CFC6-9EAD2F9873AD}"/>
                  </a:ext>
                </a:extLst>
              </p:cNvPr>
              <p:cNvPicPr/>
              <p:nvPr/>
            </p:nvPicPr>
            <p:blipFill>
              <a:blip r:embed="rId484" cstate="hqprint">
                <a:extLst>
                  <a:ext uri="{28A0092B-C50C-407E-A947-70E740481C1C}">
                    <a14:useLocalDpi xmlns:a14="http://schemas.microsoft.com/office/drawing/2010/main"/>
                  </a:ext>
                </a:extLst>
              </a:blip>
              <a:stretch>
                <a:fillRect/>
              </a:stretch>
            </p:blipFill>
            <p:spPr>
              <a:xfrm>
                <a:off x="6768166" y="2908620"/>
                <a:ext cx="251371" cy="228394"/>
              </a:xfrm>
              <a:prstGeom prst="rect">
                <a:avLst/>
              </a:prstGeom>
            </p:spPr>
          </p:pic>
          <p:sp>
            <p:nvSpPr>
              <p:cNvPr id="747" name="object 732">
                <a:extLst>
                  <a:ext uri="{FF2B5EF4-FFF2-40B4-BE49-F238E27FC236}">
                    <a16:creationId xmlns:a16="http://schemas.microsoft.com/office/drawing/2014/main" id="{889F6F89-7771-A873-0C1C-6014F16C5EE1}"/>
                  </a:ext>
                </a:extLst>
              </p:cNvPr>
              <p:cNvSpPr/>
              <p:nvPr/>
            </p:nvSpPr>
            <p:spPr>
              <a:xfrm>
                <a:off x="6751418" y="2947932"/>
                <a:ext cx="268605" cy="173355"/>
              </a:xfrm>
              <a:custGeom>
                <a:avLst/>
                <a:gdLst/>
                <a:ahLst/>
                <a:cxnLst/>
                <a:rect l="l" t="t" r="r" b="b"/>
                <a:pathLst>
                  <a:path w="268604" h="173355">
                    <a:moveTo>
                      <a:pt x="268582" y="173238"/>
                    </a:moveTo>
                    <a:lnTo>
                      <a:pt x="189452" y="110962"/>
                    </a:lnTo>
                    <a:lnTo>
                      <a:pt x="133543" y="70934"/>
                    </a:lnTo>
                    <a:lnTo>
                      <a:pt x="78897" y="39447"/>
                    </a:lnTo>
                    <a:lnTo>
                      <a:pt x="0" y="0"/>
                    </a:lnTo>
                  </a:path>
                </a:pathLst>
              </a:custGeom>
              <a:ln w="13754">
                <a:solidFill>
                  <a:srgbClr val="5EAE57"/>
                </a:solidFill>
              </a:ln>
            </p:spPr>
            <p:txBody>
              <a:bodyPr wrap="square" lIns="0" tIns="0" rIns="0" bIns="0" rtlCol="0"/>
              <a:lstStyle/>
              <a:p>
                <a:endParaRPr/>
              </a:p>
            </p:txBody>
          </p:sp>
          <p:pic>
            <p:nvPicPr>
              <p:cNvPr id="748" name="object 733">
                <a:extLst>
                  <a:ext uri="{FF2B5EF4-FFF2-40B4-BE49-F238E27FC236}">
                    <a16:creationId xmlns:a16="http://schemas.microsoft.com/office/drawing/2014/main" id="{F5C965A4-3D3A-60CC-DD13-DF47EDCB8DDC}"/>
                  </a:ext>
                </a:extLst>
              </p:cNvPr>
              <p:cNvPicPr/>
              <p:nvPr/>
            </p:nvPicPr>
            <p:blipFill>
              <a:blip r:embed="rId485" cstate="hqprint">
                <a:extLst>
                  <a:ext uri="{28A0092B-C50C-407E-A947-70E740481C1C}">
                    <a14:useLocalDpi xmlns:a14="http://schemas.microsoft.com/office/drawing/2010/main"/>
                  </a:ext>
                </a:extLst>
              </a:blip>
              <a:stretch>
                <a:fillRect/>
              </a:stretch>
            </p:blipFill>
            <p:spPr>
              <a:xfrm>
                <a:off x="6781113" y="2433491"/>
                <a:ext cx="245764" cy="222437"/>
              </a:xfrm>
              <a:prstGeom prst="rect">
                <a:avLst/>
              </a:prstGeom>
            </p:spPr>
          </p:pic>
          <p:sp>
            <p:nvSpPr>
              <p:cNvPr id="749" name="object 734">
                <a:extLst>
                  <a:ext uri="{FF2B5EF4-FFF2-40B4-BE49-F238E27FC236}">
                    <a16:creationId xmlns:a16="http://schemas.microsoft.com/office/drawing/2014/main" id="{E59E5568-307C-D112-5C10-8F8BA84932DF}"/>
                  </a:ext>
                </a:extLst>
              </p:cNvPr>
              <p:cNvSpPr/>
              <p:nvPr/>
            </p:nvSpPr>
            <p:spPr>
              <a:xfrm>
                <a:off x="6767413" y="2516237"/>
                <a:ext cx="252729" cy="135255"/>
              </a:xfrm>
              <a:custGeom>
                <a:avLst/>
                <a:gdLst/>
                <a:ahLst/>
                <a:cxnLst/>
                <a:rect l="l" t="t" r="r" b="b"/>
                <a:pathLst>
                  <a:path w="252729" h="135255">
                    <a:moveTo>
                      <a:pt x="252587" y="135113"/>
                    </a:moveTo>
                    <a:lnTo>
                      <a:pt x="216182" y="103071"/>
                    </a:lnTo>
                    <a:lnTo>
                      <a:pt x="165866" y="67870"/>
                    </a:lnTo>
                    <a:lnTo>
                      <a:pt x="102547" y="38481"/>
                    </a:lnTo>
                    <a:lnTo>
                      <a:pt x="0" y="0"/>
                    </a:lnTo>
                  </a:path>
                </a:pathLst>
              </a:custGeom>
              <a:ln w="13754">
                <a:solidFill>
                  <a:srgbClr val="91BD53"/>
                </a:solidFill>
              </a:ln>
            </p:spPr>
            <p:txBody>
              <a:bodyPr wrap="square" lIns="0" tIns="0" rIns="0" bIns="0" rtlCol="0"/>
              <a:lstStyle/>
              <a:p>
                <a:endParaRPr/>
              </a:p>
            </p:txBody>
          </p:sp>
          <p:sp>
            <p:nvSpPr>
              <p:cNvPr id="750" name="object 735">
                <a:extLst>
                  <a:ext uri="{FF2B5EF4-FFF2-40B4-BE49-F238E27FC236}">
                    <a16:creationId xmlns:a16="http://schemas.microsoft.com/office/drawing/2014/main" id="{227D58BE-FA99-F118-87B2-8052B45A522D}"/>
                  </a:ext>
                </a:extLst>
              </p:cNvPr>
              <p:cNvSpPr/>
              <p:nvPr/>
            </p:nvSpPr>
            <p:spPr>
              <a:xfrm>
                <a:off x="6759501" y="2543266"/>
                <a:ext cx="260985" cy="115570"/>
              </a:xfrm>
              <a:custGeom>
                <a:avLst/>
                <a:gdLst/>
                <a:ahLst/>
                <a:cxnLst/>
                <a:rect l="l" t="t" r="r" b="b"/>
                <a:pathLst>
                  <a:path w="260984" h="115569">
                    <a:moveTo>
                      <a:pt x="260499" y="115424"/>
                    </a:moveTo>
                    <a:lnTo>
                      <a:pt x="212656" y="71716"/>
                    </a:lnTo>
                    <a:lnTo>
                      <a:pt x="160843" y="37147"/>
                    </a:lnTo>
                    <a:lnTo>
                      <a:pt x="98722" y="17418"/>
                    </a:lnTo>
                    <a:lnTo>
                      <a:pt x="0" y="0"/>
                    </a:lnTo>
                  </a:path>
                </a:pathLst>
              </a:custGeom>
              <a:ln w="13754">
                <a:solidFill>
                  <a:srgbClr val="5EAE57"/>
                </a:solidFill>
              </a:ln>
            </p:spPr>
            <p:txBody>
              <a:bodyPr wrap="square" lIns="0" tIns="0" rIns="0" bIns="0" rtlCol="0"/>
              <a:lstStyle/>
              <a:p>
                <a:endParaRPr/>
              </a:p>
            </p:txBody>
          </p:sp>
          <p:pic>
            <p:nvPicPr>
              <p:cNvPr id="751" name="object 736">
                <a:extLst>
                  <a:ext uri="{FF2B5EF4-FFF2-40B4-BE49-F238E27FC236}">
                    <a16:creationId xmlns:a16="http://schemas.microsoft.com/office/drawing/2014/main" id="{3E18E661-2E57-EF5E-7C72-3A49156248F3}"/>
                  </a:ext>
                </a:extLst>
              </p:cNvPr>
              <p:cNvPicPr/>
              <p:nvPr/>
            </p:nvPicPr>
            <p:blipFill>
              <a:blip r:embed="rId486" cstate="hqprint">
                <a:extLst>
                  <a:ext uri="{28A0092B-C50C-407E-A947-70E740481C1C}">
                    <a14:useLocalDpi xmlns:a14="http://schemas.microsoft.com/office/drawing/2010/main"/>
                  </a:ext>
                </a:extLst>
              </a:blip>
              <a:stretch>
                <a:fillRect/>
              </a:stretch>
            </p:blipFill>
            <p:spPr>
              <a:xfrm>
                <a:off x="6767446" y="2190811"/>
                <a:ext cx="232163" cy="249817"/>
              </a:xfrm>
              <a:prstGeom prst="rect">
                <a:avLst/>
              </a:prstGeom>
            </p:spPr>
          </p:pic>
          <p:sp>
            <p:nvSpPr>
              <p:cNvPr id="752" name="object 737">
                <a:extLst>
                  <a:ext uri="{FF2B5EF4-FFF2-40B4-BE49-F238E27FC236}">
                    <a16:creationId xmlns:a16="http://schemas.microsoft.com/office/drawing/2014/main" id="{B179B1E9-1663-29A5-F636-15462105BF52}"/>
                  </a:ext>
                </a:extLst>
              </p:cNvPr>
              <p:cNvSpPr/>
              <p:nvPr/>
            </p:nvSpPr>
            <p:spPr>
              <a:xfrm>
                <a:off x="6673874" y="2294753"/>
                <a:ext cx="297815" cy="133350"/>
              </a:xfrm>
              <a:custGeom>
                <a:avLst/>
                <a:gdLst/>
                <a:ahLst/>
                <a:cxnLst/>
                <a:rect l="l" t="t" r="r" b="b"/>
                <a:pathLst>
                  <a:path w="297815" h="133350">
                    <a:moveTo>
                      <a:pt x="297548" y="133134"/>
                    </a:moveTo>
                    <a:lnTo>
                      <a:pt x="220990" y="66460"/>
                    </a:lnTo>
                    <a:lnTo>
                      <a:pt x="164476" y="30367"/>
                    </a:lnTo>
                    <a:lnTo>
                      <a:pt x="100111" y="12374"/>
                    </a:lnTo>
                    <a:lnTo>
                      <a:pt x="0" y="0"/>
                    </a:lnTo>
                  </a:path>
                </a:pathLst>
              </a:custGeom>
              <a:ln w="13754">
                <a:solidFill>
                  <a:srgbClr val="5EAE57"/>
                </a:solidFill>
              </a:ln>
            </p:spPr>
            <p:txBody>
              <a:bodyPr wrap="square" lIns="0" tIns="0" rIns="0" bIns="0" rtlCol="0"/>
              <a:lstStyle/>
              <a:p>
                <a:endParaRPr/>
              </a:p>
            </p:txBody>
          </p:sp>
          <p:sp>
            <p:nvSpPr>
              <p:cNvPr id="753" name="object 738">
                <a:extLst>
                  <a:ext uri="{FF2B5EF4-FFF2-40B4-BE49-F238E27FC236}">
                    <a16:creationId xmlns:a16="http://schemas.microsoft.com/office/drawing/2014/main" id="{93CDF180-837C-9350-4618-50A5DB6B04E8}"/>
                  </a:ext>
                </a:extLst>
              </p:cNvPr>
              <p:cNvSpPr/>
              <p:nvPr/>
            </p:nvSpPr>
            <p:spPr>
              <a:xfrm>
                <a:off x="6816698" y="2145885"/>
                <a:ext cx="164465" cy="252095"/>
              </a:xfrm>
              <a:custGeom>
                <a:avLst/>
                <a:gdLst/>
                <a:ahLst/>
                <a:cxnLst/>
                <a:rect l="l" t="t" r="r" b="b"/>
                <a:pathLst>
                  <a:path w="164465" h="252094">
                    <a:moveTo>
                      <a:pt x="164172" y="251485"/>
                    </a:moveTo>
                    <a:lnTo>
                      <a:pt x="125067" y="172067"/>
                    </a:lnTo>
                    <a:lnTo>
                      <a:pt x="94930" y="119399"/>
                    </a:lnTo>
                    <a:lnTo>
                      <a:pt x="58372" y="69901"/>
                    </a:lnTo>
                    <a:lnTo>
                      <a:pt x="0" y="0"/>
                    </a:lnTo>
                  </a:path>
                </a:pathLst>
              </a:custGeom>
              <a:ln w="13754">
                <a:solidFill>
                  <a:srgbClr val="91BD53"/>
                </a:solidFill>
              </a:ln>
            </p:spPr>
            <p:txBody>
              <a:bodyPr wrap="square" lIns="0" tIns="0" rIns="0" bIns="0" rtlCol="0"/>
              <a:lstStyle/>
              <a:p>
                <a:endParaRPr/>
              </a:p>
            </p:txBody>
          </p:sp>
          <p:pic>
            <p:nvPicPr>
              <p:cNvPr id="754" name="object 739">
                <a:extLst>
                  <a:ext uri="{FF2B5EF4-FFF2-40B4-BE49-F238E27FC236}">
                    <a16:creationId xmlns:a16="http://schemas.microsoft.com/office/drawing/2014/main" id="{196D040B-3C86-E640-95B2-BF34114A8CB1}"/>
                  </a:ext>
                </a:extLst>
              </p:cNvPr>
              <p:cNvPicPr/>
              <p:nvPr/>
            </p:nvPicPr>
            <p:blipFill>
              <a:blip r:embed="rId487" cstate="hqprint">
                <a:extLst>
                  <a:ext uri="{28A0092B-C50C-407E-A947-70E740481C1C}">
                    <a14:useLocalDpi xmlns:a14="http://schemas.microsoft.com/office/drawing/2010/main"/>
                  </a:ext>
                </a:extLst>
              </a:blip>
              <a:stretch>
                <a:fillRect/>
              </a:stretch>
            </p:blipFill>
            <p:spPr>
              <a:xfrm>
                <a:off x="6747401" y="2175572"/>
                <a:ext cx="247983" cy="257689"/>
              </a:xfrm>
              <a:prstGeom prst="rect">
                <a:avLst/>
              </a:prstGeom>
            </p:spPr>
          </p:pic>
          <p:sp>
            <p:nvSpPr>
              <p:cNvPr id="755" name="object 740">
                <a:extLst>
                  <a:ext uri="{FF2B5EF4-FFF2-40B4-BE49-F238E27FC236}">
                    <a16:creationId xmlns:a16="http://schemas.microsoft.com/office/drawing/2014/main" id="{FD3BE556-513B-9CD3-5377-1415FD8CBAE5}"/>
                  </a:ext>
                </a:extLst>
              </p:cNvPr>
              <p:cNvSpPr/>
              <p:nvPr/>
            </p:nvSpPr>
            <p:spPr>
              <a:xfrm>
                <a:off x="6766753" y="2058854"/>
                <a:ext cx="253365" cy="79375"/>
              </a:xfrm>
              <a:custGeom>
                <a:avLst/>
                <a:gdLst/>
                <a:ahLst/>
                <a:cxnLst/>
                <a:rect l="l" t="t" r="r" b="b"/>
                <a:pathLst>
                  <a:path w="253365" h="79375">
                    <a:moveTo>
                      <a:pt x="253248" y="79010"/>
                    </a:moveTo>
                    <a:lnTo>
                      <a:pt x="225287" y="55815"/>
                    </a:lnTo>
                    <a:lnTo>
                      <a:pt x="173794" y="26754"/>
                    </a:lnTo>
                    <a:lnTo>
                      <a:pt x="107741" y="11553"/>
                    </a:lnTo>
                    <a:lnTo>
                      <a:pt x="0" y="0"/>
                    </a:lnTo>
                  </a:path>
                </a:pathLst>
              </a:custGeom>
              <a:ln w="13754">
                <a:solidFill>
                  <a:srgbClr val="91BD53"/>
                </a:solidFill>
              </a:ln>
            </p:spPr>
            <p:txBody>
              <a:bodyPr wrap="square" lIns="0" tIns="0" rIns="0" bIns="0" rtlCol="0"/>
              <a:lstStyle/>
              <a:p>
                <a:endParaRPr/>
              </a:p>
            </p:txBody>
          </p:sp>
          <p:pic>
            <p:nvPicPr>
              <p:cNvPr id="756" name="object 741">
                <a:extLst>
                  <a:ext uri="{FF2B5EF4-FFF2-40B4-BE49-F238E27FC236}">
                    <a16:creationId xmlns:a16="http://schemas.microsoft.com/office/drawing/2014/main" id="{08FA0B36-DB5C-A9E6-CBBB-4E41EB01E8D7}"/>
                  </a:ext>
                </a:extLst>
              </p:cNvPr>
              <p:cNvPicPr/>
              <p:nvPr/>
            </p:nvPicPr>
            <p:blipFill>
              <a:blip r:embed="rId488" cstate="hqprint">
                <a:extLst>
                  <a:ext uri="{28A0092B-C50C-407E-A947-70E740481C1C}">
                    <a14:useLocalDpi xmlns:a14="http://schemas.microsoft.com/office/drawing/2010/main"/>
                  </a:ext>
                </a:extLst>
              </a:blip>
              <a:stretch>
                <a:fillRect/>
              </a:stretch>
            </p:blipFill>
            <p:spPr>
              <a:xfrm>
                <a:off x="6792436" y="1964863"/>
                <a:ext cx="234442" cy="186751"/>
              </a:xfrm>
              <a:prstGeom prst="rect">
                <a:avLst/>
              </a:prstGeom>
            </p:spPr>
          </p:pic>
          <p:sp>
            <p:nvSpPr>
              <p:cNvPr id="757" name="object 742">
                <a:extLst>
                  <a:ext uri="{FF2B5EF4-FFF2-40B4-BE49-F238E27FC236}">
                    <a16:creationId xmlns:a16="http://schemas.microsoft.com/office/drawing/2014/main" id="{F0790114-9955-B8D3-D403-86BEBC629209}"/>
                  </a:ext>
                </a:extLst>
              </p:cNvPr>
              <p:cNvSpPr/>
              <p:nvPr/>
            </p:nvSpPr>
            <p:spPr>
              <a:xfrm>
                <a:off x="6738098" y="2079054"/>
                <a:ext cx="281940" cy="73025"/>
              </a:xfrm>
              <a:custGeom>
                <a:avLst/>
                <a:gdLst/>
                <a:ahLst/>
                <a:cxnLst/>
                <a:rect l="l" t="t" r="r" b="b"/>
                <a:pathLst>
                  <a:path w="281940" h="73025">
                    <a:moveTo>
                      <a:pt x="281901" y="72880"/>
                    </a:moveTo>
                    <a:lnTo>
                      <a:pt x="238870" y="30713"/>
                    </a:lnTo>
                    <a:lnTo>
                      <a:pt x="187939" y="3389"/>
                    </a:lnTo>
                    <a:lnTo>
                      <a:pt x="117641" y="0"/>
                    </a:lnTo>
                    <a:lnTo>
                      <a:pt x="0" y="13456"/>
                    </a:lnTo>
                  </a:path>
                </a:pathLst>
              </a:custGeom>
              <a:ln w="13754">
                <a:solidFill>
                  <a:srgbClr val="5EAE57"/>
                </a:solidFill>
              </a:ln>
            </p:spPr>
            <p:txBody>
              <a:bodyPr wrap="square" lIns="0" tIns="0" rIns="0" bIns="0" rtlCol="0"/>
              <a:lstStyle/>
              <a:p>
                <a:endParaRPr/>
              </a:p>
            </p:txBody>
          </p:sp>
          <p:pic>
            <p:nvPicPr>
              <p:cNvPr id="758" name="object 743">
                <a:extLst>
                  <a:ext uri="{FF2B5EF4-FFF2-40B4-BE49-F238E27FC236}">
                    <a16:creationId xmlns:a16="http://schemas.microsoft.com/office/drawing/2014/main" id="{81170F16-C9FB-6F57-CD41-64FA4ED44783}"/>
                  </a:ext>
                </a:extLst>
              </p:cNvPr>
              <p:cNvPicPr/>
              <p:nvPr/>
            </p:nvPicPr>
            <p:blipFill>
              <a:blip r:embed="rId489" cstate="hqprint">
                <a:extLst>
                  <a:ext uri="{28A0092B-C50C-407E-A947-70E740481C1C}">
                    <a14:useLocalDpi xmlns:a14="http://schemas.microsoft.com/office/drawing/2010/main"/>
                  </a:ext>
                </a:extLst>
              </a:blip>
              <a:stretch>
                <a:fillRect/>
              </a:stretch>
            </p:blipFill>
            <p:spPr>
              <a:xfrm>
                <a:off x="6822059" y="1960693"/>
                <a:ext cx="204819" cy="170489"/>
              </a:xfrm>
              <a:prstGeom prst="rect">
                <a:avLst/>
              </a:prstGeom>
            </p:spPr>
          </p:pic>
          <p:sp>
            <p:nvSpPr>
              <p:cNvPr id="759" name="object 744">
                <a:extLst>
                  <a:ext uri="{FF2B5EF4-FFF2-40B4-BE49-F238E27FC236}">
                    <a16:creationId xmlns:a16="http://schemas.microsoft.com/office/drawing/2014/main" id="{B5AB9F08-9350-D99E-BC95-4D1A4D8F2236}"/>
                  </a:ext>
                </a:extLst>
              </p:cNvPr>
              <p:cNvSpPr/>
              <p:nvPr/>
            </p:nvSpPr>
            <p:spPr>
              <a:xfrm>
                <a:off x="6735644" y="2713351"/>
                <a:ext cx="276860" cy="138430"/>
              </a:xfrm>
              <a:custGeom>
                <a:avLst/>
                <a:gdLst/>
                <a:ahLst/>
                <a:cxnLst/>
                <a:rect l="l" t="t" r="r" b="b"/>
                <a:pathLst>
                  <a:path w="276859" h="138430">
                    <a:moveTo>
                      <a:pt x="276720" y="137896"/>
                    </a:moveTo>
                    <a:lnTo>
                      <a:pt x="218418" y="78499"/>
                    </a:lnTo>
                    <a:lnTo>
                      <a:pt x="170159" y="44335"/>
                    </a:lnTo>
                    <a:lnTo>
                      <a:pt x="106000" y="22478"/>
                    </a:lnTo>
                    <a:lnTo>
                      <a:pt x="0" y="0"/>
                    </a:lnTo>
                  </a:path>
                </a:pathLst>
              </a:custGeom>
              <a:ln w="13754">
                <a:solidFill>
                  <a:srgbClr val="91BD53"/>
                </a:solidFill>
              </a:ln>
            </p:spPr>
            <p:txBody>
              <a:bodyPr wrap="square" lIns="0" tIns="0" rIns="0" bIns="0" rtlCol="0"/>
              <a:lstStyle/>
              <a:p>
                <a:endParaRPr/>
              </a:p>
            </p:txBody>
          </p:sp>
          <p:sp>
            <p:nvSpPr>
              <p:cNvPr id="760" name="object 745">
                <a:extLst>
                  <a:ext uri="{FF2B5EF4-FFF2-40B4-BE49-F238E27FC236}">
                    <a16:creationId xmlns:a16="http://schemas.microsoft.com/office/drawing/2014/main" id="{7663CC66-050F-831E-EFF0-48E2FCFF1D3E}"/>
                  </a:ext>
                </a:extLst>
              </p:cNvPr>
              <p:cNvSpPr/>
              <p:nvPr/>
            </p:nvSpPr>
            <p:spPr>
              <a:xfrm>
                <a:off x="6772175" y="2760666"/>
                <a:ext cx="245110" cy="80010"/>
              </a:xfrm>
              <a:custGeom>
                <a:avLst/>
                <a:gdLst/>
                <a:ahLst/>
                <a:cxnLst/>
                <a:rect l="l" t="t" r="r" b="b"/>
                <a:pathLst>
                  <a:path w="245109" h="80010">
                    <a:moveTo>
                      <a:pt x="244995" y="79400"/>
                    </a:moveTo>
                    <a:lnTo>
                      <a:pt x="183167" y="35025"/>
                    </a:lnTo>
                    <a:lnTo>
                      <a:pt x="137037" y="11963"/>
                    </a:lnTo>
                    <a:lnTo>
                      <a:pt x="83638" y="2769"/>
                    </a:lnTo>
                    <a:lnTo>
                      <a:pt x="0" y="0"/>
                    </a:lnTo>
                  </a:path>
                </a:pathLst>
              </a:custGeom>
              <a:ln w="13754">
                <a:solidFill>
                  <a:srgbClr val="5EAE57"/>
                </a:solidFill>
              </a:ln>
            </p:spPr>
            <p:txBody>
              <a:bodyPr wrap="square" lIns="0" tIns="0" rIns="0" bIns="0" rtlCol="0"/>
              <a:lstStyle/>
              <a:p>
                <a:endParaRPr/>
              </a:p>
            </p:txBody>
          </p:sp>
          <p:sp>
            <p:nvSpPr>
              <p:cNvPr id="761" name="object 746">
                <a:extLst>
                  <a:ext uri="{FF2B5EF4-FFF2-40B4-BE49-F238E27FC236}">
                    <a16:creationId xmlns:a16="http://schemas.microsoft.com/office/drawing/2014/main" id="{1B13BBF5-12C3-32C3-719B-6D423869BADF}"/>
                  </a:ext>
                </a:extLst>
              </p:cNvPr>
              <p:cNvSpPr/>
              <p:nvPr/>
            </p:nvSpPr>
            <p:spPr>
              <a:xfrm>
                <a:off x="6871987" y="2624407"/>
                <a:ext cx="148590" cy="185420"/>
              </a:xfrm>
              <a:custGeom>
                <a:avLst/>
                <a:gdLst/>
                <a:ahLst/>
                <a:cxnLst/>
                <a:rect l="l" t="t" r="r" b="b"/>
                <a:pathLst>
                  <a:path w="148590" h="185419">
                    <a:moveTo>
                      <a:pt x="148013" y="185068"/>
                    </a:moveTo>
                    <a:lnTo>
                      <a:pt x="129987" y="133718"/>
                    </a:lnTo>
                    <a:lnTo>
                      <a:pt x="105419" y="88374"/>
                    </a:lnTo>
                    <a:lnTo>
                      <a:pt x="66940" y="50224"/>
                    </a:lnTo>
                    <a:lnTo>
                      <a:pt x="0" y="0"/>
                    </a:lnTo>
                  </a:path>
                </a:pathLst>
              </a:custGeom>
              <a:ln w="13754">
                <a:solidFill>
                  <a:srgbClr val="5EAE57"/>
                </a:solidFill>
              </a:ln>
            </p:spPr>
            <p:txBody>
              <a:bodyPr wrap="square" lIns="0" tIns="0" rIns="0" bIns="0" rtlCol="0"/>
              <a:lstStyle/>
              <a:p>
                <a:endParaRPr/>
              </a:p>
            </p:txBody>
          </p:sp>
          <p:sp>
            <p:nvSpPr>
              <p:cNvPr id="762" name="object 747">
                <a:extLst>
                  <a:ext uri="{FF2B5EF4-FFF2-40B4-BE49-F238E27FC236}">
                    <a16:creationId xmlns:a16="http://schemas.microsoft.com/office/drawing/2014/main" id="{4D9C2969-6C4B-CF28-9DB7-396D214FF429}"/>
                  </a:ext>
                </a:extLst>
              </p:cNvPr>
              <p:cNvSpPr/>
              <p:nvPr/>
            </p:nvSpPr>
            <p:spPr>
              <a:xfrm>
                <a:off x="6753998" y="2647929"/>
                <a:ext cx="249554" cy="168275"/>
              </a:xfrm>
              <a:custGeom>
                <a:avLst/>
                <a:gdLst/>
                <a:ahLst/>
                <a:cxnLst/>
                <a:rect l="l" t="t" r="r" b="b"/>
                <a:pathLst>
                  <a:path w="249554" h="168275">
                    <a:moveTo>
                      <a:pt x="249123" y="167728"/>
                    </a:moveTo>
                    <a:lnTo>
                      <a:pt x="182187" y="109801"/>
                    </a:lnTo>
                    <a:lnTo>
                      <a:pt x="133924" y="73020"/>
                    </a:lnTo>
                    <a:lnTo>
                      <a:pt x="80980" y="41661"/>
                    </a:lnTo>
                    <a:lnTo>
                      <a:pt x="0" y="0"/>
                    </a:lnTo>
                  </a:path>
                </a:pathLst>
              </a:custGeom>
              <a:ln w="13754">
                <a:solidFill>
                  <a:srgbClr val="91BD53"/>
                </a:solidFill>
              </a:ln>
            </p:spPr>
            <p:txBody>
              <a:bodyPr wrap="square" lIns="0" tIns="0" rIns="0" bIns="0" rtlCol="0"/>
              <a:lstStyle/>
              <a:p>
                <a:endParaRPr/>
              </a:p>
            </p:txBody>
          </p:sp>
          <p:sp>
            <p:nvSpPr>
              <p:cNvPr id="763" name="object 748">
                <a:extLst>
                  <a:ext uri="{FF2B5EF4-FFF2-40B4-BE49-F238E27FC236}">
                    <a16:creationId xmlns:a16="http://schemas.microsoft.com/office/drawing/2014/main" id="{DC6DEDE9-8F9A-3F4B-4DD4-E3D6AA3D8997}"/>
                  </a:ext>
                </a:extLst>
              </p:cNvPr>
              <p:cNvSpPr/>
              <p:nvPr/>
            </p:nvSpPr>
            <p:spPr>
              <a:xfrm>
                <a:off x="6747135" y="2788682"/>
                <a:ext cx="273050" cy="56515"/>
              </a:xfrm>
              <a:custGeom>
                <a:avLst/>
                <a:gdLst/>
                <a:ahLst/>
                <a:cxnLst/>
                <a:rect l="l" t="t" r="r" b="b"/>
                <a:pathLst>
                  <a:path w="273050" h="56514">
                    <a:moveTo>
                      <a:pt x="272865" y="56511"/>
                    </a:moveTo>
                    <a:lnTo>
                      <a:pt x="182699" y="22015"/>
                    </a:lnTo>
                    <a:lnTo>
                      <a:pt x="123023" y="4522"/>
                    </a:lnTo>
                    <a:lnTo>
                      <a:pt x="70736" y="0"/>
                    </a:lnTo>
                    <a:lnTo>
                      <a:pt x="0" y="3368"/>
                    </a:lnTo>
                  </a:path>
                </a:pathLst>
              </a:custGeom>
              <a:ln w="13754">
                <a:solidFill>
                  <a:srgbClr val="91BD53"/>
                </a:solidFill>
              </a:ln>
            </p:spPr>
            <p:txBody>
              <a:bodyPr wrap="square" lIns="0" tIns="0" rIns="0" bIns="0" rtlCol="0"/>
              <a:lstStyle/>
              <a:p>
                <a:endParaRPr/>
              </a:p>
            </p:txBody>
          </p:sp>
          <p:sp>
            <p:nvSpPr>
              <p:cNvPr id="764" name="object 749">
                <a:extLst>
                  <a:ext uri="{FF2B5EF4-FFF2-40B4-BE49-F238E27FC236}">
                    <a16:creationId xmlns:a16="http://schemas.microsoft.com/office/drawing/2014/main" id="{88086B96-0CDB-F64E-7A86-FA8511ED985F}"/>
                  </a:ext>
                </a:extLst>
              </p:cNvPr>
              <p:cNvSpPr/>
              <p:nvPr/>
            </p:nvSpPr>
            <p:spPr>
              <a:xfrm>
                <a:off x="6689933" y="2677880"/>
                <a:ext cx="306070" cy="139700"/>
              </a:xfrm>
              <a:custGeom>
                <a:avLst/>
                <a:gdLst/>
                <a:ahLst/>
                <a:cxnLst/>
                <a:rect l="l" t="t" r="r" b="b"/>
                <a:pathLst>
                  <a:path w="306070" h="139700">
                    <a:moveTo>
                      <a:pt x="305879" y="139217"/>
                    </a:moveTo>
                    <a:lnTo>
                      <a:pt x="245957" y="76648"/>
                    </a:lnTo>
                    <a:lnTo>
                      <a:pt x="194121" y="41290"/>
                    </a:lnTo>
                    <a:lnTo>
                      <a:pt x="121693" y="20091"/>
                    </a:lnTo>
                    <a:lnTo>
                      <a:pt x="0" y="0"/>
                    </a:lnTo>
                  </a:path>
                </a:pathLst>
              </a:custGeom>
              <a:ln w="13754">
                <a:solidFill>
                  <a:srgbClr val="5EAE57"/>
                </a:solidFill>
              </a:ln>
            </p:spPr>
            <p:txBody>
              <a:bodyPr wrap="square" lIns="0" tIns="0" rIns="0" bIns="0" rtlCol="0"/>
              <a:lstStyle/>
              <a:p>
                <a:endParaRPr/>
              </a:p>
            </p:txBody>
          </p:sp>
          <p:sp>
            <p:nvSpPr>
              <p:cNvPr id="765" name="object 750">
                <a:extLst>
                  <a:ext uri="{FF2B5EF4-FFF2-40B4-BE49-F238E27FC236}">
                    <a16:creationId xmlns:a16="http://schemas.microsoft.com/office/drawing/2014/main" id="{287019FF-A53B-3B4C-ACAF-DE515990D88B}"/>
                  </a:ext>
                </a:extLst>
              </p:cNvPr>
              <p:cNvSpPr/>
              <p:nvPr/>
            </p:nvSpPr>
            <p:spPr>
              <a:xfrm>
                <a:off x="6838372" y="2651959"/>
                <a:ext cx="182245" cy="179705"/>
              </a:xfrm>
              <a:custGeom>
                <a:avLst/>
                <a:gdLst/>
                <a:ahLst/>
                <a:cxnLst/>
                <a:rect l="l" t="t" r="r" b="b"/>
                <a:pathLst>
                  <a:path w="182245" h="179705">
                    <a:moveTo>
                      <a:pt x="181629" y="179229"/>
                    </a:moveTo>
                    <a:lnTo>
                      <a:pt x="162511" y="142549"/>
                    </a:lnTo>
                    <a:lnTo>
                      <a:pt x="136021" y="109356"/>
                    </a:lnTo>
                    <a:lnTo>
                      <a:pt x="87612" y="67604"/>
                    </a:lnTo>
                    <a:lnTo>
                      <a:pt x="0" y="0"/>
                    </a:lnTo>
                  </a:path>
                </a:pathLst>
              </a:custGeom>
              <a:ln w="13754">
                <a:solidFill>
                  <a:srgbClr val="91BD53"/>
                </a:solidFill>
              </a:ln>
            </p:spPr>
            <p:txBody>
              <a:bodyPr wrap="square" lIns="0" tIns="0" rIns="0" bIns="0" rtlCol="0"/>
              <a:lstStyle/>
              <a:p>
                <a:endParaRPr/>
              </a:p>
            </p:txBody>
          </p:sp>
          <p:sp>
            <p:nvSpPr>
              <p:cNvPr id="766" name="object 751">
                <a:extLst>
                  <a:ext uri="{FF2B5EF4-FFF2-40B4-BE49-F238E27FC236}">
                    <a16:creationId xmlns:a16="http://schemas.microsoft.com/office/drawing/2014/main" id="{A14B31D3-DD43-6852-F865-CA0F571B6132}"/>
                  </a:ext>
                </a:extLst>
              </p:cNvPr>
              <p:cNvSpPr/>
              <p:nvPr/>
            </p:nvSpPr>
            <p:spPr>
              <a:xfrm>
                <a:off x="6746600" y="1800745"/>
                <a:ext cx="273685" cy="137795"/>
              </a:xfrm>
              <a:custGeom>
                <a:avLst/>
                <a:gdLst/>
                <a:ahLst/>
                <a:cxnLst/>
                <a:rect l="l" t="t" r="r" b="b"/>
                <a:pathLst>
                  <a:path w="273684" h="137794">
                    <a:moveTo>
                      <a:pt x="273400" y="137204"/>
                    </a:moveTo>
                    <a:lnTo>
                      <a:pt x="217902" y="79924"/>
                    </a:lnTo>
                    <a:lnTo>
                      <a:pt x="169865" y="45446"/>
                    </a:lnTo>
                    <a:lnTo>
                      <a:pt x="105850" y="23171"/>
                    </a:lnTo>
                    <a:lnTo>
                      <a:pt x="0" y="0"/>
                    </a:lnTo>
                  </a:path>
                </a:pathLst>
              </a:custGeom>
              <a:ln w="13754">
                <a:solidFill>
                  <a:srgbClr val="91BD53"/>
                </a:solidFill>
              </a:ln>
            </p:spPr>
            <p:txBody>
              <a:bodyPr wrap="square" lIns="0" tIns="0" rIns="0" bIns="0" rtlCol="0"/>
              <a:lstStyle/>
              <a:p>
                <a:endParaRPr/>
              </a:p>
            </p:txBody>
          </p:sp>
          <p:sp>
            <p:nvSpPr>
              <p:cNvPr id="767" name="object 752">
                <a:extLst>
                  <a:ext uri="{FF2B5EF4-FFF2-40B4-BE49-F238E27FC236}">
                    <a16:creationId xmlns:a16="http://schemas.microsoft.com/office/drawing/2014/main" id="{65C55A3E-080E-0959-F579-DE143ACB3B46}"/>
                  </a:ext>
                </a:extLst>
              </p:cNvPr>
              <p:cNvSpPr/>
              <p:nvPr/>
            </p:nvSpPr>
            <p:spPr>
              <a:xfrm>
                <a:off x="6736227" y="1837004"/>
                <a:ext cx="283845" cy="88265"/>
              </a:xfrm>
              <a:custGeom>
                <a:avLst/>
                <a:gdLst/>
                <a:ahLst/>
                <a:cxnLst/>
                <a:rect l="l" t="t" r="r" b="b"/>
                <a:pathLst>
                  <a:path w="283845" h="88264">
                    <a:moveTo>
                      <a:pt x="283773" y="88059"/>
                    </a:moveTo>
                    <a:lnTo>
                      <a:pt x="202598" y="40985"/>
                    </a:lnTo>
                    <a:lnTo>
                      <a:pt x="142787" y="14270"/>
                    </a:lnTo>
                    <a:lnTo>
                      <a:pt x="84350" y="3492"/>
                    </a:lnTo>
                    <a:lnTo>
                      <a:pt x="0" y="0"/>
                    </a:lnTo>
                  </a:path>
                </a:pathLst>
              </a:custGeom>
              <a:ln w="13754">
                <a:solidFill>
                  <a:srgbClr val="91BD53"/>
                </a:solidFill>
              </a:ln>
            </p:spPr>
            <p:txBody>
              <a:bodyPr wrap="square" lIns="0" tIns="0" rIns="0" bIns="0" rtlCol="0"/>
              <a:lstStyle/>
              <a:p>
                <a:endParaRPr/>
              </a:p>
            </p:txBody>
          </p:sp>
          <p:pic>
            <p:nvPicPr>
              <p:cNvPr id="768" name="object 753">
                <a:extLst>
                  <a:ext uri="{FF2B5EF4-FFF2-40B4-BE49-F238E27FC236}">
                    <a16:creationId xmlns:a16="http://schemas.microsoft.com/office/drawing/2014/main" id="{0B75A82F-7C03-8CAB-4E90-CD8E83743ED9}"/>
                  </a:ext>
                </a:extLst>
              </p:cNvPr>
              <p:cNvPicPr/>
              <p:nvPr/>
            </p:nvPicPr>
            <p:blipFill>
              <a:blip r:embed="rId490" cstate="hqprint">
                <a:extLst>
                  <a:ext uri="{28A0092B-C50C-407E-A947-70E740481C1C}">
                    <a14:useLocalDpi xmlns:a14="http://schemas.microsoft.com/office/drawing/2010/main"/>
                  </a:ext>
                </a:extLst>
              </a:blip>
              <a:stretch>
                <a:fillRect/>
              </a:stretch>
            </p:blipFill>
            <p:spPr>
              <a:xfrm>
                <a:off x="6779417" y="1753698"/>
                <a:ext cx="240868" cy="184232"/>
              </a:xfrm>
              <a:prstGeom prst="rect">
                <a:avLst/>
              </a:prstGeom>
            </p:spPr>
          </p:pic>
          <p:sp>
            <p:nvSpPr>
              <p:cNvPr id="769" name="object 754">
                <a:extLst>
                  <a:ext uri="{FF2B5EF4-FFF2-40B4-BE49-F238E27FC236}">
                    <a16:creationId xmlns:a16="http://schemas.microsoft.com/office/drawing/2014/main" id="{D389DE77-F98D-A5AF-DD92-18CDE7541C8F}"/>
                  </a:ext>
                </a:extLst>
              </p:cNvPr>
              <p:cNvSpPr/>
              <p:nvPr/>
            </p:nvSpPr>
            <p:spPr>
              <a:xfrm>
                <a:off x="6694000" y="1861854"/>
                <a:ext cx="321310" cy="50165"/>
              </a:xfrm>
              <a:custGeom>
                <a:avLst/>
                <a:gdLst/>
                <a:ahLst/>
                <a:cxnLst/>
                <a:rect l="l" t="t" r="r" b="b"/>
                <a:pathLst>
                  <a:path w="321309" h="50164">
                    <a:moveTo>
                      <a:pt x="321119" y="49797"/>
                    </a:moveTo>
                    <a:lnTo>
                      <a:pt x="201923" y="18991"/>
                    </a:lnTo>
                    <a:lnTo>
                      <a:pt x="128741" y="3853"/>
                    </a:lnTo>
                    <a:lnTo>
                      <a:pt x="71468" y="0"/>
                    </a:lnTo>
                    <a:lnTo>
                      <a:pt x="0" y="3048"/>
                    </a:lnTo>
                  </a:path>
                </a:pathLst>
              </a:custGeom>
              <a:ln w="13754">
                <a:solidFill>
                  <a:srgbClr val="5EAE57"/>
                </a:solidFill>
              </a:ln>
            </p:spPr>
            <p:txBody>
              <a:bodyPr wrap="square" lIns="0" tIns="0" rIns="0" bIns="0" rtlCol="0"/>
              <a:lstStyle/>
              <a:p>
                <a:endParaRPr/>
              </a:p>
            </p:txBody>
          </p:sp>
          <p:sp>
            <p:nvSpPr>
              <p:cNvPr id="770" name="object 755">
                <a:extLst>
                  <a:ext uri="{FF2B5EF4-FFF2-40B4-BE49-F238E27FC236}">
                    <a16:creationId xmlns:a16="http://schemas.microsoft.com/office/drawing/2014/main" id="{723CDB13-B424-E314-DA8D-9186029E13BD}"/>
                  </a:ext>
                </a:extLst>
              </p:cNvPr>
              <p:cNvSpPr/>
              <p:nvPr/>
            </p:nvSpPr>
            <p:spPr>
              <a:xfrm>
                <a:off x="6849733" y="1740020"/>
                <a:ext cx="170815" cy="163195"/>
              </a:xfrm>
              <a:custGeom>
                <a:avLst/>
                <a:gdLst/>
                <a:ahLst/>
                <a:cxnLst/>
                <a:rect l="l" t="t" r="r" b="b"/>
                <a:pathLst>
                  <a:path w="170815" h="163194">
                    <a:moveTo>
                      <a:pt x="170267" y="163086"/>
                    </a:moveTo>
                    <a:lnTo>
                      <a:pt x="158910" y="139772"/>
                    </a:lnTo>
                    <a:lnTo>
                      <a:pt x="134510" y="109104"/>
                    </a:lnTo>
                    <a:lnTo>
                      <a:pt x="87066" y="68031"/>
                    </a:lnTo>
                    <a:lnTo>
                      <a:pt x="0" y="0"/>
                    </a:lnTo>
                  </a:path>
                </a:pathLst>
              </a:custGeom>
              <a:ln w="13754">
                <a:solidFill>
                  <a:srgbClr val="91BD53"/>
                </a:solidFill>
              </a:ln>
            </p:spPr>
            <p:txBody>
              <a:bodyPr wrap="square" lIns="0" tIns="0" rIns="0" bIns="0" rtlCol="0"/>
              <a:lstStyle/>
              <a:p>
                <a:endParaRPr/>
              </a:p>
            </p:txBody>
          </p:sp>
          <p:sp>
            <p:nvSpPr>
              <p:cNvPr id="771" name="object 756">
                <a:extLst>
                  <a:ext uri="{FF2B5EF4-FFF2-40B4-BE49-F238E27FC236}">
                    <a16:creationId xmlns:a16="http://schemas.microsoft.com/office/drawing/2014/main" id="{52B4C134-F2AE-C3C4-134E-3CBB9F104231}"/>
                  </a:ext>
                </a:extLst>
              </p:cNvPr>
              <p:cNvSpPr/>
              <p:nvPr/>
            </p:nvSpPr>
            <p:spPr>
              <a:xfrm>
                <a:off x="6724248" y="1764170"/>
                <a:ext cx="295910" cy="149860"/>
              </a:xfrm>
              <a:custGeom>
                <a:avLst/>
                <a:gdLst/>
                <a:ahLst/>
                <a:cxnLst/>
                <a:rect l="l" t="t" r="r" b="b"/>
                <a:pathLst>
                  <a:path w="295909" h="149860">
                    <a:moveTo>
                      <a:pt x="295752" y="149399"/>
                    </a:moveTo>
                    <a:lnTo>
                      <a:pt x="229534" y="87050"/>
                    </a:lnTo>
                    <a:lnTo>
                      <a:pt x="173312" y="47558"/>
                    </a:lnTo>
                    <a:lnTo>
                      <a:pt x="106281" y="23435"/>
                    </a:lnTo>
                    <a:lnTo>
                      <a:pt x="0" y="0"/>
                    </a:lnTo>
                  </a:path>
                </a:pathLst>
              </a:custGeom>
              <a:ln w="13754">
                <a:solidFill>
                  <a:srgbClr val="5EAE57"/>
                </a:solidFill>
              </a:ln>
            </p:spPr>
            <p:txBody>
              <a:bodyPr wrap="square" lIns="0" tIns="0" rIns="0" bIns="0" rtlCol="0"/>
              <a:lstStyle/>
              <a:p>
                <a:endParaRPr/>
              </a:p>
            </p:txBody>
          </p:sp>
          <p:pic>
            <p:nvPicPr>
              <p:cNvPr id="772" name="object 757">
                <a:extLst>
                  <a:ext uri="{FF2B5EF4-FFF2-40B4-BE49-F238E27FC236}">
                    <a16:creationId xmlns:a16="http://schemas.microsoft.com/office/drawing/2014/main" id="{595715FA-0319-78E5-80B8-2D98342C6066}"/>
                  </a:ext>
                </a:extLst>
              </p:cNvPr>
              <p:cNvPicPr/>
              <p:nvPr/>
            </p:nvPicPr>
            <p:blipFill>
              <a:blip r:embed="rId491" cstate="hqprint">
                <a:extLst>
                  <a:ext uri="{28A0092B-C50C-407E-A947-70E740481C1C}">
                    <a14:useLocalDpi xmlns:a14="http://schemas.microsoft.com/office/drawing/2010/main"/>
                  </a:ext>
                </a:extLst>
              </a:blip>
              <a:stretch>
                <a:fillRect/>
              </a:stretch>
            </p:blipFill>
            <p:spPr>
              <a:xfrm>
                <a:off x="6832497" y="6805295"/>
                <a:ext cx="137312" cy="175685"/>
              </a:xfrm>
              <a:prstGeom prst="rect">
                <a:avLst/>
              </a:prstGeom>
            </p:spPr>
          </p:pic>
          <p:pic>
            <p:nvPicPr>
              <p:cNvPr id="773" name="object 758">
                <a:extLst>
                  <a:ext uri="{FF2B5EF4-FFF2-40B4-BE49-F238E27FC236}">
                    <a16:creationId xmlns:a16="http://schemas.microsoft.com/office/drawing/2014/main" id="{02BE4A3D-EC6B-BB80-94EB-C601A7A51A7E}"/>
                  </a:ext>
                </a:extLst>
              </p:cNvPr>
              <p:cNvPicPr/>
              <p:nvPr/>
            </p:nvPicPr>
            <p:blipFill>
              <a:blip r:embed="rId492" cstate="hqprint">
                <a:extLst>
                  <a:ext uri="{28A0092B-C50C-407E-A947-70E740481C1C}">
                    <a14:useLocalDpi xmlns:a14="http://schemas.microsoft.com/office/drawing/2010/main"/>
                  </a:ext>
                </a:extLst>
              </a:blip>
              <a:stretch>
                <a:fillRect/>
              </a:stretch>
            </p:blipFill>
            <p:spPr>
              <a:xfrm>
                <a:off x="6928197" y="1699883"/>
                <a:ext cx="88912" cy="83126"/>
              </a:xfrm>
              <a:prstGeom prst="rect">
                <a:avLst/>
              </a:prstGeom>
            </p:spPr>
          </p:pic>
          <p:pic>
            <p:nvPicPr>
              <p:cNvPr id="774" name="object 759">
                <a:extLst>
                  <a:ext uri="{FF2B5EF4-FFF2-40B4-BE49-F238E27FC236}">
                    <a16:creationId xmlns:a16="http://schemas.microsoft.com/office/drawing/2014/main" id="{C3947433-8C1C-79EE-16D2-853D5F31BE76}"/>
                  </a:ext>
                </a:extLst>
              </p:cNvPr>
              <p:cNvPicPr/>
              <p:nvPr/>
            </p:nvPicPr>
            <p:blipFill>
              <a:blip r:embed="rId493" cstate="hqprint">
                <a:extLst>
                  <a:ext uri="{28A0092B-C50C-407E-A947-70E740481C1C}">
                    <a14:useLocalDpi xmlns:a14="http://schemas.microsoft.com/office/drawing/2010/main"/>
                  </a:ext>
                </a:extLst>
              </a:blip>
              <a:stretch>
                <a:fillRect/>
              </a:stretch>
            </p:blipFill>
            <p:spPr>
              <a:xfrm>
                <a:off x="4171236" y="1152004"/>
                <a:ext cx="70885" cy="48452"/>
              </a:xfrm>
              <a:prstGeom prst="rect">
                <a:avLst/>
              </a:prstGeom>
            </p:spPr>
          </p:pic>
          <p:pic>
            <p:nvPicPr>
              <p:cNvPr id="775" name="object 760">
                <a:extLst>
                  <a:ext uri="{FF2B5EF4-FFF2-40B4-BE49-F238E27FC236}">
                    <a16:creationId xmlns:a16="http://schemas.microsoft.com/office/drawing/2014/main" id="{E0AB9A62-52A9-46D8-3920-0EE90F1E80EC}"/>
                  </a:ext>
                </a:extLst>
              </p:cNvPr>
              <p:cNvPicPr/>
              <p:nvPr/>
            </p:nvPicPr>
            <p:blipFill>
              <a:blip r:embed="rId494" cstate="hqprint">
                <a:extLst>
                  <a:ext uri="{28A0092B-C50C-407E-A947-70E740481C1C}">
                    <a14:useLocalDpi xmlns:a14="http://schemas.microsoft.com/office/drawing/2010/main"/>
                  </a:ext>
                </a:extLst>
              </a:blip>
              <a:stretch>
                <a:fillRect/>
              </a:stretch>
            </p:blipFill>
            <p:spPr>
              <a:xfrm>
                <a:off x="6328580" y="1330593"/>
                <a:ext cx="247998" cy="326710"/>
              </a:xfrm>
              <a:prstGeom prst="rect">
                <a:avLst/>
              </a:prstGeom>
            </p:spPr>
          </p:pic>
          <p:pic>
            <p:nvPicPr>
              <p:cNvPr id="776" name="object 761">
                <a:extLst>
                  <a:ext uri="{FF2B5EF4-FFF2-40B4-BE49-F238E27FC236}">
                    <a16:creationId xmlns:a16="http://schemas.microsoft.com/office/drawing/2014/main" id="{E5B36BC3-1C11-77C1-F20C-6D96FA79BBBE}"/>
                  </a:ext>
                </a:extLst>
              </p:cNvPr>
              <p:cNvPicPr/>
              <p:nvPr/>
            </p:nvPicPr>
            <p:blipFill>
              <a:blip r:embed="rId495" cstate="hqprint">
                <a:extLst>
                  <a:ext uri="{28A0092B-C50C-407E-A947-70E740481C1C}">
                    <a14:useLocalDpi xmlns:a14="http://schemas.microsoft.com/office/drawing/2010/main"/>
                  </a:ext>
                </a:extLst>
              </a:blip>
              <a:stretch>
                <a:fillRect/>
              </a:stretch>
            </p:blipFill>
            <p:spPr>
              <a:xfrm>
                <a:off x="5496218" y="1771439"/>
                <a:ext cx="205739" cy="114699"/>
              </a:xfrm>
              <a:prstGeom prst="rect">
                <a:avLst/>
              </a:prstGeom>
            </p:spPr>
          </p:pic>
          <p:pic>
            <p:nvPicPr>
              <p:cNvPr id="777" name="object 762">
                <a:extLst>
                  <a:ext uri="{FF2B5EF4-FFF2-40B4-BE49-F238E27FC236}">
                    <a16:creationId xmlns:a16="http://schemas.microsoft.com/office/drawing/2014/main" id="{45096475-81F4-43BC-C378-DD51C35D68DD}"/>
                  </a:ext>
                </a:extLst>
              </p:cNvPr>
              <p:cNvPicPr/>
              <p:nvPr/>
            </p:nvPicPr>
            <p:blipFill>
              <a:blip r:embed="rId496" cstate="hqprint">
                <a:extLst>
                  <a:ext uri="{28A0092B-C50C-407E-A947-70E740481C1C}">
                    <a14:useLocalDpi xmlns:a14="http://schemas.microsoft.com/office/drawing/2010/main"/>
                  </a:ext>
                </a:extLst>
              </a:blip>
              <a:stretch>
                <a:fillRect/>
              </a:stretch>
            </p:blipFill>
            <p:spPr>
              <a:xfrm>
                <a:off x="6030780" y="1762261"/>
                <a:ext cx="212598" cy="133453"/>
              </a:xfrm>
              <a:prstGeom prst="rect">
                <a:avLst/>
              </a:prstGeom>
            </p:spPr>
          </p:pic>
          <p:sp>
            <p:nvSpPr>
              <p:cNvPr id="778" name="object 763">
                <a:extLst>
                  <a:ext uri="{FF2B5EF4-FFF2-40B4-BE49-F238E27FC236}">
                    <a16:creationId xmlns:a16="http://schemas.microsoft.com/office/drawing/2014/main" id="{DF7DD306-F837-2766-F7D6-5820F5CEF113}"/>
                  </a:ext>
                </a:extLst>
              </p:cNvPr>
              <p:cNvSpPr/>
              <p:nvPr/>
            </p:nvSpPr>
            <p:spPr>
              <a:xfrm>
                <a:off x="5346991" y="1308340"/>
                <a:ext cx="182245" cy="276225"/>
              </a:xfrm>
              <a:custGeom>
                <a:avLst/>
                <a:gdLst/>
                <a:ahLst/>
                <a:cxnLst/>
                <a:rect l="l" t="t" r="r" b="b"/>
                <a:pathLst>
                  <a:path w="182245" h="276225">
                    <a:moveTo>
                      <a:pt x="4508" y="0"/>
                    </a:moveTo>
                    <a:lnTo>
                      <a:pt x="0" y="8067"/>
                    </a:lnTo>
                    <a:lnTo>
                      <a:pt x="365" y="22666"/>
                    </a:lnTo>
                    <a:lnTo>
                      <a:pt x="6612" y="41108"/>
                    </a:lnTo>
                    <a:lnTo>
                      <a:pt x="19748" y="60705"/>
                    </a:lnTo>
                    <a:lnTo>
                      <a:pt x="30448" y="71707"/>
                    </a:lnTo>
                    <a:lnTo>
                      <a:pt x="54487" y="93340"/>
                    </a:lnTo>
                    <a:lnTo>
                      <a:pt x="65608" y="103949"/>
                    </a:lnTo>
                    <a:lnTo>
                      <a:pt x="91554" y="135562"/>
                    </a:lnTo>
                    <a:lnTo>
                      <a:pt x="97581" y="161850"/>
                    </a:lnTo>
                    <a:lnTo>
                      <a:pt x="97017" y="175129"/>
                    </a:lnTo>
                    <a:lnTo>
                      <a:pt x="87474" y="216052"/>
                    </a:lnTo>
                    <a:lnTo>
                      <a:pt x="68440" y="266979"/>
                    </a:lnTo>
                    <a:lnTo>
                      <a:pt x="68605" y="271183"/>
                    </a:lnTo>
                    <a:lnTo>
                      <a:pt x="75708" y="275701"/>
                    </a:lnTo>
                    <a:lnTo>
                      <a:pt x="91470" y="273780"/>
                    </a:lnTo>
                    <a:lnTo>
                      <a:pt x="108659" y="268354"/>
                    </a:lnTo>
                    <a:lnTo>
                      <a:pt x="143990" y="237082"/>
                    </a:lnTo>
                    <a:lnTo>
                      <a:pt x="167716" y="187988"/>
                    </a:lnTo>
                    <a:lnTo>
                      <a:pt x="179857" y="147294"/>
                    </a:lnTo>
                    <a:lnTo>
                      <a:pt x="181939" y="131052"/>
                    </a:lnTo>
                    <a:lnTo>
                      <a:pt x="181745" y="122925"/>
                    </a:lnTo>
                    <a:lnTo>
                      <a:pt x="164590" y="88649"/>
                    </a:lnTo>
                    <a:lnTo>
                      <a:pt x="125004" y="55525"/>
                    </a:lnTo>
                    <a:lnTo>
                      <a:pt x="90449" y="32778"/>
                    </a:lnTo>
                    <a:lnTo>
                      <a:pt x="40068" y="11655"/>
                    </a:lnTo>
                    <a:lnTo>
                      <a:pt x="15172" y="3339"/>
                    </a:lnTo>
                    <a:lnTo>
                      <a:pt x="4508" y="0"/>
                    </a:lnTo>
                    <a:close/>
                  </a:path>
                </a:pathLst>
              </a:custGeom>
              <a:solidFill>
                <a:srgbClr val="166F98"/>
              </a:solidFill>
            </p:spPr>
            <p:txBody>
              <a:bodyPr wrap="square" lIns="0" tIns="0" rIns="0" bIns="0" rtlCol="0"/>
              <a:lstStyle/>
              <a:p>
                <a:endParaRPr/>
              </a:p>
            </p:txBody>
          </p:sp>
          <p:sp>
            <p:nvSpPr>
              <p:cNvPr id="779" name="object 764">
                <a:extLst>
                  <a:ext uri="{FF2B5EF4-FFF2-40B4-BE49-F238E27FC236}">
                    <a16:creationId xmlns:a16="http://schemas.microsoft.com/office/drawing/2014/main" id="{2F1B5897-0A81-5D6F-74C8-1B5C8A5BEB5B}"/>
                  </a:ext>
                </a:extLst>
              </p:cNvPr>
              <p:cNvSpPr/>
              <p:nvPr/>
            </p:nvSpPr>
            <p:spPr>
              <a:xfrm>
                <a:off x="5455678" y="1395979"/>
                <a:ext cx="687705" cy="835025"/>
              </a:xfrm>
              <a:custGeom>
                <a:avLst/>
                <a:gdLst/>
                <a:ahLst/>
                <a:cxnLst/>
                <a:rect l="l" t="t" r="r" b="b"/>
                <a:pathLst>
                  <a:path w="687704" h="835025">
                    <a:moveTo>
                      <a:pt x="135363" y="0"/>
                    </a:moveTo>
                    <a:lnTo>
                      <a:pt x="80626" y="2608"/>
                    </a:lnTo>
                    <a:lnTo>
                      <a:pt x="33595" y="9282"/>
                    </a:lnTo>
                    <a:lnTo>
                      <a:pt x="3608" y="21271"/>
                    </a:lnTo>
                    <a:lnTo>
                      <a:pt x="0" y="39823"/>
                    </a:lnTo>
                    <a:lnTo>
                      <a:pt x="19399" y="54369"/>
                    </a:lnTo>
                    <a:lnTo>
                      <a:pt x="51990" y="66339"/>
                    </a:lnTo>
                    <a:lnTo>
                      <a:pt x="86567" y="75869"/>
                    </a:lnTo>
                    <a:lnTo>
                      <a:pt x="111925" y="83092"/>
                    </a:lnTo>
                    <a:lnTo>
                      <a:pt x="152035" y="105009"/>
                    </a:lnTo>
                    <a:lnTo>
                      <a:pt x="181242" y="136211"/>
                    </a:lnTo>
                    <a:lnTo>
                      <a:pt x="201001" y="174498"/>
                    </a:lnTo>
                    <a:lnTo>
                      <a:pt x="212763" y="217669"/>
                    </a:lnTo>
                    <a:lnTo>
                      <a:pt x="217984" y="263523"/>
                    </a:lnTo>
                    <a:lnTo>
                      <a:pt x="218118" y="309860"/>
                    </a:lnTo>
                    <a:lnTo>
                      <a:pt x="214617" y="354478"/>
                    </a:lnTo>
                    <a:lnTo>
                      <a:pt x="205602" y="405715"/>
                    </a:lnTo>
                    <a:lnTo>
                      <a:pt x="192436" y="449374"/>
                    </a:lnTo>
                    <a:lnTo>
                      <a:pt x="160557" y="533333"/>
                    </a:lnTo>
                    <a:lnTo>
                      <a:pt x="145300" y="583320"/>
                    </a:lnTo>
                    <a:lnTo>
                      <a:pt x="136518" y="627138"/>
                    </a:lnTo>
                    <a:lnTo>
                      <a:pt x="132795" y="677122"/>
                    </a:lnTo>
                    <a:lnTo>
                      <a:pt x="138433" y="726334"/>
                    </a:lnTo>
                    <a:lnTo>
                      <a:pt x="157734" y="767838"/>
                    </a:lnTo>
                    <a:lnTo>
                      <a:pt x="192787" y="798608"/>
                    </a:lnTo>
                    <a:lnTo>
                      <a:pt x="237962" y="818774"/>
                    </a:lnTo>
                    <a:lnTo>
                      <a:pt x="289172" y="830235"/>
                    </a:lnTo>
                    <a:lnTo>
                      <a:pt x="342334" y="834885"/>
                    </a:lnTo>
                    <a:lnTo>
                      <a:pt x="393363" y="834620"/>
                    </a:lnTo>
                    <a:lnTo>
                      <a:pt x="438175" y="831338"/>
                    </a:lnTo>
                    <a:lnTo>
                      <a:pt x="481693" y="824159"/>
                    </a:lnTo>
                    <a:lnTo>
                      <a:pt x="524765" y="811321"/>
                    </a:lnTo>
                    <a:lnTo>
                      <a:pt x="565692" y="792500"/>
                    </a:lnTo>
                    <a:lnTo>
                      <a:pt x="602774" y="767369"/>
                    </a:lnTo>
                    <a:lnTo>
                      <a:pt x="634314" y="735605"/>
                    </a:lnTo>
                    <a:lnTo>
                      <a:pt x="659881" y="696370"/>
                    </a:lnTo>
                    <a:lnTo>
                      <a:pt x="676602" y="654730"/>
                    </a:lnTo>
                    <a:lnTo>
                      <a:pt x="685388" y="611359"/>
                    </a:lnTo>
                    <a:lnTo>
                      <a:pt x="687149" y="566930"/>
                    </a:lnTo>
                    <a:lnTo>
                      <a:pt x="682796" y="522115"/>
                    </a:lnTo>
                    <a:lnTo>
                      <a:pt x="673240" y="477587"/>
                    </a:lnTo>
                    <a:lnTo>
                      <a:pt x="659392" y="434019"/>
                    </a:lnTo>
                    <a:lnTo>
                      <a:pt x="642162" y="392083"/>
                    </a:lnTo>
                    <a:lnTo>
                      <a:pt x="621943" y="351026"/>
                    </a:lnTo>
                    <a:lnTo>
                      <a:pt x="599700" y="310972"/>
                    </a:lnTo>
                    <a:lnTo>
                      <a:pt x="576182" y="271597"/>
                    </a:lnTo>
                    <a:lnTo>
                      <a:pt x="528307" y="193595"/>
                    </a:lnTo>
                    <a:lnTo>
                      <a:pt x="499454" y="151961"/>
                    </a:lnTo>
                    <a:lnTo>
                      <a:pt x="466198" y="115218"/>
                    </a:lnTo>
                    <a:lnTo>
                      <a:pt x="429070" y="83344"/>
                    </a:lnTo>
                    <a:lnTo>
                      <a:pt x="388602" y="56315"/>
                    </a:lnTo>
                    <a:lnTo>
                      <a:pt x="345323" y="34109"/>
                    </a:lnTo>
                    <a:lnTo>
                      <a:pt x="299767" y="16702"/>
                    </a:lnTo>
                    <a:lnTo>
                      <a:pt x="252463" y="4073"/>
                    </a:lnTo>
                    <a:lnTo>
                      <a:pt x="188472" y="207"/>
                    </a:lnTo>
                    <a:lnTo>
                      <a:pt x="135363" y="0"/>
                    </a:lnTo>
                    <a:close/>
                  </a:path>
                </a:pathLst>
              </a:custGeom>
              <a:solidFill>
                <a:srgbClr val="1A8ABD"/>
              </a:solidFill>
            </p:spPr>
            <p:txBody>
              <a:bodyPr wrap="square" lIns="0" tIns="0" rIns="0" bIns="0" rtlCol="0"/>
              <a:lstStyle/>
              <a:p>
                <a:endParaRPr/>
              </a:p>
            </p:txBody>
          </p:sp>
          <p:sp>
            <p:nvSpPr>
              <p:cNvPr id="780" name="object 765">
                <a:extLst>
                  <a:ext uri="{FF2B5EF4-FFF2-40B4-BE49-F238E27FC236}">
                    <a16:creationId xmlns:a16="http://schemas.microsoft.com/office/drawing/2014/main" id="{55F3E395-9659-B15E-4027-6C193A325A81}"/>
                  </a:ext>
                </a:extLst>
              </p:cNvPr>
              <p:cNvSpPr/>
              <p:nvPr/>
            </p:nvSpPr>
            <p:spPr>
              <a:xfrm>
                <a:off x="5588480" y="2017658"/>
                <a:ext cx="551180" cy="217804"/>
              </a:xfrm>
              <a:custGeom>
                <a:avLst/>
                <a:gdLst/>
                <a:ahLst/>
                <a:cxnLst/>
                <a:rect l="l" t="t" r="r" b="b"/>
                <a:pathLst>
                  <a:path w="551179" h="217805">
                    <a:moveTo>
                      <a:pt x="551176" y="0"/>
                    </a:moveTo>
                    <a:lnTo>
                      <a:pt x="521731" y="37327"/>
                    </a:lnTo>
                    <a:lnTo>
                      <a:pt x="488408" y="71034"/>
                    </a:lnTo>
                    <a:lnTo>
                      <a:pt x="446756" y="101853"/>
                    </a:lnTo>
                    <a:lnTo>
                      <a:pt x="400311" y="124726"/>
                    </a:lnTo>
                    <a:lnTo>
                      <a:pt x="347861" y="141617"/>
                    </a:lnTo>
                    <a:lnTo>
                      <a:pt x="302642" y="150190"/>
                    </a:lnTo>
                    <a:lnTo>
                      <a:pt x="241740" y="150737"/>
                    </a:lnTo>
                    <a:lnTo>
                      <a:pt x="221539" y="150351"/>
                    </a:lnTo>
                    <a:lnTo>
                      <a:pt x="174257" y="143906"/>
                    </a:lnTo>
                    <a:lnTo>
                      <a:pt x="119241" y="128581"/>
                    </a:lnTo>
                    <a:lnTo>
                      <a:pt x="83308" y="115392"/>
                    </a:lnTo>
                    <a:lnTo>
                      <a:pt x="49726" y="93441"/>
                    </a:lnTo>
                    <a:lnTo>
                      <a:pt x="8389" y="33980"/>
                    </a:lnTo>
                    <a:lnTo>
                      <a:pt x="1621" y="22567"/>
                    </a:lnTo>
                    <a:lnTo>
                      <a:pt x="0" y="56047"/>
                    </a:lnTo>
                    <a:lnTo>
                      <a:pt x="10396" y="119863"/>
                    </a:lnTo>
                    <a:lnTo>
                      <a:pt x="60071" y="177320"/>
                    </a:lnTo>
                    <a:lnTo>
                      <a:pt x="105473" y="198453"/>
                    </a:lnTo>
                    <a:lnTo>
                      <a:pt x="156980" y="211169"/>
                    </a:lnTo>
                    <a:lnTo>
                      <a:pt x="210439" y="217073"/>
                    </a:lnTo>
                    <a:lnTo>
                      <a:pt x="261696" y="217772"/>
                    </a:lnTo>
                    <a:lnTo>
                      <a:pt x="306599" y="214871"/>
                    </a:lnTo>
                    <a:lnTo>
                      <a:pt x="349989" y="207150"/>
                    </a:lnTo>
                    <a:lnTo>
                      <a:pt x="392756" y="193021"/>
                    </a:lnTo>
                    <a:lnTo>
                      <a:pt x="433320" y="172656"/>
                    </a:lnTo>
                    <a:lnTo>
                      <a:pt x="470101" y="146230"/>
                    </a:lnTo>
                    <a:lnTo>
                      <a:pt x="501519" y="113919"/>
                    </a:lnTo>
                    <a:lnTo>
                      <a:pt x="534467" y="59016"/>
                    </a:lnTo>
                    <a:lnTo>
                      <a:pt x="544701" y="29912"/>
                    </a:lnTo>
                    <a:lnTo>
                      <a:pt x="551176" y="0"/>
                    </a:lnTo>
                    <a:close/>
                  </a:path>
                </a:pathLst>
              </a:custGeom>
              <a:solidFill>
                <a:srgbClr val="63B9E9"/>
              </a:solidFill>
            </p:spPr>
            <p:txBody>
              <a:bodyPr wrap="square" lIns="0" tIns="0" rIns="0" bIns="0" rtlCol="0"/>
              <a:lstStyle/>
              <a:p>
                <a:endParaRPr/>
              </a:p>
            </p:txBody>
          </p:sp>
          <p:sp>
            <p:nvSpPr>
              <p:cNvPr id="781" name="object 766">
                <a:extLst>
                  <a:ext uri="{FF2B5EF4-FFF2-40B4-BE49-F238E27FC236}">
                    <a16:creationId xmlns:a16="http://schemas.microsoft.com/office/drawing/2014/main" id="{A66EF3B4-4D1C-1AD0-7F4F-E6534F4B401F}"/>
                  </a:ext>
                </a:extLst>
              </p:cNvPr>
              <p:cNvSpPr/>
              <p:nvPr/>
            </p:nvSpPr>
            <p:spPr>
              <a:xfrm>
                <a:off x="5659183" y="1357654"/>
                <a:ext cx="363855" cy="791845"/>
              </a:xfrm>
              <a:custGeom>
                <a:avLst/>
                <a:gdLst/>
                <a:ahLst/>
                <a:cxnLst/>
                <a:rect l="l" t="t" r="r" b="b"/>
                <a:pathLst>
                  <a:path w="363854" h="791844">
                    <a:moveTo>
                      <a:pt x="50393" y="754672"/>
                    </a:moveTo>
                    <a:lnTo>
                      <a:pt x="47320" y="744994"/>
                    </a:lnTo>
                    <a:lnTo>
                      <a:pt x="40881" y="737133"/>
                    </a:lnTo>
                    <a:lnTo>
                      <a:pt x="31686" y="732218"/>
                    </a:lnTo>
                    <a:lnTo>
                      <a:pt x="21666" y="731431"/>
                    </a:lnTo>
                    <a:lnTo>
                      <a:pt x="12814" y="734758"/>
                    </a:lnTo>
                    <a:lnTo>
                      <a:pt x="5791" y="741438"/>
                    </a:lnTo>
                    <a:lnTo>
                      <a:pt x="1257" y="750735"/>
                    </a:lnTo>
                    <a:lnTo>
                      <a:pt x="0" y="760984"/>
                    </a:lnTo>
                    <a:lnTo>
                      <a:pt x="2260" y="770343"/>
                    </a:lnTo>
                    <a:lnTo>
                      <a:pt x="7886" y="777875"/>
                    </a:lnTo>
                    <a:lnTo>
                      <a:pt x="16713" y="782650"/>
                    </a:lnTo>
                    <a:lnTo>
                      <a:pt x="27089" y="783577"/>
                    </a:lnTo>
                    <a:lnTo>
                      <a:pt x="36753" y="780580"/>
                    </a:lnTo>
                    <a:lnTo>
                      <a:pt x="44589" y="774230"/>
                    </a:lnTo>
                    <a:lnTo>
                      <a:pt x="49504" y="765060"/>
                    </a:lnTo>
                    <a:lnTo>
                      <a:pt x="50393" y="754672"/>
                    </a:lnTo>
                    <a:close/>
                  </a:path>
                  <a:path w="363854" h="791844">
                    <a:moveTo>
                      <a:pt x="150037" y="76936"/>
                    </a:moveTo>
                    <a:lnTo>
                      <a:pt x="134162" y="40627"/>
                    </a:lnTo>
                    <a:lnTo>
                      <a:pt x="101104" y="13004"/>
                    </a:lnTo>
                    <a:lnTo>
                      <a:pt x="60617" y="165"/>
                    </a:lnTo>
                    <a:lnTo>
                      <a:pt x="57391" y="0"/>
                    </a:lnTo>
                    <a:lnTo>
                      <a:pt x="54610" y="1612"/>
                    </a:lnTo>
                    <a:lnTo>
                      <a:pt x="53822" y="3175"/>
                    </a:lnTo>
                    <a:lnTo>
                      <a:pt x="50507" y="12369"/>
                    </a:lnTo>
                    <a:lnTo>
                      <a:pt x="48933" y="20358"/>
                    </a:lnTo>
                    <a:lnTo>
                      <a:pt x="48475" y="28486"/>
                    </a:lnTo>
                    <a:lnTo>
                      <a:pt x="49149" y="36601"/>
                    </a:lnTo>
                    <a:lnTo>
                      <a:pt x="63258" y="72885"/>
                    </a:lnTo>
                    <a:lnTo>
                      <a:pt x="98882" y="79273"/>
                    </a:lnTo>
                    <a:lnTo>
                      <a:pt x="110858" y="80670"/>
                    </a:lnTo>
                    <a:lnTo>
                      <a:pt x="119900" y="82372"/>
                    </a:lnTo>
                    <a:lnTo>
                      <a:pt x="128854" y="84569"/>
                    </a:lnTo>
                    <a:lnTo>
                      <a:pt x="146545" y="89789"/>
                    </a:lnTo>
                    <a:lnTo>
                      <a:pt x="149047" y="83578"/>
                    </a:lnTo>
                    <a:lnTo>
                      <a:pt x="150037" y="76936"/>
                    </a:lnTo>
                    <a:close/>
                  </a:path>
                  <a:path w="363854" h="791844">
                    <a:moveTo>
                      <a:pt x="297713" y="177025"/>
                    </a:moveTo>
                    <a:lnTo>
                      <a:pt x="288937" y="126466"/>
                    </a:lnTo>
                    <a:lnTo>
                      <a:pt x="265861" y="80822"/>
                    </a:lnTo>
                    <a:lnTo>
                      <a:pt x="230873" y="46418"/>
                    </a:lnTo>
                    <a:lnTo>
                      <a:pt x="204609" y="35483"/>
                    </a:lnTo>
                    <a:lnTo>
                      <a:pt x="198272" y="37350"/>
                    </a:lnTo>
                    <a:lnTo>
                      <a:pt x="182537" y="86487"/>
                    </a:lnTo>
                    <a:lnTo>
                      <a:pt x="178219" y="133718"/>
                    </a:lnTo>
                    <a:lnTo>
                      <a:pt x="180009" y="137528"/>
                    </a:lnTo>
                    <a:lnTo>
                      <a:pt x="202501" y="151206"/>
                    </a:lnTo>
                    <a:lnTo>
                      <a:pt x="220281" y="163334"/>
                    </a:lnTo>
                    <a:lnTo>
                      <a:pt x="237439" y="176326"/>
                    </a:lnTo>
                    <a:lnTo>
                      <a:pt x="253949" y="190157"/>
                    </a:lnTo>
                    <a:lnTo>
                      <a:pt x="263753" y="198729"/>
                    </a:lnTo>
                    <a:lnTo>
                      <a:pt x="275882" y="207327"/>
                    </a:lnTo>
                    <a:lnTo>
                      <a:pt x="287299" y="210413"/>
                    </a:lnTo>
                    <a:lnTo>
                      <a:pt x="295008" y="202501"/>
                    </a:lnTo>
                    <a:lnTo>
                      <a:pt x="297383" y="190284"/>
                    </a:lnTo>
                    <a:lnTo>
                      <a:pt x="297713" y="177025"/>
                    </a:lnTo>
                    <a:close/>
                  </a:path>
                  <a:path w="363854" h="791844">
                    <a:moveTo>
                      <a:pt x="363524" y="761644"/>
                    </a:moveTo>
                    <a:lnTo>
                      <a:pt x="360667" y="752602"/>
                    </a:lnTo>
                    <a:lnTo>
                      <a:pt x="354431" y="745375"/>
                    </a:lnTo>
                    <a:lnTo>
                      <a:pt x="345325" y="740752"/>
                    </a:lnTo>
                    <a:lnTo>
                      <a:pt x="335343" y="739711"/>
                    </a:lnTo>
                    <a:lnTo>
                      <a:pt x="326542" y="742467"/>
                    </a:lnTo>
                    <a:lnTo>
                      <a:pt x="319557" y="748588"/>
                    </a:lnTo>
                    <a:lnTo>
                      <a:pt x="315023" y="757656"/>
                    </a:lnTo>
                    <a:lnTo>
                      <a:pt x="313778" y="768045"/>
                    </a:lnTo>
                    <a:lnTo>
                      <a:pt x="316064" y="777735"/>
                    </a:lnTo>
                    <a:lnTo>
                      <a:pt x="321729" y="785596"/>
                    </a:lnTo>
                    <a:lnTo>
                      <a:pt x="330555" y="790524"/>
                    </a:lnTo>
                    <a:lnTo>
                      <a:pt x="340817" y="791260"/>
                    </a:lnTo>
                    <a:lnTo>
                      <a:pt x="350202" y="787857"/>
                    </a:lnTo>
                    <a:lnTo>
                      <a:pt x="357759" y="781100"/>
                    </a:lnTo>
                    <a:lnTo>
                      <a:pt x="362534" y="771753"/>
                    </a:lnTo>
                    <a:lnTo>
                      <a:pt x="363524" y="761644"/>
                    </a:lnTo>
                    <a:close/>
                  </a:path>
                </a:pathLst>
              </a:custGeom>
              <a:solidFill>
                <a:srgbClr val="166F98"/>
              </a:solidFill>
            </p:spPr>
            <p:txBody>
              <a:bodyPr wrap="square" lIns="0" tIns="0" rIns="0" bIns="0" rtlCol="0"/>
              <a:lstStyle/>
              <a:p>
                <a:endParaRPr/>
              </a:p>
            </p:txBody>
          </p:sp>
          <p:sp>
            <p:nvSpPr>
              <p:cNvPr id="782" name="object 767">
                <a:extLst>
                  <a:ext uri="{FF2B5EF4-FFF2-40B4-BE49-F238E27FC236}">
                    <a16:creationId xmlns:a16="http://schemas.microsoft.com/office/drawing/2014/main" id="{7BE1D436-9118-9B62-903A-87E5A019E32D}"/>
                  </a:ext>
                </a:extLst>
              </p:cNvPr>
              <p:cNvSpPr/>
              <p:nvPr/>
            </p:nvSpPr>
            <p:spPr>
              <a:xfrm>
                <a:off x="5422671" y="1355864"/>
                <a:ext cx="735330" cy="720725"/>
              </a:xfrm>
              <a:custGeom>
                <a:avLst/>
                <a:gdLst/>
                <a:ahLst/>
                <a:cxnLst/>
                <a:rect l="l" t="t" r="r" b="b"/>
                <a:pathLst>
                  <a:path w="735329" h="720725">
                    <a:moveTo>
                      <a:pt x="26974" y="11150"/>
                    </a:moveTo>
                    <a:lnTo>
                      <a:pt x="22682" y="3695"/>
                    </a:lnTo>
                    <a:lnTo>
                      <a:pt x="10223" y="0"/>
                    </a:lnTo>
                    <a:lnTo>
                      <a:pt x="3695" y="4241"/>
                    </a:lnTo>
                    <a:lnTo>
                      <a:pt x="0" y="16700"/>
                    </a:lnTo>
                    <a:lnTo>
                      <a:pt x="3162" y="23799"/>
                    </a:lnTo>
                    <a:lnTo>
                      <a:pt x="15608" y="27495"/>
                    </a:lnTo>
                    <a:lnTo>
                      <a:pt x="23266" y="23596"/>
                    </a:lnTo>
                    <a:lnTo>
                      <a:pt x="25120" y="17373"/>
                    </a:lnTo>
                    <a:lnTo>
                      <a:pt x="26974" y="11150"/>
                    </a:lnTo>
                    <a:close/>
                  </a:path>
                  <a:path w="735329" h="720725">
                    <a:moveTo>
                      <a:pt x="62865" y="161302"/>
                    </a:moveTo>
                    <a:lnTo>
                      <a:pt x="60325" y="154774"/>
                    </a:lnTo>
                    <a:lnTo>
                      <a:pt x="48234" y="151180"/>
                    </a:lnTo>
                    <a:lnTo>
                      <a:pt x="42087" y="155143"/>
                    </a:lnTo>
                    <a:lnTo>
                      <a:pt x="40297" y="161188"/>
                    </a:lnTo>
                    <a:lnTo>
                      <a:pt x="38506" y="167233"/>
                    </a:lnTo>
                    <a:lnTo>
                      <a:pt x="41770" y="172948"/>
                    </a:lnTo>
                    <a:lnTo>
                      <a:pt x="53873" y="176542"/>
                    </a:lnTo>
                    <a:lnTo>
                      <a:pt x="59270" y="173405"/>
                    </a:lnTo>
                    <a:lnTo>
                      <a:pt x="62865" y="161302"/>
                    </a:lnTo>
                    <a:close/>
                  </a:path>
                  <a:path w="735329" h="720725">
                    <a:moveTo>
                      <a:pt x="164388" y="69888"/>
                    </a:moveTo>
                    <a:lnTo>
                      <a:pt x="161759" y="63131"/>
                    </a:lnTo>
                    <a:lnTo>
                      <a:pt x="149225" y="59410"/>
                    </a:lnTo>
                    <a:lnTo>
                      <a:pt x="142875" y="63500"/>
                    </a:lnTo>
                    <a:lnTo>
                      <a:pt x="141008" y="69773"/>
                    </a:lnTo>
                    <a:lnTo>
                      <a:pt x="139141" y="76047"/>
                    </a:lnTo>
                    <a:lnTo>
                      <a:pt x="142532" y="81965"/>
                    </a:lnTo>
                    <a:lnTo>
                      <a:pt x="155067" y="85686"/>
                    </a:lnTo>
                    <a:lnTo>
                      <a:pt x="160667" y="82435"/>
                    </a:lnTo>
                    <a:lnTo>
                      <a:pt x="164388" y="69888"/>
                    </a:lnTo>
                    <a:close/>
                  </a:path>
                  <a:path w="735329" h="720725">
                    <a:moveTo>
                      <a:pt x="169583" y="452399"/>
                    </a:moveTo>
                    <a:lnTo>
                      <a:pt x="165290" y="444944"/>
                    </a:lnTo>
                    <a:lnTo>
                      <a:pt x="152831" y="441248"/>
                    </a:lnTo>
                    <a:lnTo>
                      <a:pt x="146304" y="445490"/>
                    </a:lnTo>
                    <a:lnTo>
                      <a:pt x="142608" y="457949"/>
                    </a:lnTo>
                    <a:lnTo>
                      <a:pt x="145770" y="465048"/>
                    </a:lnTo>
                    <a:lnTo>
                      <a:pt x="158216" y="468744"/>
                    </a:lnTo>
                    <a:lnTo>
                      <a:pt x="165874" y="464845"/>
                    </a:lnTo>
                    <a:lnTo>
                      <a:pt x="167728" y="458622"/>
                    </a:lnTo>
                    <a:lnTo>
                      <a:pt x="169583" y="452399"/>
                    </a:lnTo>
                    <a:close/>
                  </a:path>
                  <a:path w="735329" h="720725">
                    <a:moveTo>
                      <a:pt x="264972" y="135585"/>
                    </a:moveTo>
                    <a:lnTo>
                      <a:pt x="261658" y="128130"/>
                    </a:lnTo>
                    <a:lnTo>
                      <a:pt x="246240" y="123558"/>
                    </a:lnTo>
                    <a:lnTo>
                      <a:pt x="239229" y="127939"/>
                    </a:lnTo>
                    <a:lnTo>
                      <a:pt x="235394" y="140830"/>
                    </a:lnTo>
                    <a:lnTo>
                      <a:pt x="239102" y="147599"/>
                    </a:lnTo>
                    <a:lnTo>
                      <a:pt x="254520" y="152171"/>
                    </a:lnTo>
                    <a:lnTo>
                      <a:pt x="261137" y="148463"/>
                    </a:lnTo>
                    <a:lnTo>
                      <a:pt x="263055" y="142024"/>
                    </a:lnTo>
                    <a:lnTo>
                      <a:pt x="264972" y="135585"/>
                    </a:lnTo>
                    <a:close/>
                  </a:path>
                  <a:path w="735329" h="720725">
                    <a:moveTo>
                      <a:pt x="287667" y="632536"/>
                    </a:moveTo>
                    <a:lnTo>
                      <a:pt x="284695" y="623925"/>
                    </a:lnTo>
                    <a:lnTo>
                      <a:pt x="269290" y="619353"/>
                    </a:lnTo>
                    <a:lnTo>
                      <a:pt x="261924" y="624903"/>
                    </a:lnTo>
                    <a:lnTo>
                      <a:pt x="257352" y="640308"/>
                    </a:lnTo>
                    <a:lnTo>
                      <a:pt x="260756" y="648093"/>
                    </a:lnTo>
                    <a:lnTo>
                      <a:pt x="276161" y="652678"/>
                    </a:lnTo>
                    <a:lnTo>
                      <a:pt x="283095" y="647954"/>
                    </a:lnTo>
                    <a:lnTo>
                      <a:pt x="285381" y="640245"/>
                    </a:lnTo>
                    <a:lnTo>
                      <a:pt x="287667" y="632536"/>
                    </a:lnTo>
                    <a:close/>
                  </a:path>
                  <a:path w="735329" h="720725">
                    <a:moveTo>
                      <a:pt x="329526" y="479856"/>
                    </a:moveTo>
                    <a:lnTo>
                      <a:pt x="326326" y="472008"/>
                    </a:lnTo>
                    <a:lnTo>
                      <a:pt x="310921" y="467436"/>
                    </a:lnTo>
                    <a:lnTo>
                      <a:pt x="303784" y="472211"/>
                    </a:lnTo>
                    <a:lnTo>
                      <a:pt x="299694" y="485952"/>
                    </a:lnTo>
                    <a:lnTo>
                      <a:pt x="303301" y="493077"/>
                    </a:lnTo>
                    <a:lnTo>
                      <a:pt x="318719" y="497649"/>
                    </a:lnTo>
                    <a:lnTo>
                      <a:pt x="325437" y="493598"/>
                    </a:lnTo>
                    <a:lnTo>
                      <a:pt x="327482" y="486727"/>
                    </a:lnTo>
                    <a:lnTo>
                      <a:pt x="329526" y="479856"/>
                    </a:lnTo>
                    <a:close/>
                  </a:path>
                  <a:path w="735329" h="720725">
                    <a:moveTo>
                      <a:pt x="334518" y="315976"/>
                    </a:moveTo>
                    <a:lnTo>
                      <a:pt x="331546" y="307365"/>
                    </a:lnTo>
                    <a:lnTo>
                      <a:pt x="316141" y="302793"/>
                    </a:lnTo>
                    <a:lnTo>
                      <a:pt x="308775" y="308343"/>
                    </a:lnTo>
                    <a:lnTo>
                      <a:pt x="304203" y="323748"/>
                    </a:lnTo>
                    <a:lnTo>
                      <a:pt x="307606" y="331533"/>
                    </a:lnTo>
                    <a:lnTo>
                      <a:pt x="323011" y="336118"/>
                    </a:lnTo>
                    <a:lnTo>
                      <a:pt x="329946" y="331393"/>
                    </a:lnTo>
                    <a:lnTo>
                      <a:pt x="332232" y="323684"/>
                    </a:lnTo>
                    <a:lnTo>
                      <a:pt x="334518" y="315976"/>
                    </a:lnTo>
                    <a:close/>
                  </a:path>
                  <a:path w="735329" h="720725">
                    <a:moveTo>
                      <a:pt x="343090" y="61417"/>
                    </a:moveTo>
                    <a:lnTo>
                      <a:pt x="339788" y="55689"/>
                    </a:lnTo>
                    <a:lnTo>
                      <a:pt x="330200" y="52844"/>
                    </a:lnTo>
                    <a:lnTo>
                      <a:pt x="325183" y="56108"/>
                    </a:lnTo>
                    <a:lnTo>
                      <a:pt x="322338" y="65697"/>
                    </a:lnTo>
                    <a:lnTo>
                      <a:pt x="324764" y="71158"/>
                    </a:lnTo>
                    <a:lnTo>
                      <a:pt x="334352" y="74002"/>
                    </a:lnTo>
                    <a:lnTo>
                      <a:pt x="340245" y="71018"/>
                    </a:lnTo>
                    <a:lnTo>
                      <a:pt x="341668" y="66217"/>
                    </a:lnTo>
                    <a:lnTo>
                      <a:pt x="343090" y="61417"/>
                    </a:lnTo>
                    <a:close/>
                  </a:path>
                  <a:path w="735329" h="720725">
                    <a:moveTo>
                      <a:pt x="398424" y="198729"/>
                    </a:moveTo>
                    <a:lnTo>
                      <a:pt x="395147" y="191147"/>
                    </a:lnTo>
                    <a:lnTo>
                      <a:pt x="379742" y="186575"/>
                    </a:lnTo>
                    <a:lnTo>
                      <a:pt x="372681" y="191084"/>
                    </a:lnTo>
                    <a:lnTo>
                      <a:pt x="368769" y="204254"/>
                    </a:lnTo>
                    <a:lnTo>
                      <a:pt x="372452" y="211137"/>
                    </a:lnTo>
                    <a:lnTo>
                      <a:pt x="387858" y="215709"/>
                    </a:lnTo>
                    <a:lnTo>
                      <a:pt x="394512" y="211886"/>
                    </a:lnTo>
                    <a:lnTo>
                      <a:pt x="396468" y="205308"/>
                    </a:lnTo>
                    <a:lnTo>
                      <a:pt x="398424" y="198729"/>
                    </a:lnTo>
                    <a:close/>
                  </a:path>
                  <a:path w="735329" h="720725">
                    <a:moveTo>
                      <a:pt x="435533" y="700252"/>
                    </a:moveTo>
                    <a:lnTo>
                      <a:pt x="430225" y="691032"/>
                    </a:lnTo>
                    <a:lnTo>
                      <a:pt x="414820" y="686460"/>
                    </a:lnTo>
                    <a:lnTo>
                      <a:pt x="406742" y="691718"/>
                    </a:lnTo>
                    <a:lnTo>
                      <a:pt x="402170" y="707123"/>
                    </a:lnTo>
                    <a:lnTo>
                      <a:pt x="406082" y="715911"/>
                    </a:lnTo>
                    <a:lnTo>
                      <a:pt x="421487" y="720483"/>
                    </a:lnTo>
                    <a:lnTo>
                      <a:pt x="430961" y="715670"/>
                    </a:lnTo>
                    <a:lnTo>
                      <a:pt x="433247" y="707961"/>
                    </a:lnTo>
                    <a:lnTo>
                      <a:pt x="435533" y="700252"/>
                    </a:lnTo>
                    <a:close/>
                  </a:path>
                  <a:path w="735329" h="720725">
                    <a:moveTo>
                      <a:pt x="470877" y="554786"/>
                    </a:moveTo>
                    <a:lnTo>
                      <a:pt x="466585" y="547331"/>
                    </a:lnTo>
                    <a:lnTo>
                      <a:pt x="454126" y="543636"/>
                    </a:lnTo>
                    <a:lnTo>
                      <a:pt x="447598" y="547878"/>
                    </a:lnTo>
                    <a:lnTo>
                      <a:pt x="443903" y="560336"/>
                    </a:lnTo>
                    <a:lnTo>
                      <a:pt x="447065" y="567436"/>
                    </a:lnTo>
                    <a:lnTo>
                      <a:pt x="459524" y="571131"/>
                    </a:lnTo>
                    <a:lnTo>
                      <a:pt x="467169" y="567232"/>
                    </a:lnTo>
                    <a:lnTo>
                      <a:pt x="469023" y="561009"/>
                    </a:lnTo>
                    <a:lnTo>
                      <a:pt x="470877" y="554786"/>
                    </a:lnTo>
                    <a:close/>
                  </a:path>
                  <a:path w="735329" h="720725">
                    <a:moveTo>
                      <a:pt x="473024" y="378510"/>
                    </a:moveTo>
                    <a:lnTo>
                      <a:pt x="467715" y="369290"/>
                    </a:lnTo>
                    <a:lnTo>
                      <a:pt x="452310" y="364718"/>
                    </a:lnTo>
                    <a:lnTo>
                      <a:pt x="444233" y="369976"/>
                    </a:lnTo>
                    <a:lnTo>
                      <a:pt x="439661" y="385381"/>
                    </a:lnTo>
                    <a:lnTo>
                      <a:pt x="443572" y="394169"/>
                    </a:lnTo>
                    <a:lnTo>
                      <a:pt x="458978" y="398741"/>
                    </a:lnTo>
                    <a:lnTo>
                      <a:pt x="468452" y="393928"/>
                    </a:lnTo>
                    <a:lnTo>
                      <a:pt x="470738" y="386219"/>
                    </a:lnTo>
                    <a:lnTo>
                      <a:pt x="473024" y="378510"/>
                    </a:lnTo>
                    <a:close/>
                  </a:path>
                  <a:path w="735329" h="720725">
                    <a:moveTo>
                      <a:pt x="484263" y="128727"/>
                    </a:moveTo>
                    <a:lnTo>
                      <a:pt x="479971" y="121272"/>
                    </a:lnTo>
                    <a:lnTo>
                      <a:pt x="467512" y="117576"/>
                    </a:lnTo>
                    <a:lnTo>
                      <a:pt x="460984" y="121818"/>
                    </a:lnTo>
                    <a:lnTo>
                      <a:pt x="457288" y="134277"/>
                    </a:lnTo>
                    <a:lnTo>
                      <a:pt x="460451" y="141376"/>
                    </a:lnTo>
                    <a:lnTo>
                      <a:pt x="472897" y="145072"/>
                    </a:lnTo>
                    <a:lnTo>
                      <a:pt x="480555" y="141173"/>
                    </a:lnTo>
                    <a:lnTo>
                      <a:pt x="482409" y="134950"/>
                    </a:lnTo>
                    <a:lnTo>
                      <a:pt x="484263" y="128727"/>
                    </a:lnTo>
                    <a:close/>
                  </a:path>
                  <a:path w="735329" h="720725">
                    <a:moveTo>
                      <a:pt x="542099" y="283832"/>
                    </a:moveTo>
                    <a:lnTo>
                      <a:pt x="538899" y="275577"/>
                    </a:lnTo>
                    <a:lnTo>
                      <a:pt x="523608" y="271043"/>
                    </a:lnTo>
                    <a:lnTo>
                      <a:pt x="515861" y="276034"/>
                    </a:lnTo>
                    <a:lnTo>
                      <a:pt x="513588" y="283679"/>
                    </a:lnTo>
                    <a:lnTo>
                      <a:pt x="511314" y="291325"/>
                    </a:lnTo>
                    <a:lnTo>
                      <a:pt x="515454" y="298538"/>
                    </a:lnTo>
                    <a:lnTo>
                      <a:pt x="530733" y="303072"/>
                    </a:lnTo>
                    <a:lnTo>
                      <a:pt x="537565" y="299110"/>
                    </a:lnTo>
                    <a:lnTo>
                      <a:pt x="542099" y="283832"/>
                    </a:lnTo>
                    <a:close/>
                  </a:path>
                  <a:path w="735329" h="720725">
                    <a:moveTo>
                      <a:pt x="605713" y="474662"/>
                    </a:moveTo>
                    <a:lnTo>
                      <a:pt x="602513" y="466407"/>
                    </a:lnTo>
                    <a:lnTo>
                      <a:pt x="587222" y="461873"/>
                    </a:lnTo>
                    <a:lnTo>
                      <a:pt x="579475" y="466864"/>
                    </a:lnTo>
                    <a:lnTo>
                      <a:pt x="577202" y="474510"/>
                    </a:lnTo>
                    <a:lnTo>
                      <a:pt x="574929" y="482155"/>
                    </a:lnTo>
                    <a:lnTo>
                      <a:pt x="579069" y="489369"/>
                    </a:lnTo>
                    <a:lnTo>
                      <a:pt x="594347" y="493915"/>
                    </a:lnTo>
                    <a:lnTo>
                      <a:pt x="601179" y="489940"/>
                    </a:lnTo>
                    <a:lnTo>
                      <a:pt x="605713" y="474662"/>
                    </a:lnTo>
                    <a:close/>
                  </a:path>
                  <a:path w="735329" h="720725">
                    <a:moveTo>
                      <a:pt x="607009" y="650608"/>
                    </a:moveTo>
                    <a:lnTo>
                      <a:pt x="603808" y="642353"/>
                    </a:lnTo>
                    <a:lnTo>
                      <a:pt x="588518" y="637819"/>
                    </a:lnTo>
                    <a:lnTo>
                      <a:pt x="580771" y="642810"/>
                    </a:lnTo>
                    <a:lnTo>
                      <a:pt x="578497" y="650455"/>
                    </a:lnTo>
                    <a:lnTo>
                      <a:pt x="576224" y="658101"/>
                    </a:lnTo>
                    <a:lnTo>
                      <a:pt x="580364" y="665314"/>
                    </a:lnTo>
                    <a:lnTo>
                      <a:pt x="595642" y="669861"/>
                    </a:lnTo>
                    <a:lnTo>
                      <a:pt x="602475" y="665886"/>
                    </a:lnTo>
                    <a:lnTo>
                      <a:pt x="607009" y="650608"/>
                    </a:lnTo>
                    <a:close/>
                  </a:path>
                  <a:path w="735329" h="720725">
                    <a:moveTo>
                      <a:pt x="735177" y="481914"/>
                    </a:moveTo>
                    <a:lnTo>
                      <a:pt x="731697" y="475856"/>
                    </a:lnTo>
                    <a:lnTo>
                      <a:pt x="721575" y="472859"/>
                    </a:lnTo>
                    <a:lnTo>
                      <a:pt x="716267" y="476300"/>
                    </a:lnTo>
                    <a:lnTo>
                      <a:pt x="713257" y="486422"/>
                    </a:lnTo>
                    <a:lnTo>
                      <a:pt x="715822" y="492201"/>
                    </a:lnTo>
                    <a:lnTo>
                      <a:pt x="725957" y="495211"/>
                    </a:lnTo>
                    <a:lnTo>
                      <a:pt x="732180" y="492048"/>
                    </a:lnTo>
                    <a:lnTo>
                      <a:pt x="733679" y="486981"/>
                    </a:lnTo>
                    <a:lnTo>
                      <a:pt x="735177" y="481914"/>
                    </a:lnTo>
                    <a:close/>
                  </a:path>
                </a:pathLst>
              </a:custGeom>
              <a:solidFill>
                <a:srgbClr val="96C6E2"/>
              </a:solidFill>
            </p:spPr>
            <p:txBody>
              <a:bodyPr wrap="square" lIns="0" tIns="0" rIns="0" bIns="0" rtlCol="0"/>
              <a:lstStyle/>
              <a:p>
                <a:endParaRPr/>
              </a:p>
            </p:txBody>
          </p:sp>
          <p:sp>
            <p:nvSpPr>
              <p:cNvPr id="783" name="object 768">
                <a:extLst>
                  <a:ext uri="{FF2B5EF4-FFF2-40B4-BE49-F238E27FC236}">
                    <a16:creationId xmlns:a16="http://schemas.microsoft.com/office/drawing/2014/main" id="{78D46F28-FE6B-2FFD-DFA6-29D06AFC0EC1}"/>
                  </a:ext>
                </a:extLst>
              </p:cNvPr>
              <p:cNvSpPr/>
              <p:nvPr/>
            </p:nvSpPr>
            <p:spPr>
              <a:xfrm>
                <a:off x="5724550" y="2181416"/>
                <a:ext cx="248920" cy="39370"/>
              </a:xfrm>
              <a:custGeom>
                <a:avLst/>
                <a:gdLst/>
                <a:ahLst/>
                <a:cxnLst/>
                <a:rect l="l" t="t" r="r" b="b"/>
                <a:pathLst>
                  <a:path w="248920" h="39369">
                    <a:moveTo>
                      <a:pt x="0" y="6184"/>
                    </a:moveTo>
                    <a:lnTo>
                      <a:pt x="77711" y="31162"/>
                    </a:lnTo>
                    <a:lnTo>
                      <a:pt x="129538" y="38844"/>
                    </a:lnTo>
                    <a:lnTo>
                      <a:pt x="178809" y="28650"/>
                    </a:lnTo>
                    <a:lnTo>
                      <a:pt x="248856" y="0"/>
                    </a:lnTo>
                  </a:path>
                </a:pathLst>
              </a:custGeom>
              <a:ln w="23914">
                <a:solidFill>
                  <a:srgbClr val="A18685"/>
                </a:solidFill>
              </a:ln>
            </p:spPr>
            <p:txBody>
              <a:bodyPr wrap="square" lIns="0" tIns="0" rIns="0" bIns="0" rtlCol="0"/>
              <a:lstStyle/>
              <a:p>
                <a:endParaRPr/>
              </a:p>
            </p:txBody>
          </p:sp>
          <p:pic>
            <p:nvPicPr>
              <p:cNvPr id="784" name="object 769">
                <a:extLst>
                  <a:ext uri="{FF2B5EF4-FFF2-40B4-BE49-F238E27FC236}">
                    <a16:creationId xmlns:a16="http://schemas.microsoft.com/office/drawing/2014/main" id="{098B0DF7-1411-1BBF-6B84-9F6C675CCD6E}"/>
                  </a:ext>
                </a:extLst>
              </p:cNvPr>
              <p:cNvPicPr/>
              <p:nvPr/>
            </p:nvPicPr>
            <p:blipFill>
              <a:blip r:embed="rId497" cstate="hqprint">
                <a:extLst>
                  <a:ext uri="{28A0092B-C50C-407E-A947-70E740481C1C}">
                    <a14:useLocalDpi xmlns:a14="http://schemas.microsoft.com/office/drawing/2010/main"/>
                  </a:ext>
                </a:extLst>
              </a:blip>
              <a:stretch>
                <a:fillRect/>
              </a:stretch>
            </p:blipFill>
            <p:spPr>
              <a:xfrm>
                <a:off x="4739876" y="2927769"/>
                <a:ext cx="545533" cy="561149"/>
              </a:xfrm>
              <a:prstGeom prst="rect">
                <a:avLst/>
              </a:prstGeom>
            </p:spPr>
          </p:pic>
          <p:pic>
            <p:nvPicPr>
              <p:cNvPr id="785" name="object 770">
                <a:extLst>
                  <a:ext uri="{FF2B5EF4-FFF2-40B4-BE49-F238E27FC236}">
                    <a16:creationId xmlns:a16="http://schemas.microsoft.com/office/drawing/2014/main" id="{E1E86685-715F-BCB8-84DF-73D17EDC11C0}"/>
                  </a:ext>
                </a:extLst>
              </p:cNvPr>
              <p:cNvPicPr/>
              <p:nvPr/>
            </p:nvPicPr>
            <p:blipFill>
              <a:blip r:embed="rId498" cstate="print">
                <a:extLst>
                  <a:ext uri="{28A0092B-C50C-407E-A947-70E740481C1C}">
                    <a14:useLocalDpi xmlns:a14="http://schemas.microsoft.com/office/drawing/2010/main"/>
                  </a:ext>
                </a:extLst>
              </a:blip>
              <a:stretch>
                <a:fillRect/>
              </a:stretch>
            </p:blipFill>
            <p:spPr>
              <a:xfrm>
                <a:off x="5511139" y="3168853"/>
                <a:ext cx="30987" cy="100266"/>
              </a:xfrm>
              <a:prstGeom prst="rect">
                <a:avLst/>
              </a:prstGeom>
            </p:spPr>
          </p:pic>
          <p:pic>
            <p:nvPicPr>
              <p:cNvPr id="786" name="object 771">
                <a:extLst>
                  <a:ext uri="{FF2B5EF4-FFF2-40B4-BE49-F238E27FC236}">
                    <a16:creationId xmlns:a16="http://schemas.microsoft.com/office/drawing/2014/main" id="{44DDB7FD-F927-64A2-811F-EB333873FCE0}"/>
                  </a:ext>
                </a:extLst>
              </p:cNvPr>
              <p:cNvPicPr/>
              <p:nvPr/>
            </p:nvPicPr>
            <p:blipFill>
              <a:blip r:embed="rId499" cstate="hqprint">
                <a:extLst>
                  <a:ext uri="{28A0092B-C50C-407E-A947-70E740481C1C}">
                    <a14:useLocalDpi xmlns:a14="http://schemas.microsoft.com/office/drawing/2010/main"/>
                  </a:ext>
                </a:extLst>
              </a:blip>
              <a:stretch>
                <a:fillRect/>
              </a:stretch>
            </p:blipFill>
            <p:spPr>
              <a:xfrm>
                <a:off x="5284685" y="2953765"/>
                <a:ext cx="122834" cy="271487"/>
              </a:xfrm>
              <a:prstGeom prst="rect">
                <a:avLst/>
              </a:prstGeom>
            </p:spPr>
          </p:pic>
          <p:pic>
            <p:nvPicPr>
              <p:cNvPr id="787" name="object 772">
                <a:extLst>
                  <a:ext uri="{FF2B5EF4-FFF2-40B4-BE49-F238E27FC236}">
                    <a16:creationId xmlns:a16="http://schemas.microsoft.com/office/drawing/2014/main" id="{41C19989-0708-758B-3B0B-B9C5AECEC739}"/>
                  </a:ext>
                </a:extLst>
              </p:cNvPr>
              <p:cNvPicPr/>
              <p:nvPr/>
            </p:nvPicPr>
            <p:blipFill>
              <a:blip r:embed="rId500" cstate="hqprint">
                <a:extLst>
                  <a:ext uri="{28A0092B-C50C-407E-A947-70E740481C1C}">
                    <a14:useLocalDpi xmlns:a14="http://schemas.microsoft.com/office/drawing/2010/main"/>
                  </a:ext>
                </a:extLst>
              </a:blip>
              <a:stretch>
                <a:fillRect/>
              </a:stretch>
            </p:blipFill>
            <p:spPr>
              <a:xfrm>
                <a:off x="5405183" y="3022447"/>
                <a:ext cx="108521" cy="223291"/>
              </a:xfrm>
              <a:prstGeom prst="rect">
                <a:avLst/>
              </a:prstGeom>
            </p:spPr>
          </p:pic>
          <p:pic>
            <p:nvPicPr>
              <p:cNvPr id="788" name="object 773">
                <a:extLst>
                  <a:ext uri="{FF2B5EF4-FFF2-40B4-BE49-F238E27FC236}">
                    <a16:creationId xmlns:a16="http://schemas.microsoft.com/office/drawing/2014/main" id="{B654607A-4241-E447-AC47-914ECF5CDD0B}"/>
                  </a:ext>
                </a:extLst>
              </p:cNvPr>
              <p:cNvPicPr/>
              <p:nvPr/>
            </p:nvPicPr>
            <p:blipFill>
              <a:blip r:embed="rId501" cstate="hqprint">
                <a:extLst>
                  <a:ext uri="{28A0092B-C50C-407E-A947-70E740481C1C}">
                    <a14:useLocalDpi xmlns:a14="http://schemas.microsoft.com/office/drawing/2010/main"/>
                  </a:ext>
                </a:extLst>
              </a:blip>
              <a:stretch>
                <a:fillRect/>
              </a:stretch>
            </p:blipFill>
            <p:spPr>
              <a:xfrm>
                <a:off x="4990693" y="2911513"/>
                <a:ext cx="310299" cy="526110"/>
              </a:xfrm>
              <a:prstGeom prst="rect">
                <a:avLst/>
              </a:prstGeom>
            </p:spPr>
          </p:pic>
          <p:pic>
            <p:nvPicPr>
              <p:cNvPr id="789" name="object 774">
                <a:extLst>
                  <a:ext uri="{FF2B5EF4-FFF2-40B4-BE49-F238E27FC236}">
                    <a16:creationId xmlns:a16="http://schemas.microsoft.com/office/drawing/2014/main" id="{71135E31-9978-6CC9-497E-609E07D4B63B}"/>
                  </a:ext>
                </a:extLst>
              </p:cNvPr>
              <p:cNvPicPr/>
              <p:nvPr/>
            </p:nvPicPr>
            <p:blipFill>
              <a:blip r:embed="rId502" cstate="hqprint">
                <a:extLst>
                  <a:ext uri="{28A0092B-C50C-407E-A947-70E740481C1C}">
                    <a14:useLocalDpi xmlns:a14="http://schemas.microsoft.com/office/drawing/2010/main"/>
                  </a:ext>
                </a:extLst>
              </a:blip>
              <a:stretch>
                <a:fillRect/>
              </a:stretch>
            </p:blipFill>
            <p:spPr>
              <a:xfrm>
                <a:off x="5196712" y="3225254"/>
                <a:ext cx="623506" cy="269874"/>
              </a:xfrm>
              <a:prstGeom prst="rect">
                <a:avLst/>
              </a:prstGeom>
            </p:spPr>
          </p:pic>
          <p:pic>
            <p:nvPicPr>
              <p:cNvPr id="790" name="object 775">
                <a:extLst>
                  <a:ext uri="{FF2B5EF4-FFF2-40B4-BE49-F238E27FC236}">
                    <a16:creationId xmlns:a16="http://schemas.microsoft.com/office/drawing/2014/main" id="{DDE09550-03A5-D8E3-738A-E6556FE7369C}"/>
                  </a:ext>
                </a:extLst>
              </p:cNvPr>
              <p:cNvPicPr/>
              <p:nvPr/>
            </p:nvPicPr>
            <p:blipFill>
              <a:blip r:embed="rId503" cstate="hqprint">
                <a:extLst>
                  <a:ext uri="{28A0092B-C50C-407E-A947-70E740481C1C}">
                    <a14:useLocalDpi xmlns:a14="http://schemas.microsoft.com/office/drawing/2010/main"/>
                  </a:ext>
                </a:extLst>
              </a:blip>
              <a:stretch>
                <a:fillRect/>
              </a:stretch>
            </p:blipFill>
            <p:spPr>
              <a:xfrm>
                <a:off x="5502567" y="3245738"/>
                <a:ext cx="43891" cy="246379"/>
              </a:xfrm>
              <a:prstGeom prst="rect">
                <a:avLst/>
              </a:prstGeom>
            </p:spPr>
          </p:pic>
          <p:pic>
            <p:nvPicPr>
              <p:cNvPr id="791" name="object 776">
                <a:extLst>
                  <a:ext uri="{FF2B5EF4-FFF2-40B4-BE49-F238E27FC236}">
                    <a16:creationId xmlns:a16="http://schemas.microsoft.com/office/drawing/2014/main" id="{35E5AA02-73B1-9637-40A9-1DDFFDAF1AF7}"/>
                  </a:ext>
                </a:extLst>
              </p:cNvPr>
              <p:cNvPicPr/>
              <p:nvPr/>
            </p:nvPicPr>
            <p:blipFill>
              <a:blip r:embed="rId504" cstate="hqprint">
                <a:extLst>
                  <a:ext uri="{28A0092B-C50C-407E-A947-70E740481C1C}">
                    <a14:useLocalDpi xmlns:a14="http://schemas.microsoft.com/office/drawing/2010/main"/>
                  </a:ext>
                </a:extLst>
              </a:blip>
              <a:stretch>
                <a:fillRect/>
              </a:stretch>
            </p:blipFill>
            <p:spPr>
              <a:xfrm>
                <a:off x="5285409" y="3192741"/>
                <a:ext cx="225729" cy="315264"/>
              </a:xfrm>
              <a:prstGeom prst="rect">
                <a:avLst/>
              </a:prstGeom>
            </p:spPr>
          </p:pic>
          <p:pic>
            <p:nvPicPr>
              <p:cNvPr id="792" name="object 777">
                <a:extLst>
                  <a:ext uri="{FF2B5EF4-FFF2-40B4-BE49-F238E27FC236}">
                    <a16:creationId xmlns:a16="http://schemas.microsoft.com/office/drawing/2014/main" id="{D76BCDD9-AC7E-26F3-DFDF-E6F1D55BC568}"/>
                  </a:ext>
                </a:extLst>
              </p:cNvPr>
              <p:cNvPicPr/>
              <p:nvPr/>
            </p:nvPicPr>
            <p:blipFill>
              <a:blip r:embed="rId505" cstate="hqprint">
                <a:extLst>
                  <a:ext uri="{28A0092B-C50C-407E-A947-70E740481C1C}">
                    <a14:useLocalDpi xmlns:a14="http://schemas.microsoft.com/office/drawing/2010/main"/>
                  </a:ext>
                </a:extLst>
              </a:blip>
              <a:stretch>
                <a:fillRect/>
              </a:stretch>
            </p:blipFill>
            <p:spPr>
              <a:xfrm>
                <a:off x="5195366" y="3275152"/>
                <a:ext cx="37769" cy="132219"/>
              </a:xfrm>
              <a:prstGeom prst="rect">
                <a:avLst/>
              </a:prstGeom>
            </p:spPr>
          </p:pic>
          <p:pic>
            <p:nvPicPr>
              <p:cNvPr id="793" name="object 778">
                <a:extLst>
                  <a:ext uri="{FF2B5EF4-FFF2-40B4-BE49-F238E27FC236}">
                    <a16:creationId xmlns:a16="http://schemas.microsoft.com/office/drawing/2014/main" id="{C8E81D3E-1058-9986-EA87-DB844DC0611F}"/>
                  </a:ext>
                </a:extLst>
              </p:cNvPr>
              <p:cNvPicPr/>
              <p:nvPr/>
            </p:nvPicPr>
            <p:blipFill>
              <a:blip r:embed="rId506" cstate="hqprint">
                <a:extLst>
                  <a:ext uri="{28A0092B-C50C-407E-A947-70E740481C1C}">
                    <a14:useLocalDpi xmlns:a14="http://schemas.microsoft.com/office/drawing/2010/main"/>
                  </a:ext>
                </a:extLst>
              </a:blip>
              <a:stretch>
                <a:fillRect/>
              </a:stretch>
            </p:blipFill>
            <p:spPr>
              <a:xfrm>
                <a:off x="5732449" y="3153537"/>
                <a:ext cx="101460" cy="219278"/>
              </a:xfrm>
              <a:prstGeom prst="rect">
                <a:avLst/>
              </a:prstGeom>
            </p:spPr>
          </p:pic>
          <p:pic>
            <p:nvPicPr>
              <p:cNvPr id="794" name="object 779">
                <a:extLst>
                  <a:ext uri="{FF2B5EF4-FFF2-40B4-BE49-F238E27FC236}">
                    <a16:creationId xmlns:a16="http://schemas.microsoft.com/office/drawing/2014/main" id="{62588619-8BA0-6C59-EE4A-FF8DA1E7715C}"/>
                  </a:ext>
                </a:extLst>
              </p:cNvPr>
              <p:cNvPicPr/>
              <p:nvPr/>
            </p:nvPicPr>
            <p:blipFill>
              <a:blip r:embed="rId507" cstate="hqprint">
                <a:extLst>
                  <a:ext uri="{28A0092B-C50C-407E-A947-70E740481C1C}">
                    <a14:useLocalDpi xmlns:a14="http://schemas.microsoft.com/office/drawing/2010/main"/>
                  </a:ext>
                </a:extLst>
              </a:blip>
              <a:stretch>
                <a:fillRect/>
              </a:stretch>
            </p:blipFill>
            <p:spPr>
              <a:xfrm>
                <a:off x="5821984" y="3280917"/>
                <a:ext cx="134683" cy="91897"/>
              </a:xfrm>
              <a:prstGeom prst="rect">
                <a:avLst/>
              </a:prstGeom>
            </p:spPr>
          </p:pic>
          <p:pic>
            <p:nvPicPr>
              <p:cNvPr id="795" name="object 780">
                <a:extLst>
                  <a:ext uri="{FF2B5EF4-FFF2-40B4-BE49-F238E27FC236}">
                    <a16:creationId xmlns:a16="http://schemas.microsoft.com/office/drawing/2014/main" id="{40C970FC-B949-D257-D4C8-766BA525BAE2}"/>
                  </a:ext>
                </a:extLst>
              </p:cNvPr>
              <p:cNvPicPr/>
              <p:nvPr/>
            </p:nvPicPr>
            <p:blipFill>
              <a:blip r:embed="rId508" cstate="hqprint">
                <a:extLst>
                  <a:ext uri="{28A0092B-C50C-407E-A947-70E740481C1C}">
                    <a14:useLocalDpi xmlns:a14="http://schemas.microsoft.com/office/drawing/2010/main"/>
                  </a:ext>
                </a:extLst>
              </a:blip>
              <a:stretch>
                <a:fillRect/>
              </a:stretch>
            </p:blipFill>
            <p:spPr>
              <a:xfrm>
                <a:off x="5191010" y="3481070"/>
                <a:ext cx="96164" cy="55473"/>
              </a:xfrm>
              <a:prstGeom prst="rect">
                <a:avLst/>
              </a:prstGeom>
            </p:spPr>
          </p:pic>
          <p:pic>
            <p:nvPicPr>
              <p:cNvPr id="796" name="object 781">
                <a:extLst>
                  <a:ext uri="{FF2B5EF4-FFF2-40B4-BE49-F238E27FC236}">
                    <a16:creationId xmlns:a16="http://schemas.microsoft.com/office/drawing/2014/main" id="{B56F3C98-FBF6-C04A-528B-F9B5C07D634C}"/>
                  </a:ext>
                </a:extLst>
              </p:cNvPr>
              <p:cNvPicPr/>
              <p:nvPr/>
            </p:nvPicPr>
            <p:blipFill>
              <a:blip r:embed="rId509" cstate="hqprint">
                <a:extLst>
                  <a:ext uri="{28A0092B-C50C-407E-A947-70E740481C1C}">
                    <a14:useLocalDpi xmlns:a14="http://schemas.microsoft.com/office/drawing/2010/main"/>
                  </a:ext>
                </a:extLst>
              </a:blip>
              <a:stretch>
                <a:fillRect/>
              </a:stretch>
            </p:blipFill>
            <p:spPr>
              <a:xfrm>
                <a:off x="5286895" y="3495128"/>
                <a:ext cx="156514" cy="40830"/>
              </a:xfrm>
              <a:prstGeom prst="rect">
                <a:avLst/>
              </a:prstGeom>
            </p:spPr>
          </p:pic>
          <p:sp>
            <p:nvSpPr>
              <p:cNvPr id="797" name="object 782">
                <a:extLst>
                  <a:ext uri="{FF2B5EF4-FFF2-40B4-BE49-F238E27FC236}">
                    <a16:creationId xmlns:a16="http://schemas.microsoft.com/office/drawing/2014/main" id="{BBF496F0-9A19-64D3-61FC-4330CE00E894}"/>
                  </a:ext>
                </a:extLst>
              </p:cNvPr>
              <p:cNvSpPr/>
              <p:nvPr/>
            </p:nvSpPr>
            <p:spPr>
              <a:xfrm>
                <a:off x="5287010" y="3511689"/>
                <a:ext cx="81280" cy="3175"/>
              </a:xfrm>
              <a:custGeom>
                <a:avLst/>
                <a:gdLst/>
                <a:ahLst/>
                <a:cxnLst/>
                <a:rect l="l" t="t" r="r" b="b"/>
                <a:pathLst>
                  <a:path w="81279" h="3175">
                    <a:moveTo>
                      <a:pt x="0" y="0"/>
                    </a:moveTo>
                    <a:lnTo>
                      <a:pt x="12" y="2755"/>
                    </a:lnTo>
                    <a:lnTo>
                      <a:pt x="4457" y="2946"/>
                    </a:lnTo>
                    <a:lnTo>
                      <a:pt x="40386" y="2743"/>
                    </a:lnTo>
                    <a:lnTo>
                      <a:pt x="80962" y="1308"/>
                    </a:lnTo>
                    <a:lnTo>
                      <a:pt x="40386" y="1257"/>
                    </a:lnTo>
                    <a:lnTo>
                      <a:pt x="13385" y="469"/>
                    </a:lnTo>
                    <a:lnTo>
                      <a:pt x="6692" y="469"/>
                    </a:lnTo>
                    <a:lnTo>
                      <a:pt x="0" y="0"/>
                    </a:lnTo>
                    <a:close/>
                  </a:path>
                </a:pathLst>
              </a:custGeom>
              <a:solidFill>
                <a:srgbClr val="103E5E"/>
              </a:solidFill>
            </p:spPr>
            <p:txBody>
              <a:bodyPr wrap="square" lIns="0" tIns="0" rIns="0" bIns="0" rtlCol="0"/>
              <a:lstStyle/>
              <a:p>
                <a:endParaRPr/>
              </a:p>
            </p:txBody>
          </p:sp>
          <p:pic>
            <p:nvPicPr>
              <p:cNvPr id="798" name="object 783">
                <a:extLst>
                  <a:ext uri="{FF2B5EF4-FFF2-40B4-BE49-F238E27FC236}">
                    <a16:creationId xmlns:a16="http://schemas.microsoft.com/office/drawing/2014/main" id="{8A28B842-C1BB-159F-4A50-74906E93463D}"/>
                  </a:ext>
                </a:extLst>
              </p:cNvPr>
              <p:cNvPicPr/>
              <p:nvPr/>
            </p:nvPicPr>
            <p:blipFill>
              <a:blip r:embed="rId510" cstate="hqprint">
                <a:extLst>
                  <a:ext uri="{28A0092B-C50C-407E-A947-70E740481C1C}">
                    <a14:useLocalDpi xmlns:a14="http://schemas.microsoft.com/office/drawing/2010/main"/>
                  </a:ext>
                </a:extLst>
              </a:blip>
              <a:stretch>
                <a:fillRect/>
              </a:stretch>
            </p:blipFill>
            <p:spPr>
              <a:xfrm>
                <a:off x="4742764" y="3296742"/>
                <a:ext cx="313893" cy="219748"/>
              </a:xfrm>
              <a:prstGeom prst="rect">
                <a:avLst/>
              </a:prstGeom>
            </p:spPr>
          </p:pic>
          <p:pic>
            <p:nvPicPr>
              <p:cNvPr id="799" name="object 784">
                <a:extLst>
                  <a:ext uri="{FF2B5EF4-FFF2-40B4-BE49-F238E27FC236}">
                    <a16:creationId xmlns:a16="http://schemas.microsoft.com/office/drawing/2014/main" id="{878B19CB-6338-17BE-2D01-288B3492CF8E}"/>
                  </a:ext>
                </a:extLst>
              </p:cNvPr>
              <p:cNvPicPr/>
              <p:nvPr/>
            </p:nvPicPr>
            <p:blipFill>
              <a:blip r:embed="rId511" cstate="print"/>
              <a:stretch>
                <a:fillRect/>
              </a:stretch>
            </p:blipFill>
            <p:spPr>
              <a:xfrm>
                <a:off x="5192610" y="3520732"/>
                <a:ext cx="94500" cy="5857"/>
              </a:xfrm>
              <a:prstGeom prst="rect">
                <a:avLst/>
              </a:prstGeom>
            </p:spPr>
          </p:pic>
          <p:sp>
            <p:nvSpPr>
              <p:cNvPr id="800" name="object 785">
                <a:extLst>
                  <a:ext uri="{FF2B5EF4-FFF2-40B4-BE49-F238E27FC236}">
                    <a16:creationId xmlns:a16="http://schemas.microsoft.com/office/drawing/2014/main" id="{674DD571-096F-9963-6600-5A4B71DFA380}"/>
                  </a:ext>
                </a:extLst>
              </p:cNvPr>
              <p:cNvSpPr/>
              <p:nvPr/>
            </p:nvSpPr>
            <p:spPr>
              <a:xfrm>
                <a:off x="5287098" y="3523525"/>
                <a:ext cx="76835" cy="3175"/>
              </a:xfrm>
              <a:custGeom>
                <a:avLst/>
                <a:gdLst/>
                <a:ahLst/>
                <a:cxnLst/>
                <a:rect l="l" t="t" r="r" b="b"/>
                <a:pathLst>
                  <a:path w="76835" h="3175">
                    <a:moveTo>
                      <a:pt x="0" y="203"/>
                    </a:moveTo>
                    <a:lnTo>
                      <a:pt x="12" y="2819"/>
                    </a:lnTo>
                    <a:lnTo>
                      <a:pt x="38169" y="1747"/>
                    </a:lnTo>
                    <a:lnTo>
                      <a:pt x="57234" y="974"/>
                    </a:lnTo>
                    <a:lnTo>
                      <a:pt x="69793" y="332"/>
                    </a:lnTo>
                    <a:lnTo>
                      <a:pt x="19071" y="332"/>
                    </a:lnTo>
                    <a:lnTo>
                      <a:pt x="0" y="203"/>
                    </a:lnTo>
                    <a:close/>
                  </a:path>
                  <a:path w="76835" h="3175">
                    <a:moveTo>
                      <a:pt x="76288" y="0"/>
                    </a:moveTo>
                    <a:lnTo>
                      <a:pt x="19071" y="332"/>
                    </a:lnTo>
                    <a:lnTo>
                      <a:pt x="69793" y="332"/>
                    </a:lnTo>
                    <a:lnTo>
                      <a:pt x="76288" y="0"/>
                    </a:lnTo>
                    <a:close/>
                  </a:path>
                </a:pathLst>
              </a:custGeom>
              <a:solidFill>
                <a:srgbClr val="123E61"/>
              </a:solidFill>
            </p:spPr>
            <p:txBody>
              <a:bodyPr wrap="square" lIns="0" tIns="0" rIns="0" bIns="0" rtlCol="0"/>
              <a:lstStyle/>
              <a:p>
                <a:endParaRPr/>
              </a:p>
            </p:txBody>
          </p:sp>
          <p:pic>
            <p:nvPicPr>
              <p:cNvPr id="801" name="object 786">
                <a:extLst>
                  <a:ext uri="{FF2B5EF4-FFF2-40B4-BE49-F238E27FC236}">
                    <a16:creationId xmlns:a16="http://schemas.microsoft.com/office/drawing/2014/main" id="{09C4BA89-755D-7770-A6D5-77247D48B59F}"/>
                  </a:ext>
                </a:extLst>
              </p:cNvPr>
              <p:cNvPicPr/>
              <p:nvPr/>
            </p:nvPicPr>
            <p:blipFill>
              <a:blip r:embed="rId512" cstate="hqprint">
                <a:extLst>
                  <a:ext uri="{28A0092B-C50C-407E-A947-70E740481C1C}">
                    <a14:useLocalDpi xmlns:a14="http://schemas.microsoft.com/office/drawing/2010/main"/>
                  </a:ext>
                </a:extLst>
              </a:blip>
              <a:stretch>
                <a:fillRect/>
              </a:stretch>
            </p:blipFill>
            <p:spPr>
              <a:xfrm>
                <a:off x="5039550" y="3384372"/>
                <a:ext cx="156521" cy="228193"/>
              </a:xfrm>
              <a:prstGeom prst="rect">
                <a:avLst/>
              </a:prstGeom>
            </p:spPr>
          </p:pic>
          <p:pic>
            <p:nvPicPr>
              <p:cNvPr id="802" name="object 787">
                <a:extLst>
                  <a:ext uri="{FF2B5EF4-FFF2-40B4-BE49-F238E27FC236}">
                    <a16:creationId xmlns:a16="http://schemas.microsoft.com/office/drawing/2014/main" id="{D8CDEDCF-5C6E-2192-3191-8350351B6549}"/>
                  </a:ext>
                </a:extLst>
              </p:cNvPr>
              <p:cNvPicPr/>
              <p:nvPr/>
            </p:nvPicPr>
            <p:blipFill>
              <a:blip r:embed="rId513" cstate="hqprint">
                <a:extLst>
                  <a:ext uri="{28A0092B-C50C-407E-A947-70E740481C1C}">
                    <a14:useLocalDpi xmlns:a14="http://schemas.microsoft.com/office/drawing/2010/main"/>
                  </a:ext>
                </a:extLst>
              </a:blip>
              <a:stretch>
                <a:fillRect/>
              </a:stretch>
            </p:blipFill>
            <p:spPr>
              <a:xfrm>
                <a:off x="4795151" y="3207867"/>
                <a:ext cx="53670" cy="53416"/>
              </a:xfrm>
              <a:prstGeom prst="rect">
                <a:avLst/>
              </a:prstGeom>
            </p:spPr>
          </p:pic>
          <p:sp>
            <p:nvSpPr>
              <p:cNvPr id="803" name="object 788">
                <a:extLst>
                  <a:ext uri="{FF2B5EF4-FFF2-40B4-BE49-F238E27FC236}">
                    <a16:creationId xmlns:a16="http://schemas.microsoft.com/office/drawing/2014/main" id="{7EA58C6A-99D2-E147-FC60-0EA32F545B67}"/>
                  </a:ext>
                </a:extLst>
              </p:cNvPr>
              <p:cNvSpPr/>
              <p:nvPr/>
            </p:nvSpPr>
            <p:spPr>
              <a:xfrm>
                <a:off x="6119393" y="6800915"/>
                <a:ext cx="182880" cy="464820"/>
              </a:xfrm>
              <a:custGeom>
                <a:avLst/>
                <a:gdLst/>
                <a:ahLst/>
                <a:cxnLst/>
                <a:rect l="l" t="t" r="r" b="b"/>
                <a:pathLst>
                  <a:path w="182879" h="464820">
                    <a:moveTo>
                      <a:pt x="29349" y="0"/>
                    </a:moveTo>
                    <a:lnTo>
                      <a:pt x="17298" y="3245"/>
                    </a:lnTo>
                    <a:lnTo>
                      <a:pt x="7759" y="10606"/>
                    </a:lnTo>
                    <a:lnTo>
                      <a:pt x="1678" y="21007"/>
                    </a:lnTo>
                    <a:lnTo>
                      <a:pt x="0" y="33375"/>
                    </a:lnTo>
                    <a:lnTo>
                      <a:pt x="3242" y="45423"/>
                    </a:lnTo>
                    <a:lnTo>
                      <a:pt x="10598" y="54965"/>
                    </a:lnTo>
                    <a:lnTo>
                      <a:pt x="20991" y="61050"/>
                    </a:lnTo>
                    <a:lnTo>
                      <a:pt x="33350" y="62725"/>
                    </a:lnTo>
                    <a:lnTo>
                      <a:pt x="35662" y="63297"/>
                    </a:lnTo>
                    <a:lnTo>
                      <a:pt x="65214" y="90347"/>
                    </a:lnTo>
                    <a:lnTo>
                      <a:pt x="88519" y="131072"/>
                    </a:lnTo>
                    <a:lnTo>
                      <a:pt x="100112" y="177816"/>
                    </a:lnTo>
                    <a:lnTo>
                      <a:pt x="105848" y="223767"/>
                    </a:lnTo>
                    <a:lnTo>
                      <a:pt x="110983" y="279636"/>
                    </a:lnTo>
                    <a:lnTo>
                      <a:pt x="115197" y="339726"/>
                    </a:lnTo>
                    <a:lnTo>
                      <a:pt x="118172" y="398337"/>
                    </a:lnTo>
                    <a:lnTo>
                      <a:pt x="119588" y="449770"/>
                    </a:lnTo>
                    <a:lnTo>
                      <a:pt x="119410" y="464576"/>
                    </a:lnTo>
                    <a:lnTo>
                      <a:pt x="182188" y="464576"/>
                    </a:lnTo>
                    <a:lnTo>
                      <a:pt x="180778" y="390804"/>
                    </a:lnTo>
                    <a:lnTo>
                      <a:pt x="177719" y="330669"/>
                    </a:lnTo>
                    <a:lnTo>
                      <a:pt x="173337" y="269298"/>
                    </a:lnTo>
                    <a:lnTo>
                      <a:pt x="167848" y="211893"/>
                    </a:lnTo>
                    <a:lnTo>
                      <a:pt x="161465" y="163653"/>
                    </a:lnTo>
                    <a:lnTo>
                      <a:pt x="146732" y="107359"/>
                    </a:lnTo>
                    <a:lnTo>
                      <a:pt x="126360" y="67582"/>
                    </a:lnTo>
                    <a:lnTo>
                      <a:pt x="97040" y="31762"/>
                    </a:lnTo>
                    <a:lnTo>
                      <a:pt x="54896" y="3424"/>
                    </a:lnTo>
                    <a:lnTo>
                      <a:pt x="29349" y="0"/>
                    </a:lnTo>
                    <a:close/>
                  </a:path>
                </a:pathLst>
              </a:custGeom>
              <a:solidFill>
                <a:srgbClr val="002038"/>
              </a:solidFill>
            </p:spPr>
            <p:txBody>
              <a:bodyPr wrap="square" lIns="0" tIns="0" rIns="0" bIns="0" rtlCol="0"/>
              <a:lstStyle/>
              <a:p>
                <a:endParaRPr/>
              </a:p>
            </p:txBody>
          </p:sp>
          <p:sp>
            <p:nvSpPr>
              <p:cNvPr id="804" name="object 789">
                <a:extLst>
                  <a:ext uri="{FF2B5EF4-FFF2-40B4-BE49-F238E27FC236}">
                    <a16:creationId xmlns:a16="http://schemas.microsoft.com/office/drawing/2014/main" id="{173BE468-2373-8F36-D10B-BC5B85C40BE2}"/>
                  </a:ext>
                </a:extLst>
              </p:cNvPr>
              <p:cNvSpPr/>
              <p:nvPr/>
            </p:nvSpPr>
            <p:spPr>
              <a:xfrm>
                <a:off x="6124842" y="6810857"/>
                <a:ext cx="177165" cy="454659"/>
              </a:xfrm>
              <a:custGeom>
                <a:avLst/>
                <a:gdLst/>
                <a:ahLst/>
                <a:cxnLst/>
                <a:rect l="l" t="t" r="r" b="b"/>
                <a:pathLst>
                  <a:path w="177164" h="454659">
                    <a:moveTo>
                      <a:pt x="22834" y="32029"/>
                    </a:moveTo>
                    <a:lnTo>
                      <a:pt x="21107" y="29997"/>
                    </a:lnTo>
                    <a:lnTo>
                      <a:pt x="19583" y="29857"/>
                    </a:lnTo>
                    <a:lnTo>
                      <a:pt x="18567" y="30734"/>
                    </a:lnTo>
                    <a:lnTo>
                      <a:pt x="10972" y="37020"/>
                    </a:lnTo>
                    <a:lnTo>
                      <a:pt x="3378" y="29718"/>
                    </a:lnTo>
                    <a:lnTo>
                      <a:pt x="1854" y="29756"/>
                    </a:lnTo>
                    <a:lnTo>
                      <a:pt x="0" y="31673"/>
                    </a:lnTo>
                    <a:lnTo>
                      <a:pt x="25" y="33210"/>
                    </a:lnTo>
                    <a:lnTo>
                      <a:pt x="4267" y="37274"/>
                    </a:lnTo>
                    <a:lnTo>
                      <a:pt x="7772" y="38392"/>
                    </a:lnTo>
                    <a:lnTo>
                      <a:pt x="11023" y="38392"/>
                    </a:lnTo>
                    <a:lnTo>
                      <a:pt x="15519" y="38392"/>
                    </a:lnTo>
                    <a:lnTo>
                      <a:pt x="19507" y="36258"/>
                    </a:lnTo>
                    <a:lnTo>
                      <a:pt x="22707" y="33553"/>
                    </a:lnTo>
                    <a:lnTo>
                      <a:pt x="22834" y="32029"/>
                    </a:lnTo>
                    <a:close/>
                  </a:path>
                  <a:path w="177164" h="454659">
                    <a:moveTo>
                      <a:pt x="45758" y="15748"/>
                    </a:moveTo>
                    <a:lnTo>
                      <a:pt x="45529" y="7353"/>
                    </a:lnTo>
                    <a:lnTo>
                      <a:pt x="42024" y="4038"/>
                    </a:lnTo>
                    <a:lnTo>
                      <a:pt x="33629" y="4279"/>
                    </a:lnTo>
                    <a:lnTo>
                      <a:pt x="30327" y="7772"/>
                    </a:lnTo>
                    <a:lnTo>
                      <a:pt x="30441" y="11976"/>
                    </a:lnTo>
                    <a:lnTo>
                      <a:pt x="30556" y="16179"/>
                    </a:lnTo>
                    <a:lnTo>
                      <a:pt x="34061" y="19481"/>
                    </a:lnTo>
                    <a:lnTo>
                      <a:pt x="42456" y="19253"/>
                    </a:lnTo>
                    <a:lnTo>
                      <a:pt x="45758" y="15748"/>
                    </a:lnTo>
                    <a:close/>
                  </a:path>
                  <a:path w="177164" h="454659">
                    <a:moveTo>
                      <a:pt x="79997" y="11226"/>
                    </a:moveTo>
                    <a:lnTo>
                      <a:pt x="74904" y="7035"/>
                    </a:lnTo>
                    <a:lnTo>
                      <a:pt x="69532" y="3213"/>
                    </a:lnTo>
                    <a:lnTo>
                      <a:pt x="63881" y="0"/>
                    </a:lnTo>
                    <a:lnTo>
                      <a:pt x="62230" y="3822"/>
                    </a:lnTo>
                    <a:lnTo>
                      <a:pt x="60375" y="7543"/>
                    </a:lnTo>
                    <a:lnTo>
                      <a:pt x="29108" y="45313"/>
                    </a:lnTo>
                    <a:lnTo>
                      <a:pt x="19888" y="52285"/>
                    </a:lnTo>
                    <a:lnTo>
                      <a:pt x="22466" y="52793"/>
                    </a:lnTo>
                    <a:lnTo>
                      <a:pt x="25158" y="52971"/>
                    </a:lnTo>
                    <a:lnTo>
                      <a:pt x="27901" y="52793"/>
                    </a:lnTo>
                    <a:lnTo>
                      <a:pt x="31280" y="53098"/>
                    </a:lnTo>
                    <a:lnTo>
                      <a:pt x="64566" y="33489"/>
                    </a:lnTo>
                    <a:lnTo>
                      <a:pt x="68986" y="28041"/>
                    </a:lnTo>
                    <a:lnTo>
                      <a:pt x="73202" y="22847"/>
                    </a:lnTo>
                    <a:lnTo>
                      <a:pt x="77317" y="17399"/>
                    </a:lnTo>
                    <a:lnTo>
                      <a:pt x="79997" y="11226"/>
                    </a:lnTo>
                    <a:close/>
                  </a:path>
                  <a:path w="177164" h="454659">
                    <a:moveTo>
                      <a:pt x="126098" y="66065"/>
                    </a:moveTo>
                    <a:lnTo>
                      <a:pt x="122377" y="59969"/>
                    </a:lnTo>
                    <a:lnTo>
                      <a:pt x="118478" y="54063"/>
                    </a:lnTo>
                    <a:lnTo>
                      <a:pt x="114401" y="48348"/>
                    </a:lnTo>
                    <a:lnTo>
                      <a:pt x="110172" y="42824"/>
                    </a:lnTo>
                    <a:lnTo>
                      <a:pt x="108280" y="44919"/>
                    </a:lnTo>
                    <a:lnTo>
                      <a:pt x="99326" y="52666"/>
                    </a:lnTo>
                    <a:lnTo>
                      <a:pt x="66598" y="74828"/>
                    </a:lnTo>
                    <a:lnTo>
                      <a:pt x="58623" y="79032"/>
                    </a:lnTo>
                    <a:lnTo>
                      <a:pt x="64630" y="86296"/>
                    </a:lnTo>
                    <a:lnTo>
                      <a:pt x="69062" y="92824"/>
                    </a:lnTo>
                    <a:lnTo>
                      <a:pt x="73063" y="99936"/>
                    </a:lnTo>
                    <a:lnTo>
                      <a:pt x="78968" y="96862"/>
                    </a:lnTo>
                    <a:lnTo>
                      <a:pt x="84518" y="93751"/>
                    </a:lnTo>
                    <a:lnTo>
                      <a:pt x="89979" y="90487"/>
                    </a:lnTo>
                    <a:lnTo>
                      <a:pt x="98983" y="84810"/>
                    </a:lnTo>
                    <a:lnTo>
                      <a:pt x="108800" y="78232"/>
                    </a:lnTo>
                    <a:lnTo>
                      <a:pt x="120307" y="71120"/>
                    </a:lnTo>
                    <a:lnTo>
                      <a:pt x="124091" y="68008"/>
                    </a:lnTo>
                    <a:lnTo>
                      <a:pt x="126098" y="66065"/>
                    </a:lnTo>
                    <a:close/>
                  </a:path>
                  <a:path w="177164" h="454659">
                    <a:moveTo>
                      <a:pt x="153974" y="141935"/>
                    </a:moveTo>
                    <a:lnTo>
                      <a:pt x="152349" y="133172"/>
                    </a:lnTo>
                    <a:lnTo>
                      <a:pt x="150672" y="125691"/>
                    </a:lnTo>
                    <a:lnTo>
                      <a:pt x="147980" y="116522"/>
                    </a:lnTo>
                    <a:lnTo>
                      <a:pt x="145859" y="110032"/>
                    </a:lnTo>
                    <a:lnTo>
                      <a:pt x="140792" y="112725"/>
                    </a:lnTo>
                    <a:lnTo>
                      <a:pt x="131381" y="116928"/>
                    </a:lnTo>
                    <a:lnTo>
                      <a:pt x="94094" y="127736"/>
                    </a:lnTo>
                    <a:lnTo>
                      <a:pt x="85928" y="129019"/>
                    </a:lnTo>
                    <a:lnTo>
                      <a:pt x="86880" y="131800"/>
                    </a:lnTo>
                    <a:lnTo>
                      <a:pt x="90055" y="142379"/>
                    </a:lnTo>
                    <a:lnTo>
                      <a:pt x="91478" y="148996"/>
                    </a:lnTo>
                    <a:lnTo>
                      <a:pt x="92887" y="157022"/>
                    </a:lnTo>
                    <a:lnTo>
                      <a:pt x="115646" y="153009"/>
                    </a:lnTo>
                    <a:lnTo>
                      <a:pt x="133388" y="148856"/>
                    </a:lnTo>
                    <a:lnTo>
                      <a:pt x="140398" y="147193"/>
                    </a:lnTo>
                    <a:lnTo>
                      <a:pt x="147523" y="145224"/>
                    </a:lnTo>
                    <a:lnTo>
                      <a:pt x="153974" y="141935"/>
                    </a:lnTo>
                    <a:close/>
                  </a:path>
                  <a:path w="177164" h="454659">
                    <a:moveTo>
                      <a:pt x="166763" y="246303"/>
                    </a:moveTo>
                    <a:lnTo>
                      <a:pt x="165849" y="236143"/>
                    </a:lnTo>
                    <a:lnTo>
                      <a:pt x="162928" y="206832"/>
                    </a:lnTo>
                    <a:lnTo>
                      <a:pt x="158864" y="209016"/>
                    </a:lnTo>
                    <a:lnTo>
                      <a:pt x="154673" y="210972"/>
                    </a:lnTo>
                    <a:lnTo>
                      <a:pt x="114833" y="222377"/>
                    </a:lnTo>
                    <a:lnTo>
                      <a:pt x="101460" y="224205"/>
                    </a:lnTo>
                    <a:lnTo>
                      <a:pt x="104622" y="258635"/>
                    </a:lnTo>
                    <a:lnTo>
                      <a:pt x="147713" y="252793"/>
                    </a:lnTo>
                    <a:lnTo>
                      <a:pt x="163118" y="247967"/>
                    </a:lnTo>
                    <a:lnTo>
                      <a:pt x="166763" y="246303"/>
                    </a:lnTo>
                    <a:close/>
                  </a:path>
                  <a:path w="177164" h="454659">
                    <a:moveTo>
                      <a:pt x="174117" y="354177"/>
                    </a:moveTo>
                    <a:lnTo>
                      <a:pt x="171754" y="312737"/>
                    </a:lnTo>
                    <a:lnTo>
                      <a:pt x="163106" y="314540"/>
                    </a:lnTo>
                    <a:lnTo>
                      <a:pt x="147586" y="317284"/>
                    </a:lnTo>
                    <a:lnTo>
                      <a:pt x="133350" y="320103"/>
                    </a:lnTo>
                    <a:lnTo>
                      <a:pt x="126898" y="321665"/>
                    </a:lnTo>
                    <a:lnTo>
                      <a:pt x="109461" y="325272"/>
                    </a:lnTo>
                    <a:lnTo>
                      <a:pt x="111328" y="358254"/>
                    </a:lnTo>
                    <a:lnTo>
                      <a:pt x="143814" y="356552"/>
                    </a:lnTo>
                    <a:lnTo>
                      <a:pt x="164490" y="356196"/>
                    </a:lnTo>
                    <a:lnTo>
                      <a:pt x="172339" y="354571"/>
                    </a:lnTo>
                    <a:lnTo>
                      <a:pt x="174117" y="354177"/>
                    </a:lnTo>
                    <a:close/>
                  </a:path>
                  <a:path w="177164" h="454659">
                    <a:moveTo>
                      <a:pt x="176961" y="454647"/>
                    </a:moveTo>
                    <a:lnTo>
                      <a:pt x="176822" y="433133"/>
                    </a:lnTo>
                    <a:lnTo>
                      <a:pt x="171183" y="433311"/>
                    </a:lnTo>
                    <a:lnTo>
                      <a:pt x="169532" y="433565"/>
                    </a:lnTo>
                    <a:lnTo>
                      <a:pt x="114134" y="440258"/>
                    </a:lnTo>
                    <a:lnTo>
                      <a:pt x="114198" y="454647"/>
                    </a:lnTo>
                    <a:lnTo>
                      <a:pt x="176961" y="454647"/>
                    </a:lnTo>
                    <a:close/>
                  </a:path>
                </a:pathLst>
              </a:custGeom>
              <a:solidFill>
                <a:srgbClr val="00799D"/>
              </a:solidFill>
            </p:spPr>
            <p:txBody>
              <a:bodyPr wrap="square" lIns="0" tIns="0" rIns="0" bIns="0" rtlCol="0"/>
              <a:lstStyle/>
              <a:p>
                <a:endParaRPr/>
              </a:p>
            </p:txBody>
          </p:sp>
          <p:sp>
            <p:nvSpPr>
              <p:cNvPr id="805" name="object 790">
                <a:extLst>
                  <a:ext uri="{FF2B5EF4-FFF2-40B4-BE49-F238E27FC236}">
                    <a16:creationId xmlns:a16="http://schemas.microsoft.com/office/drawing/2014/main" id="{33B23D87-83E2-70C5-4209-F740E86A6797}"/>
                  </a:ext>
                </a:extLst>
              </p:cNvPr>
              <p:cNvSpPr/>
              <p:nvPr/>
            </p:nvSpPr>
            <p:spPr>
              <a:xfrm>
                <a:off x="6092624" y="6895510"/>
                <a:ext cx="118110" cy="370205"/>
              </a:xfrm>
              <a:custGeom>
                <a:avLst/>
                <a:gdLst/>
                <a:ahLst/>
                <a:cxnLst/>
                <a:rect l="l" t="t" r="r" b="b"/>
                <a:pathLst>
                  <a:path w="118110" h="370204">
                    <a:moveTo>
                      <a:pt x="26682" y="0"/>
                    </a:moveTo>
                    <a:lnTo>
                      <a:pt x="16714" y="1462"/>
                    </a:lnTo>
                    <a:lnTo>
                      <a:pt x="8374" y="6459"/>
                    </a:lnTo>
                    <a:lnTo>
                      <a:pt x="2517" y="14221"/>
                    </a:lnTo>
                    <a:lnTo>
                      <a:pt x="0" y="23977"/>
                    </a:lnTo>
                    <a:lnTo>
                      <a:pt x="1467" y="33941"/>
                    </a:lnTo>
                    <a:lnTo>
                      <a:pt x="6462" y="42284"/>
                    </a:lnTo>
                    <a:lnTo>
                      <a:pt x="14217" y="48141"/>
                    </a:lnTo>
                    <a:lnTo>
                      <a:pt x="23964" y="50647"/>
                    </a:lnTo>
                    <a:lnTo>
                      <a:pt x="25764" y="51328"/>
                    </a:lnTo>
                    <a:lnTo>
                      <a:pt x="52839" y="86335"/>
                    </a:lnTo>
                    <a:lnTo>
                      <a:pt x="64655" y="124320"/>
                    </a:lnTo>
                    <a:lnTo>
                      <a:pt x="66910" y="162906"/>
                    </a:lnTo>
                    <a:lnTo>
                      <a:pt x="66053" y="222371"/>
                    </a:lnTo>
                    <a:lnTo>
                      <a:pt x="62858" y="290098"/>
                    </a:lnTo>
                    <a:lnTo>
                      <a:pt x="58100" y="353470"/>
                    </a:lnTo>
                    <a:lnTo>
                      <a:pt x="56126" y="369981"/>
                    </a:lnTo>
                    <a:lnTo>
                      <a:pt x="107279" y="369981"/>
                    </a:lnTo>
                    <a:lnTo>
                      <a:pt x="107988" y="364053"/>
                    </a:lnTo>
                    <a:lnTo>
                      <a:pt x="112325" y="311742"/>
                    </a:lnTo>
                    <a:lnTo>
                      <a:pt x="115668" y="254112"/>
                    </a:lnTo>
                    <a:lnTo>
                      <a:pt x="117510" y="197815"/>
                    </a:lnTo>
                    <a:lnTo>
                      <a:pt x="117345" y="149501"/>
                    </a:lnTo>
                    <a:lnTo>
                      <a:pt x="110630" y="97131"/>
                    </a:lnTo>
                    <a:lnTo>
                      <a:pt x="89560" y="48336"/>
                    </a:lnTo>
                    <a:lnTo>
                      <a:pt x="63807" y="16614"/>
                    </a:lnTo>
                    <a:lnTo>
                      <a:pt x="46833" y="5155"/>
                    </a:lnTo>
                    <a:lnTo>
                      <a:pt x="26682" y="0"/>
                    </a:lnTo>
                    <a:close/>
                  </a:path>
                </a:pathLst>
              </a:custGeom>
              <a:solidFill>
                <a:srgbClr val="00213A"/>
              </a:solidFill>
            </p:spPr>
            <p:txBody>
              <a:bodyPr wrap="square" lIns="0" tIns="0" rIns="0" bIns="0" rtlCol="0"/>
              <a:lstStyle/>
              <a:p>
                <a:endParaRPr/>
              </a:p>
            </p:txBody>
          </p:sp>
          <p:sp>
            <p:nvSpPr>
              <p:cNvPr id="806" name="object 791">
                <a:extLst>
                  <a:ext uri="{FF2B5EF4-FFF2-40B4-BE49-F238E27FC236}">
                    <a16:creationId xmlns:a16="http://schemas.microsoft.com/office/drawing/2014/main" id="{08B9862E-3F39-E540-42E4-D89746FE9780}"/>
                  </a:ext>
                </a:extLst>
              </p:cNvPr>
              <p:cNvSpPr/>
              <p:nvPr/>
            </p:nvSpPr>
            <p:spPr>
              <a:xfrm>
                <a:off x="6096101" y="6908063"/>
                <a:ext cx="114300" cy="351155"/>
              </a:xfrm>
              <a:custGeom>
                <a:avLst/>
                <a:gdLst/>
                <a:ahLst/>
                <a:cxnLst/>
                <a:rect l="l" t="t" r="r" b="b"/>
                <a:pathLst>
                  <a:path w="114300" h="351154">
                    <a:moveTo>
                      <a:pt x="18389" y="20980"/>
                    </a:moveTo>
                    <a:lnTo>
                      <a:pt x="17208" y="19177"/>
                    </a:lnTo>
                    <a:lnTo>
                      <a:pt x="15989" y="18935"/>
                    </a:lnTo>
                    <a:lnTo>
                      <a:pt x="8407" y="23850"/>
                    </a:lnTo>
                    <a:lnTo>
                      <a:pt x="3022" y="17297"/>
                    </a:lnTo>
                    <a:lnTo>
                      <a:pt x="1790" y="17170"/>
                    </a:lnTo>
                    <a:lnTo>
                      <a:pt x="127" y="18542"/>
                    </a:lnTo>
                    <a:lnTo>
                      <a:pt x="0" y="19773"/>
                    </a:lnTo>
                    <a:lnTo>
                      <a:pt x="3429" y="23939"/>
                    </a:lnTo>
                    <a:lnTo>
                      <a:pt x="6705" y="25044"/>
                    </a:lnTo>
                    <a:lnTo>
                      <a:pt x="9715" y="25044"/>
                    </a:lnTo>
                    <a:lnTo>
                      <a:pt x="12788" y="25044"/>
                    </a:lnTo>
                    <a:lnTo>
                      <a:pt x="15582" y="23888"/>
                    </a:lnTo>
                    <a:lnTo>
                      <a:pt x="18148" y="22186"/>
                    </a:lnTo>
                    <a:lnTo>
                      <a:pt x="18389" y="20980"/>
                    </a:lnTo>
                    <a:close/>
                  </a:path>
                  <a:path w="114300" h="351154">
                    <a:moveTo>
                      <a:pt x="37820" y="9918"/>
                    </a:moveTo>
                    <a:lnTo>
                      <a:pt x="36258" y="3073"/>
                    </a:lnTo>
                    <a:lnTo>
                      <a:pt x="28702" y="0"/>
                    </a:lnTo>
                    <a:lnTo>
                      <a:pt x="25095" y="711"/>
                    </a:lnTo>
                    <a:lnTo>
                      <a:pt x="19977" y="4089"/>
                    </a:lnTo>
                    <a:lnTo>
                      <a:pt x="19672" y="5562"/>
                    </a:lnTo>
                    <a:lnTo>
                      <a:pt x="21107" y="7747"/>
                    </a:lnTo>
                    <a:lnTo>
                      <a:pt x="22580" y="8051"/>
                    </a:lnTo>
                    <a:lnTo>
                      <a:pt x="25488" y="6134"/>
                    </a:lnTo>
                    <a:lnTo>
                      <a:pt x="28054" y="4876"/>
                    </a:lnTo>
                    <a:lnTo>
                      <a:pt x="31775" y="6362"/>
                    </a:lnTo>
                    <a:lnTo>
                      <a:pt x="32702" y="8788"/>
                    </a:lnTo>
                    <a:lnTo>
                      <a:pt x="33147" y="10769"/>
                    </a:lnTo>
                    <a:lnTo>
                      <a:pt x="34124" y="11518"/>
                    </a:lnTo>
                    <a:lnTo>
                      <a:pt x="35217" y="11518"/>
                    </a:lnTo>
                    <a:lnTo>
                      <a:pt x="35725" y="11468"/>
                    </a:lnTo>
                    <a:lnTo>
                      <a:pt x="37007" y="11176"/>
                    </a:lnTo>
                    <a:lnTo>
                      <a:pt x="37820" y="9918"/>
                    </a:lnTo>
                    <a:close/>
                  </a:path>
                  <a:path w="114300" h="351154">
                    <a:moveTo>
                      <a:pt x="95694" y="53187"/>
                    </a:moveTo>
                    <a:lnTo>
                      <a:pt x="77025" y="22669"/>
                    </a:lnTo>
                    <a:lnTo>
                      <a:pt x="74752" y="25400"/>
                    </a:lnTo>
                    <a:lnTo>
                      <a:pt x="71983" y="27749"/>
                    </a:lnTo>
                    <a:lnTo>
                      <a:pt x="64236" y="33350"/>
                    </a:lnTo>
                    <a:lnTo>
                      <a:pt x="53809" y="39420"/>
                    </a:lnTo>
                    <a:lnTo>
                      <a:pt x="47294" y="43268"/>
                    </a:lnTo>
                    <a:lnTo>
                      <a:pt x="40474" y="46583"/>
                    </a:lnTo>
                    <a:lnTo>
                      <a:pt x="33401" y="49225"/>
                    </a:lnTo>
                    <a:lnTo>
                      <a:pt x="36233" y="52705"/>
                    </a:lnTo>
                    <a:lnTo>
                      <a:pt x="39560" y="57251"/>
                    </a:lnTo>
                    <a:lnTo>
                      <a:pt x="46139" y="67462"/>
                    </a:lnTo>
                    <a:lnTo>
                      <a:pt x="48564" y="72009"/>
                    </a:lnTo>
                    <a:lnTo>
                      <a:pt x="50749" y="76822"/>
                    </a:lnTo>
                    <a:lnTo>
                      <a:pt x="56819" y="74853"/>
                    </a:lnTo>
                    <a:lnTo>
                      <a:pt x="66052" y="71323"/>
                    </a:lnTo>
                    <a:lnTo>
                      <a:pt x="72148" y="68478"/>
                    </a:lnTo>
                    <a:lnTo>
                      <a:pt x="88950" y="59042"/>
                    </a:lnTo>
                    <a:lnTo>
                      <a:pt x="93675" y="55079"/>
                    </a:lnTo>
                    <a:lnTo>
                      <a:pt x="95694" y="53187"/>
                    </a:lnTo>
                    <a:close/>
                  </a:path>
                  <a:path w="114300" h="351154">
                    <a:moveTo>
                      <a:pt x="108026" y="310489"/>
                    </a:moveTo>
                    <a:lnTo>
                      <a:pt x="95415" y="312039"/>
                    </a:lnTo>
                    <a:lnTo>
                      <a:pt x="82613" y="312102"/>
                    </a:lnTo>
                    <a:lnTo>
                      <a:pt x="69811" y="311073"/>
                    </a:lnTo>
                    <a:lnTo>
                      <a:pt x="57226" y="309372"/>
                    </a:lnTo>
                    <a:lnTo>
                      <a:pt x="55575" y="330073"/>
                    </a:lnTo>
                    <a:lnTo>
                      <a:pt x="53822" y="349161"/>
                    </a:lnTo>
                    <a:lnTo>
                      <a:pt x="65659" y="350596"/>
                    </a:lnTo>
                    <a:lnTo>
                      <a:pt x="77584" y="351155"/>
                    </a:lnTo>
                    <a:lnTo>
                      <a:pt x="89535" y="350951"/>
                    </a:lnTo>
                    <a:lnTo>
                      <a:pt x="101409" y="350164"/>
                    </a:lnTo>
                    <a:lnTo>
                      <a:pt x="104660" y="349821"/>
                    </a:lnTo>
                    <a:lnTo>
                      <a:pt x="105537" y="340512"/>
                    </a:lnTo>
                    <a:lnTo>
                      <a:pt x="108026" y="310489"/>
                    </a:lnTo>
                    <a:close/>
                  </a:path>
                  <a:path w="114300" h="351154">
                    <a:moveTo>
                      <a:pt x="113550" y="205536"/>
                    </a:moveTo>
                    <a:lnTo>
                      <a:pt x="110147" y="206057"/>
                    </a:lnTo>
                    <a:lnTo>
                      <a:pt x="106680" y="206324"/>
                    </a:lnTo>
                    <a:lnTo>
                      <a:pt x="103276" y="206463"/>
                    </a:lnTo>
                    <a:lnTo>
                      <a:pt x="95161" y="206578"/>
                    </a:lnTo>
                    <a:lnTo>
                      <a:pt x="87058" y="206286"/>
                    </a:lnTo>
                    <a:lnTo>
                      <a:pt x="78968" y="205714"/>
                    </a:lnTo>
                    <a:lnTo>
                      <a:pt x="70904" y="205003"/>
                    </a:lnTo>
                    <a:lnTo>
                      <a:pt x="62738" y="204241"/>
                    </a:lnTo>
                    <a:lnTo>
                      <a:pt x="61925" y="227355"/>
                    </a:lnTo>
                    <a:lnTo>
                      <a:pt x="60845" y="251079"/>
                    </a:lnTo>
                    <a:lnTo>
                      <a:pt x="71526" y="251891"/>
                    </a:lnTo>
                    <a:lnTo>
                      <a:pt x="82219" y="252450"/>
                    </a:lnTo>
                    <a:lnTo>
                      <a:pt x="92900" y="252476"/>
                    </a:lnTo>
                    <a:lnTo>
                      <a:pt x="103581" y="251739"/>
                    </a:lnTo>
                    <a:lnTo>
                      <a:pt x="106324" y="251434"/>
                    </a:lnTo>
                    <a:lnTo>
                      <a:pt x="109054" y="251002"/>
                    </a:lnTo>
                    <a:lnTo>
                      <a:pt x="111760" y="250444"/>
                    </a:lnTo>
                    <a:lnTo>
                      <a:pt x="112776" y="227761"/>
                    </a:lnTo>
                    <a:lnTo>
                      <a:pt x="113550" y="205536"/>
                    </a:lnTo>
                    <a:close/>
                  </a:path>
                  <a:path w="114300" h="351154">
                    <a:moveTo>
                      <a:pt x="114096" y="147472"/>
                    </a:moveTo>
                    <a:lnTo>
                      <a:pt x="113766" y="134594"/>
                    </a:lnTo>
                    <a:lnTo>
                      <a:pt x="113220" y="123037"/>
                    </a:lnTo>
                    <a:lnTo>
                      <a:pt x="112420" y="112979"/>
                    </a:lnTo>
                    <a:lnTo>
                      <a:pt x="111379" y="104597"/>
                    </a:lnTo>
                    <a:lnTo>
                      <a:pt x="106146" y="106895"/>
                    </a:lnTo>
                    <a:lnTo>
                      <a:pt x="95211" y="110502"/>
                    </a:lnTo>
                    <a:lnTo>
                      <a:pt x="87058" y="113106"/>
                    </a:lnTo>
                    <a:lnTo>
                      <a:pt x="78816" y="115404"/>
                    </a:lnTo>
                    <a:lnTo>
                      <a:pt x="70497" y="117386"/>
                    </a:lnTo>
                    <a:lnTo>
                      <a:pt x="62090" y="118999"/>
                    </a:lnTo>
                    <a:lnTo>
                      <a:pt x="62649" y="126225"/>
                    </a:lnTo>
                    <a:lnTo>
                      <a:pt x="63055" y="134620"/>
                    </a:lnTo>
                    <a:lnTo>
                      <a:pt x="63334" y="144081"/>
                    </a:lnTo>
                    <a:lnTo>
                      <a:pt x="63461" y="154495"/>
                    </a:lnTo>
                    <a:lnTo>
                      <a:pt x="65252" y="154571"/>
                    </a:lnTo>
                    <a:lnTo>
                      <a:pt x="104470" y="150723"/>
                    </a:lnTo>
                    <a:lnTo>
                      <a:pt x="110972" y="148780"/>
                    </a:lnTo>
                    <a:lnTo>
                      <a:pt x="114096" y="147472"/>
                    </a:lnTo>
                    <a:close/>
                  </a:path>
                </a:pathLst>
              </a:custGeom>
              <a:solidFill>
                <a:srgbClr val="51A2C0"/>
              </a:solidFill>
            </p:spPr>
            <p:txBody>
              <a:bodyPr wrap="square" lIns="0" tIns="0" rIns="0" bIns="0" rtlCol="0"/>
              <a:lstStyle/>
              <a:p>
                <a:endParaRPr/>
              </a:p>
            </p:txBody>
          </p:sp>
          <p:sp>
            <p:nvSpPr>
              <p:cNvPr id="807" name="object 792">
                <a:extLst>
                  <a:ext uri="{FF2B5EF4-FFF2-40B4-BE49-F238E27FC236}">
                    <a16:creationId xmlns:a16="http://schemas.microsoft.com/office/drawing/2014/main" id="{17C0F9E0-4208-D5C4-97DB-809EA8A092F4}"/>
                  </a:ext>
                </a:extLst>
              </p:cNvPr>
              <p:cNvSpPr/>
              <p:nvPr/>
            </p:nvSpPr>
            <p:spPr>
              <a:xfrm>
                <a:off x="6272702" y="6929706"/>
                <a:ext cx="176530" cy="335915"/>
              </a:xfrm>
              <a:custGeom>
                <a:avLst/>
                <a:gdLst/>
                <a:ahLst/>
                <a:cxnLst/>
                <a:rect l="l" t="t" r="r" b="b"/>
                <a:pathLst>
                  <a:path w="176529" h="335915">
                    <a:moveTo>
                      <a:pt x="152484" y="0"/>
                    </a:moveTo>
                    <a:lnTo>
                      <a:pt x="110084" y="8505"/>
                    </a:lnTo>
                    <a:lnTo>
                      <a:pt x="77008" y="33794"/>
                    </a:lnTo>
                    <a:lnTo>
                      <a:pt x="45797" y="76414"/>
                    </a:lnTo>
                    <a:lnTo>
                      <a:pt x="29169" y="125341"/>
                    </a:lnTo>
                    <a:lnTo>
                      <a:pt x="20224" y="171692"/>
                    </a:lnTo>
                    <a:lnTo>
                      <a:pt x="11957" y="226112"/>
                    </a:lnTo>
                    <a:lnTo>
                      <a:pt x="5040" y="282112"/>
                    </a:lnTo>
                    <a:lnTo>
                      <a:pt x="0" y="335785"/>
                    </a:lnTo>
                    <a:lnTo>
                      <a:pt x="54827" y="335785"/>
                    </a:lnTo>
                    <a:lnTo>
                      <a:pt x="54980" y="333046"/>
                    </a:lnTo>
                    <a:lnTo>
                      <a:pt x="61440" y="271255"/>
                    </a:lnTo>
                    <a:lnTo>
                      <a:pt x="70348" y="205596"/>
                    </a:lnTo>
                    <a:lnTo>
                      <a:pt x="80234" y="148337"/>
                    </a:lnTo>
                    <a:lnTo>
                      <a:pt x="95215" y="99196"/>
                    </a:lnTo>
                    <a:lnTo>
                      <a:pt x="130211" y="57439"/>
                    </a:lnTo>
                    <a:lnTo>
                      <a:pt x="156959" y="48722"/>
                    </a:lnTo>
                    <a:lnTo>
                      <a:pt x="166250" y="44656"/>
                    </a:lnTo>
                    <a:lnTo>
                      <a:pt x="173061" y="37651"/>
                    </a:lnTo>
                    <a:lnTo>
                      <a:pt x="176424" y="28384"/>
                    </a:lnTo>
                    <a:lnTo>
                      <a:pt x="175528" y="18516"/>
                    </a:lnTo>
                    <a:lnTo>
                      <a:pt x="170726" y="9886"/>
                    </a:lnTo>
                    <a:lnTo>
                      <a:pt x="162788" y="3409"/>
                    </a:lnTo>
                    <a:lnTo>
                      <a:pt x="152484" y="0"/>
                    </a:lnTo>
                    <a:close/>
                  </a:path>
                </a:pathLst>
              </a:custGeom>
              <a:solidFill>
                <a:srgbClr val="001930"/>
              </a:solidFill>
            </p:spPr>
            <p:txBody>
              <a:bodyPr wrap="square" lIns="0" tIns="0" rIns="0" bIns="0" rtlCol="0"/>
              <a:lstStyle/>
              <a:p>
                <a:endParaRPr/>
              </a:p>
            </p:txBody>
          </p:sp>
          <p:sp>
            <p:nvSpPr>
              <p:cNvPr id="808" name="object 793">
                <a:extLst>
                  <a:ext uri="{FF2B5EF4-FFF2-40B4-BE49-F238E27FC236}">
                    <a16:creationId xmlns:a16="http://schemas.microsoft.com/office/drawing/2014/main" id="{214810D7-9583-F924-85A3-92EAF083F9DB}"/>
                  </a:ext>
                </a:extLst>
              </p:cNvPr>
              <p:cNvSpPr/>
              <p:nvPr/>
            </p:nvSpPr>
            <p:spPr>
              <a:xfrm>
                <a:off x="6272974" y="7120965"/>
                <a:ext cx="71120" cy="144780"/>
              </a:xfrm>
              <a:custGeom>
                <a:avLst/>
                <a:gdLst/>
                <a:ahLst/>
                <a:cxnLst/>
                <a:rect l="l" t="t" r="r" b="b"/>
                <a:pathLst>
                  <a:path w="71120" h="144779">
                    <a:moveTo>
                      <a:pt x="57658" y="110972"/>
                    </a:moveTo>
                    <a:lnTo>
                      <a:pt x="43992" y="110083"/>
                    </a:lnTo>
                    <a:lnTo>
                      <a:pt x="30238" y="108508"/>
                    </a:lnTo>
                    <a:lnTo>
                      <a:pt x="16675" y="105879"/>
                    </a:lnTo>
                    <a:lnTo>
                      <a:pt x="3581" y="101854"/>
                    </a:lnTo>
                    <a:lnTo>
                      <a:pt x="2552" y="111912"/>
                    </a:lnTo>
                    <a:lnTo>
                      <a:pt x="1612" y="121704"/>
                    </a:lnTo>
                    <a:lnTo>
                      <a:pt x="762" y="131191"/>
                    </a:lnTo>
                    <a:lnTo>
                      <a:pt x="0" y="140284"/>
                    </a:lnTo>
                    <a:lnTo>
                      <a:pt x="2247" y="140957"/>
                    </a:lnTo>
                    <a:lnTo>
                      <a:pt x="3378" y="141262"/>
                    </a:lnTo>
                    <a:lnTo>
                      <a:pt x="15836" y="144411"/>
                    </a:lnTo>
                    <a:lnTo>
                      <a:pt x="16395" y="144538"/>
                    </a:lnTo>
                    <a:lnTo>
                      <a:pt x="54483" y="144538"/>
                    </a:lnTo>
                    <a:lnTo>
                      <a:pt x="54838" y="140284"/>
                    </a:lnTo>
                    <a:lnTo>
                      <a:pt x="55651" y="131178"/>
                    </a:lnTo>
                    <a:lnTo>
                      <a:pt x="56603" y="121246"/>
                    </a:lnTo>
                    <a:lnTo>
                      <a:pt x="57658" y="110972"/>
                    </a:lnTo>
                    <a:close/>
                  </a:path>
                  <a:path w="71120" h="144779">
                    <a:moveTo>
                      <a:pt x="70891" y="8953"/>
                    </a:moveTo>
                    <a:lnTo>
                      <a:pt x="27508" y="2946"/>
                    </a:lnTo>
                    <a:lnTo>
                      <a:pt x="16776" y="0"/>
                    </a:lnTo>
                    <a:lnTo>
                      <a:pt x="13563" y="21488"/>
                    </a:lnTo>
                    <a:lnTo>
                      <a:pt x="10515" y="43472"/>
                    </a:lnTo>
                    <a:lnTo>
                      <a:pt x="13284" y="44551"/>
                    </a:lnTo>
                    <a:lnTo>
                      <a:pt x="18961" y="46355"/>
                    </a:lnTo>
                    <a:lnTo>
                      <a:pt x="30149" y="49199"/>
                    </a:lnTo>
                    <a:lnTo>
                      <a:pt x="41490" y="51320"/>
                    </a:lnTo>
                    <a:lnTo>
                      <a:pt x="52933" y="52933"/>
                    </a:lnTo>
                    <a:lnTo>
                      <a:pt x="64414" y="54292"/>
                    </a:lnTo>
                    <a:lnTo>
                      <a:pt x="67564" y="31305"/>
                    </a:lnTo>
                    <a:lnTo>
                      <a:pt x="70891" y="8953"/>
                    </a:lnTo>
                    <a:close/>
                  </a:path>
                </a:pathLst>
              </a:custGeom>
              <a:solidFill>
                <a:srgbClr val="51A2C0"/>
              </a:solidFill>
            </p:spPr>
            <p:txBody>
              <a:bodyPr wrap="square" lIns="0" tIns="0" rIns="0" bIns="0" rtlCol="0"/>
              <a:lstStyle/>
              <a:p>
                <a:endParaRPr/>
              </a:p>
            </p:txBody>
          </p:sp>
          <p:pic>
            <p:nvPicPr>
              <p:cNvPr id="809" name="object 794">
                <a:extLst>
                  <a:ext uri="{FF2B5EF4-FFF2-40B4-BE49-F238E27FC236}">
                    <a16:creationId xmlns:a16="http://schemas.microsoft.com/office/drawing/2014/main" id="{72228454-4A9B-5CAA-075B-24204F73259B}"/>
                  </a:ext>
                </a:extLst>
              </p:cNvPr>
              <p:cNvPicPr/>
              <p:nvPr/>
            </p:nvPicPr>
            <p:blipFill>
              <a:blip r:embed="rId514" cstate="hqprint">
                <a:extLst>
                  <a:ext uri="{28A0092B-C50C-407E-A947-70E740481C1C}">
                    <a14:useLocalDpi xmlns:a14="http://schemas.microsoft.com/office/drawing/2010/main"/>
                  </a:ext>
                </a:extLst>
              </a:blip>
              <a:stretch>
                <a:fillRect/>
              </a:stretch>
            </p:blipFill>
            <p:spPr>
              <a:xfrm>
                <a:off x="6299710" y="6944743"/>
                <a:ext cx="134190" cy="137259"/>
              </a:xfrm>
              <a:prstGeom prst="rect">
                <a:avLst/>
              </a:prstGeom>
            </p:spPr>
          </p:pic>
          <p:pic>
            <p:nvPicPr>
              <p:cNvPr id="810" name="object 795">
                <a:extLst>
                  <a:ext uri="{FF2B5EF4-FFF2-40B4-BE49-F238E27FC236}">
                    <a16:creationId xmlns:a16="http://schemas.microsoft.com/office/drawing/2014/main" id="{C5605266-8C73-7FFF-2F4D-5DBEF7D39A7A}"/>
                  </a:ext>
                </a:extLst>
              </p:cNvPr>
              <p:cNvPicPr/>
              <p:nvPr/>
            </p:nvPicPr>
            <p:blipFill>
              <a:blip r:embed="rId515" cstate="hqprint">
                <a:extLst>
                  <a:ext uri="{28A0092B-C50C-407E-A947-70E740481C1C}">
                    <a14:useLocalDpi xmlns:a14="http://schemas.microsoft.com/office/drawing/2010/main"/>
                  </a:ext>
                </a:extLst>
              </a:blip>
              <a:stretch>
                <a:fillRect/>
              </a:stretch>
            </p:blipFill>
            <p:spPr>
              <a:xfrm>
                <a:off x="4992169" y="6136134"/>
                <a:ext cx="1177754" cy="1129357"/>
              </a:xfrm>
              <a:prstGeom prst="rect">
                <a:avLst/>
              </a:prstGeom>
            </p:spPr>
          </p:pic>
          <p:sp>
            <p:nvSpPr>
              <p:cNvPr id="811" name="object 796">
                <a:extLst>
                  <a:ext uri="{FF2B5EF4-FFF2-40B4-BE49-F238E27FC236}">
                    <a16:creationId xmlns:a16="http://schemas.microsoft.com/office/drawing/2014/main" id="{93A2B78A-2438-42D3-5275-17345C04EA11}"/>
                  </a:ext>
                </a:extLst>
              </p:cNvPr>
              <p:cNvSpPr/>
              <p:nvPr/>
            </p:nvSpPr>
            <p:spPr>
              <a:xfrm>
                <a:off x="4144280" y="6932461"/>
                <a:ext cx="359410" cy="311785"/>
              </a:xfrm>
              <a:custGeom>
                <a:avLst/>
                <a:gdLst/>
                <a:ahLst/>
                <a:cxnLst/>
                <a:rect l="l" t="t" r="r" b="b"/>
                <a:pathLst>
                  <a:path w="359410" h="311784">
                    <a:moveTo>
                      <a:pt x="190045" y="0"/>
                    </a:moveTo>
                    <a:lnTo>
                      <a:pt x="182900" y="3102"/>
                    </a:lnTo>
                    <a:lnTo>
                      <a:pt x="176158" y="10658"/>
                    </a:lnTo>
                    <a:lnTo>
                      <a:pt x="162890" y="21381"/>
                    </a:lnTo>
                    <a:lnTo>
                      <a:pt x="136141" y="40357"/>
                    </a:lnTo>
                    <a:lnTo>
                      <a:pt x="110528" y="62830"/>
                    </a:lnTo>
                    <a:lnTo>
                      <a:pt x="87277" y="88014"/>
                    </a:lnTo>
                    <a:lnTo>
                      <a:pt x="67614" y="115119"/>
                    </a:lnTo>
                    <a:lnTo>
                      <a:pt x="58257" y="127346"/>
                    </a:lnTo>
                    <a:lnTo>
                      <a:pt x="46993" y="139024"/>
                    </a:lnTo>
                    <a:lnTo>
                      <a:pt x="35371" y="150374"/>
                    </a:lnTo>
                    <a:lnTo>
                      <a:pt x="24942" y="161614"/>
                    </a:lnTo>
                    <a:lnTo>
                      <a:pt x="1841" y="197314"/>
                    </a:lnTo>
                    <a:lnTo>
                      <a:pt x="0" y="215391"/>
                    </a:lnTo>
                    <a:lnTo>
                      <a:pt x="1430" y="224008"/>
                    </a:lnTo>
                    <a:lnTo>
                      <a:pt x="30222" y="250408"/>
                    </a:lnTo>
                    <a:lnTo>
                      <a:pt x="106773" y="276401"/>
                    </a:lnTo>
                    <a:lnTo>
                      <a:pt x="153966" y="285980"/>
                    </a:lnTo>
                    <a:lnTo>
                      <a:pt x="201452" y="294553"/>
                    </a:lnTo>
                    <a:lnTo>
                      <a:pt x="249847" y="306013"/>
                    </a:lnTo>
                    <a:lnTo>
                      <a:pt x="274133" y="310552"/>
                    </a:lnTo>
                    <a:lnTo>
                      <a:pt x="298853" y="311733"/>
                    </a:lnTo>
                    <a:lnTo>
                      <a:pt x="322091" y="306901"/>
                    </a:lnTo>
                    <a:lnTo>
                      <a:pt x="341934" y="293402"/>
                    </a:lnTo>
                    <a:lnTo>
                      <a:pt x="351751" y="278837"/>
                    </a:lnTo>
                    <a:lnTo>
                      <a:pt x="357290" y="261895"/>
                    </a:lnTo>
                    <a:lnTo>
                      <a:pt x="359060" y="243812"/>
                    </a:lnTo>
                    <a:lnTo>
                      <a:pt x="357568" y="225825"/>
                    </a:lnTo>
                    <a:lnTo>
                      <a:pt x="336270" y="158858"/>
                    </a:lnTo>
                    <a:lnTo>
                      <a:pt x="301793" y="105726"/>
                    </a:lnTo>
                    <a:lnTo>
                      <a:pt x="279034" y="79650"/>
                    </a:lnTo>
                    <a:lnTo>
                      <a:pt x="260134" y="57461"/>
                    </a:lnTo>
                    <a:lnTo>
                      <a:pt x="235785" y="23167"/>
                    </a:lnTo>
                    <a:lnTo>
                      <a:pt x="223061" y="11100"/>
                    </a:lnTo>
                    <a:lnTo>
                      <a:pt x="204520" y="2636"/>
                    </a:lnTo>
                    <a:lnTo>
                      <a:pt x="190045" y="0"/>
                    </a:lnTo>
                    <a:close/>
                  </a:path>
                </a:pathLst>
              </a:custGeom>
              <a:solidFill>
                <a:srgbClr val="002135"/>
              </a:solidFill>
            </p:spPr>
            <p:txBody>
              <a:bodyPr wrap="square" lIns="0" tIns="0" rIns="0" bIns="0" rtlCol="0"/>
              <a:lstStyle/>
              <a:p>
                <a:endParaRPr/>
              </a:p>
            </p:txBody>
          </p:sp>
          <p:pic>
            <p:nvPicPr>
              <p:cNvPr id="812" name="object 797">
                <a:extLst>
                  <a:ext uri="{FF2B5EF4-FFF2-40B4-BE49-F238E27FC236}">
                    <a16:creationId xmlns:a16="http://schemas.microsoft.com/office/drawing/2014/main" id="{AC02E1F2-D4D8-55DD-03C1-97BBF735D2D0}"/>
                  </a:ext>
                </a:extLst>
              </p:cNvPr>
              <p:cNvPicPr/>
              <p:nvPr/>
            </p:nvPicPr>
            <p:blipFill>
              <a:blip r:embed="rId516" cstate="hqprint">
                <a:extLst>
                  <a:ext uri="{28A0092B-C50C-407E-A947-70E740481C1C}">
                    <a14:useLocalDpi xmlns:a14="http://schemas.microsoft.com/office/drawing/2010/main"/>
                  </a:ext>
                </a:extLst>
              </a:blip>
              <a:stretch>
                <a:fillRect/>
              </a:stretch>
            </p:blipFill>
            <p:spPr>
              <a:xfrm>
                <a:off x="4164915" y="6953803"/>
                <a:ext cx="304314" cy="270880"/>
              </a:xfrm>
              <a:prstGeom prst="rect">
                <a:avLst/>
              </a:prstGeom>
            </p:spPr>
          </p:pic>
          <p:sp>
            <p:nvSpPr>
              <p:cNvPr id="813" name="object 798">
                <a:extLst>
                  <a:ext uri="{FF2B5EF4-FFF2-40B4-BE49-F238E27FC236}">
                    <a16:creationId xmlns:a16="http://schemas.microsoft.com/office/drawing/2014/main" id="{0EA95576-F531-606B-7ECF-E4622FFA620F}"/>
                  </a:ext>
                </a:extLst>
              </p:cNvPr>
              <p:cNvSpPr/>
              <p:nvPr/>
            </p:nvSpPr>
            <p:spPr>
              <a:xfrm>
                <a:off x="4382450" y="6901062"/>
                <a:ext cx="234950" cy="77470"/>
              </a:xfrm>
              <a:custGeom>
                <a:avLst/>
                <a:gdLst/>
                <a:ahLst/>
                <a:cxnLst/>
                <a:rect l="l" t="t" r="r" b="b"/>
                <a:pathLst>
                  <a:path w="234950" h="77470">
                    <a:moveTo>
                      <a:pt x="234492" y="0"/>
                    </a:moveTo>
                    <a:lnTo>
                      <a:pt x="204139" y="41292"/>
                    </a:lnTo>
                    <a:lnTo>
                      <a:pt x="164978" y="59604"/>
                    </a:lnTo>
                    <a:lnTo>
                      <a:pt x="117637" y="66470"/>
                    </a:lnTo>
                    <a:lnTo>
                      <a:pt x="93764" y="64033"/>
                    </a:lnTo>
                    <a:lnTo>
                      <a:pt x="81091" y="61204"/>
                    </a:lnTo>
                    <a:lnTo>
                      <a:pt x="68472" y="58073"/>
                    </a:lnTo>
                    <a:lnTo>
                      <a:pt x="55795" y="55471"/>
                    </a:lnTo>
                    <a:lnTo>
                      <a:pt x="42951" y="54229"/>
                    </a:lnTo>
                    <a:lnTo>
                      <a:pt x="29871" y="55421"/>
                    </a:lnTo>
                    <a:lnTo>
                      <a:pt x="17446" y="59602"/>
                    </a:lnTo>
                    <a:lnTo>
                      <a:pt x="7036" y="66853"/>
                    </a:lnTo>
                    <a:lnTo>
                      <a:pt x="0" y="77254"/>
                    </a:lnTo>
                  </a:path>
                </a:pathLst>
              </a:custGeom>
              <a:ln w="46126">
                <a:solidFill>
                  <a:srgbClr val="00283E"/>
                </a:solidFill>
              </a:ln>
            </p:spPr>
            <p:txBody>
              <a:bodyPr wrap="square" lIns="0" tIns="0" rIns="0" bIns="0" rtlCol="0"/>
              <a:lstStyle/>
              <a:p>
                <a:endParaRPr/>
              </a:p>
            </p:txBody>
          </p:sp>
          <p:sp>
            <p:nvSpPr>
              <p:cNvPr id="814" name="object 799">
                <a:extLst>
                  <a:ext uri="{FF2B5EF4-FFF2-40B4-BE49-F238E27FC236}">
                    <a16:creationId xmlns:a16="http://schemas.microsoft.com/office/drawing/2014/main" id="{720B9055-94B3-0E92-01F4-DD29EACBC419}"/>
                  </a:ext>
                </a:extLst>
              </p:cNvPr>
              <p:cNvSpPr/>
              <p:nvPr/>
            </p:nvSpPr>
            <p:spPr>
              <a:xfrm>
                <a:off x="4361478" y="6828934"/>
                <a:ext cx="232410" cy="133350"/>
              </a:xfrm>
              <a:custGeom>
                <a:avLst/>
                <a:gdLst/>
                <a:ahLst/>
                <a:cxnLst/>
                <a:rect l="l" t="t" r="r" b="b"/>
                <a:pathLst>
                  <a:path w="232410" h="133350">
                    <a:moveTo>
                      <a:pt x="232333" y="0"/>
                    </a:moveTo>
                    <a:lnTo>
                      <a:pt x="201021" y="28090"/>
                    </a:lnTo>
                    <a:lnTo>
                      <a:pt x="165950" y="50272"/>
                    </a:lnTo>
                    <a:lnTo>
                      <a:pt x="127642" y="64740"/>
                    </a:lnTo>
                    <a:lnTo>
                      <a:pt x="86613" y="69684"/>
                    </a:lnTo>
                    <a:lnTo>
                      <a:pt x="80220" y="69564"/>
                    </a:lnTo>
                    <a:lnTo>
                      <a:pt x="73825" y="69503"/>
                    </a:lnTo>
                    <a:lnTo>
                      <a:pt x="31534" y="86157"/>
                    </a:lnTo>
                    <a:lnTo>
                      <a:pt x="5232" y="122789"/>
                    </a:lnTo>
                    <a:lnTo>
                      <a:pt x="0" y="132854"/>
                    </a:lnTo>
                  </a:path>
                </a:pathLst>
              </a:custGeom>
              <a:ln w="46126">
                <a:solidFill>
                  <a:srgbClr val="00283E"/>
                </a:solidFill>
              </a:ln>
            </p:spPr>
            <p:txBody>
              <a:bodyPr wrap="square" lIns="0" tIns="0" rIns="0" bIns="0" rtlCol="0"/>
              <a:lstStyle/>
              <a:p>
                <a:endParaRPr/>
              </a:p>
            </p:txBody>
          </p:sp>
          <p:sp>
            <p:nvSpPr>
              <p:cNvPr id="815" name="object 800">
                <a:extLst>
                  <a:ext uri="{FF2B5EF4-FFF2-40B4-BE49-F238E27FC236}">
                    <a16:creationId xmlns:a16="http://schemas.microsoft.com/office/drawing/2014/main" id="{403329DE-16F2-BFA5-E566-A93F6F552B24}"/>
                  </a:ext>
                </a:extLst>
              </p:cNvPr>
              <p:cNvSpPr/>
              <p:nvPr/>
            </p:nvSpPr>
            <p:spPr>
              <a:xfrm>
                <a:off x="4346498" y="6756601"/>
                <a:ext cx="114935" cy="233045"/>
              </a:xfrm>
              <a:custGeom>
                <a:avLst/>
                <a:gdLst/>
                <a:ahLst/>
                <a:cxnLst/>
                <a:rect l="l" t="t" r="r" b="b"/>
                <a:pathLst>
                  <a:path w="114935" h="233045">
                    <a:moveTo>
                      <a:pt x="114401" y="0"/>
                    </a:moveTo>
                    <a:lnTo>
                      <a:pt x="66960" y="36715"/>
                    </a:lnTo>
                    <a:lnTo>
                      <a:pt x="29349" y="83527"/>
                    </a:lnTo>
                    <a:lnTo>
                      <a:pt x="13347" y="128562"/>
                    </a:lnTo>
                    <a:lnTo>
                      <a:pt x="4878" y="180462"/>
                    </a:lnTo>
                    <a:lnTo>
                      <a:pt x="2212" y="206662"/>
                    </a:lnTo>
                    <a:lnTo>
                      <a:pt x="0" y="232905"/>
                    </a:lnTo>
                  </a:path>
                </a:pathLst>
              </a:custGeom>
              <a:ln w="45948">
                <a:solidFill>
                  <a:srgbClr val="00283E"/>
                </a:solidFill>
              </a:ln>
            </p:spPr>
            <p:txBody>
              <a:bodyPr wrap="square" lIns="0" tIns="0" rIns="0" bIns="0" rtlCol="0"/>
              <a:lstStyle/>
              <a:p>
                <a:endParaRPr/>
              </a:p>
            </p:txBody>
          </p:sp>
          <p:sp>
            <p:nvSpPr>
              <p:cNvPr id="816" name="object 801">
                <a:extLst>
                  <a:ext uri="{FF2B5EF4-FFF2-40B4-BE49-F238E27FC236}">
                    <a16:creationId xmlns:a16="http://schemas.microsoft.com/office/drawing/2014/main" id="{C8A921C7-650A-B25B-8012-1B8CFBB8C34C}"/>
                  </a:ext>
                </a:extLst>
              </p:cNvPr>
              <p:cNvSpPr/>
              <p:nvPr/>
            </p:nvSpPr>
            <p:spPr>
              <a:xfrm>
                <a:off x="4265548" y="6736342"/>
                <a:ext cx="68580" cy="229235"/>
              </a:xfrm>
              <a:custGeom>
                <a:avLst/>
                <a:gdLst/>
                <a:ahLst/>
                <a:cxnLst/>
                <a:rect l="l" t="t" r="r" b="b"/>
                <a:pathLst>
                  <a:path w="68579" h="229234">
                    <a:moveTo>
                      <a:pt x="27479" y="0"/>
                    </a:moveTo>
                    <a:lnTo>
                      <a:pt x="10240" y="39142"/>
                    </a:lnTo>
                    <a:lnTo>
                      <a:pt x="1109" y="76990"/>
                    </a:lnTo>
                    <a:lnTo>
                      <a:pt x="0" y="89091"/>
                    </a:lnTo>
                    <a:lnTo>
                      <a:pt x="784" y="101180"/>
                    </a:lnTo>
                    <a:lnTo>
                      <a:pt x="6187" y="118522"/>
                    </a:lnTo>
                    <a:lnTo>
                      <a:pt x="15451" y="134319"/>
                    </a:lnTo>
                    <a:lnTo>
                      <a:pt x="27018" y="149038"/>
                    </a:lnTo>
                    <a:lnTo>
                      <a:pt x="39328" y="163144"/>
                    </a:lnTo>
                    <a:lnTo>
                      <a:pt x="51106" y="177823"/>
                    </a:lnTo>
                    <a:lnTo>
                      <a:pt x="60958" y="193824"/>
                    </a:lnTo>
                    <a:lnTo>
                      <a:pt x="67155" y="210925"/>
                    </a:lnTo>
                    <a:lnTo>
                      <a:pt x="67967" y="228904"/>
                    </a:lnTo>
                  </a:path>
                </a:pathLst>
              </a:custGeom>
              <a:ln w="46126">
                <a:solidFill>
                  <a:srgbClr val="00283E"/>
                </a:solidFill>
              </a:ln>
            </p:spPr>
            <p:txBody>
              <a:bodyPr wrap="square" lIns="0" tIns="0" rIns="0" bIns="0" rtlCol="0"/>
              <a:lstStyle/>
              <a:p>
                <a:endParaRPr/>
              </a:p>
            </p:txBody>
          </p:sp>
          <p:pic>
            <p:nvPicPr>
              <p:cNvPr id="817" name="object 802">
                <a:extLst>
                  <a:ext uri="{FF2B5EF4-FFF2-40B4-BE49-F238E27FC236}">
                    <a16:creationId xmlns:a16="http://schemas.microsoft.com/office/drawing/2014/main" id="{C2BA18B8-950E-AD5D-05D1-438440578BA1}"/>
                  </a:ext>
                </a:extLst>
              </p:cNvPr>
              <p:cNvPicPr/>
              <p:nvPr/>
            </p:nvPicPr>
            <p:blipFill>
              <a:blip r:embed="rId517" cstate="hqprint">
                <a:extLst>
                  <a:ext uri="{28A0092B-C50C-407E-A947-70E740481C1C}">
                    <a14:useLocalDpi xmlns:a14="http://schemas.microsoft.com/office/drawing/2010/main"/>
                  </a:ext>
                </a:extLst>
              </a:blip>
              <a:stretch>
                <a:fillRect/>
              </a:stretch>
            </p:blipFill>
            <p:spPr>
              <a:xfrm>
                <a:off x="4136676" y="6759522"/>
                <a:ext cx="212225" cy="237350"/>
              </a:xfrm>
              <a:prstGeom prst="rect">
                <a:avLst/>
              </a:prstGeom>
            </p:spPr>
          </p:pic>
          <p:sp>
            <p:nvSpPr>
              <p:cNvPr id="818" name="object 803">
                <a:extLst>
                  <a:ext uri="{FF2B5EF4-FFF2-40B4-BE49-F238E27FC236}">
                    <a16:creationId xmlns:a16="http://schemas.microsoft.com/office/drawing/2014/main" id="{D93D0BC6-D52C-9547-A1CB-E286F64EF9DC}"/>
                  </a:ext>
                </a:extLst>
              </p:cNvPr>
              <p:cNvSpPr/>
              <p:nvPr/>
            </p:nvSpPr>
            <p:spPr>
              <a:xfrm>
                <a:off x="4105157" y="6896557"/>
                <a:ext cx="221615" cy="92075"/>
              </a:xfrm>
              <a:custGeom>
                <a:avLst/>
                <a:gdLst/>
                <a:ahLst/>
                <a:cxnLst/>
                <a:rect l="l" t="t" r="r" b="b"/>
                <a:pathLst>
                  <a:path w="221614" h="92075">
                    <a:moveTo>
                      <a:pt x="221538" y="69189"/>
                    </a:moveTo>
                    <a:lnTo>
                      <a:pt x="209524" y="68056"/>
                    </a:lnTo>
                    <a:lnTo>
                      <a:pt x="197324" y="67371"/>
                    </a:lnTo>
                    <a:lnTo>
                      <a:pt x="185161" y="67723"/>
                    </a:lnTo>
                    <a:lnTo>
                      <a:pt x="173253" y="69697"/>
                    </a:lnTo>
                    <a:lnTo>
                      <a:pt x="162856" y="73236"/>
                    </a:lnTo>
                    <a:lnTo>
                      <a:pt x="152784" y="77862"/>
                    </a:lnTo>
                    <a:lnTo>
                      <a:pt x="142792" y="82761"/>
                    </a:lnTo>
                    <a:lnTo>
                      <a:pt x="132638" y="87122"/>
                    </a:lnTo>
                    <a:lnTo>
                      <a:pt x="108541" y="91946"/>
                    </a:lnTo>
                    <a:lnTo>
                      <a:pt x="83381" y="90119"/>
                    </a:lnTo>
                    <a:lnTo>
                      <a:pt x="59108" y="82653"/>
                    </a:lnTo>
                    <a:lnTo>
                      <a:pt x="37668" y="70561"/>
                    </a:lnTo>
                    <a:lnTo>
                      <a:pt x="23251" y="56373"/>
                    </a:lnTo>
                    <a:lnTo>
                      <a:pt x="12647" y="38885"/>
                    </a:lnTo>
                    <a:lnTo>
                      <a:pt x="5137" y="19595"/>
                    </a:lnTo>
                    <a:lnTo>
                      <a:pt x="0" y="0"/>
                    </a:lnTo>
                  </a:path>
                </a:pathLst>
              </a:custGeom>
              <a:ln w="46126">
                <a:solidFill>
                  <a:srgbClr val="00283E"/>
                </a:solidFill>
              </a:ln>
            </p:spPr>
            <p:txBody>
              <a:bodyPr wrap="square" lIns="0" tIns="0" rIns="0" bIns="0" rtlCol="0"/>
              <a:lstStyle/>
              <a:p>
                <a:endParaRPr/>
              </a:p>
            </p:txBody>
          </p:sp>
          <p:sp>
            <p:nvSpPr>
              <p:cNvPr id="819" name="object 804">
                <a:extLst>
                  <a:ext uri="{FF2B5EF4-FFF2-40B4-BE49-F238E27FC236}">
                    <a16:creationId xmlns:a16="http://schemas.microsoft.com/office/drawing/2014/main" id="{384C07CB-DB18-E19D-5DAF-C7EE2EC57BBA}"/>
                  </a:ext>
                </a:extLst>
              </p:cNvPr>
              <p:cNvSpPr/>
              <p:nvPr/>
            </p:nvSpPr>
            <p:spPr>
              <a:xfrm>
                <a:off x="4380318" y="6995476"/>
                <a:ext cx="237490" cy="32384"/>
              </a:xfrm>
              <a:custGeom>
                <a:avLst/>
                <a:gdLst/>
                <a:ahLst/>
                <a:cxnLst/>
                <a:rect l="l" t="t" r="r" b="b"/>
                <a:pathLst>
                  <a:path w="237489" h="32384">
                    <a:moveTo>
                      <a:pt x="0" y="0"/>
                    </a:moveTo>
                    <a:lnTo>
                      <a:pt x="46042" y="2468"/>
                    </a:lnTo>
                    <a:lnTo>
                      <a:pt x="91046" y="12509"/>
                    </a:lnTo>
                    <a:lnTo>
                      <a:pt x="113491" y="20095"/>
                    </a:lnTo>
                    <a:lnTo>
                      <a:pt x="136096" y="27308"/>
                    </a:lnTo>
                    <a:lnTo>
                      <a:pt x="158886" y="31801"/>
                    </a:lnTo>
                    <a:lnTo>
                      <a:pt x="181889" y="31229"/>
                    </a:lnTo>
                    <a:lnTo>
                      <a:pt x="197172" y="27597"/>
                    </a:lnTo>
                    <a:lnTo>
                      <a:pt x="212645" y="21577"/>
                    </a:lnTo>
                    <a:lnTo>
                      <a:pt x="226552" y="13109"/>
                    </a:lnTo>
                    <a:lnTo>
                      <a:pt x="237134" y="2133"/>
                    </a:lnTo>
                  </a:path>
                </a:pathLst>
              </a:custGeom>
              <a:ln w="46126">
                <a:solidFill>
                  <a:srgbClr val="00283E"/>
                </a:solidFill>
              </a:ln>
            </p:spPr>
            <p:txBody>
              <a:bodyPr wrap="square" lIns="0" tIns="0" rIns="0" bIns="0" rtlCol="0"/>
              <a:lstStyle/>
              <a:p>
                <a:endParaRPr/>
              </a:p>
            </p:txBody>
          </p:sp>
          <p:sp>
            <p:nvSpPr>
              <p:cNvPr id="820" name="object 805">
                <a:extLst>
                  <a:ext uri="{FF2B5EF4-FFF2-40B4-BE49-F238E27FC236}">
                    <a16:creationId xmlns:a16="http://schemas.microsoft.com/office/drawing/2014/main" id="{94F9D8CF-7127-A3B7-6DD1-8A9B145DA516}"/>
                  </a:ext>
                </a:extLst>
              </p:cNvPr>
              <p:cNvSpPr/>
              <p:nvPr/>
            </p:nvSpPr>
            <p:spPr>
              <a:xfrm>
                <a:off x="4402221" y="7002750"/>
                <a:ext cx="191135" cy="102870"/>
              </a:xfrm>
              <a:custGeom>
                <a:avLst/>
                <a:gdLst/>
                <a:ahLst/>
                <a:cxnLst/>
                <a:rect l="l" t="t" r="r" b="b"/>
                <a:pathLst>
                  <a:path w="191135" h="102870">
                    <a:moveTo>
                      <a:pt x="0" y="0"/>
                    </a:moveTo>
                    <a:lnTo>
                      <a:pt x="19135" y="32994"/>
                    </a:lnTo>
                    <a:lnTo>
                      <a:pt x="44500" y="61988"/>
                    </a:lnTo>
                    <a:lnTo>
                      <a:pt x="80112" y="85718"/>
                    </a:lnTo>
                    <a:lnTo>
                      <a:pt x="128272" y="101843"/>
                    </a:lnTo>
                    <a:lnTo>
                      <a:pt x="150768" y="102514"/>
                    </a:lnTo>
                    <a:lnTo>
                      <a:pt x="172758" y="99689"/>
                    </a:lnTo>
                    <a:lnTo>
                      <a:pt x="190741" y="92710"/>
                    </a:lnTo>
                  </a:path>
                </a:pathLst>
              </a:custGeom>
              <a:ln w="46126">
                <a:solidFill>
                  <a:srgbClr val="00283E"/>
                </a:solidFill>
              </a:ln>
            </p:spPr>
            <p:txBody>
              <a:bodyPr wrap="square" lIns="0" tIns="0" rIns="0" bIns="0" rtlCol="0"/>
              <a:lstStyle/>
              <a:p>
                <a:endParaRPr/>
              </a:p>
            </p:txBody>
          </p:sp>
          <p:sp>
            <p:nvSpPr>
              <p:cNvPr id="821" name="object 806">
                <a:extLst>
                  <a:ext uri="{FF2B5EF4-FFF2-40B4-BE49-F238E27FC236}">
                    <a16:creationId xmlns:a16="http://schemas.microsoft.com/office/drawing/2014/main" id="{006343BF-F335-0B98-A320-10BAA397E788}"/>
                  </a:ext>
                </a:extLst>
              </p:cNvPr>
              <p:cNvSpPr/>
              <p:nvPr/>
            </p:nvSpPr>
            <p:spPr>
              <a:xfrm>
                <a:off x="4357065" y="7011123"/>
                <a:ext cx="94615" cy="132080"/>
              </a:xfrm>
              <a:custGeom>
                <a:avLst/>
                <a:gdLst/>
                <a:ahLst/>
                <a:cxnLst/>
                <a:rect l="l" t="t" r="r" b="b"/>
                <a:pathLst>
                  <a:path w="94614" h="132079">
                    <a:moveTo>
                      <a:pt x="2818" y="0"/>
                    </a:moveTo>
                    <a:lnTo>
                      <a:pt x="0" y="19178"/>
                    </a:lnTo>
                    <a:lnTo>
                      <a:pt x="148" y="39612"/>
                    </a:lnTo>
                    <a:lnTo>
                      <a:pt x="4168" y="59144"/>
                    </a:lnTo>
                    <a:lnTo>
                      <a:pt x="12965" y="75615"/>
                    </a:lnTo>
                    <a:lnTo>
                      <a:pt x="28673" y="92392"/>
                    </a:lnTo>
                    <a:lnTo>
                      <a:pt x="50427" y="111137"/>
                    </a:lnTo>
                    <a:lnTo>
                      <a:pt x="73834" y="126139"/>
                    </a:lnTo>
                    <a:lnTo>
                      <a:pt x="94499" y="131686"/>
                    </a:lnTo>
                  </a:path>
                </a:pathLst>
              </a:custGeom>
              <a:ln w="46126">
                <a:solidFill>
                  <a:srgbClr val="00283E"/>
                </a:solidFill>
              </a:ln>
            </p:spPr>
            <p:txBody>
              <a:bodyPr wrap="square" lIns="0" tIns="0" rIns="0" bIns="0" rtlCol="0"/>
              <a:lstStyle/>
              <a:p>
                <a:endParaRPr/>
              </a:p>
            </p:txBody>
          </p:sp>
          <p:sp>
            <p:nvSpPr>
              <p:cNvPr id="822" name="object 807">
                <a:extLst>
                  <a:ext uri="{FF2B5EF4-FFF2-40B4-BE49-F238E27FC236}">
                    <a16:creationId xmlns:a16="http://schemas.microsoft.com/office/drawing/2014/main" id="{5B6D9DB6-92E6-122E-23EF-9DE7CF32BB9A}"/>
                  </a:ext>
                </a:extLst>
              </p:cNvPr>
              <p:cNvSpPr/>
              <p:nvPr/>
            </p:nvSpPr>
            <p:spPr>
              <a:xfrm>
                <a:off x="4165150" y="6986875"/>
                <a:ext cx="177800" cy="73660"/>
              </a:xfrm>
              <a:custGeom>
                <a:avLst/>
                <a:gdLst/>
                <a:ahLst/>
                <a:cxnLst/>
                <a:rect l="l" t="t" r="r" b="b"/>
                <a:pathLst>
                  <a:path w="177800" h="73659">
                    <a:moveTo>
                      <a:pt x="177279" y="0"/>
                    </a:moveTo>
                    <a:lnTo>
                      <a:pt x="158166" y="4997"/>
                    </a:lnTo>
                    <a:lnTo>
                      <a:pt x="141646" y="15268"/>
                    </a:lnTo>
                    <a:lnTo>
                      <a:pt x="126769" y="28421"/>
                    </a:lnTo>
                    <a:lnTo>
                      <a:pt x="112585" y="42062"/>
                    </a:lnTo>
                    <a:lnTo>
                      <a:pt x="85978" y="60566"/>
                    </a:lnTo>
                    <a:lnTo>
                      <a:pt x="53216" y="73099"/>
                    </a:lnTo>
                    <a:lnTo>
                      <a:pt x="21992" y="73314"/>
                    </a:lnTo>
                    <a:lnTo>
                      <a:pt x="0" y="54864"/>
                    </a:lnTo>
                  </a:path>
                </a:pathLst>
              </a:custGeom>
              <a:ln w="46126">
                <a:solidFill>
                  <a:srgbClr val="00283E"/>
                </a:solidFill>
              </a:ln>
            </p:spPr>
            <p:txBody>
              <a:bodyPr wrap="square" lIns="0" tIns="0" rIns="0" bIns="0" rtlCol="0"/>
              <a:lstStyle/>
              <a:p>
                <a:endParaRPr/>
              </a:p>
            </p:txBody>
          </p:sp>
          <p:sp>
            <p:nvSpPr>
              <p:cNvPr id="823" name="object 808">
                <a:extLst>
                  <a:ext uri="{FF2B5EF4-FFF2-40B4-BE49-F238E27FC236}">
                    <a16:creationId xmlns:a16="http://schemas.microsoft.com/office/drawing/2014/main" id="{F77A8F0B-5707-29E1-EA2C-1ED4CDBFA1AA}"/>
                  </a:ext>
                </a:extLst>
              </p:cNvPr>
              <p:cNvSpPr/>
              <p:nvPr/>
            </p:nvSpPr>
            <p:spPr>
              <a:xfrm>
                <a:off x="4271327" y="6934087"/>
                <a:ext cx="175260" cy="80010"/>
              </a:xfrm>
              <a:custGeom>
                <a:avLst/>
                <a:gdLst/>
                <a:ahLst/>
                <a:cxnLst/>
                <a:rect l="l" t="t" r="r" b="b"/>
                <a:pathLst>
                  <a:path w="175260" h="80009">
                    <a:moveTo>
                      <a:pt x="61354" y="0"/>
                    </a:moveTo>
                    <a:lnTo>
                      <a:pt x="31680" y="345"/>
                    </a:lnTo>
                    <a:lnTo>
                      <a:pt x="10197" y="6483"/>
                    </a:lnTo>
                    <a:lnTo>
                      <a:pt x="0" y="18021"/>
                    </a:lnTo>
                    <a:lnTo>
                      <a:pt x="3575" y="32997"/>
                    </a:lnTo>
                    <a:lnTo>
                      <a:pt x="19653" y="48513"/>
                    </a:lnTo>
                    <a:lnTo>
                      <a:pt x="45684" y="62768"/>
                    </a:lnTo>
                    <a:lnTo>
                      <a:pt x="79121" y="73965"/>
                    </a:lnTo>
                    <a:lnTo>
                      <a:pt x="113900" y="79802"/>
                    </a:lnTo>
                    <a:lnTo>
                      <a:pt x="143578" y="79456"/>
                    </a:lnTo>
                    <a:lnTo>
                      <a:pt x="165062" y="73317"/>
                    </a:lnTo>
                    <a:lnTo>
                      <a:pt x="175260" y="61773"/>
                    </a:lnTo>
                    <a:lnTo>
                      <a:pt x="171678" y="46797"/>
                    </a:lnTo>
                    <a:lnTo>
                      <a:pt x="155600" y="31283"/>
                    </a:lnTo>
                    <a:lnTo>
                      <a:pt x="129568" y="17032"/>
                    </a:lnTo>
                    <a:lnTo>
                      <a:pt x="96126" y="5842"/>
                    </a:lnTo>
                    <a:lnTo>
                      <a:pt x="61354" y="0"/>
                    </a:lnTo>
                    <a:close/>
                  </a:path>
                </a:pathLst>
              </a:custGeom>
              <a:solidFill>
                <a:srgbClr val="051D32"/>
              </a:solidFill>
            </p:spPr>
            <p:txBody>
              <a:bodyPr wrap="square" lIns="0" tIns="0" rIns="0" bIns="0" rtlCol="0"/>
              <a:lstStyle/>
              <a:p>
                <a:endParaRPr/>
              </a:p>
            </p:txBody>
          </p:sp>
          <p:sp>
            <p:nvSpPr>
              <p:cNvPr id="824" name="object 809">
                <a:extLst>
                  <a:ext uri="{FF2B5EF4-FFF2-40B4-BE49-F238E27FC236}">
                    <a16:creationId xmlns:a16="http://schemas.microsoft.com/office/drawing/2014/main" id="{1EBDA94B-698F-1961-0215-B4A8CCBF2E07}"/>
                  </a:ext>
                </a:extLst>
              </p:cNvPr>
              <p:cNvSpPr/>
              <p:nvPr/>
            </p:nvSpPr>
            <p:spPr>
              <a:xfrm>
                <a:off x="4091152" y="6719899"/>
                <a:ext cx="540385" cy="436880"/>
              </a:xfrm>
              <a:custGeom>
                <a:avLst/>
                <a:gdLst/>
                <a:ahLst/>
                <a:cxnLst/>
                <a:rect l="l" t="t" r="r" b="b"/>
                <a:pathLst>
                  <a:path w="540385" h="436879">
                    <a:moveTo>
                      <a:pt x="26695" y="170421"/>
                    </a:moveTo>
                    <a:lnTo>
                      <a:pt x="22974" y="166458"/>
                    </a:lnTo>
                    <a:lnTo>
                      <a:pt x="19253" y="162496"/>
                    </a:lnTo>
                    <a:lnTo>
                      <a:pt x="11925" y="162115"/>
                    </a:lnTo>
                    <a:lnTo>
                      <a:pt x="1295" y="169087"/>
                    </a:lnTo>
                    <a:lnTo>
                      <a:pt x="0" y="175120"/>
                    </a:lnTo>
                    <a:lnTo>
                      <a:pt x="7454" y="183045"/>
                    </a:lnTo>
                    <a:lnTo>
                      <a:pt x="14782" y="183426"/>
                    </a:lnTo>
                    <a:lnTo>
                      <a:pt x="25412" y="176453"/>
                    </a:lnTo>
                    <a:lnTo>
                      <a:pt x="26695" y="170421"/>
                    </a:lnTo>
                    <a:close/>
                  </a:path>
                  <a:path w="540385" h="436879">
                    <a:moveTo>
                      <a:pt x="84950" y="318998"/>
                    </a:moveTo>
                    <a:lnTo>
                      <a:pt x="84328" y="312864"/>
                    </a:lnTo>
                    <a:lnTo>
                      <a:pt x="79578" y="310222"/>
                    </a:lnTo>
                    <a:lnTo>
                      <a:pt x="74828" y="307581"/>
                    </a:lnTo>
                    <a:lnTo>
                      <a:pt x="67729" y="309460"/>
                    </a:lnTo>
                    <a:lnTo>
                      <a:pt x="59728" y="319341"/>
                    </a:lnTo>
                    <a:lnTo>
                      <a:pt x="60337" y="325475"/>
                    </a:lnTo>
                    <a:lnTo>
                      <a:pt x="69850" y="330758"/>
                    </a:lnTo>
                    <a:lnTo>
                      <a:pt x="76949" y="328891"/>
                    </a:lnTo>
                    <a:lnTo>
                      <a:pt x="84950" y="318998"/>
                    </a:lnTo>
                    <a:close/>
                  </a:path>
                  <a:path w="540385" h="436879">
                    <a:moveTo>
                      <a:pt x="85979" y="61747"/>
                    </a:moveTo>
                    <a:lnTo>
                      <a:pt x="84734" y="56451"/>
                    </a:lnTo>
                    <a:lnTo>
                      <a:pt x="83489" y="51155"/>
                    </a:lnTo>
                    <a:lnTo>
                      <a:pt x="77343" y="47155"/>
                    </a:lnTo>
                    <a:lnTo>
                      <a:pt x="64655" y="47866"/>
                    </a:lnTo>
                    <a:lnTo>
                      <a:pt x="60515" y="52451"/>
                    </a:lnTo>
                    <a:lnTo>
                      <a:pt x="62992" y="63042"/>
                    </a:lnTo>
                    <a:lnTo>
                      <a:pt x="69138" y="67043"/>
                    </a:lnTo>
                    <a:lnTo>
                      <a:pt x="81838" y="66319"/>
                    </a:lnTo>
                    <a:lnTo>
                      <a:pt x="85979" y="61747"/>
                    </a:lnTo>
                    <a:close/>
                  </a:path>
                  <a:path w="540385" h="436879">
                    <a:moveTo>
                      <a:pt x="216865" y="7556"/>
                    </a:moveTo>
                    <a:lnTo>
                      <a:pt x="211810" y="2235"/>
                    </a:lnTo>
                    <a:lnTo>
                      <a:pt x="199301" y="0"/>
                    </a:lnTo>
                    <a:lnTo>
                      <a:pt x="194208" y="3492"/>
                    </a:lnTo>
                    <a:lnTo>
                      <a:pt x="194170" y="14363"/>
                    </a:lnTo>
                    <a:lnTo>
                      <a:pt x="199237" y="19685"/>
                    </a:lnTo>
                    <a:lnTo>
                      <a:pt x="211747" y="21932"/>
                    </a:lnTo>
                    <a:lnTo>
                      <a:pt x="216839" y="18427"/>
                    </a:lnTo>
                    <a:lnTo>
                      <a:pt x="216852" y="12992"/>
                    </a:lnTo>
                    <a:lnTo>
                      <a:pt x="216865" y="7556"/>
                    </a:lnTo>
                    <a:close/>
                  </a:path>
                  <a:path w="540385" h="436879">
                    <a:moveTo>
                      <a:pt x="375005" y="423710"/>
                    </a:moveTo>
                    <a:lnTo>
                      <a:pt x="370306" y="411899"/>
                    </a:lnTo>
                    <a:lnTo>
                      <a:pt x="364655" y="409422"/>
                    </a:lnTo>
                    <a:lnTo>
                      <a:pt x="355396" y="415124"/>
                    </a:lnTo>
                    <a:lnTo>
                      <a:pt x="353542" y="422224"/>
                    </a:lnTo>
                    <a:lnTo>
                      <a:pt x="358241" y="434047"/>
                    </a:lnTo>
                    <a:lnTo>
                      <a:pt x="363893" y="436524"/>
                    </a:lnTo>
                    <a:lnTo>
                      <a:pt x="368528" y="433666"/>
                    </a:lnTo>
                    <a:lnTo>
                      <a:pt x="373164" y="430809"/>
                    </a:lnTo>
                    <a:lnTo>
                      <a:pt x="375005" y="423710"/>
                    </a:lnTo>
                    <a:close/>
                  </a:path>
                  <a:path w="540385" h="436879">
                    <a:moveTo>
                      <a:pt x="385229" y="31445"/>
                    </a:moveTo>
                    <a:lnTo>
                      <a:pt x="381482" y="25133"/>
                    </a:lnTo>
                    <a:lnTo>
                      <a:pt x="369773" y="20167"/>
                    </a:lnTo>
                    <a:lnTo>
                      <a:pt x="364032" y="22440"/>
                    </a:lnTo>
                    <a:lnTo>
                      <a:pt x="361581" y="33032"/>
                    </a:lnTo>
                    <a:lnTo>
                      <a:pt x="365328" y="39344"/>
                    </a:lnTo>
                    <a:lnTo>
                      <a:pt x="377037" y="44310"/>
                    </a:lnTo>
                    <a:lnTo>
                      <a:pt x="382765" y="42037"/>
                    </a:lnTo>
                    <a:lnTo>
                      <a:pt x="383997" y="36741"/>
                    </a:lnTo>
                    <a:lnTo>
                      <a:pt x="385229" y="31445"/>
                    </a:lnTo>
                    <a:close/>
                  </a:path>
                  <a:path w="540385" h="436879">
                    <a:moveTo>
                      <a:pt x="516280" y="103492"/>
                    </a:moveTo>
                    <a:lnTo>
                      <a:pt x="511340" y="98069"/>
                    </a:lnTo>
                    <a:lnTo>
                      <a:pt x="498881" y="95567"/>
                    </a:lnTo>
                    <a:lnTo>
                      <a:pt x="493725" y="98958"/>
                    </a:lnTo>
                    <a:lnTo>
                      <a:pt x="493458" y="109829"/>
                    </a:lnTo>
                    <a:lnTo>
                      <a:pt x="498398" y="115252"/>
                    </a:lnTo>
                    <a:lnTo>
                      <a:pt x="510857" y="117754"/>
                    </a:lnTo>
                    <a:lnTo>
                      <a:pt x="516026" y="114363"/>
                    </a:lnTo>
                    <a:lnTo>
                      <a:pt x="516153" y="108927"/>
                    </a:lnTo>
                    <a:lnTo>
                      <a:pt x="516280" y="103492"/>
                    </a:lnTo>
                    <a:close/>
                  </a:path>
                  <a:path w="540385" h="436879">
                    <a:moveTo>
                      <a:pt x="516978" y="373697"/>
                    </a:moveTo>
                    <a:lnTo>
                      <a:pt x="513740" y="367106"/>
                    </a:lnTo>
                    <a:lnTo>
                      <a:pt x="502475" y="361226"/>
                    </a:lnTo>
                    <a:lnTo>
                      <a:pt x="496570" y="363042"/>
                    </a:lnTo>
                    <a:lnTo>
                      <a:pt x="493280" y="373405"/>
                    </a:lnTo>
                    <a:lnTo>
                      <a:pt x="496519" y="379996"/>
                    </a:lnTo>
                    <a:lnTo>
                      <a:pt x="507784" y="385876"/>
                    </a:lnTo>
                    <a:lnTo>
                      <a:pt x="513676" y="384060"/>
                    </a:lnTo>
                    <a:lnTo>
                      <a:pt x="515327" y="378879"/>
                    </a:lnTo>
                    <a:lnTo>
                      <a:pt x="516978" y="373697"/>
                    </a:lnTo>
                    <a:close/>
                  </a:path>
                  <a:path w="540385" h="436879">
                    <a:moveTo>
                      <a:pt x="540029" y="273227"/>
                    </a:moveTo>
                    <a:lnTo>
                      <a:pt x="535089" y="267804"/>
                    </a:lnTo>
                    <a:lnTo>
                      <a:pt x="522630" y="265303"/>
                    </a:lnTo>
                    <a:lnTo>
                      <a:pt x="517474" y="268693"/>
                    </a:lnTo>
                    <a:lnTo>
                      <a:pt x="517207" y="279565"/>
                    </a:lnTo>
                    <a:lnTo>
                      <a:pt x="522147" y="284988"/>
                    </a:lnTo>
                    <a:lnTo>
                      <a:pt x="534606" y="287489"/>
                    </a:lnTo>
                    <a:lnTo>
                      <a:pt x="539775" y="284099"/>
                    </a:lnTo>
                    <a:lnTo>
                      <a:pt x="539902" y="278663"/>
                    </a:lnTo>
                    <a:lnTo>
                      <a:pt x="540029" y="273227"/>
                    </a:lnTo>
                    <a:close/>
                  </a:path>
                  <a:path w="540385" h="436879">
                    <a:moveTo>
                      <a:pt x="540080" y="180213"/>
                    </a:moveTo>
                    <a:lnTo>
                      <a:pt x="538238" y="175094"/>
                    </a:lnTo>
                    <a:lnTo>
                      <a:pt x="536397" y="169976"/>
                    </a:lnTo>
                    <a:lnTo>
                      <a:pt x="529831" y="166712"/>
                    </a:lnTo>
                    <a:lnTo>
                      <a:pt x="517296" y="168871"/>
                    </a:lnTo>
                    <a:lnTo>
                      <a:pt x="513715" y="173901"/>
                    </a:lnTo>
                    <a:lnTo>
                      <a:pt x="517398" y="184124"/>
                    </a:lnTo>
                    <a:lnTo>
                      <a:pt x="523963" y="187401"/>
                    </a:lnTo>
                    <a:lnTo>
                      <a:pt x="536486" y="185242"/>
                    </a:lnTo>
                    <a:lnTo>
                      <a:pt x="540080" y="180213"/>
                    </a:lnTo>
                    <a:close/>
                  </a:path>
                </a:pathLst>
              </a:custGeom>
              <a:solidFill>
                <a:srgbClr val="B91075"/>
              </a:solidFill>
            </p:spPr>
            <p:txBody>
              <a:bodyPr wrap="square" lIns="0" tIns="0" rIns="0" bIns="0" rtlCol="0"/>
              <a:lstStyle/>
              <a:p>
                <a:endParaRPr/>
              </a:p>
            </p:txBody>
          </p:sp>
          <p:sp>
            <p:nvSpPr>
              <p:cNvPr id="825" name="object 810">
                <a:extLst>
                  <a:ext uri="{FF2B5EF4-FFF2-40B4-BE49-F238E27FC236}">
                    <a16:creationId xmlns:a16="http://schemas.microsoft.com/office/drawing/2014/main" id="{B3BCAAD3-A64E-741F-BBDF-7DF35F3F35F2}"/>
                  </a:ext>
                </a:extLst>
              </p:cNvPr>
              <p:cNvSpPr/>
              <p:nvPr/>
            </p:nvSpPr>
            <p:spPr>
              <a:xfrm>
                <a:off x="6826451" y="6232838"/>
                <a:ext cx="147955" cy="147955"/>
              </a:xfrm>
              <a:custGeom>
                <a:avLst/>
                <a:gdLst/>
                <a:ahLst/>
                <a:cxnLst/>
                <a:rect l="l" t="t" r="r" b="b"/>
                <a:pathLst>
                  <a:path w="147954" h="147954">
                    <a:moveTo>
                      <a:pt x="68440" y="0"/>
                    </a:moveTo>
                    <a:lnTo>
                      <a:pt x="60223" y="1358"/>
                    </a:lnTo>
                    <a:lnTo>
                      <a:pt x="44754" y="43281"/>
                    </a:lnTo>
                    <a:lnTo>
                      <a:pt x="42951" y="45110"/>
                    </a:lnTo>
                    <a:lnTo>
                      <a:pt x="1244" y="61137"/>
                    </a:lnTo>
                    <a:lnTo>
                      <a:pt x="0" y="69380"/>
                    </a:lnTo>
                    <a:lnTo>
                      <a:pt x="35090" y="97040"/>
                    </a:lnTo>
                    <a:lnTo>
                      <a:pt x="36271" y="99326"/>
                    </a:lnTo>
                    <a:lnTo>
                      <a:pt x="38633" y="143941"/>
                    </a:lnTo>
                    <a:lnTo>
                      <a:pt x="46075" y="147675"/>
                    </a:lnTo>
                    <a:lnTo>
                      <a:pt x="83223" y="122847"/>
                    </a:lnTo>
                    <a:lnTo>
                      <a:pt x="85775" y="122427"/>
                    </a:lnTo>
                    <a:lnTo>
                      <a:pt x="128930" y="133972"/>
                    </a:lnTo>
                    <a:lnTo>
                      <a:pt x="134785" y="128041"/>
                    </a:lnTo>
                    <a:lnTo>
                      <a:pt x="122656" y="85039"/>
                    </a:lnTo>
                    <a:lnTo>
                      <a:pt x="123037" y="82499"/>
                    </a:lnTo>
                    <a:lnTo>
                      <a:pt x="147358" y="45008"/>
                    </a:lnTo>
                    <a:lnTo>
                      <a:pt x="143522" y="37617"/>
                    </a:lnTo>
                    <a:lnTo>
                      <a:pt x="98882" y="35864"/>
                    </a:lnTo>
                    <a:lnTo>
                      <a:pt x="96570" y="34709"/>
                    </a:lnTo>
                    <a:lnTo>
                      <a:pt x="72631" y="5168"/>
                    </a:lnTo>
                    <a:lnTo>
                      <a:pt x="68440" y="0"/>
                    </a:lnTo>
                    <a:close/>
                  </a:path>
                </a:pathLst>
              </a:custGeom>
              <a:solidFill>
                <a:srgbClr val="004E72"/>
              </a:solidFill>
            </p:spPr>
            <p:txBody>
              <a:bodyPr wrap="square" lIns="0" tIns="0" rIns="0" bIns="0" rtlCol="0"/>
              <a:lstStyle/>
              <a:p>
                <a:endParaRPr/>
              </a:p>
            </p:txBody>
          </p:sp>
          <p:sp>
            <p:nvSpPr>
              <p:cNvPr id="826" name="object 811">
                <a:extLst>
                  <a:ext uri="{FF2B5EF4-FFF2-40B4-BE49-F238E27FC236}">
                    <a16:creationId xmlns:a16="http://schemas.microsoft.com/office/drawing/2014/main" id="{4ABA120A-5023-2F4C-911F-0C282668BAFD}"/>
                  </a:ext>
                </a:extLst>
              </p:cNvPr>
              <p:cNvSpPr/>
              <p:nvPr/>
            </p:nvSpPr>
            <p:spPr>
              <a:xfrm>
                <a:off x="6839301" y="6246311"/>
                <a:ext cx="123189" cy="123825"/>
              </a:xfrm>
              <a:custGeom>
                <a:avLst/>
                <a:gdLst/>
                <a:ahLst/>
                <a:cxnLst/>
                <a:rect l="l" t="t" r="r" b="b"/>
                <a:pathLst>
                  <a:path w="123190" h="123825">
                    <a:moveTo>
                      <a:pt x="57124" y="0"/>
                    </a:moveTo>
                    <a:lnTo>
                      <a:pt x="50253" y="1142"/>
                    </a:lnTo>
                    <a:lnTo>
                      <a:pt x="37350" y="36118"/>
                    </a:lnTo>
                    <a:lnTo>
                      <a:pt x="35839" y="37655"/>
                    </a:lnTo>
                    <a:lnTo>
                      <a:pt x="1041" y="51028"/>
                    </a:lnTo>
                    <a:lnTo>
                      <a:pt x="0" y="57912"/>
                    </a:lnTo>
                    <a:lnTo>
                      <a:pt x="29286" y="80987"/>
                    </a:lnTo>
                    <a:lnTo>
                      <a:pt x="30276" y="82892"/>
                    </a:lnTo>
                    <a:lnTo>
                      <a:pt x="32245" y="120129"/>
                    </a:lnTo>
                    <a:lnTo>
                      <a:pt x="38455" y="123240"/>
                    </a:lnTo>
                    <a:lnTo>
                      <a:pt x="69456" y="102527"/>
                    </a:lnTo>
                    <a:lnTo>
                      <a:pt x="71589" y="102184"/>
                    </a:lnTo>
                    <a:lnTo>
                      <a:pt x="107607" y="111810"/>
                    </a:lnTo>
                    <a:lnTo>
                      <a:pt x="112483" y="106857"/>
                    </a:lnTo>
                    <a:lnTo>
                      <a:pt x="102362" y="70980"/>
                    </a:lnTo>
                    <a:lnTo>
                      <a:pt x="102679" y="68846"/>
                    </a:lnTo>
                    <a:lnTo>
                      <a:pt x="122974" y="37566"/>
                    </a:lnTo>
                    <a:lnTo>
                      <a:pt x="119773" y="31394"/>
                    </a:lnTo>
                    <a:lnTo>
                      <a:pt x="82524" y="29933"/>
                    </a:lnTo>
                    <a:lnTo>
                      <a:pt x="80594" y="28968"/>
                    </a:lnTo>
                    <a:lnTo>
                      <a:pt x="60617" y="4317"/>
                    </a:lnTo>
                    <a:lnTo>
                      <a:pt x="57124" y="0"/>
                    </a:lnTo>
                    <a:close/>
                  </a:path>
                </a:pathLst>
              </a:custGeom>
              <a:solidFill>
                <a:srgbClr val="2B6087"/>
              </a:solidFill>
            </p:spPr>
            <p:txBody>
              <a:bodyPr wrap="square" lIns="0" tIns="0" rIns="0" bIns="0" rtlCol="0"/>
              <a:lstStyle/>
              <a:p>
                <a:endParaRPr/>
              </a:p>
            </p:txBody>
          </p:sp>
          <p:sp>
            <p:nvSpPr>
              <p:cNvPr id="827" name="object 812">
                <a:extLst>
                  <a:ext uri="{FF2B5EF4-FFF2-40B4-BE49-F238E27FC236}">
                    <a16:creationId xmlns:a16="http://schemas.microsoft.com/office/drawing/2014/main" id="{A0B1A0E8-177C-7404-D58B-F07EEF74157E}"/>
                  </a:ext>
                </a:extLst>
              </p:cNvPr>
              <p:cNvSpPr/>
              <p:nvPr/>
            </p:nvSpPr>
            <p:spPr>
              <a:xfrm>
                <a:off x="6835622" y="6239458"/>
                <a:ext cx="130810" cy="133985"/>
              </a:xfrm>
              <a:custGeom>
                <a:avLst/>
                <a:gdLst/>
                <a:ahLst/>
                <a:cxnLst/>
                <a:rect l="l" t="t" r="r" b="b"/>
                <a:pathLst>
                  <a:path w="130809" h="133985">
                    <a:moveTo>
                      <a:pt x="4470" y="59563"/>
                    </a:moveTo>
                    <a:lnTo>
                      <a:pt x="3670" y="58496"/>
                    </a:lnTo>
                    <a:lnTo>
                      <a:pt x="2527" y="58343"/>
                    </a:lnTo>
                    <a:lnTo>
                      <a:pt x="1384" y="58178"/>
                    </a:lnTo>
                    <a:lnTo>
                      <a:pt x="317" y="58978"/>
                    </a:lnTo>
                    <a:lnTo>
                      <a:pt x="165" y="60121"/>
                    </a:lnTo>
                    <a:lnTo>
                      <a:pt x="0" y="61264"/>
                    </a:lnTo>
                    <a:lnTo>
                      <a:pt x="800" y="62318"/>
                    </a:lnTo>
                    <a:lnTo>
                      <a:pt x="1943" y="62484"/>
                    </a:lnTo>
                    <a:lnTo>
                      <a:pt x="3086" y="62649"/>
                    </a:lnTo>
                    <a:lnTo>
                      <a:pt x="4140" y="61849"/>
                    </a:lnTo>
                    <a:lnTo>
                      <a:pt x="4470" y="59563"/>
                    </a:lnTo>
                    <a:close/>
                  </a:path>
                  <a:path w="130809" h="133985">
                    <a:moveTo>
                      <a:pt x="16217" y="61074"/>
                    </a:moveTo>
                    <a:lnTo>
                      <a:pt x="15316" y="59893"/>
                    </a:lnTo>
                    <a:lnTo>
                      <a:pt x="14033" y="59702"/>
                    </a:lnTo>
                    <a:lnTo>
                      <a:pt x="12750" y="59524"/>
                    </a:lnTo>
                    <a:lnTo>
                      <a:pt x="11569" y="60413"/>
                    </a:lnTo>
                    <a:lnTo>
                      <a:pt x="11214" y="62979"/>
                    </a:lnTo>
                    <a:lnTo>
                      <a:pt x="12103" y="64173"/>
                    </a:lnTo>
                    <a:lnTo>
                      <a:pt x="13385" y="64350"/>
                    </a:lnTo>
                    <a:lnTo>
                      <a:pt x="14668" y="64528"/>
                    </a:lnTo>
                    <a:lnTo>
                      <a:pt x="15849" y="63639"/>
                    </a:lnTo>
                    <a:lnTo>
                      <a:pt x="16027" y="62357"/>
                    </a:lnTo>
                    <a:lnTo>
                      <a:pt x="16217" y="61074"/>
                    </a:lnTo>
                    <a:close/>
                  </a:path>
                  <a:path w="130809" h="133985">
                    <a:moveTo>
                      <a:pt x="29324" y="62534"/>
                    </a:moveTo>
                    <a:lnTo>
                      <a:pt x="28181" y="61010"/>
                    </a:lnTo>
                    <a:lnTo>
                      <a:pt x="24879" y="60553"/>
                    </a:lnTo>
                    <a:lnTo>
                      <a:pt x="23355" y="61696"/>
                    </a:lnTo>
                    <a:lnTo>
                      <a:pt x="22898" y="64998"/>
                    </a:lnTo>
                    <a:lnTo>
                      <a:pt x="24041" y="66522"/>
                    </a:lnTo>
                    <a:lnTo>
                      <a:pt x="25692" y="66751"/>
                    </a:lnTo>
                    <a:lnTo>
                      <a:pt x="27343" y="66979"/>
                    </a:lnTo>
                    <a:lnTo>
                      <a:pt x="28867" y="65836"/>
                    </a:lnTo>
                    <a:lnTo>
                      <a:pt x="29324" y="62534"/>
                    </a:lnTo>
                    <a:close/>
                  </a:path>
                  <a:path w="130809" h="133985">
                    <a:moveTo>
                      <a:pt x="39738" y="131000"/>
                    </a:moveTo>
                    <a:lnTo>
                      <a:pt x="39306" y="129755"/>
                    </a:lnTo>
                    <a:lnTo>
                      <a:pt x="37223" y="128739"/>
                    </a:lnTo>
                    <a:lnTo>
                      <a:pt x="35966" y="129184"/>
                    </a:lnTo>
                    <a:lnTo>
                      <a:pt x="35471" y="130225"/>
                    </a:lnTo>
                    <a:lnTo>
                      <a:pt x="34963" y="131267"/>
                    </a:lnTo>
                    <a:lnTo>
                      <a:pt x="35407" y="132511"/>
                    </a:lnTo>
                    <a:lnTo>
                      <a:pt x="36449" y="133019"/>
                    </a:lnTo>
                    <a:lnTo>
                      <a:pt x="37490" y="133515"/>
                    </a:lnTo>
                    <a:lnTo>
                      <a:pt x="38735" y="133083"/>
                    </a:lnTo>
                    <a:lnTo>
                      <a:pt x="39243" y="132041"/>
                    </a:lnTo>
                    <a:lnTo>
                      <a:pt x="39738" y="131000"/>
                    </a:lnTo>
                    <a:close/>
                  </a:path>
                  <a:path w="130809" h="133985">
                    <a:moveTo>
                      <a:pt x="43230" y="64173"/>
                    </a:moveTo>
                    <a:lnTo>
                      <a:pt x="41859" y="62357"/>
                    </a:lnTo>
                    <a:lnTo>
                      <a:pt x="37947" y="61810"/>
                    </a:lnTo>
                    <a:lnTo>
                      <a:pt x="36144" y="63182"/>
                    </a:lnTo>
                    <a:lnTo>
                      <a:pt x="35598" y="67094"/>
                    </a:lnTo>
                    <a:lnTo>
                      <a:pt x="36957" y="68897"/>
                    </a:lnTo>
                    <a:lnTo>
                      <a:pt x="38912" y="69176"/>
                    </a:lnTo>
                    <a:lnTo>
                      <a:pt x="40868" y="69456"/>
                    </a:lnTo>
                    <a:lnTo>
                      <a:pt x="42684" y="68084"/>
                    </a:lnTo>
                    <a:lnTo>
                      <a:pt x="43230" y="64173"/>
                    </a:lnTo>
                    <a:close/>
                  </a:path>
                  <a:path w="130809" h="133985">
                    <a:moveTo>
                      <a:pt x="45059" y="120535"/>
                    </a:moveTo>
                    <a:lnTo>
                      <a:pt x="44577" y="119138"/>
                    </a:lnTo>
                    <a:lnTo>
                      <a:pt x="43408" y="118579"/>
                    </a:lnTo>
                    <a:lnTo>
                      <a:pt x="42240" y="118008"/>
                    </a:lnTo>
                    <a:lnTo>
                      <a:pt x="40843" y="118503"/>
                    </a:lnTo>
                    <a:lnTo>
                      <a:pt x="40271" y="119672"/>
                    </a:lnTo>
                    <a:lnTo>
                      <a:pt x="39712" y="120840"/>
                    </a:lnTo>
                    <a:lnTo>
                      <a:pt x="40208" y="122237"/>
                    </a:lnTo>
                    <a:lnTo>
                      <a:pt x="42532" y="123355"/>
                    </a:lnTo>
                    <a:lnTo>
                      <a:pt x="43942" y="122872"/>
                    </a:lnTo>
                    <a:lnTo>
                      <a:pt x="44500" y="121704"/>
                    </a:lnTo>
                    <a:lnTo>
                      <a:pt x="45059" y="120535"/>
                    </a:lnTo>
                    <a:close/>
                  </a:path>
                  <a:path w="130809" h="133985">
                    <a:moveTo>
                      <a:pt x="51257" y="109220"/>
                    </a:moveTo>
                    <a:lnTo>
                      <a:pt x="50622" y="107416"/>
                    </a:lnTo>
                    <a:lnTo>
                      <a:pt x="47625" y="105968"/>
                    </a:lnTo>
                    <a:lnTo>
                      <a:pt x="45821" y="106603"/>
                    </a:lnTo>
                    <a:lnTo>
                      <a:pt x="44373" y="109601"/>
                    </a:lnTo>
                    <a:lnTo>
                      <a:pt x="45008" y="111404"/>
                    </a:lnTo>
                    <a:lnTo>
                      <a:pt x="48006" y="112852"/>
                    </a:lnTo>
                    <a:lnTo>
                      <a:pt x="49809" y="112217"/>
                    </a:lnTo>
                    <a:lnTo>
                      <a:pt x="50533" y="110718"/>
                    </a:lnTo>
                    <a:lnTo>
                      <a:pt x="51257" y="109220"/>
                    </a:lnTo>
                    <a:close/>
                  </a:path>
                  <a:path w="130809" h="133985">
                    <a:moveTo>
                      <a:pt x="57734" y="97091"/>
                    </a:moveTo>
                    <a:lnTo>
                      <a:pt x="56984" y="94945"/>
                    </a:lnTo>
                    <a:lnTo>
                      <a:pt x="55194" y="94094"/>
                    </a:lnTo>
                    <a:lnTo>
                      <a:pt x="53416" y="93230"/>
                    </a:lnTo>
                    <a:lnTo>
                      <a:pt x="51282" y="93980"/>
                    </a:lnTo>
                    <a:lnTo>
                      <a:pt x="50419" y="95758"/>
                    </a:lnTo>
                    <a:lnTo>
                      <a:pt x="49568" y="97548"/>
                    </a:lnTo>
                    <a:lnTo>
                      <a:pt x="50317" y="99682"/>
                    </a:lnTo>
                    <a:lnTo>
                      <a:pt x="53873" y="101396"/>
                    </a:lnTo>
                    <a:lnTo>
                      <a:pt x="56019" y="100647"/>
                    </a:lnTo>
                    <a:lnTo>
                      <a:pt x="56870" y="98869"/>
                    </a:lnTo>
                    <a:lnTo>
                      <a:pt x="57734" y="97091"/>
                    </a:lnTo>
                    <a:close/>
                  </a:path>
                  <a:path w="130809" h="133985">
                    <a:moveTo>
                      <a:pt x="58762" y="3048"/>
                    </a:moveTo>
                    <a:lnTo>
                      <a:pt x="58572" y="1905"/>
                    </a:lnTo>
                    <a:lnTo>
                      <a:pt x="58381" y="762"/>
                    </a:lnTo>
                    <a:lnTo>
                      <a:pt x="57302" y="0"/>
                    </a:lnTo>
                    <a:lnTo>
                      <a:pt x="56159" y="177"/>
                    </a:lnTo>
                    <a:lnTo>
                      <a:pt x="55029" y="368"/>
                    </a:lnTo>
                    <a:lnTo>
                      <a:pt x="54254" y="1447"/>
                    </a:lnTo>
                    <a:lnTo>
                      <a:pt x="54635" y="3733"/>
                    </a:lnTo>
                    <a:lnTo>
                      <a:pt x="55702" y="4495"/>
                    </a:lnTo>
                    <a:lnTo>
                      <a:pt x="56845" y="4318"/>
                    </a:lnTo>
                    <a:lnTo>
                      <a:pt x="57988" y="4127"/>
                    </a:lnTo>
                    <a:lnTo>
                      <a:pt x="58762" y="3048"/>
                    </a:lnTo>
                    <a:close/>
                  </a:path>
                  <a:path w="130809" h="133985">
                    <a:moveTo>
                      <a:pt x="60921" y="14579"/>
                    </a:moveTo>
                    <a:lnTo>
                      <a:pt x="60706" y="13309"/>
                    </a:lnTo>
                    <a:lnTo>
                      <a:pt x="60490" y="12039"/>
                    </a:lnTo>
                    <a:lnTo>
                      <a:pt x="59283" y="11163"/>
                    </a:lnTo>
                    <a:lnTo>
                      <a:pt x="56730" y="11595"/>
                    </a:lnTo>
                    <a:lnTo>
                      <a:pt x="55867" y="12801"/>
                    </a:lnTo>
                    <a:lnTo>
                      <a:pt x="56083" y="14071"/>
                    </a:lnTo>
                    <a:lnTo>
                      <a:pt x="56286" y="15354"/>
                    </a:lnTo>
                    <a:lnTo>
                      <a:pt x="57492" y="16217"/>
                    </a:lnTo>
                    <a:lnTo>
                      <a:pt x="58775" y="16002"/>
                    </a:lnTo>
                    <a:lnTo>
                      <a:pt x="60058" y="15798"/>
                    </a:lnTo>
                    <a:lnTo>
                      <a:pt x="60921" y="14579"/>
                    </a:lnTo>
                    <a:close/>
                  </a:path>
                  <a:path w="130809" h="133985">
                    <a:moveTo>
                      <a:pt x="63677" y="27178"/>
                    </a:moveTo>
                    <a:lnTo>
                      <a:pt x="63411" y="25539"/>
                    </a:lnTo>
                    <a:lnTo>
                      <a:pt x="63144" y="23901"/>
                    </a:lnTo>
                    <a:lnTo>
                      <a:pt x="61582" y="22783"/>
                    </a:lnTo>
                    <a:lnTo>
                      <a:pt x="58305" y="23329"/>
                    </a:lnTo>
                    <a:lnTo>
                      <a:pt x="57188" y="24879"/>
                    </a:lnTo>
                    <a:lnTo>
                      <a:pt x="57467" y="26517"/>
                    </a:lnTo>
                    <a:lnTo>
                      <a:pt x="57734" y="28168"/>
                    </a:lnTo>
                    <a:lnTo>
                      <a:pt x="59283" y="29273"/>
                    </a:lnTo>
                    <a:lnTo>
                      <a:pt x="62572" y="28740"/>
                    </a:lnTo>
                    <a:lnTo>
                      <a:pt x="63677" y="27178"/>
                    </a:lnTo>
                    <a:close/>
                  </a:path>
                  <a:path w="130809" h="133985">
                    <a:moveTo>
                      <a:pt x="66484" y="40652"/>
                    </a:moveTo>
                    <a:lnTo>
                      <a:pt x="66167" y="38696"/>
                    </a:lnTo>
                    <a:lnTo>
                      <a:pt x="65849" y="36741"/>
                    </a:lnTo>
                    <a:lnTo>
                      <a:pt x="63995" y="35420"/>
                    </a:lnTo>
                    <a:lnTo>
                      <a:pt x="60096" y="36068"/>
                    </a:lnTo>
                    <a:lnTo>
                      <a:pt x="58788" y="37909"/>
                    </a:lnTo>
                    <a:lnTo>
                      <a:pt x="59423" y="41821"/>
                    </a:lnTo>
                    <a:lnTo>
                      <a:pt x="61264" y="43129"/>
                    </a:lnTo>
                    <a:lnTo>
                      <a:pt x="65176" y="42494"/>
                    </a:lnTo>
                    <a:lnTo>
                      <a:pt x="66484" y="40652"/>
                    </a:lnTo>
                    <a:close/>
                  </a:path>
                  <a:path w="130809" h="133985">
                    <a:moveTo>
                      <a:pt x="93776" y="90233"/>
                    </a:moveTo>
                    <a:lnTo>
                      <a:pt x="91008" y="87414"/>
                    </a:lnTo>
                    <a:lnTo>
                      <a:pt x="88734" y="87388"/>
                    </a:lnTo>
                    <a:lnTo>
                      <a:pt x="85915" y="90170"/>
                    </a:lnTo>
                    <a:lnTo>
                      <a:pt x="85902" y="92430"/>
                    </a:lnTo>
                    <a:lnTo>
                      <a:pt x="87287" y="93840"/>
                    </a:lnTo>
                    <a:lnTo>
                      <a:pt x="88671" y="95250"/>
                    </a:lnTo>
                    <a:lnTo>
                      <a:pt x="90944" y="95275"/>
                    </a:lnTo>
                    <a:lnTo>
                      <a:pt x="93764" y="92494"/>
                    </a:lnTo>
                    <a:lnTo>
                      <a:pt x="93776" y="90233"/>
                    </a:lnTo>
                    <a:close/>
                  </a:path>
                  <a:path w="130809" h="133985">
                    <a:moveTo>
                      <a:pt x="98361" y="56705"/>
                    </a:moveTo>
                    <a:lnTo>
                      <a:pt x="96583" y="53174"/>
                    </a:lnTo>
                    <a:lnTo>
                      <a:pt x="94424" y="52476"/>
                    </a:lnTo>
                    <a:lnTo>
                      <a:pt x="90893" y="54254"/>
                    </a:lnTo>
                    <a:lnTo>
                      <a:pt x="90182" y="56400"/>
                    </a:lnTo>
                    <a:lnTo>
                      <a:pt x="91973" y="59931"/>
                    </a:lnTo>
                    <a:lnTo>
                      <a:pt x="94119" y="60642"/>
                    </a:lnTo>
                    <a:lnTo>
                      <a:pt x="95885" y="59753"/>
                    </a:lnTo>
                    <a:lnTo>
                      <a:pt x="97650" y="58864"/>
                    </a:lnTo>
                    <a:lnTo>
                      <a:pt x="98361" y="56705"/>
                    </a:lnTo>
                    <a:close/>
                  </a:path>
                  <a:path w="130809" h="133985">
                    <a:moveTo>
                      <a:pt x="102565" y="99987"/>
                    </a:moveTo>
                    <a:lnTo>
                      <a:pt x="101409" y="98793"/>
                    </a:lnTo>
                    <a:lnTo>
                      <a:pt x="100241" y="97612"/>
                    </a:lnTo>
                    <a:lnTo>
                      <a:pt x="98323" y="97599"/>
                    </a:lnTo>
                    <a:lnTo>
                      <a:pt x="95948" y="99923"/>
                    </a:lnTo>
                    <a:lnTo>
                      <a:pt x="95935" y="101841"/>
                    </a:lnTo>
                    <a:lnTo>
                      <a:pt x="97104" y="103022"/>
                    </a:lnTo>
                    <a:lnTo>
                      <a:pt x="98272" y="104216"/>
                    </a:lnTo>
                    <a:lnTo>
                      <a:pt x="100177" y="104228"/>
                    </a:lnTo>
                    <a:lnTo>
                      <a:pt x="102552" y="101892"/>
                    </a:lnTo>
                    <a:lnTo>
                      <a:pt x="102565" y="99987"/>
                    </a:lnTo>
                    <a:close/>
                  </a:path>
                  <a:path w="130809" h="133985">
                    <a:moveTo>
                      <a:pt x="109702" y="50634"/>
                    </a:moveTo>
                    <a:lnTo>
                      <a:pt x="108204" y="47663"/>
                    </a:lnTo>
                    <a:lnTo>
                      <a:pt x="106387" y="47066"/>
                    </a:lnTo>
                    <a:lnTo>
                      <a:pt x="103416" y="48564"/>
                    </a:lnTo>
                    <a:lnTo>
                      <a:pt x="102819" y="50380"/>
                    </a:lnTo>
                    <a:lnTo>
                      <a:pt x="104317" y="53352"/>
                    </a:lnTo>
                    <a:lnTo>
                      <a:pt x="106133" y="53949"/>
                    </a:lnTo>
                    <a:lnTo>
                      <a:pt x="107619" y="53200"/>
                    </a:lnTo>
                    <a:lnTo>
                      <a:pt x="109105" y="52451"/>
                    </a:lnTo>
                    <a:lnTo>
                      <a:pt x="109702" y="50634"/>
                    </a:lnTo>
                    <a:close/>
                  </a:path>
                  <a:path w="130809" h="133985">
                    <a:moveTo>
                      <a:pt x="110604" y="109118"/>
                    </a:moveTo>
                    <a:lnTo>
                      <a:pt x="108788" y="107264"/>
                    </a:lnTo>
                    <a:lnTo>
                      <a:pt x="107302" y="107251"/>
                    </a:lnTo>
                    <a:lnTo>
                      <a:pt x="105448" y="109067"/>
                    </a:lnTo>
                    <a:lnTo>
                      <a:pt x="105448" y="110553"/>
                    </a:lnTo>
                    <a:lnTo>
                      <a:pt x="106349" y="111480"/>
                    </a:lnTo>
                    <a:lnTo>
                      <a:pt x="107251" y="112407"/>
                    </a:lnTo>
                    <a:lnTo>
                      <a:pt x="108737" y="112420"/>
                    </a:lnTo>
                    <a:lnTo>
                      <a:pt x="110591" y="110604"/>
                    </a:lnTo>
                    <a:lnTo>
                      <a:pt x="110604" y="109118"/>
                    </a:lnTo>
                    <a:close/>
                  </a:path>
                  <a:path w="130809" h="133985">
                    <a:moveTo>
                      <a:pt x="118452" y="117462"/>
                    </a:moveTo>
                    <a:lnTo>
                      <a:pt x="116827" y="115811"/>
                    </a:lnTo>
                    <a:lnTo>
                      <a:pt x="115506" y="115798"/>
                    </a:lnTo>
                    <a:lnTo>
                      <a:pt x="113855" y="117424"/>
                    </a:lnTo>
                    <a:lnTo>
                      <a:pt x="113842" y="118745"/>
                    </a:lnTo>
                    <a:lnTo>
                      <a:pt x="114655" y="119570"/>
                    </a:lnTo>
                    <a:lnTo>
                      <a:pt x="115468" y="120396"/>
                    </a:lnTo>
                    <a:lnTo>
                      <a:pt x="116789" y="120408"/>
                    </a:lnTo>
                    <a:lnTo>
                      <a:pt x="118440" y="118783"/>
                    </a:lnTo>
                    <a:lnTo>
                      <a:pt x="118452" y="117462"/>
                    </a:lnTo>
                    <a:close/>
                  </a:path>
                  <a:path w="130809" h="133985">
                    <a:moveTo>
                      <a:pt x="120116" y="44970"/>
                    </a:moveTo>
                    <a:lnTo>
                      <a:pt x="118948" y="42659"/>
                    </a:lnTo>
                    <a:lnTo>
                      <a:pt x="117538" y="42189"/>
                    </a:lnTo>
                    <a:lnTo>
                      <a:pt x="115227" y="43357"/>
                    </a:lnTo>
                    <a:lnTo>
                      <a:pt x="114757" y="44767"/>
                    </a:lnTo>
                    <a:lnTo>
                      <a:pt x="115925" y="47078"/>
                    </a:lnTo>
                    <a:lnTo>
                      <a:pt x="117335" y="47548"/>
                    </a:lnTo>
                    <a:lnTo>
                      <a:pt x="118491" y="46964"/>
                    </a:lnTo>
                    <a:lnTo>
                      <a:pt x="119646" y="46380"/>
                    </a:lnTo>
                    <a:lnTo>
                      <a:pt x="120116" y="44970"/>
                    </a:lnTo>
                    <a:close/>
                  </a:path>
                  <a:path w="130809" h="133985">
                    <a:moveTo>
                      <a:pt x="130187" y="39738"/>
                    </a:moveTo>
                    <a:lnTo>
                      <a:pt x="129146" y="37668"/>
                    </a:lnTo>
                    <a:lnTo>
                      <a:pt x="127889" y="37261"/>
                    </a:lnTo>
                    <a:lnTo>
                      <a:pt x="125818" y="38303"/>
                    </a:lnTo>
                    <a:lnTo>
                      <a:pt x="125412" y="39560"/>
                    </a:lnTo>
                    <a:lnTo>
                      <a:pt x="126453" y="41617"/>
                    </a:lnTo>
                    <a:lnTo>
                      <a:pt x="127711" y="42037"/>
                    </a:lnTo>
                    <a:lnTo>
                      <a:pt x="128739" y="41516"/>
                    </a:lnTo>
                    <a:lnTo>
                      <a:pt x="129768" y="40995"/>
                    </a:lnTo>
                    <a:lnTo>
                      <a:pt x="130187" y="39738"/>
                    </a:lnTo>
                    <a:close/>
                  </a:path>
                </a:pathLst>
              </a:custGeom>
              <a:solidFill>
                <a:srgbClr val="7F3C79"/>
              </a:solidFill>
            </p:spPr>
            <p:txBody>
              <a:bodyPr wrap="square" lIns="0" tIns="0" rIns="0" bIns="0" rtlCol="0"/>
              <a:lstStyle/>
              <a:p>
                <a:endParaRPr/>
              </a:p>
            </p:txBody>
          </p:sp>
          <p:pic>
            <p:nvPicPr>
              <p:cNvPr id="828" name="object 813">
                <a:extLst>
                  <a:ext uri="{FF2B5EF4-FFF2-40B4-BE49-F238E27FC236}">
                    <a16:creationId xmlns:a16="http://schemas.microsoft.com/office/drawing/2014/main" id="{3A3E6599-0BFA-EE80-CADA-C468538A91F8}"/>
                  </a:ext>
                </a:extLst>
              </p:cNvPr>
              <p:cNvPicPr/>
              <p:nvPr/>
            </p:nvPicPr>
            <p:blipFill>
              <a:blip r:embed="rId518" cstate="hqprint">
                <a:extLst>
                  <a:ext uri="{28A0092B-C50C-407E-A947-70E740481C1C}">
                    <a14:useLocalDpi xmlns:a14="http://schemas.microsoft.com/office/drawing/2010/main"/>
                  </a:ext>
                </a:extLst>
              </a:blip>
              <a:stretch>
                <a:fillRect/>
              </a:stretch>
            </p:blipFill>
            <p:spPr>
              <a:xfrm>
                <a:off x="4089604" y="6404839"/>
                <a:ext cx="118122" cy="120688"/>
              </a:xfrm>
              <a:prstGeom prst="rect">
                <a:avLst/>
              </a:prstGeom>
            </p:spPr>
          </p:pic>
          <p:sp>
            <p:nvSpPr>
              <p:cNvPr id="829" name="object 814">
                <a:extLst>
                  <a:ext uri="{FF2B5EF4-FFF2-40B4-BE49-F238E27FC236}">
                    <a16:creationId xmlns:a16="http://schemas.microsoft.com/office/drawing/2014/main" id="{EE9ADBC7-3373-6896-9C53-398FC9037656}"/>
                  </a:ext>
                </a:extLst>
              </p:cNvPr>
              <p:cNvSpPr/>
              <p:nvPr/>
            </p:nvSpPr>
            <p:spPr>
              <a:xfrm>
                <a:off x="6809863" y="6390829"/>
                <a:ext cx="99695" cy="102235"/>
              </a:xfrm>
              <a:custGeom>
                <a:avLst/>
                <a:gdLst/>
                <a:ahLst/>
                <a:cxnLst/>
                <a:rect l="l" t="t" r="r" b="b"/>
                <a:pathLst>
                  <a:path w="99695" h="102235">
                    <a:moveTo>
                      <a:pt x="35090" y="0"/>
                    </a:moveTo>
                    <a:lnTo>
                      <a:pt x="29845" y="2197"/>
                    </a:lnTo>
                    <a:lnTo>
                      <a:pt x="26123" y="32461"/>
                    </a:lnTo>
                    <a:lnTo>
                      <a:pt x="25209" y="33972"/>
                    </a:lnTo>
                    <a:lnTo>
                      <a:pt x="0" y="51142"/>
                    </a:lnTo>
                    <a:lnTo>
                      <a:pt x="457" y="56807"/>
                    </a:lnTo>
                    <a:lnTo>
                      <a:pt x="28105" y="69710"/>
                    </a:lnTo>
                    <a:lnTo>
                      <a:pt x="29248" y="71043"/>
                    </a:lnTo>
                    <a:lnTo>
                      <a:pt x="37795" y="100317"/>
                    </a:lnTo>
                    <a:lnTo>
                      <a:pt x="43332" y="101638"/>
                    </a:lnTo>
                    <a:lnTo>
                      <a:pt x="64135" y="79336"/>
                    </a:lnTo>
                    <a:lnTo>
                      <a:pt x="65760" y="78651"/>
                    </a:lnTo>
                    <a:lnTo>
                      <a:pt x="96240" y="79578"/>
                    </a:lnTo>
                    <a:lnTo>
                      <a:pt x="99199" y="74714"/>
                    </a:lnTo>
                    <a:lnTo>
                      <a:pt x="84416" y="48044"/>
                    </a:lnTo>
                    <a:lnTo>
                      <a:pt x="84277" y="46278"/>
                    </a:lnTo>
                    <a:lnTo>
                      <a:pt x="94576" y="17576"/>
                    </a:lnTo>
                    <a:lnTo>
                      <a:pt x="90868" y="13258"/>
                    </a:lnTo>
                    <a:lnTo>
                      <a:pt x="60921" y="19075"/>
                    </a:lnTo>
                    <a:lnTo>
                      <a:pt x="59207" y="18668"/>
                    </a:lnTo>
                    <a:lnTo>
                      <a:pt x="38684" y="2781"/>
                    </a:lnTo>
                    <a:lnTo>
                      <a:pt x="35090" y="0"/>
                    </a:lnTo>
                    <a:close/>
                  </a:path>
                </a:pathLst>
              </a:custGeom>
              <a:solidFill>
                <a:srgbClr val="004E72"/>
              </a:solidFill>
            </p:spPr>
            <p:txBody>
              <a:bodyPr wrap="square" lIns="0" tIns="0" rIns="0" bIns="0" rtlCol="0"/>
              <a:lstStyle/>
              <a:p>
                <a:endParaRPr/>
              </a:p>
            </p:txBody>
          </p:sp>
          <p:sp>
            <p:nvSpPr>
              <p:cNvPr id="830" name="object 815">
                <a:extLst>
                  <a:ext uri="{FF2B5EF4-FFF2-40B4-BE49-F238E27FC236}">
                    <a16:creationId xmlns:a16="http://schemas.microsoft.com/office/drawing/2014/main" id="{BB15B38A-DF1A-E959-8F13-2504B9C280AF}"/>
                  </a:ext>
                </a:extLst>
              </p:cNvPr>
              <p:cNvSpPr/>
              <p:nvPr/>
            </p:nvSpPr>
            <p:spPr>
              <a:xfrm>
                <a:off x="6818794" y="6399543"/>
                <a:ext cx="83185" cy="85090"/>
              </a:xfrm>
              <a:custGeom>
                <a:avLst/>
                <a:gdLst/>
                <a:ahLst/>
                <a:cxnLst/>
                <a:rect l="l" t="t" r="r" b="b"/>
                <a:pathLst>
                  <a:path w="83184" h="85089">
                    <a:moveTo>
                      <a:pt x="29286" y="0"/>
                    </a:moveTo>
                    <a:lnTo>
                      <a:pt x="24904" y="1828"/>
                    </a:lnTo>
                    <a:lnTo>
                      <a:pt x="21793" y="27101"/>
                    </a:lnTo>
                    <a:lnTo>
                      <a:pt x="21031" y="28346"/>
                    </a:lnTo>
                    <a:lnTo>
                      <a:pt x="0" y="42684"/>
                    </a:lnTo>
                    <a:lnTo>
                      <a:pt x="381" y="47421"/>
                    </a:lnTo>
                    <a:lnTo>
                      <a:pt x="23444" y="58178"/>
                    </a:lnTo>
                    <a:lnTo>
                      <a:pt x="24409" y="59296"/>
                    </a:lnTo>
                    <a:lnTo>
                      <a:pt x="31534" y="83731"/>
                    </a:lnTo>
                    <a:lnTo>
                      <a:pt x="36156" y="84823"/>
                    </a:lnTo>
                    <a:lnTo>
                      <a:pt x="53517" y="66205"/>
                    </a:lnTo>
                    <a:lnTo>
                      <a:pt x="54876" y="65646"/>
                    </a:lnTo>
                    <a:lnTo>
                      <a:pt x="80314" y="66408"/>
                    </a:lnTo>
                    <a:lnTo>
                      <a:pt x="82791" y="62356"/>
                    </a:lnTo>
                    <a:lnTo>
                      <a:pt x="70446" y="40093"/>
                    </a:lnTo>
                    <a:lnTo>
                      <a:pt x="70332" y="38633"/>
                    </a:lnTo>
                    <a:lnTo>
                      <a:pt x="78930" y="14668"/>
                    </a:lnTo>
                    <a:lnTo>
                      <a:pt x="75831" y="11061"/>
                    </a:lnTo>
                    <a:lnTo>
                      <a:pt x="50850" y="15925"/>
                    </a:lnTo>
                    <a:lnTo>
                      <a:pt x="49415" y="15582"/>
                    </a:lnTo>
                    <a:lnTo>
                      <a:pt x="32283" y="2324"/>
                    </a:lnTo>
                    <a:lnTo>
                      <a:pt x="29286" y="0"/>
                    </a:lnTo>
                    <a:close/>
                  </a:path>
                </a:pathLst>
              </a:custGeom>
              <a:solidFill>
                <a:srgbClr val="2B6087"/>
              </a:solidFill>
            </p:spPr>
            <p:txBody>
              <a:bodyPr wrap="square" lIns="0" tIns="0" rIns="0" bIns="0" rtlCol="0"/>
              <a:lstStyle/>
              <a:p>
                <a:endParaRPr/>
              </a:p>
            </p:txBody>
          </p:sp>
          <p:sp>
            <p:nvSpPr>
              <p:cNvPr id="831" name="object 816">
                <a:extLst>
                  <a:ext uri="{FF2B5EF4-FFF2-40B4-BE49-F238E27FC236}">
                    <a16:creationId xmlns:a16="http://schemas.microsoft.com/office/drawing/2014/main" id="{01136D8D-C65B-05EC-474A-3D747494D879}"/>
                  </a:ext>
                </a:extLst>
              </p:cNvPr>
              <p:cNvSpPr/>
              <p:nvPr/>
            </p:nvSpPr>
            <p:spPr>
              <a:xfrm>
                <a:off x="6816039" y="6395541"/>
                <a:ext cx="88265" cy="92075"/>
              </a:xfrm>
              <a:custGeom>
                <a:avLst/>
                <a:gdLst/>
                <a:ahLst/>
                <a:cxnLst/>
                <a:rect l="l" t="t" r="r" b="b"/>
                <a:pathLst>
                  <a:path w="88265" h="92075">
                    <a:moveTo>
                      <a:pt x="2984" y="49415"/>
                    </a:moveTo>
                    <a:lnTo>
                      <a:pt x="2921" y="48628"/>
                    </a:lnTo>
                    <a:lnTo>
                      <a:pt x="2844" y="47840"/>
                    </a:lnTo>
                    <a:lnTo>
                      <a:pt x="2146" y="47256"/>
                    </a:lnTo>
                    <a:lnTo>
                      <a:pt x="584" y="47409"/>
                    </a:lnTo>
                    <a:lnTo>
                      <a:pt x="0" y="48094"/>
                    </a:lnTo>
                    <a:lnTo>
                      <a:pt x="76" y="48882"/>
                    </a:lnTo>
                    <a:lnTo>
                      <a:pt x="139" y="49669"/>
                    </a:lnTo>
                    <a:lnTo>
                      <a:pt x="838" y="50253"/>
                    </a:lnTo>
                    <a:lnTo>
                      <a:pt x="1625" y="50177"/>
                    </a:lnTo>
                    <a:lnTo>
                      <a:pt x="2413" y="50101"/>
                    </a:lnTo>
                    <a:lnTo>
                      <a:pt x="2984" y="49415"/>
                    </a:lnTo>
                    <a:close/>
                  </a:path>
                  <a:path w="88265" h="92075">
                    <a:moveTo>
                      <a:pt x="11049" y="48768"/>
                    </a:moveTo>
                    <a:lnTo>
                      <a:pt x="10896" y="47015"/>
                    </a:lnTo>
                    <a:lnTo>
                      <a:pt x="10109" y="46367"/>
                    </a:lnTo>
                    <a:lnTo>
                      <a:pt x="8356" y="46520"/>
                    </a:lnTo>
                    <a:lnTo>
                      <a:pt x="7708" y="47307"/>
                    </a:lnTo>
                    <a:lnTo>
                      <a:pt x="7861" y="49060"/>
                    </a:lnTo>
                    <a:lnTo>
                      <a:pt x="8648" y="49707"/>
                    </a:lnTo>
                    <a:lnTo>
                      <a:pt x="9525" y="49631"/>
                    </a:lnTo>
                    <a:lnTo>
                      <a:pt x="10401" y="49555"/>
                    </a:lnTo>
                    <a:lnTo>
                      <a:pt x="11049" y="48768"/>
                    </a:lnTo>
                    <a:close/>
                  </a:path>
                  <a:path w="88265" h="92075">
                    <a:moveTo>
                      <a:pt x="20040" y="48196"/>
                    </a:moveTo>
                    <a:lnTo>
                      <a:pt x="19939" y="47066"/>
                    </a:lnTo>
                    <a:lnTo>
                      <a:pt x="19824" y="45935"/>
                    </a:lnTo>
                    <a:lnTo>
                      <a:pt x="18821" y="45097"/>
                    </a:lnTo>
                    <a:lnTo>
                      <a:pt x="16560" y="45300"/>
                    </a:lnTo>
                    <a:lnTo>
                      <a:pt x="15735" y="46304"/>
                    </a:lnTo>
                    <a:lnTo>
                      <a:pt x="15938" y="48577"/>
                    </a:lnTo>
                    <a:lnTo>
                      <a:pt x="16941" y="49403"/>
                    </a:lnTo>
                    <a:lnTo>
                      <a:pt x="18072" y="49301"/>
                    </a:lnTo>
                    <a:lnTo>
                      <a:pt x="19202" y="49199"/>
                    </a:lnTo>
                    <a:lnTo>
                      <a:pt x="20040" y="48196"/>
                    </a:lnTo>
                    <a:close/>
                  </a:path>
                  <a:path w="88265" h="92075">
                    <a:moveTo>
                      <a:pt x="29578" y="47536"/>
                    </a:moveTo>
                    <a:lnTo>
                      <a:pt x="29324" y="44843"/>
                    </a:lnTo>
                    <a:lnTo>
                      <a:pt x="28143" y="43853"/>
                    </a:lnTo>
                    <a:lnTo>
                      <a:pt x="26797" y="43980"/>
                    </a:lnTo>
                    <a:lnTo>
                      <a:pt x="25450" y="44094"/>
                    </a:lnTo>
                    <a:lnTo>
                      <a:pt x="24460" y="45288"/>
                    </a:lnTo>
                    <a:lnTo>
                      <a:pt x="24714" y="47980"/>
                    </a:lnTo>
                    <a:lnTo>
                      <a:pt x="25895" y="48971"/>
                    </a:lnTo>
                    <a:lnTo>
                      <a:pt x="27241" y="48844"/>
                    </a:lnTo>
                    <a:lnTo>
                      <a:pt x="28587" y="48717"/>
                    </a:lnTo>
                    <a:lnTo>
                      <a:pt x="29578" y="47536"/>
                    </a:lnTo>
                    <a:close/>
                  </a:path>
                  <a:path w="88265" h="92075">
                    <a:moveTo>
                      <a:pt x="30086" y="1790"/>
                    </a:moveTo>
                    <a:lnTo>
                      <a:pt x="29781" y="1066"/>
                    </a:lnTo>
                    <a:lnTo>
                      <a:pt x="29476" y="342"/>
                    </a:lnTo>
                    <a:lnTo>
                      <a:pt x="28638" y="0"/>
                    </a:lnTo>
                    <a:lnTo>
                      <a:pt x="27914" y="292"/>
                    </a:lnTo>
                    <a:lnTo>
                      <a:pt x="27178" y="596"/>
                    </a:lnTo>
                    <a:lnTo>
                      <a:pt x="26835" y="1435"/>
                    </a:lnTo>
                    <a:lnTo>
                      <a:pt x="27444" y="2895"/>
                    </a:lnTo>
                    <a:lnTo>
                      <a:pt x="28282" y="3238"/>
                    </a:lnTo>
                    <a:lnTo>
                      <a:pt x="29743" y="2628"/>
                    </a:lnTo>
                    <a:lnTo>
                      <a:pt x="30086" y="1790"/>
                    </a:lnTo>
                    <a:close/>
                  </a:path>
                  <a:path w="88265" h="92075">
                    <a:moveTo>
                      <a:pt x="33324" y="9118"/>
                    </a:moveTo>
                    <a:lnTo>
                      <a:pt x="32981" y="8305"/>
                    </a:lnTo>
                    <a:lnTo>
                      <a:pt x="32639" y="7493"/>
                    </a:lnTo>
                    <a:lnTo>
                      <a:pt x="31699" y="7099"/>
                    </a:lnTo>
                    <a:lnTo>
                      <a:pt x="30073" y="7785"/>
                    </a:lnTo>
                    <a:lnTo>
                      <a:pt x="29692" y="8724"/>
                    </a:lnTo>
                    <a:lnTo>
                      <a:pt x="30022" y="9537"/>
                    </a:lnTo>
                    <a:lnTo>
                      <a:pt x="30365" y="10350"/>
                    </a:lnTo>
                    <a:lnTo>
                      <a:pt x="31305" y="10744"/>
                    </a:lnTo>
                    <a:lnTo>
                      <a:pt x="32931" y="10058"/>
                    </a:lnTo>
                    <a:lnTo>
                      <a:pt x="33324" y="9118"/>
                    </a:lnTo>
                    <a:close/>
                  </a:path>
                  <a:path w="88265" h="92075">
                    <a:moveTo>
                      <a:pt x="37122" y="17068"/>
                    </a:moveTo>
                    <a:lnTo>
                      <a:pt x="36690" y="16014"/>
                    </a:lnTo>
                    <a:lnTo>
                      <a:pt x="36258" y="14960"/>
                    </a:lnTo>
                    <a:lnTo>
                      <a:pt x="35052" y="14465"/>
                    </a:lnTo>
                    <a:lnTo>
                      <a:pt x="32956" y="15341"/>
                    </a:lnTo>
                    <a:lnTo>
                      <a:pt x="32461" y="16548"/>
                    </a:lnTo>
                    <a:lnTo>
                      <a:pt x="33324" y="18643"/>
                    </a:lnTo>
                    <a:lnTo>
                      <a:pt x="34531" y="19138"/>
                    </a:lnTo>
                    <a:lnTo>
                      <a:pt x="35585" y="18707"/>
                    </a:lnTo>
                    <a:lnTo>
                      <a:pt x="36626" y="18262"/>
                    </a:lnTo>
                    <a:lnTo>
                      <a:pt x="37122" y="17068"/>
                    </a:lnTo>
                    <a:close/>
                  </a:path>
                  <a:path w="88265" h="92075">
                    <a:moveTo>
                      <a:pt x="37452" y="89801"/>
                    </a:moveTo>
                    <a:lnTo>
                      <a:pt x="36969" y="89039"/>
                    </a:lnTo>
                    <a:lnTo>
                      <a:pt x="36195" y="88874"/>
                    </a:lnTo>
                    <a:lnTo>
                      <a:pt x="35433" y="88696"/>
                    </a:lnTo>
                    <a:lnTo>
                      <a:pt x="34671" y="89192"/>
                    </a:lnTo>
                    <a:lnTo>
                      <a:pt x="34493" y="89954"/>
                    </a:lnTo>
                    <a:lnTo>
                      <a:pt x="34328" y="90728"/>
                    </a:lnTo>
                    <a:lnTo>
                      <a:pt x="34810" y="91490"/>
                    </a:lnTo>
                    <a:lnTo>
                      <a:pt x="35585" y="91668"/>
                    </a:lnTo>
                    <a:lnTo>
                      <a:pt x="36360" y="91833"/>
                    </a:lnTo>
                    <a:lnTo>
                      <a:pt x="37122" y="91351"/>
                    </a:lnTo>
                    <a:lnTo>
                      <a:pt x="37287" y="90576"/>
                    </a:lnTo>
                    <a:lnTo>
                      <a:pt x="37452" y="89801"/>
                    </a:lnTo>
                    <a:close/>
                  </a:path>
                  <a:path w="88265" h="92075">
                    <a:moveTo>
                      <a:pt x="39357" y="82016"/>
                    </a:moveTo>
                    <a:lnTo>
                      <a:pt x="38811" y="81165"/>
                    </a:lnTo>
                    <a:lnTo>
                      <a:pt x="37084" y="80784"/>
                    </a:lnTo>
                    <a:lnTo>
                      <a:pt x="36233" y="81318"/>
                    </a:lnTo>
                    <a:lnTo>
                      <a:pt x="35852" y="83058"/>
                    </a:lnTo>
                    <a:lnTo>
                      <a:pt x="36398" y="83908"/>
                    </a:lnTo>
                    <a:lnTo>
                      <a:pt x="38125" y="84289"/>
                    </a:lnTo>
                    <a:lnTo>
                      <a:pt x="38976" y="83743"/>
                    </a:lnTo>
                    <a:lnTo>
                      <a:pt x="39166" y="82880"/>
                    </a:lnTo>
                    <a:lnTo>
                      <a:pt x="39357" y="82016"/>
                    </a:lnTo>
                    <a:close/>
                  </a:path>
                  <a:path w="88265" h="92075">
                    <a:moveTo>
                      <a:pt x="41097" y="25577"/>
                    </a:moveTo>
                    <a:lnTo>
                      <a:pt x="40576" y="24333"/>
                    </a:lnTo>
                    <a:lnTo>
                      <a:pt x="40055" y="23088"/>
                    </a:lnTo>
                    <a:lnTo>
                      <a:pt x="38620" y="22504"/>
                    </a:lnTo>
                    <a:lnTo>
                      <a:pt x="37376" y="23012"/>
                    </a:lnTo>
                    <a:lnTo>
                      <a:pt x="36131" y="23533"/>
                    </a:lnTo>
                    <a:lnTo>
                      <a:pt x="35547" y="24968"/>
                    </a:lnTo>
                    <a:lnTo>
                      <a:pt x="36588" y="27457"/>
                    </a:lnTo>
                    <a:lnTo>
                      <a:pt x="38011" y="28054"/>
                    </a:lnTo>
                    <a:lnTo>
                      <a:pt x="40513" y="27012"/>
                    </a:lnTo>
                    <a:lnTo>
                      <a:pt x="41097" y="25577"/>
                    </a:lnTo>
                    <a:close/>
                  </a:path>
                  <a:path w="88265" h="92075">
                    <a:moveTo>
                      <a:pt x="41706" y="73533"/>
                    </a:moveTo>
                    <a:lnTo>
                      <a:pt x="41008" y="72428"/>
                    </a:lnTo>
                    <a:lnTo>
                      <a:pt x="39903" y="72186"/>
                    </a:lnTo>
                    <a:lnTo>
                      <a:pt x="38785" y="71932"/>
                    </a:lnTo>
                    <a:lnTo>
                      <a:pt x="37693" y="72644"/>
                    </a:lnTo>
                    <a:lnTo>
                      <a:pt x="37452" y="73748"/>
                    </a:lnTo>
                    <a:lnTo>
                      <a:pt x="37198" y="74853"/>
                    </a:lnTo>
                    <a:lnTo>
                      <a:pt x="37896" y="75958"/>
                    </a:lnTo>
                    <a:lnTo>
                      <a:pt x="39014" y="76200"/>
                    </a:lnTo>
                    <a:lnTo>
                      <a:pt x="40119" y="76454"/>
                    </a:lnTo>
                    <a:lnTo>
                      <a:pt x="41224" y="75742"/>
                    </a:lnTo>
                    <a:lnTo>
                      <a:pt x="41465" y="74637"/>
                    </a:lnTo>
                    <a:lnTo>
                      <a:pt x="41706" y="73533"/>
                    </a:lnTo>
                    <a:close/>
                  </a:path>
                  <a:path w="88265" h="92075">
                    <a:moveTo>
                      <a:pt x="44107" y="64452"/>
                    </a:moveTo>
                    <a:lnTo>
                      <a:pt x="43281" y="63157"/>
                    </a:lnTo>
                    <a:lnTo>
                      <a:pt x="41960" y="62852"/>
                    </a:lnTo>
                    <a:lnTo>
                      <a:pt x="40640" y="62572"/>
                    </a:lnTo>
                    <a:lnTo>
                      <a:pt x="39331" y="63398"/>
                    </a:lnTo>
                    <a:lnTo>
                      <a:pt x="38747" y="66040"/>
                    </a:lnTo>
                    <a:lnTo>
                      <a:pt x="39585" y="67335"/>
                    </a:lnTo>
                    <a:lnTo>
                      <a:pt x="42214" y="67919"/>
                    </a:lnTo>
                    <a:lnTo>
                      <a:pt x="43522" y="67094"/>
                    </a:lnTo>
                    <a:lnTo>
                      <a:pt x="43815" y="65773"/>
                    </a:lnTo>
                    <a:lnTo>
                      <a:pt x="44107" y="64452"/>
                    </a:lnTo>
                    <a:close/>
                  </a:path>
                  <a:path w="88265" h="92075">
                    <a:moveTo>
                      <a:pt x="64795" y="31254"/>
                    </a:moveTo>
                    <a:lnTo>
                      <a:pt x="63055" y="29197"/>
                    </a:lnTo>
                    <a:lnTo>
                      <a:pt x="61518" y="29057"/>
                    </a:lnTo>
                    <a:lnTo>
                      <a:pt x="59448" y="30797"/>
                    </a:lnTo>
                    <a:lnTo>
                      <a:pt x="59321" y="32334"/>
                    </a:lnTo>
                    <a:lnTo>
                      <a:pt x="61048" y="34404"/>
                    </a:lnTo>
                    <a:lnTo>
                      <a:pt x="62598" y="34531"/>
                    </a:lnTo>
                    <a:lnTo>
                      <a:pt x="63627" y="33667"/>
                    </a:lnTo>
                    <a:lnTo>
                      <a:pt x="64655" y="32804"/>
                    </a:lnTo>
                    <a:lnTo>
                      <a:pt x="64795" y="31254"/>
                    </a:lnTo>
                    <a:close/>
                  </a:path>
                  <a:path w="88265" h="92075">
                    <a:moveTo>
                      <a:pt x="67335" y="55765"/>
                    </a:moveTo>
                    <a:lnTo>
                      <a:pt x="66992" y="54254"/>
                    </a:lnTo>
                    <a:lnTo>
                      <a:pt x="64706" y="52819"/>
                    </a:lnTo>
                    <a:lnTo>
                      <a:pt x="63207" y="53162"/>
                    </a:lnTo>
                    <a:lnTo>
                      <a:pt x="61760" y="55435"/>
                    </a:lnTo>
                    <a:lnTo>
                      <a:pt x="62103" y="56946"/>
                    </a:lnTo>
                    <a:lnTo>
                      <a:pt x="63246" y="57670"/>
                    </a:lnTo>
                    <a:lnTo>
                      <a:pt x="64389" y="58394"/>
                    </a:lnTo>
                    <a:lnTo>
                      <a:pt x="65900" y="58051"/>
                    </a:lnTo>
                    <a:lnTo>
                      <a:pt x="67335" y="55765"/>
                    </a:lnTo>
                    <a:close/>
                  </a:path>
                  <a:path w="88265" h="92075">
                    <a:moveTo>
                      <a:pt x="71374" y="25450"/>
                    </a:moveTo>
                    <a:lnTo>
                      <a:pt x="69913" y="23710"/>
                    </a:lnTo>
                    <a:lnTo>
                      <a:pt x="68618" y="23596"/>
                    </a:lnTo>
                    <a:lnTo>
                      <a:pt x="67754" y="24333"/>
                    </a:lnTo>
                    <a:lnTo>
                      <a:pt x="66878" y="25057"/>
                    </a:lnTo>
                    <a:lnTo>
                      <a:pt x="66763" y="26365"/>
                    </a:lnTo>
                    <a:lnTo>
                      <a:pt x="67500" y="27228"/>
                    </a:lnTo>
                    <a:lnTo>
                      <a:pt x="68224" y="28105"/>
                    </a:lnTo>
                    <a:lnTo>
                      <a:pt x="69519" y="28219"/>
                    </a:lnTo>
                    <a:lnTo>
                      <a:pt x="70396" y="27482"/>
                    </a:lnTo>
                    <a:lnTo>
                      <a:pt x="71272" y="26746"/>
                    </a:lnTo>
                    <a:lnTo>
                      <a:pt x="71374" y="25450"/>
                    </a:lnTo>
                    <a:close/>
                  </a:path>
                  <a:path w="88265" h="92075">
                    <a:moveTo>
                      <a:pt x="74637" y="60642"/>
                    </a:moveTo>
                    <a:lnTo>
                      <a:pt x="74345" y="59372"/>
                    </a:lnTo>
                    <a:lnTo>
                      <a:pt x="72428" y="58153"/>
                    </a:lnTo>
                    <a:lnTo>
                      <a:pt x="71158" y="58445"/>
                    </a:lnTo>
                    <a:lnTo>
                      <a:pt x="69951" y="60363"/>
                    </a:lnTo>
                    <a:lnTo>
                      <a:pt x="70231" y="61633"/>
                    </a:lnTo>
                    <a:lnTo>
                      <a:pt x="71196" y="62242"/>
                    </a:lnTo>
                    <a:lnTo>
                      <a:pt x="72161" y="62852"/>
                    </a:lnTo>
                    <a:lnTo>
                      <a:pt x="73431" y="62560"/>
                    </a:lnTo>
                    <a:lnTo>
                      <a:pt x="74028" y="61595"/>
                    </a:lnTo>
                    <a:lnTo>
                      <a:pt x="74637" y="60642"/>
                    </a:lnTo>
                    <a:close/>
                  </a:path>
                  <a:path w="88265" h="92075">
                    <a:moveTo>
                      <a:pt x="77419" y="20066"/>
                    </a:moveTo>
                    <a:lnTo>
                      <a:pt x="76860" y="19380"/>
                    </a:lnTo>
                    <a:lnTo>
                      <a:pt x="76288" y="18707"/>
                    </a:lnTo>
                    <a:lnTo>
                      <a:pt x="75272" y="18618"/>
                    </a:lnTo>
                    <a:lnTo>
                      <a:pt x="73926" y="19761"/>
                    </a:lnTo>
                    <a:lnTo>
                      <a:pt x="73837" y="20764"/>
                    </a:lnTo>
                    <a:lnTo>
                      <a:pt x="74968" y="22123"/>
                    </a:lnTo>
                    <a:lnTo>
                      <a:pt x="75984" y="22212"/>
                    </a:lnTo>
                    <a:lnTo>
                      <a:pt x="76657" y="21640"/>
                    </a:lnTo>
                    <a:lnTo>
                      <a:pt x="77330" y="21069"/>
                    </a:lnTo>
                    <a:lnTo>
                      <a:pt x="77419" y="20066"/>
                    </a:lnTo>
                    <a:close/>
                  </a:path>
                  <a:path w="88265" h="92075">
                    <a:moveTo>
                      <a:pt x="81356" y="65163"/>
                    </a:moveTo>
                    <a:lnTo>
                      <a:pt x="81127" y="64173"/>
                    </a:lnTo>
                    <a:lnTo>
                      <a:pt x="79641" y="63233"/>
                    </a:lnTo>
                    <a:lnTo>
                      <a:pt x="78651" y="63449"/>
                    </a:lnTo>
                    <a:lnTo>
                      <a:pt x="77711" y="64947"/>
                    </a:lnTo>
                    <a:lnTo>
                      <a:pt x="77927" y="65938"/>
                    </a:lnTo>
                    <a:lnTo>
                      <a:pt x="78676" y="66408"/>
                    </a:lnTo>
                    <a:lnTo>
                      <a:pt x="79425" y="66878"/>
                    </a:lnTo>
                    <a:lnTo>
                      <a:pt x="80416" y="66662"/>
                    </a:lnTo>
                    <a:lnTo>
                      <a:pt x="81356" y="65163"/>
                    </a:lnTo>
                    <a:close/>
                  </a:path>
                  <a:path w="88265" h="92075">
                    <a:moveTo>
                      <a:pt x="83286" y="15011"/>
                    </a:moveTo>
                    <a:lnTo>
                      <a:pt x="82778" y="14414"/>
                    </a:lnTo>
                    <a:lnTo>
                      <a:pt x="82270" y="13804"/>
                    </a:lnTo>
                    <a:lnTo>
                      <a:pt x="81368" y="13728"/>
                    </a:lnTo>
                    <a:lnTo>
                      <a:pt x="80759" y="14236"/>
                    </a:lnTo>
                    <a:lnTo>
                      <a:pt x="80162" y="14744"/>
                    </a:lnTo>
                    <a:lnTo>
                      <a:pt x="80073" y="15646"/>
                    </a:lnTo>
                    <a:lnTo>
                      <a:pt x="80594" y="16243"/>
                    </a:lnTo>
                    <a:lnTo>
                      <a:pt x="81089" y="16852"/>
                    </a:lnTo>
                    <a:lnTo>
                      <a:pt x="81991" y="16929"/>
                    </a:lnTo>
                    <a:lnTo>
                      <a:pt x="82600" y="16421"/>
                    </a:lnTo>
                    <a:lnTo>
                      <a:pt x="83210" y="15913"/>
                    </a:lnTo>
                    <a:lnTo>
                      <a:pt x="83286" y="15011"/>
                    </a:lnTo>
                    <a:close/>
                  </a:path>
                  <a:path w="88265" h="92075">
                    <a:moveTo>
                      <a:pt x="87845" y="69367"/>
                    </a:moveTo>
                    <a:lnTo>
                      <a:pt x="87655" y="68491"/>
                    </a:lnTo>
                    <a:lnTo>
                      <a:pt x="86982" y="68072"/>
                    </a:lnTo>
                    <a:lnTo>
                      <a:pt x="86321" y="67652"/>
                    </a:lnTo>
                    <a:lnTo>
                      <a:pt x="85432" y="67843"/>
                    </a:lnTo>
                    <a:lnTo>
                      <a:pt x="85013" y="68516"/>
                    </a:lnTo>
                    <a:lnTo>
                      <a:pt x="84594" y="69176"/>
                    </a:lnTo>
                    <a:lnTo>
                      <a:pt x="84797" y="70065"/>
                    </a:lnTo>
                    <a:lnTo>
                      <a:pt x="85458" y="70485"/>
                    </a:lnTo>
                    <a:lnTo>
                      <a:pt x="86131" y="70904"/>
                    </a:lnTo>
                    <a:lnTo>
                      <a:pt x="87007" y="70700"/>
                    </a:lnTo>
                    <a:lnTo>
                      <a:pt x="87426" y="70040"/>
                    </a:lnTo>
                    <a:lnTo>
                      <a:pt x="87845" y="69367"/>
                    </a:lnTo>
                    <a:close/>
                  </a:path>
                </a:pathLst>
              </a:custGeom>
              <a:solidFill>
                <a:srgbClr val="7F3C79"/>
              </a:solidFill>
            </p:spPr>
            <p:txBody>
              <a:bodyPr wrap="square" lIns="0" tIns="0" rIns="0" bIns="0" rtlCol="0"/>
              <a:lstStyle/>
              <a:p>
                <a:endParaRPr/>
              </a:p>
            </p:txBody>
          </p:sp>
          <p:pic>
            <p:nvPicPr>
              <p:cNvPr id="832" name="object 817">
                <a:extLst>
                  <a:ext uri="{FF2B5EF4-FFF2-40B4-BE49-F238E27FC236}">
                    <a16:creationId xmlns:a16="http://schemas.microsoft.com/office/drawing/2014/main" id="{CC795A27-7444-7CA6-CB0C-E05E983041E1}"/>
                  </a:ext>
                </a:extLst>
              </p:cNvPr>
              <p:cNvPicPr/>
              <p:nvPr/>
            </p:nvPicPr>
            <p:blipFill>
              <a:blip r:embed="rId519" cstate="hqprint">
                <a:extLst>
                  <a:ext uri="{28A0092B-C50C-407E-A947-70E740481C1C}">
                    <a14:useLocalDpi xmlns:a14="http://schemas.microsoft.com/office/drawing/2010/main"/>
                  </a:ext>
                </a:extLst>
              </a:blip>
              <a:stretch>
                <a:fillRect/>
              </a:stretch>
            </p:blipFill>
            <p:spPr>
              <a:xfrm>
                <a:off x="4018781" y="1922303"/>
                <a:ext cx="141154" cy="206862"/>
              </a:xfrm>
              <a:prstGeom prst="rect">
                <a:avLst/>
              </a:prstGeom>
            </p:spPr>
          </p:pic>
          <p:pic>
            <p:nvPicPr>
              <p:cNvPr id="833" name="object 818">
                <a:extLst>
                  <a:ext uri="{FF2B5EF4-FFF2-40B4-BE49-F238E27FC236}">
                    <a16:creationId xmlns:a16="http://schemas.microsoft.com/office/drawing/2014/main" id="{C7116CF9-5A5D-28DD-B1FD-2432A763D526}"/>
                  </a:ext>
                </a:extLst>
              </p:cNvPr>
              <p:cNvPicPr/>
              <p:nvPr/>
            </p:nvPicPr>
            <p:blipFill>
              <a:blip r:embed="rId520" cstate="hqprint">
                <a:extLst>
                  <a:ext uri="{28A0092B-C50C-407E-A947-70E740481C1C}">
                    <a14:useLocalDpi xmlns:a14="http://schemas.microsoft.com/office/drawing/2010/main"/>
                  </a:ext>
                </a:extLst>
              </a:blip>
              <a:stretch>
                <a:fillRect/>
              </a:stretch>
            </p:blipFill>
            <p:spPr>
              <a:xfrm>
                <a:off x="6678467" y="7019857"/>
                <a:ext cx="242002" cy="240643"/>
              </a:xfrm>
              <a:prstGeom prst="rect">
                <a:avLst/>
              </a:prstGeom>
            </p:spPr>
          </p:pic>
          <p:pic>
            <p:nvPicPr>
              <p:cNvPr id="834" name="object 819">
                <a:extLst>
                  <a:ext uri="{FF2B5EF4-FFF2-40B4-BE49-F238E27FC236}">
                    <a16:creationId xmlns:a16="http://schemas.microsoft.com/office/drawing/2014/main" id="{C6C43F43-D55F-9D2D-00AA-B132E6156B6E}"/>
                  </a:ext>
                </a:extLst>
              </p:cNvPr>
              <p:cNvPicPr/>
              <p:nvPr/>
            </p:nvPicPr>
            <p:blipFill>
              <a:blip r:embed="rId521" cstate="hqprint">
                <a:extLst>
                  <a:ext uri="{28A0092B-C50C-407E-A947-70E740481C1C}">
                    <a14:useLocalDpi xmlns:a14="http://schemas.microsoft.com/office/drawing/2010/main"/>
                  </a:ext>
                </a:extLst>
              </a:blip>
              <a:stretch>
                <a:fillRect/>
              </a:stretch>
            </p:blipFill>
            <p:spPr>
              <a:xfrm>
                <a:off x="5284383" y="3864193"/>
                <a:ext cx="939680" cy="225977"/>
              </a:xfrm>
              <a:prstGeom prst="rect">
                <a:avLst/>
              </a:prstGeom>
            </p:spPr>
          </p:pic>
          <p:sp>
            <p:nvSpPr>
              <p:cNvPr id="835" name="object 820">
                <a:extLst>
                  <a:ext uri="{FF2B5EF4-FFF2-40B4-BE49-F238E27FC236}">
                    <a16:creationId xmlns:a16="http://schemas.microsoft.com/office/drawing/2014/main" id="{271BEC02-E091-9F49-B2B7-A898C0D7C506}"/>
                  </a:ext>
                </a:extLst>
              </p:cNvPr>
              <p:cNvSpPr/>
              <p:nvPr/>
            </p:nvSpPr>
            <p:spPr>
              <a:xfrm>
                <a:off x="5594743" y="2586951"/>
                <a:ext cx="407034" cy="171450"/>
              </a:xfrm>
              <a:custGeom>
                <a:avLst/>
                <a:gdLst/>
                <a:ahLst/>
                <a:cxnLst/>
                <a:rect l="l" t="t" r="r" b="b"/>
                <a:pathLst>
                  <a:path w="407035" h="171450">
                    <a:moveTo>
                      <a:pt x="406844" y="107149"/>
                    </a:moveTo>
                    <a:lnTo>
                      <a:pt x="384683" y="74231"/>
                    </a:lnTo>
                    <a:lnTo>
                      <a:pt x="327939" y="50888"/>
                    </a:lnTo>
                    <a:lnTo>
                      <a:pt x="253898" y="41059"/>
                    </a:lnTo>
                    <a:lnTo>
                      <a:pt x="242519" y="41402"/>
                    </a:lnTo>
                    <a:lnTo>
                      <a:pt x="238493" y="36474"/>
                    </a:lnTo>
                    <a:lnTo>
                      <a:pt x="200583" y="12192"/>
                    </a:lnTo>
                    <a:lnTo>
                      <a:pt x="166789" y="0"/>
                    </a:lnTo>
                    <a:lnTo>
                      <a:pt x="162725" y="6870"/>
                    </a:lnTo>
                    <a:lnTo>
                      <a:pt x="171475" y="46062"/>
                    </a:lnTo>
                    <a:lnTo>
                      <a:pt x="173659" y="51409"/>
                    </a:lnTo>
                    <a:lnTo>
                      <a:pt x="172072" y="51854"/>
                    </a:lnTo>
                    <a:lnTo>
                      <a:pt x="128130" y="64198"/>
                    </a:lnTo>
                    <a:lnTo>
                      <a:pt x="77343" y="71234"/>
                    </a:lnTo>
                    <a:lnTo>
                      <a:pt x="27266" y="75018"/>
                    </a:lnTo>
                    <a:lnTo>
                      <a:pt x="19634" y="75692"/>
                    </a:lnTo>
                    <a:lnTo>
                      <a:pt x="11264" y="77393"/>
                    </a:lnTo>
                    <a:lnTo>
                      <a:pt x="4064" y="80746"/>
                    </a:lnTo>
                    <a:lnTo>
                      <a:pt x="0" y="86410"/>
                    </a:lnTo>
                    <a:lnTo>
                      <a:pt x="9232" y="97002"/>
                    </a:lnTo>
                    <a:lnTo>
                      <a:pt x="61379" y="130098"/>
                    </a:lnTo>
                    <a:lnTo>
                      <a:pt x="108572" y="150101"/>
                    </a:lnTo>
                    <a:lnTo>
                      <a:pt x="158267" y="164973"/>
                    </a:lnTo>
                    <a:lnTo>
                      <a:pt x="228612" y="171043"/>
                    </a:lnTo>
                    <a:lnTo>
                      <a:pt x="269125" y="169341"/>
                    </a:lnTo>
                    <a:lnTo>
                      <a:pt x="309067" y="162890"/>
                    </a:lnTo>
                    <a:lnTo>
                      <a:pt x="351751" y="150837"/>
                    </a:lnTo>
                    <a:lnTo>
                      <a:pt x="389445" y="131978"/>
                    </a:lnTo>
                    <a:lnTo>
                      <a:pt x="403707" y="116509"/>
                    </a:lnTo>
                    <a:lnTo>
                      <a:pt x="406844" y="107149"/>
                    </a:lnTo>
                    <a:close/>
                  </a:path>
                </a:pathLst>
              </a:custGeom>
              <a:solidFill>
                <a:srgbClr val="4885A6"/>
              </a:solidFill>
            </p:spPr>
            <p:txBody>
              <a:bodyPr wrap="square" lIns="0" tIns="0" rIns="0" bIns="0" rtlCol="0"/>
              <a:lstStyle/>
              <a:p>
                <a:endParaRPr/>
              </a:p>
            </p:txBody>
          </p:sp>
          <p:sp>
            <p:nvSpPr>
              <p:cNvPr id="836" name="object 821">
                <a:extLst>
                  <a:ext uri="{FF2B5EF4-FFF2-40B4-BE49-F238E27FC236}">
                    <a16:creationId xmlns:a16="http://schemas.microsoft.com/office/drawing/2014/main" id="{415A27C7-239B-6A70-F001-AC2A8D047619}"/>
                  </a:ext>
                </a:extLst>
              </p:cNvPr>
              <p:cNvSpPr/>
              <p:nvPr/>
            </p:nvSpPr>
            <p:spPr>
              <a:xfrm>
                <a:off x="5660837" y="2719561"/>
                <a:ext cx="316865" cy="38735"/>
              </a:xfrm>
              <a:custGeom>
                <a:avLst/>
                <a:gdLst/>
                <a:ahLst/>
                <a:cxnLst/>
                <a:rect l="l" t="t" r="r" b="b"/>
                <a:pathLst>
                  <a:path w="316864" h="38735">
                    <a:moveTo>
                      <a:pt x="0" y="0"/>
                    </a:moveTo>
                    <a:lnTo>
                      <a:pt x="42480" y="17483"/>
                    </a:lnTo>
                    <a:lnTo>
                      <a:pt x="92182" y="32358"/>
                    </a:lnTo>
                    <a:lnTo>
                      <a:pt x="159894" y="38400"/>
                    </a:lnTo>
                    <a:lnTo>
                      <a:pt x="198072" y="37188"/>
                    </a:lnTo>
                    <a:lnTo>
                      <a:pt x="274548" y="21805"/>
                    </a:lnTo>
                    <a:lnTo>
                      <a:pt x="316484" y="3594"/>
                    </a:lnTo>
                    <a:lnTo>
                      <a:pt x="267875" y="13805"/>
                    </a:lnTo>
                    <a:lnTo>
                      <a:pt x="220073" y="20104"/>
                    </a:lnTo>
                    <a:lnTo>
                      <a:pt x="174007" y="22421"/>
                    </a:lnTo>
                    <a:lnTo>
                      <a:pt x="130606" y="20688"/>
                    </a:lnTo>
                    <a:lnTo>
                      <a:pt x="80649" y="14960"/>
                    </a:lnTo>
                    <a:lnTo>
                      <a:pt x="40014" y="8539"/>
                    </a:lnTo>
                    <a:lnTo>
                      <a:pt x="12024" y="3020"/>
                    </a:lnTo>
                    <a:lnTo>
                      <a:pt x="0" y="0"/>
                    </a:lnTo>
                    <a:close/>
                  </a:path>
                </a:pathLst>
              </a:custGeom>
              <a:solidFill>
                <a:srgbClr val="DBF0FC"/>
              </a:solidFill>
            </p:spPr>
            <p:txBody>
              <a:bodyPr wrap="square" lIns="0" tIns="0" rIns="0" bIns="0" rtlCol="0"/>
              <a:lstStyle/>
              <a:p>
                <a:endParaRPr/>
              </a:p>
            </p:txBody>
          </p:sp>
          <p:sp>
            <p:nvSpPr>
              <p:cNvPr id="837" name="object 822">
                <a:extLst>
                  <a:ext uri="{FF2B5EF4-FFF2-40B4-BE49-F238E27FC236}">
                    <a16:creationId xmlns:a16="http://schemas.microsoft.com/office/drawing/2014/main" id="{3FC58F00-D75F-4513-8E33-E7EB13829F2D}"/>
                  </a:ext>
                </a:extLst>
              </p:cNvPr>
              <p:cNvSpPr/>
              <p:nvPr/>
            </p:nvSpPr>
            <p:spPr>
              <a:xfrm>
                <a:off x="5808473" y="2714461"/>
                <a:ext cx="69215" cy="61594"/>
              </a:xfrm>
              <a:custGeom>
                <a:avLst/>
                <a:gdLst/>
                <a:ahLst/>
                <a:cxnLst/>
                <a:rect l="l" t="t" r="r" b="b"/>
                <a:pathLst>
                  <a:path w="69214" h="61594">
                    <a:moveTo>
                      <a:pt x="25614" y="0"/>
                    </a:moveTo>
                    <a:lnTo>
                      <a:pt x="2806" y="36737"/>
                    </a:lnTo>
                    <a:lnTo>
                      <a:pt x="0" y="55012"/>
                    </a:lnTo>
                    <a:lnTo>
                      <a:pt x="330" y="57717"/>
                    </a:lnTo>
                    <a:lnTo>
                      <a:pt x="3086" y="59749"/>
                    </a:lnTo>
                    <a:lnTo>
                      <a:pt x="5118" y="60257"/>
                    </a:lnTo>
                    <a:lnTo>
                      <a:pt x="11811" y="61299"/>
                    </a:lnTo>
                    <a:lnTo>
                      <a:pt x="18583" y="61399"/>
                    </a:lnTo>
                    <a:lnTo>
                      <a:pt x="25302" y="60563"/>
                    </a:lnTo>
                    <a:lnTo>
                      <a:pt x="63039" y="33138"/>
                    </a:lnTo>
                    <a:lnTo>
                      <a:pt x="68783" y="21217"/>
                    </a:lnTo>
                    <a:lnTo>
                      <a:pt x="68491" y="15300"/>
                    </a:lnTo>
                    <a:lnTo>
                      <a:pt x="25614" y="0"/>
                    </a:lnTo>
                    <a:close/>
                  </a:path>
                </a:pathLst>
              </a:custGeom>
              <a:solidFill>
                <a:srgbClr val="4885A6"/>
              </a:solidFill>
            </p:spPr>
            <p:txBody>
              <a:bodyPr wrap="square" lIns="0" tIns="0" rIns="0" bIns="0" rtlCol="0"/>
              <a:lstStyle/>
              <a:p>
                <a:endParaRPr/>
              </a:p>
            </p:txBody>
          </p:sp>
          <p:sp>
            <p:nvSpPr>
              <p:cNvPr id="838" name="object 823">
                <a:extLst>
                  <a:ext uri="{FF2B5EF4-FFF2-40B4-BE49-F238E27FC236}">
                    <a16:creationId xmlns:a16="http://schemas.microsoft.com/office/drawing/2014/main" id="{B6E52176-3C11-B02F-EEA3-37DA63DA4627}"/>
                  </a:ext>
                </a:extLst>
              </p:cNvPr>
              <p:cNvSpPr/>
              <p:nvPr/>
            </p:nvSpPr>
            <p:spPr>
              <a:xfrm>
                <a:off x="5853722" y="2677286"/>
                <a:ext cx="123189" cy="53340"/>
              </a:xfrm>
              <a:custGeom>
                <a:avLst/>
                <a:gdLst/>
                <a:ahLst/>
                <a:cxnLst/>
                <a:rect l="l" t="t" r="r" b="b"/>
                <a:pathLst>
                  <a:path w="123189" h="53339">
                    <a:moveTo>
                      <a:pt x="9461" y="10998"/>
                    </a:moveTo>
                    <a:lnTo>
                      <a:pt x="0" y="31330"/>
                    </a:lnTo>
                    <a:lnTo>
                      <a:pt x="12" y="32232"/>
                    </a:lnTo>
                    <a:lnTo>
                      <a:pt x="5537" y="49695"/>
                    </a:lnTo>
                    <a:lnTo>
                      <a:pt x="5486" y="47891"/>
                    </a:lnTo>
                    <a:lnTo>
                      <a:pt x="5092" y="44488"/>
                    </a:lnTo>
                    <a:lnTo>
                      <a:pt x="4368" y="35344"/>
                    </a:lnTo>
                    <a:lnTo>
                      <a:pt x="7645" y="13982"/>
                    </a:lnTo>
                    <a:lnTo>
                      <a:pt x="9461" y="10998"/>
                    </a:lnTo>
                    <a:close/>
                  </a:path>
                  <a:path w="123189" h="53339">
                    <a:moveTo>
                      <a:pt x="26695" y="11379"/>
                    </a:moveTo>
                    <a:lnTo>
                      <a:pt x="18211" y="28130"/>
                    </a:lnTo>
                    <a:lnTo>
                      <a:pt x="18478" y="33959"/>
                    </a:lnTo>
                    <a:lnTo>
                      <a:pt x="26111" y="53060"/>
                    </a:lnTo>
                    <a:lnTo>
                      <a:pt x="25895" y="51130"/>
                    </a:lnTo>
                    <a:lnTo>
                      <a:pt x="25146" y="47548"/>
                    </a:lnTo>
                    <a:lnTo>
                      <a:pt x="24879" y="45732"/>
                    </a:lnTo>
                    <a:lnTo>
                      <a:pt x="24193" y="42214"/>
                    </a:lnTo>
                    <a:lnTo>
                      <a:pt x="23469" y="36982"/>
                    </a:lnTo>
                    <a:lnTo>
                      <a:pt x="23101" y="33515"/>
                    </a:lnTo>
                    <a:lnTo>
                      <a:pt x="22898" y="28359"/>
                    </a:lnTo>
                    <a:lnTo>
                      <a:pt x="22987" y="24930"/>
                    </a:lnTo>
                    <a:lnTo>
                      <a:pt x="24142" y="18135"/>
                    </a:lnTo>
                    <a:lnTo>
                      <a:pt x="25044" y="14744"/>
                    </a:lnTo>
                    <a:lnTo>
                      <a:pt x="26695" y="11379"/>
                    </a:lnTo>
                    <a:close/>
                  </a:path>
                  <a:path w="123189" h="53339">
                    <a:moveTo>
                      <a:pt x="44589" y="49428"/>
                    </a:moveTo>
                    <a:lnTo>
                      <a:pt x="44145" y="47675"/>
                    </a:lnTo>
                    <a:lnTo>
                      <a:pt x="43002" y="44450"/>
                    </a:lnTo>
                    <a:lnTo>
                      <a:pt x="40284" y="35687"/>
                    </a:lnTo>
                    <a:lnTo>
                      <a:pt x="39344" y="31737"/>
                    </a:lnTo>
                    <a:lnTo>
                      <a:pt x="38493" y="26987"/>
                    </a:lnTo>
                    <a:lnTo>
                      <a:pt x="38150" y="23812"/>
                    </a:lnTo>
                    <a:lnTo>
                      <a:pt x="38354" y="17386"/>
                    </a:lnTo>
                    <a:lnTo>
                      <a:pt x="38760" y="14135"/>
                    </a:lnTo>
                    <a:lnTo>
                      <a:pt x="39865" y="10820"/>
                    </a:lnTo>
                    <a:lnTo>
                      <a:pt x="38519" y="11899"/>
                    </a:lnTo>
                    <a:lnTo>
                      <a:pt x="37503" y="13385"/>
                    </a:lnTo>
                    <a:lnTo>
                      <a:pt x="36093" y="16167"/>
                    </a:lnTo>
                    <a:lnTo>
                      <a:pt x="35255" y="18275"/>
                    </a:lnTo>
                    <a:lnTo>
                      <a:pt x="34061" y="23622"/>
                    </a:lnTo>
                    <a:lnTo>
                      <a:pt x="34124" y="27368"/>
                    </a:lnTo>
                    <a:lnTo>
                      <a:pt x="43357" y="48209"/>
                    </a:lnTo>
                    <a:lnTo>
                      <a:pt x="44589" y="49428"/>
                    </a:lnTo>
                    <a:close/>
                  </a:path>
                  <a:path w="123189" h="53339">
                    <a:moveTo>
                      <a:pt x="103657" y="4762"/>
                    </a:moveTo>
                    <a:lnTo>
                      <a:pt x="99936" y="584"/>
                    </a:lnTo>
                    <a:lnTo>
                      <a:pt x="90182" y="0"/>
                    </a:lnTo>
                    <a:lnTo>
                      <a:pt x="86004" y="3721"/>
                    </a:lnTo>
                    <a:lnTo>
                      <a:pt x="85712" y="8597"/>
                    </a:lnTo>
                    <a:lnTo>
                      <a:pt x="85420" y="13474"/>
                    </a:lnTo>
                    <a:lnTo>
                      <a:pt x="89141" y="17653"/>
                    </a:lnTo>
                    <a:lnTo>
                      <a:pt x="98894" y="18237"/>
                    </a:lnTo>
                    <a:lnTo>
                      <a:pt x="103085" y="14516"/>
                    </a:lnTo>
                    <a:lnTo>
                      <a:pt x="103657" y="4762"/>
                    </a:lnTo>
                    <a:close/>
                  </a:path>
                  <a:path w="123189" h="53339">
                    <a:moveTo>
                      <a:pt x="122923" y="36601"/>
                    </a:moveTo>
                    <a:lnTo>
                      <a:pt x="121348" y="37833"/>
                    </a:lnTo>
                    <a:lnTo>
                      <a:pt x="117792" y="39001"/>
                    </a:lnTo>
                    <a:lnTo>
                      <a:pt x="112979" y="41097"/>
                    </a:lnTo>
                    <a:lnTo>
                      <a:pt x="110007" y="41084"/>
                    </a:lnTo>
                    <a:lnTo>
                      <a:pt x="106794" y="41376"/>
                    </a:lnTo>
                    <a:lnTo>
                      <a:pt x="103301" y="41300"/>
                    </a:lnTo>
                    <a:lnTo>
                      <a:pt x="100901" y="41097"/>
                    </a:lnTo>
                    <a:lnTo>
                      <a:pt x="98209" y="40360"/>
                    </a:lnTo>
                    <a:lnTo>
                      <a:pt x="94500" y="39573"/>
                    </a:lnTo>
                    <a:lnTo>
                      <a:pt x="92646" y="38760"/>
                    </a:lnTo>
                    <a:lnTo>
                      <a:pt x="89649" y="36601"/>
                    </a:lnTo>
                    <a:lnTo>
                      <a:pt x="91643" y="40182"/>
                    </a:lnTo>
                    <a:lnTo>
                      <a:pt x="94259" y="42570"/>
                    </a:lnTo>
                    <a:lnTo>
                      <a:pt x="97409" y="44069"/>
                    </a:lnTo>
                    <a:lnTo>
                      <a:pt x="101765" y="45847"/>
                    </a:lnTo>
                    <a:lnTo>
                      <a:pt x="106908" y="46024"/>
                    </a:lnTo>
                    <a:lnTo>
                      <a:pt x="111810" y="45999"/>
                    </a:lnTo>
                    <a:lnTo>
                      <a:pt x="114173" y="44678"/>
                    </a:lnTo>
                    <a:lnTo>
                      <a:pt x="117284" y="42633"/>
                    </a:lnTo>
                    <a:lnTo>
                      <a:pt x="118910" y="41719"/>
                    </a:lnTo>
                    <a:lnTo>
                      <a:pt x="122923" y="36601"/>
                    </a:lnTo>
                    <a:close/>
                  </a:path>
                </a:pathLst>
              </a:custGeom>
              <a:solidFill>
                <a:srgbClr val="1C3E49"/>
              </a:solidFill>
            </p:spPr>
            <p:txBody>
              <a:bodyPr wrap="square" lIns="0" tIns="0" rIns="0" bIns="0" rtlCol="0"/>
              <a:lstStyle/>
              <a:p>
                <a:endParaRPr/>
              </a:p>
            </p:txBody>
          </p:sp>
          <p:sp>
            <p:nvSpPr>
              <p:cNvPr id="839" name="object 824">
                <a:extLst>
                  <a:ext uri="{FF2B5EF4-FFF2-40B4-BE49-F238E27FC236}">
                    <a16:creationId xmlns:a16="http://schemas.microsoft.com/office/drawing/2014/main" id="{C704534F-6C02-748A-5CBB-CEC4193CD17D}"/>
                  </a:ext>
                </a:extLst>
              </p:cNvPr>
              <p:cNvSpPr/>
              <p:nvPr/>
            </p:nvSpPr>
            <p:spPr>
              <a:xfrm>
                <a:off x="5569966" y="2617215"/>
                <a:ext cx="50800" cy="109855"/>
              </a:xfrm>
              <a:custGeom>
                <a:avLst/>
                <a:gdLst/>
                <a:ahLst/>
                <a:cxnLst/>
                <a:rect l="l" t="t" r="r" b="b"/>
                <a:pathLst>
                  <a:path w="50800" h="109855">
                    <a:moveTo>
                      <a:pt x="50571" y="48895"/>
                    </a:moveTo>
                    <a:lnTo>
                      <a:pt x="36004" y="33972"/>
                    </a:lnTo>
                    <a:lnTo>
                      <a:pt x="31407" y="28879"/>
                    </a:lnTo>
                    <a:lnTo>
                      <a:pt x="27025" y="23342"/>
                    </a:lnTo>
                    <a:lnTo>
                      <a:pt x="22085" y="16776"/>
                    </a:lnTo>
                    <a:lnTo>
                      <a:pt x="16789" y="10490"/>
                    </a:lnTo>
                    <a:lnTo>
                      <a:pt x="10960" y="4800"/>
                    </a:lnTo>
                    <a:lnTo>
                      <a:pt x="4394" y="0"/>
                    </a:lnTo>
                    <a:lnTo>
                      <a:pt x="3098" y="7658"/>
                    </a:lnTo>
                    <a:lnTo>
                      <a:pt x="2374" y="14744"/>
                    </a:lnTo>
                    <a:lnTo>
                      <a:pt x="2286" y="21602"/>
                    </a:lnTo>
                    <a:lnTo>
                      <a:pt x="2895" y="28549"/>
                    </a:lnTo>
                    <a:lnTo>
                      <a:pt x="15811" y="55194"/>
                    </a:lnTo>
                    <a:lnTo>
                      <a:pt x="10579" y="61048"/>
                    </a:lnTo>
                    <a:lnTo>
                      <a:pt x="0" y="95453"/>
                    </a:lnTo>
                    <a:lnTo>
                      <a:pt x="330" y="102628"/>
                    </a:lnTo>
                    <a:lnTo>
                      <a:pt x="1155" y="109829"/>
                    </a:lnTo>
                    <a:lnTo>
                      <a:pt x="7975" y="105397"/>
                    </a:lnTo>
                    <a:lnTo>
                      <a:pt x="14122" y="100050"/>
                    </a:lnTo>
                    <a:lnTo>
                      <a:pt x="19761" y="94081"/>
                    </a:lnTo>
                    <a:lnTo>
                      <a:pt x="25057" y="87795"/>
                    </a:lnTo>
                    <a:lnTo>
                      <a:pt x="29743" y="82511"/>
                    </a:lnTo>
                    <a:lnTo>
                      <a:pt x="34620" y="77685"/>
                    </a:lnTo>
                    <a:lnTo>
                      <a:pt x="49987" y="63601"/>
                    </a:lnTo>
                    <a:lnTo>
                      <a:pt x="50126" y="58902"/>
                    </a:lnTo>
                    <a:lnTo>
                      <a:pt x="50330" y="58737"/>
                    </a:lnTo>
                    <a:lnTo>
                      <a:pt x="50571" y="48895"/>
                    </a:lnTo>
                    <a:close/>
                  </a:path>
                </a:pathLst>
              </a:custGeom>
              <a:solidFill>
                <a:srgbClr val="4885A6"/>
              </a:solidFill>
            </p:spPr>
            <p:txBody>
              <a:bodyPr wrap="square" lIns="0" tIns="0" rIns="0" bIns="0" rtlCol="0"/>
              <a:lstStyle/>
              <a:p>
                <a:endParaRPr/>
              </a:p>
            </p:txBody>
          </p:sp>
          <p:pic>
            <p:nvPicPr>
              <p:cNvPr id="840" name="object 825">
                <a:extLst>
                  <a:ext uri="{FF2B5EF4-FFF2-40B4-BE49-F238E27FC236}">
                    <a16:creationId xmlns:a16="http://schemas.microsoft.com/office/drawing/2014/main" id="{E293A38C-4422-A97B-E8EF-E6F5A7941F24}"/>
                  </a:ext>
                </a:extLst>
              </p:cNvPr>
              <p:cNvPicPr/>
              <p:nvPr/>
            </p:nvPicPr>
            <p:blipFill>
              <a:blip r:embed="rId522" cstate="hqprint">
                <a:extLst>
                  <a:ext uri="{28A0092B-C50C-407E-A947-70E740481C1C}">
                    <a14:useLocalDpi xmlns:a14="http://schemas.microsoft.com/office/drawing/2010/main"/>
                  </a:ext>
                </a:extLst>
              </a:blip>
              <a:stretch>
                <a:fillRect/>
              </a:stretch>
            </p:blipFill>
            <p:spPr>
              <a:xfrm>
                <a:off x="4265501" y="3706831"/>
                <a:ext cx="274934" cy="219006"/>
              </a:xfrm>
              <a:prstGeom prst="rect">
                <a:avLst/>
              </a:prstGeom>
            </p:spPr>
          </p:pic>
          <p:sp>
            <p:nvSpPr>
              <p:cNvPr id="841" name="object 826">
                <a:extLst>
                  <a:ext uri="{FF2B5EF4-FFF2-40B4-BE49-F238E27FC236}">
                    <a16:creationId xmlns:a16="http://schemas.microsoft.com/office/drawing/2014/main" id="{28F05753-82A7-8A23-0A64-F320FEC64E97}"/>
                  </a:ext>
                </a:extLst>
              </p:cNvPr>
              <p:cNvSpPr/>
              <p:nvPr/>
            </p:nvSpPr>
            <p:spPr>
              <a:xfrm>
                <a:off x="4343266" y="3587746"/>
                <a:ext cx="259079" cy="186055"/>
              </a:xfrm>
              <a:custGeom>
                <a:avLst/>
                <a:gdLst/>
                <a:ahLst/>
                <a:cxnLst/>
                <a:rect l="l" t="t" r="r" b="b"/>
                <a:pathLst>
                  <a:path w="259079" h="186054">
                    <a:moveTo>
                      <a:pt x="148252" y="0"/>
                    </a:moveTo>
                    <a:lnTo>
                      <a:pt x="100066" y="9888"/>
                    </a:lnTo>
                    <a:lnTo>
                      <a:pt x="55925" y="34370"/>
                    </a:lnTo>
                    <a:lnTo>
                      <a:pt x="20516" y="68297"/>
                    </a:lnTo>
                    <a:lnTo>
                      <a:pt x="0" y="106227"/>
                    </a:lnTo>
                    <a:lnTo>
                      <a:pt x="536" y="142717"/>
                    </a:lnTo>
                    <a:lnTo>
                      <a:pt x="24649" y="170046"/>
                    </a:lnTo>
                    <a:lnTo>
                      <a:pt x="65293" y="184232"/>
                    </a:lnTo>
                    <a:lnTo>
                      <a:pt x="114271" y="185442"/>
                    </a:lnTo>
                    <a:lnTo>
                      <a:pt x="163388" y="173845"/>
                    </a:lnTo>
                    <a:lnTo>
                      <a:pt x="206604" y="151079"/>
                    </a:lnTo>
                    <a:lnTo>
                      <a:pt x="239978" y="120915"/>
                    </a:lnTo>
                    <a:lnTo>
                      <a:pt x="258460" y="86745"/>
                    </a:lnTo>
                    <a:lnTo>
                      <a:pt x="256999" y="51963"/>
                    </a:lnTo>
                    <a:lnTo>
                      <a:pt x="233809" y="22918"/>
                    </a:lnTo>
                    <a:lnTo>
                      <a:pt x="195197" y="4970"/>
                    </a:lnTo>
                    <a:lnTo>
                      <a:pt x="148252" y="0"/>
                    </a:lnTo>
                    <a:close/>
                  </a:path>
                </a:pathLst>
              </a:custGeom>
              <a:solidFill>
                <a:srgbClr val="3B93D0"/>
              </a:solidFill>
            </p:spPr>
            <p:txBody>
              <a:bodyPr wrap="square" lIns="0" tIns="0" rIns="0" bIns="0" rtlCol="0"/>
              <a:lstStyle/>
              <a:p>
                <a:endParaRPr/>
              </a:p>
            </p:txBody>
          </p:sp>
          <p:pic>
            <p:nvPicPr>
              <p:cNvPr id="842" name="object 827">
                <a:extLst>
                  <a:ext uri="{FF2B5EF4-FFF2-40B4-BE49-F238E27FC236}">
                    <a16:creationId xmlns:a16="http://schemas.microsoft.com/office/drawing/2014/main" id="{F60A1D0C-F32D-82AC-E251-4E49B72D0EBB}"/>
                  </a:ext>
                </a:extLst>
              </p:cNvPr>
              <p:cNvPicPr/>
              <p:nvPr/>
            </p:nvPicPr>
            <p:blipFill>
              <a:blip r:embed="rId523" cstate="hqprint">
                <a:extLst>
                  <a:ext uri="{28A0092B-C50C-407E-A947-70E740481C1C}">
                    <a14:useLocalDpi xmlns:a14="http://schemas.microsoft.com/office/drawing/2010/main"/>
                  </a:ext>
                </a:extLst>
              </a:blip>
              <a:stretch>
                <a:fillRect/>
              </a:stretch>
            </p:blipFill>
            <p:spPr>
              <a:xfrm>
                <a:off x="4340522" y="3584922"/>
                <a:ext cx="260851" cy="171590"/>
              </a:xfrm>
              <a:prstGeom prst="rect">
                <a:avLst/>
              </a:prstGeom>
            </p:spPr>
          </p:pic>
          <p:pic>
            <p:nvPicPr>
              <p:cNvPr id="843" name="object 828">
                <a:extLst>
                  <a:ext uri="{FF2B5EF4-FFF2-40B4-BE49-F238E27FC236}">
                    <a16:creationId xmlns:a16="http://schemas.microsoft.com/office/drawing/2014/main" id="{58135F63-EE45-1E94-53CC-8CC1390E547B}"/>
                  </a:ext>
                </a:extLst>
              </p:cNvPr>
              <p:cNvPicPr/>
              <p:nvPr/>
            </p:nvPicPr>
            <p:blipFill>
              <a:blip r:embed="rId524" cstate="hqprint">
                <a:extLst>
                  <a:ext uri="{28A0092B-C50C-407E-A947-70E740481C1C}">
                    <a14:useLocalDpi xmlns:a14="http://schemas.microsoft.com/office/drawing/2010/main"/>
                  </a:ext>
                </a:extLst>
              </a:blip>
              <a:stretch>
                <a:fillRect/>
              </a:stretch>
            </p:blipFill>
            <p:spPr>
              <a:xfrm>
                <a:off x="6631255" y="3209445"/>
                <a:ext cx="312675" cy="583833"/>
              </a:xfrm>
              <a:prstGeom prst="rect">
                <a:avLst/>
              </a:prstGeom>
            </p:spPr>
          </p:pic>
          <p:pic>
            <p:nvPicPr>
              <p:cNvPr id="844" name="object 829">
                <a:extLst>
                  <a:ext uri="{FF2B5EF4-FFF2-40B4-BE49-F238E27FC236}">
                    <a16:creationId xmlns:a16="http://schemas.microsoft.com/office/drawing/2014/main" id="{60F066AD-C076-EB3C-4D8E-B7F499C5FAC1}"/>
                  </a:ext>
                </a:extLst>
              </p:cNvPr>
              <p:cNvPicPr/>
              <p:nvPr/>
            </p:nvPicPr>
            <p:blipFill>
              <a:blip r:embed="rId525" cstate="hqprint">
                <a:extLst>
                  <a:ext uri="{28A0092B-C50C-407E-A947-70E740481C1C}">
                    <a14:useLocalDpi xmlns:a14="http://schemas.microsoft.com/office/drawing/2010/main"/>
                  </a:ext>
                </a:extLst>
              </a:blip>
              <a:stretch>
                <a:fillRect/>
              </a:stretch>
            </p:blipFill>
            <p:spPr>
              <a:xfrm>
                <a:off x="4233110" y="2295244"/>
                <a:ext cx="380729" cy="451315"/>
              </a:xfrm>
              <a:prstGeom prst="rect">
                <a:avLst/>
              </a:prstGeom>
            </p:spPr>
          </p:pic>
          <p:pic>
            <p:nvPicPr>
              <p:cNvPr id="845" name="object 830">
                <a:extLst>
                  <a:ext uri="{FF2B5EF4-FFF2-40B4-BE49-F238E27FC236}">
                    <a16:creationId xmlns:a16="http://schemas.microsoft.com/office/drawing/2014/main" id="{03BF9C84-93A1-0D35-F490-A35050CD7C63}"/>
                  </a:ext>
                </a:extLst>
              </p:cNvPr>
              <p:cNvPicPr/>
              <p:nvPr/>
            </p:nvPicPr>
            <p:blipFill>
              <a:blip r:embed="rId526" cstate="hqprint">
                <a:extLst>
                  <a:ext uri="{28A0092B-C50C-407E-A947-70E740481C1C}">
                    <a14:useLocalDpi xmlns:a14="http://schemas.microsoft.com/office/drawing/2010/main"/>
                  </a:ext>
                </a:extLst>
              </a:blip>
              <a:stretch>
                <a:fillRect/>
              </a:stretch>
            </p:blipFill>
            <p:spPr>
              <a:xfrm>
                <a:off x="6132131" y="2966110"/>
                <a:ext cx="114985" cy="151129"/>
              </a:xfrm>
              <a:prstGeom prst="rect">
                <a:avLst/>
              </a:prstGeom>
            </p:spPr>
          </p:pic>
          <p:sp>
            <p:nvSpPr>
              <p:cNvPr id="846" name="object 831">
                <a:extLst>
                  <a:ext uri="{FF2B5EF4-FFF2-40B4-BE49-F238E27FC236}">
                    <a16:creationId xmlns:a16="http://schemas.microsoft.com/office/drawing/2014/main" id="{A4A265F6-145F-5B5F-26DF-19F4F2D4E36D}"/>
                  </a:ext>
                </a:extLst>
              </p:cNvPr>
              <p:cNvSpPr/>
              <p:nvPr/>
            </p:nvSpPr>
            <p:spPr>
              <a:xfrm>
                <a:off x="6184296" y="2681852"/>
                <a:ext cx="178435" cy="223520"/>
              </a:xfrm>
              <a:custGeom>
                <a:avLst/>
                <a:gdLst/>
                <a:ahLst/>
                <a:cxnLst/>
                <a:rect l="l" t="t" r="r" b="b"/>
                <a:pathLst>
                  <a:path w="178435" h="223519">
                    <a:moveTo>
                      <a:pt x="133780" y="0"/>
                    </a:moveTo>
                    <a:lnTo>
                      <a:pt x="116751" y="2823"/>
                    </a:lnTo>
                    <a:lnTo>
                      <a:pt x="102323" y="12357"/>
                    </a:lnTo>
                    <a:lnTo>
                      <a:pt x="97971" y="17455"/>
                    </a:lnTo>
                    <a:lnTo>
                      <a:pt x="85890" y="33591"/>
                    </a:lnTo>
                    <a:lnTo>
                      <a:pt x="80959" y="39016"/>
                    </a:lnTo>
                    <a:lnTo>
                      <a:pt x="52298" y="58077"/>
                    </a:lnTo>
                    <a:lnTo>
                      <a:pt x="49707" y="63538"/>
                    </a:lnTo>
                    <a:lnTo>
                      <a:pt x="48299" y="70542"/>
                    </a:lnTo>
                    <a:lnTo>
                      <a:pt x="50049" y="77357"/>
                    </a:lnTo>
                    <a:lnTo>
                      <a:pt x="54035" y="83660"/>
                    </a:lnTo>
                    <a:lnTo>
                      <a:pt x="59334" y="89128"/>
                    </a:lnTo>
                    <a:lnTo>
                      <a:pt x="52031" y="102920"/>
                    </a:lnTo>
                    <a:lnTo>
                      <a:pt x="51155" y="111302"/>
                    </a:lnTo>
                    <a:lnTo>
                      <a:pt x="47751" y="110794"/>
                    </a:lnTo>
                    <a:lnTo>
                      <a:pt x="44958" y="111404"/>
                    </a:lnTo>
                    <a:lnTo>
                      <a:pt x="39852" y="114693"/>
                    </a:lnTo>
                    <a:lnTo>
                      <a:pt x="38023" y="118884"/>
                    </a:lnTo>
                    <a:lnTo>
                      <a:pt x="38201" y="125945"/>
                    </a:lnTo>
                    <a:lnTo>
                      <a:pt x="39204" y="128803"/>
                    </a:lnTo>
                    <a:lnTo>
                      <a:pt x="40767" y="131406"/>
                    </a:lnTo>
                    <a:lnTo>
                      <a:pt x="34784" y="126265"/>
                    </a:lnTo>
                    <a:lnTo>
                      <a:pt x="16624" y="108178"/>
                    </a:lnTo>
                    <a:lnTo>
                      <a:pt x="15443" y="107518"/>
                    </a:lnTo>
                    <a:lnTo>
                      <a:pt x="12954" y="107505"/>
                    </a:lnTo>
                    <a:lnTo>
                      <a:pt x="11734" y="108584"/>
                    </a:lnTo>
                    <a:lnTo>
                      <a:pt x="8978" y="113766"/>
                    </a:lnTo>
                    <a:lnTo>
                      <a:pt x="8559" y="117398"/>
                    </a:lnTo>
                    <a:lnTo>
                      <a:pt x="9753" y="125602"/>
                    </a:lnTo>
                    <a:lnTo>
                      <a:pt x="12179" y="129997"/>
                    </a:lnTo>
                    <a:lnTo>
                      <a:pt x="19507" y="140360"/>
                    </a:lnTo>
                    <a:lnTo>
                      <a:pt x="25146" y="145961"/>
                    </a:lnTo>
                    <a:lnTo>
                      <a:pt x="33604" y="151930"/>
                    </a:lnTo>
                    <a:lnTo>
                      <a:pt x="25742" y="157708"/>
                    </a:lnTo>
                    <a:lnTo>
                      <a:pt x="16763" y="159766"/>
                    </a:lnTo>
                    <a:lnTo>
                      <a:pt x="12204" y="159588"/>
                    </a:lnTo>
                    <a:lnTo>
                      <a:pt x="3898" y="162471"/>
                    </a:lnTo>
                    <a:lnTo>
                      <a:pt x="0" y="166382"/>
                    </a:lnTo>
                    <a:lnTo>
                      <a:pt x="736" y="170726"/>
                    </a:lnTo>
                    <a:lnTo>
                      <a:pt x="6070" y="174750"/>
                    </a:lnTo>
                    <a:lnTo>
                      <a:pt x="12358" y="177165"/>
                    </a:lnTo>
                    <a:lnTo>
                      <a:pt x="19172" y="178312"/>
                    </a:lnTo>
                    <a:lnTo>
                      <a:pt x="29146" y="178485"/>
                    </a:lnTo>
                    <a:lnTo>
                      <a:pt x="32232" y="178257"/>
                    </a:lnTo>
                    <a:lnTo>
                      <a:pt x="35255" y="177660"/>
                    </a:lnTo>
                    <a:lnTo>
                      <a:pt x="32486" y="182041"/>
                    </a:lnTo>
                    <a:lnTo>
                      <a:pt x="30035" y="186791"/>
                    </a:lnTo>
                    <a:lnTo>
                      <a:pt x="29870" y="195440"/>
                    </a:lnTo>
                    <a:lnTo>
                      <a:pt x="31508" y="199517"/>
                    </a:lnTo>
                    <a:lnTo>
                      <a:pt x="37490" y="200812"/>
                    </a:lnTo>
                    <a:lnTo>
                      <a:pt x="40017" y="199351"/>
                    </a:lnTo>
                    <a:lnTo>
                      <a:pt x="46164" y="194995"/>
                    </a:lnTo>
                    <a:lnTo>
                      <a:pt x="49885" y="191795"/>
                    </a:lnTo>
                    <a:lnTo>
                      <a:pt x="53327" y="188290"/>
                    </a:lnTo>
                    <a:lnTo>
                      <a:pt x="51396" y="195059"/>
                    </a:lnTo>
                    <a:lnTo>
                      <a:pt x="50152" y="203949"/>
                    </a:lnTo>
                    <a:lnTo>
                      <a:pt x="51727" y="209130"/>
                    </a:lnTo>
                    <a:lnTo>
                      <a:pt x="53784" y="211467"/>
                    </a:lnTo>
                    <a:lnTo>
                      <a:pt x="59499" y="212318"/>
                    </a:lnTo>
                    <a:lnTo>
                      <a:pt x="62293" y="210248"/>
                    </a:lnTo>
                    <a:lnTo>
                      <a:pt x="69684" y="203365"/>
                    </a:lnTo>
                    <a:lnTo>
                      <a:pt x="74104" y="197802"/>
                    </a:lnTo>
                    <a:lnTo>
                      <a:pt x="77622" y="191731"/>
                    </a:lnTo>
                    <a:lnTo>
                      <a:pt x="77749" y="198513"/>
                    </a:lnTo>
                    <a:lnTo>
                      <a:pt x="78828" y="205295"/>
                    </a:lnTo>
                    <a:lnTo>
                      <a:pt x="81800" y="214706"/>
                    </a:lnTo>
                    <a:lnTo>
                      <a:pt x="83197" y="217906"/>
                    </a:lnTo>
                    <a:lnTo>
                      <a:pt x="88569" y="219976"/>
                    </a:lnTo>
                    <a:lnTo>
                      <a:pt x="91528" y="218935"/>
                    </a:lnTo>
                    <a:lnTo>
                      <a:pt x="95440" y="215226"/>
                    </a:lnTo>
                    <a:lnTo>
                      <a:pt x="98920" y="206413"/>
                    </a:lnTo>
                    <a:lnTo>
                      <a:pt x="99961" y="202526"/>
                    </a:lnTo>
                    <a:lnTo>
                      <a:pt x="100672" y="198602"/>
                    </a:lnTo>
                    <a:lnTo>
                      <a:pt x="102793" y="205270"/>
                    </a:lnTo>
                    <a:lnTo>
                      <a:pt x="105702" y="211683"/>
                    </a:lnTo>
                    <a:lnTo>
                      <a:pt x="110769" y="219849"/>
                    </a:lnTo>
                    <a:lnTo>
                      <a:pt x="112522" y="222199"/>
                    </a:lnTo>
                    <a:lnTo>
                      <a:pt x="118554" y="223316"/>
                    </a:lnTo>
                    <a:lnTo>
                      <a:pt x="121627" y="220205"/>
                    </a:lnTo>
                    <a:lnTo>
                      <a:pt x="124663" y="212661"/>
                    </a:lnTo>
                    <a:lnTo>
                      <a:pt x="124498" y="207937"/>
                    </a:lnTo>
                    <a:lnTo>
                      <a:pt x="123850" y="203326"/>
                    </a:lnTo>
                    <a:lnTo>
                      <a:pt x="128320" y="207022"/>
                    </a:lnTo>
                    <a:lnTo>
                      <a:pt x="134036" y="210921"/>
                    </a:lnTo>
                    <a:lnTo>
                      <a:pt x="140214" y="214015"/>
                    </a:lnTo>
                    <a:lnTo>
                      <a:pt x="146715" y="215779"/>
                    </a:lnTo>
                    <a:lnTo>
                      <a:pt x="153403" y="215684"/>
                    </a:lnTo>
                    <a:lnTo>
                      <a:pt x="156565" y="212610"/>
                    </a:lnTo>
                    <a:lnTo>
                      <a:pt x="155727" y="207149"/>
                    </a:lnTo>
                    <a:lnTo>
                      <a:pt x="150698" y="199923"/>
                    </a:lnTo>
                    <a:lnTo>
                      <a:pt x="146938" y="197370"/>
                    </a:lnTo>
                    <a:lnTo>
                      <a:pt x="140411" y="189877"/>
                    </a:lnTo>
                    <a:lnTo>
                      <a:pt x="139090" y="184188"/>
                    </a:lnTo>
                    <a:lnTo>
                      <a:pt x="137261" y="179146"/>
                    </a:lnTo>
                    <a:lnTo>
                      <a:pt x="147967" y="178053"/>
                    </a:lnTo>
                    <a:lnTo>
                      <a:pt x="155651" y="175933"/>
                    </a:lnTo>
                    <a:lnTo>
                      <a:pt x="162712" y="172554"/>
                    </a:lnTo>
                    <a:lnTo>
                      <a:pt x="167093" y="170459"/>
                    </a:lnTo>
                    <a:lnTo>
                      <a:pt x="171348" y="167805"/>
                    </a:lnTo>
                    <a:lnTo>
                      <a:pt x="176441" y="161251"/>
                    </a:lnTo>
                    <a:lnTo>
                      <a:pt x="177825" y="157873"/>
                    </a:lnTo>
                    <a:lnTo>
                      <a:pt x="177965" y="152006"/>
                    </a:lnTo>
                    <a:lnTo>
                      <a:pt x="177431" y="150456"/>
                    </a:lnTo>
                    <a:lnTo>
                      <a:pt x="175260" y="149288"/>
                    </a:lnTo>
                    <a:lnTo>
                      <a:pt x="173913" y="149263"/>
                    </a:lnTo>
                    <a:lnTo>
                      <a:pt x="150087" y="155935"/>
                    </a:lnTo>
                    <a:lnTo>
                      <a:pt x="142671" y="157505"/>
                    </a:lnTo>
                    <a:lnTo>
                      <a:pt x="145605" y="154368"/>
                    </a:lnTo>
                    <a:lnTo>
                      <a:pt x="147459" y="150279"/>
                    </a:lnTo>
                    <a:lnTo>
                      <a:pt x="148170" y="143586"/>
                    </a:lnTo>
                    <a:lnTo>
                      <a:pt x="146176" y="141224"/>
                    </a:lnTo>
                    <a:lnTo>
                      <a:pt x="143332" y="139573"/>
                    </a:lnTo>
                    <a:lnTo>
                      <a:pt x="146176" y="129997"/>
                    </a:lnTo>
                    <a:lnTo>
                      <a:pt x="147294" y="125069"/>
                    </a:lnTo>
                    <a:lnTo>
                      <a:pt x="148374" y="117068"/>
                    </a:lnTo>
                    <a:lnTo>
                      <a:pt x="150050" y="116954"/>
                    </a:lnTo>
                    <a:lnTo>
                      <a:pt x="157872" y="114530"/>
                    </a:lnTo>
                    <a:lnTo>
                      <a:pt x="163993" y="109605"/>
                    </a:lnTo>
                    <a:lnTo>
                      <a:pt x="167397" y="102697"/>
                    </a:lnTo>
                    <a:lnTo>
                      <a:pt x="167068" y="94322"/>
                    </a:lnTo>
                    <a:lnTo>
                      <a:pt x="165684" y="89446"/>
                    </a:lnTo>
                    <a:lnTo>
                      <a:pt x="163118" y="84975"/>
                    </a:lnTo>
                    <a:lnTo>
                      <a:pt x="161734" y="80073"/>
                    </a:lnTo>
                    <a:lnTo>
                      <a:pt x="160444" y="72562"/>
                    </a:lnTo>
                    <a:lnTo>
                      <a:pt x="160358" y="64770"/>
                    </a:lnTo>
                    <a:lnTo>
                      <a:pt x="162383" y="41715"/>
                    </a:lnTo>
                    <a:lnTo>
                      <a:pt x="162385" y="33961"/>
                    </a:lnTo>
                    <a:lnTo>
                      <a:pt x="161582" y="26276"/>
                    </a:lnTo>
                    <a:lnTo>
                      <a:pt x="159740" y="18846"/>
                    </a:lnTo>
                    <a:lnTo>
                      <a:pt x="149435" y="4977"/>
                    </a:lnTo>
                    <a:lnTo>
                      <a:pt x="133780" y="0"/>
                    </a:lnTo>
                    <a:close/>
                  </a:path>
                </a:pathLst>
              </a:custGeom>
              <a:solidFill>
                <a:srgbClr val="FFFFFF"/>
              </a:solidFill>
            </p:spPr>
            <p:txBody>
              <a:bodyPr wrap="square" lIns="0" tIns="0" rIns="0" bIns="0" rtlCol="0"/>
              <a:lstStyle/>
              <a:p>
                <a:endParaRPr/>
              </a:p>
            </p:txBody>
          </p:sp>
          <p:sp>
            <p:nvSpPr>
              <p:cNvPr id="847" name="object 832">
                <a:extLst>
                  <a:ext uri="{FF2B5EF4-FFF2-40B4-BE49-F238E27FC236}">
                    <a16:creationId xmlns:a16="http://schemas.microsoft.com/office/drawing/2014/main" id="{F88FF636-5F91-BDE3-362D-A7DB3CAB8681}"/>
                  </a:ext>
                </a:extLst>
              </p:cNvPr>
              <p:cNvSpPr/>
              <p:nvPr/>
            </p:nvSpPr>
            <p:spPr>
              <a:xfrm>
                <a:off x="6235598" y="2802813"/>
                <a:ext cx="84455" cy="45085"/>
              </a:xfrm>
              <a:custGeom>
                <a:avLst/>
                <a:gdLst/>
                <a:ahLst/>
                <a:cxnLst/>
                <a:rect l="l" t="t" r="r" b="b"/>
                <a:pathLst>
                  <a:path w="84454" h="45085">
                    <a:moveTo>
                      <a:pt x="15900" y="5270"/>
                    </a:moveTo>
                    <a:lnTo>
                      <a:pt x="13538" y="2044"/>
                    </a:lnTo>
                    <a:lnTo>
                      <a:pt x="5702" y="0"/>
                    </a:lnTo>
                    <a:lnTo>
                      <a:pt x="1371" y="2552"/>
                    </a:lnTo>
                    <a:lnTo>
                      <a:pt x="88" y="7467"/>
                    </a:lnTo>
                    <a:lnTo>
                      <a:pt x="0" y="8140"/>
                    </a:lnTo>
                    <a:lnTo>
                      <a:pt x="0" y="12344"/>
                    </a:lnTo>
                    <a:lnTo>
                      <a:pt x="2374" y="15557"/>
                    </a:lnTo>
                    <a:lnTo>
                      <a:pt x="10185" y="17589"/>
                    </a:lnTo>
                    <a:lnTo>
                      <a:pt x="14528" y="15049"/>
                    </a:lnTo>
                    <a:lnTo>
                      <a:pt x="15811" y="10134"/>
                    </a:lnTo>
                    <a:lnTo>
                      <a:pt x="15900" y="9461"/>
                    </a:lnTo>
                    <a:lnTo>
                      <a:pt x="15900" y="8801"/>
                    </a:lnTo>
                    <a:lnTo>
                      <a:pt x="15900" y="5270"/>
                    </a:lnTo>
                    <a:close/>
                  </a:path>
                  <a:path w="84454" h="45085">
                    <a:moveTo>
                      <a:pt x="52578" y="38836"/>
                    </a:moveTo>
                    <a:lnTo>
                      <a:pt x="52552" y="38214"/>
                    </a:lnTo>
                    <a:lnTo>
                      <a:pt x="52463" y="37934"/>
                    </a:lnTo>
                    <a:lnTo>
                      <a:pt x="51765" y="36753"/>
                    </a:lnTo>
                    <a:lnTo>
                      <a:pt x="50584" y="36461"/>
                    </a:lnTo>
                    <a:lnTo>
                      <a:pt x="43319" y="40728"/>
                    </a:lnTo>
                    <a:lnTo>
                      <a:pt x="37490" y="41910"/>
                    </a:lnTo>
                    <a:lnTo>
                      <a:pt x="26327" y="38735"/>
                    </a:lnTo>
                    <a:lnTo>
                      <a:pt x="22783" y="32181"/>
                    </a:lnTo>
                    <a:lnTo>
                      <a:pt x="21628" y="31826"/>
                    </a:lnTo>
                    <a:lnTo>
                      <a:pt x="20091" y="32626"/>
                    </a:lnTo>
                    <a:lnTo>
                      <a:pt x="19723" y="33197"/>
                    </a:lnTo>
                    <a:lnTo>
                      <a:pt x="19685" y="34480"/>
                    </a:lnTo>
                    <a:lnTo>
                      <a:pt x="20002" y="35217"/>
                    </a:lnTo>
                    <a:lnTo>
                      <a:pt x="23583" y="41948"/>
                    </a:lnTo>
                    <a:lnTo>
                      <a:pt x="33350" y="44704"/>
                    </a:lnTo>
                    <a:lnTo>
                      <a:pt x="34798" y="44907"/>
                    </a:lnTo>
                    <a:lnTo>
                      <a:pt x="37452" y="44945"/>
                    </a:lnTo>
                    <a:lnTo>
                      <a:pt x="41884" y="44818"/>
                    </a:lnTo>
                    <a:lnTo>
                      <a:pt x="46634" y="43281"/>
                    </a:lnTo>
                    <a:lnTo>
                      <a:pt x="52197" y="39992"/>
                    </a:lnTo>
                    <a:lnTo>
                      <a:pt x="52527" y="39433"/>
                    </a:lnTo>
                    <a:lnTo>
                      <a:pt x="52578" y="38836"/>
                    </a:lnTo>
                    <a:close/>
                  </a:path>
                  <a:path w="84454" h="45085">
                    <a:moveTo>
                      <a:pt x="83883" y="25387"/>
                    </a:moveTo>
                    <a:lnTo>
                      <a:pt x="81508" y="22161"/>
                    </a:lnTo>
                    <a:lnTo>
                      <a:pt x="77419" y="21082"/>
                    </a:lnTo>
                    <a:lnTo>
                      <a:pt x="76885" y="21005"/>
                    </a:lnTo>
                    <a:lnTo>
                      <a:pt x="75526" y="20980"/>
                    </a:lnTo>
                    <a:lnTo>
                      <a:pt x="72148" y="21158"/>
                    </a:lnTo>
                    <a:lnTo>
                      <a:pt x="69138" y="23482"/>
                    </a:lnTo>
                    <a:lnTo>
                      <a:pt x="68097" y="27432"/>
                    </a:lnTo>
                    <a:lnTo>
                      <a:pt x="68021" y="27965"/>
                    </a:lnTo>
                    <a:lnTo>
                      <a:pt x="67983" y="28498"/>
                    </a:lnTo>
                    <a:lnTo>
                      <a:pt x="67983" y="29311"/>
                    </a:lnTo>
                    <a:lnTo>
                      <a:pt x="68160" y="32689"/>
                    </a:lnTo>
                    <a:lnTo>
                      <a:pt x="70485" y="35699"/>
                    </a:lnTo>
                    <a:lnTo>
                      <a:pt x="78168" y="37719"/>
                    </a:lnTo>
                    <a:lnTo>
                      <a:pt x="82511" y="35166"/>
                    </a:lnTo>
                    <a:lnTo>
                      <a:pt x="83807" y="30251"/>
                    </a:lnTo>
                    <a:lnTo>
                      <a:pt x="83883" y="29578"/>
                    </a:lnTo>
                    <a:lnTo>
                      <a:pt x="83883" y="28917"/>
                    </a:lnTo>
                    <a:lnTo>
                      <a:pt x="83883" y="25387"/>
                    </a:lnTo>
                    <a:close/>
                  </a:path>
                </a:pathLst>
              </a:custGeom>
              <a:solidFill>
                <a:srgbClr val="9D9C9C"/>
              </a:solidFill>
            </p:spPr>
            <p:txBody>
              <a:bodyPr wrap="square" lIns="0" tIns="0" rIns="0" bIns="0" rtlCol="0"/>
              <a:lstStyle/>
              <a:p>
                <a:endParaRPr/>
              </a:p>
            </p:txBody>
          </p:sp>
          <p:sp>
            <p:nvSpPr>
              <p:cNvPr id="848" name="object 833">
                <a:extLst>
                  <a:ext uri="{FF2B5EF4-FFF2-40B4-BE49-F238E27FC236}">
                    <a16:creationId xmlns:a16="http://schemas.microsoft.com/office/drawing/2014/main" id="{F8524584-48BF-8F19-D371-3113478FE74F}"/>
                  </a:ext>
                </a:extLst>
              </p:cNvPr>
              <p:cNvSpPr/>
              <p:nvPr/>
            </p:nvSpPr>
            <p:spPr>
              <a:xfrm>
                <a:off x="6240764" y="2719127"/>
                <a:ext cx="38735" cy="52069"/>
              </a:xfrm>
              <a:custGeom>
                <a:avLst/>
                <a:gdLst/>
                <a:ahLst/>
                <a:cxnLst/>
                <a:rect l="l" t="t" r="r" b="b"/>
                <a:pathLst>
                  <a:path w="38735" h="52069">
                    <a:moveTo>
                      <a:pt x="38480" y="0"/>
                    </a:moveTo>
                    <a:lnTo>
                      <a:pt x="11277" y="27914"/>
                    </a:lnTo>
                    <a:lnTo>
                      <a:pt x="0" y="49136"/>
                    </a:lnTo>
                    <a:lnTo>
                      <a:pt x="1866" y="50990"/>
                    </a:lnTo>
                    <a:lnTo>
                      <a:pt x="2844" y="51841"/>
                    </a:lnTo>
                    <a:lnTo>
                      <a:pt x="7886" y="42037"/>
                    </a:lnTo>
                    <a:lnTo>
                      <a:pt x="10540" y="37388"/>
                    </a:lnTo>
                    <a:lnTo>
                      <a:pt x="14998" y="30581"/>
                    </a:lnTo>
                    <a:lnTo>
                      <a:pt x="21437" y="21742"/>
                    </a:lnTo>
                    <a:lnTo>
                      <a:pt x="36804" y="2235"/>
                    </a:lnTo>
                    <a:lnTo>
                      <a:pt x="38480" y="0"/>
                    </a:lnTo>
                    <a:close/>
                  </a:path>
                </a:pathLst>
              </a:custGeom>
              <a:solidFill>
                <a:srgbClr val="E3E3E3"/>
              </a:solidFill>
            </p:spPr>
            <p:txBody>
              <a:bodyPr wrap="square" lIns="0" tIns="0" rIns="0" bIns="0" rtlCol="0"/>
              <a:lstStyle/>
              <a:p>
                <a:endParaRPr/>
              </a:p>
            </p:txBody>
          </p:sp>
          <p:sp>
            <p:nvSpPr>
              <p:cNvPr id="849" name="object 834">
                <a:extLst>
                  <a:ext uri="{FF2B5EF4-FFF2-40B4-BE49-F238E27FC236}">
                    <a16:creationId xmlns:a16="http://schemas.microsoft.com/office/drawing/2014/main" id="{B628CD58-B2C4-703C-4FEB-A4EBC3CFE073}"/>
                  </a:ext>
                </a:extLst>
              </p:cNvPr>
              <p:cNvSpPr/>
              <p:nvPr/>
            </p:nvSpPr>
            <p:spPr>
              <a:xfrm>
                <a:off x="6335193" y="2798692"/>
                <a:ext cx="635" cy="0"/>
              </a:xfrm>
              <a:custGeom>
                <a:avLst/>
                <a:gdLst/>
                <a:ahLst/>
                <a:cxnLst/>
                <a:rect l="l" t="t" r="r" b="b"/>
                <a:pathLst>
                  <a:path w="635">
                    <a:moveTo>
                      <a:pt x="0" y="0"/>
                    </a:moveTo>
                    <a:lnTo>
                      <a:pt x="226" y="0"/>
                    </a:lnTo>
                  </a:path>
                </a:pathLst>
              </a:custGeom>
              <a:ln w="3175">
                <a:solidFill>
                  <a:srgbClr val="51889D"/>
                </a:solidFill>
              </a:ln>
            </p:spPr>
            <p:txBody>
              <a:bodyPr wrap="square" lIns="0" tIns="0" rIns="0" bIns="0" rtlCol="0"/>
              <a:lstStyle/>
              <a:p>
                <a:endParaRPr/>
              </a:p>
            </p:txBody>
          </p:sp>
          <p:sp>
            <p:nvSpPr>
              <p:cNvPr id="850" name="object 835">
                <a:extLst>
                  <a:ext uri="{FF2B5EF4-FFF2-40B4-BE49-F238E27FC236}">
                    <a16:creationId xmlns:a16="http://schemas.microsoft.com/office/drawing/2014/main" id="{2BC927F1-1E3F-3A61-75AE-EB2362C537D5}"/>
                  </a:ext>
                </a:extLst>
              </p:cNvPr>
              <p:cNvSpPr/>
              <p:nvPr/>
            </p:nvSpPr>
            <p:spPr>
              <a:xfrm>
                <a:off x="6332669" y="2735784"/>
                <a:ext cx="6985" cy="63500"/>
              </a:xfrm>
              <a:custGeom>
                <a:avLst/>
                <a:gdLst/>
                <a:ahLst/>
                <a:cxnLst/>
                <a:rect l="l" t="t" r="r" b="b"/>
                <a:pathLst>
                  <a:path w="6985" h="63500">
                    <a:moveTo>
                      <a:pt x="1854" y="0"/>
                    </a:moveTo>
                    <a:lnTo>
                      <a:pt x="2425" y="31902"/>
                    </a:lnTo>
                    <a:lnTo>
                      <a:pt x="2285" y="39789"/>
                    </a:lnTo>
                    <a:lnTo>
                      <a:pt x="2019" y="45021"/>
                    </a:lnTo>
                    <a:lnTo>
                      <a:pt x="939" y="56743"/>
                    </a:lnTo>
                    <a:lnTo>
                      <a:pt x="0" y="63144"/>
                    </a:lnTo>
                    <a:lnTo>
                      <a:pt x="3898" y="62636"/>
                    </a:lnTo>
                    <a:lnTo>
                      <a:pt x="4216" y="62001"/>
                    </a:lnTo>
                    <a:lnTo>
                      <a:pt x="6095" y="50774"/>
                    </a:lnTo>
                    <a:lnTo>
                      <a:pt x="6743" y="44602"/>
                    </a:lnTo>
                    <a:lnTo>
                      <a:pt x="6883" y="41148"/>
                    </a:lnTo>
                    <a:lnTo>
                      <a:pt x="6883" y="37706"/>
                    </a:lnTo>
                    <a:lnTo>
                      <a:pt x="2666" y="2565"/>
                    </a:lnTo>
                    <a:lnTo>
                      <a:pt x="1854" y="0"/>
                    </a:lnTo>
                    <a:close/>
                  </a:path>
                </a:pathLst>
              </a:custGeom>
              <a:solidFill>
                <a:srgbClr val="E3E3E3"/>
              </a:solidFill>
            </p:spPr>
            <p:txBody>
              <a:bodyPr wrap="square" lIns="0" tIns="0" rIns="0" bIns="0" rtlCol="0"/>
              <a:lstStyle/>
              <a:p>
                <a:endParaRPr/>
              </a:p>
            </p:txBody>
          </p:sp>
          <p:pic>
            <p:nvPicPr>
              <p:cNvPr id="851" name="object 836">
                <a:extLst>
                  <a:ext uri="{FF2B5EF4-FFF2-40B4-BE49-F238E27FC236}">
                    <a16:creationId xmlns:a16="http://schemas.microsoft.com/office/drawing/2014/main" id="{194E1FEB-7A97-1B04-C467-B1A8B6220EA6}"/>
                  </a:ext>
                </a:extLst>
              </p:cNvPr>
              <p:cNvPicPr/>
              <p:nvPr/>
            </p:nvPicPr>
            <p:blipFill>
              <a:blip r:embed="rId527" cstate="hqprint">
                <a:extLst>
                  <a:ext uri="{28A0092B-C50C-407E-A947-70E740481C1C}">
                    <a14:useLocalDpi xmlns:a14="http://schemas.microsoft.com/office/drawing/2010/main"/>
                  </a:ext>
                </a:extLst>
              </a:blip>
              <a:stretch>
                <a:fillRect/>
              </a:stretch>
            </p:blipFill>
            <p:spPr>
              <a:xfrm>
                <a:off x="6336741" y="2299614"/>
                <a:ext cx="110883" cy="152400"/>
              </a:xfrm>
              <a:prstGeom prst="rect">
                <a:avLst/>
              </a:prstGeom>
            </p:spPr>
          </p:pic>
          <p:pic>
            <p:nvPicPr>
              <p:cNvPr id="852" name="object 837">
                <a:extLst>
                  <a:ext uri="{FF2B5EF4-FFF2-40B4-BE49-F238E27FC236}">
                    <a16:creationId xmlns:a16="http://schemas.microsoft.com/office/drawing/2014/main" id="{933F915D-77A2-5DCB-2A47-4F4375C66105}"/>
                  </a:ext>
                </a:extLst>
              </p:cNvPr>
              <p:cNvPicPr/>
              <p:nvPr/>
            </p:nvPicPr>
            <p:blipFill>
              <a:blip r:embed="rId528" cstate="print">
                <a:extLst>
                  <a:ext uri="{28A0092B-C50C-407E-A947-70E740481C1C}">
                    <a14:useLocalDpi xmlns:a14="http://schemas.microsoft.com/office/drawing/2010/main"/>
                  </a:ext>
                </a:extLst>
              </a:blip>
              <a:stretch>
                <a:fillRect/>
              </a:stretch>
            </p:blipFill>
            <p:spPr>
              <a:xfrm>
                <a:off x="6362877" y="2330526"/>
                <a:ext cx="16725" cy="40284"/>
              </a:xfrm>
              <a:prstGeom prst="rect">
                <a:avLst/>
              </a:prstGeom>
            </p:spPr>
          </p:pic>
          <p:pic>
            <p:nvPicPr>
              <p:cNvPr id="853" name="object 838">
                <a:extLst>
                  <a:ext uri="{FF2B5EF4-FFF2-40B4-BE49-F238E27FC236}">
                    <a16:creationId xmlns:a16="http://schemas.microsoft.com/office/drawing/2014/main" id="{BD0176A3-8CF7-942E-0446-BBD1BA80ECC0}"/>
                  </a:ext>
                </a:extLst>
              </p:cNvPr>
              <p:cNvPicPr/>
              <p:nvPr/>
            </p:nvPicPr>
            <p:blipFill>
              <a:blip r:embed="rId529" cstate="print">
                <a:extLst>
                  <a:ext uri="{28A0092B-C50C-407E-A947-70E740481C1C}">
                    <a14:useLocalDpi xmlns:a14="http://schemas.microsoft.com/office/drawing/2010/main"/>
                  </a:ext>
                </a:extLst>
              </a:blip>
              <a:stretch>
                <a:fillRect/>
              </a:stretch>
            </p:blipFill>
            <p:spPr>
              <a:xfrm>
                <a:off x="6362877" y="2331872"/>
                <a:ext cx="68199" cy="41833"/>
              </a:xfrm>
              <a:prstGeom prst="rect">
                <a:avLst/>
              </a:prstGeom>
            </p:spPr>
          </p:pic>
          <p:pic>
            <p:nvPicPr>
              <p:cNvPr id="854" name="object 839">
                <a:extLst>
                  <a:ext uri="{FF2B5EF4-FFF2-40B4-BE49-F238E27FC236}">
                    <a16:creationId xmlns:a16="http://schemas.microsoft.com/office/drawing/2014/main" id="{847A8910-B392-52BF-822C-0DE8825B0204}"/>
                  </a:ext>
                </a:extLst>
              </p:cNvPr>
              <p:cNvPicPr/>
              <p:nvPr/>
            </p:nvPicPr>
            <p:blipFill>
              <a:blip r:embed="rId530" cstate="hqprint">
                <a:extLst>
                  <a:ext uri="{28A0092B-C50C-407E-A947-70E740481C1C}">
                    <a14:useLocalDpi xmlns:a14="http://schemas.microsoft.com/office/drawing/2010/main"/>
                  </a:ext>
                </a:extLst>
              </a:blip>
              <a:stretch>
                <a:fillRect/>
              </a:stretch>
            </p:blipFill>
            <p:spPr>
              <a:xfrm>
                <a:off x="6492923" y="2227656"/>
                <a:ext cx="95874" cy="101346"/>
              </a:xfrm>
              <a:prstGeom prst="rect">
                <a:avLst/>
              </a:prstGeom>
            </p:spPr>
          </p:pic>
          <p:pic>
            <p:nvPicPr>
              <p:cNvPr id="855" name="object 840">
                <a:extLst>
                  <a:ext uri="{FF2B5EF4-FFF2-40B4-BE49-F238E27FC236}">
                    <a16:creationId xmlns:a16="http://schemas.microsoft.com/office/drawing/2014/main" id="{EC4DF521-11CE-5E2C-189A-D733E0EA2CE3}"/>
                  </a:ext>
                </a:extLst>
              </p:cNvPr>
              <p:cNvPicPr/>
              <p:nvPr/>
            </p:nvPicPr>
            <p:blipFill>
              <a:blip r:embed="rId531" cstate="hqprint">
                <a:extLst>
                  <a:ext uri="{28A0092B-C50C-407E-A947-70E740481C1C}">
                    <a14:useLocalDpi xmlns:a14="http://schemas.microsoft.com/office/drawing/2010/main"/>
                  </a:ext>
                </a:extLst>
              </a:blip>
              <a:stretch>
                <a:fillRect/>
              </a:stretch>
            </p:blipFill>
            <p:spPr>
              <a:xfrm>
                <a:off x="6521996" y="2239556"/>
                <a:ext cx="56870" cy="60007"/>
              </a:xfrm>
              <a:prstGeom prst="rect">
                <a:avLst/>
              </a:prstGeom>
            </p:spPr>
          </p:pic>
          <p:sp>
            <p:nvSpPr>
              <p:cNvPr id="856" name="object 841">
                <a:extLst>
                  <a:ext uri="{FF2B5EF4-FFF2-40B4-BE49-F238E27FC236}">
                    <a16:creationId xmlns:a16="http://schemas.microsoft.com/office/drawing/2014/main" id="{A05CEC7B-0DD8-311B-C3EB-DB4905F47407}"/>
                  </a:ext>
                </a:extLst>
              </p:cNvPr>
              <p:cNvSpPr/>
              <p:nvPr/>
            </p:nvSpPr>
            <p:spPr>
              <a:xfrm>
                <a:off x="6568385" y="2284183"/>
                <a:ext cx="635" cy="0"/>
              </a:xfrm>
              <a:custGeom>
                <a:avLst/>
                <a:gdLst/>
                <a:ahLst/>
                <a:cxnLst/>
                <a:rect l="l" t="t" r="r" b="b"/>
                <a:pathLst>
                  <a:path w="634">
                    <a:moveTo>
                      <a:pt x="0" y="0"/>
                    </a:moveTo>
                    <a:lnTo>
                      <a:pt x="187" y="0"/>
                    </a:lnTo>
                  </a:path>
                </a:pathLst>
              </a:custGeom>
              <a:ln w="3175">
                <a:solidFill>
                  <a:srgbClr val="709FB4"/>
                </a:solidFill>
              </a:ln>
            </p:spPr>
            <p:txBody>
              <a:bodyPr wrap="square" lIns="0" tIns="0" rIns="0" bIns="0" rtlCol="0"/>
              <a:lstStyle/>
              <a:p>
                <a:endParaRPr/>
              </a:p>
            </p:txBody>
          </p:sp>
          <p:sp>
            <p:nvSpPr>
              <p:cNvPr id="857" name="object 842">
                <a:extLst>
                  <a:ext uri="{FF2B5EF4-FFF2-40B4-BE49-F238E27FC236}">
                    <a16:creationId xmlns:a16="http://schemas.microsoft.com/office/drawing/2014/main" id="{13848DA0-2D49-F088-3F8D-3F47ED46F9CC}"/>
                  </a:ext>
                </a:extLst>
              </p:cNvPr>
              <p:cNvSpPr/>
              <p:nvPr/>
            </p:nvSpPr>
            <p:spPr>
              <a:xfrm>
                <a:off x="6312677" y="2591799"/>
                <a:ext cx="216535" cy="198120"/>
              </a:xfrm>
              <a:custGeom>
                <a:avLst/>
                <a:gdLst/>
                <a:ahLst/>
                <a:cxnLst/>
                <a:rect l="l" t="t" r="r" b="b"/>
                <a:pathLst>
                  <a:path w="216534" h="198119">
                    <a:moveTo>
                      <a:pt x="189248" y="0"/>
                    </a:moveTo>
                    <a:lnTo>
                      <a:pt x="171970" y="27"/>
                    </a:lnTo>
                    <a:lnTo>
                      <a:pt x="165530" y="1886"/>
                    </a:lnTo>
                    <a:lnTo>
                      <a:pt x="146558" y="8726"/>
                    </a:lnTo>
                    <a:lnTo>
                      <a:pt x="139450" y="10540"/>
                    </a:lnTo>
                    <a:lnTo>
                      <a:pt x="132207" y="11706"/>
                    </a:lnTo>
                    <a:lnTo>
                      <a:pt x="124887" y="12218"/>
                    </a:lnTo>
                    <a:lnTo>
                      <a:pt x="117551" y="12066"/>
                    </a:lnTo>
                    <a:lnTo>
                      <a:pt x="111544" y="11660"/>
                    </a:lnTo>
                    <a:lnTo>
                      <a:pt x="105003" y="10695"/>
                    </a:lnTo>
                    <a:lnTo>
                      <a:pt x="99847" y="13832"/>
                    </a:lnTo>
                    <a:lnTo>
                      <a:pt x="94824" y="18901"/>
                    </a:lnTo>
                    <a:lnTo>
                      <a:pt x="92541" y="25552"/>
                    </a:lnTo>
                    <a:lnTo>
                      <a:pt x="92407" y="33011"/>
                    </a:lnTo>
                    <a:lnTo>
                      <a:pt x="93827" y="40502"/>
                    </a:lnTo>
                    <a:lnTo>
                      <a:pt x="80137" y="47982"/>
                    </a:lnTo>
                    <a:lnTo>
                      <a:pt x="74790" y="54510"/>
                    </a:lnTo>
                    <a:lnTo>
                      <a:pt x="72237" y="52211"/>
                    </a:lnTo>
                    <a:lnTo>
                      <a:pt x="69583" y="51195"/>
                    </a:lnTo>
                    <a:lnTo>
                      <a:pt x="67335" y="51030"/>
                    </a:lnTo>
                    <a:lnTo>
                      <a:pt x="63487" y="51119"/>
                    </a:lnTo>
                    <a:lnTo>
                      <a:pt x="59639" y="53621"/>
                    </a:lnTo>
                    <a:lnTo>
                      <a:pt x="55930" y="59628"/>
                    </a:lnTo>
                    <a:lnTo>
                      <a:pt x="55181" y="62536"/>
                    </a:lnTo>
                    <a:lnTo>
                      <a:pt x="55054" y="65572"/>
                    </a:lnTo>
                    <a:lnTo>
                      <a:pt x="52886" y="57999"/>
                    </a:lnTo>
                    <a:lnTo>
                      <a:pt x="47688" y="32894"/>
                    </a:lnTo>
                    <a:lnTo>
                      <a:pt x="47040" y="31688"/>
                    </a:lnTo>
                    <a:lnTo>
                      <a:pt x="44983" y="30304"/>
                    </a:lnTo>
                    <a:lnTo>
                      <a:pt x="43370" y="30545"/>
                    </a:lnTo>
                    <a:lnTo>
                      <a:pt x="38239" y="33364"/>
                    </a:lnTo>
                    <a:lnTo>
                      <a:pt x="35864" y="36171"/>
                    </a:lnTo>
                    <a:lnTo>
                      <a:pt x="32372" y="43677"/>
                    </a:lnTo>
                    <a:lnTo>
                      <a:pt x="31965" y="48693"/>
                    </a:lnTo>
                    <a:lnTo>
                      <a:pt x="32372" y="61381"/>
                    </a:lnTo>
                    <a:lnTo>
                      <a:pt x="34010" y="69153"/>
                    </a:lnTo>
                    <a:lnTo>
                      <a:pt x="37795" y="78792"/>
                    </a:lnTo>
                    <a:lnTo>
                      <a:pt x="28041" y="79300"/>
                    </a:lnTo>
                    <a:lnTo>
                      <a:pt x="19405" y="76062"/>
                    </a:lnTo>
                    <a:lnTo>
                      <a:pt x="15722" y="73407"/>
                    </a:lnTo>
                    <a:lnTo>
                      <a:pt x="7162" y="71236"/>
                    </a:lnTo>
                    <a:lnTo>
                      <a:pt x="1777" y="72366"/>
                    </a:lnTo>
                    <a:lnTo>
                      <a:pt x="0" y="76405"/>
                    </a:lnTo>
                    <a:lnTo>
                      <a:pt x="2240" y="82695"/>
                    </a:lnTo>
                    <a:lnTo>
                      <a:pt x="25006" y="101182"/>
                    </a:lnTo>
                    <a:lnTo>
                      <a:pt x="20294" y="103303"/>
                    </a:lnTo>
                    <a:lnTo>
                      <a:pt x="15633" y="105932"/>
                    </a:lnTo>
                    <a:lnTo>
                      <a:pt x="10756" y="113057"/>
                    </a:lnTo>
                    <a:lnTo>
                      <a:pt x="9880" y="117349"/>
                    </a:lnTo>
                    <a:lnTo>
                      <a:pt x="14147" y="121744"/>
                    </a:lnTo>
                    <a:lnTo>
                      <a:pt x="17068" y="121909"/>
                    </a:lnTo>
                    <a:lnTo>
                      <a:pt x="24599" y="121642"/>
                    </a:lnTo>
                    <a:lnTo>
                      <a:pt x="29463" y="121020"/>
                    </a:lnTo>
                    <a:lnTo>
                      <a:pt x="34264" y="120016"/>
                    </a:lnTo>
                    <a:lnTo>
                      <a:pt x="28930" y="124576"/>
                    </a:lnTo>
                    <a:lnTo>
                      <a:pt x="22987" y="131332"/>
                    </a:lnTo>
                    <a:lnTo>
                      <a:pt x="21462" y="136514"/>
                    </a:lnTo>
                    <a:lnTo>
                      <a:pt x="21894" y="139600"/>
                    </a:lnTo>
                    <a:lnTo>
                      <a:pt x="26187" y="143448"/>
                    </a:lnTo>
                    <a:lnTo>
                      <a:pt x="29667" y="143245"/>
                    </a:lnTo>
                    <a:lnTo>
                      <a:pt x="39624" y="141581"/>
                    </a:lnTo>
                    <a:lnTo>
                      <a:pt x="46367" y="139359"/>
                    </a:lnTo>
                    <a:lnTo>
                      <a:pt x="52654" y="136222"/>
                    </a:lnTo>
                    <a:lnTo>
                      <a:pt x="49034" y="141962"/>
                    </a:lnTo>
                    <a:lnTo>
                      <a:pt x="46202" y="148236"/>
                    </a:lnTo>
                    <a:lnTo>
                      <a:pt x="43497" y="157723"/>
                    </a:lnTo>
                    <a:lnTo>
                      <a:pt x="42925" y="161152"/>
                    </a:lnTo>
                    <a:lnTo>
                      <a:pt x="46266" y="165825"/>
                    </a:lnTo>
                    <a:lnTo>
                      <a:pt x="49301" y="166600"/>
                    </a:lnTo>
                    <a:lnTo>
                      <a:pt x="54610" y="165673"/>
                    </a:lnTo>
                    <a:lnTo>
                      <a:pt x="62369" y="160212"/>
                    </a:lnTo>
                    <a:lnTo>
                      <a:pt x="65379" y="157545"/>
                    </a:lnTo>
                    <a:lnTo>
                      <a:pt x="68135" y="154649"/>
                    </a:lnTo>
                    <a:lnTo>
                      <a:pt x="66243" y="161393"/>
                    </a:lnTo>
                    <a:lnTo>
                      <a:pt x="65138" y="168340"/>
                    </a:lnTo>
                    <a:lnTo>
                      <a:pt x="64871" y="177941"/>
                    </a:lnTo>
                    <a:lnTo>
                      <a:pt x="65036" y="180875"/>
                    </a:lnTo>
                    <a:lnTo>
                      <a:pt x="69456" y="185117"/>
                    </a:lnTo>
                    <a:lnTo>
                      <a:pt x="73748" y="184215"/>
                    </a:lnTo>
                    <a:lnTo>
                      <a:pt x="80429" y="179592"/>
                    </a:lnTo>
                    <a:lnTo>
                      <a:pt x="82892" y="175566"/>
                    </a:lnTo>
                    <a:lnTo>
                      <a:pt x="84886" y="171324"/>
                    </a:lnTo>
                    <a:lnTo>
                      <a:pt x="86575" y="176887"/>
                    </a:lnTo>
                    <a:lnTo>
                      <a:pt x="89209" y="183297"/>
                    </a:lnTo>
                    <a:lnTo>
                      <a:pt x="92671" y="189284"/>
                    </a:lnTo>
                    <a:lnTo>
                      <a:pt x="97134" y="194330"/>
                    </a:lnTo>
                    <a:lnTo>
                      <a:pt x="102768" y="197918"/>
                    </a:lnTo>
                    <a:lnTo>
                      <a:pt x="107099" y="197080"/>
                    </a:lnTo>
                    <a:lnTo>
                      <a:pt x="109397" y="192076"/>
                    </a:lnTo>
                    <a:lnTo>
                      <a:pt x="109194" y="183275"/>
                    </a:lnTo>
                    <a:lnTo>
                      <a:pt x="107429" y="179084"/>
                    </a:lnTo>
                    <a:lnTo>
                      <a:pt x="106121" y="169229"/>
                    </a:lnTo>
                    <a:lnTo>
                      <a:pt x="108165" y="163755"/>
                    </a:lnTo>
                    <a:lnTo>
                      <a:pt x="109385" y="158536"/>
                    </a:lnTo>
                    <a:lnTo>
                      <a:pt x="118935" y="163514"/>
                    </a:lnTo>
                    <a:lnTo>
                      <a:pt x="126504" y="165952"/>
                    </a:lnTo>
                    <a:lnTo>
                      <a:pt x="134264" y="167032"/>
                    </a:lnTo>
                    <a:lnTo>
                      <a:pt x="139064" y="167680"/>
                    </a:lnTo>
                    <a:lnTo>
                      <a:pt x="144094" y="167819"/>
                    </a:lnTo>
                    <a:lnTo>
                      <a:pt x="151942" y="165140"/>
                    </a:lnTo>
                    <a:lnTo>
                      <a:pt x="154978" y="163082"/>
                    </a:lnTo>
                    <a:lnTo>
                      <a:pt x="158305" y="158256"/>
                    </a:lnTo>
                    <a:lnTo>
                      <a:pt x="158724" y="156669"/>
                    </a:lnTo>
                    <a:lnTo>
                      <a:pt x="157556" y="154484"/>
                    </a:lnTo>
                    <a:lnTo>
                      <a:pt x="156438" y="153735"/>
                    </a:lnTo>
                    <a:lnTo>
                      <a:pt x="132870" y="146208"/>
                    </a:lnTo>
                    <a:lnTo>
                      <a:pt x="125818" y="143448"/>
                    </a:lnTo>
                    <a:lnTo>
                      <a:pt x="129984" y="142432"/>
                    </a:lnTo>
                    <a:lnTo>
                      <a:pt x="133794" y="140032"/>
                    </a:lnTo>
                    <a:lnTo>
                      <a:pt x="138074" y="134837"/>
                    </a:lnTo>
                    <a:lnTo>
                      <a:pt x="137706" y="131764"/>
                    </a:lnTo>
                    <a:lnTo>
                      <a:pt x="136220" y="128818"/>
                    </a:lnTo>
                    <a:lnTo>
                      <a:pt x="143852" y="122404"/>
                    </a:lnTo>
                    <a:lnTo>
                      <a:pt x="147523" y="118899"/>
                    </a:lnTo>
                    <a:lnTo>
                      <a:pt x="152819" y="112816"/>
                    </a:lnTo>
                    <a:lnTo>
                      <a:pt x="154254" y="113628"/>
                    </a:lnTo>
                    <a:lnTo>
                      <a:pt x="162136" y="115899"/>
                    </a:lnTo>
                    <a:lnTo>
                      <a:pt x="169964" y="115156"/>
                    </a:lnTo>
                    <a:lnTo>
                      <a:pt x="176610" y="111264"/>
                    </a:lnTo>
                    <a:lnTo>
                      <a:pt x="180949" y="104091"/>
                    </a:lnTo>
                    <a:lnTo>
                      <a:pt x="182486" y="99252"/>
                    </a:lnTo>
                    <a:lnTo>
                      <a:pt x="182765" y="94121"/>
                    </a:lnTo>
                    <a:lnTo>
                      <a:pt x="184315" y="89244"/>
                    </a:lnTo>
                    <a:lnTo>
                      <a:pt x="187370" y="82272"/>
                    </a:lnTo>
                    <a:lnTo>
                      <a:pt x="191590" y="75719"/>
                    </a:lnTo>
                    <a:lnTo>
                      <a:pt x="205975" y="57578"/>
                    </a:lnTo>
                    <a:lnTo>
                      <a:pt x="210238" y="51103"/>
                    </a:lnTo>
                    <a:lnTo>
                      <a:pt x="213792" y="44242"/>
                    </a:lnTo>
                    <a:lnTo>
                      <a:pt x="216344" y="37022"/>
                    </a:lnTo>
                    <a:lnTo>
                      <a:pt x="215354" y="19776"/>
                    </a:lnTo>
                    <a:lnTo>
                      <a:pt x="205016" y="7009"/>
                    </a:lnTo>
                    <a:lnTo>
                      <a:pt x="189248" y="0"/>
                    </a:lnTo>
                    <a:close/>
                  </a:path>
                </a:pathLst>
              </a:custGeom>
              <a:solidFill>
                <a:srgbClr val="FFE163"/>
              </a:solidFill>
            </p:spPr>
            <p:txBody>
              <a:bodyPr wrap="square" lIns="0" tIns="0" rIns="0" bIns="0" rtlCol="0"/>
              <a:lstStyle/>
              <a:p>
                <a:endParaRPr/>
              </a:p>
            </p:txBody>
          </p:sp>
          <p:sp>
            <p:nvSpPr>
              <p:cNvPr id="858" name="object 843">
                <a:extLst>
                  <a:ext uri="{FF2B5EF4-FFF2-40B4-BE49-F238E27FC236}">
                    <a16:creationId xmlns:a16="http://schemas.microsoft.com/office/drawing/2014/main" id="{6262CC10-DA1A-B767-B9E4-3C635B606AAE}"/>
                  </a:ext>
                </a:extLst>
              </p:cNvPr>
              <p:cNvSpPr/>
              <p:nvPr/>
            </p:nvSpPr>
            <p:spPr>
              <a:xfrm>
                <a:off x="6376149" y="2658249"/>
                <a:ext cx="61594" cy="71120"/>
              </a:xfrm>
              <a:custGeom>
                <a:avLst/>
                <a:gdLst/>
                <a:ahLst/>
                <a:cxnLst/>
                <a:rect l="l" t="t" r="r" b="b"/>
                <a:pathLst>
                  <a:path w="61595" h="71119">
                    <a:moveTo>
                      <a:pt x="15875" y="7378"/>
                    </a:moveTo>
                    <a:lnTo>
                      <a:pt x="8432" y="0"/>
                    </a:lnTo>
                    <a:lnTo>
                      <a:pt x="7467" y="0"/>
                    </a:lnTo>
                    <a:lnTo>
                      <a:pt x="0" y="9855"/>
                    </a:lnTo>
                    <a:lnTo>
                      <a:pt x="673" y="11747"/>
                    </a:lnTo>
                    <a:lnTo>
                      <a:pt x="3594" y="14986"/>
                    </a:lnTo>
                    <a:lnTo>
                      <a:pt x="5727" y="15862"/>
                    </a:lnTo>
                    <a:lnTo>
                      <a:pt x="9842" y="15887"/>
                    </a:lnTo>
                    <a:lnTo>
                      <a:pt x="11747" y="15214"/>
                    </a:lnTo>
                    <a:lnTo>
                      <a:pt x="14859" y="12407"/>
                    </a:lnTo>
                    <a:lnTo>
                      <a:pt x="15735" y="10490"/>
                    </a:lnTo>
                    <a:lnTo>
                      <a:pt x="15875" y="8509"/>
                    </a:lnTo>
                    <a:lnTo>
                      <a:pt x="15875" y="7378"/>
                    </a:lnTo>
                    <a:close/>
                  </a:path>
                  <a:path w="61595" h="71119">
                    <a:moveTo>
                      <a:pt x="29108" y="56438"/>
                    </a:moveTo>
                    <a:lnTo>
                      <a:pt x="29095" y="55321"/>
                    </a:lnTo>
                    <a:lnTo>
                      <a:pt x="28295" y="54457"/>
                    </a:lnTo>
                    <a:lnTo>
                      <a:pt x="19900" y="54063"/>
                    </a:lnTo>
                    <a:lnTo>
                      <a:pt x="14389" y="51841"/>
                    </a:lnTo>
                    <a:lnTo>
                      <a:pt x="7708" y="44056"/>
                    </a:lnTo>
                    <a:lnTo>
                      <a:pt x="7340" y="39293"/>
                    </a:lnTo>
                    <a:lnTo>
                      <a:pt x="7366" y="35496"/>
                    </a:lnTo>
                    <a:lnTo>
                      <a:pt x="6629" y="34671"/>
                    </a:lnTo>
                    <a:lnTo>
                      <a:pt x="4572" y="34442"/>
                    </a:lnTo>
                    <a:lnTo>
                      <a:pt x="3632" y="35217"/>
                    </a:lnTo>
                    <a:lnTo>
                      <a:pt x="3467" y="36791"/>
                    </a:lnTo>
                    <a:lnTo>
                      <a:pt x="3467" y="39966"/>
                    </a:lnTo>
                    <a:lnTo>
                      <a:pt x="27292" y="58267"/>
                    </a:lnTo>
                    <a:lnTo>
                      <a:pt x="28270" y="58216"/>
                    </a:lnTo>
                    <a:lnTo>
                      <a:pt x="29044" y="57442"/>
                    </a:lnTo>
                    <a:lnTo>
                      <a:pt x="29108" y="56438"/>
                    </a:lnTo>
                    <a:close/>
                  </a:path>
                  <a:path w="61595" h="71119">
                    <a:moveTo>
                      <a:pt x="61582" y="60223"/>
                    </a:moveTo>
                    <a:lnTo>
                      <a:pt x="60909" y="58318"/>
                    </a:lnTo>
                    <a:lnTo>
                      <a:pt x="58000" y="55079"/>
                    </a:lnTo>
                    <a:lnTo>
                      <a:pt x="55854" y="54203"/>
                    </a:lnTo>
                    <a:lnTo>
                      <a:pt x="51739" y="54178"/>
                    </a:lnTo>
                    <a:lnTo>
                      <a:pt x="49847" y="54851"/>
                    </a:lnTo>
                    <a:lnTo>
                      <a:pt x="46609" y="57759"/>
                    </a:lnTo>
                    <a:lnTo>
                      <a:pt x="45720" y="59905"/>
                    </a:lnTo>
                    <a:lnTo>
                      <a:pt x="45694" y="62166"/>
                    </a:lnTo>
                    <a:lnTo>
                      <a:pt x="45707" y="64046"/>
                    </a:lnTo>
                    <a:lnTo>
                      <a:pt x="46380" y="65925"/>
                    </a:lnTo>
                    <a:lnTo>
                      <a:pt x="50673" y="70688"/>
                    </a:lnTo>
                    <a:lnTo>
                      <a:pt x="55702" y="70954"/>
                    </a:lnTo>
                    <a:lnTo>
                      <a:pt x="60693" y="66459"/>
                    </a:lnTo>
                    <a:lnTo>
                      <a:pt x="61582" y="64287"/>
                    </a:lnTo>
                    <a:lnTo>
                      <a:pt x="61582" y="62115"/>
                    </a:lnTo>
                    <a:lnTo>
                      <a:pt x="61582" y="60223"/>
                    </a:lnTo>
                    <a:close/>
                  </a:path>
                </a:pathLst>
              </a:custGeom>
              <a:solidFill>
                <a:srgbClr val="9A8A3F"/>
              </a:solidFill>
            </p:spPr>
            <p:txBody>
              <a:bodyPr wrap="square" lIns="0" tIns="0" rIns="0" bIns="0" rtlCol="0"/>
              <a:lstStyle/>
              <a:p>
                <a:endParaRPr/>
              </a:p>
            </p:txBody>
          </p:sp>
          <p:sp>
            <p:nvSpPr>
              <p:cNvPr id="859" name="object 844">
                <a:extLst>
                  <a:ext uri="{FF2B5EF4-FFF2-40B4-BE49-F238E27FC236}">
                    <a16:creationId xmlns:a16="http://schemas.microsoft.com/office/drawing/2014/main" id="{032B44E7-A7C6-2BE8-9792-3736C0B471B1}"/>
                  </a:ext>
                </a:extLst>
              </p:cNvPr>
              <p:cNvSpPr/>
              <p:nvPr/>
            </p:nvSpPr>
            <p:spPr>
              <a:xfrm>
                <a:off x="6406064" y="2630648"/>
                <a:ext cx="0" cy="635"/>
              </a:xfrm>
              <a:custGeom>
                <a:avLst/>
                <a:gdLst/>
                <a:ahLst/>
                <a:cxnLst/>
                <a:rect l="l" t="t" r="r" b="b"/>
                <a:pathLst>
                  <a:path h="635">
                    <a:moveTo>
                      <a:pt x="0" y="165"/>
                    </a:moveTo>
                    <a:lnTo>
                      <a:pt x="0" y="0"/>
                    </a:lnTo>
                  </a:path>
                </a:pathLst>
              </a:custGeom>
              <a:ln w="3175">
                <a:solidFill>
                  <a:srgbClr val="588DA3"/>
                </a:solidFill>
              </a:ln>
            </p:spPr>
            <p:txBody>
              <a:bodyPr wrap="square" lIns="0" tIns="0" rIns="0" bIns="0" rtlCol="0"/>
              <a:lstStyle/>
              <a:p>
                <a:endParaRPr/>
              </a:p>
            </p:txBody>
          </p:sp>
          <p:sp>
            <p:nvSpPr>
              <p:cNvPr id="860" name="object 845">
                <a:extLst>
                  <a:ext uri="{FF2B5EF4-FFF2-40B4-BE49-F238E27FC236}">
                    <a16:creationId xmlns:a16="http://schemas.microsoft.com/office/drawing/2014/main" id="{994D7156-2919-3DB0-5CC1-1851A77A415B}"/>
                  </a:ext>
                </a:extLst>
              </p:cNvPr>
              <p:cNvSpPr/>
              <p:nvPr/>
            </p:nvSpPr>
            <p:spPr>
              <a:xfrm>
                <a:off x="6405614" y="2608586"/>
                <a:ext cx="59690" cy="24130"/>
              </a:xfrm>
              <a:custGeom>
                <a:avLst/>
                <a:gdLst/>
                <a:ahLst/>
                <a:cxnLst/>
                <a:rect l="l" t="t" r="r" b="b"/>
                <a:pathLst>
                  <a:path w="59689" h="24130">
                    <a:moveTo>
                      <a:pt x="59143" y="0"/>
                    </a:moveTo>
                    <a:lnTo>
                      <a:pt x="21094" y="8343"/>
                    </a:lnTo>
                    <a:lnTo>
                      <a:pt x="0" y="19913"/>
                    </a:lnTo>
                    <a:lnTo>
                      <a:pt x="888" y="23698"/>
                    </a:lnTo>
                    <a:lnTo>
                      <a:pt x="10477" y="18262"/>
                    </a:lnTo>
                    <a:lnTo>
                      <a:pt x="15239" y="15836"/>
                    </a:lnTo>
                    <a:lnTo>
                      <a:pt x="22732" y="12623"/>
                    </a:lnTo>
                    <a:lnTo>
                      <a:pt x="32956" y="8775"/>
                    </a:lnTo>
                    <a:lnTo>
                      <a:pt x="56514" y="952"/>
                    </a:lnTo>
                    <a:lnTo>
                      <a:pt x="59143" y="0"/>
                    </a:lnTo>
                    <a:close/>
                  </a:path>
                </a:pathLst>
              </a:custGeom>
              <a:solidFill>
                <a:srgbClr val="E4C85A"/>
              </a:solidFill>
            </p:spPr>
            <p:txBody>
              <a:bodyPr wrap="square" lIns="0" tIns="0" rIns="0" bIns="0" rtlCol="0"/>
              <a:lstStyle/>
              <a:p>
                <a:endParaRPr/>
              </a:p>
            </p:txBody>
          </p:sp>
          <p:sp>
            <p:nvSpPr>
              <p:cNvPr id="861" name="object 846">
                <a:extLst>
                  <a:ext uri="{FF2B5EF4-FFF2-40B4-BE49-F238E27FC236}">
                    <a16:creationId xmlns:a16="http://schemas.microsoft.com/office/drawing/2014/main" id="{42520A75-DF00-2620-CA80-CA7E2B86387E}"/>
                  </a:ext>
                </a:extLst>
              </p:cNvPr>
              <p:cNvSpPr/>
              <p:nvPr/>
            </p:nvSpPr>
            <p:spPr>
              <a:xfrm>
                <a:off x="6467978" y="2705919"/>
                <a:ext cx="635" cy="0"/>
              </a:xfrm>
              <a:custGeom>
                <a:avLst/>
                <a:gdLst/>
                <a:ahLst/>
                <a:cxnLst/>
                <a:rect l="l" t="t" r="r" b="b"/>
                <a:pathLst>
                  <a:path w="635">
                    <a:moveTo>
                      <a:pt x="0" y="0"/>
                    </a:moveTo>
                    <a:lnTo>
                      <a:pt x="42" y="0"/>
                    </a:lnTo>
                  </a:path>
                </a:pathLst>
              </a:custGeom>
              <a:ln w="3175">
                <a:solidFill>
                  <a:srgbClr val="568BA1"/>
                </a:solidFill>
              </a:ln>
            </p:spPr>
            <p:txBody>
              <a:bodyPr wrap="square" lIns="0" tIns="0" rIns="0" bIns="0" rtlCol="0"/>
              <a:lstStyle/>
              <a:p>
                <a:endParaRPr/>
              </a:p>
            </p:txBody>
          </p:sp>
          <p:sp>
            <p:nvSpPr>
              <p:cNvPr id="862" name="object 847">
                <a:extLst>
                  <a:ext uri="{FF2B5EF4-FFF2-40B4-BE49-F238E27FC236}">
                    <a16:creationId xmlns:a16="http://schemas.microsoft.com/office/drawing/2014/main" id="{83C284E7-8C4A-B0C1-F8BC-CB3F523B0EE8}"/>
                  </a:ext>
                </a:extLst>
              </p:cNvPr>
              <p:cNvSpPr/>
              <p:nvPr/>
            </p:nvSpPr>
            <p:spPr>
              <a:xfrm>
                <a:off x="6465491" y="2652892"/>
                <a:ext cx="36830" cy="53975"/>
              </a:xfrm>
              <a:custGeom>
                <a:avLst/>
                <a:gdLst/>
                <a:ahLst/>
                <a:cxnLst/>
                <a:rect l="l" t="t" r="r" b="b"/>
                <a:pathLst>
                  <a:path w="36829" h="53975">
                    <a:moveTo>
                      <a:pt x="36283" y="0"/>
                    </a:moveTo>
                    <a:lnTo>
                      <a:pt x="27673" y="13525"/>
                    </a:lnTo>
                    <a:lnTo>
                      <a:pt x="19202" y="26962"/>
                    </a:lnTo>
                    <a:lnTo>
                      <a:pt x="14757" y="33477"/>
                    </a:lnTo>
                    <a:lnTo>
                      <a:pt x="11645" y="37693"/>
                    </a:lnTo>
                    <a:lnTo>
                      <a:pt x="4292" y="46888"/>
                    </a:lnTo>
                    <a:lnTo>
                      <a:pt x="0" y="51714"/>
                    </a:lnTo>
                    <a:lnTo>
                      <a:pt x="3517" y="53428"/>
                    </a:lnTo>
                    <a:lnTo>
                      <a:pt x="28219" y="19913"/>
                    </a:lnTo>
                    <a:lnTo>
                      <a:pt x="35547" y="2603"/>
                    </a:lnTo>
                    <a:lnTo>
                      <a:pt x="36283" y="0"/>
                    </a:lnTo>
                    <a:close/>
                  </a:path>
                </a:pathLst>
              </a:custGeom>
              <a:solidFill>
                <a:srgbClr val="E4C85A"/>
              </a:solidFill>
            </p:spPr>
            <p:txBody>
              <a:bodyPr wrap="square" lIns="0" tIns="0" rIns="0" bIns="0" rtlCol="0"/>
              <a:lstStyle/>
              <a:p>
                <a:endParaRPr/>
              </a:p>
            </p:txBody>
          </p:sp>
          <p:pic>
            <p:nvPicPr>
              <p:cNvPr id="863" name="object 848">
                <a:extLst>
                  <a:ext uri="{FF2B5EF4-FFF2-40B4-BE49-F238E27FC236}">
                    <a16:creationId xmlns:a16="http://schemas.microsoft.com/office/drawing/2014/main" id="{F2991814-0A26-0DC9-DBEB-4FDF9A2BBE52}"/>
                  </a:ext>
                </a:extLst>
              </p:cNvPr>
              <p:cNvPicPr/>
              <p:nvPr/>
            </p:nvPicPr>
            <p:blipFill>
              <a:blip r:embed="rId532" cstate="hqprint">
                <a:extLst>
                  <a:ext uri="{28A0092B-C50C-407E-A947-70E740481C1C}">
                    <a14:useLocalDpi xmlns:a14="http://schemas.microsoft.com/office/drawing/2010/main"/>
                  </a:ext>
                </a:extLst>
              </a:blip>
              <a:stretch>
                <a:fillRect/>
              </a:stretch>
            </p:blipFill>
            <p:spPr>
              <a:xfrm>
                <a:off x="6043434" y="2812935"/>
                <a:ext cx="146316" cy="186689"/>
              </a:xfrm>
              <a:prstGeom prst="rect">
                <a:avLst/>
              </a:prstGeom>
            </p:spPr>
          </p:pic>
          <p:sp>
            <p:nvSpPr>
              <p:cNvPr id="864" name="object 849">
                <a:extLst>
                  <a:ext uri="{FF2B5EF4-FFF2-40B4-BE49-F238E27FC236}">
                    <a16:creationId xmlns:a16="http://schemas.microsoft.com/office/drawing/2014/main" id="{3F5F4CD1-72A4-3FA8-ACA7-01A204D7CAEC}"/>
                  </a:ext>
                </a:extLst>
              </p:cNvPr>
              <p:cNvSpPr/>
              <p:nvPr/>
            </p:nvSpPr>
            <p:spPr>
              <a:xfrm>
                <a:off x="6042894" y="2956533"/>
                <a:ext cx="0" cy="5715"/>
              </a:xfrm>
              <a:custGeom>
                <a:avLst/>
                <a:gdLst/>
                <a:ahLst/>
                <a:cxnLst/>
                <a:rect l="l" t="t" r="r" b="b"/>
                <a:pathLst>
                  <a:path h="5714">
                    <a:moveTo>
                      <a:pt x="0" y="5221"/>
                    </a:moveTo>
                    <a:lnTo>
                      <a:pt x="0" y="0"/>
                    </a:lnTo>
                  </a:path>
                </a:pathLst>
              </a:custGeom>
              <a:ln w="3175">
                <a:solidFill>
                  <a:srgbClr val="F0D872"/>
                </a:solidFill>
              </a:ln>
            </p:spPr>
            <p:txBody>
              <a:bodyPr wrap="square" lIns="0" tIns="0" rIns="0" bIns="0" rtlCol="0"/>
              <a:lstStyle/>
              <a:p>
                <a:endParaRPr/>
              </a:p>
            </p:txBody>
          </p:sp>
          <p:pic>
            <p:nvPicPr>
              <p:cNvPr id="865" name="object 850">
                <a:extLst>
                  <a:ext uri="{FF2B5EF4-FFF2-40B4-BE49-F238E27FC236}">
                    <a16:creationId xmlns:a16="http://schemas.microsoft.com/office/drawing/2014/main" id="{EFB8B6C7-EA41-6684-C6F6-CAB48E54E259}"/>
                  </a:ext>
                </a:extLst>
              </p:cNvPr>
              <p:cNvPicPr/>
              <p:nvPr/>
            </p:nvPicPr>
            <p:blipFill>
              <a:blip r:embed="rId533" cstate="print">
                <a:extLst>
                  <a:ext uri="{28A0092B-C50C-407E-A947-70E740481C1C}">
                    <a14:useLocalDpi xmlns:a14="http://schemas.microsoft.com/office/drawing/2010/main"/>
                  </a:ext>
                </a:extLst>
              </a:blip>
              <a:stretch>
                <a:fillRect/>
              </a:stretch>
            </p:blipFill>
            <p:spPr>
              <a:xfrm>
                <a:off x="6082563" y="2917291"/>
                <a:ext cx="91033" cy="74955"/>
              </a:xfrm>
              <a:prstGeom prst="rect">
                <a:avLst/>
              </a:prstGeom>
            </p:spPr>
          </p:pic>
          <p:pic>
            <p:nvPicPr>
              <p:cNvPr id="866" name="object 851">
                <a:extLst>
                  <a:ext uri="{FF2B5EF4-FFF2-40B4-BE49-F238E27FC236}">
                    <a16:creationId xmlns:a16="http://schemas.microsoft.com/office/drawing/2014/main" id="{84590DD2-CA3D-92E2-A063-B9A367E7CEC7}"/>
                  </a:ext>
                </a:extLst>
              </p:cNvPr>
              <p:cNvPicPr/>
              <p:nvPr/>
            </p:nvPicPr>
            <p:blipFill>
              <a:blip r:embed="rId534" cstate="hqprint">
                <a:extLst>
                  <a:ext uri="{28A0092B-C50C-407E-A947-70E740481C1C}">
                    <a14:useLocalDpi xmlns:a14="http://schemas.microsoft.com/office/drawing/2010/main"/>
                  </a:ext>
                </a:extLst>
              </a:blip>
              <a:stretch>
                <a:fillRect/>
              </a:stretch>
            </p:blipFill>
            <p:spPr>
              <a:xfrm>
                <a:off x="6084874" y="2844800"/>
                <a:ext cx="29971" cy="45097"/>
              </a:xfrm>
              <a:prstGeom prst="rect">
                <a:avLst/>
              </a:prstGeom>
            </p:spPr>
          </p:pic>
          <p:pic>
            <p:nvPicPr>
              <p:cNvPr id="867" name="object 852">
                <a:extLst>
                  <a:ext uri="{FF2B5EF4-FFF2-40B4-BE49-F238E27FC236}">
                    <a16:creationId xmlns:a16="http://schemas.microsoft.com/office/drawing/2014/main" id="{E8D76261-3802-4C25-059A-F5AECB51FA6D}"/>
                  </a:ext>
                </a:extLst>
              </p:cNvPr>
              <p:cNvPicPr/>
              <p:nvPr/>
            </p:nvPicPr>
            <p:blipFill>
              <a:blip r:embed="rId535" cstate="print"/>
              <a:stretch>
                <a:fillRect/>
              </a:stretch>
            </p:blipFill>
            <p:spPr>
              <a:xfrm>
                <a:off x="6161963" y="2856192"/>
                <a:ext cx="6032" cy="53009"/>
              </a:xfrm>
              <a:prstGeom prst="rect">
                <a:avLst/>
              </a:prstGeom>
            </p:spPr>
          </p:pic>
          <p:sp>
            <p:nvSpPr>
              <p:cNvPr id="868" name="object 853">
                <a:extLst>
                  <a:ext uri="{FF2B5EF4-FFF2-40B4-BE49-F238E27FC236}">
                    <a16:creationId xmlns:a16="http://schemas.microsoft.com/office/drawing/2014/main" id="{766B1472-E8FC-3A0E-E27B-83C7ACED573B}"/>
                  </a:ext>
                </a:extLst>
              </p:cNvPr>
              <p:cNvSpPr/>
              <p:nvPr/>
            </p:nvSpPr>
            <p:spPr>
              <a:xfrm>
                <a:off x="6194136" y="2428686"/>
                <a:ext cx="174625" cy="225425"/>
              </a:xfrm>
              <a:custGeom>
                <a:avLst/>
                <a:gdLst/>
                <a:ahLst/>
                <a:cxnLst/>
                <a:rect l="l" t="t" r="r" b="b"/>
                <a:pathLst>
                  <a:path w="174625" h="225425">
                    <a:moveTo>
                      <a:pt x="87725" y="0"/>
                    </a:moveTo>
                    <a:lnTo>
                      <a:pt x="72180" y="7495"/>
                    </a:lnTo>
                    <a:lnTo>
                      <a:pt x="61023" y="20691"/>
                    </a:lnTo>
                    <a:lnTo>
                      <a:pt x="58284" y="26811"/>
                    </a:lnTo>
                    <a:lnTo>
                      <a:pt x="51244" y="45697"/>
                    </a:lnTo>
                    <a:lnTo>
                      <a:pt x="48030" y="52292"/>
                    </a:lnTo>
                    <a:lnTo>
                      <a:pt x="25882" y="78666"/>
                    </a:lnTo>
                    <a:lnTo>
                      <a:pt x="24942" y="84623"/>
                    </a:lnTo>
                    <a:lnTo>
                      <a:pt x="25553" y="91742"/>
                    </a:lnTo>
                    <a:lnTo>
                      <a:pt x="29151" y="97790"/>
                    </a:lnTo>
                    <a:lnTo>
                      <a:pt x="34756" y="102718"/>
                    </a:lnTo>
                    <a:lnTo>
                      <a:pt x="41389" y="106479"/>
                    </a:lnTo>
                    <a:lnTo>
                      <a:pt x="38252" y="121745"/>
                    </a:lnTo>
                    <a:lnTo>
                      <a:pt x="39789" y="130051"/>
                    </a:lnTo>
                    <a:lnTo>
                      <a:pt x="36385" y="130521"/>
                    </a:lnTo>
                    <a:lnTo>
                      <a:pt x="33858" y="131879"/>
                    </a:lnTo>
                    <a:lnTo>
                      <a:pt x="29895" y="136490"/>
                    </a:lnTo>
                    <a:lnTo>
                      <a:pt x="29298" y="141023"/>
                    </a:lnTo>
                    <a:lnTo>
                      <a:pt x="31483" y="147742"/>
                    </a:lnTo>
                    <a:lnTo>
                      <a:pt x="33235" y="150206"/>
                    </a:lnTo>
                    <a:lnTo>
                      <a:pt x="35471" y="152263"/>
                    </a:lnTo>
                    <a:lnTo>
                      <a:pt x="28278" y="149021"/>
                    </a:lnTo>
                    <a:lnTo>
                      <a:pt x="5740" y="136756"/>
                    </a:lnTo>
                    <a:lnTo>
                      <a:pt x="4444" y="136490"/>
                    </a:lnTo>
                    <a:lnTo>
                      <a:pt x="2031" y="137163"/>
                    </a:lnTo>
                    <a:lnTo>
                      <a:pt x="1206" y="138547"/>
                    </a:lnTo>
                    <a:lnTo>
                      <a:pt x="0" y="144287"/>
                    </a:lnTo>
                    <a:lnTo>
                      <a:pt x="609" y="147894"/>
                    </a:lnTo>
                    <a:lnTo>
                      <a:pt x="34366" y="173993"/>
                    </a:lnTo>
                    <a:lnTo>
                      <a:pt x="28460" y="181727"/>
                    </a:lnTo>
                    <a:lnTo>
                      <a:pt x="20396" y="186235"/>
                    </a:lnTo>
                    <a:lnTo>
                      <a:pt x="16001" y="187353"/>
                    </a:lnTo>
                    <a:lnTo>
                      <a:pt x="8813" y="192458"/>
                    </a:lnTo>
                    <a:lnTo>
                      <a:pt x="6184" y="197310"/>
                    </a:lnTo>
                    <a:lnTo>
                      <a:pt x="8127" y="201260"/>
                    </a:lnTo>
                    <a:lnTo>
                      <a:pt x="14382" y="203621"/>
                    </a:lnTo>
                    <a:lnTo>
                      <a:pt x="21093" y="204168"/>
                    </a:lnTo>
                    <a:lnTo>
                      <a:pt x="27953" y="203353"/>
                    </a:lnTo>
                    <a:lnTo>
                      <a:pt x="37566" y="200726"/>
                    </a:lnTo>
                    <a:lnTo>
                      <a:pt x="40474" y="199609"/>
                    </a:lnTo>
                    <a:lnTo>
                      <a:pt x="43179" y="198199"/>
                    </a:lnTo>
                    <a:lnTo>
                      <a:pt x="41757" y="203190"/>
                    </a:lnTo>
                    <a:lnTo>
                      <a:pt x="40766" y="208422"/>
                    </a:lnTo>
                    <a:lnTo>
                      <a:pt x="43040" y="216779"/>
                    </a:lnTo>
                    <a:lnTo>
                      <a:pt x="45745" y="220208"/>
                    </a:lnTo>
                    <a:lnTo>
                      <a:pt x="51866" y="219802"/>
                    </a:lnTo>
                    <a:lnTo>
                      <a:pt x="58534" y="211762"/>
                    </a:lnTo>
                    <a:lnTo>
                      <a:pt x="61226" y="207635"/>
                    </a:lnTo>
                    <a:lnTo>
                      <a:pt x="63550" y="203317"/>
                    </a:lnTo>
                    <a:lnTo>
                      <a:pt x="63588" y="210340"/>
                    </a:lnTo>
                    <a:lnTo>
                      <a:pt x="64884" y="219243"/>
                    </a:lnTo>
                    <a:lnTo>
                      <a:pt x="67868" y="223751"/>
                    </a:lnTo>
                    <a:lnTo>
                      <a:pt x="70484" y="225428"/>
                    </a:lnTo>
                    <a:lnTo>
                      <a:pt x="76212" y="224628"/>
                    </a:lnTo>
                    <a:lnTo>
                      <a:pt x="78308" y="221859"/>
                    </a:lnTo>
                    <a:lnTo>
                      <a:pt x="83464" y="213185"/>
                    </a:lnTo>
                    <a:lnTo>
                      <a:pt x="86131" y="206594"/>
                    </a:lnTo>
                    <a:lnTo>
                      <a:pt x="87820" y="199774"/>
                    </a:lnTo>
                    <a:lnTo>
                      <a:pt x="89852" y="206263"/>
                    </a:lnTo>
                    <a:lnTo>
                      <a:pt x="92786" y="212461"/>
                    </a:lnTo>
                    <a:lnTo>
                      <a:pt x="98285" y="220665"/>
                    </a:lnTo>
                    <a:lnTo>
                      <a:pt x="100520" y="223307"/>
                    </a:lnTo>
                    <a:lnTo>
                      <a:pt x="106260" y="223802"/>
                    </a:lnTo>
                    <a:lnTo>
                      <a:pt x="108813" y="221961"/>
                    </a:lnTo>
                    <a:lnTo>
                      <a:pt x="111531" y="217300"/>
                    </a:lnTo>
                    <a:lnTo>
                      <a:pt x="112394" y="207851"/>
                    </a:lnTo>
                    <a:lnTo>
                      <a:pt x="112293" y="203838"/>
                    </a:lnTo>
                    <a:lnTo>
                      <a:pt x="111861" y="199875"/>
                    </a:lnTo>
                    <a:lnTo>
                      <a:pt x="115773" y="205679"/>
                    </a:lnTo>
                    <a:lnTo>
                      <a:pt x="120370" y="211013"/>
                    </a:lnTo>
                    <a:lnTo>
                      <a:pt x="127520" y="217427"/>
                    </a:lnTo>
                    <a:lnTo>
                      <a:pt x="129870" y="219192"/>
                    </a:lnTo>
                    <a:lnTo>
                      <a:pt x="135966" y="218570"/>
                    </a:lnTo>
                    <a:lnTo>
                      <a:pt x="138049" y="214722"/>
                    </a:lnTo>
                    <a:lnTo>
                      <a:pt x="138849" y="206632"/>
                    </a:lnTo>
                    <a:lnTo>
                      <a:pt x="137350" y="202136"/>
                    </a:lnTo>
                    <a:lnTo>
                      <a:pt x="135420" y="197881"/>
                    </a:lnTo>
                    <a:lnTo>
                      <a:pt x="140754" y="200180"/>
                    </a:lnTo>
                    <a:lnTo>
                      <a:pt x="147351" y="202312"/>
                    </a:lnTo>
                    <a:lnTo>
                      <a:pt x="154155" y="203541"/>
                    </a:lnTo>
                    <a:lnTo>
                      <a:pt x="160888" y="203400"/>
                    </a:lnTo>
                    <a:lnTo>
                      <a:pt x="167271" y="201425"/>
                    </a:lnTo>
                    <a:lnTo>
                      <a:pt x="169430" y="197589"/>
                    </a:lnTo>
                    <a:lnTo>
                      <a:pt x="167106" y="192598"/>
                    </a:lnTo>
                    <a:lnTo>
                      <a:pt x="160248" y="187061"/>
                    </a:lnTo>
                    <a:lnTo>
                      <a:pt x="155905" y="185677"/>
                    </a:lnTo>
                    <a:lnTo>
                      <a:pt x="147561" y="180330"/>
                    </a:lnTo>
                    <a:lnTo>
                      <a:pt x="144691" y="175237"/>
                    </a:lnTo>
                    <a:lnTo>
                      <a:pt x="141490" y="170919"/>
                    </a:lnTo>
                    <a:lnTo>
                      <a:pt x="151485" y="166843"/>
                    </a:lnTo>
                    <a:lnTo>
                      <a:pt x="174434" y="139080"/>
                    </a:lnTo>
                    <a:lnTo>
                      <a:pt x="172910" y="133416"/>
                    </a:lnTo>
                    <a:lnTo>
                      <a:pt x="171970" y="132070"/>
                    </a:lnTo>
                    <a:lnTo>
                      <a:pt x="169544" y="131562"/>
                    </a:lnTo>
                    <a:lnTo>
                      <a:pt x="168249" y="131905"/>
                    </a:lnTo>
                    <a:lnTo>
                      <a:pt x="147264" y="145040"/>
                    </a:lnTo>
                    <a:lnTo>
                      <a:pt x="140588" y="148643"/>
                    </a:lnTo>
                    <a:lnTo>
                      <a:pt x="142544" y="144795"/>
                    </a:lnTo>
                    <a:lnTo>
                      <a:pt x="143154" y="140338"/>
                    </a:lnTo>
                    <a:lnTo>
                      <a:pt x="141960" y="133696"/>
                    </a:lnTo>
                    <a:lnTo>
                      <a:pt x="139369" y="132006"/>
                    </a:lnTo>
                    <a:lnTo>
                      <a:pt x="136182" y="131232"/>
                    </a:lnTo>
                    <a:lnTo>
                      <a:pt x="136220" y="121262"/>
                    </a:lnTo>
                    <a:lnTo>
                      <a:pt x="135915" y="116182"/>
                    </a:lnTo>
                    <a:lnTo>
                      <a:pt x="134683" y="108232"/>
                    </a:lnTo>
                    <a:lnTo>
                      <a:pt x="136258" y="107635"/>
                    </a:lnTo>
                    <a:lnTo>
                      <a:pt x="143086" y="103103"/>
                    </a:lnTo>
                    <a:lnTo>
                      <a:pt x="147574" y="96654"/>
                    </a:lnTo>
                    <a:lnTo>
                      <a:pt x="148899" y="89070"/>
                    </a:lnTo>
                    <a:lnTo>
                      <a:pt x="146240" y="81130"/>
                    </a:lnTo>
                    <a:lnTo>
                      <a:pt x="143522" y="76825"/>
                    </a:lnTo>
                    <a:lnTo>
                      <a:pt x="139801" y="73282"/>
                    </a:lnTo>
                    <a:lnTo>
                      <a:pt x="137096" y="68964"/>
                    </a:lnTo>
                    <a:lnTo>
                      <a:pt x="133737" y="62120"/>
                    </a:lnTo>
                    <a:lnTo>
                      <a:pt x="131462" y="54665"/>
                    </a:lnTo>
                    <a:lnTo>
                      <a:pt x="126927" y="31964"/>
                    </a:lnTo>
                    <a:lnTo>
                      <a:pt x="124747" y="24525"/>
                    </a:lnTo>
                    <a:lnTo>
                      <a:pt x="121807" y="17378"/>
                    </a:lnTo>
                    <a:lnTo>
                      <a:pt x="117932" y="10760"/>
                    </a:lnTo>
                    <a:lnTo>
                      <a:pt x="104146" y="367"/>
                    </a:lnTo>
                    <a:lnTo>
                      <a:pt x="87725" y="0"/>
                    </a:lnTo>
                    <a:close/>
                  </a:path>
                </a:pathLst>
              </a:custGeom>
              <a:solidFill>
                <a:srgbClr val="F9B345"/>
              </a:solidFill>
            </p:spPr>
            <p:txBody>
              <a:bodyPr wrap="square" lIns="0" tIns="0" rIns="0" bIns="0" rtlCol="0"/>
              <a:lstStyle/>
              <a:p>
                <a:endParaRPr/>
              </a:p>
            </p:txBody>
          </p:sp>
          <p:sp>
            <p:nvSpPr>
              <p:cNvPr id="869" name="object 854">
                <a:extLst>
                  <a:ext uri="{FF2B5EF4-FFF2-40B4-BE49-F238E27FC236}">
                    <a16:creationId xmlns:a16="http://schemas.microsoft.com/office/drawing/2014/main" id="{ED1C274A-E189-9FF3-CFAC-7BFD0D20BA5F}"/>
                  </a:ext>
                </a:extLst>
              </p:cNvPr>
              <p:cNvSpPr/>
              <p:nvPr/>
            </p:nvSpPr>
            <p:spPr>
              <a:xfrm>
                <a:off x="6238938" y="2566225"/>
                <a:ext cx="86995" cy="35560"/>
              </a:xfrm>
              <a:custGeom>
                <a:avLst/>
                <a:gdLst/>
                <a:ahLst/>
                <a:cxnLst/>
                <a:rect l="l" t="t" r="r" b="b"/>
                <a:pathLst>
                  <a:path w="86995" h="35560">
                    <a:moveTo>
                      <a:pt x="15887" y="8064"/>
                    </a:moveTo>
                    <a:lnTo>
                      <a:pt x="15748" y="3467"/>
                    </a:lnTo>
                    <a:lnTo>
                      <a:pt x="12344" y="114"/>
                    </a:lnTo>
                    <a:lnTo>
                      <a:pt x="7708" y="0"/>
                    </a:lnTo>
                    <a:lnTo>
                      <a:pt x="3416" y="139"/>
                    </a:lnTo>
                    <a:lnTo>
                      <a:pt x="0" y="3657"/>
                    </a:lnTo>
                    <a:lnTo>
                      <a:pt x="0" y="8178"/>
                    </a:lnTo>
                    <a:lnTo>
                      <a:pt x="127" y="12407"/>
                    </a:lnTo>
                    <a:lnTo>
                      <a:pt x="3517" y="15748"/>
                    </a:lnTo>
                    <a:lnTo>
                      <a:pt x="8166" y="15875"/>
                    </a:lnTo>
                    <a:lnTo>
                      <a:pt x="12446" y="15760"/>
                    </a:lnTo>
                    <a:lnTo>
                      <a:pt x="15824" y="12280"/>
                    </a:lnTo>
                    <a:lnTo>
                      <a:pt x="15887" y="8064"/>
                    </a:lnTo>
                    <a:close/>
                  </a:path>
                  <a:path w="86995" h="35560">
                    <a:moveTo>
                      <a:pt x="59258" y="24066"/>
                    </a:moveTo>
                    <a:lnTo>
                      <a:pt x="59055" y="23545"/>
                    </a:lnTo>
                    <a:lnTo>
                      <a:pt x="57861" y="22428"/>
                    </a:lnTo>
                    <a:lnTo>
                      <a:pt x="56642" y="22479"/>
                    </a:lnTo>
                    <a:lnTo>
                      <a:pt x="50876" y="28638"/>
                    </a:lnTo>
                    <a:lnTo>
                      <a:pt x="45618" y="31407"/>
                    </a:lnTo>
                    <a:lnTo>
                      <a:pt x="34010" y="31496"/>
                    </a:lnTo>
                    <a:lnTo>
                      <a:pt x="28765" y="26200"/>
                    </a:lnTo>
                    <a:lnTo>
                      <a:pt x="27546" y="26174"/>
                    </a:lnTo>
                    <a:lnTo>
                      <a:pt x="26416" y="27266"/>
                    </a:lnTo>
                    <a:lnTo>
                      <a:pt x="26225" y="27736"/>
                    </a:lnTo>
                    <a:lnTo>
                      <a:pt x="26225" y="28879"/>
                    </a:lnTo>
                    <a:lnTo>
                      <a:pt x="26390" y="29311"/>
                    </a:lnTo>
                    <a:lnTo>
                      <a:pt x="32283" y="35344"/>
                    </a:lnTo>
                    <a:lnTo>
                      <a:pt x="40982" y="35280"/>
                    </a:lnTo>
                    <a:lnTo>
                      <a:pt x="47091" y="35102"/>
                    </a:lnTo>
                    <a:lnTo>
                      <a:pt x="53047" y="31940"/>
                    </a:lnTo>
                    <a:lnTo>
                      <a:pt x="59080" y="25527"/>
                    </a:lnTo>
                    <a:lnTo>
                      <a:pt x="59258" y="25044"/>
                    </a:lnTo>
                    <a:lnTo>
                      <a:pt x="59258" y="24574"/>
                    </a:lnTo>
                    <a:lnTo>
                      <a:pt x="59258" y="24066"/>
                    </a:lnTo>
                    <a:close/>
                  </a:path>
                  <a:path w="86995" h="35560">
                    <a:moveTo>
                      <a:pt x="86791" y="8229"/>
                    </a:moveTo>
                    <a:lnTo>
                      <a:pt x="86652" y="3632"/>
                    </a:lnTo>
                    <a:lnTo>
                      <a:pt x="83223" y="279"/>
                    </a:lnTo>
                    <a:lnTo>
                      <a:pt x="78613" y="165"/>
                    </a:lnTo>
                    <a:lnTo>
                      <a:pt x="74320" y="304"/>
                    </a:lnTo>
                    <a:lnTo>
                      <a:pt x="70904" y="3822"/>
                    </a:lnTo>
                    <a:lnTo>
                      <a:pt x="70916" y="8343"/>
                    </a:lnTo>
                    <a:lnTo>
                      <a:pt x="71018" y="12458"/>
                    </a:lnTo>
                    <a:lnTo>
                      <a:pt x="74244" y="15735"/>
                    </a:lnTo>
                    <a:lnTo>
                      <a:pt x="78244" y="16040"/>
                    </a:lnTo>
                    <a:lnTo>
                      <a:pt x="79425" y="16040"/>
                    </a:lnTo>
                    <a:lnTo>
                      <a:pt x="83540" y="15735"/>
                    </a:lnTo>
                    <a:lnTo>
                      <a:pt x="86728" y="12331"/>
                    </a:lnTo>
                    <a:lnTo>
                      <a:pt x="86791" y="8229"/>
                    </a:lnTo>
                    <a:close/>
                  </a:path>
                </a:pathLst>
              </a:custGeom>
              <a:solidFill>
                <a:srgbClr val="966F2A"/>
              </a:solidFill>
            </p:spPr>
            <p:txBody>
              <a:bodyPr wrap="square" lIns="0" tIns="0" rIns="0" bIns="0" rtlCol="0"/>
              <a:lstStyle/>
              <a:p>
                <a:endParaRPr/>
              </a:p>
            </p:txBody>
          </p:sp>
          <p:sp>
            <p:nvSpPr>
              <p:cNvPr id="870" name="object 855">
                <a:extLst>
                  <a:ext uri="{FF2B5EF4-FFF2-40B4-BE49-F238E27FC236}">
                    <a16:creationId xmlns:a16="http://schemas.microsoft.com/office/drawing/2014/main" id="{B6766AA9-73C8-ADD9-4545-35A36331759B}"/>
                  </a:ext>
                </a:extLst>
              </p:cNvPr>
              <p:cNvSpPr/>
              <p:nvPr/>
            </p:nvSpPr>
            <p:spPr>
              <a:xfrm>
                <a:off x="6233548" y="2534278"/>
                <a:ext cx="635" cy="0"/>
              </a:xfrm>
              <a:custGeom>
                <a:avLst/>
                <a:gdLst/>
                <a:ahLst/>
                <a:cxnLst/>
                <a:rect l="l" t="t" r="r" b="b"/>
                <a:pathLst>
                  <a:path w="635">
                    <a:moveTo>
                      <a:pt x="0" y="0"/>
                    </a:moveTo>
                    <a:lnTo>
                      <a:pt x="134" y="0"/>
                    </a:lnTo>
                  </a:path>
                </a:pathLst>
              </a:custGeom>
              <a:ln w="3175">
                <a:solidFill>
                  <a:srgbClr val="598EA3"/>
                </a:solidFill>
              </a:ln>
            </p:spPr>
            <p:txBody>
              <a:bodyPr wrap="square" lIns="0" tIns="0" rIns="0" bIns="0" rtlCol="0"/>
              <a:lstStyle/>
              <a:p>
                <a:endParaRPr/>
              </a:p>
            </p:txBody>
          </p:sp>
          <p:sp>
            <p:nvSpPr>
              <p:cNvPr id="871" name="object 856">
                <a:extLst>
                  <a:ext uri="{FF2B5EF4-FFF2-40B4-BE49-F238E27FC236}">
                    <a16:creationId xmlns:a16="http://schemas.microsoft.com/office/drawing/2014/main" id="{6FA819FE-A8C1-96A5-203A-8DCA2ADE01E9}"/>
                  </a:ext>
                </a:extLst>
              </p:cNvPr>
              <p:cNvSpPr/>
              <p:nvPr/>
            </p:nvSpPr>
            <p:spPr>
              <a:xfrm>
                <a:off x="6232009" y="2475382"/>
                <a:ext cx="23495" cy="60325"/>
              </a:xfrm>
              <a:custGeom>
                <a:avLst/>
                <a:gdLst/>
                <a:ahLst/>
                <a:cxnLst/>
                <a:rect l="l" t="t" r="r" b="b"/>
                <a:pathLst>
                  <a:path w="23495" h="60325">
                    <a:moveTo>
                      <a:pt x="23088" y="0"/>
                    </a:moveTo>
                    <a:lnTo>
                      <a:pt x="4838" y="34429"/>
                    </a:lnTo>
                    <a:lnTo>
                      <a:pt x="0" y="57975"/>
                    </a:lnTo>
                    <a:lnTo>
                      <a:pt x="3517" y="59778"/>
                    </a:lnTo>
                    <a:lnTo>
                      <a:pt x="5562" y="48971"/>
                    </a:lnTo>
                    <a:lnTo>
                      <a:pt x="6794" y="43738"/>
                    </a:lnTo>
                    <a:lnTo>
                      <a:pt x="9182" y="35953"/>
                    </a:lnTo>
                    <a:lnTo>
                      <a:pt x="12865" y="25654"/>
                    </a:lnTo>
                    <a:lnTo>
                      <a:pt x="22110" y="2628"/>
                    </a:lnTo>
                    <a:lnTo>
                      <a:pt x="23088" y="0"/>
                    </a:lnTo>
                    <a:close/>
                  </a:path>
                </a:pathLst>
              </a:custGeom>
              <a:solidFill>
                <a:srgbClr val="DDA03E"/>
              </a:solidFill>
            </p:spPr>
            <p:txBody>
              <a:bodyPr wrap="square" lIns="0" tIns="0" rIns="0" bIns="0" rtlCol="0"/>
              <a:lstStyle/>
              <a:p>
                <a:endParaRPr/>
              </a:p>
            </p:txBody>
          </p:sp>
          <p:sp>
            <p:nvSpPr>
              <p:cNvPr id="872" name="object 857">
                <a:extLst>
                  <a:ext uri="{FF2B5EF4-FFF2-40B4-BE49-F238E27FC236}">
                    <a16:creationId xmlns:a16="http://schemas.microsoft.com/office/drawing/2014/main" id="{3918F30C-D084-768C-B1F6-13B262C17913}"/>
                  </a:ext>
                </a:extLst>
              </p:cNvPr>
              <p:cNvSpPr/>
              <p:nvPr/>
            </p:nvSpPr>
            <p:spPr>
              <a:xfrm>
                <a:off x="6330685" y="2536189"/>
                <a:ext cx="635" cy="0"/>
              </a:xfrm>
              <a:custGeom>
                <a:avLst/>
                <a:gdLst/>
                <a:ahLst/>
                <a:cxnLst/>
                <a:rect l="l" t="t" r="r" b="b"/>
                <a:pathLst>
                  <a:path w="635">
                    <a:moveTo>
                      <a:pt x="0" y="0"/>
                    </a:moveTo>
                    <a:lnTo>
                      <a:pt x="216" y="0"/>
                    </a:lnTo>
                  </a:path>
                </a:pathLst>
              </a:custGeom>
              <a:ln w="3175">
                <a:solidFill>
                  <a:srgbClr val="5B8FA4"/>
                </a:solidFill>
              </a:ln>
            </p:spPr>
            <p:txBody>
              <a:bodyPr wrap="square" lIns="0" tIns="0" rIns="0" bIns="0" rtlCol="0"/>
              <a:lstStyle/>
              <a:p>
                <a:endParaRPr/>
              </a:p>
            </p:txBody>
          </p:sp>
          <p:sp>
            <p:nvSpPr>
              <p:cNvPr id="873" name="object 858">
                <a:extLst>
                  <a:ext uri="{FF2B5EF4-FFF2-40B4-BE49-F238E27FC236}">
                    <a16:creationId xmlns:a16="http://schemas.microsoft.com/office/drawing/2014/main" id="{B79A7818-2C4D-DD1D-371C-8528B99D65D7}"/>
                  </a:ext>
                </a:extLst>
              </p:cNvPr>
              <p:cNvSpPr/>
              <p:nvPr/>
            </p:nvSpPr>
            <p:spPr>
              <a:xfrm>
                <a:off x="6312837" y="2475786"/>
                <a:ext cx="19685" cy="61594"/>
              </a:xfrm>
              <a:custGeom>
                <a:avLst/>
                <a:gdLst/>
                <a:ahLst/>
                <a:cxnLst/>
                <a:rect l="l" t="t" r="r" b="b"/>
                <a:pathLst>
                  <a:path w="19685" h="61594">
                    <a:moveTo>
                      <a:pt x="0" y="0"/>
                    </a:moveTo>
                    <a:lnTo>
                      <a:pt x="4724" y="15316"/>
                    </a:lnTo>
                    <a:lnTo>
                      <a:pt x="9512" y="30467"/>
                    </a:lnTo>
                    <a:lnTo>
                      <a:pt x="11607" y="38074"/>
                    </a:lnTo>
                    <a:lnTo>
                      <a:pt x="12839" y="43167"/>
                    </a:lnTo>
                    <a:lnTo>
                      <a:pt x="15087" y="54686"/>
                    </a:lnTo>
                    <a:lnTo>
                      <a:pt x="16001" y="61112"/>
                    </a:lnTo>
                    <a:lnTo>
                      <a:pt x="19570" y="59537"/>
                    </a:lnTo>
                    <a:lnTo>
                      <a:pt x="19583" y="59359"/>
                    </a:lnTo>
                    <a:lnTo>
                      <a:pt x="19583" y="57734"/>
                    </a:lnTo>
                    <a:lnTo>
                      <a:pt x="9982" y="19024"/>
                    </a:lnTo>
                    <a:lnTo>
                      <a:pt x="1511" y="2247"/>
                    </a:lnTo>
                    <a:lnTo>
                      <a:pt x="0" y="0"/>
                    </a:lnTo>
                    <a:close/>
                  </a:path>
                </a:pathLst>
              </a:custGeom>
              <a:solidFill>
                <a:srgbClr val="DDA03E"/>
              </a:solidFill>
            </p:spPr>
            <p:txBody>
              <a:bodyPr wrap="square" lIns="0" tIns="0" rIns="0" bIns="0" rtlCol="0"/>
              <a:lstStyle/>
              <a:p>
                <a:endParaRPr/>
              </a:p>
            </p:txBody>
          </p:sp>
          <p:pic>
            <p:nvPicPr>
              <p:cNvPr id="874" name="object 859">
                <a:extLst>
                  <a:ext uri="{FF2B5EF4-FFF2-40B4-BE49-F238E27FC236}">
                    <a16:creationId xmlns:a16="http://schemas.microsoft.com/office/drawing/2014/main" id="{1AE67225-2EDE-F522-F50A-40836321CAD8}"/>
                  </a:ext>
                </a:extLst>
              </p:cNvPr>
              <p:cNvPicPr/>
              <p:nvPr/>
            </p:nvPicPr>
            <p:blipFill>
              <a:blip r:embed="rId536" cstate="print">
                <a:extLst>
                  <a:ext uri="{28A0092B-C50C-407E-A947-70E740481C1C}">
                    <a14:useLocalDpi xmlns:a14="http://schemas.microsoft.com/office/drawing/2010/main"/>
                  </a:ext>
                </a:extLst>
              </a:blip>
              <a:stretch>
                <a:fillRect/>
              </a:stretch>
            </p:blipFill>
            <p:spPr>
              <a:xfrm>
                <a:off x="6524206" y="2414092"/>
                <a:ext cx="18643" cy="65049"/>
              </a:xfrm>
              <a:prstGeom prst="rect">
                <a:avLst/>
              </a:prstGeom>
            </p:spPr>
          </p:pic>
          <p:pic>
            <p:nvPicPr>
              <p:cNvPr id="875" name="object 860">
                <a:extLst>
                  <a:ext uri="{FF2B5EF4-FFF2-40B4-BE49-F238E27FC236}">
                    <a16:creationId xmlns:a16="http://schemas.microsoft.com/office/drawing/2014/main" id="{4181F3A5-249B-7345-7610-0E1224CF412C}"/>
                  </a:ext>
                </a:extLst>
              </p:cNvPr>
              <p:cNvPicPr/>
              <p:nvPr/>
            </p:nvPicPr>
            <p:blipFill>
              <a:blip r:embed="rId537" cstate="hqprint">
                <a:extLst>
                  <a:ext uri="{28A0092B-C50C-407E-A947-70E740481C1C}">
                    <a14:useLocalDpi xmlns:a14="http://schemas.microsoft.com/office/drawing/2010/main"/>
                  </a:ext>
                </a:extLst>
              </a:blip>
              <a:stretch>
                <a:fillRect/>
              </a:stretch>
            </p:blipFill>
            <p:spPr>
              <a:xfrm>
                <a:off x="6525993" y="2339314"/>
                <a:ext cx="106571" cy="154825"/>
              </a:xfrm>
              <a:prstGeom prst="rect">
                <a:avLst/>
              </a:prstGeom>
            </p:spPr>
          </p:pic>
          <p:pic>
            <p:nvPicPr>
              <p:cNvPr id="876" name="object 861">
                <a:extLst>
                  <a:ext uri="{FF2B5EF4-FFF2-40B4-BE49-F238E27FC236}">
                    <a16:creationId xmlns:a16="http://schemas.microsoft.com/office/drawing/2014/main" id="{6363F3C6-DEAA-FDED-0C4D-8B4C6EE41C55}"/>
                  </a:ext>
                </a:extLst>
              </p:cNvPr>
              <p:cNvPicPr/>
              <p:nvPr/>
            </p:nvPicPr>
            <p:blipFill>
              <a:blip r:embed="rId538" cstate="print">
                <a:extLst>
                  <a:ext uri="{28A0092B-C50C-407E-A947-70E740481C1C}">
                    <a14:useLocalDpi xmlns:a14="http://schemas.microsoft.com/office/drawing/2010/main"/>
                  </a:ext>
                </a:extLst>
              </a:blip>
              <a:stretch>
                <a:fillRect/>
              </a:stretch>
            </p:blipFill>
            <p:spPr>
              <a:xfrm>
                <a:off x="6550748" y="2361082"/>
                <a:ext cx="70510" cy="63347"/>
              </a:xfrm>
              <a:prstGeom prst="rect">
                <a:avLst/>
              </a:prstGeom>
            </p:spPr>
          </p:pic>
          <p:sp>
            <p:nvSpPr>
              <p:cNvPr id="877" name="object 862">
                <a:extLst>
                  <a:ext uri="{FF2B5EF4-FFF2-40B4-BE49-F238E27FC236}">
                    <a16:creationId xmlns:a16="http://schemas.microsoft.com/office/drawing/2014/main" id="{D210AB58-7886-EFBC-2827-D245D29BB9DA}"/>
                  </a:ext>
                </a:extLst>
              </p:cNvPr>
              <p:cNvSpPr/>
              <p:nvPr/>
            </p:nvSpPr>
            <p:spPr>
              <a:xfrm>
                <a:off x="6611848" y="2424372"/>
                <a:ext cx="635" cy="0"/>
              </a:xfrm>
              <a:custGeom>
                <a:avLst/>
                <a:gdLst/>
                <a:ahLst/>
                <a:cxnLst/>
                <a:rect l="l" t="t" r="r" b="b"/>
                <a:pathLst>
                  <a:path w="634">
                    <a:moveTo>
                      <a:pt x="0" y="0"/>
                    </a:moveTo>
                    <a:lnTo>
                      <a:pt x="428" y="0"/>
                    </a:lnTo>
                  </a:path>
                </a:pathLst>
              </a:custGeom>
              <a:ln w="3175">
                <a:solidFill>
                  <a:srgbClr val="699AAE"/>
                </a:solidFill>
              </a:ln>
            </p:spPr>
            <p:txBody>
              <a:bodyPr wrap="square" lIns="0" tIns="0" rIns="0" bIns="0" rtlCol="0"/>
              <a:lstStyle/>
              <a:p>
                <a:endParaRPr/>
              </a:p>
            </p:txBody>
          </p:sp>
          <p:sp>
            <p:nvSpPr>
              <p:cNvPr id="878" name="object 863">
                <a:extLst>
                  <a:ext uri="{FF2B5EF4-FFF2-40B4-BE49-F238E27FC236}">
                    <a16:creationId xmlns:a16="http://schemas.microsoft.com/office/drawing/2014/main" id="{E621C77C-F676-2FB1-0AE4-1E63074343A3}"/>
                  </a:ext>
                </a:extLst>
              </p:cNvPr>
              <p:cNvSpPr/>
              <p:nvPr/>
            </p:nvSpPr>
            <p:spPr>
              <a:xfrm>
                <a:off x="6358682" y="2357171"/>
                <a:ext cx="179070" cy="222250"/>
              </a:xfrm>
              <a:custGeom>
                <a:avLst/>
                <a:gdLst/>
                <a:ahLst/>
                <a:cxnLst/>
                <a:rect l="l" t="t" r="r" b="b"/>
                <a:pathLst>
                  <a:path w="179070" h="222250">
                    <a:moveTo>
                      <a:pt x="143073" y="0"/>
                    </a:moveTo>
                    <a:lnTo>
                      <a:pt x="125908" y="1837"/>
                    </a:lnTo>
                    <a:lnTo>
                      <a:pt x="110959" y="10521"/>
                    </a:lnTo>
                    <a:lnTo>
                      <a:pt x="106328" y="15358"/>
                    </a:lnTo>
                    <a:lnTo>
                      <a:pt x="93344" y="30778"/>
                    </a:lnTo>
                    <a:lnTo>
                      <a:pt x="88114" y="35917"/>
                    </a:lnTo>
                    <a:lnTo>
                      <a:pt x="58394" y="53320"/>
                    </a:lnTo>
                    <a:lnTo>
                      <a:pt x="55498" y="58629"/>
                    </a:lnTo>
                    <a:lnTo>
                      <a:pt x="53690" y="65536"/>
                    </a:lnTo>
                    <a:lnTo>
                      <a:pt x="55052" y="72439"/>
                    </a:lnTo>
                    <a:lnTo>
                      <a:pt x="58679" y="78958"/>
                    </a:lnTo>
                    <a:lnTo>
                      <a:pt x="63665" y="84715"/>
                    </a:lnTo>
                    <a:lnTo>
                      <a:pt x="55575" y="98050"/>
                    </a:lnTo>
                    <a:lnTo>
                      <a:pt x="54241" y="106406"/>
                    </a:lnTo>
                    <a:lnTo>
                      <a:pt x="50850" y="105695"/>
                    </a:lnTo>
                    <a:lnTo>
                      <a:pt x="48031" y="106140"/>
                    </a:lnTo>
                    <a:lnTo>
                      <a:pt x="46024" y="107118"/>
                    </a:lnTo>
                    <a:lnTo>
                      <a:pt x="42748" y="109124"/>
                    </a:lnTo>
                    <a:lnTo>
                      <a:pt x="40678" y="113201"/>
                    </a:lnTo>
                    <a:lnTo>
                      <a:pt x="40449" y="120262"/>
                    </a:lnTo>
                    <a:lnTo>
                      <a:pt x="41287" y="123183"/>
                    </a:lnTo>
                    <a:lnTo>
                      <a:pt x="42697" y="125850"/>
                    </a:lnTo>
                    <a:lnTo>
                      <a:pt x="37023" y="120384"/>
                    </a:lnTo>
                    <a:lnTo>
                      <a:pt x="19926" y="101276"/>
                    </a:lnTo>
                    <a:lnTo>
                      <a:pt x="18770" y="100552"/>
                    </a:lnTo>
                    <a:lnTo>
                      <a:pt x="16306" y="100399"/>
                    </a:lnTo>
                    <a:lnTo>
                      <a:pt x="15024" y="101415"/>
                    </a:lnTo>
                    <a:lnTo>
                      <a:pt x="11988" y="106445"/>
                    </a:lnTo>
                    <a:lnTo>
                      <a:pt x="11328" y="110051"/>
                    </a:lnTo>
                    <a:lnTo>
                      <a:pt x="12090" y="118294"/>
                    </a:lnTo>
                    <a:lnTo>
                      <a:pt x="14249" y="122815"/>
                    </a:lnTo>
                    <a:lnTo>
                      <a:pt x="20967" y="133584"/>
                    </a:lnTo>
                    <a:lnTo>
                      <a:pt x="26276" y="139503"/>
                    </a:lnTo>
                    <a:lnTo>
                      <a:pt x="34366" y="145942"/>
                    </a:lnTo>
                    <a:lnTo>
                      <a:pt x="26200" y="151276"/>
                    </a:lnTo>
                    <a:lnTo>
                      <a:pt x="17094" y="152800"/>
                    </a:lnTo>
                    <a:lnTo>
                      <a:pt x="12572" y="152380"/>
                    </a:lnTo>
                    <a:lnTo>
                      <a:pt x="4102" y="154781"/>
                    </a:lnTo>
                    <a:lnTo>
                      <a:pt x="0" y="158464"/>
                    </a:lnTo>
                    <a:lnTo>
                      <a:pt x="507" y="162845"/>
                    </a:lnTo>
                    <a:lnTo>
                      <a:pt x="5591" y="167158"/>
                    </a:lnTo>
                    <a:lnTo>
                      <a:pt x="11725" y="169925"/>
                    </a:lnTo>
                    <a:lnTo>
                      <a:pt x="18463" y="171464"/>
                    </a:lnTo>
                    <a:lnTo>
                      <a:pt x="28397" y="172205"/>
                    </a:lnTo>
                    <a:lnTo>
                      <a:pt x="31508" y="172154"/>
                    </a:lnTo>
                    <a:lnTo>
                      <a:pt x="34543" y="171723"/>
                    </a:lnTo>
                    <a:lnTo>
                      <a:pt x="31534" y="175939"/>
                    </a:lnTo>
                    <a:lnTo>
                      <a:pt x="28828" y="180536"/>
                    </a:lnTo>
                    <a:lnTo>
                      <a:pt x="28155" y="189172"/>
                    </a:lnTo>
                    <a:lnTo>
                      <a:pt x="29552" y="193325"/>
                    </a:lnTo>
                    <a:lnTo>
                      <a:pt x="35458" y="194976"/>
                    </a:lnTo>
                    <a:lnTo>
                      <a:pt x="38074" y="193655"/>
                    </a:lnTo>
                    <a:lnTo>
                      <a:pt x="44437" y="189655"/>
                    </a:lnTo>
                    <a:lnTo>
                      <a:pt x="48348" y="186670"/>
                    </a:lnTo>
                    <a:lnTo>
                      <a:pt x="51993" y="183394"/>
                    </a:lnTo>
                    <a:lnTo>
                      <a:pt x="50711" y="186645"/>
                    </a:lnTo>
                    <a:lnTo>
                      <a:pt x="49669" y="190011"/>
                    </a:lnTo>
                    <a:lnTo>
                      <a:pt x="47929" y="198824"/>
                    </a:lnTo>
                    <a:lnTo>
                      <a:pt x="49199" y="204069"/>
                    </a:lnTo>
                    <a:lnTo>
                      <a:pt x="51117" y="206533"/>
                    </a:lnTo>
                    <a:lnTo>
                      <a:pt x="56756" y="207714"/>
                    </a:lnTo>
                    <a:lnTo>
                      <a:pt x="59677" y="205809"/>
                    </a:lnTo>
                    <a:lnTo>
                      <a:pt x="67449" y="199358"/>
                    </a:lnTo>
                    <a:lnTo>
                      <a:pt x="72174" y="194062"/>
                    </a:lnTo>
                    <a:lnTo>
                      <a:pt x="76047" y="188194"/>
                    </a:lnTo>
                    <a:lnTo>
                      <a:pt x="75780" y="194989"/>
                    </a:lnTo>
                    <a:lnTo>
                      <a:pt x="76466" y="201809"/>
                    </a:lnTo>
                    <a:lnTo>
                      <a:pt x="78892" y="211385"/>
                    </a:lnTo>
                    <a:lnTo>
                      <a:pt x="80111" y="214623"/>
                    </a:lnTo>
                    <a:lnTo>
                      <a:pt x="85369" y="217023"/>
                    </a:lnTo>
                    <a:lnTo>
                      <a:pt x="88379" y="216147"/>
                    </a:lnTo>
                    <a:lnTo>
                      <a:pt x="92494" y="212667"/>
                    </a:lnTo>
                    <a:lnTo>
                      <a:pt x="96481" y="204069"/>
                    </a:lnTo>
                    <a:lnTo>
                      <a:pt x="97751" y="200272"/>
                    </a:lnTo>
                    <a:lnTo>
                      <a:pt x="98666" y="196373"/>
                    </a:lnTo>
                    <a:lnTo>
                      <a:pt x="100393" y="203155"/>
                    </a:lnTo>
                    <a:lnTo>
                      <a:pt x="102946" y="209721"/>
                    </a:lnTo>
                    <a:lnTo>
                      <a:pt x="107518" y="218166"/>
                    </a:lnTo>
                    <a:lnTo>
                      <a:pt x="109131" y="220605"/>
                    </a:lnTo>
                    <a:lnTo>
                      <a:pt x="115100" y="222078"/>
                    </a:lnTo>
                    <a:lnTo>
                      <a:pt x="118351" y="219144"/>
                    </a:lnTo>
                    <a:lnTo>
                      <a:pt x="121792" y="211791"/>
                    </a:lnTo>
                    <a:lnTo>
                      <a:pt x="121919" y="207041"/>
                    </a:lnTo>
                    <a:lnTo>
                      <a:pt x="121526" y="202406"/>
                    </a:lnTo>
                    <a:lnTo>
                      <a:pt x="125780" y="206381"/>
                    </a:lnTo>
                    <a:lnTo>
                      <a:pt x="131264" y="210592"/>
                    </a:lnTo>
                    <a:lnTo>
                      <a:pt x="137258" y="214029"/>
                    </a:lnTo>
                    <a:lnTo>
                      <a:pt x="143647" y="216157"/>
                    </a:lnTo>
                    <a:lnTo>
                      <a:pt x="150317" y="216439"/>
                    </a:lnTo>
                    <a:lnTo>
                      <a:pt x="153657" y="213569"/>
                    </a:lnTo>
                    <a:lnTo>
                      <a:pt x="153149" y="208070"/>
                    </a:lnTo>
                    <a:lnTo>
                      <a:pt x="148551" y="200552"/>
                    </a:lnTo>
                    <a:lnTo>
                      <a:pt x="144919" y="197808"/>
                    </a:lnTo>
                    <a:lnTo>
                      <a:pt x="138836" y="189947"/>
                    </a:lnTo>
                    <a:lnTo>
                      <a:pt x="137858" y="184181"/>
                    </a:lnTo>
                    <a:lnTo>
                      <a:pt x="136309" y="179050"/>
                    </a:lnTo>
                    <a:lnTo>
                      <a:pt x="147065" y="178568"/>
                    </a:lnTo>
                    <a:lnTo>
                      <a:pt x="178485" y="154273"/>
                    </a:lnTo>
                    <a:lnTo>
                      <a:pt x="178053" y="152698"/>
                    </a:lnTo>
                    <a:lnTo>
                      <a:pt x="175958" y="151403"/>
                    </a:lnTo>
                    <a:lnTo>
                      <a:pt x="174612" y="151301"/>
                    </a:lnTo>
                    <a:lnTo>
                      <a:pt x="150441" y="156607"/>
                    </a:lnTo>
                    <a:lnTo>
                      <a:pt x="142951" y="157753"/>
                    </a:lnTo>
                    <a:lnTo>
                      <a:pt x="146062" y="154806"/>
                    </a:lnTo>
                    <a:lnTo>
                      <a:pt x="148145" y="150806"/>
                    </a:lnTo>
                    <a:lnTo>
                      <a:pt x="149237" y="144151"/>
                    </a:lnTo>
                    <a:lnTo>
                      <a:pt x="147396" y="141687"/>
                    </a:lnTo>
                    <a:lnTo>
                      <a:pt x="144640" y="139871"/>
                    </a:lnTo>
                    <a:lnTo>
                      <a:pt x="148018" y="130486"/>
                    </a:lnTo>
                    <a:lnTo>
                      <a:pt x="149428" y="125622"/>
                    </a:lnTo>
                    <a:lnTo>
                      <a:pt x="150952" y="117722"/>
                    </a:lnTo>
                    <a:lnTo>
                      <a:pt x="152628" y="117684"/>
                    </a:lnTo>
                    <a:lnTo>
                      <a:pt x="160579" y="115712"/>
                    </a:lnTo>
                    <a:lnTo>
                      <a:pt x="166974" y="111147"/>
                    </a:lnTo>
                    <a:lnTo>
                      <a:pt x="170771" y="104443"/>
                    </a:lnTo>
                    <a:lnTo>
                      <a:pt x="170929" y="96056"/>
                    </a:lnTo>
                    <a:lnTo>
                      <a:pt x="169824" y="91116"/>
                    </a:lnTo>
                    <a:lnTo>
                      <a:pt x="167500" y="86506"/>
                    </a:lnTo>
                    <a:lnTo>
                      <a:pt x="166408" y="81540"/>
                    </a:lnTo>
                    <a:lnTo>
                      <a:pt x="165543" y="73965"/>
                    </a:lnTo>
                    <a:lnTo>
                      <a:pt x="165903" y="66178"/>
                    </a:lnTo>
                    <a:lnTo>
                      <a:pt x="169253" y="43285"/>
                    </a:lnTo>
                    <a:lnTo>
                      <a:pt x="169702" y="35544"/>
                    </a:lnTo>
                    <a:lnTo>
                      <a:pt x="169338" y="27826"/>
                    </a:lnTo>
                    <a:lnTo>
                      <a:pt x="167919" y="20300"/>
                    </a:lnTo>
                    <a:lnTo>
                      <a:pt x="158421" y="5867"/>
                    </a:lnTo>
                    <a:lnTo>
                      <a:pt x="143073" y="0"/>
                    </a:lnTo>
                    <a:close/>
                  </a:path>
                </a:pathLst>
              </a:custGeom>
              <a:solidFill>
                <a:srgbClr val="EB5D40"/>
              </a:solidFill>
            </p:spPr>
            <p:txBody>
              <a:bodyPr wrap="square" lIns="0" tIns="0" rIns="0" bIns="0" rtlCol="0"/>
              <a:lstStyle/>
              <a:p>
                <a:endParaRPr/>
              </a:p>
            </p:txBody>
          </p:sp>
          <p:sp>
            <p:nvSpPr>
              <p:cNvPr id="879" name="object 864">
                <a:extLst>
                  <a:ext uri="{FF2B5EF4-FFF2-40B4-BE49-F238E27FC236}">
                    <a16:creationId xmlns:a16="http://schemas.microsoft.com/office/drawing/2014/main" id="{0764EF03-5CA2-153A-7CD6-AEB656598C08}"/>
                  </a:ext>
                </a:extLst>
              </p:cNvPr>
              <p:cNvSpPr/>
              <p:nvPr/>
            </p:nvSpPr>
            <p:spPr>
              <a:xfrm>
                <a:off x="6412001" y="2473527"/>
                <a:ext cx="83185" cy="46990"/>
              </a:xfrm>
              <a:custGeom>
                <a:avLst/>
                <a:gdLst/>
                <a:ahLst/>
                <a:cxnLst/>
                <a:rect l="l" t="t" r="r" b="b"/>
                <a:pathLst>
                  <a:path w="83185" h="46989">
                    <a:moveTo>
                      <a:pt x="15875" y="8597"/>
                    </a:moveTo>
                    <a:lnTo>
                      <a:pt x="15748" y="5372"/>
                    </a:lnTo>
                    <a:lnTo>
                      <a:pt x="13627" y="2413"/>
                    </a:lnTo>
                    <a:lnTo>
                      <a:pt x="6197" y="0"/>
                    </a:lnTo>
                    <a:lnTo>
                      <a:pt x="1727" y="2311"/>
                    </a:lnTo>
                    <a:lnTo>
                      <a:pt x="152" y="7188"/>
                    </a:lnTo>
                    <a:lnTo>
                      <a:pt x="25" y="7912"/>
                    </a:lnTo>
                    <a:lnTo>
                      <a:pt x="0" y="9258"/>
                    </a:lnTo>
                    <a:lnTo>
                      <a:pt x="127" y="12484"/>
                    </a:lnTo>
                    <a:lnTo>
                      <a:pt x="2235" y="15430"/>
                    </a:lnTo>
                    <a:lnTo>
                      <a:pt x="9664" y="17818"/>
                    </a:lnTo>
                    <a:lnTo>
                      <a:pt x="14147" y="15544"/>
                    </a:lnTo>
                    <a:lnTo>
                      <a:pt x="15722" y="10655"/>
                    </a:lnTo>
                    <a:lnTo>
                      <a:pt x="15849" y="9931"/>
                    </a:lnTo>
                    <a:lnTo>
                      <a:pt x="15875" y="9220"/>
                    </a:lnTo>
                    <a:lnTo>
                      <a:pt x="15875" y="8597"/>
                    </a:lnTo>
                    <a:close/>
                  </a:path>
                  <a:path w="83185" h="46989">
                    <a:moveTo>
                      <a:pt x="50774" y="41376"/>
                    </a:moveTo>
                    <a:lnTo>
                      <a:pt x="50749" y="40728"/>
                    </a:lnTo>
                    <a:lnTo>
                      <a:pt x="50571" y="40271"/>
                    </a:lnTo>
                    <a:lnTo>
                      <a:pt x="50076" y="39344"/>
                    </a:lnTo>
                    <a:lnTo>
                      <a:pt x="48920" y="38950"/>
                    </a:lnTo>
                    <a:lnTo>
                      <a:pt x="41402" y="42824"/>
                    </a:lnTo>
                    <a:lnTo>
                      <a:pt x="35521" y="43675"/>
                    </a:lnTo>
                    <a:lnTo>
                      <a:pt x="24574" y="39852"/>
                    </a:lnTo>
                    <a:lnTo>
                      <a:pt x="21526" y="33375"/>
                    </a:lnTo>
                    <a:lnTo>
                      <a:pt x="20853" y="32969"/>
                    </a:lnTo>
                    <a:lnTo>
                      <a:pt x="18161" y="35217"/>
                    </a:lnTo>
                    <a:lnTo>
                      <a:pt x="21653" y="42900"/>
                    </a:lnTo>
                    <a:lnTo>
                      <a:pt x="29857" y="45770"/>
                    </a:lnTo>
                    <a:lnTo>
                      <a:pt x="31623" y="46342"/>
                    </a:lnTo>
                    <a:lnTo>
                      <a:pt x="33451" y="46647"/>
                    </a:lnTo>
                    <a:lnTo>
                      <a:pt x="36410" y="46697"/>
                    </a:lnTo>
                    <a:lnTo>
                      <a:pt x="40538" y="46596"/>
                    </a:lnTo>
                    <a:lnTo>
                      <a:pt x="44996" y="45313"/>
                    </a:lnTo>
                    <a:lnTo>
                      <a:pt x="50342" y="42570"/>
                    </a:lnTo>
                    <a:lnTo>
                      <a:pt x="50711" y="41998"/>
                    </a:lnTo>
                    <a:lnTo>
                      <a:pt x="50774" y="41376"/>
                    </a:lnTo>
                    <a:close/>
                  </a:path>
                  <a:path w="83185" h="46989">
                    <a:moveTo>
                      <a:pt x="82600" y="29540"/>
                    </a:moveTo>
                    <a:lnTo>
                      <a:pt x="80467" y="26428"/>
                    </a:lnTo>
                    <a:lnTo>
                      <a:pt x="76390" y="25107"/>
                    </a:lnTo>
                    <a:lnTo>
                      <a:pt x="75666" y="24980"/>
                    </a:lnTo>
                    <a:lnTo>
                      <a:pt x="74333" y="24955"/>
                    </a:lnTo>
                    <a:lnTo>
                      <a:pt x="71107" y="25082"/>
                    </a:lnTo>
                    <a:lnTo>
                      <a:pt x="68160" y="27203"/>
                    </a:lnTo>
                    <a:lnTo>
                      <a:pt x="66878" y="31165"/>
                    </a:lnTo>
                    <a:lnTo>
                      <a:pt x="66751" y="31877"/>
                    </a:lnTo>
                    <a:lnTo>
                      <a:pt x="66725" y="33223"/>
                    </a:lnTo>
                    <a:lnTo>
                      <a:pt x="66852" y="36449"/>
                    </a:lnTo>
                    <a:lnTo>
                      <a:pt x="68961" y="39395"/>
                    </a:lnTo>
                    <a:lnTo>
                      <a:pt x="72936" y="40678"/>
                    </a:lnTo>
                    <a:lnTo>
                      <a:pt x="73647" y="40805"/>
                    </a:lnTo>
                    <a:lnTo>
                      <a:pt x="74980" y="40830"/>
                    </a:lnTo>
                    <a:lnTo>
                      <a:pt x="78219" y="40703"/>
                    </a:lnTo>
                    <a:lnTo>
                      <a:pt x="81165" y="38595"/>
                    </a:lnTo>
                    <a:lnTo>
                      <a:pt x="82473" y="34518"/>
                    </a:lnTo>
                    <a:lnTo>
                      <a:pt x="82600" y="33705"/>
                    </a:lnTo>
                    <a:lnTo>
                      <a:pt x="82600" y="32893"/>
                    </a:lnTo>
                    <a:lnTo>
                      <a:pt x="82600" y="29540"/>
                    </a:lnTo>
                    <a:close/>
                  </a:path>
                </a:pathLst>
              </a:custGeom>
              <a:solidFill>
                <a:srgbClr val="8F3B24"/>
              </a:solidFill>
            </p:spPr>
            <p:txBody>
              <a:bodyPr wrap="square" lIns="0" tIns="0" rIns="0" bIns="0" rtlCol="0"/>
              <a:lstStyle/>
              <a:p>
                <a:endParaRPr/>
              </a:p>
            </p:txBody>
          </p:sp>
          <p:sp>
            <p:nvSpPr>
              <p:cNvPr id="880" name="object 865">
                <a:extLst>
                  <a:ext uri="{FF2B5EF4-FFF2-40B4-BE49-F238E27FC236}">
                    <a16:creationId xmlns:a16="http://schemas.microsoft.com/office/drawing/2014/main" id="{175F33B0-908A-0937-3827-497210558743}"/>
                  </a:ext>
                </a:extLst>
              </p:cNvPr>
              <p:cNvSpPr/>
              <p:nvPr/>
            </p:nvSpPr>
            <p:spPr>
              <a:xfrm>
                <a:off x="6419634" y="2439009"/>
                <a:ext cx="3175" cy="3175"/>
              </a:xfrm>
              <a:custGeom>
                <a:avLst/>
                <a:gdLst/>
                <a:ahLst/>
                <a:cxnLst/>
                <a:rect l="l" t="t" r="r" b="b"/>
                <a:pathLst>
                  <a:path w="3175" h="3175">
                    <a:moveTo>
                      <a:pt x="0" y="0"/>
                    </a:moveTo>
                    <a:lnTo>
                      <a:pt x="1206" y="1485"/>
                    </a:lnTo>
                    <a:lnTo>
                      <a:pt x="2717" y="2882"/>
                    </a:lnTo>
                    <a:lnTo>
                      <a:pt x="1790" y="1968"/>
                    </a:lnTo>
                    <a:lnTo>
                      <a:pt x="876" y="1016"/>
                    </a:lnTo>
                    <a:lnTo>
                      <a:pt x="0" y="0"/>
                    </a:lnTo>
                    <a:close/>
                  </a:path>
                </a:pathLst>
              </a:custGeom>
              <a:solidFill>
                <a:srgbClr val="D6DBDD"/>
              </a:solidFill>
            </p:spPr>
            <p:txBody>
              <a:bodyPr wrap="square" lIns="0" tIns="0" rIns="0" bIns="0" rtlCol="0"/>
              <a:lstStyle/>
              <a:p>
                <a:endParaRPr/>
              </a:p>
            </p:txBody>
          </p:sp>
          <p:sp>
            <p:nvSpPr>
              <p:cNvPr id="881" name="object 866">
                <a:extLst>
                  <a:ext uri="{FF2B5EF4-FFF2-40B4-BE49-F238E27FC236}">
                    <a16:creationId xmlns:a16="http://schemas.microsoft.com/office/drawing/2014/main" id="{265E9F94-93BA-1800-0A61-F8AB0022A279}"/>
                  </a:ext>
                </a:extLst>
              </p:cNvPr>
              <p:cNvSpPr/>
              <p:nvPr/>
            </p:nvSpPr>
            <p:spPr>
              <a:xfrm>
                <a:off x="6419634" y="2392171"/>
                <a:ext cx="99060" cy="83185"/>
              </a:xfrm>
              <a:custGeom>
                <a:avLst/>
                <a:gdLst/>
                <a:ahLst/>
                <a:cxnLst/>
                <a:rect l="l" t="t" r="r" b="b"/>
                <a:pathLst>
                  <a:path w="99059" h="83185">
                    <a:moveTo>
                      <a:pt x="41211" y="0"/>
                    </a:moveTo>
                    <a:lnTo>
                      <a:pt x="12484" y="26301"/>
                    </a:lnTo>
                    <a:lnTo>
                      <a:pt x="0" y="46850"/>
                    </a:lnTo>
                    <a:lnTo>
                      <a:pt x="2705" y="49720"/>
                    </a:lnTo>
                    <a:lnTo>
                      <a:pt x="8267" y="40220"/>
                    </a:lnTo>
                    <a:lnTo>
                      <a:pt x="11201" y="35712"/>
                    </a:lnTo>
                    <a:lnTo>
                      <a:pt x="16040" y="29184"/>
                    </a:lnTo>
                    <a:lnTo>
                      <a:pt x="22961" y="20726"/>
                    </a:lnTo>
                    <a:lnTo>
                      <a:pt x="39420" y="2133"/>
                    </a:lnTo>
                    <a:lnTo>
                      <a:pt x="41211" y="0"/>
                    </a:lnTo>
                    <a:close/>
                  </a:path>
                  <a:path w="99059" h="83185">
                    <a:moveTo>
                      <a:pt x="98564" y="44665"/>
                    </a:moveTo>
                    <a:lnTo>
                      <a:pt x="98386" y="40170"/>
                    </a:lnTo>
                    <a:lnTo>
                      <a:pt x="97447" y="30353"/>
                    </a:lnTo>
                    <a:lnTo>
                      <a:pt x="96126" y="22402"/>
                    </a:lnTo>
                    <a:lnTo>
                      <a:pt x="95478" y="19786"/>
                    </a:lnTo>
                    <a:lnTo>
                      <a:pt x="94780" y="35788"/>
                    </a:lnTo>
                    <a:lnTo>
                      <a:pt x="94348" y="49022"/>
                    </a:lnTo>
                    <a:lnTo>
                      <a:pt x="93611" y="59537"/>
                    </a:lnTo>
                    <a:lnTo>
                      <a:pt x="93052" y="64719"/>
                    </a:lnTo>
                    <a:lnTo>
                      <a:pt x="91300" y="76377"/>
                    </a:lnTo>
                    <a:lnTo>
                      <a:pt x="89992" y="82727"/>
                    </a:lnTo>
                    <a:lnTo>
                      <a:pt x="93903" y="82423"/>
                    </a:lnTo>
                    <a:lnTo>
                      <a:pt x="98564" y="49174"/>
                    </a:lnTo>
                    <a:lnTo>
                      <a:pt x="98564" y="44665"/>
                    </a:lnTo>
                    <a:close/>
                  </a:path>
                </a:pathLst>
              </a:custGeom>
              <a:solidFill>
                <a:srgbClr val="D15439"/>
              </a:solidFill>
            </p:spPr>
            <p:txBody>
              <a:bodyPr wrap="square" lIns="0" tIns="0" rIns="0" bIns="0" rtlCol="0"/>
              <a:lstStyle/>
              <a:p>
                <a:endParaRPr/>
              </a:p>
            </p:txBody>
          </p:sp>
          <p:sp>
            <p:nvSpPr>
              <p:cNvPr id="882" name="object 867">
                <a:extLst>
                  <a:ext uri="{FF2B5EF4-FFF2-40B4-BE49-F238E27FC236}">
                    <a16:creationId xmlns:a16="http://schemas.microsoft.com/office/drawing/2014/main" id="{1EABF4D8-C67B-D7DF-08DC-42A56CFFC313}"/>
                  </a:ext>
                </a:extLst>
              </p:cNvPr>
              <p:cNvSpPr/>
              <p:nvPr/>
            </p:nvSpPr>
            <p:spPr>
              <a:xfrm>
                <a:off x="6308102" y="2892904"/>
                <a:ext cx="182245" cy="155575"/>
              </a:xfrm>
              <a:custGeom>
                <a:avLst/>
                <a:gdLst/>
                <a:ahLst/>
                <a:cxnLst/>
                <a:rect l="l" t="t" r="r" b="b"/>
                <a:pathLst>
                  <a:path w="182245" h="155575">
                    <a:moveTo>
                      <a:pt x="148577" y="0"/>
                    </a:moveTo>
                    <a:lnTo>
                      <a:pt x="141224" y="825"/>
                    </a:lnTo>
                    <a:lnTo>
                      <a:pt x="134162" y="3289"/>
                    </a:lnTo>
                    <a:lnTo>
                      <a:pt x="118922" y="5956"/>
                    </a:lnTo>
                    <a:lnTo>
                      <a:pt x="110718" y="5892"/>
                    </a:lnTo>
                    <a:lnTo>
                      <a:pt x="97891" y="3428"/>
                    </a:lnTo>
                    <a:lnTo>
                      <a:pt x="92646" y="1981"/>
                    </a:lnTo>
                    <a:lnTo>
                      <a:pt x="80365" y="7543"/>
                    </a:lnTo>
                    <a:lnTo>
                      <a:pt x="79260" y="17094"/>
                    </a:lnTo>
                    <a:lnTo>
                      <a:pt x="80479" y="25273"/>
                    </a:lnTo>
                    <a:lnTo>
                      <a:pt x="68516" y="30022"/>
                    </a:lnTo>
                    <a:lnTo>
                      <a:pt x="63461" y="34848"/>
                    </a:lnTo>
                    <a:lnTo>
                      <a:pt x="61607" y="32702"/>
                    </a:lnTo>
                    <a:lnTo>
                      <a:pt x="59537" y="31584"/>
                    </a:lnTo>
                    <a:lnTo>
                      <a:pt x="46189" y="41909"/>
                    </a:lnTo>
                    <a:lnTo>
                      <a:pt x="45177" y="35480"/>
                    </a:lnTo>
                    <a:lnTo>
                      <a:pt x="43446" y="14376"/>
                    </a:lnTo>
                    <a:lnTo>
                      <a:pt x="43040" y="13347"/>
                    </a:lnTo>
                    <a:lnTo>
                      <a:pt x="41490" y="12001"/>
                    </a:lnTo>
                    <a:lnTo>
                      <a:pt x="40144" y="12039"/>
                    </a:lnTo>
                    <a:lnTo>
                      <a:pt x="28028" y="36169"/>
                    </a:lnTo>
                    <a:lnTo>
                      <a:pt x="28587" y="42710"/>
                    </a:lnTo>
                    <a:lnTo>
                      <a:pt x="30695" y="50990"/>
                    </a:lnTo>
                    <a:lnTo>
                      <a:pt x="22682" y="50418"/>
                    </a:lnTo>
                    <a:lnTo>
                      <a:pt x="15913" y="46901"/>
                    </a:lnTo>
                    <a:lnTo>
                      <a:pt x="13169" y="44348"/>
                    </a:lnTo>
                    <a:lnTo>
                      <a:pt x="6388" y="41706"/>
                    </a:lnTo>
                    <a:lnTo>
                      <a:pt x="1854" y="42087"/>
                    </a:lnTo>
                    <a:lnTo>
                      <a:pt x="0" y="45224"/>
                    </a:lnTo>
                    <a:lnTo>
                      <a:pt x="419" y="52717"/>
                    </a:lnTo>
                    <a:lnTo>
                      <a:pt x="5943" y="58915"/>
                    </a:lnTo>
                    <a:lnTo>
                      <a:pt x="15773" y="66814"/>
                    </a:lnTo>
                    <a:lnTo>
                      <a:pt x="17970" y="68033"/>
                    </a:lnTo>
                    <a:lnTo>
                      <a:pt x="13906" y="69291"/>
                    </a:lnTo>
                    <a:lnTo>
                      <a:pt x="9829" y="70992"/>
                    </a:lnTo>
                    <a:lnTo>
                      <a:pt x="5092" y="76339"/>
                    </a:lnTo>
                    <a:lnTo>
                      <a:pt x="3949" y="79755"/>
                    </a:lnTo>
                    <a:lnTo>
                      <a:pt x="6997" y="83794"/>
                    </a:lnTo>
                    <a:lnTo>
                      <a:pt x="15570" y="84772"/>
                    </a:lnTo>
                    <a:lnTo>
                      <a:pt x="19621" y="84747"/>
                    </a:lnTo>
                    <a:lnTo>
                      <a:pt x="23660" y="84404"/>
                    </a:lnTo>
                    <a:lnTo>
                      <a:pt x="18834" y="87604"/>
                    </a:lnTo>
                    <a:lnTo>
                      <a:pt x="13296" y="92532"/>
                    </a:lnTo>
                    <a:lnTo>
                      <a:pt x="11518" y="96621"/>
                    </a:lnTo>
                    <a:lnTo>
                      <a:pt x="11544" y="99212"/>
                    </a:lnTo>
                    <a:lnTo>
                      <a:pt x="14681" y="102793"/>
                    </a:lnTo>
                    <a:lnTo>
                      <a:pt x="17551" y="102971"/>
                    </a:lnTo>
                    <a:lnTo>
                      <a:pt x="25869" y="102603"/>
                    </a:lnTo>
                    <a:lnTo>
                      <a:pt x="31610" y="101473"/>
                    </a:lnTo>
                    <a:lnTo>
                      <a:pt x="37096" y="99529"/>
                    </a:lnTo>
                    <a:lnTo>
                      <a:pt x="33528" y="103885"/>
                    </a:lnTo>
                    <a:lnTo>
                      <a:pt x="30581" y="108711"/>
                    </a:lnTo>
                    <a:lnTo>
                      <a:pt x="27419" y="116230"/>
                    </a:lnTo>
                    <a:lnTo>
                      <a:pt x="26606" y="118973"/>
                    </a:lnTo>
                    <a:lnTo>
                      <a:pt x="28867" y="123151"/>
                    </a:lnTo>
                    <a:lnTo>
                      <a:pt x="31267" y="124091"/>
                    </a:lnTo>
                    <a:lnTo>
                      <a:pt x="35725" y="123837"/>
                    </a:lnTo>
                    <a:lnTo>
                      <a:pt x="42633" y="120154"/>
                    </a:lnTo>
                    <a:lnTo>
                      <a:pt x="45364" y="118287"/>
                    </a:lnTo>
                    <a:lnTo>
                      <a:pt x="47904" y="116192"/>
                    </a:lnTo>
                    <a:lnTo>
                      <a:pt x="45669" y="121526"/>
                    </a:lnTo>
                    <a:lnTo>
                      <a:pt x="44081" y="127101"/>
                    </a:lnTo>
                    <a:lnTo>
                      <a:pt x="42875" y="134937"/>
                    </a:lnTo>
                    <a:lnTo>
                      <a:pt x="42710" y="137363"/>
                    </a:lnTo>
                    <a:lnTo>
                      <a:pt x="45910" y="141300"/>
                    </a:lnTo>
                    <a:lnTo>
                      <a:pt x="49517" y="140995"/>
                    </a:lnTo>
                    <a:lnTo>
                      <a:pt x="55460" y="137845"/>
                    </a:lnTo>
                    <a:lnTo>
                      <a:pt x="57886" y="134797"/>
                    </a:lnTo>
                    <a:lnTo>
                      <a:pt x="59944" y="131559"/>
                    </a:lnTo>
                    <a:lnTo>
                      <a:pt x="60769" y="136283"/>
                    </a:lnTo>
                    <a:lnTo>
                      <a:pt x="62407" y="143611"/>
                    </a:lnTo>
                    <a:lnTo>
                      <a:pt x="65417" y="151345"/>
                    </a:lnTo>
                    <a:lnTo>
                      <a:pt x="71907" y="155143"/>
                    </a:lnTo>
                    <a:lnTo>
                      <a:pt x="75539" y="154889"/>
                    </a:lnTo>
                    <a:lnTo>
                      <a:pt x="77939" y="151028"/>
                    </a:lnTo>
                    <a:lnTo>
                      <a:pt x="78651" y="143776"/>
                    </a:lnTo>
                    <a:lnTo>
                      <a:pt x="77635" y="140169"/>
                    </a:lnTo>
                    <a:lnTo>
                      <a:pt x="77558" y="131965"/>
                    </a:lnTo>
                    <a:lnTo>
                      <a:pt x="79768" y="127685"/>
                    </a:lnTo>
                    <a:lnTo>
                      <a:pt x="81292" y="123532"/>
                    </a:lnTo>
                    <a:lnTo>
                      <a:pt x="88633" y="128587"/>
                    </a:lnTo>
                    <a:lnTo>
                      <a:pt x="94576" y="131343"/>
                    </a:lnTo>
                    <a:lnTo>
                      <a:pt x="100825" y="133007"/>
                    </a:lnTo>
                    <a:lnTo>
                      <a:pt x="104711" y="134048"/>
                    </a:lnTo>
                    <a:lnTo>
                      <a:pt x="121894" y="127000"/>
                    </a:lnTo>
                    <a:lnTo>
                      <a:pt x="121170" y="125082"/>
                    </a:lnTo>
                    <a:lnTo>
                      <a:pt x="120332" y="124358"/>
                    </a:lnTo>
                    <a:lnTo>
                      <a:pt x="111391" y="120014"/>
                    </a:lnTo>
                    <a:lnTo>
                      <a:pt x="103454" y="117106"/>
                    </a:lnTo>
                    <a:lnTo>
                      <a:pt x="96291" y="112826"/>
                    </a:lnTo>
                    <a:lnTo>
                      <a:pt x="99809" y="112445"/>
                    </a:lnTo>
                    <a:lnTo>
                      <a:pt x="103162" y="110858"/>
                    </a:lnTo>
                    <a:lnTo>
                      <a:pt x="107200" y="107022"/>
                    </a:lnTo>
                    <a:lnTo>
                      <a:pt x="107200" y="104457"/>
                    </a:lnTo>
                    <a:lnTo>
                      <a:pt x="106299" y="101892"/>
                    </a:lnTo>
                    <a:lnTo>
                      <a:pt x="113207" y="97421"/>
                    </a:lnTo>
                    <a:lnTo>
                      <a:pt x="116547" y="94907"/>
                    </a:lnTo>
                    <a:lnTo>
                      <a:pt x="121488" y="90474"/>
                    </a:lnTo>
                    <a:lnTo>
                      <a:pt x="122618" y="91262"/>
                    </a:lnTo>
                    <a:lnTo>
                      <a:pt x="128828" y="93932"/>
                    </a:lnTo>
                    <a:lnTo>
                      <a:pt x="135307" y="94119"/>
                    </a:lnTo>
                    <a:lnTo>
                      <a:pt x="141140" y="91601"/>
                    </a:lnTo>
                    <a:lnTo>
                      <a:pt x="145415" y="86156"/>
                    </a:lnTo>
                    <a:lnTo>
                      <a:pt x="147167" y="82346"/>
                    </a:lnTo>
                    <a:lnTo>
                      <a:pt x="147916" y="78168"/>
                    </a:lnTo>
                    <a:lnTo>
                      <a:pt x="153149" y="66776"/>
                    </a:lnTo>
                    <a:lnTo>
                      <a:pt x="181190" y="34785"/>
                    </a:lnTo>
                    <a:lnTo>
                      <a:pt x="182126" y="20561"/>
                    </a:lnTo>
                    <a:lnTo>
                      <a:pt x="174947" y="9063"/>
                    </a:lnTo>
                    <a:lnTo>
                      <a:pt x="162736" y="1729"/>
                    </a:lnTo>
                    <a:lnTo>
                      <a:pt x="148577" y="0"/>
                    </a:lnTo>
                    <a:close/>
                  </a:path>
                </a:pathLst>
              </a:custGeom>
              <a:solidFill>
                <a:srgbClr val="EB5D40"/>
              </a:solidFill>
            </p:spPr>
            <p:txBody>
              <a:bodyPr wrap="square" lIns="0" tIns="0" rIns="0" bIns="0" rtlCol="0"/>
              <a:lstStyle/>
              <a:p>
                <a:endParaRPr/>
              </a:p>
            </p:txBody>
          </p:sp>
          <p:sp>
            <p:nvSpPr>
              <p:cNvPr id="883" name="object 868">
                <a:extLst>
                  <a:ext uri="{FF2B5EF4-FFF2-40B4-BE49-F238E27FC236}">
                    <a16:creationId xmlns:a16="http://schemas.microsoft.com/office/drawing/2014/main" id="{6664E83B-8EB4-7AAF-DE45-26292603E755}"/>
                  </a:ext>
                </a:extLst>
              </p:cNvPr>
              <p:cNvSpPr/>
              <p:nvPr/>
            </p:nvSpPr>
            <p:spPr>
              <a:xfrm>
                <a:off x="6360046" y="2937115"/>
                <a:ext cx="45720" cy="62230"/>
              </a:xfrm>
              <a:custGeom>
                <a:avLst/>
                <a:gdLst/>
                <a:ahLst/>
                <a:cxnLst/>
                <a:rect l="l" t="t" r="r" b="b"/>
                <a:pathLst>
                  <a:path w="45720" h="62230">
                    <a:moveTo>
                      <a:pt x="13309" y="6680"/>
                    </a:moveTo>
                    <a:lnTo>
                      <a:pt x="6604" y="0"/>
                    </a:lnTo>
                    <a:lnTo>
                      <a:pt x="5346" y="25"/>
                    </a:lnTo>
                    <a:lnTo>
                      <a:pt x="4089" y="406"/>
                    </a:lnTo>
                    <a:lnTo>
                      <a:pt x="1219" y="2425"/>
                    </a:lnTo>
                    <a:lnTo>
                      <a:pt x="241" y="4406"/>
                    </a:lnTo>
                    <a:lnTo>
                      <a:pt x="203" y="6680"/>
                    </a:lnTo>
                    <a:lnTo>
                      <a:pt x="215" y="7937"/>
                    </a:lnTo>
                    <a:lnTo>
                      <a:pt x="596" y="9207"/>
                    </a:lnTo>
                    <a:lnTo>
                      <a:pt x="2641" y="12128"/>
                    </a:lnTo>
                    <a:lnTo>
                      <a:pt x="4673" y="13106"/>
                    </a:lnTo>
                    <a:lnTo>
                      <a:pt x="6896" y="13119"/>
                    </a:lnTo>
                    <a:lnTo>
                      <a:pt x="8153" y="13093"/>
                    </a:lnTo>
                    <a:lnTo>
                      <a:pt x="9410" y="12700"/>
                    </a:lnTo>
                    <a:lnTo>
                      <a:pt x="12293" y="10680"/>
                    </a:lnTo>
                    <a:lnTo>
                      <a:pt x="13271" y="8712"/>
                    </a:lnTo>
                    <a:lnTo>
                      <a:pt x="13309" y="6680"/>
                    </a:lnTo>
                    <a:close/>
                  </a:path>
                  <a:path w="45720" h="62230">
                    <a:moveTo>
                      <a:pt x="19215" y="48209"/>
                    </a:moveTo>
                    <a:lnTo>
                      <a:pt x="19202" y="47383"/>
                    </a:lnTo>
                    <a:lnTo>
                      <a:pt x="18669" y="46736"/>
                    </a:lnTo>
                    <a:lnTo>
                      <a:pt x="11899" y="45554"/>
                    </a:lnTo>
                    <a:lnTo>
                      <a:pt x="7607" y="43167"/>
                    </a:lnTo>
                    <a:lnTo>
                      <a:pt x="3543" y="37084"/>
                    </a:lnTo>
                    <a:lnTo>
                      <a:pt x="3175" y="34251"/>
                    </a:lnTo>
                    <a:lnTo>
                      <a:pt x="3175" y="30988"/>
                    </a:lnTo>
                    <a:lnTo>
                      <a:pt x="3416" y="29819"/>
                    </a:lnTo>
                    <a:lnTo>
                      <a:pt x="3416" y="28968"/>
                    </a:lnTo>
                    <a:lnTo>
                      <a:pt x="2908" y="28321"/>
                    </a:lnTo>
                    <a:lnTo>
                      <a:pt x="1320" y="27952"/>
                    </a:lnTo>
                    <a:lnTo>
                      <a:pt x="457" y="28486"/>
                    </a:lnTo>
                    <a:lnTo>
                      <a:pt x="50" y="30276"/>
                    </a:lnTo>
                    <a:lnTo>
                      <a:pt x="0" y="31584"/>
                    </a:lnTo>
                    <a:lnTo>
                      <a:pt x="0" y="33147"/>
                    </a:lnTo>
                    <a:lnTo>
                      <a:pt x="18224" y="49885"/>
                    </a:lnTo>
                    <a:lnTo>
                      <a:pt x="19050" y="49301"/>
                    </a:lnTo>
                    <a:lnTo>
                      <a:pt x="19215" y="48209"/>
                    </a:lnTo>
                    <a:close/>
                  </a:path>
                  <a:path w="45720" h="62230">
                    <a:moveTo>
                      <a:pt x="45275" y="55270"/>
                    </a:moveTo>
                    <a:lnTo>
                      <a:pt x="39014" y="49009"/>
                    </a:lnTo>
                    <a:lnTo>
                      <a:pt x="38455" y="49009"/>
                    </a:lnTo>
                    <a:lnTo>
                      <a:pt x="32169" y="56908"/>
                    </a:lnTo>
                    <a:lnTo>
                      <a:pt x="32550" y="58191"/>
                    </a:lnTo>
                    <a:lnTo>
                      <a:pt x="34632" y="61163"/>
                    </a:lnTo>
                    <a:lnTo>
                      <a:pt x="36715" y="62153"/>
                    </a:lnTo>
                    <a:lnTo>
                      <a:pt x="40106" y="62103"/>
                    </a:lnTo>
                    <a:lnTo>
                      <a:pt x="41376" y="61722"/>
                    </a:lnTo>
                    <a:lnTo>
                      <a:pt x="44221" y="59728"/>
                    </a:lnTo>
                    <a:lnTo>
                      <a:pt x="45186" y="57835"/>
                    </a:lnTo>
                    <a:lnTo>
                      <a:pt x="45275" y="55867"/>
                    </a:lnTo>
                    <a:lnTo>
                      <a:pt x="45275" y="55270"/>
                    </a:lnTo>
                    <a:close/>
                  </a:path>
                </a:pathLst>
              </a:custGeom>
              <a:solidFill>
                <a:srgbClr val="8F3B24"/>
              </a:solidFill>
            </p:spPr>
            <p:txBody>
              <a:bodyPr wrap="square" lIns="0" tIns="0" rIns="0" bIns="0" rtlCol="0"/>
              <a:lstStyle/>
              <a:p>
                <a:endParaRPr/>
              </a:p>
            </p:txBody>
          </p:sp>
          <p:sp>
            <p:nvSpPr>
              <p:cNvPr id="884" name="object 869">
                <a:extLst>
                  <a:ext uri="{FF2B5EF4-FFF2-40B4-BE49-F238E27FC236}">
                    <a16:creationId xmlns:a16="http://schemas.microsoft.com/office/drawing/2014/main" id="{76D1F525-4C77-9936-EB8B-DBA7DB5350EB}"/>
                  </a:ext>
                </a:extLst>
              </p:cNvPr>
              <p:cNvSpPr/>
              <p:nvPr/>
            </p:nvSpPr>
            <p:spPr>
              <a:xfrm>
                <a:off x="6388417" y="2917018"/>
                <a:ext cx="0" cy="635"/>
              </a:xfrm>
              <a:custGeom>
                <a:avLst/>
                <a:gdLst/>
                <a:ahLst/>
                <a:cxnLst/>
                <a:rect l="l" t="t" r="r" b="b"/>
                <a:pathLst>
                  <a:path h="635">
                    <a:moveTo>
                      <a:pt x="0" y="222"/>
                    </a:moveTo>
                    <a:lnTo>
                      <a:pt x="0" y="0"/>
                    </a:lnTo>
                  </a:path>
                </a:pathLst>
              </a:custGeom>
              <a:ln w="3175">
                <a:solidFill>
                  <a:srgbClr val="4E869B"/>
                </a:solidFill>
              </a:ln>
            </p:spPr>
            <p:txBody>
              <a:bodyPr wrap="square" lIns="0" tIns="0" rIns="0" bIns="0" rtlCol="0"/>
              <a:lstStyle/>
              <a:p>
                <a:endParaRPr/>
              </a:p>
            </p:txBody>
          </p:sp>
          <p:sp>
            <p:nvSpPr>
              <p:cNvPr id="885" name="object 870">
                <a:extLst>
                  <a:ext uri="{FF2B5EF4-FFF2-40B4-BE49-F238E27FC236}">
                    <a16:creationId xmlns:a16="http://schemas.microsoft.com/office/drawing/2014/main" id="{7E8C0278-FE96-63CA-DE67-B3A373C26BD8}"/>
                  </a:ext>
                </a:extLst>
              </p:cNvPr>
              <p:cNvSpPr/>
              <p:nvPr/>
            </p:nvSpPr>
            <p:spPr>
              <a:xfrm>
                <a:off x="6388238" y="2904441"/>
                <a:ext cx="50800" cy="13970"/>
              </a:xfrm>
              <a:custGeom>
                <a:avLst/>
                <a:gdLst/>
                <a:ahLst/>
                <a:cxnLst/>
                <a:rect l="l" t="t" r="r" b="b"/>
                <a:pathLst>
                  <a:path w="50800" h="13969">
                    <a:moveTo>
                      <a:pt x="48158" y="0"/>
                    </a:moveTo>
                    <a:lnTo>
                      <a:pt x="4432" y="7835"/>
                    </a:lnTo>
                    <a:lnTo>
                      <a:pt x="0" y="10515"/>
                    </a:lnTo>
                    <a:lnTo>
                      <a:pt x="342" y="13741"/>
                    </a:lnTo>
                    <a:lnTo>
                      <a:pt x="8737" y="10236"/>
                    </a:lnTo>
                    <a:lnTo>
                      <a:pt x="12890" y="8750"/>
                    </a:lnTo>
                    <a:lnTo>
                      <a:pt x="19342" y="6858"/>
                    </a:lnTo>
                    <a:lnTo>
                      <a:pt x="28117" y="4737"/>
                    </a:lnTo>
                    <a:lnTo>
                      <a:pt x="48196" y="711"/>
                    </a:lnTo>
                    <a:lnTo>
                      <a:pt x="50457" y="177"/>
                    </a:lnTo>
                    <a:lnTo>
                      <a:pt x="48158" y="0"/>
                    </a:lnTo>
                    <a:close/>
                  </a:path>
                </a:pathLst>
              </a:custGeom>
              <a:solidFill>
                <a:srgbClr val="D15439"/>
              </a:solidFill>
            </p:spPr>
            <p:txBody>
              <a:bodyPr wrap="square" lIns="0" tIns="0" rIns="0" bIns="0" rtlCol="0"/>
              <a:lstStyle/>
              <a:p>
                <a:endParaRPr/>
              </a:p>
            </p:txBody>
          </p:sp>
          <p:sp>
            <p:nvSpPr>
              <p:cNvPr id="886" name="object 871">
                <a:extLst>
                  <a:ext uri="{FF2B5EF4-FFF2-40B4-BE49-F238E27FC236}">
                    <a16:creationId xmlns:a16="http://schemas.microsoft.com/office/drawing/2014/main" id="{78CD7ACE-1F73-079D-AF7E-B81C64EDB291}"/>
                  </a:ext>
                </a:extLst>
              </p:cNvPr>
              <p:cNvSpPr/>
              <p:nvPr/>
            </p:nvSpPr>
            <p:spPr>
              <a:xfrm>
                <a:off x="6430678" y="2984252"/>
                <a:ext cx="635" cy="0"/>
              </a:xfrm>
              <a:custGeom>
                <a:avLst/>
                <a:gdLst/>
                <a:ahLst/>
                <a:cxnLst/>
                <a:rect l="l" t="t" r="r" b="b"/>
                <a:pathLst>
                  <a:path w="635">
                    <a:moveTo>
                      <a:pt x="0" y="0"/>
                    </a:moveTo>
                    <a:lnTo>
                      <a:pt x="145" y="0"/>
                    </a:lnTo>
                  </a:path>
                </a:pathLst>
              </a:custGeom>
              <a:ln w="3175">
                <a:solidFill>
                  <a:srgbClr val="4C859B"/>
                </a:solidFill>
              </a:ln>
            </p:spPr>
            <p:txBody>
              <a:bodyPr wrap="square" lIns="0" tIns="0" rIns="0" bIns="0" rtlCol="0"/>
              <a:lstStyle/>
              <a:p>
                <a:endParaRPr/>
              </a:p>
            </p:txBody>
          </p:sp>
          <p:sp>
            <p:nvSpPr>
              <p:cNvPr id="887" name="object 872">
                <a:extLst>
                  <a:ext uri="{FF2B5EF4-FFF2-40B4-BE49-F238E27FC236}">
                    <a16:creationId xmlns:a16="http://schemas.microsoft.com/office/drawing/2014/main" id="{FF39F82E-3F5A-3586-3B7A-27B2648ABE00}"/>
                  </a:ext>
                </a:extLst>
              </p:cNvPr>
              <p:cNvSpPr/>
              <p:nvPr/>
            </p:nvSpPr>
            <p:spPr>
              <a:xfrm>
                <a:off x="6429592" y="2944670"/>
                <a:ext cx="35560" cy="40640"/>
              </a:xfrm>
              <a:custGeom>
                <a:avLst/>
                <a:gdLst/>
                <a:ahLst/>
                <a:cxnLst/>
                <a:rect l="l" t="t" r="r" b="b"/>
                <a:pathLst>
                  <a:path w="35560" h="40639">
                    <a:moveTo>
                      <a:pt x="34963" y="0"/>
                    </a:moveTo>
                    <a:lnTo>
                      <a:pt x="26530" y="10198"/>
                    </a:lnTo>
                    <a:lnTo>
                      <a:pt x="18249" y="20345"/>
                    </a:lnTo>
                    <a:lnTo>
                      <a:pt x="14681" y="24460"/>
                    </a:lnTo>
                    <a:lnTo>
                      <a:pt x="10972" y="28384"/>
                    </a:lnTo>
                    <a:lnTo>
                      <a:pt x="4013" y="35191"/>
                    </a:lnTo>
                    <a:lnTo>
                      <a:pt x="0" y="38709"/>
                    </a:lnTo>
                    <a:lnTo>
                      <a:pt x="2184" y="40170"/>
                    </a:lnTo>
                    <a:lnTo>
                      <a:pt x="2730" y="40462"/>
                    </a:lnTo>
                    <a:lnTo>
                      <a:pt x="3289" y="40220"/>
                    </a:lnTo>
                    <a:lnTo>
                      <a:pt x="10452" y="34188"/>
                    </a:lnTo>
                    <a:lnTo>
                      <a:pt x="34086" y="2057"/>
                    </a:lnTo>
                    <a:lnTo>
                      <a:pt x="34963" y="0"/>
                    </a:lnTo>
                    <a:close/>
                  </a:path>
                </a:pathLst>
              </a:custGeom>
              <a:solidFill>
                <a:srgbClr val="D15439"/>
              </a:solidFill>
            </p:spPr>
            <p:txBody>
              <a:bodyPr wrap="square" lIns="0" tIns="0" rIns="0" bIns="0" rtlCol="0"/>
              <a:lstStyle/>
              <a:p>
                <a:endParaRPr/>
              </a:p>
            </p:txBody>
          </p:sp>
          <p:pic>
            <p:nvPicPr>
              <p:cNvPr id="888" name="object 873">
                <a:extLst>
                  <a:ext uri="{FF2B5EF4-FFF2-40B4-BE49-F238E27FC236}">
                    <a16:creationId xmlns:a16="http://schemas.microsoft.com/office/drawing/2014/main" id="{F3CE5DFF-CB1E-B599-BFFF-4D082E33084A}"/>
                  </a:ext>
                </a:extLst>
              </p:cNvPr>
              <p:cNvPicPr/>
              <p:nvPr/>
            </p:nvPicPr>
            <p:blipFill>
              <a:blip r:embed="rId539" cstate="hqprint">
                <a:extLst>
                  <a:ext uri="{28A0092B-C50C-407E-A947-70E740481C1C}">
                    <a14:useLocalDpi xmlns:a14="http://schemas.microsoft.com/office/drawing/2010/main"/>
                  </a:ext>
                </a:extLst>
              </a:blip>
              <a:stretch>
                <a:fillRect/>
              </a:stretch>
            </p:blipFill>
            <p:spPr>
              <a:xfrm>
                <a:off x="5944511" y="4433539"/>
                <a:ext cx="456480" cy="276730"/>
              </a:xfrm>
              <a:prstGeom prst="rect">
                <a:avLst/>
              </a:prstGeom>
            </p:spPr>
          </p:pic>
          <p:pic>
            <p:nvPicPr>
              <p:cNvPr id="889" name="object 874">
                <a:extLst>
                  <a:ext uri="{FF2B5EF4-FFF2-40B4-BE49-F238E27FC236}">
                    <a16:creationId xmlns:a16="http://schemas.microsoft.com/office/drawing/2014/main" id="{79D883AB-1287-E918-F405-85A67520D966}"/>
                  </a:ext>
                </a:extLst>
              </p:cNvPr>
              <p:cNvPicPr/>
              <p:nvPr/>
            </p:nvPicPr>
            <p:blipFill>
              <a:blip r:embed="rId540" cstate="hqprint">
                <a:extLst>
                  <a:ext uri="{28A0092B-C50C-407E-A947-70E740481C1C}">
                    <a14:useLocalDpi xmlns:a14="http://schemas.microsoft.com/office/drawing/2010/main"/>
                  </a:ext>
                </a:extLst>
              </a:blip>
              <a:stretch>
                <a:fillRect/>
              </a:stretch>
            </p:blipFill>
            <p:spPr>
              <a:xfrm>
                <a:off x="5464307" y="4683801"/>
                <a:ext cx="741117" cy="352323"/>
              </a:xfrm>
              <a:prstGeom prst="rect">
                <a:avLst/>
              </a:prstGeom>
            </p:spPr>
          </p:pic>
        </p:grpSp>
      </p:grpSp>
    </p:spTree>
    <p:extLst>
      <p:ext uri="{BB962C8B-B14F-4D97-AF65-F5344CB8AC3E}">
        <p14:creationId xmlns:p14="http://schemas.microsoft.com/office/powerpoint/2010/main" val="215011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DDC4A0-FE3D-08E2-A0A1-05FE84CF1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9127" y="1189664"/>
            <a:ext cx="2845746" cy="2845746"/>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sz="4000" b="1" i="0" u="none" strike="noStrike" baseline="0" dirty="0">
                <a:solidFill>
                  <a:srgbClr val="FF781D"/>
                </a:solidFill>
                <a:latin typeface="Roboto" panose="02000000000000000000" pitchFamily="2" charset="0"/>
                <a:ea typeface="Roboto" panose="02000000000000000000" pitchFamily="2" charset="0"/>
                <a:cs typeface="Roboto" panose="02000000000000000000" pitchFamily="2" charset="0"/>
              </a:rPr>
              <a:t>Playful Learning in Action</a:t>
            </a:r>
            <a:endParaRPr lang="en-US" dirty="0">
              <a:solidFill>
                <a:srgbClr val="662D91"/>
              </a:solidFill>
              <a:latin typeface="Roboto" panose="02000000000000000000" pitchFamily="2" charset="0"/>
              <a:ea typeface="Roboto" panose="02000000000000000000" pitchFamily="2" charset="0"/>
              <a:cs typeface="Roboto" panose="02000000000000000000" pitchFamily="2" charset="0"/>
            </a:endParaRPr>
          </a:p>
        </p:txBody>
      </p:sp>
      <p:sp>
        <p:nvSpPr>
          <p:cNvPr id="8" name="Title 3">
            <a:extLst>
              <a:ext uri="{FF2B5EF4-FFF2-40B4-BE49-F238E27FC236}">
                <a16:creationId xmlns:a16="http://schemas.microsoft.com/office/drawing/2014/main" id="{3C0FF15F-2186-A2CF-E4FF-9FB7E84F7E9C}"/>
              </a:ext>
            </a:extLst>
          </p:cNvPr>
          <p:cNvSpPr txBox="1">
            <a:spLocks/>
          </p:cNvSpPr>
          <p:nvPr/>
        </p:nvSpPr>
        <p:spPr>
          <a:xfrm>
            <a:off x="628651" y="4245463"/>
            <a:ext cx="7886700" cy="7626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781D"/>
                </a:solidFill>
                <a:effectLst/>
                <a:uLnTx/>
                <a:uFillTx/>
                <a:latin typeface="Roboto" panose="02000000000000000000" pitchFamily="2" charset="0"/>
                <a:ea typeface="Roboto" panose="02000000000000000000" pitchFamily="2" charset="0"/>
                <a:cs typeface="Roboto" panose="02000000000000000000" pitchFamily="2" charset="0"/>
              </a:rPr>
              <a:t>Key Vocabulary</a:t>
            </a:r>
            <a:endParaRPr kumimoji="0" lang="en-US" sz="4000" b="1" i="0" u="none" strike="noStrike" kern="1200" cap="none" spc="0" normalizeH="0" baseline="0" noProof="0" dirty="0">
              <a:ln>
                <a:noFill/>
              </a:ln>
              <a:solidFill>
                <a:srgbClr val="662D9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4">
            <a:extLst>
              <a:ext uri="{FF2B5EF4-FFF2-40B4-BE49-F238E27FC236}">
                <a16:creationId xmlns:a16="http://schemas.microsoft.com/office/drawing/2014/main" id="{7712E11C-325F-CCA0-66FB-C35CA4107F62}"/>
              </a:ext>
            </a:extLst>
          </p:cNvPr>
          <p:cNvSpPr txBox="1">
            <a:spLocks/>
          </p:cNvSpPr>
          <p:nvPr/>
        </p:nvSpPr>
        <p:spPr>
          <a:xfrm>
            <a:off x="628649" y="4922351"/>
            <a:ext cx="7886700" cy="91574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868686"/>
                </a:solidFill>
                <a:effectLst/>
                <a:uLnTx/>
                <a:uFillTx/>
                <a:latin typeface="Roboto" panose="02000000000000000000" pitchFamily="2" charset="0"/>
                <a:ea typeface="Roboto" panose="02000000000000000000" pitchFamily="2" charset="0"/>
                <a:cs typeface="Roboto" panose="02000000000000000000" pitchFamily="2" charset="0"/>
              </a:rPr>
              <a:t>sunlight zone, coral reef, ocean life</a:t>
            </a:r>
            <a:endParaRPr kumimoji="0" lang="en-US" sz="4000" b="0" i="0" u="none" strike="noStrike" kern="1200" cap="none" spc="0" normalizeH="0" baseline="0" noProof="0" dirty="0">
              <a:ln>
                <a:noFill/>
              </a:ln>
              <a:solidFill>
                <a:prstClr val="black">
                  <a:lumMod val="85000"/>
                  <a:lumOff val="15000"/>
                </a:prstClr>
              </a:solidFill>
              <a:effectLst/>
              <a:highlight>
                <a:srgbClr val="00FF00"/>
              </a:highligh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41520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Share Task</a:t>
            </a:r>
          </a:p>
        </p:txBody>
      </p:sp>
      <p:sp>
        <p:nvSpPr>
          <p:cNvPr id="9" name="Text Placeholder 4">
            <a:extLst>
              <a:ext uri="{FF2B5EF4-FFF2-40B4-BE49-F238E27FC236}">
                <a16:creationId xmlns:a16="http://schemas.microsoft.com/office/drawing/2014/main" id="{A033B126-754B-42C0-1ECF-84773DD2713E}"/>
              </a:ext>
            </a:extLst>
          </p:cNvPr>
          <p:cNvSpPr>
            <a:spLocks noGrp="1"/>
          </p:cNvSpPr>
          <p:nvPr>
            <p:ph type="body" sz="quarter" idx="14"/>
          </p:nvPr>
        </p:nvSpPr>
        <p:spPr>
          <a:xfrm>
            <a:off x="3105988" y="1468349"/>
            <a:ext cx="5756657" cy="4355782"/>
          </a:xfrm>
        </p:spPr>
        <p:txBody>
          <a:bodyPr>
            <a:normAutofit/>
          </a:bodyPr>
          <a:lstStyle/>
          <a:p>
            <a:pPr marL="0" indent="0">
              <a:buNone/>
            </a:pPr>
            <a:r>
              <a:rPr lang="en-US" sz="4400" b="1" dirty="0">
                <a:solidFill>
                  <a:srgbClr val="FF781D"/>
                </a:solidFill>
                <a:latin typeface="Roboto" panose="02000000000000000000" pitchFamily="2" charset="0"/>
                <a:ea typeface="Roboto" panose="02000000000000000000" pitchFamily="2" charset="0"/>
                <a:cs typeface="Roboto" panose="02000000000000000000" pitchFamily="2" charset="0"/>
              </a:rPr>
              <a:t>How will you learn about the animals that live in your reef?</a:t>
            </a:r>
            <a:endParaRPr lang="en-US" sz="4400" b="1" dirty="0">
              <a:solidFill>
                <a:srgbClr val="FF781D"/>
              </a:solidFill>
              <a:highlight>
                <a:srgbClr val="00FF00"/>
              </a:highlight>
              <a:latin typeface="Roboto" panose="02000000000000000000" pitchFamily="2" charset="0"/>
              <a:ea typeface="Roboto" panose="02000000000000000000" pitchFamily="2" charset="0"/>
              <a:cs typeface="Roboto" panose="02000000000000000000" pitchFamily="2" charset="0"/>
            </a:endParaRPr>
          </a:p>
        </p:txBody>
      </p:sp>
      <p:pic>
        <p:nvPicPr>
          <p:cNvPr id="5" name="Picture 4" descr="A toy figure with a snorkel&#10;&#10;Description automatically generated">
            <a:extLst>
              <a:ext uri="{FF2B5EF4-FFF2-40B4-BE49-F238E27FC236}">
                <a16:creationId xmlns:a16="http://schemas.microsoft.com/office/drawing/2014/main" id="{BA3B0F46-1510-E7B6-DF17-9CEDA2CBA8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711644"/>
            <a:ext cx="2603500" cy="4355783"/>
          </a:xfrm>
          <a:prstGeom prst="rect">
            <a:avLst/>
          </a:prstGeom>
        </p:spPr>
      </p:pic>
      <p:pic>
        <p:nvPicPr>
          <p:cNvPr id="8" name="Picture 7" descr="A toy whale and a tennis ball&#10;&#10;Description automatically generated">
            <a:extLst>
              <a:ext uri="{FF2B5EF4-FFF2-40B4-BE49-F238E27FC236}">
                <a16:creationId xmlns:a16="http://schemas.microsoft.com/office/drawing/2014/main" id="{6219F3E8-AC9D-D9E8-A057-B673E020B96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84855" y="3508352"/>
            <a:ext cx="6001342" cy="2315779"/>
          </a:xfrm>
          <a:prstGeom prst="rect">
            <a:avLst/>
          </a:prstGeom>
        </p:spPr>
      </p:pic>
    </p:spTree>
    <p:extLst>
      <p:ext uri="{BB962C8B-B14F-4D97-AF65-F5344CB8AC3E}">
        <p14:creationId xmlns:p14="http://schemas.microsoft.com/office/powerpoint/2010/main" val="2076105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800" b="0" i="0" u="none" strike="noStrike" kern="1200" cap="none" spc="0" normalizeH="0" baseline="0" noProof="0" smtClean="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sz="3600" dirty="0">
                <a:solidFill>
                  <a:srgbClr val="662D91"/>
                </a:solidFill>
                <a:latin typeface="Roboto" panose="02000000000000000000" pitchFamily="2" charset="0"/>
                <a:ea typeface="Roboto" panose="02000000000000000000" pitchFamily="2" charset="0"/>
                <a:cs typeface="Roboto" panose="02000000000000000000" pitchFamily="2" charset="0"/>
              </a:rPr>
              <a:t>Clean Up</a:t>
            </a:r>
          </a:p>
        </p:txBody>
      </p:sp>
      <p:pic>
        <p:nvPicPr>
          <p:cNvPr id="6" name="Picture 5" descr="A picture containing tool, brush&#10;&#10;Description automatically generated">
            <a:extLst>
              <a:ext uri="{FF2B5EF4-FFF2-40B4-BE49-F238E27FC236}">
                <a16:creationId xmlns:a16="http://schemas.microsoft.com/office/drawing/2014/main" id="{C51A5250-98BD-4C55-8989-2C946734F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428" y="1172626"/>
            <a:ext cx="6739147" cy="4511329"/>
          </a:xfrm>
          <a:prstGeom prst="rect">
            <a:avLst/>
          </a:prstGeom>
        </p:spPr>
      </p:pic>
    </p:spTree>
    <p:extLst>
      <p:ext uri="{BB962C8B-B14F-4D97-AF65-F5344CB8AC3E}">
        <p14:creationId xmlns:p14="http://schemas.microsoft.com/office/powerpoint/2010/main" val="369537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2681A3-33C4-4715-B001-FEC0C9C4458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Logo, company name&#10;&#10;Description automatically generated">
            <a:extLst>
              <a:ext uri="{FF2B5EF4-FFF2-40B4-BE49-F238E27FC236}">
                <a16:creationId xmlns:a16="http://schemas.microsoft.com/office/drawing/2014/main" id="{FC8E9D24-9B54-42CB-A773-71B6FE3BE6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0716" y="1509396"/>
            <a:ext cx="3612996" cy="2286000"/>
          </a:xfrm>
          <a:prstGeom prst="rect">
            <a:avLst/>
          </a:prstGeom>
        </p:spPr>
      </p:pic>
      <p:pic>
        <p:nvPicPr>
          <p:cNvPr id="4" name="Picture 3" descr="A logo with a yellow submarine&#10;&#10;Description automatically generated">
            <a:extLst>
              <a:ext uri="{FF2B5EF4-FFF2-40B4-BE49-F238E27FC236}">
                <a16:creationId xmlns:a16="http://schemas.microsoft.com/office/drawing/2014/main" id="{4B018BFE-2725-AE59-6F5E-AB9C13C6692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71911" y="1259583"/>
            <a:ext cx="2774103" cy="2774619"/>
          </a:xfrm>
          <a:prstGeom prst="rect">
            <a:avLst/>
          </a:prstGeom>
        </p:spPr>
      </p:pic>
      <p:sp>
        <p:nvSpPr>
          <p:cNvPr id="3" name="TextBox 2">
            <a:extLst>
              <a:ext uri="{FF2B5EF4-FFF2-40B4-BE49-F238E27FC236}">
                <a16:creationId xmlns:a16="http://schemas.microsoft.com/office/drawing/2014/main" id="{78D607C4-9373-D334-8F45-6CAB39B5DA2E}"/>
              </a:ext>
            </a:extLst>
          </p:cNvPr>
          <p:cNvSpPr txBox="1"/>
          <p:nvPr/>
        </p:nvSpPr>
        <p:spPr>
          <a:xfrm>
            <a:off x="758885" y="5348604"/>
            <a:ext cx="7626230" cy="738664"/>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LEGO, the LEGO logo, DUPLO and the DUPLO logo are trademarks of the LEGO Group. ©2023 The LEGO Group. All rights reserved.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the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logo, and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in SHOW</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SM</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are trademarks of For Inspiration and Recognition of Science and Technology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LEGO</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is a registered trademark of the LEGO Group.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LEGO</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League and MASTERPIECE</a:t>
            </a:r>
            <a:r>
              <a:rPr kumimoji="0" lang="en-US" sz="1050" b="0" i="0" u="none" strike="noStrike" kern="1200" cap="none" spc="0" normalizeH="0" baseline="3000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SM</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are jointly held trademarks of </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and the LEGO Group. ©2023</a:t>
            </a:r>
            <a:r>
              <a:rPr kumimoji="0" lang="en-US" sz="105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FIRST </a:t>
            </a:r>
            <a:r>
              <a:rPr kumimoji="0" lang="en-US" sz="10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and the LEGO Group. All rights reserved. </a:t>
            </a:r>
          </a:p>
        </p:txBody>
      </p:sp>
    </p:spTree>
    <p:extLst>
      <p:ext uri="{BB962C8B-B14F-4D97-AF65-F5344CB8AC3E}">
        <p14:creationId xmlns:p14="http://schemas.microsoft.com/office/powerpoint/2010/main" val="37234052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6D7E7ECCCD274CA4D87657FE5B4A0A" ma:contentTypeVersion="13" ma:contentTypeDescription="Create a new document." ma:contentTypeScope="" ma:versionID="988cd206c9a4722f6fc33e7db9caa08d">
  <xsd:schema xmlns:xsd="http://www.w3.org/2001/XMLSchema" xmlns:xs="http://www.w3.org/2001/XMLSchema" xmlns:p="http://schemas.microsoft.com/office/2006/metadata/properties" xmlns:ns2="7d39d9d4-a4a3-4cbb-8846-0795941a173f" xmlns:ns3="0bfdc619-4bd5-4a26-8e37-4be4446dc23a" xmlns:ns4="c7bc20cd-f3b5-4cb9-9099-b7d1e4c3c983" targetNamespace="http://schemas.microsoft.com/office/2006/metadata/properties" ma:root="true" ma:fieldsID="dee27c954446562decad3bfbb669f59b" ns2:_="" ns3:_="" ns4:_="">
    <xsd:import namespace="7d39d9d4-a4a3-4cbb-8846-0795941a173f"/>
    <xsd:import namespace="0bfdc619-4bd5-4a26-8e37-4be4446dc23a"/>
    <xsd:import namespace="c7bc20cd-f3b5-4cb9-9099-b7d1e4c3c98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39d9d4-a4a3-4cbb-8846-0795941a17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fdc619-4bd5-4a26-8e37-4be4446dc23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948275e-acb8-4f67-9f4b-0f18b628c537}" ma:internalName="TaxCatchAll" ma:showField="CatchAllData" ma:web="c7bc20cd-f3b5-4cb9-9099-b7d1e4c3c9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bc20cd-f3b5-4cb9-9099-b7d1e4c3c9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bfdc619-4bd5-4a26-8e37-4be4446dc23a" xsi:nil="true"/>
    <SharedWithUsers xmlns="c7bc20cd-f3b5-4cb9-9099-b7d1e4c3c983">
      <UserInfo>
        <DisplayName/>
        <AccountId xsi:nil="true"/>
        <AccountType/>
      </UserInfo>
    </SharedWithUsers>
    <lcf76f155ced4ddcb4097134ff3c332f xmlns="7d39d9d4-a4a3-4cbb-8846-0795941a173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AF8DE9-3B88-4C78-AE89-4DF84CB5E0FD}"/>
</file>

<file path=customXml/itemProps2.xml><?xml version="1.0" encoding="utf-8"?>
<ds:datastoreItem xmlns:ds="http://schemas.openxmlformats.org/officeDocument/2006/customXml" ds:itemID="{B8C3B65E-86F5-4F12-882B-E72674BBA31A}">
  <ds:schemaRefs>
    <ds:schemaRef ds:uri="http://purl.org/dc/dcmitype/"/>
    <ds:schemaRef ds:uri="http://purl.org/dc/elements/1.1/"/>
    <ds:schemaRef ds:uri="http://www.w3.org/XML/1998/namespace"/>
    <ds:schemaRef ds:uri="65f3190a-2497-4c6e-9c08-e63c17ba8fcf"/>
    <ds:schemaRef ds:uri="0bfdc619-4bd5-4a26-8e37-4be4446dc23a"/>
    <ds:schemaRef ds:uri="http://schemas.openxmlformats.org/package/2006/metadata/core-properties"/>
    <ds:schemaRef ds:uri="http://schemas.microsoft.com/office/2006/documentManagement/types"/>
    <ds:schemaRef ds:uri="http://schemas.microsoft.com/office/infopath/2007/PartnerControls"/>
    <ds:schemaRef ds:uri="98a1be8e-ceb0-4d64-90f3-74f22257285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151A670-0DF8-40A2-9C30-9AF459D7E2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4015</TotalTime>
  <Words>956</Words>
  <Application>Microsoft Office PowerPoint</Application>
  <PresentationFormat>On-screen Show (4:3)</PresentationFormat>
  <Paragraphs>103</Paragraphs>
  <Slides>9</Slides>
  <Notes>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vt:i4>
      </vt:variant>
    </vt:vector>
  </HeadingPairs>
  <TitlesOfParts>
    <vt:vector size="21" baseType="lpstr">
      <vt:lpstr>Arial</vt:lpstr>
      <vt:lpstr>Arial Rounded MT Bold</vt:lpstr>
      <vt:lpstr>Arial-BoldMT</vt:lpstr>
      <vt:lpstr>ArialMT</vt:lpstr>
      <vt:lpstr>Berlin Sans FB Demi</vt:lpstr>
      <vt:lpstr>Calibri</vt:lpstr>
      <vt:lpstr>Helvetica Neue</vt:lpstr>
      <vt:lpstr>Roboto</vt:lpstr>
      <vt:lpstr>Tobi Pro ExtraBold</vt:lpstr>
      <vt:lpstr>Tw Cen MT Condensed</vt:lpstr>
      <vt:lpstr>Office Theme</vt:lpstr>
      <vt:lpstr>1_Office Theme</vt:lpstr>
      <vt:lpstr>PowerPoint Presentation</vt:lpstr>
      <vt:lpstr>Big Question</vt:lpstr>
      <vt:lpstr>Six Bricks Warm-Up</vt:lpstr>
      <vt:lpstr>Explore Task</vt:lpstr>
      <vt:lpstr>Create Task</vt:lpstr>
      <vt:lpstr>Playful Learning in Action</vt:lpstr>
      <vt:lpstr>Share Task</vt:lpstr>
      <vt:lpstr>Clean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Charlie Gibson</cp:lastModifiedBy>
  <cp:revision>31</cp:revision>
  <dcterms:created xsi:type="dcterms:W3CDTF">2020-04-21T20:33:01Z</dcterms:created>
  <dcterms:modified xsi:type="dcterms:W3CDTF">2024-06-11T14:30:23Z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0x010100316D7E7ECCCD274CA4D87657FE5B4A0A</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