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8" r:id="rId5"/>
  </p:sldMasterIdLst>
  <p:notesMasterIdLst>
    <p:notesMasterId r:id="rId18"/>
  </p:notesMasterIdLst>
  <p:sldIdLst>
    <p:sldId id="290" r:id="rId6"/>
    <p:sldId id="260" r:id="rId7"/>
    <p:sldId id="261" r:id="rId8"/>
    <p:sldId id="305" r:id="rId9"/>
    <p:sldId id="296" r:id="rId10"/>
    <p:sldId id="308" r:id="rId11"/>
    <p:sldId id="306" r:id="rId12"/>
    <p:sldId id="283" r:id="rId13"/>
    <p:sldId id="297" r:id="rId14"/>
    <p:sldId id="307" r:id="rId15"/>
    <p:sldId id="291" r:id="rId16"/>
    <p:sldId id="29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0" clrIdx="0">
    <p:extLst>
      <p:ext uri="{19B8F6BF-5375-455C-9EA6-DF929625EA0E}">
        <p15:presenceInfo xmlns:p15="http://schemas.microsoft.com/office/powerpoint/2012/main" userId="S::kmorgan@firstinspires.org::19752d8f-270a-426b-91ad-1bf5c79275bc" providerId="AD"/>
      </p:ext>
    </p:extLst>
  </p:cmAuthor>
  <p:cmAuthor id="2" name="Tammy Pankey" initials="TP" lastIdx="16" clrIdx="1">
    <p:extLst>
      <p:ext uri="{19B8F6BF-5375-455C-9EA6-DF929625EA0E}">
        <p15:presenceInfo xmlns:p15="http://schemas.microsoft.com/office/powerpoint/2012/main" userId="S::tpankey@firstinspires.org::89b84b47-0384-4d66-b56e-dc00ebdb68cf" providerId="AD"/>
      </p:ext>
    </p:extLst>
  </p:cmAuthor>
  <p:cmAuthor id="3" name="Betsy Daniels" initials="BD" lastIdx="2"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3" clrIdx="3">
    <p:extLst>
      <p:ext uri="{19B8F6BF-5375-455C-9EA6-DF929625EA0E}">
        <p15:presenceInfo xmlns:p15="http://schemas.microsoft.com/office/powerpoint/2012/main" userId="S::lsimpson@firstinspires.org::279f7fcd-fcc6-488a-9740-ffec112d6907" providerId="AD"/>
      </p:ext>
    </p:extLst>
  </p:cmAuthor>
  <p:cmAuthor id="5" name="Marian Murphy" initials="MM" lastIdx="2" clrIdx="4">
    <p:extLst>
      <p:ext uri="{19B8F6BF-5375-455C-9EA6-DF929625EA0E}">
        <p15:presenceInfo xmlns:p15="http://schemas.microsoft.com/office/powerpoint/2012/main" userId="S::mmurphy@firstinspires.org::6ddc4b1b-6521-474c-a22d-2c363c1d3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1D"/>
    <a:srgbClr val="662D91"/>
    <a:srgbClr val="7030A0"/>
    <a:srgbClr val="914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DF022-2DBF-4E9B-BFC2-E6F5EA92FA97}" v="1" dt="2024-06-11T14:30:38.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45" autoAdjust="0"/>
  </p:normalViewPr>
  <p:slideViewPr>
    <p:cSldViewPr snapToGrid="0">
      <p:cViewPr varScale="1">
        <p:scale>
          <a:sx n="82" d="100"/>
          <a:sy n="82" d="100"/>
        </p:scale>
        <p:origin x="2454" y="84"/>
      </p:cViewPr>
      <p:guideLst>
        <p:guide orient="horz" pos="2160"/>
        <p:guide pos="30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terner" userId="S::asterner@firstinspires.org::e34ade42-3f4d-4ffb-96dc-1c6e40b6902f" providerId="AD" clId="Web-{A0BA24B2-DC13-BCD2-6960-2213B2CFC946}"/>
    <pc:docChg chg="modSld">
      <pc:chgData name="Anna Sterner" userId="S::asterner@firstinspires.org::e34ade42-3f4d-4ffb-96dc-1c6e40b6902f" providerId="AD" clId="Web-{A0BA24B2-DC13-BCD2-6960-2213B2CFC946}" dt="2024-01-25T21:26:48.913" v="17" actId="14100"/>
      <pc:docMkLst>
        <pc:docMk/>
      </pc:docMkLst>
      <pc:sldChg chg="modSp">
        <pc:chgData name="Anna Sterner" userId="S::asterner@firstinspires.org::e34ade42-3f4d-4ffb-96dc-1c6e40b6902f" providerId="AD" clId="Web-{A0BA24B2-DC13-BCD2-6960-2213B2CFC946}" dt="2024-01-25T21:26:00.927" v="13"/>
        <pc:sldMkLst>
          <pc:docMk/>
          <pc:sldMk cId="3743200560" sldId="290"/>
        </pc:sldMkLst>
        <pc:picChg chg="mod modCrop">
          <ac:chgData name="Anna Sterner" userId="S::asterner@firstinspires.org::e34ade42-3f4d-4ffb-96dc-1c6e40b6902f" providerId="AD" clId="Web-{A0BA24B2-DC13-BCD2-6960-2213B2CFC946}" dt="2024-01-25T21:26:00.927" v="13"/>
          <ac:picMkLst>
            <pc:docMk/>
            <pc:sldMk cId="3743200560" sldId="290"/>
            <ac:picMk id="7" creationId="{850D522A-648F-875A-C7F9-A91791D787C8}"/>
          </ac:picMkLst>
        </pc:picChg>
      </pc:sldChg>
      <pc:sldChg chg="modSp">
        <pc:chgData name="Anna Sterner" userId="S::asterner@firstinspires.org::e34ade42-3f4d-4ffb-96dc-1c6e40b6902f" providerId="AD" clId="Web-{A0BA24B2-DC13-BCD2-6960-2213B2CFC946}" dt="2024-01-25T21:26:48.913" v="17" actId="14100"/>
        <pc:sldMkLst>
          <pc:docMk/>
          <pc:sldMk cId="2076105390" sldId="307"/>
        </pc:sldMkLst>
        <pc:spChg chg="mod">
          <ac:chgData name="Anna Sterner" userId="S::asterner@firstinspires.org::e34ade42-3f4d-4ffb-96dc-1c6e40b6902f" providerId="AD" clId="Web-{A0BA24B2-DC13-BCD2-6960-2213B2CFC946}" dt="2024-01-25T21:26:41.287" v="16" actId="14100"/>
          <ac:spMkLst>
            <pc:docMk/>
            <pc:sldMk cId="2076105390" sldId="307"/>
            <ac:spMk id="6" creationId="{15EF972D-844E-53EB-78D0-B4AE81BD9390}"/>
          </ac:spMkLst>
        </pc:spChg>
        <pc:picChg chg="mod">
          <ac:chgData name="Anna Sterner" userId="S::asterner@firstinspires.org::e34ade42-3f4d-4ffb-96dc-1c6e40b6902f" providerId="AD" clId="Web-{A0BA24B2-DC13-BCD2-6960-2213B2CFC946}" dt="2024-01-25T21:26:48.913" v="17" actId="14100"/>
          <ac:picMkLst>
            <pc:docMk/>
            <pc:sldMk cId="2076105390" sldId="307"/>
            <ac:picMk id="8" creationId="{EDA0DF19-C97E-327A-BA9F-1986B5B01E9C}"/>
          </ac:picMkLst>
        </pc:picChg>
      </pc:sldChg>
    </pc:docChg>
  </pc:docChgLst>
  <pc:docChgLst>
    <pc:chgData name="Tammy Pankey" userId="89b84b47-0384-4d66-b56e-dc00ebdb68cf" providerId="ADAL" clId="{DA66B36D-726D-490E-9451-46DE12EB1D7A}"/>
    <pc:docChg chg="undo custSel delSld modSld">
      <pc:chgData name="Tammy Pankey" userId="89b84b47-0384-4d66-b56e-dc00ebdb68cf" providerId="ADAL" clId="{DA66B36D-726D-490E-9451-46DE12EB1D7A}" dt="2022-07-28T20:02:34.961" v="17" actId="47"/>
      <pc:docMkLst>
        <pc:docMk/>
      </pc:docMkLst>
      <pc:sldChg chg="addSp delSp modSp mod">
        <pc:chgData name="Tammy Pankey" userId="89b84b47-0384-4d66-b56e-dc00ebdb68cf" providerId="ADAL" clId="{DA66B36D-726D-490E-9451-46DE12EB1D7A}" dt="2022-07-28T19:51:49.883" v="16" actId="947"/>
        <pc:sldMkLst>
          <pc:docMk/>
          <pc:sldMk cId="1959583143" sldId="259"/>
        </pc:sldMkLst>
        <pc:spChg chg="add del mod">
          <ac:chgData name="Tammy Pankey" userId="89b84b47-0384-4d66-b56e-dc00ebdb68cf" providerId="ADAL" clId="{DA66B36D-726D-490E-9451-46DE12EB1D7A}" dt="2022-07-28T19:50:36.817" v="4"/>
          <ac:spMkLst>
            <pc:docMk/>
            <pc:sldMk cId="1959583143" sldId="259"/>
            <ac:spMk id="6" creationId="{76EE91FF-8887-D537-153B-6A1E19C1EA5E}"/>
          </ac:spMkLst>
        </pc:spChg>
        <pc:spChg chg="add del mod">
          <ac:chgData name="Tammy Pankey" userId="89b84b47-0384-4d66-b56e-dc00ebdb68cf" providerId="ADAL" clId="{DA66B36D-726D-490E-9451-46DE12EB1D7A}" dt="2022-07-28T19:51:49.883" v="16" actId="947"/>
          <ac:spMkLst>
            <pc:docMk/>
            <pc:sldMk cId="1959583143" sldId="259"/>
            <ac:spMk id="12" creationId="{535D8CFA-7EF9-4D5E-AD24-FFC768D8F9CE}"/>
          </ac:spMkLst>
        </pc:spChg>
      </pc:sldChg>
      <pc:sldChg chg="del">
        <pc:chgData name="Tammy Pankey" userId="89b84b47-0384-4d66-b56e-dc00ebdb68cf" providerId="ADAL" clId="{DA66B36D-726D-490E-9451-46DE12EB1D7A}" dt="2022-07-28T20:02:34.961" v="17" actId="47"/>
        <pc:sldMkLst>
          <pc:docMk/>
          <pc:sldMk cId="3961513796" sldId="284"/>
        </pc:sldMkLst>
      </pc:sldChg>
    </pc:docChg>
  </pc:docChgLst>
  <pc:docChgLst>
    <pc:chgData name="Karen Casey" userId="S::kcasey@firstinspires.org::3ec36879-b353-4ab0-bd58-e71fbbdded4a" providerId="AD" clId="Web-{5990BCA3-F365-2683-23E0-72B28FC61334}"/>
    <pc:docChg chg="modSld">
      <pc:chgData name="Karen Casey" userId="S::kcasey@firstinspires.org::3ec36879-b353-4ab0-bd58-e71fbbdded4a" providerId="AD" clId="Web-{5990BCA3-F365-2683-23E0-72B28FC61334}" dt="2022-07-23T20:11:32.327" v="10" actId="1076"/>
      <pc:docMkLst>
        <pc:docMk/>
      </pc:docMkLst>
      <pc:sldChg chg="addSp delSp modSp">
        <pc:chgData name="Karen Casey" userId="S::kcasey@firstinspires.org::3ec36879-b353-4ab0-bd58-e71fbbdded4a" providerId="AD" clId="Web-{5990BCA3-F365-2683-23E0-72B28FC61334}" dt="2022-07-23T20:11:32.327" v="10" actId="1076"/>
        <pc:sldMkLst>
          <pc:docMk/>
          <pc:sldMk cId="1959583143" sldId="259"/>
        </pc:sldMkLst>
        <pc:spChg chg="add del">
          <ac:chgData name="Karen Casey" userId="S::kcasey@firstinspires.org::3ec36879-b353-4ab0-bd58-e71fbbdded4a" providerId="AD" clId="Web-{5990BCA3-F365-2683-23E0-72B28FC61334}" dt="2022-07-23T20:11:14.901" v="3"/>
          <ac:spMkLst>
            <pc:docMk/>
            <pc:sldMk cId="1959583143" sldId="259"/>
            <ac:spMk id="3" creationId="{FB5FDDE6-758A-459E-04B6-3576C58A6542}"/>
          </ac:spMkLst>
        </pc:spChg>
        <pc:spChg chg="add del mod">
          <ac:chgData name="Karen Casey" userId="S::kcasey@firstinspires.org::3ec36879-b353-4ab0-bd58-e71fbbdded4a" providerId="AD" clId="Web-{5990BCA3-F365-2683-23E0-72B28FC61334}" dt="2022-07-23T20:11:32.327" v="10" actId="1076"/>
          <ac:spMkLst>
            <pc:docMk/>
            <pc:sldMk cId="1959583143" sldId="259"/>
            <ac:spMk id="12" creationId="{535D8CFA-7EF9-4D5E-AD24-FFC768D8F9CE}"/>
          </ac:spMkLst>
        </pc:spChg>
      </pc:sldChg>
      <pc:sldChg chg="addSp delSp">
        <pc:chgData name="Karen Casey" userId="S::kcasey@firstinspires.org::3ec36879-b353-4ab0-bd58-e71fbbdded4a" providerId="AD" clId="Web-{5990BCA3-F365-2683-23E0-72B28FC61334}" dt="2022-07-23T20:11:15.292" v="4"/>
        <pc:sldMkLst>
          <pc:docMk/>
          <pc:sldMk cId="88467435" sldId="289"/>
        </pc:sldMkLst>
        <pc:spChg chg="add del">
          <ac:chgData name="Karen Casey" userId="S::kcasey@firstinspires.org::3ec36879-b353-4ab0-bd58-e71fbbdded4a" providerId="AD" clId="Web-{5990BCA3-F365-2683-23E0-72B28FC61334}" dt="2022-07-23T20:11:15.292" v="4"/>
          <ac:spMkLst>
            <pc:docMk/>
            <pc:sldMk cId="88467435" sldId="289"/>
            <ac:spMk id="3" creationId="{F41512F6-9094-561E-08C7-730C9B18D208}"/>
          </ac:spMkLst>
        </pc:spChg>
      </pc:sldChg>
    </pc:docChg>
  </pc:docChgLst>
  <pc:docChgLst>
    <pc:chgData name="Anna Sterner" userId="e34ade42-3f4d-4ffb-96dc-1c6e40b6902f" providerId="ADAL" clId="{AAF81F5D-D85E-469B-A4A9-6ABDCD1E8A3E}"/>
    <pc:docChg chg="undo redo custSel addSld delSld modSld">
      <pc:chgData name="Anna Sterner" userId="e34ade42-3f4d-4ffb-96dc-1c6e40b6902f" providerId="ADAL" clId="{AAF81F5D-D85E-469B-A4A9-6ABDCD1E8A3E}" dt="2024-01-25T19:51:17.293" v="531" actId="1076"/>
      <pc:docMkLst>
        <pc:docMk/>
      </pc:docMkLst>
      <pc:sldChg chg="addSp delSp modSp add del mod modNotesTx">
        <pc:chgData name="Anna Sterner" userId="e34ade42-3f4d-4ffb-96dc-1c6e40b6902f" providerId="ADAL" clId="{AAF81F5D-D85E-469B-A4A9-6ABDCD1E8A3E}" dt="2024-01-25T19:29:24.585" v="168" actId="20577"/>
        <pc:sldMkLst>
          <pc:docMk/>
          <pc:sldMk cId="1717468709" sldId="260"/>
        </pc:sldMkLst>
        <pc:spChg chg="del mod">
          <ac:chgData name="Anna Sterner" userId="e34ade42-3f4d-4ffb-96dc-1c6e40b6902f" providerId="ADAL" clId="{AAF81F5D-D85E-469B-A4A9-6ABDCD1E8A3E}" dt="2024-01-25T19:26:28.354" v="109" actId="478"/>
          <ac:spMkLst>
            <pc:docMk/>
            <pc:sldMk cId="1717468709" sldId="260"/>
            <ac:spMk id="3" creationId="{580D22A7-7A87-45E8-867D-9C74C5B4AFE1}"/>
          </ac:spMkLst>
        </pc:spChg>
        <pc:spChg chg="add del">
          <ac:chgData name="Anna Sterner" userId="e34ade42-3f4d-4ffb-96dc-1c6e40b6902f" providerId="ADAL" clId="{AAF81F5D-D85E-469B-A4A9-6ABDCD1E8A3E}" dt="2024-01-25T19:26:28.354" v="109" actId="478"/>
          <ac:spMkLst>
            <pc:docMk/>
            <pc:sldMk cId="1717468709" sldId="260"/>
            <ac:spMk id="8" creationId="{636D7C86-E738-4D8C-88F4-BA7A032AFC47}"/>
          </ac:spMkLst>
        </pc:spChg>
        <pc:spChg chg="add del mod">
          <ac:chgData name="Anna Sterner" userId="e34ade42-3f4d-4ffb-96dc-1c6e40b6902f" providerId="ADAL" clId="{AAF81F5D-D85E-469B-A4A9-6ABDCD1E8A3E}" dt="2024-01-25T19:26:33.165" v="111" actId="478"/>
          <ac:spMkLst>
            <pc:docMk/>
            <pc:sldMk cId="1717468709" sldId="260"/>
            <ac:spMk id="9" creationId="{B48D65C5-4E85-CD86-99A0-0E361920397C}"/>
          </ac:spMkLst>
        </pc:spChg>
        <pc:spChg chg="add mod">
          <ac:chgData name="Anna Sterner" userId="e34ade42-3f4d-4ffb-96dc-1c6e40b6902f" providerId="ADAL" clId="{AAF81F5D-D85E-469B-A4A9-6ABDCD1E8A3E}" dt="2024-01-25T19:26:43.466" v="140" actId="20577"/>
          <ac:spMkLst>
            <pc:docMk/>
            <pc:sldMk cId="1717468709" sldId="260"/>
            <ac:spMk id="10" creationId="{1631CE33-4B6F-C134-232D-32D84CC5F71B}"/>
          </ac:spMkLst>
        </pc:spChg>
        <pc:picChg chg="del">
          <ac:chgData name="Anna Sterner" userId="e34ade42-3f4d-4ffb-96dc-1c6e40b6902f" providerId="ADAL" clId="{AAF81F5D-D85E-469B-A4A9-6ABDCD1E8A3E}" dt="2024-01-25T19:26:28.354" v="109" actId="478"/>
          <ac:picMkLst>
            <pc:docMk/>
            <pc:sldMk cId="1717468709" sldId="260"/>
            <ac:picMk id="7" creationId="{6718EBB4-2E0A-BDE1-1805-771C0355151B}"/>
          </ac:picMkLst>
        </pc:picChg>
        <pc:picChg chg="add mod">
          <ac:chgData name="Anna Sterner" userId="e34ade42-3f4d-4ffb-96dc-1c6e40b6902f" providerId="ADAL" clId="{AAF81F5D-D85E-469B-A4A9-6ABDCD1E8A3E}" dt="2024-01-25T19:26:49.669" v="141" actId="14826"/>
          <ac:picMkLst>
            <pc:docMk/>
            <pc:sldMk cId="1717468709" sldId="260"/>
            <ac:picMk id="11" creationId="{82FA4A9A-7146-C1F2-72BC-E279D11D1A35}"/>
          </ac:picMkLst>
        </pc:picChg>
      </pc:sldChg>
      <pc:sldChg chg="addSp delSp modSp add del mod">
        <pc:chgData name="Anna Sterner" userId="e34ade42-3f4d-4ffb-96dc-1c6e40b6902f" providerId="ADAL" clId="{AAF81F5D-D85E-469B-A4A9-6ABDCD1E8A3E}" dt="2024-01-25T19:31:33.956" v="217" actId="20577"/>
        <pc:sldMkLst>
          <pc:docMk/>
          <pc:sldMk cId="951211944" sldId="261"/>
        </pc:sldMkLst>
        <pc:spChg chg="mod">
          <ac:chgData name="Anna Sterner" userId="e34ade42-3f4d-4ffb-96dc-1c6e40b6902f" providerId="ADAL" clId="{AAF81F5D-D85E-469B-A4A9-6ABDCD1E8A3E}" dt="2024-01-25T19:31:23.047" v="214" actId="20577"/>
          <ac:spMkLst>
            <pc:docMk/>
            <pc:sldMk cId="951211944" sldId="261"/>
            <ac:spMk id="4" creationId="{56567651-8AA4-479B-AC03-821AC799E926}"/>
          </ac:spMkLst>
        </pc:spChg>
        <pc:spChg chg="add mod">
          <ac:chgData name="Anna Sterner" userId="e34ade42-3f4d-4ffb-96dc-1c6e40b6902f" providerId="ADAL" clId="{AAF81F5D-D85E-469B-A4A9-6ABDCD1E8A3E}" dt="2024-01-25T19:30:56.881" v="205" actId="20577"/>
          <ac:spMkLst>
            <pc:docMk/>
            <pc:sldMk cId="951211944" sldId="261"/>
            <ac:spMk id="6" creationId="{0FA79927-31D5-DDEB-EC66-351F55B0ED03}"/>
          </ac:spMkLst>
        </pc:spChg>
        <pc:spChg chg="add mod">
          <ac:chgData name="Anna Sterner" userId="e34ade42-3f4d-4ffb-96dc-1c6e40b6902f" providerId="ADAL" clId="{AAF81F5D-D85E-469B-A4A9-6ABDCD1E8A3E}" dt="2024-01-25T19:31:33.956" v="217" actId="20577"/>
          <ac:spMkLst>
            <pc:docMk/>
            <pc:sldMk cId="951211944" sldId="261"/>
            <ac:spMk id="7" creationId="{2E677763-34E6-F32F-B95B-D39F5B19AB66}"/>
          </ac:spMkLst>
        </pc:spChg>
        <pc:picChg chg="add del">
          <ac:chgData name="Anna Sterner" userId="e34ade42-3f4d-4ffb-96dc-1c6e40b6902f" providerId="ADAL" clId="{AAF81F5D-D85E-469B-A4A9-6ABDCD1E8A3E}" dt="2024-01-25T19:31:01.065" v="212" actId="478"/>
          <ac:picMkLst>
            <pc:docMk/>
            <pc:sldMk cId="951211944" sldId="261"/>
            <ac:picMk id="3" creationId="{07CC11DB-6C35-1A5E-06D8-81BB7713E56D}"/>
          </ac:picMkLst>
        </pc:picChg>
        <pc:picChg chg="add mod">
          <ac:chgData name="Anna Sterner" userId="e34ade42-3f4d-4ffb-96dc-1c6e40b6902f" providerId="ADAL" clId="{AAF81F5D-D85E-469B-A4A9-6ABDCD1E8A3E}" dt="2024-01-25T19:29:56.159" v="170"/>
          <ac:picMkLst>
            <pc:docMk/>
            <pc:sldMk cId="951211944" sldId="261"/>
            <ac:picMk id="5" creationId="{239C575B-52B9-C6CF-2561-5938109D5343}"/>
          </ac:picMkLst>
        </pc:picChg>
      </pc:sldChg>
      <pc:sldChg chg="del">
        <pc:chgData name="Anna Sterner" userId="e34ade42-3f4d-4ffb-96dc-1c6e40b6902f" providerId="ADAL" clId="{AAF81F5D-D85E-469B-A4A9-6ABDCD1E8A3E}" dt="2024-01-25T19:40:32.129" v="379" actId="47"/>
        <pc:sldMkLst>
          <pc:docMk/>
          <pc:sldMk cId="3822573366" sldId="262"/>
        </pc:sldMkLst>
      </pc:sldChg>
      <pc:sldChg chg="addSp delSp modSp mod modNotesTx">
        <pc:chgData name="Anna Sterner" userId="e34ade42-3f4d-4ffb-96dc-1c6e40b6902f" providerId="ADAL" clId="{AAF81F5D-D85E-469B-A4A9-6ABDCD1E8A3E}" dt="2024-01-25T19:48:54.048" v="512" actId="1036"/>
        <pc:sldMkLst>
          <pc:docMk/>
          <pc:sldMk cId="3098358572" sldId="283"/>
        </pc:sldMkLst>
        <pc:spChg chg="mod">
          <ac:chgData name="Anna Sterner" userId="e34ade42-3f4d-4ffb-96dc-1c6e40b6902f" providerId="ADAL" clId="{AAF81F5D-D85E-469B-A4A9-6ABDCD1E8A3E}" dt="2024-01-25T19:45:21.754" v="491" actId="20577"/>
          <ac:spMkLst>
            <pc:docMk/>
            <pc:sldMk cId="3098358572" sldId="283"/>
            <ac:spMk id="5" creationId="{03D193D5-911C-4DF9-BB10-28A5ACD7C69A}"/>
          </ac:spMkLst>
        </pc:spChg>
        <pc:picChg chg="add mod">
          <ac:chgData name="Anna Sterner" userId="e34ade42-3f4d-4ffb-96dc-1c6e40b6902f" providerId="ADAL" clId="{AAF81F5D-D85E-469B-A4A9-6ABDCD1E8A3E}" dt="2024-01-25T19:48:54.048" v="512" actId="1036"/>
          <ac:picMkLst>
            <pc:docMk/>
            <pc:sldMk cId="3098358572" sldId="283"/>
            <ac:picMk id="6" creationId="{955CC048-F260-3E1B-BC38-B54C95A993AC}"/>
          </ac:picMkLst>
        </pc:picChg>
        <pc:picChg chg="add mod">
          <ac:chgData name="Anna Sterner" userId="e34ade42-3f4d-4ffb-96dc-1c6e40b6902f" providerId="ADAL" clId="{AAF81F5D-D85E-469B-A4A9-6ABDCD1E8A3E}" dt="2024-01-25T19:48:54.048" v="512" actId="1036"/>
          <ac:picMkLst>
            <pc:docMk/>
            <pc:sldMk cId="3098358572" sldId="283"/>
            <ac:picMk id="8" creationId="{745C70DE-41C7-7EE8-73BF-E422C9B4A50D}"/>
          </ac:picMkLst>
        </pc:picChg>
        <pc:picChg chg="del">
          <ac:chgData name="Anna Sterner" userId="e34ade42-3f4d-4ffb-96dc-1c6e40b6902f" providerId="ADAL" clId="{AAF81F5D-D85E-469B-A4A9-6ABDCD1E8A3E}" dt="2024-01-25T19:44:49.569" v="479" actId="478"/>
          <ac:picMkLst>
            <pc:docMk/>
            <pc:sldMk cId="3098358572" sldId="283"/>
            <ac:picMk id="9" creationId="{E6659392-8D67-04CA-D993-58EC89CE411B}"/>
          </ac:picMkLst>
        </pc:picChg>
        <pc:picChg chg="mod">
          <ac:chgData name="Anna Sterner" userId="e34ade42-3f4d-4ffb-96dc-1c6e40b6902f" providerId="ADAL" clId="{AAF81F5D-D85E-469B-A4A9-6ABDCD1E8A3E}" dt="2024-01-25T19:48:06.740" v="499" actId="1076"/>
          <ac:picMkLst>
            <pc:docMk/>
            <pc:sldMk cId="3098358572" sldId="283"/>
            <ac:picMk id="11" creationId="{8E17AB10-8B1D-E8FA-0AE6-B52887E06DBD}"/>
          </ac:picMkLst>
        </pc:picChg>
        <pc:picChg chg="del">
          <ac:chgData name="Anna Sterner" userId="e34ade42-3f4d-4ffb-96dc-1c6e40b6902f" providerId="ADAL" clId="{AAF81F5D-D85E-469B-A4A9-6ABDCD1E8A3E}" dt="2024-01-25T19:44:48" v="478" actId="478"/>
          <ac:picMkLst>
            <pc:docMk/>
            <pc:sldMk cId="3098358572" sldId="283"/>
            <ac:picMk id="13" creationId="{9066371A-22F9-5A76-18F5-0B955584B209}"/>
          </ac:picMkLst>
        </pc:picChg>
        <pc:picChg chg="del">
          <ac:chgData name="Anna Sterner" userId="e34ade42-3f4d-4ffb-96dc-1c6e40b6902f" providerId="ADAL" clId="{AAF81F5D-D85E-469B-A4A9-6ABDCD1E8A3E}" dt="2024-01-25T19:44:51.188" v="480" actId="478"/>
          <ac:picMkLst>
            <pc:docMk/>
            <pc:sldMk cId="3098358572" sldId="283"/>
            <ac:picMk id="15" creationId="{BF51DE14-9C0E-D04C-8E5B-53FAC6B41A24}"/>
          </ac:picMkLst>
        </pc:picChg>
      </pc:sldChg>
      <pc:sldChg chg="addSp delSp modSp mod modNotesTx">
        <pc:chgData name="Anna Sterner" userId="e34ade42-3f4d-4ffb-96dc-1c6e40b6902f" providerId="ADAL" clId="{AAF81F5D-D85E-469B-A4A9-6ABDCD1E8A3E}" dt="2024-01-25T19:28:32.942" v="162"/>
        <pc:sldMkLst>
          <pc:docMk/>
          <pc:sldMk cId="3743200560" sldId="290"/>
        </pc:sldMkLst>
        <pc:spChg chg="mod">
          <ac:chgData name="Anna Sterner" userId="e34ade42-3f4d-4ffb-96dc-1c6e40b6902f" providerId="ADAL" clId="{AAF81F5D-D85E-469B-A4A9-6ABDCD1E8A3E}" dt="2024-01-25T19:21:39.686" v="18" actId="20577"/>
          <ac:spMkLst>
            <pc:docMk/>
            <pc:sldMk cId="3743200560" sldId="290"/>
            <ac:spMk id="5" creationId="{F3B760C1-7E25-45A7-B891-53C58D074EA2}"/>
          </ac:spMkLst>
        </pc:spChg>
        <pc:picChg chg="del">
          <ac:chgData name="Anna Sterner" userId="e34ade42-3f4d-4ffb-96dc-1c6e40b6902f" providerId="ADAL" clId="{AAF81F5D-D85E-469B-A4A9-6ABDCD1E8A3E}" dt="2024-01-25T19:20:36.436" v="0" actId="478"/>
          <ac:picMkLst>
            <pc:docMk/>
            <pc:sldMk cId="3743200560" sldId="290"/>
            <ac:picMk id="2" creationId="{D855EEAD-A9E3-C447-A35C-DA8AD5F72082}"/>
          </ac:picMkLst>
        </pc:picChg>
        <pc:picChg chg="del">
          <ac:chgData name="Anna Sterner" userId="e34ade42-3f4d-4ffb-96dc-1c6e40b6902f" providerId="ADAL" clId="{AAF81F5D-D85E-469B-A4A9-6ABDCD1E8A3E}" dt="2024-01-25T19:20:36.436" v="0" actId="478"/>
          <ac:picMkLst>
            <pc:docMk/>
            <pc:sldMk cId="3743200560" sldId="290"/>
            <ac:picMk id="3" creationId="{1129A6A7-3BEB-4045-8F74-CF6ED7A35FFB}"/>
          </ac:picMkLst>
        </pc:picChg>
        <pc:picChg chg="mod">
          <ac:chgData name="Anna Sterner" userId="e34ade42-3f4d-4ffb-96dc-1c6e40b6902f" providerId="ADAL" clId="{AAF81F5D-D85E-469B-A4A9-6ABDCD1E8A3E}" dt="2024-01-25T19:21:21.282" v="5" actId="1582"/>
          <ac:picMkLst>
            <pc:docMk/>
            <pc:sldMk cId="3743200560" sldId="290"/>
            <ac:picMk id="4" creationId="{C0853B91-8A9C-70CE-6075-8E29FCA22E30}"/>
          </ac:picMkLst>
        </pc:picChg>
        <pc:picChg chg="mod">
          <ac:chgData name="Anna Sterner" userId="e34ade42-3f4d-4ffb-96dc-1c6e40b6902f" providerId="ADAL" clId="{AAF81F5D-D85E-469B-A4A9-6ABDCD1E8A3E}" dt="2024-01-25T19:21:21.282" v="5" actId="1582"/>
          <ac:picMkLst>
            <pc:docMk/>
            <pc:sldMk cId="3743200560" sldId="290"/>
            <ac:picMk id="7" creationId="{850D522A-648F-875A-C7F9-A91791D787C8}"/>
          </ac:picMkLst>
        </pc:picChg>
        <pc:picChg chg="add mod">
          <ac:chgData name="Anna Sterner" userId="e34ade42-3f4d-4ffb-96dc-1c6e40b6902f" providerId="ADAL" clId="{AAF81F5D-D85E-469B-A4A9-6ABDCD1E8A3E}" dt="2024-01-25T19:20:36.797" v="1"/>
          <ac:picMkLst>
            <pc:docMk/>
            <pc:sldMk cId="3743200560" sldId="290"/>
            <ac:picMk id="8" creationId="{C1AB8CF2-5548-9223-AB6A-7A71557ED8EA}"/>
          </ac:picMkLst>
        </pc:picChg>
        <pc:picChg chg="add mod">
          <ac:chgData name="Anna Sterner" userId="e34ade42-3f4d-4ffb-96dc-1c6e40b6902f" providerId="ADAL" clId="{AAF81F5D-D85E-469B-A4A9-6ABDCD1E8A3E}" dt="2024-01-25T19:20:36.797" v="1"/>
          <ac:picMkLst>
            <pc:docMk/>
            <pc:sldMk cId="3743200560" sldId="290"/>
            <ac:picMk id="9" creationId="{748533BD-A494-7A13-98AE-3EF63203D798}"/>
          </ac:picMkLst>
        </pc:picChg>
      </pc:sldChg>
      <pc:sldChg chg="del">
        <pc:chgData name="Anna Sterner" userId="e34ade42-3f4d-4ffb-96dc-1c6e40b6902f" providerId="ADAL" clId="{AAF81F5D-D85E-469B-A4A9-6ABDCD1E8A3E}" dt="2024-01-25T19:21:04.523" v="3" actId="47"/>
        <pc:sldMkLst>
          <pc:docMk/>
          <pc:sldMk cId="1109188424" sldId="294"/>
        </pc:sldMkLst>
      </pc:sldChg>
      <pc:sldChg chg="modSp mod modNotesTx">
        <pc:chgData name="Anna Sterner" userId="e34ade42-3f4d-4ffb-96dc-1c6e40b6902f" providerId="ADAL" clId="{AAF81F5D-D85E-469B-A4A9-6ABDCD1E8A3E}" dt="2024-01-25T19:32:01.722" v="242" actId="113"/>
        <pc:sldMkLst>
          <pc:docMk/>
          <pc:sldMk cId="3417446026" sldId="295"/>
        </pc:sldMkLst>
        <pc:spChg chg="mod">
          <ac:chgData name="Anna Sterner" userId="e34ade42-3f4d-4ffb-96dc-1c6e40b6902f" providerId="ADAL" clId="{AAF81F5D-D85E-469B-A4A9-6ABDCD1E8A3E}" dt="2024-01-25T19:31:44.904" v="218" actId="20577"/>
          <ac:spMkLst>
            <pc:docMk/>
            <pc:sldMk cId="3417446026" sldId="295"/>
            <ac:spMk id="4" creationId="{56567651-8AA4-479B-AC03-821AC799E926}"/>
          </ac:spMkLst>
        </pc:spChg>
      </pc:sldChg>
      <pc:sldChg chg="addSp delSp modSp mod modNotesTx">
        <pc:chgData name="Anna Sterner" userId="e34ade42-3f4d-4ffb-96dc-1c6e40b6902f" providerId="ADAL" clId="{AAF81F5D-D85E-469B-A4A9-6ABDCD1E8A3E}" dt="2024-01-25T19:37:24.815" v="279" actId="14826"/>
        <pc:sldMkLst>
          <pc:docMk/>
          <pc:sldMk cId="1607950162" sldId="296"/>
        </pc:sldMkLst>
        <pc:spChg chg="mod">
          <ac:chgData name="Anna Sterner" userId="e34ade42-3f4d-4ffb-96dc-1c6e40b6902f" providerId="ADAL" clId="{AAF81F5D-D85E-469B-A4A9-6ABDCD1E8A3E}" dt="2024-01-25T19:36:16.933" v="266" actId="207"/>
          <ac:spMkLst>
            <pc:docMk/>
            <pc:sldMk cId="1607950162" sldId="296"/>
            <ac:spMk id="6" creationId="{66E7139B-BF19-F93C-3015-CFCF8317796E}"/>
          </ac:spMkLst>
        </pc:spChg>
        <pc:spChg chg="del">
          <ac:chgData name="Anna Sterner" userId="e34ade42-3f4d-4ffb-96dc-1c6e40b6902f" providerId="ADAL" clId="{AAF81F5D-D85E-469B-A4A9-6ABDCD1E8A3E}" dt="2024-01-25T19:36:19.974" v="267" actId="478"/>
          <ac:spMkLst>
            <pc:docMk/>
            <pc:sldMk cId="1607950162" sldId="296"/>
            <ac:spMk id="10" creationId="{FEF553E6-5099-C1AA-1487-9C377F62358B}"/>
          </ac:spMkLst>
        </pc:spChg>
        <pc:picChg chg="add mod">
          <ac:chgData name="Anna Sterner" userId="e34ade42-3f4d-4ffb-96dc-1c6e40b6902f" providerId="ADAL" clId="{AAF81F5D-D85E-469B-A4A9-6ABDCD1E8A3E}" dt="2024-01-25T19:37:15.813" v="278" actId="1076"/>
          <ac:picMkLst>
            <pc:docMk/>
            <pc:sldMk cId="1607950162" sldId="296"/>
            <ac:picMk id="3" creationId="{A5874E43-7EEE-6451-E127-6B642F5B43C3}"/>
          </ac:picMkLst>
        </pc:picChg>
        <pc:picChg chg="del">
          <ac:chgData name="Anna Sterner" userId="e34ade42-3f4d-4ffb-96dc-1c6e40b6902f" providerId="ADAL" clId="{AAF81F5D-D85E-469B-A4A9-6ABDCD1E8A3E}" dt="2024-01-25T19:36:09.471" v="265" actId="478"/>
          <ac:picMkLst>
            <pc:docMk/>
            <pc:sldMk cId="1607950162" sldId="296"/>
            <ac:picMk id="4" creationId="{9399B2D7-DCDA-175E-5096-10975F8BCE90}"/>
          </ac:picMkLst>
        </pc:picChg>
        <pc:picChg chg="add mod">
          <ac:chgData name="Anna Sterner" userId="e34ade42-3f4d-4ffb-96dc-1c6e40b6902f" providerId="ADAL" clId="{AAF81F5D-D85E-469B-A4A9-6ABDCD1E8A3E}" dt="2024-01-25T19:37:24.815" v="279" actId="14826"/>
          <ac:picMkLst>
            <pc:docMk/>
            <pc:sldMk cId="1607950162" sldId="296"/>
            <ac:picMk id="5" creationId="{151212B4-A5C7-5B3D-8856-23FE4E2BB463}"/>
          </ac:picMkLst>
        </pc:picChg>
      </pc:sldChg>
      <pc:sldChg chg="addSp delSp modSp mod modNotesTx">
        <pc:chgData name="Anna Sterner" userId="e34ade42-3f4d-4ffb-96dc-1c6e40b6902f" providerId="ADAL" clId="{AAF81F5D-D85E-469B-A4A9-6ABDCD1E8A3E}" dt="2024-01-25T19:48:47.117" v="504"/>
        <pc:sldMkLst>
          <pc:docMk/>
          <pc:sldMk cId="3041520386" sldId="297"/>
        </pc:sldMkLst>
        <pc:spChg chg="del">
          <ac:chgData name="Anna Sterner" userId="e34ade42-3f4d-4ffb-96dc-1c6e40b6902f" providerId="ADAL" clId="{AAF81F5D-D85E-469B-A4A9-6ABDCD1E8A3E}" dt="2024-01-25T19:41:17.555" v="384" actId="478"/>
          <ac:spMkLst>
            <pc:docMk/>
            <pc:sldMk cId="3041520386" sldId="297"/>
            <ac:spMk id="5" creationId="{03D193D5-911C-4DF9-BB10-28A5ACD7C69A}"/>
          </ac:spMkLst>
        </pc:spChg>
        <pc:spChg chg="add del mod">
          <ac:chgData name="Anna Sterner" userId="e34ade42-3f4d-4ffb-96dc-1c6e40b6902f" providerId="ADAL" clId="{AAF81F5D-D85E-469B-A4A9-6ABDCD1E8A3E}" dt="2024-01-25T19:41:20.496" v="385" actId="478"/>
          <ac:spMkLst>
            <pc:docMk/>
            <pc:sldMk cId="3041520386" sldId="297"/>
            <ac:spMk id="7" creationId="{E9573538-A49F-E441-F974-28284A76ABA5}"/>
          </ac:spMkLst>
        </pc:spChg>
        <pc:picChg chg="mod">
          <ac:chgData name="Anna Sterner" userId="e34ade42-3f4d-4ffb-96dc-1c6e40b6902f" providerId="ADAL" clId="{AAF81F5D-D85E-469B-A4A9-6ABDCD1E8A3E}" dt="2024-01-25T19:41:31.170" v="389" actId="1076"/>
          <ac:picMkLst>
            <pc:docMk/>
            <pc:sldMk cId="3041520386" sldId="297"/>
            <ac:picMk id="3" creationId="{67DDC4A0-FE3D-08E2-A0A1-05FE84CF1543}"/>
          </ac:picMkLst>
        </pc:picChg>
      </pc:sldChg>
      <pc:sldChg chg="add">
        <pc:chgData name="Anna Sterner" userId="e34ade42-3f4d-4ffb-96dc-1c6e40b6902f" providerId="ADAL" clId="{AAF81F5D-D85E-469B-A4A9-6ABDCD1E8A3E}" dt="2024-01-25T19:21:02.550" v="2"/>
        <pc:sldMkLst>
          <pc:docMk/>
          <pc:sldMk cId="3723405299" sldId="298"/>
        </pc:sldMkLst>
      </pc:sldChg>
      <pc:sldChg chg="del">
        <pc:chgData name="Anna Sterner" userId="e34ade42-3f4d-4ffb-96dc-1c6e40b6902f" providerId="ADAL" clId="{AAF81F5D-D85E-469B-A4A9-6ABDCD1E8A3E}" dt="2024-01-25T19:36:34.347" v="268" actId="47"/>
        <pc:sldMkLst>
          <pc:docMk/>
          <pc:sldMk cId="1114232578" sldId="300"/>
        </pc:sldMkLst>
      </pc:sldChg>
      <pc:sldChg chg="del">
        <pc:chgData name="Anna Sterner" userId="e34ade42-3f4d-4ffb-96dc-1c6e40b6902f" providerId="ADAL" clId="{AAF81F5D-D85E-469B-A4A9-6ABDCD1E8A3E}" dt="2024-01-25T19:36:35.217" v="269" actId="47"/>
        <pc:sldMkLst>
          <pc:docMk/>
          <pc:sldMk cId="2768437875" sldId="303"/>
        </pc:sldMkLst>
      </pc:sldChg>
      <pc:sldChg chg="del">
        <pc:chgData name="Anna Sterner" userId="e34ade42-3f4d-4ffb-96dc-1c6e40b6902f" providerId="ADAL" clId="{AAF81F5D-D85E-469B-A4A9-6ABDCD1E8A3E}" dt="2024-01-25T19:36:36.012" v="270" actId="47"/>
        <pc:sldMkLst>
          <pc:docMk/>
          <pc:sldMk cId="915344210" sldId="304"/>
        </pc:sldMkLst>
      </pc:sldChg>
      <pc:sldChg chg="del">
        <pc:chgData name="Anna Sterner" userId="e34ade42-3f4d-4ffb-96dc-1c6e40b6902f" providerId="ADAL" clId="{AAF81F5D-D85E-469B-A4A9-6ABDCD1E8A3E}" dt="2024-01-25T19:39:04.929" v="283" actId="2696"/>
        <pc:sldMkLst>
          <pc:docMk/>
          <pc:sldMk cId="625011784" sldId="305"/>
        </pc:sldMkLst>
      </pc:sldChg>
      <pc:sldChg chg="delSp modSp add mod modNotesTx">
        <pc:chgData name="Anna Sterner" userId="e34ade42-3f4d-4ffb-96dc-1c6e40b6902f" providerId="ADAL" clId="{AAF81F5D-D85E-469B-A4A9-6ABDCD1E8A3E}" dt="2024-01-25T19:40:08.666" v="378" actId="20577"/>
        <pc:sldMkLst>
          <pc:docMk/>
          <pc:sldMk cId="2347463679" sldId="305"/>
        </pc:sldMkLst>
        <pc:spChg chg="mod">
          <ac:chgData name="Anna Sterner" userId="e34ade42-3f4d-4ffb-96dc-1c6e40b6902f" providerId="ADAL" clId="{AAF81F5D-D85E-469B-A4A9-6ABDCD1E8A3E}" dt="2024-01-25T19:40:08.666" v="378" actId="20577"/>
          <ac:spMkLst>
            <pc:docMk/>
            <pc:sldMk cId="2347463679" sldId="305"/>
            <ac:spMk id="5" creationId="{03D193D5-911C-4DF9-BB10-28A5ACD7C69A}"/>
          </ac:spMkLst>
        </pc:spChg>
        <pc:graphicFrameChg chg="del">
          <ac:chgData name="Anna Sterner" userId="e34ade42-3f4d-4ffb-96dc-1c6e40b6902f" providerId="ADAL" clId="{AAF81F5D-D85E-469B-A4A9-6ABDCD1E8A3E}" dt="2024-01-25T19:39:17.630" v="286" actId="478"/>
          <ac:graphicFrameMkLst>
            <pc:docMk/>
            <pc:sldMk cId="2347463679" sldId="305"/>
            <ac:graphicFrameMk id="3" creationId="{0A54184E-AADC-95F3-7FFA-0EB463E392E4}"/>
          </ac:graphicFrameMkLst>
        </pc:graphicFrameChg>
      </pc:sldChg>
      <pc:sldChg chg="addSp delSp modSp mod modNotesTx">
        <pc:chgData name="Anna Sterner" userId="e34ade42-3f4d-4ffb-96dc-1c6e40b6902f" providerId="ADAL" clId="{AAF81F5D-D85E-469B-A4A9-6ABDCD1E8A3E}" dt="2024-01-25T19:43:08.751" v="430"/>
        <pc:sldMkLst>
          <pc:docMk/>
          <pc:sldMk cId="2150117555" sldId="306"/>
        </pc:sldMkLst>
        <pc:spChg chg="mod">
          <ac:chgData name="Anna Sterner" userId="e34ade42-3f4d-4ffb-96dc-1c6e40b6902f" providerId="ADAL" clId="{AAF81F5D-D85E-469B-A4A9-6ABDCD1E8A3E}" dt="2024-01-25T19:41:53.835" v="400" actId="207"/>
          <ac:spMkLst>
            <pc:docMk/>
            <pc:sldMk cId="2150117555" sldId="306"/>
            <ac:spMk id="5" creationId="{03D193D5-911C-4DF9-BB10-28A5ACD7C69A}"/>
          </ac:spMkLst>
        </pc:spChg>
        <pc:picChg chg="add mod">
          <ac:chgData name="Anna Sterner" userId="e34ade42-3f4d-4ffb-96dc-1c6e40b6902f" providerId="ADAL" clId="{AAF81F5D-D85E-469B-A4A9-6ABDCD1E8A3E}" dt="2024-01-25T19:42:30.812" v="409" actId="1076"/>
          <ac:picMkLst>
            <pc:docMk/>
            <pc:sldMk cId="2150117555" sldId="306"/>
            <ac:picMk id="6" creationId="{ED416F36-E233-E8AE-F054-544ACD0E98AA}"/>
          </ac:picMkLst>
        </pc:picChg>
        <pc:picChg chg="del">
          <ac:chgData name="Anna Sterner" userId="e34ade42-3f4d-4ffb-96dc-1c6e40b6902f" providerId="ADAL" clId="{AAF81F5D-D85E-469B-A4A9-6ABDCD1E8A3E}" dt="2024-01-25T19:42:12.154" v="404" actId="478"/>
          <ac:picMkLst>
            <pc:docMk/>
            <pc:sldMk cId="2150117555" sldId="306"/>
            <ac:picMk id="9" creationId="{479F32BA-6789-5784-C96D-1D25D46AAD19}"/>
          </ac:picMkLst>
        </pc:picChg>
        <pc:picChg chg="mod">
          <ac:chgData name="Anna Sterner" userId="e34ade42-3f4d-4ffb-96dc-1c6e40b6902f" providerId="ADAL" clId="{AAF81F5D-D85E-469B-A4A9-6ABDCD1E8A3E}" dt="2024-01-25T19:42:03.443" v="402" actId="1582"/>
          <ac:picMkLst>
            <pc:docMk/>
            <pc:sldMk cId="2150117555" sldId="306"/>
            <ac:picMk id="11" creationId="{1DC87744-ADF8-0F34-EDD3-1EEA3CEC7723}"/>
          </ac:picMkLst>
        </pc:picChg>
        <pc:picChg chg="del">
          <ac:chgData name="Anna Sterner" userId="e34ade42-3f4d-4ffb-96dc-1c6e40b6902f" providerId="ADAL" clId="{AAF81F5D-D85E-469B-A4A9-6ABDCD1E8A3E}" dt="2024-01-25T19:42:10.677" v="403" actId="478"/>
          <ac:picMkLst>
            <pc:docMk/>
            <pc:sldMk cId="2150117555" sldId="306"/>
            <ac:picMk id="14" creationId="{D0F3712A-7DDB-1DB5-1615-18C71D69E085}"/>
          </ac:picMkLst>
        </pc:picChg>
      </pc:sldChg>
      <pc:sldChg chg="addSp delSp modSp mod modNotesTx">
        <pc:chgData name="Anna Sterner" userId="e34ade42-3f4d-4ffb-96dc-1c6e40b6902f" providerId="ADAL" clId="{AAF81F5D-D85E-469B-A4A9-6ABDCD1E8A3E}" dt="2024-01-25T19:51:17.293" v="531" actId="1076"/>
        <pc:sldMkLst>
          <pc:docMk/>
          <pc:sldMk cId="2076105390" sldId="307"/>
        </pc:sldMkLst>
        <pc:spChg chg="add mod">
          <ac:chgData name="Anna Sterner" userId="e34ade42-3f4d-4ffb-96dc-1c6e40b6902f" providerId="ADAL" clId="{AAF81F5D-D85E-469B-A4A9-6ABDCD1E8A3E}" dt="2024-01-25T19:50:51.277" v="526" actId="1076"/>
          <ac:spMkLst>
            <pc:docMk/>
            <pc:sldMk cId="2076105390" sldId="307"/>
            <ac:spMk id="6" creationId="{15EF972D-844E-53EB-78D0-B4AE81BD9390}"/>
          </ac:spMkLst>
        </pc:spChg>
        <pc:graphicFrameChg chg="del">
          <ac:chgData name="Anna Sterner" userId="e34ade42-3f4d-4ffb-96dc-1c6e40b6902f" providerId="ADAL" clId="{AAF81F5D-D85E-469B-A4A9-6ABDCD1E8A3E}" dt="2024-01-25T19:50:33.488" v="521" actId="478"/>
          <ac:graphicFrameMkLst>
            <pc:docMk/>
            <pc:sldMk cId="2076105390" sldId="307"/>
            <ac:graphicFrameMk id="3" creationId="{1DFCFA3D-3B6E-3BF8-5A3B-F867337D9F3F}"/>
          </ac:graphicFrameMkLst>
        </pc:graphicFrameChg>
        <pc:picChg chg="add mod modCrop">
          <ac:chgData name="Anna Sterner" userId="e34ade42-3f4d-4ffb-96dc-1c6e40b6902f" providerId="ADAL" clId="{AAF81F5D-D85E-469B-A4A9-6ABDCD1E8A3E}" dt="2024-01-25T19:51:17.293" v="531" actId="1076"/>
          <ac:picMkLst>
            <pc:docMk/>
            <pc:sldMk cId="2076105390" sldId="307"/>
            <ac:picMk id="8" creationId="{EDA0DF19-C97E-327A-BA9F-1986B5B01E9C}"/>
          </ac:picMkLst>
        </pc:picChg>
        <pc:picChg chg="del">
          <ac:chgData name="Anna Sterner" userId="e34ade42-3f4d-4ffb-96dc-1c6e40b6902f" providerId="ADAL" clId="{AAF81F5D-D85E-469B-A4A9-6ABDCD1E8A3E}" dt="2024-01-25T19:49:08.153" v="513" actId="478"/>
          <ac:picMkLst>
            <pc:docMk/>
            <pc:sldMk cId="2076105390" sldId="307"/>
            <ac:picMk id="9" creationId="{70F647C8-8ABE-AE0F-B8EE-ED0EFA6A2E89}"/>
          </ac:picMkLst>
        </pc:picChg>
      </pc:sldChg>
      <pc:sldChg chg="modSp add">
        <pc:chgData name="Anna Sterner" userId="e34ade42-3f4d-4ffb-96dc-1c6e40b6902f" providerId="ADAL" clId="{AAF81F5D-D85E-469B-A4A9-6ABDCD1E8A3E}" dt="2024-01-25T19:37:53.193" v="282" actId="14826"/>
        <pc:sldMkLst>
          <pc:docMk/>
          <pc:sldMk cId="1221406521" sldId="308"/>
        </pc:sldMkLst>
        <pc:picChg chg="mod">
          <ac:chgData name="Anna Sterner" userId="e34ade42-3f4d-4ffb-96dc-1c6e40b6902f" providerId="ADAL" clId="{AAF81F5D-D85E-469B-A4A9-6ABDCD1E8A3E}" dt="2024-01-25T19:37:40.941" v="281" actId="14826"/>
          <ac:picMkLst>
            <pc:docMk/>
            <pc:sldMk cId="1221406521" sldId="308"/>
            <ac:picMk id="3" creationId="{A5874E43-7EEE-6451-E127-6B642F5B43C3}"/>
          </ac:picMkLst>
        </pc:picChg>
        <pc:picChg chg="mod">
          <ac:chgData name="Anna Sterner" userId="e34ade42-3f4d-4ffb-96dc-1c6e40b6902f" providerId="ADAL" clId="{AAF81F5D-D85E-469B-A4A9-6ABDCD1E8A3E}" dt="2024-01-25T19:37:53.193" v="282" actId="14826"/>
          <ac:picMkLst>
            <pc:docMk/>
            <pc:sldMk cId="1221406521" sldId="308"/>
            <ac:picMk id="5" creationId="{151212B4-A5C7-5B3D-8856-23FE4E2BB463}"/>
          </ac:picMkLst>
        </pc:picChg>
      </pc:sldChg>
      <pc:sldChg chg="modSp add del mod">
        <pc:chgData name="Anna Sterner" userId="e34ade42-3f4d-4ffb-96dc-1c6e40b6902f" providerId="ADAL" clId="{AAF81F5D-D85E-469B-A4A9-6ABDCD1E8A3E}" dt="2024-01-25T19:25:43.109" v="107"/>
        <pc:sldMkLst>
          <pc:docMk/>
          <pc:sldMk cId="3506030518" sldId="308"/>
        </pc:sldMkLst>
        <pc:spChg chg="mod">
          <ac:chgData name="Anna Sterner" userId="e34ade42-3f4d-4ffb-96dc-1c6e40b6902f" providerId="ADAL" clId="{AAF81F5D-D85E-469B-A4A9-6ABDCD1E8A3E}" dt="2024-01-25T19:25:41.656" v="105" actId="20577"/>
          <ac:spMkLst>
            <pc:docMk/>
            <pc:sldMk cId="3506030518" sldId="308"/>
            <ac:spMk id="3" creationId="{580D22A7-7A87-45E8-867D-9C74C5B4AFE1}"/>
          </ac:spMkLst>
        </pc:spChg>
        <pc:picChg chg="mod">
          <ac:chgData name="Anna Sterner" userId="e34ade42-3f4d-4ffb-96dc-1c6e40b6902f" providerId="ADAL" clId="{AAF81F5D-D85E-469B-A4A9-6ABDCD1E8A3E}" dt="2024-01-25T19:25:41.144" v="104" actId="14826"/>
          <ac:picMkLst>
            <pc:docMk/>
            <pc:sldMk cId="3506030518" sldId="308"/>
            <ac:picMk id="9" creationId="{6308A6C4-D9ED-E84E-95D9-9E5E65503BB7}"/>
          </ac:picMkLst>
        </pc:picChg>
      </pc:sldChg>
      <pc:sldChg chg="modSp add del mod modNotesTx">
        <pc:chgData name="Anna Sterner" userId="e34ade42-3f4d-4ffb-96dc-1c6e40b6902f" providerId="ADAL" clId="{AAF81F5D-D85E-469B-A4A9-6ABDCD1E8A3E}" dt="2024-01-25T19:25:43.109" v="107"/>
        <pc:sldMkLst>
          <pc:docMk/>
          <pc:sldMk cId="1118737255" sldId="309"/>
        </pc:sldMkLst>
        <pc:spChg chg="mod">
          <ac:chgData name="Anna Sterner" userId="e34ade42-3f4d-4ffb-96dc-1c6e40b6902f" providerId="ADAL" clId="{AAF81F5D-D85E-469B-A4A9-6ABDCD1E8A3E}" dt="2024-01-25T19:25:40.142" v="103" actId="20577"/>
          <ac:spMkLst>
            <pc:docMk/>
            <pc:sldMk cId="1118737255" sldId="309"/>
            <ac:spMk id="3" creationId="{347BBA26-DFAB-13C1-8509-D069BB3966C2}"/>
          </ac:spMkLst>
        </pc:spChg>
      </pc:sldChg>
    </pc:docChg>
  </pc:docChgLst>
  <pc:docChgLst>
    <pc:chgData name="Anna Sterner" userId="S::asterner@firstinspires.org::e34ade42-3f4d-4ffb-96dc-1c6e40b6902f" providerId="AD" clId="Web-{EC23111D-B0CE-B4B0-15AE-1E0019D52F8E}"/>
    <pc:docChg chg="modSld">
      <pc:chgData name="Anna Sterner" userId="S::asterner@firstinspires.org::e34ade42-3f4d-4ffb-96dc-1c6e40b6902f" providerId="AD" clId="Web-{EC23111D-B0CE-B4B0-15AE-1E0019D52F8E}" dt="2024-01-25T20:06:07.141" v="4" actId="20577"/>
      <pc:docMkLst>
        <pc:docMk/>
      </pc:docMkLst>
      <pc:sldChg chg="modSp">
        <pc:chgData name="Anna Sterner" userId="S::asterner@firstinspires.org::e34ade42-3f4d-4ffb-96dc-1c6e40b6902f" providerId="AD" clId="Web-{EC23111D-B0CE-B4B0-15AE-1E0019D52F8E}" dt="2024-01-25T20:06:07.141" v="4" actId="20577"/>
        <pc:sldMkLst>
          <pc:docMk/>
          <pc:sldMk cId="3041520386" sldId="297"/>
        </pc:sldMkLst>
        <pc:spChg chg="mod">
          <ac:chgData name="Anna Sterner" userId="S::asterner@firstinspires.org::e34ade42-3f4d-4ffb-96dc-1c6e40b6902f" providerId="AD" clId="Web-{EC23111D-B0CE-B4B0-15AE-1E0019D52F8E}" dt="2024-01-25T20:06:07.141" v="4" actId="20577"/>
          <ac:spMkLst>
            <pc:docMk/>
            <pc:sldMk cId="3041520386" sldId="297"/>
            <ac:spMk id="10" creationId="{7712E11C-325F-CCA0-66FB-C35CA4107F62}"/>
          </ac:spMkLst>
        </pc:spChg>
      </pc:sldChg>
    </pc:docChg>
  </pc:docChgLst>
  <pc:docChgLst>
    <pc:chgData name="Anna Sterner" userId="S::asterner@firstinspires.org::e34ade42-3f4d-4ffb-96dc-1c6e40b6902f" providerId="AD" clId="Web-{50BAF654-B639-818B-C88C-66E3CD5342A9}"/>
    <pc:docChg chg="modSld">
      <pc:chgData name="Anna Sterner" userId="S::asterner@firstinspires.org::e34ade42-3f4d-4ffb-96dc-1c6e40b6902f" providerId="AD" clId="Web-{50BAF654-B639-818B-C88C-66E3CD5342A9}" dt="2024-05-20T18:31:34.541" v="40"/>
      <pc:docMkLst>
        <pc:docMk/>
      </pc:docMkLst>
      <pc:sldChg chg="modSp modNotes">
        <pc:chgData name="Anna Sterner" userId="S::asterner@firstinspires.org::e34ade42-3f4d-4ffb-96dc-1c6e40b6902f" providerId="AD" clId="Web-{50BAF654-B639-818B-C88C-66E3CD5342A9}" dt="2024-05-20T18:30:47.410" v="30"/>
        <pc:sldMkLst>
          <pc:docMk/>
          <pc:sldMk cId="1717468709" sldId="260"/>
        </pc:sldMkLst>
        <pc:spChg chg="mod">
          <ac:chgData name="Anna Sterner" userId="S::asterner@firstinspires.org::e34ade42-3f4d-4ffb-96dc-1c6e40b6902f" providerId="AD" clId="Web-{50BAF654-B639-818B-C88C-66E3CD5342A9}" dt="2024-05-20T18:29:03.813" v="0" actId="1076"/>
          <ac:spMkLst>
            <pc:docMk/>
            <pc:sldMk cId="1717468709" sldId="260"/>
            <ac:spMk id="10" creationId="{1631CE33-4B6F-C134-232D-32D84CC5F71B}"/>
          </ac:spMkLst>
        </pc:spChg>
      </pc:sldChg>
      <pc:sldChg chg="modNotes">
        <pc:chgData name="Anna Sterner" userId="S::asterner@firstinspires.org::e34ade42-3f4d-4ffb-96dc-1c6e40b6902f" providerId="AD" clId="Web-{50BAF654-B639-818B-C88C-66E3CD5342A9}" dt="2024-05-20T18:31:34.541" v="40"/>
        <pc:sldMkLst>
          <pc:docMk/>
          <pc:sldMk cId="951211944" sldId="261"/>
        </pc:sldMkLst>
      </pc:sldChg>
      <pc:sldChg chg="modNotes">
        <pc:chgData name="Anna Sterner" userId="S::asterner@firstinspires.org::e34ade42-3f4d-4ffb-96dc-1c6e40b6902f" providerId="AD" clId="Web-{50BAF654-B639-818B-C88C-66E3CD5342A9}" dt="2024-05-20T18:30:43.254" v="28"/>
        <pc:sldMkLst>
          <pc:docMk/>
          <pc:sldMk cId="3743200560" sldId="290"/>
        </pc:sldMkLst>
      </pc:sldChg>
    </pc:docChg>
  </pc:docChgLst>
  <pc:docChgLst>
    <pc:chgData name="Anna Sterner" userId="S::asterner@firstinspires.org::e34ade42-3f4d-4ffb-96dc-1c6e40b6902f" providerId="AD" clId="Web-{0B647579-99C9-7A1A-FBE0-FB1DF4A89699}"/>
    <pc:docChg chg="modSld">
      <pc:chgData name="Anna Sterner" userId="S::asterner@firstinspires.org::e34ade42-3f4d-4ffb-96dc-1c6e40b6902f" providerId="AD" clId="Web-{0B647579-99C9-7A1A-FBE0-FB1DF4A89699}" dt="2024-05-16T11:36:36.615" v="2" actId="1076"/>
      <pc:docMkLst>
        <pc:docMk/>
      </pc:docMkLst>
      <pc:sldChg chg="addSp delSp modSp">
        <pc:chgData name="Anna Sterner" userId="S::asterner@firstinspires.org::e34ade42-3f4d-4ffb-96dc-1c6e40b6902f" providerId="AD" clId="Web-{0B647579-99C9-7A1A-FBE0-FB1DF4A89699}" dt="2024-05-16T11:36:36.615" v="2" actId="1076"/>
        <pc:sldMkLst>
          <pc:docMk/>
          <pc:sldMk cId="3743200560" sldId="290"/>
        </pc:sldMkLst>
        <pc:picChg chg="add mod">
          <ac:chgData name="Anna Sterner" userId="S::asterner@firstinspires.org::e34ade42-3f4d-4ffb-96dc-1c6e40b6902f" providerId="AD" clId="Web-{0B647579-99C9-7A1A-FBE0-FB1DF4A89699}" dt="2024-05-16T11:36:36.615" v="2" actId="1076"/>
          <ac:picMkLst>
            <pc:docMk/>
            <pc:sldMk cId="3743200560" sldId="290"/>
            <ac:picMk id="2" creationId="{CB4B0F36-8F6D-C79F-CA8F-FDD17920029A}"/>
          </ac:picMkLst>
        </pc:picChg>
        <pc:picChg chg="del">
          <ac:chgData name="Anna Sterner" userId="S::asterner@firstinspires.org::e34ade42-3f4d-4ffb-96dc-1c6e40b6902f" providerId="AD" clId="Web-{0B647579-99C9-7A1A-FBE0-FB1DF4A89699}" dt="2024-05-16T11:36:25.786" v="0"/>
          <ac:picMkLst>
            <pc:docMk/>
            <pc:sldMk cId="3743200560" sldId="290"/>
            <ac:picMk id="4" creationId="{C0853B91-8A9C-70CE-6075-8E29FCA22E30}"/>
          </ac:picMkLst>
        </pc:picChg>
      </pc:sldChg>
    </pc:docChg>
  </pc:docChgLst>
  <pc:docChgLst>
    <pc:chgData name="Tammy Pankey" userId="89b84b47-0384-4d66-b56e-dc00ebdb68cf" providerId="ADAL" clId="{D5429902-1D83-434B-8547-61BE5AD1FB19}"/>
    <pc:docChg chg="custSel modSld">
      <pc:chgData name="Tammy Pankey" userId="89b84b47-0384-4d66-b56e-dc00ebdb68cf" providerId="ADAL" clId="{D5429902-1D83-434B-8547-61BE5AD1FB19}" dt="2023-07-11T22:31:13.810" v="37" actId="1038"/>
      <pc:docMkLst>
        <pc:docMk/>
      </pc:docMkLst>
      <pc:sldChg chg="modSp mod">
        <pc:chgData name="Tammy Pankey" userId="89b84b47-0384-4d66-b56e-dc00ebdb68cf" providerId="ADAL" clId="{D5429902-1D83-434B-8547-61BE5AD1FB19}" dt="2023-07-11T22:26:33.640" v="4" actId="2711"/>
        <pc:sldMkLst>
          <pc:docMk/>
          <pc:sldMk cId="1717468709" sldId="260"/>
        </pc:sldMkLst>
        <pc:spChg chg="mod">
          <ac:chgData name="Tammy Pankey" userId="89b84b47-0384-4d66-b56e-dc00ebdb68cf" providerId="ADAL" clId="{D5429902-1D83-434B-8547-61BE5AD1FB19}" dt="2023-07-11T22:26:33.640" v="4" actId="2711"/>
          <ac:spMkLst>
            <pc:docMk/>
            <pc:sldMk cId="1717468709" sldId="260"/>
            <ac:spMk id="2" creationId="{687D7AD4-EE25-42E6-A3F2-C658860DB740}"/>
          </ac:spMkLst>
        </pc:spChg>
        <pc:spChg chg="mod">
          <ac:chgData name="Tammy Pankey" userId="89b84b47-0384-4d66-b56e-dc00ebdb68cf" providerId="ADAL" clId="{D5429902-1D83-434B-8547-61BE5AD1FB19}" dt="2023-07-11T22:26:33.640" v="4" actId="2711"/>
          <ac:spMkLst>
            <pc:docMk/>
            <pc:sldMk cId="1717468709" sldId="260"/>
            <ac:spMk id="3" creationId="{580D22A7-7A87-45E8-867D-9C74C5B4AFE1}"/>
          </ac:spMkLst>
        </pc:spChg>
        <pc:spChg chg="mod">
          <ac:chgData name="Tammy Pankey" userId="89b84b47-0384-4d66-b56e-dc00ebdb68cf" providerId="ADAL" clId="{D5429902-1D83-434B-8547-61BE5AD1FB19}" dt="2023-07-11T22:26:33.640" v="4" actId="2711"/>
          <ac:spMkLst>
            <pc:docMk/>
            <pc:sldMk cId="1717468709" sldId="260"/>
            <ac:spMk id="4" creationId="{56567651-8AA4-479B-AC03-821AC799E926}"/>
          </ac:spMkLst>
        </pc:spChg>
        <pc:spChg chg="mod">
          <ac:chgData name="Tammy Pankey" userId="89b84b47-0384-4d66-b56e-dc00ebdb68cf" providerId="ADAL" clId="{D5429902-1D83-434B-8547-61BE5AD1FB19}" dt="2023-07-11T22:26:33.640" v="4" actId="2711"/>
          <ac:spMkLst>
            <pc:docMk/>
            <pc:sldMk cId="1717468709" sldId="260"/>
            <ac:spMk id="5" creationId="{8DE1808D-4A41-4429-BDD9-039046921A33}"/>
          </ac:spMkLst>
        </pc:spChg>
        <pc:spChg chg="mod">
          <ac:chgData name="Tammy Pankey" userId="89b84b47-0384-4d66-b56e-dc00ebdb68cf" providerId="ADAL" clId="{D5429902-1D83-434B-8547-61BE5AD1FB19}" dt="2023-07-11T22:26:33.640" v="4" actId="2711"/>
          <ac:spMkLst>
            <pc:docMk/>
            <pc:sldMk cId="1717468709" sldId="260"/>
            <ac:spMk id="8" creationId="{636D7C86-E738-4D8C-88F4-BA7A032AFC47}"/>
          </ac:spMkLst>
        </pc:spChg>
      </pc:sldChg>
      <pc:sldChg chg="modSp">
        <pc:chgData name="Tammy Pankey" userId="89b84b47-0384-4d66-b56e-dc00ebdb68cf" providerId="ADAL" clId="{D5429902-1D83-434B-8547-61BE5AD1FB19}" dt="2023-07-11T22:26:37.946" v="5" actId="2711"/>
        <pc:sldMkLst>
          <pc:docMk/>
          <pc:sldMk cId="951211944" sldId="261"/>
        </pc:sldMkLst>
        <pc:spChg chg="mod">
          <ac:chgData name="Tammy Pankey" userId="89b84b47-0384-4d66-b56e-dc00ebdb68cf" providerId="ADAL" clId="{D5429902-1D83-434B-8547-61BE5AD1FB19}" dt="2023-07-11T22:26:37.946" v="5" actId="2711"/>
          <ac:spMkLst>
            <pc:docMk/>
            <pc:sldMk cId="951211944" sldId="261"/>
            <ac:spMk id="2" creationId="{687D7AD4-EE25-42E6-A3F2-C658860DB740}"/>
          </ac:spMkLst>
        </pc:spChg>
        <pc:spChg chg="mod">
          <ac:chgData name="Tammy Pankey" userId="89b84b47-0384-4d66-b56e-dc00ebdb68cf" providerId="ADAL" clId="{D5429902-1D83-434B-8547-61BE5AD1FB19}" dt="2023-07-11T22:26:37.946" v="5" actId="2711"/>
          <ac:spMkLst>
            <pc:docMk/>
            <pc:sldMk cId="951211944" sldId="261"/>
            <ac:spMk id="4" creationId="{56567651-8AA4-479B-AC03-821AC799E926}"/>
          </ac:spMkLst>
        </pc:spChg>
        <pc:picChg chg="mod">
          <ac:chgData name="Tammy Pankey" userId="89b84b47-0384-4d66-b56e-dc00ebdb68cf" providerId="ADAL" clId="{D5429902-1D83-434B-8547-61BE5AD1FB19}" dt="2023-07-11T22:26:37.946" v="5" actId="2711"/>
          <ac:picMkLst>
            <pc:docMk/>
            <pc:sldMk cId="951211944" sldId="261"/>
            <ac:picMk id="3" creationId="{07CC11DB-6C35-1A5E-06D8-81BB7713E56D}"/>
          </ac:picMkLst>
        </pc:picChg>
      </pc:sldChg>
      <pc:sldChg chg="modSp mod">
        <pc:chgData name="Tammy Pankey" userId="89b84b47-0384-4d66-b56e-dc00ebdb68cf" providerId="ADAL" clId="{D5429902-1D83-434B-8547-61BE5AD1FB19}" dt="2023-07-11T22:27:23.753" v="13" actId="2711"/>
        <pc:sldMkLst>
          <pc:docMk/>
          <pc:sldMk cId="3822573366" sldId="262"/>
        </pc:sldMkLst>
        <pc:spChg chg="mod">
          <ac:chgData name="Tammy Pankey" userId="89b84b47-0384-4d66-b56e-dc00ebdb68cf" providerId="ADAL" clId="{D5429902-1D83-434B-8547-61BE5AD1FB19}" dt="2023-07-11T22:27:23.753" v="13" actId="2711"/>
          <ac:spMkLst>
            <pc:docMk/>
            <pc:sldMk cId="3822573366" sldId="262"/>
            <ac:spMk id="2" creationId="{687D7AD4-EE25-42E6-A3F2-C658860DB740}"/>
          </ac:spMkLst>
        </pc:spChg>
        <pc:spChg chg="mod">
          <ac:chgData name="Tammy Pankey" userId="89b84b47-0384-4d66-b56e-dc00ebdb68cf" providerId="ADAL" clId="{D5429902-1D83-434B-8547-61BE5AD1FB19}" dt="2023-07-11T22:27:23.753" v="13" actId="2711"/>
          <ac:spMkLst>
            <pc:docMk/>
            <pc:sldMk cId="3822573366" sldId="262"/>
            <ac:spMk id="4" creationId="{56567651-8AA4-479B-AC03-821AC799E926}"/>
          </ac:spMkLst>
        </pc:spChg>
      </pc:sldChg>
      <pc:sldChg chg="modSp mod">
        <pc:chgData name="Tammy Pankey" userId="89b84b47-0384-4d66-b56e-dc00ebdb68cf" providerId="ADAL" clId="{D5429902-1D83-434B-8547-61BE5AD1FB19}" dt="2023-07-11T22:28:09.856" v="15" actId="2711"/>
        <pc:sldMkLst>
          <pc:docMk/>
          <pc:sldMk cId="3098358572" sldId="283"/>
        </pc:sldMkLst>
        <pc:spChg chg="mod">
          <ac:chgData name="Tammy Pankey" userId="89b84b47-0384-4d66-b56e-dc00ebdb68cf" providerId="ADAL" clId="{D5429902-1D83-434B-8547-61BE5AD1FB19}" dt="2023-07-11T22:28:09.856" v="15" actId="2711"/>
          <ac:spMkLst>
            <pc:docMk/>
            <pc:sldMk cId="3098358572" sldId="283"/>
            <ac:spMk id="2" creationId="{687D7AD4-EE25-42E6-A3F2-C658860DB740}"/>
          </ac:spMkLst>
        </pc:spChg>
        <pc:spChg chg="mod">
          <ac:chgData name="Tammy Pankey" userId="89b84b47-0384-4d66-b56e-dc00ebdb68cf" providerId="ADAL" clId="{D5429902-1D83-434B-8547-61BE5AD1FB19}" dt="2023-07-11T22:28:09.856" v="15" actId="2711"/>
          <ac:spMkLst>
            <pc:docMk/>
            <pc:sldMk cId="3098358572" sldId="283"/>
            <ac:spMk id="4" creationId="{56567651-8AA4-479B-AC03-821AC799E926}"/>
          </ac:spMkLst>
        </pc:spChg>
        <pc:spChg chg="mod">
          <ac:chgData name="Tammy Pankey" userId="89b84b47-0384-4d66-b56e-dc00ebdb68cf" providerId="ADAL" clId="{D5429902-1D83-434B-8547-61BE5AD1FB19}" dt="2023-07-11T22:28:09.856" v="15" actId="2711"/>
          <ac:spMkLst>
            <pc:docMk/>
            <pc:sldMk cId="3098358572" sldId="283"/>
            <ac:spMk id="5" creationId="{03D193D5-911C-4DF9-BB10-28A5ACD7C69A}"/>
          </ac:spMkLst>
        </pc:spChg>
      </pc:sldChg>
      <pc:sldChg chg="addSp delSp modSp mod">
        <pc:chgData name="Tammy Pankey" userId="89b84b47-0384-4d66-b56e-dc00ebdb68cf" providerId="ADAL" clId="{D5429902-1D83-434B-8547-61BE5AD1FB19}" dt="2023-07-11T22:31:13.810" v="37" actId="1038"/>
        <pc:sldMkLst>
          <pc:docMk/>
          <pc:sldMk cId="3743200560" sldId="290"/>
        </pc:sldMkLst>
        <pc:spChg chg="mod">
          <ac:chgData name="Tammy Pankey" userId="89b84b47-0384-4d66-b56e-dc00ebdb68cf" providerId="ADAL" clId="{D5429902-1D83-434B-8547-61BE5AD1FB19}" dt="2023-07-11T22:26:25.487" v="2" actId="2711"/>
          <ac:spMkLst>
            <pc:docMk/>
            <pc:sldMk cId="3743200560" sldId="290"/>
            <ac:spMk id="5" creationId="{F3B760C1-7E25-45A7-B891-53C58D074EA2}"/>
          </ac:spMkLst>
        </pc:spChg>
        <pc:spChg chg="mod">
          <ac:chgData name="Tammy Pankey" userId="89b84b47-0384-4d66-b56e-dc00ebdb68cf" providerId="ADAL" clId="{D5429902-1D83-434B-8547-61BE5AD1FB19}" dt="2023-07-11T22:26:25.487" v="2" actId="2711"/>
          <ac:spMkLst>
            <pc:docMk/>
            <pc:sldMk cId="3743200560" sldId="290"/>
            <ac:spMk id="6" creationId="{B6ADE897-E12C-4A20-B842-CD64CC495BD3}"/>
          </ac:spMkLst>
        </pc:spChg>
        <pc:spChg chg="mod">
          <ac:chgData name="Tammy Pankey" userId="89b84b47-0384-4d66-b56e-dc00ebdb68cf" providerId="ADAL" clId="{D5429902-1D83-434B-8547-61BE5AD1FB19}" dt="2023-07-11T22:26:25.487" v="2" actId="2711"/>
          <ac:spMkLst>
            <pc:docMk/>
            <pc:sldMk cId="3743200560" sldId="290"/>
            <ac:spMk id="26" creationId="{49461470-2C49-0B4A-AFF2-693C58AC2F9F}"/>
          </ac:spMkLst>
        </pc:spChg>
        <pc:picChg chg="add mod">
          <ac:chgData name="Tammy Pankey" userId="89b84b47-0384-4d66-b56e-dc00ebdb68cf" providerId="ADAL" clId="{D5429902-1D83-434B-8547-61BE5AD1FB19}" dt="2023-07-11T22:31:13.810" v="37" actId="1038"/>
          <ac:picMkLst>
            <pc:docMk/>
            <pc:sldMk cId="3743200560" sldId="290"/>
            <ac:picMk id="7" creationId="{850D522A-648F-875A-C7F9-A91791D787C8}"/>
          </ac:picMkLst>
        </pc:picChg>
        <pc:picChg chg="del">
          <ac:chgData name="Tammy Pankey" userId="89b84b47-0384-4d66-b56e-dc00ebdb68cf" providerId="ADAL" clId="{D5429902-1D83-434B-8547-61BE5AD1FB19}" dt="2023-07-11T22:26:28.444" v="3" actId="478"/>
          <ac:picMkLst>
            <pc:docMk/>
            <pc:sldMk cId="3743200560" sldId="290"/>
            <ac:picMk id="13" creationId="{6335B222-1AA9-4892-A3FD-904EEBAC60B8}"/>
          </ac:picMkLst>
        </pc:picChg>
      </pc:sldChg>
      <pc:sldChg chg="modSp mod">
        <pc:chgData name="Tammy Pankey" userId="89b84b47-0384-4d66-b56e-dc00ebdb68cf" providerId="ADAL" clId="{D5429902-1D83-434B-8547-61BE5AD1FB19}" dt="2023-07-11T22:28:23.773" v="18" actId="2711"/>
        <pc:sldMkLst>
          <pc:docMk/>
          <pc:sldMk cId="893871217" sldId="291"/>
        </pc:sldMkLst>
        <pc:spChg chg="mod">
          <ac:chgData name="Tammy Pankey" userId="89b84b47-0384-4d66-b56e-dc00ebdb68cf" providerId="ADAL" clId="{D5429902-1D83-434B-8547-61BE5AD1FB19}" dt="2023-07-11T22:28:23.773" v="18" actId="2711"/>
          <ac:spMkLst>
            <pc:docMk/>
            <pc:sldMk cId="893871217" sldId="291"/>
            <ac:spMk id="2" creationId="{687D7AD4-EE25-42E6-A3F2-C658860DB740}"/>
          </ac:spMkLst>
        </pc:spChg>
        <pc:spChg chg="mod">
          <ac:chgData name="Tammy Pankey" userId="89b84b47-0384-4d66-b56e-dc00ebdb68cf" providerId="ADAL" clId="{D5429902-1D83-434B-8547-61BE5AD1FB19}" dt="2023-07-11T22:28:23.773" v="18" actId="2711"/>
          <ac:spMkLst>
            <pc:docMk/>
            <pc:sldMk cId="893871217" sldId="291"/>
            <ac:spMk id="4" creationId="{56567651-8AA4-479B-AC03-821AC799E926}"/>
          </ac:spMkLst>
        </pc:spChg>
      </pc:sldChg>
      <pc:sldChg chg="addSp delSp modSp mod">
        <pc:chgData name="Tammy Pankey" userId="89b84b47-0384-4d66-b56e-dc00ebdb68cf" providerId="ADAL" clId="{D5429902-1D83-434B-8547-61BE5AD1FB19}" dt="2023-07-11T22:24:01.113" v="1"/>
        <pc:sldMkLst>
          <pc:docMk/>
          <pc:sldMk cId="1109188424" sldId="294"/>
        </pc:sldMkLst>
        <pc:spChg chg="add mod">
          <ac:chgData name="Tammy Pankey" userId="89b84b47-0384-4d66-b56e-dc00ebdb68cf" providerId="ADAL" clId="{D5429902-1D83-434B-8547-61BE5AD1FB19}" dt="2023-07-11T22:24:01.113" v="1"/>
          <ac:spMkLst>
            <pc:docMk/>
            <pc:sldMk cId="1109188424" sldId="294"/>
            <ac:spMk id="3" creationId="{B6F4DD4C-8950-6B9F-1D42-6A6717051C6B}"/>
          </ac:spMkLst>
        </pc:spChg>
        <pc:spChg chg="del">
          <ac:chgData name="Tammy Pankey" userId="89b84b47-0384-4d66-b56e-dc00ebdb68cf" providerId="ADAL" clId="{D5429902-1D83-434B-8547-61BE5AD1FB19}" dt="2023-07-11T22:24:00.887" v="0" actId="478"/>
          <ac:spMkLst>
            <pc:docMk/>
            <pc:sldMk cId="1109188424" sldId="294"/>
            <ac:spMk id="7" creationId="{8A942925-8346-C1F8-C187-85FDD0CB03F7}"/>
          </ac:spMkLst>
        </pc:spChg>
      </pc:sldChg>
      <pc:sldChg chg="modSp mod">
        <pc:chgData name="Tammy Pankey" userId="89b84b47-0384-4d66-b56e-dc00ebdb68cf" providerId="ADAL" clId="{D5429902-1D83-434B-8547-61BE5AD1FB19}" dt="2023-07-11T22:26:41.646" v="6" actId="2711"/>
        <pc:sldMkLst>
          <pc:docMk/>
          <pc:sldMk cId="3417446026" sldId="295"/>
        </pc:sldMkLst>
        <pc:spChg chg="mod">
          <ac:chgData name="Tammy Pankey" userId="89b84b47-0384-4d66-b56e-dc00ebdb68cf" providerId="ADAL" clId="{D5429902-1D83-434B-8547-61BE5AD1FB19}" dt="2023-07-11T22:26:41.646" v="6" actId="2711"/>
          <ac:spMkLst>
            <pc:docMk/>
            <pc:sldMk cId="3417446026" sldId="295"/>
            <ac:spMk id="2" creationId="{687D7AD4-EE25-42E6-A3F2-C658860DB740}"/>
          </ac:spMkLst>
        </pc:spChg>
        <pc:spChg chg="mod">
          <ac:chgData name="Tammy Pankey" userId="89b84b47-0384-4d66-b56e-dc00ebdb68cf" providerId="ADAL" clId="{D5429902-1D83-434B-8547-61BE5AD1FB19}" dt="2023-07-11T22:26:41.646" v="6" actId="2711"/>
          <ac:spMkLst>
            <pc:docMk/>
            <pc:sldMk cId="3417446026" sldId="295"/>
            <ac:spMk id="4" creationId="{56567651-8AA4-479B-AC03-821AC799E926}"/>
          </ac:spMkLst>
        </pc:spChg>
      </pc:sldChg>
      <pc:sldChg chg="modSp mod">
        <pc:chgData name="Tammy Pankey" userId="89b84b47-0384-4d66-b56e-dc00ebdb68cf" providerId="ADAL" clId="{D5429902-1D83-434B-8547-61BE5AD1FB19}" dt="2023-07-11T22:27:02.836" v="8" actId="2711"/>
        <pc:sldMkLst>
          <pc:docMk/>
          <pc:sldMk cId="1607950162" sldId="296"/>
        </pc:sldMkLst>
        <pc:spChg chg="mod">
          <ac:chgData name="Tammy Pankey" userId="89b84b47-0384-4d66-b56e-dc00ebdb68cf" providerId="ADAL" clId="{D5429902-1D83-434B-8547-61BE5AD1FB19}" dt="2023-07-11T22:27:02.836" v="8" actId="2711"/>
          <ac:spMkLst>
            <pc:docMk/>
            <pc:sldMk cId="1607950162" sldId="296"/>
            <ac:spMk id="6" creationId="{66E7139B-BF19-F93C-3015-CFCF8317796E}"/>
          </ac:spMkLst>
        </pc:spChg>
        <pc:spChg chg="mod">
          <ac:chgData name="Tammy Pankey" userId="89b84b47-0384-4d66-b56e-dc00ebdb68cf" providerId="ADAL" clId="{D5429902-1D83-434B-8547-61BE5AD1FB19}" dt="2023-07-11T22:27:02.836" v="8" actId="2711"/>
          <ac:spMkLst>
            <pc:docMk/>
            <pc:sldMk cId="1607950162" sldId="296"/>
            <ac:spMk id="10" creationId="{FEF553E6-5099-C1AA-1487-9C377F62358B}"/>
          </ac:spMkLst>
        </pc:spChg>
        <pc:spChg chg="mod">
          <ac:chgData name="Tammy Pankey" userId="89b84b47-0384-4d66-b56e-dc00ebdb68cf" providerId="ADAL" clId="{D5429902-1D83-434B-8547-61BE5AD1FB19}" dt="2023-07-11T22:27:02.836" v="8" actId="2711"/>
          <ac:spMkLst>
            <pc:docMk/>
            <pc:sldMk cId="1607950162" sldId="296"/>
            <ac:spMk id="231" creationId="{00000000-0000-0000-0000-000000000000}"/>
          </ac:spMkLst>
        </pc:spChg>
      </pc:sldChg>
      <pc:sldChg chg="modSp mod">
        <pc:chgData name="Tammy Pankey" userId="89b84b47-0384-4d66-b56e-dc00ebdb68cf" providerId="ADAL" clId="{D5429902-1D83-434B-8547-61BE5AD1FB19}" dt="2023-07-11T22:28:14.173" v="16" actId="2711"/>
        <pc:sldMkLst>
          <pc:docMk/>
          <pc:sldMk cId="3041520386" sldId="297"/>
        </pc:sldMkLst>
        <pc:spChg chg="mod">
          <ac:chgData name="Tammy Pankey" userId="89b84b47-0384-4d66-b56e-dc00ebdb68cf" providerId="ADAL" clId="{D5429902-1D83-434B-8547-61BE5AD1FB19}" dt="2023-07-11T22:28:14.173" v="16" actId="2711"/>
          <ac:spMkLst>
            <pc:docMk/>
            <pc:sldMk cId="3041520386" sldId="297"/>
            <ac:spMk id="2" creationId="{687D7AD4-EE25-42E6-A3F2-C658860DB740}"/>
          </ac:spMkLst>
        </pc:spChg>
        <pc:spChg chg="mod">
          <ac:chgData name="Tammy Pankey" userId="89b84b47-0384-4d66-b56e-dc00ebdb68cf" providerId="ADAL" clId="{D5429902-1D83-434B-8547-61BE5AD1FB19}" dt="2023-07-11T22:28:14.173" v="16" actId="2711"/>
          <ac:spMkLst>
            <pc:docMk/>
            <pc:sldMk cId="3041520386" sldId="297"/>
            <ac:spMk id="4" creationId="{56567651-8AA4-479B-AC03-821AC799E926}"/>
          </ac:spMkLst>
        </pc:spChg>
        <pc:spChg chg="mod">
          <ac:chgData name="Tammy Pankey" userId="89b84b47-0384-4d66-b56e-dc00ebdb68cf" providerId="ADAL" clId="{D5429902-1D83-434B-8547-61BE5AD1FB19}" dt="2023-07-11T22:28:14.173" v="16" actId="2711"/>
          <ac:spMkLst>
            <pc:docMk/>
            <pc:sldMk cId="3041520386" sldId="297"/>
            <ac:spMk id="5" creationId="{03D193D5-911C-4DF9-BB10-28A5ACD7C69A}"/>
          </ac:spMkLst>
        </pc:spChg>
        <pc:spChg chg="mod">
          <ac:chgData name="Tammy Pankey" userId="89b84b47-0384-4d66-b56e-dc00ebdb68cf" providerId="ADAL" clId="{D5429902-1D83-434B-8547-61BE5AD1FB19}" dt="2023-07-11T22:28:14.173" v="16" actId="2711"/>
          <ac:spMkLst>
            <pc:docMk/>
            <pc:sldMk cId="3041520386" sldId="297"/>
            <ac:spMk id="8" creationId="{3C0FF15F-2186-A2CF-E4FF-9FB7E84F7E9C}"/>
          </ac:spMkLst>
        </pc:spChg>
        <pc:spChg chg="mod">
          <ac:chgData name="Tammy Pankey" userId="89b84b47-0384-4d66-b56e-dc00ebdb68cf" providerId="ADAL" clId="{D5429902-1D83-434B-8547-61BE5AD1FB19}" dt="2023-07-11T22:28:14.173" v="16" actId="2711"/>
          <ac:spMkLst>
            <pc:docMk/>
            <pc:sldMk cId="3041520386" sldId="297"/>
            <ac:spMk id="10" creationId="{7712E11C-325F-CCA0-66FB-C35CA4107F62}"/>
          </ac:spMkLst>
        </pc:spChg>
      </pc:sldChg>
      <pc:sldChg chg="modSp mod">
        <pc:chgData name="Tammy Pankey" userId="89b84b47-0384-4d66-b56e-dc00ebdb68cf" providerId="ADAL" clId="{D5429902-1D83-434B-8547-61BE5AD1FB19}" dt="2023-07-11T22:26:46.661" v="7" actId="2711"/>
        <pc:sldMkLst>
          <pc:docMk/>
          <pc:sldMk cId="1114232578" sldId="300"/>
        </pc:sldMkLst>
        <pc:spChg chg="mod">
          <ac:chgData name="Tammy Pankey" userId="89b84b47-0384-4d66-b56e-dc00ebdb68cf" providerId="ADAL" clId="{D5429902-1D83-434B-8547-61BE5AD1FB19}" dt="2023-07-11T22:26:46.661" v="7" actId="2711"/>
          <ac:spMkLst>
            <pc:docMk/>
            <pc:sldMk cId="1114232578" sldId="300"/>
            <ac:spMk id="4" creationId="{7780CD64-FB18-23DE-CF17-318F2B5661EE}"/>
          </ac:spMkLst>
        </pc:spChg>
        <pc:spChg chg="mod">
          <ac:chgData name="Tammy Pankey" userId="89b84b47-0384-4d66-b56e-dc00ebdb68cf" providerId="ADAL" clId="{D5429902-1D83-434B-8547-61BE5AD1FB19}" dt="2023-07-11T22:26:46.661" v="7" actId="2711"/>
          <ac:spMkLst>
            <pc:docMk/>
            <pc:sldMk cId="1114232578" sldId="300"/>
            <ac:spMk id="5" creationId="{893DA0CE-5EEB-B228-0BF9-867C39E1AD65}"/>
          </ac:spMkLst>
        </pc:spChg>
        <pc:spChg chg="mod">
          <ac:chgData name="Tammy Pankey" userId="89b84b47-0384-4d66-b56e-dc00ebdb68cf" providerId="ADAL" clId="{D5429902-1D83-434B-8547-61BE5AD1FB19}" dt="2023-07-11T22:26:46.661" v="7" actId="2711"/>
          <ac:spMkLst>
            <pc:docMk/>
            <pc:sldMk cId="1114232578" sldId="300"/>
            <ac:spMk id="231" creationId="{00000000-0000-0000-0000-000000000000}"/>
          </ac:spMkLst>
        </pc:spChg>
      </pc:sldChg>
      <pc:sldChg chg="modSp mod">
        <pc:chgData name="Tammy Pankey" userId="89b84b47-0384-4d66-b56e-dc00ebdb68cf" providerId="ADAL" clId="{D5429902-1D83-434B-8547-61BE5AD1FB19}" dt="2023-07-11T22:27:07.779" v="9" actId="2711"/>
        <pc:sldMkLst>
          <pc:docMk/>
          <pc:sldMk cId="2768437875" sldId="303"/>
        </pc:sldMkLst>
        <pc:spChg chg="mod">
          <ac:chgData name="Tammy Pankey" userId="89b84b47-0384-4d66-b56e-dc00ebdb68cf" providerId="ADAL" clId="{D5429902-1D83-434B-8547-61BE5AD1FB19}" dt="2023-07-11T22:27:07.779" v="9" actId="2711"/>
          <ac:spMkLst>
            <pc:docMk/>
            <pc:sldMk cId="2768437875" sldId="303"/>
            <ac:spMk id="4" creationId="{7780CD64-FB18-23DE-CF17-318F2B5661EE}"/>
          </ac:spMkLst>
        </pc:spChg>
        <pc:spChg chg="mod">
          <ac:chgData name="Tammy Pankey" userId="89b84b47-0384-4d66-b56e-dc00ebdb68cf" providerId="ADAL" clId="{D5429902-1D83-434B-8547-61BE5AD1FB19}" dt="2023-07-11T22:27:07.779" v="9" actId="2711"/>
          <ac:spMkLst>
            <pc:docMk/>
            <pc:sldMk cId="2768437875" sldId="303"/>
            <ac:spMk id="5" creationId="{893DA0CE-5EEB-B228-0BF9-867C39E1AD65}"/>
          </ac:spMkLst>
        </pc:spChg>
        <pc:spChg chg="mod">
          <ac:chgData name="Tammy Pankey" userId="89b84b47-0384-4d66-b56e-dc00ebdb68cf" providerId="ADAL" clId="{D5429902-1D83-434B-8547-61BE5AD1FB19}" dt="2023-07-11T22:27:07.779" v="9" actId="2711"/>
          <ac:spMkLst>
            <pc:docMk/>
            <pc:sldMk cId="2768437875" sldId="303"/>
            <ac:spMk id="231" creationId="{00000000-0000-0000-0000-000000000000}"/>
          </ac:spMkLst>
        </pc:spChg>
      </pc:sldChg>
      <pc:sldChg chg="modSp mod">
        <pc:chgData name="Tammy Pankey" userId="89b84b47-0384-4d66-b56e-dc00ebdb68cf" providerId="ADAL" clId="{D5429902-1D83-434B-8547-61BE5AD1FB19}" dt="2023-07-11T22:27:13.335" v="10" actId="2711"/>
        <pc:sldMkLst>
          <pc:docMk/>
          <pc:sldMk cId="915344210" sldId="304"/>
        </pc:sldMkLst>
        <pc:spChg chg="mod">
          <ac:chgData name="Tammy Pankey" userId="89b84b47-0384-4d66-b56e-dc00ebdb68cf" providerId="ADAL" clId="{D5429902-1D83-434B-8547-61BE5AD1FB19}" dt="2023-07-11T22:27:13.335" v="10" actId="2711"/>
          <ac:spMkLst>
            <pc:docMk/>
            <pc:sldMk cId="915344210" sldId="304"/>
            <ac:spMk id="4" creationId="{7780CD64-FB18-23DE-CF17-318F2B5661EE}"/>
          </ac:spMkLst>
        </pc:spChg>
        <pc:spChg chg="mod">
          <ac:chgData name="Tammy Pankey" userId="89b84b47-0384-4d66-b56e-dc00ebdb68cf" providerId="ADAL" clId="{D5429902-1D83-434B-8547-61BE5AD1FB19}" dt="2023-07-11T22:27:13.335" v="10" actId="2711"/>
          <ac:spMkLst>
            <pc:docMk/>
            <pc:sldMk cId="915344210" sldId="304"/>
            <ac:spMk id="5" creationId="{893DA0CE-5EEB-B228-0BF9-867C39E1AD65}"/>
          </ac:spMkLst>
        </pc:spChg>
        <pc:spChg chg="mod">
          <ac:chgData name="Tammy Pankey" userId="89b84b47-0384-4d66-b56e-dc00ebdb68cf" providerId="ADAL" clId="{D5429902-1D83-434B-8547-61BE5AD1FB19}" dt="2023-07-11T22:27:13.335" v="10" actId="2711"/>
          <ac:spMkLst>
            <pc:docMk/>
            <pc:sldMk cId="915344210" sldId="304"/>
            <ac:spMk id="231" creationId="{00000000-0000-0000-0000-000000000000}"/>
          </ac:spMkLst>
        </pc:spChg>
      </pc:sldChg>
      <pc:sldChg chg="modSp mod">
        <pc:chgData name="Tammy Pankey" userId="89b84b47-0384-4d66-b56e-dc00ebdb68cf" providerId="ADAL" clId="{D5429902-1D83-434B-8547-61BE5AD1FB19}" dt="2023-07-11T22:27:18.583" v="12" actId="27636"/>
        <pc:sldMkLst>
          <pc:docMk/>
          <pc:sldMk cId="625011784" sldId="305"/>
        </pc:sldMkLst>
        <pc:spChg chg="mod">
          <ac:chgData name="Tammy Pankey" userId="89b84b47-0384-4d66-b56e-dc00ebdb68cf" providerId="ADAL" clId="{D5429902-1D83-434B-8547-61BE5AD1FB19}" dt="2023-07-11T22:27:18.569" v="11" actId="2711"/>
          <ac:spMkLst>
            <pc:docMk/>
            <pc:sldMk cId="625011784" sldId="305"/>
            <ac:spMk id="2" creationId="{687D7AD4-EE25-42E6-A3F2-C658860DB740}"/>
          </ac:spMkLst>
        </pc:spChg>
        <pc:spChg chg="mod">
          <ac:chgData name="Tammy Pankey" userId="89b84b47-0384-4d66-b56e-dc00ebdb68cf" providerId="ADAL" clId="{D5429902-1D83-434B-8547-61BE5AD1FB19}" dt="2023-07-11T22:27:18.569" v="11" actId="2711"/>
          <ac:spMkLst>
            <pc:docMk/>
            <pc:sldMk cId="625011784" sldId="305"/>
            <ac:spMk id="4" creationId="{56567651-8AA4-479B-AC03-821AC799E926}"/>
          </ac:spMkLst>
        </pc:spChg>
        <pc:spChg chg="mod">
          <ac:chgData name="Tammy Pankey" userId="89b84b47-0384-4d66-b56e-dc00ebdb68cf" providerId="ADAL" clId="{D5429902-1D83-434B-8547-61BE5AD1FB19}" dt="2023-07-11T22:27:18.583" v="12" actId="27636"/>
          <ac:spMkLst>
            <pc:docMk/>
            <pc:sldMk cId="625011784" sldId="305"/>
            <ac:spMk id="5" creationId="{03D193D5-911C-4DF9-BB10-28A5ACD7C69A}"/>
          </ac:spMkLst>
        </pc:spChg>
      </pc:sldChg>
      <pc:sldChg chg="modSp mod">
        <pc:chgData name="Tammy Pankey" userId="89b84b47-0384-4d66-b56e-dc00ebdb68cf" providerId="ADAL" clId="{D5429902-1D83-434B-8547-61BE5AD1FB19}" dt="2023-07-11T22:27:37.037" v="14" actId="2711"/>
        <pc:sldMkLst>
          <pc:docMk/>
          <pc:sldMk cId="2150117555" sldId="306"/>
        </pc:sldMkLst>
        <pc:spChg chg="mod">
          <ac:chgData name="Tammy Pankey" userId="89b84b47-0384-4d66-b56e-dc00ebdb68cf" providerId="ADAL" clId="{D5429902-1D83-434B-8547-61BE5AD1FB19}" dt="2023-07-11T22:27:37.037" v="14" actId="2711"/>
          <ac:spMkLst>
            <pc:docMk/>
            <pc:sldMk cId="2150117555" sldId="306"/>
            <ac:spMk id="2" creationId="{687D7AD4-EE25-42E6-A3F2-C658860DB740}"/>
          </ac:spMkLst>
        </pc:spChg>
        <pc:spChg chg="mod">
          <ac:chgData name="Tammy Pankey" userId="89b84b47-0384-4d66-b56e-dc00ebdb68cf" providerId="ADAL" clId="{D5429902-1D83-434B-8547-61BE5AD1FB19}" dt="2023-07-11T22:27:37.037" v="14" actId="2711"/>
          <ac:spMkLst>
            <pc:docMk/>
            <pc:sldMk cId="2150117555" sldId="306"/>
            <ac:spMk id="4" creationId="{56567651-8AA4-479B-AC03-821AC799E926}"/>
          </ac:spMkLst>
        </pc:spChg>
        <pc:spChg chg="mod">
          <ac:chgData name="Tammy Pankey" userId="89b84b47-0384-4d66-b56e-dc00ebdb68cf" providerId="ADAL" clId="{D5429902-1D83-434B-8547-61BE5AD1FB19}" dt="2023-07-11T22:27:37.037" v="14" actId="2711"/>
          <ac:spMkLst>
            <pc:docMk/>
            <pc:sldMk cId="2150117555" sldId="306"/>
            <ac:spMk id="5" creationId="{03D193D5-911C-4DF9-BB10-28A5ACD7C69A}"/>
          </ac:spMkLst>
        </pc:spChg>
        <pc:spChg chg="mod">
          <ac:chgData name="Tammy Pankey" userId="89b84b47-0384-4d66-b56e-dc00ebdb68cf" providerId="ADAL" clId="{D5429902-1D83-434B-8547-61BE5AD1FB19}" dt="2023-07-11T22:27:37.037" v="14" actId="2711"/>
          <ac:spMkLst>
            <pc:docMk/>
            <pc:sldMk cId="2150117555" sldId="306"/>
            <ac:spMk id="15" creationId="{1302C25A-BE93-CD93-AF09-A361E6172547}"/>
          </ac:spMkLst>
        </pc:spChg>
        <pc:spChg chg="mod">
          <ac:chgData name="Tammy Pankey" userId="89b84b47-0384-4d66-b56e-dc00ebdb68cf" providerId="ADAL" clId="{D5429902-1D83-434B-8547-61BE5AD1FB19}" dt="2023-07-11T22:27:37.037" v="14" actId="2711"/>
          <ac:spMkLst>
            <pc:docMk/>
            <pc:sldMk cId="2150117555" sldId="306"/>
            <ac:spMk id="16" creationId="{E9F9798E-ABC7-F78D-1AB7-FCC8FC98612F}"/>
          </ac:spMkLst>
        </pc:spChg>
      </pc:sldChg>
      <pc:sldChg chg="modSp mod">
        <pc:chgData name="Tammy Pankey" userId="89b84b47-0384-4d66-b56e-dc00ebdb68cf" providerId="ADAL" clId="{D5429902-1D83-434B-8547-61BE5AD1FB19}" dt="2023-07-11T22:28:18.883" v="17" actId="2711"/>
        <pc:sldMkLst>
          <pc:docMk/>
          <pc:sldMk cId="2076105390" sldId="307"/>
        </pc:sldMkLst>
        <pc:spChg chg="mod">
          <ac:chgData name="Tammy Pankey" userId="89b84b47-0384-4d66-b56e-dc00ebdb68cf" providerId="ADAL" clId="{D5429902-1D83-434B-8547-61BE5AD1FB19}" dt="2023-07-11T22:28:18.883" v="17" actId="2711"/>
          <ac:spMkLst>
            <pc:docMk/>
            <pc:sldMk cId="2076105390" sldId="307"/>
            <ac:spMk id="2" creationId="{687D7AD4-EE25-42E6-A3F2-C658860DB740}"/>
          </ac:spMkLst>
        </pc:spChg>
        <pc:spChg chg="mod">
          <ac:chgData name="Tammy Pankey" userId="89b84b47-0384-4d66-b56e-dc00ebdb68cf" providerId="ADAL" clId="{D5429902-1D83-434B-8547-61BE5AD1FB19}" dt="2023-07-11T22:28:18.883" v="17" actId="2711"/>
          <ac:spMkLst>
            <pc:docMk/>
            <pc:sldMk cId="2076105390" sldId="307"/>
            <ac:spMk id="4" creationId="{56567651-8AA4-479B-AC03-821AC799E926}"/>
          </ac:spMkLst>
        </pc:spChg>
      </pc:sldChg>
    </pc:docChg>
  </pc:docChgLst>
  <pc:docChgLst>
    <pc:chgData name="Anna Sterner" userId="S::asterner@firstinspires.org::e34ade42-3f4d-4ffb-96dc-1c6e40b6902f" providerId="AD" clId="Web-{0F09A9CF-364E-36FE-173C-F624CD332005}"/>
    <pc:docChg chg="modSld">
      <pc:chgData name="Anna Sterner" userId="S::asterner@firstinspires.org::e34ade42-3f4d-4ffb-96dc-1c6e40b6902f" providerId="AD" clId="Web-{0F09A9CF-364E-36FE-173C-F624CD332005}" dt="2024-01-25T20:44:42.392" v="0"/>
      <pc:docMkLst>
        <pc:docMk/>
      </pc:docMkLst>
      <pc:sldChg chg="modSp">
        <pc:chgData name="Anna Sterner" userId="S::asterner@firstinspires.org::e34ade42-3f4d-4ffb-96dc-1c6e40b6902f" providerId="AD" clId="Web-{0F09A9CF-364E-36FE-173C-F624CD332005}" dt="2024-01-25T20:44:42.392" v="0"/>
        <pc:sldMkLst>
          <pc:docMk/>
          <pc:sldMk cId="2150117555" sldId="306"/>
        </pc:sldMkLst>
        <pc:picChg chg="mod">
          <ac:chgData name="Anna Sterner" userId="S::asterner@firstinspires.org::e34ade42-3f4d-4ffb-96dc-1c6e40b6902f" providerId="AD" clId="Web-{0F09A9CF-364E-36FE-173C-F624CD332005}" dt="2024-01-25T20:44:42.392" v="0"/>
          <ac:picMkLst>
            <pc:docMk/>
            <pc:sldMk cId="2150117555" sldId="306"/>
            <ac:picMk id="17" creationId="{3D2F3F7D-40E3-1BE5-B92E-0EA183373B62}"/>
          </ac:picMkLst>
        </pc:picChg>
      </pc:sldChg>
    </pc:docChg>
  </pc:docChgLst>
  <pc:docChgLst>
    <pc:chgData name="Anna Sterner" userId="e34ade42-3f4d-4ffb-96dc-1c6e40b6902f" providerId="ADAL" clId="{58357BCC-1279-4762-A694-41C2844C6BC4}"/>
    <pc:docChg chg="undo custSel delSld modSld">
      <pc:chgData name="Anna Sterner" userId="e34ade42-3f4d-4ffb-96dc-1c6e40b6902f" providerId="ADAL" clId="{58357BCC-1279-4762-A694-41C2844C6BC4}" dt="2024-05-17T15:39:54.741" v="296"/>
      <pc:docMkLst>
        <pc:docMk/>
      </pc:docMkLst>
      <pc:sldChg chg="addSp delSp modSp mod modNotesTx">
        <pc:chgData name="Anna Sterner" userId="e34ade42-3f4d-4ffb-96dc-1c6e40b6902f" providerId="ADAL" clId="{58357BCC-1279-4762-A694-41C2844C6BC4}" dt="2024-05-17T15:39:54.741" v="296"/>
        <pc:sldMkLst>
          <pc:docMk/>
          <pc:sldMk cId="951211944" sldId="261"/>
        </pc:sldMkLst>
        <pc:spChg chg="add mod">
          <ac:chgData name="Anna Sterner" userId="e34ade42-3f4d-4ffb-96dc-1c6e40b6902f" providerId="ADAL" clId="{58357BCC-1279-4762-A694-41C2844C6BC4}" dt="2024-05-17T15:39:34.484" v="268"/>
          <ac:spMkLst>
            <pc:docMk/>
            <pc:sldMk cId="951211944" sldId="261"/>
            <ac:spMk id="3" creationId="{F81745C8-64E8-E604-B2CB-71C836AFBB01}"/>
          </ac:spMkLst>
        </pc:spChg>
        <pc:spChg chg="add del mod">
          <ac:chgData name="Anna Sterner" userId="e34ade42-3f4d-4ffb-96dc-1c6e40b6902f" providerId="ADAL" clId="{58357BCC-1279-4762-A694-41C2844C6BC4}" dt="2024-05-17T15:39:52.873" v="292" actId="478"/>
          <ac:spMkLst>
            <pc:docMk/>
            <pc:sldMk cId="951211944" sldId="261"/>
            <ac:spMk id="4" creationId="{56567651-8AA4-479B-AC03-821AC799E926}"/>
          </ac:spMkLst>
        </pc:spChg>
        <pc:spChg chg="add mod">
          <ac:chgData name="Anna Sterner" userId="e34ade42-3f4d-4ffb-96dc-1c6e40b6902f" providerId="ADAL" clId="{58357BCC-1279-4762-A694-41C2844C6BC4}" dt="2024-05-17T15:39:54.741" v="296"/>
          <ac:spMkLst>
            <pc:docMk/>
            <pc:sldMk cId="951211944" sldId="261"/>
            <ac:spMk id="6" creationId="{2B2B8588-25DC-69D7-EBDD-E624A8CEAF9B}"/>
          </ac:spMkLst>
        </pc:spChg>
        <pc:spChg chg="add del mod">
          <ac:chgData name="Anna Sterner" userId="e34ade42-3f4d-4ffb-96dc-1c6e40b6902f" providerId="ADAL" clId="{58357BCC-1279-4762-A694-41C2844C6BC4}" dt="2024-05-17T15:39:52.873" v="292" actId="478"/>
          <ac:spMkLst>
            <pc:docMk/>
            <pc:sldMk cId="951211944" sldId="261"/>
            <ac:spMk id="9" creationId="{9A940D62-813E-860C-A745-70326212A749}"/>
          </ac:spMkLst>
        </pc:spChg>
        <pc:picChg chg="del">
          <ac:chgData name="Anna Sterner" userId="e34ade42-3f4d-4ffb-96dc-1c6e40b6902f" providerId="ADAL" clId="{58357BCC-1279-4762-A694-41C2844C6BC4}" dt="2024-05-17T14:50:16.004" v="50" actId="478"/>
          <ac:picMkLst>
            <pc:docMk/>
            <pc:sldMk cId="951211944" sldId="261"/>
            <ac:picMk id="3" creationId="{07CC11DB-6C35-1A5E-06D8-81BB7713E56D}"/>
          </ac:picMkLst>
        </pc:picChg>
        <pc:picChg chg="add mod">
          <ac:chgData name="Anna Sterner" userId="e34ade42-3f4d-4ffb-96dc-1c6e40b6902f" providerId="ADAL" clId="{58357BCC-1279-4762-A694-41C2844C6BC4}" dt="2024-05-17T14:50:33.059" v="54" actId="1076"/>
          <ac:picMkLst>
            <pc:docMk/>
            <pc:sldMk cId="951211944" sldId="261"/>
            <ac:picMk id="5" creationId="{46F938A8-A12B-A5C0-7FDC-56167FC217B9}"/>
          </ac:picMkLst>
        </pc:picChg>
      </pc:sldChg>
      <pc:sldChg chg="modSp mod modNotesTx">
        <pc:chgData name="Anna Sterner" userId="e34ade42-3f4d-4ffb-96dc-1c6e40b6902f" providerId="ADAL" clId="{58357BCC-1279-4762-A694-41C2844C6BC4}" dt="2024-05-17T14:58:23.402" v="237" actId="113"/>
        <pc:sldMkLst>
          <pc:docMk/>
          <pc:sldMk cId="3098358572" sldId="283"/>
        </pc:sldMkLst>
        <pc:spChg chg="mod">
          <ac:chgData name="Anna Sterner" userId="e34ade42-3f4d-4ffb-96dc-1c6e40b6902f" providerId="ADAL" clId="{58357BCC-1279-4762-A694-41C2844C6BC4}" dt="2024-05-17T14:58:02.537" v="215" actId="20577"/>
          <ac:spMkLst>
            <pc:docMk/>
            <pc:sldMk cId="3098358572" sldId="283"/>
            <ac:spMk id="5" creationId="{03D193D5-911C-4DF9-BB10-28A5ACD7C69A}"/>
          </ac:spMkLst>
        </pc:spChg>
      </pc:sldChg>
      <pc:sldChg chg="addSp delSp modSp mod modNotesTx">
        <pc:chgData name="Anna Sterner" userId="e34ade42-3f4d-4ffb-96dc-1c6e40b6902f" providerId="ADAL" clId="{58357BCC-1279-4762-A694-41C2844C6BC4}" dt="2024-05-17T14:46:39.653" v="10" actId="12"/>
        <pc:sldMkLst>
          <pc:docMk/>
          <pc:sldMk cId="3743200560" sldId="290"/>
        </pc:sldMkLst>
        <pc:picChg chg="add mod">
          <ac:chgData name="Anna Sterner" userId="e34ade42-3f4d-4ffb-96dc-1c6e40b6902f" providerId="ADAL" clId="{58357BCC-1279-4762-A694-41C2844C6BC4}" dt="2024-05-17T14:45:53.106" v="4" actId="1076"/>
          <ac:picMkLst>
            <pc:docMk/>
            <pc:sldMk cId="3743200560" sldId="290"/>
            <ac:picMk id="3" creationId="{A45BF2C1-0A40-2D8A-B698-0710127DCFCE}"/>
          </ac:picMkLst>
        </pc:picChg>
        <pc:picChg chg="del">
          <ac:chgData name="Anna Sterner" userId="e34ade42-3f4d-4ffb-96dc-1c6e40b6902f" providerId="ADAL" clId="{58357BCC-1279-4762-A694-41C2844C6BC4}" dt="2024-05-17T14:45:44.844" v="0" actId="478"/>
          <ac:picMkLst>
            <pc:docMk/>
            <pc:sldMk cId="3743200560" sldId="290"/>
            <ac:picMk id="7" creationId="{850D522A-648F-875A-C7F9-A91791D787C8}"/>
          </ac:picMkLst>
        </pc:picChg>
      </pc:sldChg>
      <pc:sldChg chg="modNotesTx">
        <pc:chgData name="Anna Sterner" userId="e34ade42-3f4d-4ffb-96dc-1c6e40b6902f" providerId="ADAL" clId="{58357BCC-1279-4762-A694-41C2844C6BC4}" dt="2024-05-17T14:59:29.443" v="252" actId="12"/>
        <pc:sldMkLst>
          <pc:docMk/>
          <pc:sldMk cId="893871217" sldId="291"/>
        </pc:sldMkLst>
      </pc:sldChg>
      <pc:sldChg chg="del">
        <pc:chgData name="Anna Sterner" userId="e34ade42-3f4d-4ffb-96dc-1c6e40b6902f" providerId="ADAL" clId="{58357BCC-1279-4762-A694-41C2844C6BC4}" dt="2024-05-17T14:50:56.946" v="59" actId="47"/>
        <pc:sldMkLst>
          <pc:docMk/>
          <pc:sldMk cId="3417446026" sldId="295"/>
        </pc:sldMkLst>
      </pc:sldChg>
      <pc:sldChg chg="modNotesTx">
        <pc:chgData name="Anna Sterner" userId="e34ade42-3f4d-4ffb-96dc-1c6e40b6902f" providerId="ADAL" clId="{58357BCC-1279-4762-A694-41C2844C6BC4}" dt="2024-05-17T14:57:06.507" v="166"/>
        <pc:sldMkLst>
          <pc:docMk/>
          <pc:sldMk cId="1607950162" sldId="296"/>
        </pc:sldMkLst>
      </pc:sldChg>
      <pc:sldChg chg="modNotesTx">
        <pc:chgData name="Anna Sterner" userId="e34ade42-3f4d-4ffb-96dc-1c6e40b6902f" providerId="ADAL" clId="{58357BCC-1279-4762-A694-41C2844C6BC4}" dt="2024-05-17T14:58:52.221" v="244" actId="20577"/>
        <pc:sldMkLst>
          <pc:docMk/>
          <pc:sldMk cId="3041520386" sldId="297"/>
        </pc:sldMkLst>
      </pc:sldChg>
      <pc:sldChg chg="addSp modSp mod modNotesTx">
        <pc:chgData name="Anna Sterner" userId="e34ade42-3f4d-4ffb-96dc-1c6e40b6902f" providerId="ADAL" clId="{58357BCC-1279-4762-A694-41C2844C6BC4}" dt="2024-05-17T14:57:11.034" v="168"/>
        <pc:sldMkLst>
          <pc:docMk/>
          <pc:sldMk cId="2347463679" sldId="305"/>
        </pc:sldMkLst>
        <pc:spChg chg="mod">
          <ac:chgData name="Anna Sterner" userId="e34ade42-3f4d-4ffb-96dc-1c6e40b6902f" providerId="ADAL" clId="{58357BCC-1279-4762-A694-41C2844C6BC4}" dt="2024-05-17T14:52:47.223" v="74" actId="27636"/>
          <ac:spMkLst>
            <pc:docMk/>
            <pc:sldMk cId="2347463679" sldId="305"/>
            <ac:spMk id="5" creationId="{03D193D5-911C-4DF9-BB10-28A5ACD7C69A}"/>
          </ac:spMkLst>
        </pc:spChg>
        <pc:picChg chg="add mod">
          <ac:chgData name="Anna Sterner" userId="e34ade42-3f4d-4ffb-96dc-1c6e40b6902f" providerId="ADAL" clId="{58357BCC-1279-4762-A694-41C2844C6BC4}" dt="2024-05-17T14:52:37.335" v="71" actId="1076"/>
          <ac:picMkLst>
            <pc:docMk/>
            <pc:sldMk cId="2347463679" sldId="305"/>
            <ac:picMk id="3" creationId="{7F274CDE-A29F-5981-12A8-CDE129EEE082}"/>
          </ac:picMkLst>
        </pc:picChg>
      </pc:sldChg>
      <pc:sldChg chg="addSp delSp modSp mod modNotesTx">
        <pc:chgData name="Anna Sterner" userId="e34ade42-3f4d-4ffb-96dc-1c6e40b6902f" providerId="ADAL" clId="{58357BCC-1279-4762-A694-41C2844C6BC4}" dt="2024-05-17T14:58:13.466" v="216" actId="20577"/>
        <pc:sldMkLst>
          <pc:docMk/>
          <pc:sldMk cId="2150117555" sldId="306"/>
        </pc:sldMkLst>
        <pc:spChg chg="del mod topLvl">
          <ac:chgData name="Anna Sterner" userId="e34ade42-3f4d-4ffb-96dc-1c6e40b6902f" providerId="ADAL" clId="{58357BCC-1279-4762-A694-41C2844C6BC4}" dt="2024-05-17T14:54:33.299" v="82" actId="478"/>
          <ac:spMkLst>
            <pc:docMk/>
            <pc:sldMk cId="2150117555" sldId="306"/>
            <ac:spMk id="8" creationId="{4D5215BD-06BE-B58F-E132-6F6BA75B08B3}"/>
          </ac:spMkLst>
        </pc:spChg>
        <pc:spChg chg="del mod topLvl">
          <ac:chgData name="Anna Sterner" userId="e34ade42-3f4d-4ffb-96dc-1c6e40b6902f" providerId="ADAL" clId="{58357BCC-1279-4762-A694-41C2844C6BC4}" dt="2024-05-17T14:54:38.098" v="84" actId="478"/>
          <ac:spMkLst>
            <pc:docMk/>
            <pc:sldMk cId="2150117555" sldId="306"/>
            <ac:spMk id="9" creationId="{F522EF14-49BF-1B10-D1DF-7A288FC29784}"/>
          </ac:spMkLst>
        </pc:spChg>
        <pc:spChg chg="del mod topLvl">
          <ac:chgData name="Anna Sterner" userId="e34ade42-3f4d-4ffb-96dc-1c6e40b6902f" providerId="ADAL" clId="{58357BCC-1279-4762-A694-41C2844C6BC4}" dt="2024-05-17T14:54:38.098" v="84" actId="478"/>
          <ac:spMkLst>
            <pc:docMk/>
            <pc:sldMk cId="2150117555" sldId="306"/>
            <ac:spMk id="10" creationId="{8C1902E9-84A2-9C87-084A-B496CF5AD22B}"/>
          </ac:spMkLst>
        </pc:spChg>
        <pc:spChg chg="del mod topLvl">
          <ac:chgData name="Anna Sterner" userId="e34ade42-3f4d-4ffb-96dc-1c6e40b6902f" providerId="ADAL" clId="{58357BCC-1279-4762-A694-41C2844C6BC4}" dt="2024-05-17T14:54:38.098" v="84" actId="478"/>
          <ac:spMkLst>
            <pc:docMk/>
            <pc:sldMk cId="2150117555" sldId="306"/>
            <ac:spMk id="12" creationId="{EB9A1D20-EA32-C1E0-7A40-532704635DDE}"/>
          </ac:spMkLst>
        </pc:spChg>
        <pc:spChg chg="del mod topLvl">
          <ac:chgData name="Anna Sterner" userId="e34ade42-3f4d-4ffb-96dc-1c6e40b6902f" providerId="ADAL" clId="{58357BCC-1279-4762-A694-41C2844C6BC4}" dt="2024-05-17T14:54:38.098" v="84" actId="478"/>
          <ac:spMkLst>
            <pc:docMk/>
            <pc:sldMk cId="2150117555" sldId="306"/>
            <ac:spMk id="13" creationId="{6CA1B6E6-00E4-0DCB-94EE-6907DC6D0602}"/>
          </ac:spMkLst>
        </pc:spChg>
        <pc:spChg chg="del mod topLvl">
          <ac:chgData name="Anna Sterner" userId="e34ade42-3f4d-4ffb-96dc-1c6e40b6902f" providerId="ADAL" clId="{58357BCC-1279-4762-A694-41C2844C6BC4}" dt="2024-05-17T14:54:38.098" v="84" actId="478"/>
          <ac:spMkLst>
            <pc:docMk/>
            <pc:sldMk cId="2150117555" sldId="306"/>
            <ac:spMk id="14" creationId="{75BCCA56-9B34-F209-842C-D368A9C4BE88}"/>
          </ac:spMkLst>
        </pc:spChg>
        <pc:spChg chg="del">
          <ac:chgData name="Anna Sterner" userId="e34ade42-3f4d-4ffb-96dc-1c6e40b6902f" providerId="ADAL" clId="{58357BCC-1279-4762-A694-41C2844C6BC4}" dt="2024-05-17T14:54:46.739" v="88" actId="478"/>
          <ac:spMkLst>
            <pc:docMk/>
            <pc:sldMk cId="2150117555" sldId="306"/>
            <ac:spMk id="16" creationId="{E9F9798E-ABC7-F78D-1AB7-FCC8FC98612F}"/>
          </ac:spMkLst>
        </pc:spChg>
        <pc:spChg chg="del mod topLvl">
          <ac:chgData name="Anna Sterner" userId="e34ade42-3f4d-4ffb-96dc-1c6e40b6902f" providerId="ADAL" clId="{58357BCC-1279-4762-A694-41C2844C6BC4}" dt="2024-05-17T14:54:38.098" v="84" actId="478"/>
          <ac:spMkLst>
            <pc:docMk/>
            <pc:sldMk cId="2150117555" sldId="306"/>
            <ac:spMk id="18" creationId="{BA66A066-E196-328C-51F5-8797A29EFD62}"/>
          </ac:spMkLst>
        </pc:spChg>
        <pc:spChg chg="del mod topLvl">
          <ac:chgData name="Anna Sterner" userId="e34ade42-3f4d-4ffb-96dc-1c6e40b6902f" providerId="ADAL" clId="{58357BCC-1279-4762-A694-41C2844C6BC4}" dt="2024-05-17T14:54:38.098" v="84" actId="478"/>
          <ac:spMkLst>
            <pc:docMk/>
            <pc:sldMk cId="2150117555" sldId="306"/>
            <ac:spMk id="19" creationId="{14D8E68B-620B-C773-9A05-5E071638F862}"/>
          </ac:spMkLst>
        </pc:spChg>
        <pc:spChg chg="del mod topLvl">
          <ac:chgData name="Anna Sterner" userId="e34ade42-3f4d-4ffb-96dc-1c6e40b6902f" providerId="ADAL" clId="{58357BCC-1279-4762-A694-41C2844C6BC4}" dt="2024-05-17T14:54:38.098" v="84" actId="478"/>
          <ac:spMkLst>
            <pc:docMk/>
            <pc:sldMk cId="2150117555" sldId="306"/>
            <ac:spMk id="20" creationId="{3F2FA037-21F8-55DA-F94B-34211B5E4F85}"/>
          </ac:spMkLst>
        </pc:spChg>
        <pc:spChg chg="del mod topLvl">
          <ac:chgData name="Anna Sterner" userId="e34ade42-3f4d-4ffb-96dc-1c6e40b6902f" providerId="ADAL" clId="{58357BCC-1279-4762-A694-41C2844C6BC4}" dt="2024-05-17T14:54:38.098" v="84" actId="478"/>
          <ac:spMkLst>
            <pc:docMk/>
            <pc:sldMk cId="2150117555" sldId="306"/>
            <ac:spMk id="21" creationId="{D66DBC1B-0A34-F312-E2BA-17BB7E380B83}"/>
          </ac:spMkLst>
        </pc:spChg>
        <pc:spChg chg="del mod topLvl">
          <ac:chgData name="Anna Sterner" userId="e34ade42-3f4d-4ffb-96dc-1c6e40b6902f" providerId="ADAL" clId="{58357BCC-1279-4762-A694-41C2844C6BC4}" dt="2024-05-17T14:54:38.098" v="84" actId="478"/>
          <ac:spMkLst>
            <pc:docMk/>
            <pc:sldMk cId="2150117555" sldId="306"/>
            <ac:spMk id="22" creationId="{F8AC9813-C250-C448-AE4C-5D7AC6DAB584}"/>
          </ac:spMkLst>
        </pc:spChg>
        <pc:spChg chg="del mod topLvl">
          <ac:chgData name="Anna Sterner" userId="e34ade42-3f4d-4ffb-96dc-1c6e40b6902f" providerId="ADAL" clId="{58357BCC-1279-4762-A694-41C2844C6BC4}" dt="2024-05-17T14:54:38.098" v="84" actId="478"/>
          <ac:spMkLst>
            <pc:docMk/>
            <pc:sldMk cId="2150117555" sldId="306"/>
            <ac:spMk id="23" creationId="{0FB62D36-512B-D8BD-295E-206000F08670}"/>
          </ac:spMkLst>
        </pc:spChg>
        <pc:spChg chg="del mod topLvl">
          <ac:chgData name="Anna Sterner" userId="e34ade42-3f4d-4ffb-96dc-1c6e40b6902f" providerId="ADAL" clId="{58357BCC-1279-4762-A694-41C2844C6BC4}" dt="2024-05-17T14:54:38.098" v="84" actId="478"/>
          <ac:spMkLst>
            <pc:docMk/>
            <pc:sldMk cId="2150117555" sldId="306"/>
            <ac:spMk id="24" creationId="{A4670C05-28D1-2023-8180-E08DA4E459A4}"/>
          </ac:spMkLst>
        </pc:spChg>
        <pc:spChg chg="del mod topLvl">
          <ac:chgData name="Anna Sterner" userId="e34ade42-3f4d-4ffb-96dc-1c6e40b6902f" providerId="ADAL" clId="{58357BCC-1279-4762-A694-41C2844C6BC4}" dt="2024-05-17T14:54:38.098" v="84" actId="478"/>
          <ac:spMkLst>
            <pc:docMk/>
            <pc:sldMk cId="2150117555" sldId="306"/>
            <ac:spMk id="25" creationId="{37531259-8BC0-49C7-9118-3CA471B699C7}"/>
          </ac:spMkLst>
        </pc:spChg>
        <pc:spChg chg="del mod topLvl">
          <ac:chgData name="Anna Sterner" userId="e34ade42-3f4d-4ffb-96dc-1c6e40b6902f" providerId="ADAL" clId="{58357BCC-1279-4762-A694-41C2844C6BC4}" dt="2024-05-17T14:54:38.098" v="84" actId="478"/>
          <ac:spMkLst>
            <pc:docMk/>
            <pc:sldMk cId="2150117555" sldId="306"/>
            <ac:spMk id="26" creationId="{20F5E485-0CD4-EE5D-6F70-2C3FCAD35E84}"/>
          </ac:spMkLst>
        </pc:spChg>
        <pc:grpChg chg="add del mod">
          <ac:chgData name="Anna Sterner" userId="e34ade42-3f4d-4ffb-96dc-1c6e40b6902f" providerId="ADAL" clId="{58357BCC-1279-4762-A694-41C2844C6BC4}" dt="2024-05-17T14:54:31.168" v="81" actId="165"/>
          <ac:grpSpMkLst>
            <pc:docMk/>
            <pc:sldMk cId="2150117555" sldId="306"/>
            <ac:grpSpMk id="3" creationId="{A6B5C667-F78E-363B-5A0C-DC9AF71A28BC}"/>
          </ac:grpSpMkLst>
        </pc:grpChg>
        <pc:picChg chg="mod">
          <ac:chgData name="Anna Sterner" userId="e34ade42-3f4d-4ffb-96dc-1c6e40b6902f" providerId="ADAL" clId="{58357BCC-1279-4762-A694-41C2844C6BC4}" dt="2024-05-17T14:55:06.366" v="93" actId="1076"/>
          <ac:picMkLst>
            <pc:docMk/>
            <pc:sldMk cId="2150117555" sldId="306"/>
            <ac:picMk id="6" creationId="{ED416F36-E233-E8AE-F054-544ACD0E98AA}"/>
          </ac:picMkLst>
        </pc:picChg>
        <pc:picChg chg="mod topLvl">
          <ac:chgData name="Anna Sterner" userId="e34ade42-3f4d-4ffb-96dc-1c6e40b6902f" providerId="ADAL" clId="{58357BCC-1279-4762-A694-41C2844C6BC4}" dt="2024-05-17T14:55:16.760" v="94" actId="1076"/>
          <ac:picMkLst>
            <pc:docMk/>
            <pc:sldMk cId="2150117555" sldId="306"/>
            <ac:picMk id="7" creationId="{ACAB8198-D862-4366-DD39-B35C270CCCF0}"/>
          </ac:picMkLst>
        </pc:picChg>
        <pc:picChg chg="del">
          <ac:chgData name="Anna Sterner" userId="e34ade42-3f4d-4ffb-96dc-1c6e40b6902f" providerId="ADAL" clId="{58357BCC-1279-4762-A694-41C2844C6BC4}" dt="2024-05-17T14:54:11.154" v="78" actId="478"/>
          <ac:picMkLst>
            <pc:docMk/>
            <pc:sldMk cId="2150117555" sldId="306"/>
            <ac:picMk id="11" creationId="{1DC87744-ADF8-0F34-EDD3-1EEA3CEC7723}"/>
          </ac:picMkLst>
        </pc:picChg>
        <pc:picChg chg="mod ord">
          <ac:chgData name="Anna Sterner" userId="e34ade42-3f4d-4ffb-96dc-1c6e40b6902f" providerId="ADAL" clId="{58357BCC-1279-4762-A694-41C2844C6BC4}" dt="2024-05-17T14:55:19.559" v="95" actId="1076"/>
          <ac:picMkLst>
            <pc:docMk/>
            <pc:sldMk cId="2150117555" sldId="306"/>
            <ac:picMk id="17" creationId="{3D2F3F7D-40E3-1BE5-B92E-0EA183373B62}"/>
          </ac:picMkLst>
        </pc:picChg>
      </pc:sldChg>
      <pc:sldChg chg="modSp mod modNotesTx">
        <pc:chgData name="Anna Sterner" userId="e34ade42-3f4d-4ffb-96dc-1c6e40b6902f" providerId="ADAL" clId="{58357BCC-1279-4762-A694-41C2844C6BC4}" dt="2024-05-17T14:59:21.658" v="251" actId="1076"/>
        <pc:sldMkLst>
          <pc:docMk/>
          <pc:sldMk cId="2076105390" sldId="307"/>
        </pc:sldMkLst>
        <pc:spChg chg="mod">
          <ac:chgData name="Anna Sterner" userId="e34ade42-3f4d-4ffb-96dc-1c6e40b6902f" providerId="ADAL" clId="{58357BCC-1279-4762-A694-41C2844C6BC4}" dt="2024-05-17T14:59:18.943" v="250" actId="14100"/>
          <ac:spMkLst>
            <pc:docMk/>
            <pc:sldMk cId="2076105390" sldId="307"/>
            <ac:spMk id="6" creationId="{15EF972D-844E-53EB-78D0-B4AE81BD9390}"/>
          </ac:spMkLst>
        </pc:spChg>
        <pc:picChg chg="mod">
          <ac:chgData name="Anna Sterner" userId="e34ade42-3f4d-4ffb-96dc-1c6e40b6902f" providerId="ADAL" clId="{58357BCC-1279-4762-A694-41C2844C6BC4}" dt="2024-05-17T14:59:21.658" v="251" actId="1076"/>
          <ac:picMkLst>
            <pc:docMk/>
            <pc:sldMk cId="2076105390" sldId="307"/>
            <ac:picMk id="8" creationId="{EDA0DF19-C97E-327A-BA9F-1986B5B01E9C}"/>
          </ac:picMkLst>
        </pc:picChg>
      </pc:sldChg>
      <pc:sldChg chg="modNotesTx">
        <pc:chgData name="Anna Sterner" userId="e34ade42-3f4d-4ffb-96dc-1c6e40b6902f" providerId="ADAL" clId="{58357BCC-1279-4762-A694-41C2844C6BC4}" dt="2024-05-17T14:56:49.100" v="153" actId="113"/>
        <pc:sldMkLst>
          <pc:docMk/>
          <pc:sldMk cId="1221406521" sldId="308"/>
        </pc:sldMkLst>
      </pc:sldChg>
    </pc:docChg>
  </pc:docChgLst>
  <pc:docChgLst>
    <pc:chgData name="Karen Casey" userId="S::kcasey@firstinspires.org::3ec36879-b353-4ab0-bd58-e71fbbdded4a" providerId="AD" clId="Web-{A648E7C0-DB60-A6E1-AB96-39C4616DE6E6}"/>
    <pc:docChg chg="modSld">
      <pc:chgData name="Karen Casey" userId="S::kcasey@firstinspires.org::3ec36879-b353-4ab0-bd58-e71fbbdded4a" providerId="AD" clId="Web-{A648E7C0-DB60-A6E1-AB96-39C4616DE6E6}" dt="2022-07-23T23:57:50.336" v="3" actId="20577"/>
      <pc:docMkLst>
        <pc:docMk/>
      </pc:docMkLst>
      <pc:sldChg chg="modSp">
        <pc:chgData name="Karen Casey" userId="S::kcasey@firstinspires.org::3ec36879-b353-4ab0-bd58-e71fbbdded4a" providerId="AD" clId="Web-{A648E7C0-DB60-A6E1-AB96-39C4616DE6E6}" dt="2022-07-23T23:57:50.336" v="3" actId="20577"/>
        <pc:sldMkLst>
          <pc:docMk/>
          <pc:sldMk cId="1959583143" sldId="259"/>
        </pc:sldMkLst>
        <pc:spChg chg="mod">
          <ac:chgData name="Karen Casey" userId="S::kcasey@firstinspires.org::3ec36879-b353-4ab0-bd58-e71fbbdded4a" providerId="AD" clId="Web-{A648E7C0-DB60-A6E1-AB96-39C4616DE6E6}" dt="2022-07-23T23:57:50.336" v="3" actId="20577"/>
          <ac:spMkLst>
            <pc:docMk/>
            <pc:sldMk cId="1959583143" sldId="259"/>
            <ac:spMk id="12" creationId="{535D8CFA-7EF9-4D5E-AD24-FFC768D8F9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nSpc>
                <a:spcPct val="102200"/>
              </a:lnSpc>
              <a:spcBef>
                <a:spcPts val="70"/>
              </a:spcBef>
            </a:pPr>
            <a:r>
              <a:rPr lang="en-US" b="1" dirty="0">
                <a:latin typeface="Arial"/>
                <a:cs typeface="Arial"/>
              </a:rPr>
              <a:t>Session 2: Ocean Journey</a:t>
            </a:r>
          </a:p>
          <a:p>
            <a:r>
              <a:rPr lang="en-US" dirty="0"/>
              <a:t>Look at the questions in the Explore task. Ask the students questions of different levels and complexity so that they further develop their thinking skills. This will lead them on their learning paths.</a:t>
            </a:r>
            <a:endParaRPr lang="en-US" dirty="0">
              <a:ea typeface="Calibri" panose="020F0502020204030204"/>
              <a:cs typeface="Calibri" panose="020F0502020204030204"/>
            </a:endParaRPr>
          </a:p>
          <a:p>
            <a:endParaRPr lang="en-US" dirty="0">
              <a:latin typeface="Calibri"/>
              <a:ea typeface="Calibri"/>
              <a:cs typeface="Calibri"/>
            </a:endParaRPr>
          </a:p>
          <a:p>
            <a:r>
              <a:rPr lang="en-US" b="1" dirty="0"/>
              <a:t>Outcomes</a:t>
            </a:r>
            <a:endParaRPr lang="en-US" b="1" dirty="0">
              <a:ea typeface="Calibri"/>
              <a:cs typeface="Calibri"/>
            </a:endParaRPr>
          </a:p>
          <a:p>
            <a:r>
              <a:rPr lang="en-US" dirty="0"/>
              <a:t>Teams will describe how to prepare for an ocean journey.</a:t>
            </a:r>
            <a:endParaRPr lang="en-US" dirty="0">
              <a:ea typeface="Calibri"/>
              <a:cs typeface="Calibri"/>
            </a:endParaRPr>
          </a:p>
          <a:p>
            <a:r>
              <a:rPr lang="en-US" dirty="0"/>
              <a:t>The children will document features of a ship in their </a:t>
            </a:r>
            <a:r>
              <a:rPr lang="en-US" i="1" dirty="0"/>
              <a:t>Engineering Notebooks</a:t>
            </a:r>
            <a:r>
              <a:rPr lang="en-US" dirty="0"/>
              <a:t>.</a:t>
            </a:r>
            <a:endParaRPr lang="en-US" dirty="0">
              <a:ea typeface="Calibri"/>
              <a:cs typeface="Calibri"/>
            </a:endParaRPr>
          </a:p>
          <a:p>
            <a:endParaRPr lang="en-US" dirty="0">
              <a:latin typeface="Calibri"/>
              <a:ea typeface="Calibri"/>
              <a:cs typeface="Calibri"/>
            </a:endParaRPr>
          </a:p>
          <a:p>
            <a:r>
              <a:rPr lang="en-US" b="1" dirty="0">
                <a:latin typeface="Calibri"/>
                <a:ea typeface="Calibri"/>
                <a:cs typeface="Calibri"/>
              </a:rPr>
              <a:t>Key Vocabulary</a:t>
            </a:r>
          </a:p>
          <a:p>
            <a:r>
              <a:rPr lang="en-US"/>
              <a:t>seashore, crew, ship</a:t>
            </a:r>
          </a:p>
          <a:p>
            <a:endParaRPr lang="en-US" dirty="0">
              <a:latin typeface="Calibri"/>
              <a:ea typeface="Calibri"/>
              <a:cs typeface="Calibri"/>
            </a:endParaRPr>
          </a:p>
          <a:p>
            <a:pPr marL="12700" marR="5080">
              <a:lnSpc>
                <a:spcPct val="102200"/>
              </a:lnSpc>
              <a:spcBef>
                <a:spcPts val="70"/>
              </a:spcBef>
            </a:pPr>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2400" b="1" dirty="0">
                <a:solidFill>
                  <a:srgbClr val="662884"/>
                </a:solidFill>
                <a:latin typeface="Tobi Pro ExtraBold"/>
                <a:cs typeface="Tobi Pro ExtraBold"/>
              </a:rPr>
              <a:t>Share</a:t>
            </a:r>
            <a:r>
              <a:rPr lang="en-US" sz="2400" b="1" spc="-60" dirty="0">
                <a:solidFill>
                  <a:srgbClr val="662884"/>
                </a:solidFill>
                <a:latin typeface="Tobi Pro ExtraBold"/>
                <a:cs typeface="Tobi Pro ExtraBold"/>
              </a:rPr>
              <a:t> </a:t>
            </a:r>
            <a:r>
              <a:rPr lang="en-US" sz="2400" b="1" spc="-30" dirty="0">
                <a:solidFill>
                  <a:srgbClr val="662884"/>
                </a:solidFill>
                <a:latin typeface="Tobi Pro ExtraBold"/>
                <a:cs typeface="Tobi Pro ExtraBold"/>
              </a:rPr>
              <a:t>Task</a:t>
            </a:r>
            <a:r>
              <a:rPr lang="en-US" sz="2400" b="1" spc="-60" dirty="0">
                <a:solidFill>
                  <a:srgbClr val="662884"/>
                </a:solidFill>
                <a:latin typeface="Tobi Pro ExtraBold"/>
                <a:cs typeface="Tobi Pro ExtraBold"/>
              </a:rPr>
              <a:t> </a:t>
            </a:r>
            <a:r>
              <a:rPr lang="en-US" sz="2400" b="1" spc="-55" dirty="0">
                <a:solidFill>
                  <a:srgbClr val="662884"/>
                </a:solidFill>
                <a:latin typeface="Calibri"/>
                <a:cs typeface="Calibri"/>
              </a:rPr>
              <a:t>(15</a:t>
            </a:r>
            <a:r>
              <a:rPr lang="en-US" sz="2400" b="1" spc="-65" dirty="0">
                <a:solidFill>
                  <a:srgbClr val="662884"/>
                </a:solidFill>
                <a:latin typeface="Calibri"/>
                <a:cs typeface="Calibri"/>
              </a:rPr>
              <a:t> </a:t>
            </a:r>
            <a:r>
              <a:rPr lang="en-US" sz="2400" b="1" spc="45" dirty="0">
                <a:solidFill>
                  <a:srgbClr val="662884"/>
                </a:solidFill>
                <a:latin typeface="Calibri"/>
                <a:cs typeface="Calibri"/>
              </a:rPr>
              <a:t>minutes)</a:t>
            </a:r>
            <a:endParaRPr lang="en-US" sz="2400" b="1" dirty="0">
              <a:latin typeface="Calibri"/>
              <a:cs typeface="Calibri"/>
            </a:endParaRPr>
          </a:p>
          <a:p>
            <a:pPr marL="12700" marR="5080">
              <a:lnSpc>
                <a:spcPct val="100000"/>
              </a:lnSpc>
              <a:spcBef>
                <a:spcPts val="165"/>
              </a:spcBef>
            </a:pPr>
            <a:r>
              <a:rPr lang="en-US" sz="1200" dirty="0">
                <a:latin typeface="Arial"/>
                <a:cs typeface="Arial"/>
              </a:rPr>
              <a:t>In</a:t>
            </a:r>
            <a:r>
              <a:rPr lang="en-US" sz="1200" spc="-15" dirty="0">
                <a:latin typeface="Arial"/>
                <a:cs typeface="Arial"/>
              </a:rPr>
              <a:t> </a:t>
            </a:r>
            <a:r>
              <a:rPr lang="en-US" sz="1200" dirty="0">
                <a:latin typeface="Arial"/>
                <a:cs typeface="Arial"/>
              </a:rPr>
              <a:t>their</a:t>
            </a:r>
            <a:r>
              <a:rPr lang="en-US" sz="1200" spc="-10" dirty="0">
                <a:latin typeface="Arial"/>
                <a:cs typeface="Arial"/>
              </a:rPr>
              <a:t> </a:t>
            </a:r>
            <a:r>
              <a:rPr lang="en-US" sz="1200" i="1" dirty="0">
                <a:latin typeface="Arial"/>
                <a:cs typeface="Arial"/>
              </a:rPr>
              <a:t>Engineering</a:t>
            </a:r>
            <a:r>
              <a:rPr lang="en-US" sz="1200" i="1" spc="-10" dirty="0">
                <a:latin typeface="Arial"/>
                <a:cs typeface="Arial"/>
              </a:rPr>
              <a:t> </a:t>
            </a:r>
            <a:r>
              <a:rPr lang="en-US" sz="1200" i="1" dirty="0">
                <a:latin typeface="Arial"/>
                <a:cs typeface="Arial"/>
              </a:rPr>
              <a:t>Notebooks</a:t>
            </a:r>
            <a:r>
              <a:rPr lang="en-US" sz="1200" dirty="0">
                <a:latin typeface="Arial"/>
                <a:cs typeface="Arial"/>
              </a:rPr>
              <a:t>,</a:t>
            </a:r>
            <a:r>
              <a:rPr lang="en-US" sz="1200" spc="-10" dirty="0">
                <a:latin typeface="Arial"/>
                <a:cs typeface="Arial"/>
              </a:rPr>
              <a:t> </a:t>
            </a:r>
            <a:r>
              <a:rPr lang="en-US" sz="1200" dirty="0">
                <a:latin typeface="Arial"/>
                <a:cs typeface="Arial"/>
              </a:rPr>
              <a:t>have</a:t>
            </a:r>
            <a:r>
              <a:rPr lang="en-US" sz="1200" spc="-15" dirty="0">
                <a:latin typeface="Arial"/>
                <a:cs typeface="Arial"/>
              </a:rPr>
              <a:t> </a:t>
            </a:r>
            <a:r>
              <a:rPr lang="en-US" sz="1200" dirty="0">
                <a:latin typeface="Arial"/>
                <a:cs typeface="Arial"/>
              </a:rPr>
              <a:t>the</a:t>
            </a:r>
            <a:r>
              <a:rPr lang="en-US" sz="1200" spc="-10" dirty="0">
                <a:latin typeface="Arial"/>
                <a:cs typeface="Arial"/>
              </a:rPr>
              <a:t> </a:t>
            </a:r>
            <a:r>
              <a:rPr lang="en-US" sz="1200" dirty="0">
                <a:latin typeface="Arial"/>
                <a:cs typeface="Arial"/>
              </a:rPr>
              <a:t>children</a:t>
            </a:r>
            <a:r>
              <a:rPr lang="en-US" sz="1200" spc="-10" dirty="0">
                <a:latin typeface="Arial"/>
                <a:cs typeface="Arial"/>
              </a:rPr>
              <a:t> </a:t>
            </a:r>
            <a:r>
              <a:rPr lang="en-US" sz="1200" dirty="0">
                <a:latin typeface="Arial"/>
                <a:cs typeface="Arial"/>
              </a:rPr>
              <a:t>write</a:t>
            </a:r>
            <a:r>
              <a:rPr lang="en-US" sz="1200" spc="-10" dirty="0">
                <a:latin typeface="Arial"/>
                <a:cs typeface="Arial"/>
              </a:rPr>
              <a:t> </a:t>
            </a:r>
            <a:r>
              <a:rPr lang="en-US" sz="1200" dirty="0">
                <a:latin typeface="Arial"/>
                <a:cs typeface="Arial"/>
              </a:rPr>
              <a:t>about</a:t>
            </a:r>
            <a:r>
              <a:rPr lang="en-US" sz="1200" spc="-10" dirty="0">
                <a:latin typeface="Arial"/>
                <a:cs typeface="Arial"/>
              </a:rPr>
              <a:t> </a:t>
            </a:r>
            <a:r>
              <a:rPr lang="en-US" sz="1200" dirty="0">
                <a:latin typeface="Arial"/>
                <a:cs typeface="Arial"/>
              </a:rPr>
              <a:t>or</a:t>
            </a:r>
            <a:r>
              <a:rPr lang="en-US" sz="1200" spc="-15" dirty="0">
                <a:latin typeface="Arial"/>
                <a:cs typeface="Arial"/>
              </a:rPr>
              <a:t> </a:t>
            </a:r>
            <a:r>
              <a:rPr lang="en-US" sz="1200" dirty="0">
                <a:latin typeface="Arial"/>
                <a:cs typeface="Arial"/>
              </a:rPr>
              <a:t>draw</a:t>
            </a:r>
            <a:r>
              <a:rPr lang="en-US" sz="1200" spc="-10" dirty="0">
                <a:latin typeface="Arial"/>
                <a:cs typeface="Arial"/>
              </a:rPr>
              <a:t> </a:t>
            </a:r>
            <a:r>
              <a:rPr lang="en-US" sz="1200" spc="-50" dirty="0">
                <a:latin typeface="Arial"/>
                <a:cs typeface="Arial"/>
              </a:rPr>
              <a:t>a </a:t>
            </a:r>
            <a:r>
              <a:rPr lang="en-US" sz="1200" dirty="0">
                <a:latin typeface="Arial"/>
                <a:cs typeface="Arial"/>
              </a:rPr>
              <a:t>picture</a:t>
            </a:r>
            <a:r>
              <a:rPr lang="en-US" sz="1200" spc="-15" dirty="0">
                <a:latin typeface="Arial"/>
                <a:cs typeface="Arial"/>
              </a:rPr>
              <a:t> </a:t>
            </a:r>
            <a:r>
              <a:rPr lang="en-US" sz="1200" dirty="0">
                <a:latin typeface="Arial"/>
                <a:cs typeface="Arial"/>
              </a:rPr>
              <a:t>of</a:t>
            </a:r>
            <a:r>
              <a:rPr lang="en-US" sz="1200" spc="-10" dirty="0">
                <a:latin typeface="Arial"/>
                <a:cs typeface="Arial"/>
              </a:rPr>
              <a:t> </a:t>
            </a:r>
            <a:r>
              <a:rPr lang="en-US" sz="1200" dirty="0">
                <a:latin typeface="Arial"/>
                <a:cs typeface="Arial"/>
              </a:rPr>
              <a:t>the</a:t>
            </a:r>
            <a:r>
              <a:rPr lang="en-US" sz="1200" spc="-10" dirty="0">
                <a:latin typeface="Arial"/>
                <a:cs typeface="Arial"/>
              </a:rPr>
              <a:t> </a:t>
            </a:r>
            <a:r>
              <a:rPr lang="en-US" sz="1200" dirty="0">
                <a:latin typeface="Arial"/>
                <a:cs typeface="Arial"/>
              </a:rPr>
              <a:t>ship</a:t>
            </a:r>
            <a:r>
              <a:rPr lang="en-US" sz="1200" spc="-10" dirty="0">
                <a:latin typeface="Arial"/>
                <a:cs typeface="Arial"/>
              </a:rPr>
              <a:t> </a:t>
            </a:r>
            <a:r>
              <a:rPr lang="en-US" sz="1200" dirty="0">
                <a:latin typeface="Arial"/>
                <a:cs typeface="Arial"/>
              </a:rPr>
              <a:t>they</a:t>
            </a:r>
            <a:r>
              <a:rPr lang="en-US" sz="1200" spc="-10" dirty="0">
                <a:latin typeface="Arial"/>
                <a:cs typeface="Arial"/>
              </a:rPr>
              <a:t> </a:t>
            </a:r>
            <a:r>
              <a:rPr lang="en-US" sz="1200" dirty="0">
                <a:latin typeface="Arial"/>
                <a:cs typeface="Arial"/>
              </a:rPr>
              <a:t>will</a:t>
            </a:r>
            <a:r>
              <a:rPr lang="en-US" sz="1200" spc="-10" dirty="0">
                <a:latin typeface="Arial"/>
                <a:cs typeface="Arial"/>
              </a:rPr>
              <a:t> </a:t>
            </a:r>
            <a:r>
              <a:rPr lang="en-US" sz="1200" dirty="0">
                <a:latin typeface="Arial"/>
                <a:cs typeface="Arial"/>
              </a:rPr>
              <a:t>travel</a:t>
            </a:r>
            <a:r>
              <a:rPr lang="en-US" sz="1200" spc="-10" dirty="0">
                <a:latin typeface="Arial"/>
                <a:cs typeface="Arial"/>
              </a:rPr>
              <a:t> </a:t>
            </a:r>
            <a:r>
              <a:rPr lang="en-US" sz="1200" dirty="0">
                <a:latin typeface="Arial"/>
                <a:cs typeface="Arial"/>
              </a:rPr>
              <a:t>on</a:t>
            </a:r>
            <a:r>
              <a:rPr lang="en-US" sz="1200" spc="-10" dirty="0">
                <a:latin typeface="Arial"/>
                <a:cs typeface="Arial"/>
              </a:rPr>
              <a:t> </a:t>
            </a:r>
            <a:r>
              <a:rPr lang="en-US" sz="1200" dirty="0">
                <a:latin typeface="Arial"/>
                <a:cs typeface="Arial"/>
              </a:rPr>
              <a:t>during</a:t>
            </a:r>
            <a:r>
              <a:rPr lang="en-US" sz="1200" spc="-10" dirty="0">
                <a:latin typeface="Arial"/>
                <a:cs typeface="Arial"/>
              </a:rPr>
              <a:t> </a:t>
            </a:r>
            <a:r>
              <a:rPr lang="en-US" sz="1200" dirty="0">
                <a:latin typeface="Arial"/>
                <a:cs typeface="Arial"/>
              </a:rPr>
              <a:t>their</a:t>
            </a:r>
            <a:r>
              <a:rPr lang="en-US" sz="1200" spc="-10" dirty="0">
                <a:latin typeface="Arial"/>
                <a:cs typeface="Arial"/>
              </a:rPr>
              <a:t> </a:t>
            </a:r>
            <a:r>
              <a:rPr lang="en-US" sz="1200" dirty="0">
                <a:latin typeface="Arial"/>
                <a:cs typeface="Arial"/>
              </a:rPr>
              <a:t>imaginary</a:t>
            </a:r>
            <a:r>
              <a:rPr lang="en-US" sz="1200" spc="-15" dirty="0">
                <a:latin typeface="Arial"/>
                <a:cs typeface="Arial"/>
              </a:rPr>
              <a:t> </a:t>
            </a:r>
            <a:r>
              <a:rPr lang="en-US" sz="1200" dirty="0">
                <a:latin typeface="Arial"/>
                <a:cs typeface="Arial"/>
              </a:rPr>
              <a:t>ocean</a:t>
            </a:r>
            <a:r>
              <a:rPr lang="en-US" sz="1200" spc="-10" dirty="0">
                <a:latin typeface="Arial"/>
                <a:cs typeface="Arial"/>
              </a:rPr>
              <a:t> journey. </a:t>
            </a:r>
            <a:r>
              <a:rPr lang="en-US" sz="1200" dirty="0">
                <a:latin typeface="Arial"/>
                <a:cs typeface="Arial"/>
              </a:rPr>
              <a:t>The</a:t>
            </a:r>
            <a:r>
              <a:rPr lang="en-US" sz="1200" spc="-15" dirty="0">
                <a:latin typeface="Arial"/>
                <a:cs typeface="Arial"/>
              </a:rPr>
              <a:t> </a:t>
            </a:r>
            <a:r>
              <a:rPr lang="en-US" sz="1200" dirty="0">
                <a:latin typeface="Arial"/>
                <a:cs typeface="Arial"/>
              </a:rPr>
              <a:t>children</a:t>
            </a:r>
            <a:r>
              <a:rPr lang="en-US" sz="1200" spc="-15" dirty="0">
                <a:latin typeface="Arial"/>
                <a:cs typeface="Arial"/>
              </a:rPr>
              <a:t> </a:t>
            </a:r>
            <a:r>
              <a:rPr lang="en-US" sz="1200" dirty="0">
                <a:latin typeface="Arial"/>
                <a:cs typeface="Arial"/>
              </a:rPr>
              <a:t>can</a:t>
            </a:r>
            <a:r>
              <a:rPr lang="en-US" sz="1200" spc="-10" dirty="0">
                <a:latin typeface="Arial"/>
                <a:cs typeface="Arial"/>
              </a:rPr>
              <a:t> </a:t>
            </a:r>
            <a:r>
              <a:rPr lang="en-US" sz="1200" dirty="0">
                <a:latin typeface="Arial"/>
                <a:cs typeface="Arial"/>
              </a:rPr>
              <a:t>also</a:t>
            </a:r>
            <a:r>
              <a:rPr lang="en-US" sz="1200" spc="-15" dirty="0">
                <a:latin typeface="Arial"/>
                <a:cs typeface="Arial"/>
              </a:rPr>
              <a:t> </a:t>
            </a:r>
            <a:r>
              <a:rPr lang="en-US" sz="1200" dirty="0">
                <a:latin typeface="Arial"/>
                <a:cs typeface="Arial"/>
              </a:rPr>
              <a:t>share</a:t>
            </a:r>
            <a:r>
              <a:rPr lang="en-US" sz="1200" spc="-15" dirty="0">
                <a:latin typeface="Arial"/>
                <a:cs typeface="Arial"/>
              </a:rPr>
              <a:t> </a:t>
            </a:r>
            <a:r>
              <a:rPr lang="en-US" sz="1200" dirty="0">
                <a:latin typeface="Arial"/>
                <a:cs typeface="Arial"/>
              </a:rPr>
              <a:t>and</a:t>
            </a:r>
            <a:r>
              <a:rPr lang="en-US" sz="1200" spc="-10" dirty="0">
                <a:latin typeface="Arial"/>
                <a:cs typeface="Arial"/>
              </a:rPr>
              <a:t> </a:t>
            </a:r>
            <a:r>
              <a:rPr lang="en-US" sz="1200" dirty="0">
                <a:latin typeface="Arial"/>
                <a:cs typeface="Arial"/>
              </a:rPr>
              <a:t>describe</a:t>
            </a:r>
            <a:r>
              <a:rPr lang="en-US" sz="1200" spc="-15" dirty="0">
                <a:latin typeface="Arial"/>
                <a:cs typeface="Arial"/>
              </a:rPr>
              <a:t> </a:t>
            </a:r>
            <a:r>
              <a:rPr lang="en-US" sz="1200" dirty="0">
                <a:latin typeface="Arial"/>
                <a:cs typeface="Arial"/>
              </a:rPr>
              <a:t>what</a:t>
            </a:r>
            <a:r>
              <a:rPr lang="en-US" sz="1200" spc="-15" dirty="0">
                <a:latin typeface="Arial"/>
                <a:cs typeface="Arial"/>
              </a:rPr>
              <a:t> </a:t>
            </a:r>
            <a:r>
              <a:rPr lang="en-US" sz="1200" dirty="0">
                <a:latin typeface="Arial"/>
                <a:cs typeface="Arial"/>
              </a:rPr>
              <a:t>they</a:t>
            </a:r>
            <a:r>
              <a:rPr lang="en-US" sz="1200" spc="-10" dirty="0">
                <a:latin typeface="Arial"/>
                <a:cs typeface="Arial"/>
              </a:rPr>
              <a:t> built.</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37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a:t>
            </a:r>
            <a:r>
              <a:rPr lang="en-US" sz="1200" b="0" i="0" u="none" strike="noStrike" kern="1200" dirty="0" err="1">
                <a:solidFill>
                  <a:schemeClr val="tx1"/>
                </a:solidFill>
                <a:effectLst/>
                <a:latin typeface="+mn-lt"/>
                <a:ea typeface="+mn-ea"/>
                <a:cs typeface="+mn-cs"/>
              </a:rPr>
              <a:t>GoNoodle</a:t>
            </a:r>
            <a:r>
              <a:rPr lang="en-US" sz="1200" b="0" i="0" u="none" strike="noStrike" kern="1200" dirty="0">
                <a:solidFill>
                  <a:schemeClr val="tx1"/>
                </a:solidFill>
                <a:effectLst/>
                <a:latin typeface="+mn-lt"/>
                <a:ea typeface="+mn-ea"/>
                <a:cs typeface="+mn-cs"/>
              </a:rPr>
              <a:t>:  https://family.gonoodle.com/activities/clean-up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Kids:  https://www.youtubekids.com/watch?v=ZJFk87ZsHn0</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Link on YouTube:  https://youtu.be/ZJFk87ZsHn0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nSpc>
                <a:spcPct val="102200"/>
              </a:lnSpc>
              <a:spcBef>
                <a:spcPts val="70"/>
              </a:spcBef>
            </a:pPr>
            <a:r>
              <a:rPr lang="en-US" b="1" dirty="0">
                <a:solidFill>
                  <a:srgbClr val="662D91"/>
                </a:solidFill>
              </a:rPr>
              <a:t>Session 2: Ocean Journey</a:t>
            </a:r>
            <a:endParaRPr lang="en-US" dirty="0">
              <a:solidFill>
                <a:srgbClr val="662D91"/>
              </a:solidFill>
            </a:endParaRPr>
          </a:p>
          <a:p>
            <a:r>
              <a:rPr lang="en-US" dirty="0">
                <a:solidFill>
                  <a:srgbClr val="662D91"/>
                </a:solidFill>
              </a:rPr>
              <a:t>Look at the questions in the Explore task. Ask the students questions of different levels and complexity so that they further develop their thinking skills. This will lead them on their learning paths.</a:t>
            </a:r>
          </a:p>
          <a:p>
            <a:endParaRPr lang="en-US" dirty="0">
              <a:solidFill>
                <a:srgbClr val="662D91"/>
              </a:solidFill>
            </a:endParaRPr>
          </a:p>
          <a:p>
            <a:pPr algn="l"/>
            <a:r>
              <a:rPr lang="en-US" b="1" i="0" u="none" strike="noStrike" baseline="0" dirty="0">
                <a:solidFill>
                  <a:srgbClr val="662D91"/>
                </a:solidFill>
              </a:rPr>
              <a:t>Outcomes</a:t>
            </a:r>
            <a:endParaRPr lang="en-US" i="0" u="none" strike="noStrike" baseline="0" dirty="0">
              <a:solidFill>
                <a:srgbClr val="662D91"/>
              </a:solidFill>
            </a:endParaRPr>
          </a:p>
          <a:p>
            <a:r>
              <a:rPr lang="en-US" dirty="0">
                <a:solidFill>
                  <a:srgbClr val="662D91"/>
                </a:solidFill>
              </a:rPr>
              <a:t>Teams will describe how to prepare for an ocean journey.</a:t>
            </a:r>
          </a:p>
          <a:p>
            <a:r>
              <a:rPr lang="en-US" dirty="0">
                <a:solidFill>
                  <a:srgbClr val="662D91"/>
                </a:solidFill>
              </a:rPr>
              <a:t>The children will document features of a ship in their </a:t>
            </a:r>
            <a:r>
              <a:rPr lang="en-US" i="1" dirty="0">
                <a:solidFill>
                  <a:srgbClr val="662D91"/>
                </a:solidFill>
              </a:rPr>
              <a:t>Engineering Notebooks</a:t>
            </a:r>
            <a:r>
              <a:rPr lang="en-US" dirty="0">
                <a:solidFill>
                  <a:srgbClr val="662D91"/>
                </a:solidFill>
              </a:rPr>
              <a:t>.</a:t>
            </a:r>
          </a:p>
          <a:p>
            <a:pPr marL="0" indent="0">
              <a:buNone/>
            </a:pPr>
            <a:endParaRPr lang="en-US" i="0" u="none" strike="noStrike" baseline="0" dirty="0">
              <a:solidFill>
                <a:srgbClr val="662D91"/>
              </a:solidFill>
            </a:endParaRPr>
          </a:p>
          <a:p>
            <a:r>
              <a:rPr lang="en-US" b="1" dirty="0">
                <a:solidFill>
                  <a:srgbClr val="662D91"/>
                </a:solidFill>
              </a:rPr>
              <a:t>Key Vocabulary</a:t>
            </a:r>
            <a:endParaRPr lang="en-US" u="none" strike="noStrike" kern="1200" dirty="0">
              <a:solidFill>
                <a:srgbClr val="662D91"/>
              </a:solidFill>
              <a:effectLst/>
            </a:endParaRPr>
          </a:p>
          <a:p>
            <a:r>
              <a:rPr lang="en-US" dirty="0">
                <a:solidFill>
                  <a:srgbClr val="662D91"/>
                </a:solidFill>
              </a:rPr>
              <a:t>seashore, crew, ship</a:t>
            </a:r>
            <a:endParaRPr lang="en-US" b="0" i="0" u="none" strike="noStrike" baseline="0" dirty="0">
              <a:solidFill>
                <a:srgbClr val="662D91"/>
              </a:solidFill>
            </a:endParaRPr>
          </a:p>
          <a:p>
            <a:pPr marR="0">
              <a:spcBef>
                <a:spcPts val="0"/>
              </a:spcBef>
              <a:spcAft>
                <a:spcPts val="0"/>
              </a:spcAft>
            </a:pPr>
            <a:endParaRPr lang="en-US" b="1" dirty="0">
              <a:solidFill>
                <a:srgbClr val="662D91"/>
              </a:solidFill>
              <a:effectLst/>
              <a:latin typeface="Helvetica Neue"/>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2305"/>
              </a:spcBef>
            </a:pPr>
            <a:r>
              <a:rPr lang="en-US" sz="1200" b="0" dirty="0">
                <a:solidFill>
                  <a:srgbClr val="662884"/>
                </a:solidFill>
                <a:latin typeface="Tobi Pro ExtraBold"/>
                <a:cs typeface="Tobi Pro ExtraBold"/>
              </a:rPr>
              <a:t>Six</a:t>
            </a:r>
            <a:r>
              <a:rPr lang="en-US" sz="1200" b="0" spc="-65" dirty="0">
                <a:solidFill>
                  <a:srgbClr val="662884"/>
                </a:solidFill>
                <a:latin typeface="Tobi Pro ExtraBold"/>
                <a:cs typeface="Tobi Pro ExtraBold"/>
              </a:rPr>
              <a:t> </a:t>
            </a:r>
            <a:r>
              <a:rPr lang="en-US" sz="1200" b="0" dirty="0">
                <a:solidFill>
                  <a:srgbClr val="662884"/>
                </a:solidFill>
                <a:latin typeface="Tobi Pro ExtraBold"/>
                <a:cs typeface="Tobi Pro ExtraBold"/>
              </a:rPr>
              <a:t>Bricks</a:t>
            </a:r>
            <a:r>
              <a:rPr lang="en-US" sz="1200" b="0" spc="-65" dirty="0">
                <a:solidFill>
                  <a:srgbClr val="662884"/>
                </a:solidFill>
                <a:latin typeface="Tobi Pro ExtraBold"/>
                <a:cs typeface="Tobi Pro ExtraBold"/>
              </a:rPr>
              <a:t> </a:t>
            </a:r>
            <a:r>
              <a:rPr lang="en-US" sz="1200" b="0" dirty="0">
                <a:solidFill>
                  <a:srgbClr val="662884"/>
                </a:solidFill>
                <a:latin typeface="Tobi Pro ExtraBold"/>
                <a:cs typeface="Tobi Pro ExtraBold"/>
              </a:rPr>
              <a:t>Warm-Up</a:t>
            </a:r>
            <a:r>
              <a:rPr lang="en-US" sz="1200" b="0" spc="-60" dirty="0">
                <a:solidFill>
                  <a:srgbClr val="662884"/>
                </a:solidFill>
                <a:latin typeface="Tobi Pro ExtraBold"/>
                <a:cs typeface="Tobi Pro ExtraBold"/>
              </a:rPr>
              <a:t> </a:t>
            </a:r>
            <a:r>
              <a:rPr lang="en-US" sz="1200" spc="-45" dirty="0">
                <a:solidFill>
                  <a:srgbClr val="662884"/>
                </a:solidFill>
                <a:latin typeface="Calibri"/>
                <a:cs typeface="Calibri"/>
              </a:rPr>
              <a:t>(1O</a:t>
            </a:r>
            <a:r>
              <a:rPr lang="en-US" sz="1200" spc="-75" dirty="0">
                <a:solidFill>
                  <a:srgbClr val="662884"/>
                </a:solidFill>
                <a:latin typeface="Calibri"/>
                <a:cs typeface="Calibri"/>
              </a:rPr>
              <a:t> </a:t>
            </a:r>
            <a:r>
              <a:rPr lang="en-US" sz="1200" spc="45" dirty="0">
                <a:solidFill>
                  <a:srgbClr val="662884"/>
                </a:solidFill>
                <a:latin typeface="Calibri"/>
                <a:cs typeface="Calibri"/>
              </a:rPr>
              <a:t>minutes)</a:t>
            </a:r>
            <a:endParaRPr lang="en-US" sz="1200" dirty="0">
              <a:latin typeface="Calibri"/>
              <a:cs typeface="Calibri"/>
            </a:endParaRPr>
          </a:p>
          <a:p>
            <a:pPr marL="12700">
              <a:lnSpc>
                <a:spcPct val="100000"/>
              </a:lnSpc>
              <a:spcBef>
                <a:spcPts val="165"/>
              </a:spcBef>
            </a:pPr>
            <a:r>
              <a:rPr lang="en-US" sz="800" b="1" dirty="0">
                <a:latin typeface="Arial"/>
                <a:cs typeface="Arial"/>
              </a:rPr>
              <a:t>Discover</a:t>
            </a:r>
            <a:r>
              <a:rPr lang="en-US" sz="800" b="1" spc="-15" dirty="0">
                <a:latin typeface="Arial"/>
                <a:cs typeface="Arial"/>
              </a:rPr>
              <a:t> </a:t>
            </a:r>
            <a:r>
              <a:rPr lang="en-US" sz="800" b="1" dirty="0">
                <a:latin typeface="Arial"/>
                <a:cs typeface="Arial"/>
              </a:rPr>
              <a:t>Six</a:t>
            </a:r>
            <a:r>
              <a:rPr lang="en-US" sz="800" b="1" spc="-10" dirty="0">
                <a:latin typeface="Arial"/>
                <a:cs typeface="Arial"/>
              </a:rPr>
              <a:t> </a:t>
            </a:r>
            <a:r>
              <a:rPr lang="en-US" sz="800" b="1" dirty="0">
                <a:latin typeface="Arial"/>
                <a:cs typeface="Arial"/>
              </a:rPr>
              <a:t>Bricks</a:t>
            </a:r>
            <a:r>
              <a:rPr lang="en-US" sz="800" b="1" spc="-15" dirty="0">
                <a:latin typeface="Arial"/>
                <a:cs typeface="Arial"/>
              </a:rPr>
              <a:t> </a:t>
            </a:r>
            <a:r>
              <a:rPr lang="en-US" sz="800" b="1" dirty="0">
                <a:latin typeface="Arial"/>
                <a:cs typeface="Arial"/>
              </a:rPr>
              <a:t>II</a:t>
            </a:r>
          </a:p>
          <a:p>
            <a:pPr marL="12700">
              <a:lnSpc>
                <a:spcPct val="100000"/>
              </a:lnSpc>
              <a:spcBef>
                <a:spcPts val="165"/>
              </a:spcBef>
            </a:pPr>
            <a:endParaRPr lang="en-US" sz="800" b="1" spc="-10" dirty="0">
              <a:latin typeface="Arial"/>
              <a:cs typeface="Arial"/>
            </a:endParaRPr>
          </a:p>
          <a:p>
            <a:pPr marL="12700">
              <a:lnSpc>
                <a:spcPct val="100000"/>
              </a:lnSpc>
              <a:spcBef>
                <a:spcPts val="165"/>
              </a:spcBef>
            </a:pPr>
            <a:endParaRPr lang="en-US" sz="800" b="1" spc="-10" dirty="0">
              <a:latin typeface="Arial"/>
              <a:cs typeface="Arial"/>
            </a:endParaRPr>
          </a:p>
          <a:p>
            <a:pPr marL="12700">
              <a:lnSpc>
                <a:spcPct val="100000"/>
              </a:lnSpc>
              <a:spcBef>
                <a:spcPts val="360"/>
              </a:spcBef>
            </a:pPr>
            <a:r>
              <a:rPr lang="en-US" sz="1200" b="1" dirty="0">
                <a:solidFill>
                  <a:srgbClr val="662884"/>
                </a:solidFill>
                <a:latin typeface="Tobi Pro ExtraBold"/>
                <a:cs typeface="Tobi Pro ExtraBold"/>
              </a:rPr>
              <a:t>Base</a:t>
            </a:r>
            <a:r>
              <a:rPr lang="en-US" sz="1200" b="1" spc="-75" dirty="0">
                <a:solidFill>
                  <a:srgbClr val="662884"/>
                </a:solidFill>
                <a:latin typeface="Tobi Pro ExtraBold"/>
                <a:cs typeface="Tobi Pro ExtraBold"/>
              </a:rPr>
              <a:t> </a:t>
            </a:r>
            <a:r>
              <a:rPr lang="en-US" sz="1200" b="1" spc="-10" dirty="0">
                <a:solidFill>
                  <a:srgbClr val="662884"/>
                </a:solidFill>
                <a:latin typeface="Tobi Pro ExtraBold"/>
                <a:cs typeface="Tobi Pro ExtraBold"/>
              </a:rPr>
              <a:t>Activity</a:t>
            </a:r>
            <a:endParaRPr lang="en-US" sz="1200" b="1" dirty="0">
              <a:latin typeface="Tobi Pro ExtraBold"/>
              <a:cs typeface="Tobi Pro ExtraBold"/>
            </a:endParaRPr>
          </a:p>
          <a:p>
            <a:pPr marL="154940" marR="147955" indent="-142875">
              <a:lnSpc>
                <a:spcPct val="100000"/>
              </a:lnSpc>
              <a:spcBef>
                <a:spcPts val="165"/>
              </a:spcBef>
              <a:buAutoNum type="arabicPeriod"/>
              <a:tabLst>
                <a:tab pos="156210" algn="l"/>
              </a:tabLst>
            </a:pPr>
            <a:r>
              <a:rPr lang="en-US" sz="800" dirty="0">
                <a:latin typeface="Arial"/>
                <a:cs typeface="Arial"/>
              </a:rPr>
              <a:t>Children</a:t>
            </a:r>
            <a:r>
              <a:rPr lang="en-US" sz="800" spc="-10" dirty="0">
                <a:latin typeface="Arial"/>
                <a:cs typeface="Arial"/>
              </a:rPr>
              <a:t> </a:t>
            </a:r>
            <a:r>
              <a:rPr lang="en-US" sz="800" dirty="0">
                <a:latin typeface="Arial"/>
                <a:cs typeface="Arial"/>
              </a:rPr>
              <a:t>lay</a:t>
            </a:r>
            <a:r>
              <a:rPr lang="en-US" sz="800" spc="-10" dirty="0">
                <a:latin typeface="Arial"/>
                <a:cs typeface="Arial"/>
              </a:rPr>
              <a:t> </a:t>
            </a:r>
            <a:r>
              <a:rPr lang="en-US" sz="800" dirty="0">
                <a:latin typeface="Arial"/>
                <a:cs typeface="Arial"/>
              </a:rPr>
              <a:t>out</a:t>
            </a:r>
            <a:r>
              <a:rPr lang="en-US" sz="800" spc="-10" dirty="0">
                <a:latin typeface="Arial"/>
                <a:cs typeface="Arial"/>
              </a:rPr>
              <a:t> </a:t>
            </a:r>
            <a:r>
              <a:rPr lang="en-US" sz="800" dirty="0">
                <a:latin typeface="Arial"/>
                <a:cs typeface="Arial"/>
              </a:rPr>
              <a:t>their</a:t>
            </a:r>
            <a:r>
              <a:rPr lang="en-US" sz="800" spc="-10" dirty="0">
                <a:latin typeface="Arial"/>
                <a:cs typeface="Arial"/>
              </a:rPr>
              <a:t> </a:t>
            </a:r>
            <a:r>
              <a:rPr lang="en-US" sz="800" dirty="0">
                <a:latin typeface="Arial"/>
                <a:cs typeface="Arial"/>
              </a:rPr>
              <a:t>bricks</a:t>
            </a:r>
            <a:r>
              <a:rPr lang="en-US" sz="800" spc="-10" dirty="0">
                <a:latin typeface="Arial"/>
                <a:cs typeface="Arial"/>
              </a:rPr>
              <a:t> </a:t>
            </a:r>
            <a:r>
              <a:rPr lang="en-US" sz="800" spc="-25" dirty="0">
                <a:latin typeface="Arial"/>
                <a:cs typeface="Arial"/>
              </a:rPr>
              <a:t>in </a:t>
            </a:r>
            <a:r>
              <a:rPr lang="en-US" sz="800" dirty="0">
                <a:latin typeface="Arial"/>
                <a:cs typeface="Arial"/>
              </a:rPr>
              <a:t>any</a:t>
            </a:r>
            <a:r>
              <a:rPr lang="en-US" sz="800" spc="-5" dirty="0">
                <a:latin typeface="Arial"/>
                <a:cs typeface="Arial"/>
              </a:rPr>
              <a:t> </a:t>
            </a:r>
            <a:r>
              <a:rPr lang="en-US" sz="800" dirty="0">
                <a:latin typeface="Arial"/>
                <a:cs typeface="Arial"/>
              </a:rPr>
              <a:t>order</a:t>
            </a:r>
            <a:r>
              <a:rPr lang="en-US" sz="800" spc="-5" dirty="0">
                <a:latin typeface="Arial"/>
                <a:cs typeface="Arial"/>
              </a:rPr>
              <a:t> </a:t>
            </a:r>
            <a:r>
              <a:rPr lang="en-US" sz="800" dirty="0">
                <a:latin typeface="Arial"/>
                <a:cs typeface="Arial"/>
              </a:rPr>
              <a:t>(see the</a:t>
            </a:r>
            <a:r>
              <a:rPr lang="en-US" sz="800" spc="-5" dirty="0">
                <a:latin typeface="Arial"/>
                <a:cs typeface="Arial"/>
              </a:rPr>
              <a:t> </a:t>
            </a:r>
            <a:r>
              <a:rPr lang="en-US" sz="800" spc="-10" dirty="0">
                <a:latin typeface="Arial"/>
                <a:cs typeface="Arial"/>
              </a:rPr>
              <a:t>picture).</a:t>
            </a:r>
            <a:endParaRPr lang="en-US" sz="800" dirty="0">
              <a:latin typeface="Arial"/>
              <a:cs typeface="Arial"/>
            </a:endParaRPr>
          </a:p>
          <a:p>
            <a:pPr marL="154940" marR="189865" indent="-142875">
              <a:lnSpc>
                <a:spcPct val="100000"/>
              </a:lnSpc>
              <a:buAutoNum type="arabicPeriod"/>
              <a:tabLst>
                <a:tab pos="156210" algn="l"/>
              </a:tabLst>
            </a:pPr>
            <a:r>
              <a:rPr lang="en-US" sz="800" dirty="0">
                <a:latin typeface="Arial"/>
                <a:cs typeface="Arial"/>
              </a:rPr>
              <a:t>Then they put</a:t>
            </a:r>
            <a:r>
              <a:rPr lang="en-US" sz="800" spc="5" dirty="0">
                <a:latin typeface="Arial"/>
                <a:cs typeface="Arial"/>
              </a:rPr>
              <a:t> </a:t>
            </a:r>
            <a:r>
              <a:rPr lang="en-US" sz="800" dirty="0">
                <a:latin typeface="Arial"/>
                <a:cs typeface="Arial"/>
              </a:rPr>
              <a:t>a finger on</a:t>
            </a:r>
            <a:r>
              <a:rPr lang="en-US" sz="800" spc="5" dirty="0">
                <a:latin typeface="Arial"/>
                <a:cs typeface="Arial"/>
              </a:rPr>
              <a:t> </a:t>
            </a:r>
            <a:r>
              <a:rPr lang="en-US" sz="800" spc="-25" dirty="0">
                <a:latin typeface="Arial"/>
                <a:cs typeface="Arial"/>
              </a:rPr>
              <a:t>the </a:t>
            </a:r>
            <a:r>
              <a:rPr lang="en-US" sz="800" dirty="0">
                <a:latin typeface="Arial"/>
                <a:cs typeface="Arial"/>
              </a:rPr>
              <a:t>red</a:t>
            </a:r>
            <a:r>
              <a:rPr lang="en-US" sz="800" spc="-10" dirty="0">
                <a:latin typeface="Arial"/>
                <a:cs typeface="Arial"/>
              </a:rPr>
              <a:t> </a:t>
            </a:r>
            <a:r>
              <a:rPr lang="en-US" sz="800" dirty="0">
                <a:latin typeface="Arial"/>
                <a:cs typeface="Arial"/>
              </a:rPr>
              <a:t>brick</a:t>
            </a:r>
            <a:r>
              <a:rPr lang="en-US" sz="800" spc="-10" dirty="0">
                <a:latin typeface="Arial"/>
                <a:cs typeface="Arial"/>
              </a:rPr>
              <a:t> </a:t>
            </a:r>
            <a:r>
              <a:rPr lang="en-US" sz="800" dirty="0">
                <a:latin typeface="Arial"/>
                <a:cs typeface="Arial"/>
              </a:rPr>
              <a:t>and</a:t>
            </a:r>
            <a:r>
              <a:rPr lang="en-US" sz="800" spc="-5" dirty="0">
                <a:latin typeface="Arial"/>
                <a:cs typeface="Arial"/>
              </a:rPr>
              <a:t> </a:t>
            </a:r>
            <a:r>
              <a:rPr lang="en-US" sz="800" dirty="0">
                <a:latin typeface="Arial"/>
                <a:cs typeface="Arial"/>
              </a:rPr>
              <a:t>move</a:t>
            </a:r>
            <a:r>
              <a:rPr lang="en-US" sz="800" spc="-10" dirty="0">
                <a:latin typeface="Arial"/>
                <a:cs typeface="Arial"/>
              </a:rPr>
              <a:t> </a:t>
            </a:r>
            <a:r>
              <a:rPr lang="en-US" sz="800" dirty="0">
                <a:latin typeface="Arial"/>
                <a:cs typeface="Arial"/>
              </a:rPr>
              <a:t>it</a:t>
            </a:r>
            <a:r>
              <a:rPr lang="en-US" sz="800" spc="-5" dirty="0">
                <a:latin typeface="Arial"/>
                <a:cs typeface="Arial"/>
              </a:rPr>
              <a:t> </a:t>
            </a:r>
            <a:r>
              <a:rPr lang="en-US" sz="800" spc="-10" dirty="0">
                <a:latin typeface="Arial"/>
                <a:cs typeface="Arial"/>
              </a:rPr>
              <a:t>left.</a:t>
            </a:r>
            <a:endParaRPr lang="en-US" sz="800" dirty="0">
              <a:latin typeface="Arial"/>
              <a:cs typeface="Arial"/>
            </a:endParaRPr>
          </a:p>
          <a:p>
            <a:pPr marL="154940" marR="204470" indent="-142875">
              <a:lnSpc>
                <a:spcPct val="100000"/>
              </a:lnSpc>
              <a:buAutoNum type="arabicPeriod"/>
              <a:tabLst>
                <a:tab pos="156210" algn="l"/>
              </a:tabLst>
            </a:pPr>
            <a:r>
              <a:rPr lang="en-US" sz="800" dirty="0">
                <a:latin typeface="Arial"/>
                <a:cs typeface="Arial"/>
              </a:rPr>
              <a:t>They</a:t>
            </a:r>
            <a:r>
              <a:rPr lang="en-US" sz="800" spc="-10" dirty="0">
                <a:latin typeface="Arial"/>
                <a:cs typeface="Arial"/>
              </a:rPr>
              <a:t> </a:t>
            </a:r>
            <a:r>
              <a:rPr lang="en-US" sz="800" dirty="0">
                <a:latin typeface="Arial"/>
                <a:cs typeface="Arial"/>
              </a:rPr>
              <a:t>turn</a:t>
            </a:r>
            <a:r>
              <a:rPr lang="en-US" sz="800" spc="-5" dirty="0">
                <a:latin typeface="Arial"/>
                <a:cs typeface="Arial"/>
              </a:rPr>
              <a:t> </a:t>
            </a:r>
            <a:r>
              <a:rPr lang="en-US" sz="800" dirty="0">
                <a:latin typeface="Arial"/>
                <a:cs typeface="Arial"/>
              </a:rPr>
              <a:t>the</a:t>
            </a:r>
            <a:r>
              <a:rPr lang="en-US" sz="800" spc="-5" dirty="0">
                <a:latin typeface="Arial"/>
                <a:cs typeface="Arial"/>
              </a:rPr>
              <a:t> </a:t>
            </a:r>
            <a:r>
              <a:rPr lang="en-US" sz="800" dirty="0">
                <a:latin typeface="Arial"/>
                <a:cs typeface="Arial"/>
              </a:rPr>
              <a:t>dark</a:t>
            </a:r>
            <a:r>
              <a:rPr lang="en-US" sz="800" spc="-5" dirty="0">
                <a:latin typeface="Arial"/>
                <a:cs typeface="Arial"/>
              </a:rPr>
              <a:t> </a:t>
            </a:r>
            <a:r>
              <a:rPr lang="en-US" sz="800" dirty="0">
                <a:latin typeface="Arial"/>
                <a:cs typeface="Arial"/>
              </a:rPr>
              <a:t>blue</a:t>
            </a:r>
            <a:r>
              <a:rPr lang="en-US" sz="800" spc="-5" dirty="0">
                <a:latin typeface="Arial"/>
                <a:cs typeface="Arial"/>
              </a:rPr>
              <a:t> </a:t>
            </a:r>
            <a:r>
              <a:rPr lang="en-US" sz="800" spc="-20" dirty="0">
                <a:latin typeface="Arial"/>
                <a:cs typeface="Arial"/>
              </a:rPr>
              <a:t>brick </a:t>
            </a:r>
            <a:r>
              <a:rPr lang="en-US" sz="800" dirty="0">
                <a:latin typeface="Arial"/>
                <a:cs typeface="Arial"/>
              </a:rPr>
              <a:t>upside</a:t>
            </a:r>
            <a:r>
              <a:rPr lang="en-US" sz="800" spc="-10" dirty="0">
                <a:latin typeface="Arial"/>
                <a:cs typeface="Arial"/>
              </a:rPr>
              <a:t> </a:t>
            </a:r>
            <a:r>
              <a:rPr lang="en-US" sz="800" dirty="0">
                <a:latin typeface="Arial"/>
                <a:cs typeface="Arial"/>
              </a:rPr>
              <a:t>down</a:t>
            </a:r>
            <a:r>
              <a:rPr lang="en-US" sz="800" spc="-10" dirty="0">
                <a:latin typeface="Arial"/>
                <a:cs typeface="Arial"/>
              </a:rPr>
              <a:t> </a:t>
            </a:r>
            <a:r>
              <a:rPr lang="en-US" sz="800" dirty="0">
                <a:latin typeface="Arial"/>
                <a:cs typeface="Arial"/>
              </a:rPr>
              <a:t>(or</a:t>
            </a:r>
            <a:r>
              <a:rPr lang="en-US" sz="800" spc="-10" dirty="0">
                <a:latin typeface="Arial"/>
                <a:cs typeface="Arial"/>
              </a:rPr>
              <a:t> </a:t>
            </a:r>
            <a:r>
              <a:rPr lang="en-US" sz="800" dirty="0">
                <a:latin typeface="Arial"/>
                <a:cs typeface="Arial"/>
              </a:rPr>
              <a:t>on</a:t>
            </a:r>
            <a:r>
              <a:rPr lang="en-US" sz="800" spc="-10" dirty="0">
                <a:latin typeface="Arial"/>
                <a:cs typeface="Arial"/>
              </a:rPr>
              <a:t> </a:t>
            </a:r>
            <a:r>
              <a:rPr lang="en-US" sz="800" dirty="0">
                <a:latin typeface="Arial"/>
                <a:cs typeface="Arial"/>
              </a:rPr>
              <a:t>its</a:t>
            </a:r>
            <a:r>
              <a:rPr lang="en-US" sz="800" spc="-10" dirty="0">
                <a:latin typeface="Arial"/>
                <a:cs typeface="Arial"/>
              </a:rPr>
              <a:t> side).</a:t>
            </a:r>
            <a:endParaRPr lang="en-US" sz="800" dirty="0">
              <a:latin typeface="Arial"/>
              <a:cs typeface="Arial"/>
            </a:endParaRPr>
          </a:p>
          <a:p>
            <a:pPr marL="154940" marR="6985" indent="-142875">
              <a:lnSpc>
                <a:spcPct val="100000"/>
              </a:lnSpc>
              <a:buAutoNum type="arabicPeriod"/>
              <a:tabLst>
                <a:tab pos="156210" algn="l"/>
              </a:tabLst>
            </a:pPr>
            <a:r>
              <a:rPr lang="en-US" sz="800" dirty="0">
                <a:latin typeface="Arial"/>
                <a:cs typeface="Arial"/>
              </a:rPr>
              <a:t>Children</a:t>
            </a:r>
            <a:r>
              <a:rPr lang="en-US" sz="800" spc="-20" dirty="0">
                <a:latin typeface="Arial"/>
                <a:cs typeface="Arial"/>
              </a:rPr>
              <a:t> </a:t>
            </a:r>
            <a:r>
              <a:rPr lang="en-US" sz="800" dirty="0">
                <a:latin typeface="Arial"/>
                <a:cs typeface="Arial"/>
              </a:rPr>
              <a:t>click</a:t>
            </a:r>
            <a:r>
              <a:rPr lang="en-US" sz="800" spc="-20" dirty="0">
                <a:latin typeface="Arial"/>
                <a:cs typeface="Arial"/>
              </a:rPr>
              <a:t> </a:t>
            </a:r>
            <a:r>
              <a:rPr lang="en-US" sz="800" dirty="0">
                <a:latin typeface="Arial"/>
                <a:cs typeface="Arial"/>
              </a:rPr>
              <a:t>the</a:t>
            </a:r>
            <a:r>
              <a:rPr lang="en-US" sz="800" spc="-20" dirty="0">
                <a:latin typeface="Arial"/>
                <a:cs typeface="Arial"/>
              </a:rPr>
              <a:t> </a:t>
            </a:r>
            <a:r>
              <a:rPr lang="en-US" sz="800" dirty="0">
                <a:latin typeface="Arial"/>
                <a:cs typeface="Arial"/>
              </a:rPr>
              <a:t>green</a:t>
            </a:r>
            <a:r>
              <a:rPr lang="en-US" sz="800" spc="-15" dirty="0">
                <a:latin typeface="Arial"/>
                <a:cs typeface="Arial"/>
              </a:rPr>
              <a:t> </a:t>
            </a:r>
            <a:r>
              <a:rPr lang="en-US" sz="800" dirty="0">
                <a:latin typeface="Arial"/>
                <a:cs typeface="Arial"/>
              </a:rPr>
              <a:t>brick</a:t>
            </a:r>
            <a:r>
              <a:rPr lang="en-US" sz="800" spc="-20" dirty="0">
                <a:latin typeface="Arial"/>
                <a:cs typeface="Arial"/>
              </a:rPr>
              <a:t> </a:t>
            </a:r>
            <a:r>
              <a:rPr lang="en-US" sz="800" spc="-25" dirty="0">
                <a:latin typeface="Arial"/>
                <a:cs typeface="Arial"/>
              </a:rPr>
              <a:t>on </a:t>
            </a:r>
            <a:r>
              <a:rPr lang="en-US" sz="800" dirty="0">
                <a:latin typeface="Arial"/>
                <a:cs typeface="Arial"/>
              </a:rPr>
              <a:t>the</a:t>
            </a:r>
            <a:r>
              <a:rPr lang="en-US" sz="800" spc="-5" dirty="0">
                <a:latin typeface="Arial"/>
                <a:cs typeface="Arial"/>
              </a:rPr>
              <a:t> </a:t>
            </a:r>
            <a:r>
              <a:rPr lang="en-US" sz="800" dirty="0">
                <a:latin typeface="Arial"/>
                <a:cs typeface="Arial"/>
              </a:rPr>
              <a:t>red and</a:t>
            </a:r>
            <a:r>
              <a:rPr lang="en-US" sz="800" spc="-5" dirty="0">
                <a:latin typeface="Arial"/>
                <a:cs typeface="Arial"/>
              </a:rPr>
              <a:t> </a:t>
            </a:r>
            <a:r>
              <a:rPr lang="en-US" sz="800" dirty="0">
                <a:latin typeface="Arial"/>
                <a:cs typeface="Arial"/>
              </a:rPr>
              <a:t>cover all </a:t>
            </a:r>
            <a:r>
              <a:rPr lang="en-US" sz="800" spc="-10" dirty="0">
                <a:latin typeface="Arial"/>
                <a:cs typeface="Arial"/>
              </a:rPr>
              <a:t>studs.</a:t>
            </a:r>
          </a:p>
          <a:p>
            <a:pPr marL="154940" marR="6985" indent="-142875">
              <a:lnSpc>
                <a:spcPct val="100000"/>
              </a:lnSpc>
              <a:buAutoNum type="arabicPeriod"/>
              <a:tabLst>
                <a:tab pos="156210" algn="l"/>
              </a:tabLst>
            </a:pPr>
            <a:endParaRPr lang="en-US" sz="800" dirty="0">
              <a:latin typeface="Arial"/>
              <a:cs typeface="Arial"/>
            </a:endParaRPr>
          </a:p>
          <a:p>
            <a:pPr marL="12700" marR="5080">
              <a:lnSpc>
                <a:spcPct val="100000"/>
              </a:lnSpc>
              <a:spcBef>
                <a:spcPts val="850"/>
              </a:spcBef>
            </a:pPr>
            <a:r>
              <a:rPr lang="en-US" sz="800" spc="-10" dirty="0">
                <a:latin typeface="Arial"/>
                <a:cs typeface="Arial"/>
              </a:rPr>
              <a:t>Vary</a:t>
            </a:r>
            <a:r>
              <a:rPr lang="en-US" sz="800" spc="-15" dirty="0">
                <a:latin typeface="Arial"/>
                <a:cs typeface="Arial"/>
              </a:rPr>
              <a:t> </a:t>
            </a:r>
            <a:r>
              <a:rPr lang="en-US" sz="800" dirty="0">
                <a:latin typeface="Arial"/>
                <a:cs typeface="Arial"/>
              </a:rPr>
              <a:t>the</a:t>
            </a:r>
            <a:r>
              <a:rPr lang="en-US" sz="800" spc="-10" dirty="0">
                <a:latin typeface="Arial"/>
                <a:cs typeface="Arial"/>
              </a:rPr>
              <a:t> </a:t>
            </a:r>
            <a:r>
              <a:rPr lang="en-US" sz="800" dirty="0">
                <a:latin typeface="Arial"/>
                <a:cs typeface="Arial"/>
              </a:rPr>
              <a:t>instructions</a:t>
            </a:r>
            <a:r>
              <a:rPr lang="en-US" sz="800" spc="-10" dirty="0">
                <a:latin typeface="Arial"/>
                <a:cs typeface="Arial"/>
              </a:rPr>
              <a:t> </a:t>
            </a:r>
            <a:r>
              <a:rPr lang="en-US" sz="800" dirty="0">
                <a:latin typeface="Arial"/>
                <a:cs typeface="Arial"/>
              </a:rPr>
              <a:t>you</a:t>
            </a:r>
            <a:r>
              <a:rPr lang="en-US" sz="800" spc="-10" dirty="0">
                <a:latin typeface="Arial"/>
                <a:cs typeface="Arial"/>
              </a:rPr>
              <a:t> </a:t>
            </a:r>
            <a:r>
              <a:rPr lang="en-US" sz="800" dirty="0">
                <a:latin typeface="Arial"/>
                <a:cs typeface="Arial"/>
              </a:rPr>
              <a:t>give</a:t>
            </a:r>
            <a:r>
              <a:rPr lang="en-US" sz="800" spc="-15" dirty="0">
                <a:latin typeface="Arial"/>
                <a:cs typeface="Arial"/>
              </a:rPr>
              <a:t> </a:t>
            </a:r>
            <a:r>
              <a:rPr lang="en-US" sz="800" spc="-20" dirty="0">
                <a:latin typeface="Arial"/>
                <a:cs typeface="Arial"/>
              </a:rPr>
              <a:t>such </a:t>
            </a:r>
            <a:r>
              <a:rPr lang="en-US" sz="800" dirty="0">
                <a:latin typeface="Arial"/>
                <a:cs typeface="Arial"/>
              </a:rPr>
              <a:t>as</a:t>
            </a:r>
            <a:r>
              <a:rPr lang="en-US" sz="800" spc="-15" dirty="0">
                <a:latin typeface="Arial"/>
                <a:cs typeface="Arial"/>
              </a:rPr>
              <a:t> </a:t>
            </a:r>
            <a:r>
              <a:rPr lang="en-US" sz="800" dirty="0">
                <a:latin typeface="Arial"/>
                <a:cs typeface="Arial"/>
              </a:rPr>
              <a:t>colors,</a:t>
            </a:r>
            <a:r>
              <a:rPr lang="en-US" sz="800" spc="-15" dirty="0">
                <a:latin typeface="Arial"/>
                <a:cs typeface="Arial"/>
              </a:rPr>
              <a:t> </a:t>
            </a:r>
            <a:r>
              <a:rPr lang="en-US" sz="800" dirty="0">
                <a:latin typeface="Arial"/>
                <a:cs typeface="Arial"/>
              </a:rPr>
              <a:t>moving</a:t>
            </a:r>
            <a:r>
              <a:rPr lang="en-US" sz="800" spc="-10" dirty="0">
                <a:latin typeface="Arial"/>
                <a:cs typeface="Arial"/>
              </a:rPr>
              <a:t> </a:t>
            </a:r>
            <a:r>
              <a:rPr lang="en-US" sz="800" dirty="0">
                <a:latin typeface="Arial"/>
                <a:cs typeface="Arial"/>
              </a:rPr>
              <a:t>bricks</a:t>
            </a:r>
            <a:r>
              <a:rPr lang="en-US" sz="800" spc="-15" dirty="0">
                <a:latin typeface="Arial"/>
                <a:cs typeface="Arial"/>
              </a:rPr>
              <a:t> </a:t>
            </a:r>
            <a:r>
              <a:rPr lang="en-US" sz="800" spc="-10" dirty="0">
                <a:latin typeface="Arial"/>
                <a:cs typeface="Arial"/>
              </a:rPr>
              <a:t>left/right, </a:t>
            </a:r>
            <a:r>
              <a:rPr lang="en-US" sz="800" dirty="0">
                <a:latin typeface="Arial"/>
                <a:cs typeface="Arial"/>
              </a:rPr>
              <a:t>and</a:t>
            </a:r>
            <a:r>
              <a:rPr lang="en-US" sz="800" spc="5" dirty="0">
                <a:latin typeface="Arial"/>
                <a:cs typeface="Arial"/>
              </a:rPr>
              <a:t> </a:t>
            </a:r>
            <a:r>
              <a:rPr lang="en-US" sz="800" spc="-10" dirty="0">
                <a:latin typeface="Arial"/>
                <a:cs typeface="Arial"/>
              </a:rPr>
              <a:t>positions.</a:t>
            </a:r>
          </a:p>
          <a:p>
            <a:pPr marL="12700" marR="5080">
              <a:lnSpc>
                <a:spcPct val="100000"/>
              </a:lnSpc>
              <a:spcBef>
                <a:spcPts val="850"/>
              </a:spcBef>
            </a:pPr>
            <a:endParaRPr lang="en-US" sz="800" spc="-10" dirty="0">
              <a:latin typeface="Arial"/>
              <a:cs typeface="Arial"/>
            </a:endParaRPr>
          </a:p>
          <a:p>
            <a:pPr marL="12700">
              <a:lnSpc>
                <a:spcPct val="100000"/>
              </a:lnSpc>
              <a:spcBef>
                <a:spcPts val="360"/>
              </a:spcBef>
            </a:pPr>
            <a:r>
              <a:rPr lang="en-US" sz="1200" b="1" dirty="0">
                <a:solidFill>
                  <a:srgbClr val="662884"/>
                </a:solidFill>
                <a:latin typeface="Tobi Pro ExtraBold"/>
                <a:cs typeface="Tobi Pro ExtraBold"/>
              </a:rPr>
              <a:t>Guiding</a:t>
            </a:r>
            <a:r>
              <a:rPr lang="en-US" sz="1200" b="1" spc="-20" dirty="0">
                <a:solidFill>
                  <a:srgbClr val="662884"/>
                </a:solidFill>
                <a:latin typeface="Tobi Pro ExtraBold"/>
                <a:cs typeface="Tobi Pro ExtraBold"/>
              </a:rPr>
              <a:t> </a:t>
            </a:r>
            <a:r>
              <a:rPr lang="en-US" sz="1200" b="1" spc="-10" dirty="0">
                <a:solidFill>
                  <a:srgbClr val="662884"/>
                </a:solidFill>
                <a:latin typeface="Tobi Pro ExtraBold"/>
                <a:cs typeface="Tobi Pro ExtraBold"/>
              </a:rPr>
              <a:t>Questions:</a:t>
            </a:r>
            <a:endParaRPr lang="en-US" sz="1200" b="1" dirty="0">
              <a:latin typeface="Tobi Pro ExtraBold"/>
              <a:cs typeface="Tobi Pro ExtraBold"/>
            </a:endParaRPr>
          </a:p>
          <a:p>
            <a:pPr marL="154940" marR="5080" indent="-71120">
              <a:lnSpc>
                <a:spcPct val="100000"/>
              </a:lnSpc>
              <a:spcBef>
                <a:spcPts val="165"/>
              </a:spcBef>
              <a:buFont typeface="Arial"/>
              <a:buChar char="•"/>
              <a:tabLst>
                <a:tab pos="156210" algn="l"/>
              </a:tabLst>
            </a:pPr>
            <a:r>
              <a:rPr lang="en-US" sz="800" i="1" dirty="0">
                <a:latin typeface="Arial"/>
                <a:cs typeface="Arial"/>
              </a:rPr>
              <a:t>How</a:t>
            </a:r>
            <a:r>
              <a:rPr lang="en-US" sz="800" i="1" spc="-25" dirty="0">
                <a:latin typeface="Arial"/>
                <a:cs typeface="Arial"/>
              </a:rPr>
              <a:t> </a:t>
            </a:r>
            <a:r>
              <a:rPr lang="en-US" sz="800" i="1" dirty="0">
                <a:latin typeface="Arial"/>
                <a:cs typeface="Arial"/>
              </a:rPr>
              <a:t>did</a:t>
            </a:r>
            <a:r>
              <a:rPr lang="en-US" sz="800" i="1" spc="-10" dirty="0">
                <a:latin typeface="Arial"/>
                <a:cs typeface="Arial"/>
              </a:rPr>
              <a:t> </a:t>
            </a:r>
            <a:r>
              <a:rPr lang="en-US" sz="800" i="1" dirty="0">
                <a:latin typeface="Arial"/>
                <a:cs typeface="Arial"/>
              </a:rPr>
              <a:t>you</a:t>
            </a:r>
            <a:r>
              <a:rPr lang="en-US" sz="800" i="1" spc="-10" dirty="0">
                <a:latin typeface="Arial"/>
                <a:cs typeface="Arial"/>
              </a:rPr>
              <a:t> </a:t>
            </a:r>
            <a:r>
              <a:rPr lang="en-US" sz="800" i="1" dirty="0">
                <a:latin typeface="Arial"/>
                <a:cs typeface="Arial"/>
              </a:rPr>
              <a:t>keep</a:t>
            </a:r>
            <a:r>
              <a:rPr lang="en-US" sz="800" i="1" spc="-10" dirty="0">
                <a:latin typeface="Arial"/>
                <a:cs typeface="Arial"/>
              </a:rPr>
              <a:t> attention? </a:t>
            </a:r>
            <a:r>
              <a:rPr lang="en-US" sz="800" dirty="0">
                <a:latin typeface="Arial"/>
                <a:cs typeface="Arial"/>
              </a:rPr>
              <a:t>(Encourage</a:t>
            </a:r>
            <a:r>
              <a:rPr lang="en-US" sz="800" spc="-15" dirty="0">
                <a:latin typeface="Arial"/>
                <a:cs typeface="Arial"/>
              </a:rPr>
              <a:t> </a:t>
            </a:r>
            <a:r>
              <a:rPr lang="en-US" sz="800" dirty="0">
                <a:latin typeface="Arial"/>
                <a:cs typeface="Arial"/>
              </a:rPr>
              <a:t>some</a:t>
            </a:r>
            <a:r>
              <a:rPr lang="en-US" sz="800" spc="-10" dirty="0">
                <a:latin typeface="Arial"/>
                <a:cs typeface="Arial"/>
              </a:rPr>
              <a:t> </a:t>
            </a:r>
            <a:r>
              <a:rPr lang="en-US" sz="800" dirty="0">
                <a:latin typeface="Arial"/>
                <a:cs typeface="Arial"/>
              </a:rPr>
              <a:t>of</a:t>
            </a:r>
            <a:r>
              <a:rPr lang="en-US" sz="800" spc="-15" dirty="0">
                <a:latin typeface="Arial"/>
                <a:cs typeface="Arial"/>
              </a:rPr>
              <a:t> </a:t>
            </a:r>
            <a:r>
              <a:rPr lang="en-US" sz="800" dirty="0">
                <a:latin typeface="Arial"/>
                <a:cs typeface="Arial"/>
              </a:rPr>
              <a:t>the</a:t>
            </a:r>
            <a:r>
              <a:rPr lang="en-US" sz="800" spc="-10" dirty="0">
                <a:latin typeface="Arial"/>
                <a:cs typeface="Arial"/>
              </a:rPr>
              <a:t> children </a:t>
            </a:r>
            <a:r>
              <a:rPr lang="en-US" sz="800" dirty="0">
                <a:latin typeface="Arial"/>
                <a:cs typeface="Arial"/>
              </a:rPr>
              <a:t>to</a:t>
            </a:r>
            <a:r>
              <a:rPr lang="en-US" sz="800" spc="-15" dirty="0">
                <a:latin typeface="Arial"/>
                <a:cs typeface="Arial"/>
              </a:rPr>
              <a:t> </a:t>
            </a:r>
            <a:r>
              <a:rPr lang="en-US" sz="800" dirty="0">
                <a:latin typeface="Arial"/>
                <a:cs typeface="Arial"/>
              </a:rPr>
              <a:t>explain</a:t>
            </a:r>
            <a:r>
              <a:rPr lang="en-US" sz="800" spc="-10" dirty="0">
                <a:latin typeface="Arial"/>
                <a:cs typeface="Arial"/>
              </a:rPr>
              <a:t> </a:t>
            </a:r>
            <a:r>
              <a:rPr lang="en-US" sz="800" dirty="0">
                <a:latin typeface="Arial"/>
                <a:cs typeface="Arial"/>
              </a:rPr>
              <a:t>in</a:t>
            </a:r>
            <a:r>
              <a:rPr lang="en-US" sz="800" spc="-10" dirty="0">
                <a:latin typeface="Arial"/>
                <a:cs typeface="Arial"/>
              </a:rPr>
              <a:t> turn.)</a:t>
            </a:r>
            <a:endParaRPr lang="en-US" sz="800" dirty="0">
              <a:latin typeface="Arial"/>
              <a:cs typeface="Arial"/>
            </a:endParaRPr>
          </a:p>
          <a:p>
            <a:pPr marL="154940" marR="25400" indent="-71120">
              <a:lnSpc>
                <a:spcPct val="100000"/>
              </a:lnSpc>
              <a:buFont typeface="Arial"/>
              <a:buChar char="•"/>
              <a:tabLst>
                <a:tab pos="156210" algn="l"/>
              </a:tabLst>
            </a:pPr>
            <a:r>
              <a:rPr lang="en-US" sz="800" i="1" dirty="0">
                <a:latin typeface="Arial"/>
                <a:cs typeface="Arial"/>
              </a:rPr>
              <a:t>How</a:t>
            </a:r>
            <a:r>
              <a:rPr lang="en-US" sz="800" i="1" spc="-20" dirty="0">
                <a:latin typeface="Arial"/>
                <a:cs typeface="Arial"/>
              </a:rPr>
              <a:t> </a:t>
            </a:r>
            <a:r>
              <a:rPr lang="en-US" sz="800" i="1" dirty="0">
                <a:latin typeface="Arial"/>
                <a:cs typeface="Arial"/>
              </a:rPr>
              <a:t>can</a:t>
            </a:r>
            <a:r>
              <a:rPr lang="en-US" sz="800" i="1" spc="-10" dirty="0">
                <a:latin typeface="Arial"/>
                <a:cs typeface="Arial"/>
              </a:rPr>
              <a:t> </a:t>
            </a:r>
            <a:r>
              <a:rPr lang="en-US" sz="800" i="1" dirty="0">
                <a:latin typeface="Arial"/>
                <a:cs typeface="Arial"/>
              </a:rPr>
              <a:t>we</a:t>
            </a:r>
            <a:r>
              <a:rPr lang="en-US" sz="800" i="1" spc="-5" dirty="0">
                <a:latin typeface="Arial"/>
                <a:cs typeface="Arial"/>
              </a:rPr>
              <a:t> </a:t>
            </a:r>
            <a:r>
              <a:rPr lang="en-US" sz="800" i="1" dirty="0">
                <a:latin typeface="Arial"/>
                <a:cs typeface="Arial"/>
              </a:rPr>
              <a:t>make</a:t>
            </a:r>
            <a:r>
              <a:rPr lang="en-US" sz="800" i="1" spc="-10" dirty="0">
                <a:latin typeface="Arial"/>
                <a:cs typeface="Arial"/>
              </a:rPr>
              <a:t> </a:t>
            </a:r>
            <a:r>
              <a:rPr lang="en-US" sz="800" i="1" dirty="0">
                <a:latin typeface="Arial"/>
                <a:cs typeface="Arial"/>
              </a:rPr>
              <a:t>this</a:t>
            </a:r>
            <a:r>
              <a:rPr lang="en-US" sz="800" i="1" spc="-5" dirty="0">
                <a:latin typeface="Arial"/>
                <a:cs typeface="Arial"/>
              </a:rPr>
              <a:t> </a:t>
            </a:r>
            <a:r>
              <a:rPr lang="en-US" sz="800" i="1" spc="-10" dirty="0">
                <a:latin typeface="Arial"/>
                <a:cs typeface="Arial"/>
              </a:rPr>
              <a:t>activity </a:t>
            </a:r>
            <a:r>
              <a:rPr lang="en-US" sz="800" i="1" dirty="0">
                <a:latin typeface="Arial"/>
                <a:cs typeface="Arial"/>
              </a:rPr>
              <a:t>harder?</a:t>
            </a:r>
            <a:r>
              <a:rPr lang="en-US" sz="800" i="1" spc="-25" dirty="0">
                <a:latin typeface="Arial"/>
                <a:cs typeface="Arial"/>
              </a:rPr>
              <a:t> </a:t>
            </a:r>
            <a:r>
              <a:rPr lang="en-US" sz="800" dirty="0">
                <a:latin typeface="Arial"/>
                <a:cs typeface="Arial"/>
              </a:rPr>
              <a:t>(Give</a:t>
            </a:r>
            <a:r>
              <a:rPr lang="en-US" sz="800" spc="-20" dirty="0">
                <a:latin typeface="Arial"/>
                <a:cs typeface="Arial"/>
              </a:rPr>
              <a:t> </a:t>
            </a:r>
            <a:r>
              <a:rPr lang="en-US" sz="800" dirty="0">
                <a:latin typeface="Arial"/>
                <a:cs typeface="Arial"/>
              </a:rPr>
              <a:t>more</a:t>
            </a:r>
            <a:r>
              <a:rPr lang="en-US" sz="800" spc="-20" dirty="0">
                <a:latin typeface="Arial"/>
                <a:cs typeface="Arial"/>
              </a:rPr>
              <a:t> </a:t>
            </a:r>
            <a:r>
              <a:rPr lang="en-US" sz="800" spc="-10" dirty="0">
                <a:latin typeface="Arial"/>
                <a:cs typeface="Arial"/>
              </a:rPr>
              <a:t>instructions, </a:t>
            </a:r>
            <a:r>
              <a:rPr lang="en-US" sz="800" dirty="0">
                <a:latin typeface="Arial"/>
                <a:cs typeface="Arial"/>
              </a:rPr>
              <a:t>say them </a:t>
            </a:r>
            <a:r>
              <a:rPr lang="en-US" sz="800" spc="-10">
                <a:latin typeface="Arial"/>
                <a:cs typeface="Arial"/>
              </a:rPr>
              <a:t>faster…?)</a:t>
            </a:r>
            <a:endParaRPr lang="en-US" sz="800">
              <a:latin typeface="Arial"/>
              <a:cs typeface="Arial"/>
            </a:endParaRPr>
          </a:p>
          <a:p>
            <a:pPr marL="12700" marR="5080">
              <a:lnSpc>
                <a:spcPct val="100000"/>
              </a:lnSpc>
              <a:spcBef>
                <a:spcPts val="850"/>
              </a:spcBef>
            </a:pPr>
            <a:endParaRPr lang="en-US" sz="800" dirty="0">
              <a:latin typeface="Arial"/>
              <a:cs typeface="Arial"/>
            </a:endParaRPr>
          </a:p>
          <a:p>
            <a:pPr marL="12700">
              <a:lnSpc>
                <a:spcPct val="100000"/>
              </a:lnSpc>
              <a:spcBef>
                <a:spcPts val="390"/>
              </a:spcBef>
            </a:pPr>
            <a:r>
              <a:rPr lang="en-US" sz="1050" b="1" dirty="0">
                <a:solidFill>
                  <a:srgbClr val="FFFFFF"/>
                </a:solidFill>
                <a:latin typeface="Tobi Pro ExtraBold"/>
                <a:cs typeface="Tobi Pro ExtraBold"/>
              </a:rPr>
              <a:t>Children</a:t>
            </a:r>
            <a:r>
              <a:rPr lang="en-US" sz="1050" b="1" spc="-50" dirty="0">
                <a:solidFill>
                  <a:srgbClr val="FFFFFF"/>
                </a:solidFill>
                <a:latin typeface="Tobi Pro ExtraBold"/>
                <a:cs typeface="Tobi Pro ExtraBold"/>
              </a:rPr>
              <a:t> </a:t>
            </a:r>
            <a:r>
              <a:rPr lang="en-US" sz="1050" b="1" dirty="0">
                <a:solidFill>
                  <a:srgbClr val="FFFFFF"/>
                </a:solidFill>
                <a:latin typeface="Tobi Pro ExtraBold"/>
                <a:cs typeface="Tobi Pro ExtraBold"/>
              </a:rPr>
              <a:t>learn</a:t>
            </a:r>
            <a:r>
              <a:rPr lang="en-US" sz="1050" b="1" spc="-50" dirty="0">
                <a:solidFill>
                  <a:srgbClr val="FFFFFF"/>
                </a:solidFill>
                <a:latin typeface="Tobi Pro ExtraBold"/>
                <a:cs typeface="Tobi Pro ExtraBold"/>
              </a:rPr>
              <a:t> </a:t>
            </a:r>
            <a:r>
              <a:rPr lang="en-US" sz="1050" b="1" spc="-25" dirty="0">
                <a:solidFill>
                  <a:srgbClr val="FFFFFF"/>
                </a:solidFill>
                <a:latin typeface="Tobi Pro ExtraBold"/>
                <a:cs typeface="Tobi Pro ExtraBold"/>
              </a:rPr>
              <a:t>to:</a:t>
            </a:r>
            <a:endParaRPr lang="en-US" sz="1050" b="1" dirty="0">
              <a:latin typeface="Tobi Pro ExtraBold"/>
              <a:cs typeface="Tobi Pro ExtraBold"/>
            </a:endParaRPr>
          </a:p>
          <a:p>
            <a:pPr marL="154940" marR="5080" indent="-71120">
              <a:lnSpc>
                <a:spcPct val="100000"/>
              </a:lnSpc>
              <a:spcBef>
                <a:spcPts val="245"/>
              </a:spcBef>
              <a:buChar char="•"/>
              <a:tabLst>
                <a:tab pos="156210" algn="l"/>
              </a:tabLst>
            </a:pPr>
            <a:r>
              <a:rPr lang="en-US" sz="800" dirty="0">
                <a:solidFill>
                  <a:srgbClr val="FFFFFF"/>
                </a:solidFill>
                <a:latin typeface="Arial"/>
                <a:cs typeface="Arial"/>
              </a:rPr>
              <a:t>Use</a:t>
            </a:r>
            <a:r>
              <a:rPr lang="en-US" sz="800" spc="-15" dirty="0">
                <a:solidFill>
                  <a:srgbClr val="FFFFFF"/>
                </a:solidFill>
                <a:latin typeface="Arial"/>
                <a:cs typeface="Arial"/>
              </a:rPr>
              <a:t> </a:t>
            </a:r>
            <a:r>
              <a:rPr lang="en-US" sz="800" dirty="0">
                <a:solidFill>
                  <a:srgbClr val="FFFFFF"/>
                </a:solidFill>
                <a:latin typeface="Arial"/>
                <a:cs typeface="Arial"/>
              </a:rPr>
              <a:t>spatial</a:t>
            </a:r>
            <a:r>
              <a:rPr lang="en-US" sz="800" spc="-15" dirty="0">
                <a:solidFill>
                  <a:srgbClr val="FFFFFF"/>
                </a:solidFill>
                <a:latin typeface="Arial"/>
                <a:cs typeface="Arial"/>
              </a:rPr>
              <a:t> </a:t>
            </a:r>
            <a:r>
              <a:rPr lang="en-US" sz="800" dirty="0">
                <a:solidFill>
                  <a:srgbClr val="FFFFFF"/>
                </a:solidFill>
                <a:latin typeface="Arial"/>
                <a:cs typeface="Arial"/>
              </a:rPr>
              <a:t>skills</a:t>
            </a:r>
            <a:r>
              <a:rPr lang="en-US" sz="800" spc="-15" dirty="0">
                <a:solidFill>
                  <a:srgbClr val="FFFFFF"/>
                </a:solidFill>
                <a:latin typeface="Arial"/>
                <a:cs typeface="Arial"/>
              </a:rPr>
              <a:t> </a:t>
            </a:r>
            <a:r>
              <a:rPr lang="en-US" sz="800" dirty="0">
                <a:solidFill>
                  <a:srgbClr val="FFFFFF"/>
                </a:solidFill>
                <a:latin typeface="Arial"/>
                <a:cs typeface="Arial"/>
              </a:rPr>
              <a:t>to</a:t>
            </a:r>
            <a:r>
              <a:rPr lang="en-US" sz="800" spc="-15" dirty="0">
                <a:solidFill>
                  <a:srgbClr val="FFFFFF"/>
                </a:solidFill>
                <a:latin typeface="Arial"/>
                <a:cs typeface="Arial"/>
              </a:rPr>
              <a:t> </a:t>
            </a:r>
            <a:r>
              <a:rPr lang="en-US" sz="800" spc="-10" dirty="0">
                <a:solidFill>
                  <a:srgbClr val="FFFFFF"/>
                </a:solidFill>
                <a:latin typeface="Arial"/>
                <a:cs typeface="Arial"/>
              </a:rPr>
              <a:t>orient themselves.</a:t>
            </a:r>
            <a:endParaRPr lang="en-US" sz="800" dirty="0">
              <a:latin typeface="Arial"/>
              <a:cs typeface="Arial"/>
            </a:endParaRPr>
          </a:p>
          <a:p>
            <a:pPr marL="154940" marR="32384" indent="-71120">
              <a:lnSpc>
                <a:spcPct val="100000"/>
              </a:lnSpc>
              <a:buChar char="•"/>
              <a:tabLst>
                <a:tab pos="156210" algn="l"/>
              </a:tabLst>
            </a:pPr>
            <a:r>
              <a:rPr lang="en-US" sz="800" dirty="0">
                <a:solidFill>
                  <a:srgbClr val="FFFFFF"/>
                </a:solidFill>
                <a:latin typeface="Arial"/>
                <a:cs typeface="Arial"/>
              </a:rPr>
              <a:t>Keep</a:t>
            </a:r>
            <a:r>
              <a:rPr lang="en-US" sz="800" spc="-20" dirty="0">
                <a:solidFill>
                  <a:srgbClr val="FFFFFF"/>
                </a:solidFill>
                <a:latin typeface="Arial"/>
                <a:cs typeface="Arial"/>
              </a:rPr>
              <a:t> </a:t>
            </a:r>
            <a:r>
              <a:rPr lang="en-US" sz="800" dirty="0">
                <a:solidFill>
                  <a:srgbClr val="FFFFFF"/>
                </a:solidFill>
                <a:latin typeface="Arial"/>
                <a:cs typeface="Arial"/>
              </a:rPr>
              <a:t>attention</a:t>
            </a:r>
            <a:r>
              <a:rPr lang="en-US" sz="800" spc="-15" dirty="0">
                <a:solidFill>
                  <a:srgbClr val="FFFFFF"/>
                </a:solidFill>
                <a:latin typeface="Arial"/>
                <a:cs typeface="Arial"/>
              </a:rPr>
              <a:t> </a:t>
            </a:r>
            <a:r>
              <a:rPr lang="en-US" sz="800" dirty="0">
                <a:solidFill>
                  <a:srgbClr val="FFFFFF"/>
                </a:solidFill>
                <a:latin typeface="Arial"/>
                <a:cs typeface="Arial"/>
              </a:rPr>
              <a:t>and</a:t>
            </a:r>
            <a:r>
              <a:rPr lang="en-US" sz="800" spc="-15" dirty="0">
                <a:solidFill>
                  <a:srgbClr val="FFFFFF"/>
                </a:solidFill>
                <a:latin typeface="Arial"/>
                <a:cs typeface="Arial"/>
              </a:rPr>
              <a:t> </a:t>
            </a:r>
            <a:r>
              <a:rPr lang="en-US" sz="800" spc="-10" dirty="0">
                <a:solidFill>
                  <a:srgbClr val="FFFFFF"/>
                </a:solidFill>
                <a:latin typeface="Arial"/>
                <a:cs typeface="Arial"/>
              </a:rPr>
              <a:t>resist distraction.</a:t>
            </a:r>
            <a:endParaRPr lang="en-US" sz="800" dirty="0">
              <a:latin typeface="Arial"/>
              <a:cs typeface="Arial"/>
            </a:endParaRPr>
          </a:p>
          <a:p>
            <a:pPr marL="155575" indent="-71120">
              <a:lnSpc>
                <a:spcPct val="100000"/>
              </a:lnSpc>
              <a:buChar char="•"/>
              <a:tabLst>
                <a:tab pos="155575" algn="l"/>
              </a:tabLst>
            </a:pPr>
            <a:r>
              <a:rPr lang="en-US" sz="800" dirty="0">
                <a:solidFill>
                  <a:srgbClr val="FFFFFF"/>
                </a:solidFill>
                <a:latin typeface="Arial"/>
                <a:cs typeface="Arial"/>
              </a:rPr>
              <a:t>Initiate</a:t>
            </a:r>
            <a:r>
              <a:rPr lang="en-US" sz="800" spc="-35" dirty="0">
                <a:solidFill>
                  <a:srgbClr val="FFFFFF"/>
                </a:solidFill>
                <a:latin typeface="Arial"/>
                <a:cs typeface="Arial"/>
              </a:rPr>
              <a:t> </a:t>
            </a:r>
            <a:r>
              <a:rPr lang="en-US" sz="800" spc="-10" dirty="0">
                <a:solidFill>
                  <a:srgbClr val="FFFFFF"/>
                </a:solidFill>
                <a:latin typeface="Arial"/>
                <a:cs typeface="Arial"/>
              </a:rPr>
              <a:t>activities.</a:t>
            </a:r>
            <a:endParaRPr lang="en-US" sz="800" dirty="0">
              <a:latin typeface="Arial"/>
              <a:cs typeface="Arial"/>
            </a:endParaRPr>
          </a:p>
          <a:p>
            <a:pPr marL="12700" marR="5080">
              <a:lnSpc>
                <a:spcPct val="100000"/>
              </a:lnSpc>
              <a:spcBef>
                <a:spcPts val="850"/>
              </a:spcBef>
            </a:pPr>
            <a:endParaRPr lang="en-US" sz="800" dirty="0">
              <a:latin typeface="Arial"/>
              <a:cs typeface="Arial"/>
            </a:endParaRPr>
          </a:p>
          <a:p>
            <a:pPr marL="12700">
              <a:lnSpc>
                <a:spcPct val="100000"/>
              </a:lnSpc>
              <a:spcBef>
                <a:spcPts val="165"/>
              </a:spcBef>
            </a:pPr>
            <a:endParaRPr kumimoji="0" lang="en-US" sz="800" b="1" i="0" u="none" strike="noStrike" kern="1200" cap="none" spc="-10" normalizeH="0" baseline="0" noProof="0" dirty="0">
              <a:ln>
                <a:noFill/>
              </a:ln>
              <a:solidFill>
                <a:prstClr val="black"/>
              </a:solidFill>
              <a:effectLst/>
              <a:uLnTx/>
              <a:uFillTx/>
              <a:latin typeface="Arial"/>
              <a:ea typeface="+mn-ea"/>
              <a:cs typeface="Arial"/>
            </a:endParaRPr>
          </a:p>
          <a:p>
            <a:pPr marL="12700">
              <a:lnSpc>
                <a:spcPct val="100000"/>
              </a:lnSpc>
              <a:spcBef>
                <a:spcPts val="165"/>
              </a:spcBef>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9600" b="1" spc="-10" dirty="0">
                <a:solidFill>
                  <a:srgbClr val="662884"/>
                </a:solidFill>
                <a:latin typeface="Tobi Pro ExtraBold"/>
                <a:cs typeface="Tobi Pro ExtraBold"/>
              </a:rPr>
              <a:t>Explore</a:t>
            </a:r>
            <a:r>
              <a:rPr lang="en-US" sz="9600" b="1" spc="-50" dirty="0">
                <a:solidFill>
                  <a:srgbClr val="662884"/>
                </a:solidFill>
                <a:latin typeface="Tobi Pro ExtraBold"/>
                <a:cs typeface="Tobi Pro ExtraBold"/>
              </a:rPr>
              <a:t> </a:t>
            </a:r>
            <a:r>
              <a:rPr lang="en-US" sz="9600" b="1" spc="-30" dirty="0">
                <a:solidFill>
                  <a:srgbClr val="662884"/>
                </a:solidFill>
                <a:latin typeface="Tobi Pro ExtraBold"/>
                <a:cs typeface="Tobi Pro ExtraBold"/>
              </a:rPr>
              <a:t>Task</a:t>
            </a:r>
            <a:r>
              <a:rPr lang="en-US" sz="9600" b="1" spc="-45" dirty="0">
                <a:solidFill>
                  <a:srgbClr val="662884"/>
                </a:solidFill>
                <a:latin typeface="Tobi Pro ExtraBold"/>
                <a:cs typeface="Tobi Pro ExtraBold"/>
              </a:rPr>
              <a:t> </a:t>
            </a:r>
            <a:r>
              <a:rPr lang="en-US" sz="9600" b="1" spc="-45" dirty="0">
                <a:solidFill>
                  <a:srgbClr val="662884"/>
                </a:solidFill>
                <a:latin typeface="Calibri"/>
                <a:cs typeface="Calibri"/>
              </a:rPr>
              <a:t>(1O</a:t>
            </a:r>
            <a:r>
              <a:rPr lang="en-US" sz="9600" b="1" spc="-55" dirty="0">
                <a:solidFill>
                  <a:srgbClr val="662884"/>
                </a:solidFill>
                <a:latin typeface="Calibri"/>
                <a:cs typeface="Calibri"/>
              </a:rPr>
              <a:t> </a:t>
            </a:r>
            <a:r>
              <a:rPr lang="en-US" sz="9600" b="1" spc="45" dirty="0">
                <a:solidFill>
                  <a:srgbClr val="662884"/>
                </a:solidFill>
                <a:latin typeface="Calibri"/>
                <a:cs typeface="Calibri"/>
              </a:rPr>
              <a:t>minutes)</a:t>
            </a:r>
            <a:endParaRPr lang="en-US" sz="9600" b="1" dirty="0">
              <a:latin typeface="Calibri"/>
              <a:cs typeface="Calibri"/>
            </a:endParaRPr>
          </a:p>
          <a:p>
            <a:pPr marL="12700" marR="5080">
              <a:lnSpc>
                <a:spcPct val="100000"/>
              </a:lnSpc>
              <a:spcBef>
                <a:spcPts val="165"/>
              </a:spcBef>
            </a:pPr>
            <a:r>
              <a:rPr lang="en-US" sz="6000" dirty="0">
                <a:latin typeface="Arial"/>
                <a:cs typeface="Arial"/>
              </a:rPr>
              <a:t>Show</a:t>
            </a:r>
            <a:r>
              <a:rPr lang="en-US" sz="6000" spc="-40" dirty="0">
                <a:latin typeface="Arial"/>
                <a:cs typeface="Arial"/>
              </a:rPr>
              <a:t> </a:t>
            </a:r>
            <a:r>
              <a:rPr lang="en-US" sz="6000" dirty="0">
                <a:latin typeface="Arial"/>
                <a:cs typeface="Arial"/>
              </a:rPr>
              <a:t>the</a:t>
            </a:r>
            <a:r>
              <a:rPr lang="en-US" sz="6000" spc="-40" dirty="0">
                <a:latin typeface="Arial"/>
                <a:cs typeface="Arial"/>
              </a:rPr>
              <a:t> </a:t>
            </a:r>
            <a:r>
              <a:rPr lang="en-US" sz="6000" spc="-10" dirty="0">
                <a:latin typeface="Arial"/>
                <a:cs typeface="Arial"/>
              </a:rPr>
              <a:t>Discover</a:t>
            </a:r>
            <a:r>
              <a:rPr lang="en-US" sz="6000" spc="-40" dirty="0">
                <a:latin typeface="Arial"/>
                <a:cs typeface="Arial"/>
              </a:rPr>
              <a:t> </a:t>
            </a:r>
            <a:r>
              <a:rPr lang="en-US" sz="6000" dirty="0">
                <a:latin typeface="Arial"/>
                <a:cs typeface="Arial"/>
              </a:rPr>
              <a:t>Story</a:t>
            </a:r>
            <a:r>
              <a:rPr lang="en-US" sz="6000" spc="-40" dirty="0">
                <a:latin typeface="Arial"/>
                <a:cs typeface="Arial"/>
              </a:rPr>
              <a:t> </a:t>
            </a:r>
            <a:r>
              <a:rPr lang="en-US" sz="6000" dirty="0">
                <a:latin typeface="Arial"/>
                <a:cs typeface="Arial"/>
              </a:rPr>
              <a:t>to</a:t>
            </a:r>
            <a:r>
              <a:rPr lang="en-US" sz="6000" spc="-35" dirty="0">
                <a:latin typeface="Arial"/>
                <a:cs typeface="Arial"/>
              </a:rPr>
              <a:t> </a:t>
            </a:r>
            <a:r>
              <a:rPr lang="en-US" sz="6000" dirty="0">
                <a:latin typeface="Arial"/>
                <a:cs typeface="Arial"/>
              </a:rPr>
              <a:t>the</a:t>
            </a:r>
            <a:r>
              <a:rPr lang="en-US" sz="6000" spc="-40" dirty="0">
                <a:latin typeface="Arial"/>
                <a:cs typeface="Arial"/>
              </a:rPr>
              <a:t> </a:t>
            </a:r>
            <a:r>
              <a:rPr lang="en-US" sz="6000" spc="-10" dirty="0">
                <a:latin typeface="Arial"/>
                <a:cs typeface="Arial"/>
              </a:rPr>
              <a:t>children</a:t>
            </a:r>
            <a:r>
              <a:rPr lang="en-US" sz="6000" spc="-40" dirty="0">
                <a:latin typeface="Arial"/>
                <a:cs typeface="Arial"/>
              </a:rPr>
              <a:t> </a:t>
            </a:r>
            <a:r>
              <a:rPr lang="en-US" sz="6000" spc="-10" dirty="0">
                <a:latin typeface="Arial"/>
                <a:cs typeface="Arial"/>
              </a:rPr>
              <a:t>again</a:t>
            </a:r>
            <a:r>
              <a:rPr lang="en-US" sz="6000" spc="-40" dirty="0">
                <a:latin typeface="Arial"/>
                <a:cs typeface="Arial"/>
              </a:rPr>
              <a:t> </a:t>
            </a:r>
            <a:r>
              <a:rPr lang="en-US" sz="6000" dirty="0">
                <a:latin typeface="Arial"/>
                <a:cs typeface="Arial"/>
              </a:rPr>
              <a:t>and</a:t>
            </a:r>
            <a:r>
              <a:rPr lang="en-US" sz="6000" spc="-35" dirty="0">
                <a:latin typeface="Arial"/>
                <a:cs typeface="Arial"/>
              </a:rPr>
              <a:t> </a:t>
            </a:r>
            <a:r>
              <a:rPr lang="en-US" sz="6000" dirty="0">
                <a:latin typeface="Arial"/>
                <a:cs typeface="Arial"/>
              </a:rPr>
              <a:t>point</a:t>
            </a:r>
            <a:r>
              <a:rPr lang="en-US" sz="6000" spc="-40" dirty="0">
                <a:latin typeface="Arial"/>
                <a:cs typeface="Arial"/>
              </a:rPr>
              <a:t> </a:t>
            </a:r>
            <a:r>
              <a:rPr lang="en-US" sz="6000" dirty="0">
                <a:latin typeface="Arial"/>
                <a:cs typeface="Arial"/>
              </a:rPr>
              <a:t>out</a:t>
            </a:r>
            <a:r>
              <a:rPr lang="en-US" sz="6000" spc="-40" dirty="0">
                <a:latin typeface="Arial"/>
                <a:cs typeface="Arial"/>
              </a:rPr>
              <a:t> </a:t>
            </a:r>
            <a:r>
              <a:rPr lang="en-US" sz="6000" dirty="0">
                <a:latin typeface="Arial"/>
                <a:cs typeface="Arial"/>
              </a:rPr>
              <a:t>the</a:t>
            </a:r>
            <a:r>
              <a:rPr lang="en-US" sz="6000" spc="-40" dirty="0">
                <a:latin typeface="Arial"/>
                <a:cs typeface="Arial"/>
              </a:rPr>
              <a:t> </a:t>
            </a:r>
            <a:r>
              <a:rPr lang="en-US" sz="6000" spc="-10" dirty="0">
                <a:latin typeface="Arial"/>
                <a:cs typeface="Arial"/>
              </a:rPr>
              <a:t>submarine </a:t>
            </a:r>
            <a:r>
              <a:rPr lang="en-US" sz="6000" dirty="0">
                <a:latin typeface="Arial"/>
                <a:cs typeface="Arial"/>
              </a:rPr>
              <a:t>on</a:t>
            </a:r>
            <a:r>
              <a:rPr lang="en-US" sz="6000" spc="-55" dirty="0">
                <a:latin typeface="Arial"/>
                <a:cs typeface="Arial"/>
              </a:rPr>
              <a:t> </a:t>
            </a:r>
            <a:r>
              <a:rPr lang="en-US" sz="6000" dirty="0">
                <a:latin typeface="Arial"/>
                <a:cs typeface="Arial"/>
              </a:rPr>
              <a:t>each</a:t>
            </a:r>
            <a:r>
              <a:rPr lang="en-US" sz="6000" spc="-35" dirty="0">
                <a:latin typeface="Arial"/>
                <a:cs typeface="Arial"/>
              </a:rPr>
              <a:t> </a:t>
            </a:r>
            <a:r>
              <a:rPr lang="en-US" sz="6000" dirty="0">
                <a:latin typeface="Arial"/>
                <a:cs typeface="Arial"/>
              </a:rPr>
              <a:t>page.</a:t>
            </a:r>
            <a:r>
              <a:rPr lang="en-US" sz="6000" spc="-55" dirty="0">
                <a:latin typeface="Arial"/>
                <a:cs typeface="Arial"/>
              </a:rPr>
              <a:t> </a:t>
            </a:r>
            <a:r>
              <a:rPr lang="en-US" sz="6000" spc="-45" dirty="0">
                <a:latin typeface="Arial"/>
                <a:cs typeface="Arial"/>
              </a:rPr>
              <a:t>Tell</a:t>
            </a:r>
            <a:r>
              <a:rPr lang="en-US" sz="6000" spc="-25" dirty="0">
                <a:latin typeface="Arial"/>
                <a:cs typeface="Arial"/>
              </a:rPr>
              <a:t> </a:t>
            </a:r>
            <a:r>
              <a:rPr lang="en-US" sz="6000" dirty="0">
                <a:latin typeface="Arial"/>
                <a:cs typeface="Arial"/>
              </a:rPr>
              <a:t>them</a:t>
            </a:r>
            <a:r>
              <a:rPr lang="en-US" sz="6000" spc="-35" dirty="0">
                <a:latin typeface="Arial"/>
                <a:cs typeface="Arial"/>
              </a:rPr>
              <a:t> </a:t>
            </a:r>
            <a:r>
              <a:rPr lang="en-US" sz="6000" dirty="0">
                <a:latin typeface="Arial"/>
                <a:cs typeface="Arial"/>
              </a:rPr>
              <a:t>they</a:t>
            </a:r>
            <a:r>
              <a:rPr lang="en-US" sz="6000" spc="-40" dirty="0">
                <a:latin typeface="Arial"/>
                <a:cs typeface="Arial"/>
              </a:rPr>
              <a:t> </a:t>
            </a:r>
            <a:r>
              <a:rPr lang="en-US" sz="6000" spc="-10" dirty="0">
                <a:latin typeface="Arial"/>
                <a:cs typeface="Arial"/>
              </a:rPr>
              <a:t>will</a:t>
            </a:r>
            <a:r>
              <a:rPr lang="en-US" sz="6000" spc="-35" dirty="0">
                <a:latin typeface="Arial"/>
                <a:cs typeface="Arial"/>
              </a:rPr>
              <a:t> </a:t>
            </a:r>
            <a:r>
              <a:rPr lang="en-US" sz="6000" dirty="0">
                <a:latin typeface="Arial"/>
                <a:cs typeface="Arial"/>
              </a:rPr>
              <a:t>be</a:t>
            </a:r>
            <a:r>
              <a:rPr lang="en-US" sz="6000" spc="-40" dirty="0">
                <a:latin typeface="Arial"/>
                <a:cs typeface="Arial"/>
              </a:rPr>
              <a:t> </a:t>
            </a:r>
            <a:r>
              <a:rPr lang="en-US" sz="6000" spc="-10" dirty="0">
                <a:latin typeface="Arial"/>
                <a:cs typeface="Arial"/>
              </a:rPr>
              <a:t>getting</a:t>
            </a:r>
            <a:r>
              <a:rPr lang="en-US" sz="6000" spc="-35" dirty="0">
                <a:latin typeface="Arial"/>
                <a:cs typeface="Arial"/>
              </a:rPr>
              <a:t> </a:t>
            </a:r>
            <a:r>
              <a:rPr lang="en-US" sz="6000" dirty="0">
                <a:latin typeface="Arial"/>
                <a:cs typeface="Arial"/>
              </a:rPr>
              <a:t>ready</a:t>
            </a:r>
            <a:r>
              <a:rPr lang="en-US" sz="6000" spc="-35" dirty="0">
                <a:latin typeface="Arial"/>
                <a:cs typeface="Arial"/>
              </a:rPr>
              <a:t> </a:t>
            </a:r>
            <a:r>
              <a:rPr lang="en-US" sz="6000" dirty="0">
                <a:latin typeface="Arial"/>
                <a:cs typeface="Arial"/>
              </a:rPr>
              <a:t>for</a:t>
            </a:r>
            <a:r>
              <a:rPr lang="en-US" sz="6000" spc="-40" dirty="0">
                <a:latin typeface="Arial"/>
                <a:cs typeface="Arial"/>
              </a:rPr>
              <a:t> </a:t>
            </a:r>
            <a:r>
              <a:rPr lang="en-US" sz="6000" dirty="0">
                <a:latin typeface="Arial"/>
                <a:cs typeface="Arial"/>
              </a:rPr>
              <a:t>a</a:t>
            </a:r>
            <a:r>
              <a:rPr lang="en-US" sz="6000" spc="-35" dirty="0">
                <a:latin typeface="Arial"/>
                <a:cs typeface="Arial"/>
              </a:rPr>
              <a:t> </a:t>
            </a:r>
            <a:r>
              <a:rPr lang="en-US" sz="6000" spc="-10" dirty="0">
                <a:latin typeface="Arial"/>
                <a:cs typeface="Arial"/>
              </a:rPr>
              <a:t>journey</a:t>
            </a:r>
            <a:r>
              <a:rPr lang="en-US" sz="6000" spc="-40" dirty="0">
                <a:latin typeface="Arial"/>
                <a:cs typeface="Arial"/>
              </a:rPr>
              <a:t> </a:t>
            </a:r>
            <a:r>
              <a:rPr lang="en-US" sz="6000" dirty="0">
                <a:latin typeface="Arial"/>
                <a:cs typeface="Arial"/>
              </a:rPr>
              <a:t>into</a:t>
            </a:r>
            <a:r>
              <a:rPr lang="en-US" sz="6000" spc="-35" dirty="0">
                <a:latin typeface="Arial"/>
                <a:cs typeface="Arial"/>
              </a:rPr>
              <a:t> </a:t>
            </a:r>
            <a:r>
              <a:rPr lang="en-US" sz="6000" spc="-25" dirty="0">
                <a:latin typeface="Arial"/>
                <a:cs typeface="Arial"/>
              </a:rPr>
              <a:t>the </a:t>
            </a:r>
            <a:r>
              <a:rPr lang="en-US" sz="6000" spc="-10" dirty="0">
                <a:latin typeface="Arial"/>
                <a:cs typeface="Arial"/>
              </a:rPr>
              <a:t>ocean</a:t>
            </a:r>
            <a:r>
              <a:rPr lang="en-US" sz="6000" spc="-45" dirty="0">
                <a:latin typeface="Arial"/>
                <a:cs typeface="Arial"/>
              </a:rPr>
              <a:t> </a:t>
            </a:r>
            <a:r>
              <a:rPr lang="en-US" sz="6000" dirty="0">
                <a:latin typeface="Arial"/>
                <a:cs typeface="Arial"/>
              </a:rPr>
              <a:t>to</a:t>
            </a:r>
            <a:r>
              <a:rPr lang="en-US" sz="6000" spc="-45" dirty="0">
                <a:latin typeface="Arial"/>
                <a:cs typeface="Arial"/>
              </a:rPr>
              <a:t> </a:t>
            </a:r>
            <a:r>
              <a:rPr lang="en-US" sz="6000" dirty="0">
                <a:latin typeface="Arial"/>
                <a:cs typeface="Arial"/>
              </a:rPr>
              <a:t>see</a:t>
            </a:r>
            <a:r>
              <a:rPr lang="en-US" sz="6000" spc="-40" dirty="0">
                <a:latin typeface="Arial"/>
                <a:cs typeface="Arial"/>
              </a:rPr>
              <a:t> </a:t>
            </a:r>
            <a:r>
              <a:rPr lang="en-US" sz="6000" dirty="0">
                <a:latin typeface="Arial"/>
                <a:cs typeface="Arial"/>
              </a:rPr>
              <a:t>what</a:t>
            </a:r>
            <a:r>
              <a:rPr lang="en-US" sz="6000" spc="-45" dirty="0">
                <a:latin typeface="Arial"/>
                <a:cs typeface="Arial"/>
              </a:rPr>
              <a:t> </a:t>
            </a:r>
            <a:r>
              <a:rPr lang="en-US" sz="6000" dirty="0">
                <a:latin typeface="Arial"/>
                <a:cs typeface="Arial"/>
              </a:rPr>
              <a:t>they</a:t>
            </a:r>
            <a:r>
              <a:rPr lang="en-US" sz="6000" spc="-40" dirty="0">
                <a:latin typeface="Arial"/>
                <a:cs typeface="Arial"/>
              </a:rPr>
              <a:t> </a:t>
            </a:r>
            <a:r>
              <a:rPr lang="en-US" sz="6000" dirty="0">
                <a:latin typeface="Arial"/>
                <a:cs typeface="Arial"/>
              </a:rPr>
              <a:t>can</a:t>
            </a:r>
            <a:r>
              <a:rPr lang="en-US" sz="6000" spc="-45" dirty="0">
                <a:latin typeface="Arial"/>
                <a:cs typeface="Arial"/>
              </a:rPr>
              <a:t> </a:t>
            </a:r>
            <a:r>
              <a:rPr lang="en-US" sz="6000" spc="-10" dirty="0">
                <a:latin typeface="Arial"/>
                <a:cs typeface="Arial"/>
              </a:rPr>
              <a:t>discover.</a:t>
            </a:r>
          </a:p>
          <a:p>
            <a:pPr marL="12700" marR="5080">
              <a:lnSpc>
                <a:spcPct val="100000"/>
              </a:lnSpc>
              <a:spcBef>
                <a:spcPts val="165"/>
              </a:spcBef>
            </a:pPr>
            <a:endParaRPr lang="en-US" sz="6000" spc="-10" dirty="0">
              <a:latin typeface="Arial"/>
              <a:cs typeface="Arial"/>
            </a:endParaRPr>
          </a:p>
          <a:p>
            <a:pPr marL="12700" marR="5080">
              <a:lnSpc>
                <a:spcPct val="100000"/>
              </a:lnSpc>
              <a:spcBef>
                <a:spcPts val="100"/>
              </a:spcBef>
            </a:pPr>
            <a:r>
              <a:rPr lang="en-US" sz="6000" spc="-10" dirty="0">
                <a:latin typeface="Arial"/>
                <a:cs typeface="Arial"/>
              </a:rPr>
              <a:t>Ocean</a:t>
            </a:r>
            <a:r>
              <a:rPr lang="en-US" sz="6000" spc="-35" dirty="0">
                <a:latin typeface="Arial"/>
                <a:cs typeface="Arial"/>
              </a:rPr>
              <a:t> </a:t>
            </a:r>
            <a:r>
              <a:rPr lang="en-US" sz="6000" spc="-10" dirty="0">
                <a:latin typeface="Arial"/>
                <a:cs typeface="Arial"/>
              </a:rPr>
              <a:t>adventures</a:t>
            </a:r>
            <a:r>
              <a:rPr lang="en-US" sz="6000" spc="-35" dirty="0">
                <a:latin typeface="Arial"/>
                <a:cs typeface="Arial"/>
              </a:rPr>
              <a:t> </a:t>
            </a:r>
            <a:r>
              <a:rPr lang="en-US" sz="6000" dirty="0">
                <a:latin typeface="Arial"/>
                <a:cs typeface="Arial"/>
              </a:rPr>
              <a:t>start</a:t>
            </a:r>
            <a:r>
              <a:rPr lang="en-US" sz="6000" spc="-35" dirty="0">
                <a:latin typeface="Arial"/>
                <a:cs typeface="Arial"/>
              </a:rPr>
              <a:t> </a:t>
            </a:r>
            <a:r>
              <a:rPr lang="en-US" sz="6000" dirty="0">
                <a:latin typeface="Arial"/>
                <a:cs typeface="Arial"/>
              </a:rPr>
              <a:t>on</a:t>
            </a:r>
            <a:r>
              <a:rPr lang="en-US" sz="6000" spc="-30" dirty="0">
                <a:latin typeface="Arial"/>
                <a:cs typeface="Arial"/>
              </a:rPr>
              <a:t> </a:t>
            </a:r>
            <a:r>
              <a:rPr lang="en-US" sz="6000" dirty="0">
                <a:latin typeface="Arial"/>
                <a:cs typeface="Arial"/>
              </a:rPr>
              <a:t>the</a:t>
            </a:r>
            <a:r>
              <a:rPr lang="en-US" sz="6000" spc="-35" dirty="0">
                <a:latin typeface="Arial"/>
                <a:cs typeface="Arial"/>
              </a:rPr>
              <a:t> </a:t>
            </a:r>
            <a:r>
              <a:rPr lang="en-US" sz="6000" b="1" spc="-10" dirty="0">
                <a:latin typeface="Arial"/>
                <a:cs typeface="Arial"/>
              </a:rPr>
              <a:t>seashore</a:t>
            </a:r>
            <a:r>
              <a:rPr lang="en-US" sz="6000" spc="-10" dirty="0">
                <a:latin typeface="Arial"/>
                <a:cs typeface="Arial"/>
              </a:rPr>
              <a:t>.</a:t>
            </a:r>
            <a:r>
              <a:rPr lang="en-US" sz="6000" spc="-35" dirty="0">
                <a:latin typeface="Arial"/>
                <a:cs typeface="Arial"/>
              </a:rPr>
              <a:t> </a:t>
            </a:r>
            <a:r>
              <a:rPr lang="en-US" sz="6000" spc="-10" dirty="0">
                <a:latin typeface="Arial"/>
                <a:cs typeface="Arial"/>
              </a:rPr>
              <a:t>Discuss</a:t>
            </a:r>
            <a:r>
              <a:rPr lang="en-US" sz="6000" spc="-35" dirty="0">
                <a:latin typeface="Arial"/>
                <a:cs typeface="Arial"/>
              </a:rPr>
              <a:t> </a:t>
            </a:r>
            <a:r>
              <a:rPr lang="en-US" sz="6000" dirty="0">
                <a:latin typeface="Arial"/>
                <a:cs typeface="Arial"/>
              </a:rPr>
              <a:t>how</a:t>
            </a:r>
            <a:r>
              <a:rPr lang="en-US" sz="6000" spc="-30" dirty="0">
                <a:latin typeface="Arial"/>
                <a:cs typeface="Arial"/>
              </a:rPr>
              <a:t> </a:t>
            </a:r>
            <a:r>
              <a:rPr lang="en-US" sz="6000" dirty="0">
                <a:latin typeface="Arial"/>
                <a:cs typeface="Arial"/>
              </a:rPr>
              <a:t>a</a:t>
            </a:r>
            <a:r>
              <a:rPr lang="en-US" sz="6000" spc="-35" dirty="0">
                <a:latin typeface="Arial"/>
                <a:cs typeface="Arial"/>
              </a:rPr>
              <a:t> </a:t>
            </a:r>
            <a:r>
              <a:rPr lang="en-US" sz="6000" b="1" dirty="0">
                <a:latin typeface="Arial"/>
                <a:cs typeface="Arial"/>
              </a:rPr>
              <a:t>crew</a:t>
            </a:r>
            <a:r>
              <a:rPr lang="en-US" sz="6000" b="1" spc="-35" dirty="0">
                <a:latin typeface="Arial"/>
                <a:cs typeface="Arial"/>
              </a:rPr>
              <a:t> </a:t>
            </a:r>
            <a:r>
              <a:rPr lang="en-US" sz="6000" spc="-10" dirty="0">
                <a:latin typeface="Arial"/>
                <a:cs typeface="Arial"/>
              </a:rPr>
              <a:t>will</a:t>
            </a:r>
            <a:r>
              <a:rPr lang="en-US" sz="6000" spc="-35" dirty="0">
                <a:latin typeface="Arial"/>
                <a:cs typeface="Arial"/>
              </a:rPr>
              <a:t> </a:t>
            </a:r>
            <a:r>
              <a:rPr lang="en-US" sz="6000" spc="-25" dirty="0">
                <a:latin typeface="Arial"/>
                <a:cs typeface="Arial"/>
              </a:rPr>
              <a:t>get </a:t>
            </a:r>
            <a:r>
              <a:rPr lang="en-US" sz="6000" dirty="0">
                <a:latin typeface="Arial"/>
                <a:cs typeface="Arial"/>
              </a:rPr>
              <a:t>ready</a:t>
            </a:r>
            <a:r>
              <a:rPr lang="en-US" sz="6000" spc="-55" dirty="0">
                <a:latin typeface="Arial"/>
                <a:cs typeface="Arial"/>
              </a:rPr>
              <a:t> </a:t>
            </a:r>
            <a:r>
              <a:rPr lang="en-US" sz="6000" dirty="0">
                <a:latin typeface="Arial"/>
                <a:cs typeface="Arial"/>
              </a:rPr>
              <a:t>for</a:t>
            </a:r>
            <a:r>
              <a:rPr lang="en-US" sz="6000" spc="-55" dirty="0">
                <a:latin typeface="Arial"/>
                <a:cs typeface="Arial"/>
              </a:rPr>
              <a:t> </a:t>
            </a:r>
            <a:r>
              <a:rPr lang="en-US" sz="6000" dirty="0">
                <a:latin typeface="Arial"/>
                <a:cs typeface="Arial"/>
              </a:rPr>
              <a:t>their</a:t>
            </a:r>
            <a:r>
              <a:rPr lang="en-US" sz="6000" spc="-50" dirty="0">
                <a:latin typeface="Arial"/>
                <a:cs typeface="Arial"/>
              </a:rPr>
              <a:t> </a:t>
            </a:r>
            <a:r>
              <a:rPr lang="en-US" sz="6000" spc="-10" dirty="0">
                <a:latin typeface="Arial"/>
                <a:cs typeface="Arial"/>
              </a:rPr>
              <a:t>trip.</a:t>
            </a:r>
            <a:endParaRPr lang="en-US" sz="6000" dirty="0">
              <a:latin typeface="Arial"/>
              <a:cs typeface="Arial"/>
            </a:endParaRPr>
          </a:p>
          <a:p>
            <a:pPr marL="155575" indent="-71120">
              <a:lnSpc>
                <a:spcPct val="100000"/>
              </a:lnSpc>
              <a:buChar char="•"/>
              <a:tabLst>
                <a:tab pos="155575" algn="l"/>
              </a:tabLst>
            </a:pPr>
            <a:r>
              <a:rPr lang="en-US" sz="6000" dirty="0">
                <a:latin typeface="Arial"/>
                <a:cs typeface="Arial"/>
              </a:rPr>
              <a:t>What</a:t>
            </a:r>
            <a:r>
              <a:rPr lang="en-US" sz="6000" spc="-10" dirty="0">
                <a:latin typeface="Arial"/>
                <a:cs typeface="Arial"/>
              </a:rPr>
              <a:t> </a:t>
            </a:r>
            <a:r>
              <a:rPr lang="en-US" sz="6000" dirty="0">
                <a:latin typeface="Arial"/>
                <a:cs typeface="Arial"/>
              </a:rPr>
              <a:t>will</a:t>
            </a:r>
            <a:r>
              <a:rPr lang="en-US" sz="6000" spc="-5" dirty="0">
                <a:latin typeface="Arial"/>
                <a:cs typeface="Arial"/>
              </a:rPr>
              <a:t> </a:t>
            </a:r>
            <a:r>
              <a:rPr lang="en-US" sz="6000" dirty="0">
                <a:latin typeface="Arial"/>
                <a:cs typeface="Arial"/>
              </a:rPr>
              <a:t>their</a:t>
            </a:r>
            <a:r>
              <a:rPr lang="en-US" sz="6000" spc="-5" dirty="0">
                <a:latin typeface="Arial"/>
                <a:cs typeface="Arial"/>
              </a:rPr>
              <a:t> </a:t>
            </a:r>
            <a:r>
              <a:rPr lang="en-US" sz="6000" b="1" dirty="0">
                <a:latin typeface="Arial"/>
                <a:cs typeface="Arial"/>
              </a:rPr>
              <a:t>ship</a:t>
            </a:r>
            <a:r>
              <a:rPr lang="en-US" sz="6000" b="1" spc="-5" dirty="0">
                <a:latin typeface="Arial"/>
                <a:cs typeface="Arial"/>
              </a:rPr>
              <a:t> </a:t>
            </a:r>
            <a:r>
              <a:rPr lang="en-US" sz="6000" dirty="0">
                <a:latin typeface="Arial"/>
                <a:cs typeface="Arial"/>
              </a:rPr>
              <a:t>look</a:t>
            </a:r>
            <a:r>
              <a:rPr lang="en-US" sz="6000" spc="-5" dirty="0">
                <a:latin typeface="Arial"/>
                <a:cs typeface="Arial"/>
              </a:rPr>
              <a:t> </a:t>
            </a:r>
            <a:r>
              <a:rPr lang="en-US" sz="6000" spc="-10" dirty="0">
                <a:latin typeface="Arial"/>
                <a:cs typeface="Arial"/>
              </a:rPr>
              <a:t>like?</a:t>
            </a:r>
            <a:endParaRPr lang="en-US" sz="6000" dirty="0">
              <a:latin typeface="Arial"/>
              <a:cs typeface="Arial"/>
            </a:endParaRPr>
          </a:p>
          <a:p>
            <a:pPr marL="155575" indent="-71120">
              <a:lnSpc>
                <a:spcPct val="100000"/>
              </a:lnSpc>
              <a:buChar char="•"/>
              <a:tabLst>
                <a:tab pos="155575" algn="l"/>
              </a:tabLst>
            </a:pPr>
            <a:r>
              <a:rPr lang="en-US" sz="6000" dirty="0">
                <a:latin typeface="Arial"/>
                <a:cs typeface="Arial"/>
              </a:rPr>
              <a:t>What</a:t>
            </a:r>
            <a:r>
              <a:rPr lang="en-US" sz="6000" spc="-5" dirty="0">
                <a:latin typeface="Arial"/>
                <a:cs typeface="Arial"/>
              </a:rPr>
              <a:t> </a:t>
            </a:r>
            <a:r>
              <a:rPr lang="en-US" sz="6000" dirty="0">
                <a:latin typeface="Arial"/>
                <a:cs typeface="Arial"/>
              </a:rPr>
              <a:t>do ocean explorers need for</a:t>
            </a:r>
            <a:r>
              <a:rPr lang="en-US" sz="6000" spc="-5" dirty="0">
                <a:latin typeface="Arial"/>
                <a:cs typeface="Arial"/>
              </a:rPr>
              <a:t> </a:t>
            </a:r>
            <a:r>
              <a:rPr lang="en-US" sz="6000" dirty="0">
                <a:latin typeface="Arial"/>
                <a:cs typeface="Arial"/>
              </a:rPr>
              <a:t>their </a:t>
            </a:r>
            <a:r>
              <a:rPr lang="en-US" sz="6000" spc="-10" dirty="0">
                <a:latin typeface="Arial"/>
                <a:cs typeface="Arial"/>
              </a:rPr>
              <a:t>journey?</a:t>
            </a:r>
            <a:endParaRPr lang="en-US" sz="6000" dirty="0">
              <a:latin typeface="Arial"/>
              <a:cs typeface="Arial"/>
            </a:endParaRPr>
          </a:p>
          <a:p>
            <a:pPr marL="12700" marR="5080">
              <a:lnSpc>
                <a:spcPct val="100000"/>
              </a:lnSpc>
              <a:spcBef>
                <a:spcPts val="165"/>
              </a:spcBef>
            </a:pPr>
            <a:endParaRPr lang="en-US" sz="6000" dirty="0">
              <a:latin typeface="Arial"/>
              <a:cs typeface="Arial"/>
            </a:endParaRPr>
          </a:p>
          <a:p>
            <a:pPr marL="12700">
              <a:lnSpc>
                <a:spcPct val="100000"/>
              </a:lnSpc>
              <a:spcBef>
                <a:spcPts val="270"/>
              </a:spcBef>
            </a:pPr>
            <a:r>
              <a:rPr lang="en-US" sz="8000" b="1" dirty="0">
                <a:solidFill>
                  <a:srgbClr val="ED7004"/>
                </a:solidFill>
                <a:latin typeface="Tobi Pro ExtraBold"/>
                <a:cs typeface="Tobi Pro ExtraBold"/>
              </a:rPr>
              <a:t>Key</a:t>
            </a:r>
            <a:r>
              <a:rPr lang="en-US" sz="8000" b="1" spc="-50" dirty="0">
                <a:solidFill>
                  <a:srgbClr val="ED7004"/>
                </a:solidFill>
                <a:latin typeface="Tobi Pro ExtraBold"/>
                <a:cs typeface="Tobi Pro ExtraBold"/>
              </a:rPr>
              <a:t> </a:t>
            </a:r>
            <a:r>
              <a:rPr lang="en-US" sz="8000" b="1" spc="-10" dirty="0">
                <a:solidFill>
                  <a:srgbClr val="ED7004"/>
                </a:solidFill>
                <a:latin typeface="Tobi Pro ExtraBold"/>
                <a:cs typeface="Tobi Pro ExtraBold"/>
              </a:rPr>
              <a:t>Vocabulary</a:t>
            </a:r>
            <a:endParaRPr lang="en-US" sz="8000" b="1" dirty="0">
              <a:latin typeface="Tobi Pro ExtraBold"/>
              <a:cs typeface="Tobi Pro ExtraBold"/>
            </a:endParaRPr>
          </a:p>
          <a:p>
            <a:pPr marL="12700">
              <a:lnSpc>
                <a:spcPct val="100000"/>
              </a:lnSpc>
              <a:spcBef>
                <a:spcPts val="145"/>
              </a:spcBef>
            </a:pPr>
            <a:r>
              <a:rPr lang="en-US" sz="6000" dirty="0">
                <a:solidFill>
                  <a:srgbClr val="878787"/>
                </a:solidFill>
                <a:latin typeface="Arial"/>
                <a:cs typeface="Arial"/>
              </a:rPr>
              <a:t>seashore,</a:t>
            </a:r>
            <a:r>
              <a:rPr lang="en-US" sz="6000" spc="-20" dirty="0">
                <a:solidFill>
                  <a:srgbClr val="878787"/>
                </a:solidFill>
                <a:latin typeface="Arial"/>
                <a:cs typeface="Arial"/>
              </a:rPr>
              <a:t> </a:t>
            </a:r>
            <a:r>
              <a:rPr lang="en-US" sz="6000" spc="-10" dirty="0">
                <a:solidFill>
                  <a:srgbClr val="878787"/>
                </a:solidFill>
                <a:latin typeface="Arial"/>
                <a:cs typeface="Arial"/>
              </a:rPr>
              <a:t>crew,</a:t>
            </a:r>
            <a:r>
              <a:rPr lang="en-US" sz="6000" spc="-20" dirty="0">
                <a:solidFill>
                  <a:srgbClr val="878787"/>
                </a:solidFill>
                <a:latin typeface="Arial"/>
                <a:cs typeface="Arial"/>
              </a:rPr>
              <a:t> ship</a:t>
            </a:r>
            <a:endParaRPr lang="en-US" sz="6000" dirty="0">
              <a:latin typeface="Arial"/>
              <a:cs typeface="Arial"/>
            </a:endParaRPr>
          </a:p>
          <a:p>
            <a:pPr marL="12700" marR="5080">
              <a:lnSpc>
                <a:spcPct val="100000"/>
              </a:lnSpc>
              <a:spcBef>
                <a:spcPts val="165"/>
              </a:spcBef>
            </a:pPr>
            <a:endParaRPr lang="en-US" sz="60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0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a:lnSpc>
                <a:spcPct val="100000"/>
              </a:lnSpc>
              <a:spcBef>
                <a:spcPts val="360"/>
              </a:spcBef>
            </a:pPr>
            <a:r>
              <a:rPr lang="en-US" sz="4400" b="1" spc="-10" dirty="0">
                <a:solidFill>
                  <a:srgbClr val="662884"/>
                </a:solidFill>
                <a:latin typeface="Tobi Pro ExtraBold"/>
                <a:cs typeface="Tobi Pro ExtraBold"/>
              </a:rPr>
              <a:t>Explore</a:t>
            </a:r>
            <a:r>
              <a:rPr lang="en-US" sz="4400" b="1" spc="-50" dirty="0">
                <a:solidFill>
                  <a:srgbClr val="662884"/>
                </a:solidFill>
                <a:latin typeface="Tobi Pro ExtraBold"/>
                <a:cs typeface="Tobi Pro ExtraBold"/>
              </a:rPr>
              <a:t> </a:t>
            </a:r>
            <a:r>
              <a:rPr lang="en-US" sz="4400" b="1" spc="-30" dirty="0">
                <a:solidFill>
                  <a:srgbClr val="662884"/>
                </a:solidFill>
                <a:latin typeface="Tobi Pro ExtraBold"/>
                <a:cs typeface="Tobi Pro ExtraBold"/>
              </a:rPr>
              <a:t>Task</a:t>
            </a:r>
            <a:r>
              <a:rPr lang="en-US" sz="4400" b="1" spc="-45" dirty="0">
                <a:solidFill>
                  <a:srgbClr val="662884"/>
                </a:solidFill>
                <a:latin typeface="Tobi Pro ExtraBold"/>
                <a:cs typeface="Tobi Pro ExtraBold"/>
              </a:rPr>
              <a:t> </a:t>
            </a:r>
            <a:r>
              <a:rPr lang="en-US" sz="4400" b="1" spc="-45" dirty="0">
                <a:solidFill>
                  <a:srgbClr val="662884"/>
                </a:solidFill>
                <a:latin typeface="Calibri"/>
                <a:cs typeface="Calibri"/>
              </a:rPr>
              <a:t>(1O</a:t>
            </a:r>
            <a:r>
              <a:rPr lang="en-US" sz="4400" b="1" spc="-55" dirty="0">
                <a:solidFill>
                  <a:srgbClr val="662884"/>
                </a:solidFill>
                <a:latin typeface="Calibri"/>
                <a:cs typeface="Calibri"/>
              </a:rPr>
              <a:t> </a:t>
            </a:r>
            <a:r>
              <a:rPr lang="en-US" sz="4400" b="1" spc="45" dirty="0">
                <a:solidFill>
                  <a:srgbClr val="662884"/>
                </a:solidFill>
                <a:latin typeface="Calibri"/>
                <a:cs typeface="Calibri"/>
              </a:rPr>
              <a:t>minutes)</a:t>
            </a:r>
            <a:endParaRPr lang="en-US" sz="4400" b="1" dirty="0">
              <a:latin typeface="Calibri"/>
              <a:cs typeface="Calibri"/>
            </a:endParaRPr>
          </a:p>
          <a:p>
            <a:pPr marL="12700" marR="5080">
              <a:lnSpc>
                <a:spcPct val="100000"/>
              </a:lnSpc>
              <a:spcBef>
                <a:spcPts val="165"/>
              </a:spcBef>
            </a:pPr>
            <a:r>
              <a:rPr lang="en-US" sz="2400" dirty="0">
                <a:latin typeface="Arial"/>
                <a:cs typeface="Arial"/>
              </a:rPr>
              <a:t>Show</a:t>
            </a:r>
            <a:r>
              <a:rPr lang="en-US" sz="2400" spc="-40"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Discover</a:t>
            </a:r>
            <a:r>
              <a:rPr lang="en-US" sz="2400" spc="-40" dirty="0">
                <a:latin typeface="Arial"/>
                <a:cs typeface="Arial"/>
              </a:rPr>
              <a:t> </a:t>
            </a:r>
            <a:r>
              <a:rPr lang="en-US" sz="2400" dirty="0">
                <a:latin typeface="Arial"/>
                <a:cs typeface="Arial"/>
              </a:rPr>
              <a:t>Story</a:t>
            </a:r>
            <a:r>
              <a:rPr lang="en-US" sz="2400" spc="-40" dirty="0">
                <a:latin typeface="Arial"/>
                <a:cs typeface="Arial"/>
              </a:rPr>
              <a:t> </a:t>
            </a:r>
            <a:r>
              <a:rPr lang="en-US" sz="2400" dirty="0">
                <a:latin typeface="Arial"/>
                <a:cs typeface="Arial"/>
              </a:rPr>
              <a:t>to</a:t>
            </a:r>
            <a:r>
              <a:rPr lang="en-US" sz="2400" spc="-35"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children</a:t>
            </a:r>
            <a:r>
              <a:rPr lang="en-US" sz="2400" spc="-40" dirty="0">
                <a:latin typeface="Arial"/>
                <a:cs typeface="Arial"/>
              </a:rPr>
              <a:t> </a:t>
            </a:r>
            <a:r>
              <a:rPr lang="en-US" sz="2400" spc="-10" dirty="0">
                <a:latin typeface="Arial"/>
                <a:cs typeface="Arial"/>
              </a:rPr>
              <a:t>again</a:t>
            </a:r>
            <a:r>
              <a:rPr lang="en-US" sz="2400" spc="-40" dirty="0">
                <a:latin typeface="Arial"/>
                <a:cs typeface="Arial"/>
              </a:rPr>
              <a:t> </a:t>
            </a:r>
            <a:r>
              <a:rPr lang="en-US" sz="2400" dirty="0">
                <a:latin typeface="Arial"/>
                <a:cs typeface="Arial"/>
              </a:rPr>
              <a:t>and</a:t>
            </a:r>
            <a:r>
              <a:rPr lang="en-US" sz="2400" spc="-35" dirty="0">
                <a:latin typeface="Arial"/>
                <a:cs typeface="Arial"/>
              </a:rPr>
              <a:t> </a:t>
            </a:r>
            <a:r>
              <a:rPr lang="en-US" sz="2400" dirty="0">
                <a:latin typeface="Arial"/>
                <a:cs typeface="Arial"/>
              </a:rPr>
              <a:t>point</a:t>
            </a:r>
            <a:r>
              <a:rPr lang="en-US" sz="2400" spc="-40" dirty="0">
                <a:latin typeface="Arial"/>
                <a:cs typeface="Arial"/>
              </a:rPr>
              <a:t> </a:t>
            </a:r>
            <a:r>
              <a:rPr lang="en-US" sz="2400" dirty="0">
                <a:latin typeface="Arial"/>
                <a:cs typeface="Arial"/>
              </a:rPr>
              <a:t>out</a:t>
            </a:r>
            <a:r>
              <a:rPr lang="en-US" sz="2400" spc="-40"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submarine </a:t>
            </a:r>
            <a:r>
              <a:rPr lang="en-US" sz="2400" dirty="0">
                <a:latin typeface="Arial"/>
                <a:cs typeface="Arial"/>
              </a:rPr>
              <a:t>on</a:t>
            </a:r>
            <a:r>
              <a:rPr lang="en-US" sz="2400" spc="-55" dirty="0">
                <a:latin typeface="Arial"/>
                <a:cs typeface="Arial"/>
              </a:rPr>
              <a:t> </a:t>
            </a:r>
            <a:r>
              <a:rPr lang="en-US" sz="2400" dirty="0">
                <a:latin typeface="Arial"/>
                <a:cs typeface="Arial"/>
              </a:rPr>
              <a:t>each</a:t>
            </a:r>
            <a:r>
              <a:rPr lang="en-US" sz="2400" spc="-35" dirty="0">
                <a:latin typeface="Arial"/>
                <a:cs typeface="Arial"/>
              </a:rPr>
              <a:t> </a:t>
            </a:r>
            <a:r>
              <a:rPr lang="en-US" sz="2400" dirty="0">
                <a:latin typeface="Arial"/>
                <a:cs typeface="Arial"/>
              </a:rPr>
              <a:t>page.</a:t>
            </a:r>
            <a:r>
              <a:rPr lang="en-US" sz="2400" spc="-55" dirty="0">
                <a:latin typeface="Arial"/>
                <a:cs typeface="Arial"/>
              </a:rPr>
              <a:t> </a:t>
            </a:r>
            <a:r>
              <a:rPr lang="en-US" sz="2400" spc="-45" dirty="0">
                <a:latin typeface="Arial"/>
                <a:cs typeface="Arial"/>
              </a:rPr>
              <a:t>Tell</a:t>
            </a:r>
            <a:r>
              <a:rPr lang="en-US" sz="2400" spc="-25" dirty="0">
                <a:latin typeface="Arial"/>
                <a:cs typeface="Arial"/>
              </a:rPr>
              <a:t> </a:t>
            </a:r>
            <a:r>
              <a:rPr lang="en-US" sz="2400" dirty="0">
                <a:latin typeface="Arial"/>
                <a:cs typeface="Arial"/>
              </a:rPr>
              <a:t>them</a:t>
            </a:r>
            <a:r>
              <a:rPr lang="en-US" sz="2400" spc="-35" dirty="0">
                <a:latin typeface="Arial"/>
                <a:cs typeface="Arial"/>
              </a:rPr>
              <a:t> </a:t>
            </a:r>
            <a:r>
              <a:rPr lang="en-US" sz="2400" dirty="0">
                <a:latin typeface="Arial"/>
                <a:cs typeface="Arial"/>
              </a:rPr>
              <a:t>they</a:t>
            </a:r>
            <a:r>
              <a:rPr lang="en-US" sz="2400" spc="-40" dirty="0">
                <a:latin typeface="Arial"/>
                <a:cs typeface="Arial"/>
              </a:rPr>
              <a:t> </a:t>
            </a:r>
            <a:r>
              <a:rPr lang="en-US" sz="2400" spc="-10" dirty="0">
                <a:latin typeface="Arial"/>
                <a:cs typeface="Arial"/>
              </a:rPr>
              <a:t>will</a:t>
            </a:r>
            <a:r>
              <a:rPr lang="en-US" sz="2400" spc="-35" dirty="0">
                <a:latin typeface="Arial"/>
                <a:cs typeface="Arial"/>
              </a:rPr>
              <a:t> </a:t>
            </a:r>
            <a:r>
              <a:rPr lang="en-US" sz="2400" dirty="0">
                <a:latin typeface="Arial"/>
                <a:cs typeface="Arial"/>
              </a:rPr>
              <a:t>be</a:t>
            </a:r>
            <a:r>
              <a:rPr lang="en-US" sz="2400" spc="-40" dirty="0">
                <a:latin typeface="Arial"/>
                <a:cs typeface="Arial"/>
              </a:rPr>
              <a:t> </a:t>
            </a:r>
            <a:r>
              <a:rPr lang="en-US" sz="2400" spc="-10" dirty="0">
                <a:latin typeface="Arial"/>
                <a:cs typeface="Arial"/>
              </a:rPr>
              <a:t>getting</a:t>
            </a:r>
            <a:r>
              <a:rPr lang="en-US" sz="2400" spc="-35" dirty="0">
                <a:latin typeface="Arial"/>
                <a:cs typeface="Arial"/>
              </a:rPr>
              <a:t> </a:t>
            </a:r>
            <a:r>
              <a:rPr lang="en-US" sz="2400" dirty="0">
                <a:latin typeface="Arial"/>
                <a:cs typeface="Arial"/>
              </a:rPr>
              <a:t>ready</a:t>
            </a:r>
            <a:r>
              <a:rPr lang="en-US" sz="2400" spc="-35" dirty="0">
                <a:latin typeface="Arial"/>
                <a:cs typeface="Arial"/>
              </a:rPr>
              <a:t> </a:t>
            </a:r>
            <a:r>
              <a:rPr lang="en-US" sz="2400" dirty="0">
                <a:latin typeface="Arial"/>
                <a:cs typeface="Arial"/>
              </a:rPr>
              <a:t>for</a:t>
            </a:r>
            <a:r>
              <a:rPr lang="en-US" sz="2400" spc="-40" dirty="0">
                <a:latin typeface="Arial"/>
                <a:cs typeface="Arial"/>
              </a:rPr>
              <a:t> </a:t>
            </a:r>
            <a:r>
              <a:rPr lang="en-US" sz="2400" dirty="0">
                <a:latin typeface="Arial"/>
                <a:cs typeface="Arial"/>
              </a:rPr>
              <a:t>a</a:t>
            </a:r>
            <a:r>
              <a:rPr lang="en-US" sz="2400" spc="-35" dirty="0">
                <a:latin typeface="Arial"/>
                <a:cs typeface="Arial"/>
              </a:rPr>
              <a:t> </a:t>
            </a:r>
            <a:r>
              <a:rPr lang="en-US" sz="2400" spc="-10" dirty="0">
                <a:latin typeface="Arial"/>
                <a:cs typeface="Arial"/>
              </a:rPr>
              <a:t>journey</a:t>
            </a:r>
            <a:r>
              <a:rPr lang="en-US" sz="2400" spc="-40" dirty="0">
                <a:latin typeface="Arial"/>
                <a:cs typeface="Arial"/>
              </a:rPr>
              <a:t> </a:t>
            </a:r>
            <a:r>
              <a:rPr lang="en-US" sz="2400" dirty="0">
                <a:latin typeface="Arial"/>
                <a:cs typeface="Arial"/>
              </a:rPr>
              <a:t>into</a:t>
            </a:r>
            <a:r>
              <a:rPr lang="en-US" sz="2400" spc="-35" dirty="0">
                <a:latin typeface="Arial"/>
                <a:cs typeface="Arial"/>
              </a:rPr>
              <a:t> </a:t>
            </a:r>
            <a:r>
              <a:rPr lang="en-US" sz="2400" spc="-25" dirty="0">
                <a:latin typeface="Arial"/>
                <a:cs typeface="Arial"/>
              </a:rPr>
              <a:t>the </a:t>
            </a:r>
            <a:r>
              <a:rPr lang="en-US" sz="2400" spc="-10" dirty="0">
                <a:latin typeface="Arial"/>
                <a:cs typeface="Arial"/>
              </a:rPr>
              <a:t>ocean</a:t>
            </a:r>
            <a:r>
              <a:rPr lang="en-US" sz="2400" spc="-45" dirty="0">
                <a:latin typeface="Arial"/>
                <a:cs typeface="Arial"/>
              </a:rPr>
              <a:t> </a:t>
            </a:r>
            <a:r>
              <a:rPr lang="en-US" sz="2400" dirty="0">
                <a:latin typeface="Arial"/>
                <a:cs typeface="Arial"/>
              </a:rPr>
              <a:t>to</a:t>
            </a:r>
            <a:r>
              <a:rPr lang="en-US" sz="2400" spc="-45" dirty="0">
                <a:latin typeface="Arial"/>
                <a:cs typeface="Arial"/>
              </a:rPr>
              <a:t> </a:t>
            </a:r>
            <a:r>
              <a:rPr lang="en-US" sz="2400" dirty="0">
                <a:latin typeface="Arial"/>
                <a:cs typeface="Arial"/>
              </a:rPr>
              <a:t>see</a:t>
            </a:r>
            <a:r>
              <a:rPr lang="en-US" sz="2400" spc="-40" dirty="0">
                <a:latin typeface="Arial"/>
                <a:cs typeface="Arial"/>
              </a:rPr>
              <a:t> </a:t>
            </a:r>
            <a:r>
              <a:rPr lang="en-US" sz="2400" dirty="0">
                <a:latin typeface="Arial"/>
                <a:cs typeface="Arial"/>
              </a:rPr>
              <a:t>what</a:t>
            </a:r>
            <a:r>
              <a:rPr lang="en-US" sz="2400" spc="-45" dirty="0">
                <a:latin typeface="Arial"/>
                <a:cs typeface="Arial"/>
              </a:rPr>
              <a:t> </a:t>
            </a:r>
            <a:r>
              <a:rPr lang="en-US" sz="2400" dirty="0">
                <a:latin typeface="Arial"/>
                <a:cs typeface="Arial"/>
              </a:rPr>
              <a:t>they</a:t>
            </a:r>
            <a:r>
              <a:rPr lang="en-US" sz="2400" spc="-40" dirty="0">
                <a:latin typeface="Arial"/>
                <a:cs typeface="Arial"/>
              </a:rPr>
              <a:t> </a:t>
            </a:r>
            <a:r>
              <a:rPr lang="en-US" sz="2400" dirty="0">
                <a:latin typeface="Arial"/>
                <a:cs typeface="Arial"/>
              </a:rPr>
              <a:t>can</a:t>
            </a:r>
            <a:r>
              <a:rPr lang="en-US" sz="2400" spc="-45" dirty="0">
                <a:latin typeface="Arial"/>
                <a:cs typeface="Arial"/>
              </a:rPr>
              <a:t> </a:t>
            </a:r>
            <a:r>
              <a:rPr lang="en-US" sz="2400" spc="-10" dirty="0">
                <a:latin typeface="Arial"/>
                <a:cs typeface="Arial"/>
              </a:rPr>
              <a:t>discover.</a:t>
            </a:r>
          </a:p>
          <a:p>
            <a:pPr marL="12700" marR="5080">
              <a:lnSpc>
                <a:spcPct val="100000"/>
              </a:lnSpc>
              <a:spcBef>
                <a:spcPts val="165"/>
              </a:spcBef>
            </a:pPr>
            <a:endParaRPr lang="en-US" sz="2400" spc="-10" dirty="0">
              <a:latin typeface="Arial"/>
              <a:cs typeface="Arial"/>
            </a:endParaRPr>
          </a:p>
          <a:p>
            <a:pPr marL="12700" marR="5080">
              <a:lnSpc>
                <a:spcPct val="100000"/>
              </a:lnSpc>
              <a:spcBef>
                <a:spcPts val="100"/>
              </a:spcBef>
            </a:pPr>
            <a:r>
              <a:rPr lang="en-US" sz="2400" spc="-10" dirty="0">
                <a:latin typeface="Arial"/>
                <a:cs typeface="Arial"/>
              </a:rPr>
              <a:t>Ocean</a:t>
            </a:r>
            <a:r>
              <a:rPr lang="en-US" sz="2400" spc="-35" dirty="0">
                <a:latin typeface="Arial"/>
                <a:cs typeface="Arial"/>
              </a:rPr>
              <a:t> </a:t>
            </a:r>
            <a:r>
              <a:rPr lang="en-US" sz="2400" spc="-10" dirty="0">
                <a:latin typeface="Arial"/>
                <a:cs typeface="Arial"/>
              </a:rPr>
              <a:t>adventures</a:t>
            </a:r>
            <a:r>
              <a:rPr lang="en-US" sz="2400" spc="-35" dirty="0">
                <a:latin typeface="Arial"/>
                <a:cs typeface="Arial"/>
              </a:rPr>
              <a:t> </a:t>
            </a:r>
            <a:r>
              <a:rPr lang="en-US" sz="2400" dirty="0">
                <a:latin typeface="Arial"/>
                <a:cs typeface="Arial"/>
              </a:rPr>
              <a:t>start</a:t>
            </a:r>
            <a:r>
              <a:rPr lang="en-US" sz="2400" spc="-35" dirty="0">
                <a:latin typeface="Arial"/>
                <a:cs typeface="Arial"/>
              </a:rPr>
              <a:t> </a:t>
            </a:r>
            <a:r>
              <a:rPr lang="en-US" sz="2400" dirty="0">
                <a:latin typeface="Arial"/>
                <a:cs typeface="Arial"/>
              </a:rPr>
              <a:t>on</a:t>
            </a:r>
            <a:r>
              <a:rPr lang="en-US" sz="2400" spc="-30" dirty="0">
                <a:latin typeface="Arial"/>
                <a:cs typeface="Arial"/>
              </a:rPr>
              <a:t> </a:t>
            </a:r>
            <a:r>
              <a:rPr lang="en-US" sz="2400" dirty="0">
                <a:latin typeface="Arial"/>
                <a:cs typeface="Arial"/>
              </a:rPr>
              <a:t>the</a:t>
            </a:r>
            <a:r>
              <a:rPr lang="en-US" sz="2400" spc="-35" dirty="0">
                <a:latin typeface="Arial"/>
                <a:cs typeface="Arial"/>
              </a:rPr>
              <a:t> </a:t>
            </a:r>
            <a:r>
              <a:rPr lang="en-US" sz="2400" b="1" spc="-10" dirty="0">
                <a:latin typeface="Arial"/>
                <a:cs typeface="Arial"/>
              </a:rPr>
              <a:t>seashore</a:t>
            </a:r>
            <a:r>
              <a:rPr lang="en-US" sz="2400" spc="-10" dirty="0">
                <a:latin typeface="Arial"/>
                <a:cs typeface="Arial"/>
              </a:rPr>
              <a:t>.</a:t>
            </a:r>
            <a:r>
              <a:rPr lang="en-US" sz="2400" spc="-35" dirty="0">
                <a:latin typeface="Arial"/>
                <a:cs typeface="Arial"/>
              </a:rPr>
              <a:t> </a:t>
            </a:r>
            <a:r>
              <a:rPr lang="en-US" sz="2400" spc="-10" dirty="0">
                <a:latin typeface="Arial"/>
                <a:cs typeface="Arial"/>
              </a:rPr>
              <a:t>Discuss</a:t>
            </a:r>
            <a:r>
              <a:rPr lang="en-US" sz="2400" spc="-35" dirty="0">
                <a:latin typeface="Arial"/>
                <a:cs typeface="Arial"/>
              </a:rPr>
              <a:t> </a:t>
            </a:r>
            <a:r>
              <a:rPr lang="en-US" sz="2400" dirty="0">
                <a:latin typeface="Arial"/>
                <a:cs typeface="Arial"/>
              </a:rPr>
              <a:t>how</a:t>
            </a:r>
            <a:r>
              <a:rPr lang="en-US" sz="2400" spc="-30" dirty="0">
                <a:latin typeface="Arial"/>
                <a:cs typeface="Arial"/>
              </a:rPr>
              <a:t> </a:t>
            </a:r>
            <a:r>
              <a:rPr lang="en-US" sz="2400" dirty="0">
                <a:latin typeface="Arial"/>
                <a:cs typeface="Arial"/>
              </a:rPr>
              <a:t>a</a:t>
            </a:r>
            <a:r>
              <a:rPr lang="en-US" sz="2400" spc="-35" dirty="0">
                <a:latin typeface="Arial"/>
                <a:cs typeface="Arial"/>
              </a:rPr>
              <a:t> </a:t>
            </a:r>
            <a:r>
              <a:rPr lang="en-US" sz="2400" b="1" dirty="0">
                <a:latin typeface="Arial"/>
                <a:cs typeface="Arial"/>
              </a:rPr>
              <a:t>crew</a:t>
            </a:r>
            <a:r>
              <a:rPr lang="en-US" sz="2400" b="1" spc="-35" dirty="0">
                <a:latin typeface="Arial"/>
                <a:cs typeface="Arial"/>
              </a:rPr>
              <a:t> </a:t>
            </a:r>
            <a:r>
              <a:rPr lang="en-US" sz="2400" spc="-10" dirty="0">
                <a:latin typeface="Arial"/>
                <a:cs typeface="Arial"/>
              </a:rPr>
              <a:t>will</a:t>
            </a:r>
            <a:r>
              <a:rPr lang="en-US" sz="2400" spc="-35" dirty="0">
                <a:latin typeface="Arial"/>
                <a:cs typeface="Arial"/>
              </a:rPr>
              <a:t> </a:t>
            </a:r>
            <a:r>
              <a:rPr lang="en-US" sz="2400" spc="-25" dirty="0">
                <a:latin typeface="Arial"/>
                <a:cs typeface="Arial"/>
              </a:rPr>
              <a:t>get </a:t>
            </a:r>
            <a:r>
              <a:rPr lang="en-US" sz="2400" dirty="0">
                <a:latin typeface="Arial"/>
                <a:cs typeface="Arial"/>
              </a:rPr>
              <a:t>ready</a:t>
            </a:r>
            <a:r>
              <a:rPr lang="en-US" sz="2400" spc="-55" dirty="0">
                <a:latin typeface="Arial"/>
                <a:cs typeface="Arial"/>
              </a:rPr>
              <a:t> </a:t>
            </a:r>
            <a:r>
              <a:rPr lang="en-US" sz="2400" dirty="0">
                <a:latin typeface="Arial"/>
                <a:cs typeface="Arial"/>
              </a:rPr>
              <a:t>for</a:t>
            </a:r>
            <a:r>
              <a:rPr lang="en-US" sz="2400" spc="-55" dirty="0">
                <a:latin typeface="Arial"/>
                <a:cs typeface="Arial"/>
              </a:rPr>
              <a:t> </a:t>
            </a:r>
            <a:r>
              <a:rPr lang="en-US" sz="2400" dirty="0">
                <a:latin typeface="Arial"/>
                <a:cs typeface="Arial"/>
              </a:rPr>
              <a:t>their</a:t>
            </a:r>
            <a:r>
              <a:rPr lang="en-US" sz="2400" spc="-50" dirty="0">
                <a:latin typeface="Arial"/>
                <a:cs typeface="Arial"/>
              </a:rPr>
              <a:t> </a:t>
            </a:r>
            <a:r>
              <a:rPr lang="en-US" sz="2400" spc="-10" dirty="0">
                <a:latin typeface="Arial"/>
                <a:cs typeface="Arial"/>
              </a:rPr>
              <a:t>trip.</a:t>
            </a:r>
            <a:endParaRPr lang="en-US" sz="2400" dirty="0">
              <a:latin typeface="Arial"/>
              <a:cs typeface="Arial"/>
            </a:endParaRPr>
          </a:p>
          <a:p>
            <a:pPr marL="155575" indent="-71120">
              <a:lnSpc>
                <a:spcPct val="100000"/>
              </a:lnSpc>
              <a:buChar char="•"/>
              <a:tabLst>
                <a:tab pos="155575" algn="l"/>
              </a:tabLst>
            </a:pPr>
            <a:r>
              <a:rPr lang="en-US" sz="2400" dirty="0">
                <a:latin typeface="Arial"/>
                <a:cs typeface="Arial"/>
              </a:rPr>
              <a:t>What</a:t>
            </a:r>
            <a:r>
              <a:rPr lang="en-US" sz="2400" spc="-10" dirty="0">
                <a:latin typeface="Arial"/>
                <a:cs typeface="Arial"/>
              </a:rPr>
              <a:t> </a:t>
            </a:r>
            <a:r>
              <a:rPr lang="en-US" sz="2400" dirty="0">
                <a:latin typeface="Arial"/>
                <a:cs typeface="Arial"/>
              </a:rPr>
              <a:t>will</a:t>
            </a:r>
            <a:r>
              <a:rPr lang="en-US" sz="2400" spc="-5" dirty="0">
                <a:latin typeface="Arial"/>
                <a:cs typeface="Arial"/>
              </a:rPr>
              <a:t> </a:t>
            </a:r>
            <a:r>
              <a:rPr lang="en-US" sz="2400" dirty="0">
                <a:latin typeface="Arial"/>
                <a:cs typeface="Arial"/>
              </a:rPr>
              <a:t>their</a:t>
            </a:r>
            <a:r>
              <a:rPr lang="en-US" sz="2400" spc="-5" dirty="0">
                <a:latin typeface="Arial"/>
                <a:cs typeface="Arial"/>
              </a:rPr>
              <a:t> </a:t>
            </a:r>
            <a:r>
              <a:rPr lang="en-US" sz="2400" b="1" dirty="0">
                <a:latin typeface="Arial"/>
                <a:cs typeface="Arial"/>
              </a:rPr>
              <a:t>ship</a:t>
            </a:r>
            <a:r>
              <a:rPr lang="en-US" sz="2400" b="1" spc="-5" dirty="0">
                <a:latin typeface="Arial"/>
                <a:cs typeface="Arial"/>
              </a:rPr>
              <a:t> </a:t>
            </a:r>
            <a:r>
              <a:rPr lang="en-US" sz="2400" dirty="0">
                <a:latin typeface="Arial"/>
                <a:cs typeface="Arial"/>
              </a:rPr>
              <a:t>look</a:t>
            </a:r>
            <a:r>
              <a:rPr lang="en-US" sz="2400" spc="-5" dirty="0">
                <a:latin typeface="Arial"/>
                <a:cs typeface="Arial"/>
              </a:rPr>
              <a:t> </a:t>
            </a:r>
            <a:r>
              <a:rPr lang="en-US" sz="2400" spc="-10" dirty="0">
                <a:latin typeface="Arial"/>
                <a:cs typeface="Arial"/>
              </a:rPr>
              <a:t>like?</a:t>
            </a:r>
            <a:endParaRPr lang="en-US" sz="2400" dirty="0">
              <a:latin typeface="Arial"/>
              <a:cs typeface="Arial"/>
            </a:endParaRPr>
          </a:p>
          <a:p>
            <a:pPr marL="155575" indent="-71120">
              <a:lnSpc>
                <a:spcPct val="100000"/>
              </a:lnSpc>
              <a:buChar char="•"/>
              <a:tabLst>
                <a:tab pos="155575" algn="l"/>
              </a:tabLst>
            </a:pPr>
            <a:r>
              <a:rPr lang="en-US" sz="2400" dirty="0">
                <a:latin typeface="Arial"/>
                <a:cs typeface="Arial"/>
              </a:rPr>
              <a:t>What</a:t>
            </a:r>
            <a:r>
              <a:rPr lang="en-US" sz="2400" spc="-5" dirty="0">
                <a:latin typeface="Arial"/>
                <a:cs typeface="Arial"/>
              </a:rPr>
              <a:t> </a:t>
            </a:r>
            <a:r>
              <a:rPr lang="en-US" sz="2400" dirty="0">
                <a:latin typeface="Arial"/>
                <a:cs typeface="Arial"/>
              </a:rPr>
              <a:t>do ocean explorers need for</a:t>
            </a:r>
            <a:r>
              <a:rPr lang="en-US" sz="2400" spc="-5" dirty="0">
                <a:latin typeface="Arial"/>
                <a:cs typeface="Arial"/>
              </a:rPr>
              <a:t> </a:t>
            </a:r>
            <a:r>
              <a:rPr lang="en-US" sz="2400" dirty="0">
                <a:latin typeface="Arial"/>
                <a:cs typeface="Arial"/>
              </a:rPr>
              <a:t>their </a:t>
            </a:r>
            <a:r>
              <a:rPr lang="en-US" sz="2400" spc="-10" dirty="0">
                <a:latin typeface="Arial"/>
                <a:cs typeface="Arial"/>
              </a:rPr>
              <a:t>journey?</a:t>
            </a:r>
          </a:p>
          <a:p>
            <a:pPr marL="155575" indent="-71120">
              <a:lnSpc>
                <a:spcPct val="100000"/>
              </a:lnSpc>
              <a:buChar char="•"/>
              <a:tabLst>
                <a:tab pos="155575" algn="l"/>
              </a:tabLst>
            </a:pPr>
            <a:endParaRPr lang="en-US" sz="2400" spc="-10" dirty="0">
              <a:latin typeface="Arial"/>
              <a:cs typeface="Arial"/>
            </a:endParaRPr>
          </a:p>
          <a:p>
            <a:pPr marL="12700">
              <a:lnSpc>
                <a:spcPct val="100000"/>
              </a:lnSpc>
              <a:spcBef>
                <a:spcPts val="270"/>
              </a:spcBef>
            </a:pPr>
            <a:r>
              <a:rPr lang="en-US" sz="3600" b="1" dirty="0">
                <a:solidFill>
                  <a:srgbClr val="ED7004"/>
                </a:solidFill>
                <a:latin typeface="Tobi Pro ExtraBold"/>
                <a:cs typeface="Tobi Pro ExtraBold"/>
              </a:rPr>
              <a:t>Key</a:t>
            </a:r>
            <a:r>
              <a:rPr lang="en-US" sz="3600" b="1" spc="-50" dirty="0">
                <a:solidFill>
                  <a:srgbClr val="ED7004"/>
                </a:solidFill>
                <a:latin typeface="Tobi Pro ExtraBold"/>
                <a:cs typeface="Tobi Pro ExtraBold"/>
              </a:rPr>
              <a:t> </a:t>
            </a:r>
            <a:r>
              <a:rPr lang="en-US" sz="3600" b="1" spc="-10" dirty="0">
                <a:solidFill>
                  <a:srgbClr val="ED7004"/>
                </a:solidFill>
                <a:latin typeface="Tobi Pro ExtraBold"/>
                <a:cs typeface="Tobi Pro ExtraBold"/>
              </a:rPr>
              <a:t>Vocabulary</a:t>
            </a:r>
            <a:endParaRPr lang="en-US" sz="3600" b="1" dirty="0">
              <a:latin typeface="Tobi Pro ExtraBold"/>
              <a:cs typeface="Tobi Pro ExtraBold"/>
            </a:endParaRPr>
          </a:p>
          <a:p>
            <a:pPr marL="12700">
              <a:lnSpc>
                <a:spcPct val="100000"/>
              </a:lnSpc>
              <a:spcBef>
                <a:spcPts val="145"/>
              </a:spcBef>
            </a:pPr>
            <a:r>
              <a:rPr lang="en-US" sz="2400" dirty="0">
                <a:solidFill>
                  <a:srgbClr val="878787"/>
                </a:solidFill>
                <a:latin typeface="Arial"/>
                <a:cs typeface="Arial"/>
              </a:rPr>
              <a:t>seashore,</a:t>
            </a:r>
            <a:r>
              <a:rPr lang="en-US" sz="2400" spc="-20" dirty="0">
                <a:solidFill>
                  <a:srgbClr val="878787"/>
                </a:solidFill>
                <a:latin typeface="Arial"/>
                <a:cs typeface="Arial"/>
              </a:rPr>
              <a:t> </a:t>
            </a:r>
            <a:r>
              <a:rPr lang="en-US" sz="2400" spc="-10" dirty="0">
                <a:solidFill>
                  <a:srgbClr val="878787"/>
                </a:solidFill>
                <a:latin typeface="Arial"/>
                <a:cs typeface="Arial"/>
              </a:rPr>
              <a:t>crew,</a:t>
            </a:r>
            <a:r>
              <a:rPr lang="en-US" sz="2400" spc="-20" dirty="0">
                <a:solidFill>
                  <a:srgbClr val="878787"/>
                </a:solidFill>
                <a:latin typeface="Arial"/>
                <a:cs typeface="Arial"/>
              </a:rPr>
              <a:t> ship</a:t>
            </a:r>
            <a:endParaRPr lang="en-US" sz="2400" dirty="0">
              <a:latin typeface="Arial"/>
              <a:cs typeface="Arial"/>
            </a:endParaRPr>
          </a:p>
          <a:p>
            <a:pPr marL="155575" indent="-71120">
              <a:lnSpc>
                <a:spcPct val="100000"/>
              </a:lnSpc>
              <a:buChar char="•"/>
              <a:tabLst>
                <a:tab pos="155575" algn="l"/>
              </a:tabLst>
            </a:pPr>
            <a:endParaRPr lang="en-US" sz="2400" dirty="0">
              <a:latin typeface="Arial"/>
              <a:cs typeface="Arial"/>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03602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a:lnSpc>
                <a:spcPct val="100000"/>
              </a:lnSpc>
              <a:spcBef>
                <a:spcPts val="360"/>
              </a:spcBef>
            </a:pPr>
            <a:r>
              <a:rPr lang="en-US" sz="4400" b="1" spc="-10" dirty="0">
                <a:solidFill>
                  <a:srgbClr val="662884"/>
                </a:solidFill>
                <a:latin typeface="Tobi Pro ExtraBold"/>
                <a:cs typeface="Tobi Pro ExtraBold"/>
              </a:rPr>
              <a:t>Explore</a:t>
            </a:r>
            <a:r>
              <a:rPr lang="en-US" sz="4400" b="1" spc="-50" dirty="0">
                <a:solidFill>
                  <a:srgbClr val="662884"/>
                </a:solidFill>
                <a:latin typeface="Tobi Pro ExtraBold"/>
                <a:cs typeface="Tobi Pro ExtraBold"/>
              </a:rPr>
              <a:t> </a:t>
            </a:r>
            <a:r>
              <a:rPr lang="en-US" sz="4400" b="1" spc="-30" dirty="0">
                <a:solidFill>
                  <a:srgbClr val="662884"/>
                </a:solidFill>
                <a:latin typeface="Tobi Pro ExtraBold"/>
                <a:cs typeface="Tobi Pro ExtraBold"/>
              </a:rPr>
              <a:t>Task</a:t>
            </a:r>
            <a:r>
              <a:rPr lang="en-US" sz="4400" b="1" spc="-45" dirty="0">
                <a:solidFill>
                  <a:srgbClr val="662884"/>
                </a:solidFill>
                <a:latin typeface="Tobi Pro ExtraBold"/>
                <a:cs typeface="Tobi Pro ExtraBold"/>
              </a:rPr>
              <a:t> </a:t>
            </a:r>
            <a:r>
              <a:rPr lang="en-US" sz="4400" b="1" spc="-45" dirty="0">
                <a:solidFill>
                  <a:srgbClr val="662884"/>
                </a:solidFill>
                <a:latin typeface="Calibri"/>
                <a:cs typeface="Calibri"/>
              </a:rPr>
              <a:t>(1O</a:t>
            </a:r>
            <a:r>
              <a:rPr lang="en-US" sz="4400" b="1" spc="-55" dirty="0">
                <a:solidFill>
                  <a:srgbClr val="662884"/>
                </a:solidFill>
                <a:latin typeface="Calibri"/>
                <a:cs typeface="Calibri"/>
              </a:rPr>
              <a:t> </a:t>
            </a:r>
            <a:r>
              <a:rPr lang="en-US" sz="4400" b="1" spc="45" dirty="0">
                <a:solidFill>
                  <a:srgbClr val="662884"/>
                </a:solidFill>
                <a:latin typeface="Calibri"/>
                <a:cs typeface="Calibri"/>
              </a:rPr>
              <a:t>minutes)</a:t>
            </a:r>
            <a:endParaRPr lang="en-US" sz="4400" b="1" dirty="0">
              <a:latin typeface="Calibri"/>
              <a:cs typeface="Calibri"/>
            </a:endParaRPr>
          </a:p>
          <a:p>
            <a:pPr marL="12700" marR="5080">
              <a:lnSpc>
                <a:spcPct val="100000"/>
              </a:lnSpc>
              <a:spcBef>
                <a:spcPts val="165"/>
              </a:spcBef>
            </a:pPr>
            <a:r>
              <a:rPr lang="en-US" sz="2400" dirty="0">
                <a:latin typeface="Arial"/>
                <a:cs typeface="Arial"/>
              </a:rPr>
              <a:t>Show</a:t>
            </a:r>
            <a:r>
              <a:rPr lang="en-US" sz="2400" spc="-40"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Discover</a:t>
            </a:r>
            <a:r>
              <a:rPr lang="en-US" sz="2400" spc="-40" dirty="0">
                <a:latin typeface="Arial"/>
                <a:cs typeface="Arial"/>
              </a:rPr>
              <a:t> </a:t>
            </a:r>
            <a:r>
              <a:rPr lang="en-US" sz="2400" dirty="0">
                <a:latin typeface="Arial"/>
                <a:cs typeface="Arial"/>
              </a:rPr>
              <a:t>Story</a:t>
            </a:r>
            <a:r>
              <a:rPr lang="en-US" sz="2400" spc="-40" dirty="0">
                <a:latin typeface="Arial"/>
                <a:cs typeface="Arial"/>
              </a:rPr>
              <a:t> </a:t>
            </a:r>
            <a:r>
              <a:rPr lang="en-US" sz="2400" dirty="0">
                <a:latin typeface="Arial"/>
                <a:cs typeface="Arial"/>
              </a:rPr>
              <a:t>to</a:t>
            </a:r>
            <a:r>
              <a:rPr lang="en-US" sz="2400" spc="-35"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children</a:t>
            </a:r>
            <a:r>
              <a:rPr lang="en-US" sz="2400" spc="-40" dirty="0">
                <a:latin typeface="Arial"/>
                <a:cs typeface="Arial"/>
              </a:rPr>
              <a:t> </a:t>
            </a:r>
            <a:r>
              <a:rPr lang="en-US" sz="2400" spc="-10" dirty="0">
                <a:latin typeface="Arial"/>
                <a:cs typeface="Arial"/>
              </a:rPr>
              <a:t>again</a:t>
            </a:r>
            <a:r>
              <a:rPr lang="en-US" sz="2400" spc="-40" dirty="0">
                <a:latin typeface="Arial"/>
                <a:cs typeface="Arial"/>
              </a:rPr>
              <a:t> </a:t>
            </a:r>
            <a:r>
              <a:rPr lang="en-US" sz="2400" dirty="0">
                <a:latin typeface="Arial"/>
                <a:cs typeface="Arial"/>
              </a:rPr>
              <a:t>and</a:t>
            </a:r>
            <a:r>
              <a:rPr lang="en-US" sz="2400" spc="-35" dirty="0">
                <a:latin typeface="Arial"/>
                <a:cs typeface="Arial"/>
              </a:rPr>
              <a:t> </a:t>
            </a:r>
            <a:r>
              <a:rPr lang="en-US" sz="2400" dirty="0">
                <a:latin typeface="Arial"/>
                <a:cs typeface="Arial"/>
              </a:rPr>
              <a:t>point</a:t>
            </a:r>
            <a:r>
              <a:rPr lang="en-US" sz="2400" spc="-40" dirty="0">
                <a:latin typeface="Arial"/>
                <a:cs typeface="Arial"/>
              </a:rPr>
              <a:t> </a:t>
            </a:r>
            <a:r>
              <a:rPr lang="en-US" sz="2400" dirty="0">
                <a:latin typeface="Arial"/>
                <a:cs typeface="Arial"/>
              </a:rPr>
              <a:t>out</a:t>
            </a:r>
            <a:r>
              <a:rPr lang="en-US" sz="2400" spc="-40" dirty="0">
                <a:latin typeface="Arial"/>
                <a:cs typeface="Arial"/>
              </a:rPr>
              <a:t> </a:t>
            </a:r>
            <a:r>
              <a:rPr lang="en-US" sz="2400" dirty="0">
                <a:latin typeface="Arial"/>
                <a:cs typeface="Arial"/>
              </a:rPr>
              <a:t>the</a:t>
            </a:r>
            <a:r>
              <a:rPr lang="en-US" sz="2400" spc="-40" dirty="0">
                <a:latin typeface="Arial"/>
                <a:cs typeface="Arial"/>
              </a:rPr>
              <a:t> </a:t>
            </a:r>
            <a:r>
              <a:rPr lang="en-US" sz="2400" spc="-10" dirty="0">
                <a:latin typeface="Arial"/>
                <a:cs typeface="Arial"/>
              </a:rPr>
              <a:t>submarine </a:t>
            </a:r>
            <a:r>
              <a:rPr lang="en-US" sz="2400" dirty="0">
                <a:latin typeface="Arial"/>
                <a:cs typeface="Arial"/>
              </a:rPr>
              <a:t>on</a:t>
            </a:r>
            <a:r>
              <a:rPr lang="en-US" sz="2400" spc="-55" dirty="0">
                <a:latin typeface="Arial"/>
                <a:cs typeface="Arial"/>
              </a:rPr>
              <a:t> </a:t>
            </a:r>
            <a:r>
              <a:rPr lang="en-US" sz="2400" dirty="0">
                <a:latin typeface="Arial"/>
                <a:cs typeface="Arial"/>
              </a:rPr>
              <a:t>each</a:t>
            </a:r>
            <a:r>
              <a:rPr lang="en-US" sz="2400" spc="-35" dirty="0">
                <a:latin typeface="Arial"/>
                <a:cs typeface="Arial"/>
              </a:rPr>
              <a:t> </a:t>
            </a:r>
            <a:r>
              <a:rPr lang="en-US" sz="2400" dirty="0">
                <a:latin typeface="Arial"/>
                <a:cs typeface="Arial"/>
              </a:rPr>
              <a:t>page.</a:t>
            </a:r>
            <a:r>
              <a:rPr lang="en-US" sz="2400" spc="-55" dirty="0">
                <a:latin typeface="Arial"/>
                <a:cs typeface="Arial"/>
              </a:rPr>
              <a:t> </a:t>
            </a:r>
            <a:r>
              <a:rPr lang="en-US" sz="2400" spc="-45" dirty="0">
                <a:latin typeface="Arial"/>
                <a:cs typeface="Arial"/>
              </a:rPr>
              <a:t>Tell</a:t>
            </a:r>
            <a:r>
              <a:rPr lang="en-US" sz="2400" spc="-25" dirty="0">
                <a:latin typeface="Arial"/>
                <a:cs typeface="Arial"/>
              </a:rPr>
              <a:t> </a:t>
            </a:r>
            <a:r>
              <a:rPr lang="en-US" sz="2400" dirty="0">
                <a:latin typeface="Arial"/>
                <a:cs typeface="Arial"/>
              </a:rPr>
              <a:t>them</a:t>
            </a:r>
            <a:r>
              <a:rPr lang="en-US" sz="2400" spc="-35" dirty="0">
                <a:latin typeface="Arial"/>
                <a:cs typeface="Arial"/>
              </a:rPr>
              <a:t> </a:t>
            </a:r>
            <a:r>
              <a:rPr lang="en-US" sz="2400" dirty="0">
                <a:latin typeface="Arial"/>
                <a:cs typeface="Arial"/>
              </a:rPr>
              <a:t>they</a:t>
            </a:r>
            <a:r>
              <a:rPr lang="en-US" sz="2400" spc="-40" dirty="0">
                <a:latin typeface="Arial"/>
                <a:cs typeface="Arial"/>
              </a:rPr>
              <a:t> </a:t>
            </a:r>
            <a:r>
              <a:rPr lang="en-US" sz="2400" spc="-10" dirty="0">
                <a:latin typeface="Arial"/>
                <a:cs typeface="Arial"/>
              </a:rPr>
              <a:t>will</a:t>
            </a:r>
            <a:r>
              <a:rPr lang="en-US" sz="2400" spc="-35" dirty="0">
                <a:latin typeface="Arial"/>
                <a:cs typeface="Arial"/>
              </a:rPr>
              <a:t> </a:t>
            </a:r>
            <a:r>
              <a:rPr lang="en-US" sz="2400" dirty="0">
                <a:latin typeface="Arial"/>
                <a:cs typeface="Arial"/>
              </a:rPr>
              <a:t>be</a:t>
            </a:r>
            <a:r>
              <a:rPr lang="en-US" sz="2400" spc="-40" dirty="0">
                <a:latin typeface="Arial"/>
                <a:cs typeface="Arial"/>
              </a:rPr>
              <a:t> </a:t>
            </a:r>
            <a:r>
              <a:rPr lang="en-US" sz="2400" spc="-10" dirty="0">
                <a:latin typeface="Arial"/>
                <a:cs typeface="Arial"/>
              </a:rPr>
              <a:t>getting</a:t>
            </a:r>
            <a:r>
              <a:rPr lang="en-US" sz="2400" spc="-35" dirty="0">
                <a:latin typeface="Arial"/>
                <a:cs typeface="Arial"/>
              </a:rPr>
              <a:t> </a:t>
            </a:r>
            <a:r>
              <a:rPr lang="en-US" sz="2400" dirty="0">
                <a:latin typeface="Arial"/>
                <a:cs typeface="Arial"/>
              </a:rPr>
              <a:t>ready</a:t>
            </a:r>
            <a:r>
              <a:rPr lang="en-US" sz="2400" spc="-35" dirty="0">
                <a:latin typeface="Arial"/>
                <a:cs typeface="Arial"/>
              </a:rPr>
              <a:t> </a:t>
            </a:r>
            <a:r>
              <a:rPr lang="en-US" sz="2400" dirty="0">
                <a:latin typeface="Arial"/>
                <a:cs typeface="Arial"/>
              </a:rPr>
              <a:t>for</a:t>
            </a:r>
            <a:r>
              <a:rPr lang="en-US" sz="2400" spc="-40" dirty="0">
                <a:latin typeface="Arial"/>
                <a:cs typeface="Arial"/>
              </a:rPr>
              <a:t> </a:t>
            </a:r>
            <a:r>
              <a:rPr lang="en-US" sz="2400" dirty="0">
                <a:latin typeface="Arial"/>
                <a:cs typeface="Arial"/>
              </a:rPr>
              <a:t>a</a:t>
            </a:r>
            <a:r>
              <a:rPr lang="en-US" sz="2400" spc="-35" dirty="0">
                <a:latin typeface="Arial"/>
                <a:cs typeface="Arial"/>
              </a:rPr>
              <a:t> </a:t>
            </a:r>
            <a:r>
              <a:rPr lang="en-US" sz="2400" spc="-10" dirty="0">
                <a:latin typeface="Arial"/>
                <a:cs typeface="Arial"/>
              </a:rPr>
              <a:t>journey</a:t>
            </a:r>
            <a:r>
              <a:rPr lang="en-US" sz="2400" spc="-40" dirty="0">
                <a:latin typeface="Arial"/>
                <a:cs typeface="Arial"/>
              </a:rPr>
              <a:t> </a:t>
            </a:r>
            <a:r>
              <a:rPr lang="en-US" sz="2400" dirty="0">
                <a:latin typeface="Arial"/>
                <a:cs typeface="Arial"/>
              </a:rPr>
              <a:t>into</a:t>
            </a:r>
            <a:r>
              <a:rPr lang="en-US" sz="2400" spc="-35" dirty="0">
                <a:latin typeface="Arial"/>
                <a:cs typeface="Arial"/>
              </a:rPr>
              <a:t> </a:t>
            </a:r>
            <a:r>
              <a:rPr lang="en-US" sz="2400" spc="-25" dirty="0">
                <a:latin typeface="Arial"/>
                <a:cs typeface="Arial"/>
              </a:rPr>
              <a:t>the </a:t>
            </a:r>
            <a:r>
              <a:rPr lang="en-US" sz="2400" spc="-10" dirty="0">
                <a:latin typeface="Arial"/>
                <a:cs typeface="Arial"/>
              </a:rPr>
              <a:t>ocean</a:t>
            </a:r>
            <a:r>
              <a:rPr lang="en-US" sz="2400" spc="-45" dirty="0">
                <a:latin typeface="Arial"/>
                <a:cs typeface="Arial"/>
              </a:rPr>
              <a:t> </a:t>
            </a:r>
            <a:r>
              <a:rPr lang="en-US" sz="2400" dirty="0">
                <a:latin typeface="Arial"/>
                <a:cs typeface="Arial"/>
              </a:rPr>
              <a:t>to</a:t>
            </a:r>
            <a:r>
              <a:rPr lang="en-US" sz="2400" spc="-45" dirty="0">
                <a:latin typeface="Arial"/>
                <a:cs typeface="Arial"/>
              </a:rPr>
              <a:t> </a:t>
            </a:r>
            <a:r>
              <a:rPr lang="en-US" sz="2400" dirty="0">
                <a:latin typeface="Arial"/>
                <a:cs typeface="Arial"/>
              </a:rPr>
              <a:t>see</a:t>
            </a:r>
            <a:r>
              <a:rPr lang="en-US" sz="2400" spc="-40" dirty="0">
                <a:latin typeface="Arial"/>
                <a:cs typeface="Arial"/>
              </a:rPr>
              <a:t> </a:t>
            </a:r>
            <a:r>
              <a:rPr lang="en-US" sz="2400" dirty="0">
                <a:latin typeface="Arial"/>
                <a:cs typeface="Arial"/>
              </a:rPr>
              <a:t>what</a:t>
            </a:r>
            <a:r>
              <a:rPr lang="en-US" sz="2400" spc="-45" dirty="0">
                <a:latin typeface="Arial"/>
                <a:cs typeface="Arial"/>
              </a:rPr>
              <a:t> </a:t>
            </a:r>
            <a:r>
              <a:rPr lang="en-US" sz="2400" dirty="0">
                <a:latin typeface="Arial"/>
                <a:cs typeface="Arial"/>
              </a:rPr>
              <a:t>they</a:t>
            </a:r>
            <a:r>
              <a:rPr lang="en-US" sz="2400" spc="-40" dirty="0">
                <a:latin typeface="Arial"/>
                <a:cs typeface="Arial"/>
              </a:rPr>
              <a:t> </a:t>
            </a:r>
            <a:r>
              <a:rPr lang="en-US" sz="2400" dirty="0">
                <a:latin typeface="Arial"/>
                <a:cs typeface="Arial"/>
              </a:rPr>
              <a:t>can</a:t>
            </a:r>
            <a:r>
              <a:rPr lang="en-US" sz="2400" spc="-45" dirty="0">
                <a:latin typeface="Arial"/>
                <a:cs typeface="Arial"/>
              </a:rPr>
              <a:t> </a:t>
            </a:r>
            <a:r>
              <a:rPr lang="en-US" sz="2400" spc="-10" dirty="0">
                <a:latin typeface="Arial"/>
                <a:cs typeface="Arial"/>
              </a:rPr>
              <a:t>discover.</a:t>
            </a:r>
          </a:p>
          <a:p>
            <a:pPr marL="12700" marR="5080">
              <a:lnSpc>
                <a:spcPct val="100000"/>
              </a:lnSpc>
              <a:spcBef>
                <a:spcPts val="165"/>
              </a:spcBef>
            </a:pPr>
            <a:endParaRPr lang="en-US" sz="2400" spc="-10" dirty="0">
              <a:latin typeface="Arial"/>
              <a:cs typeface="Arial"/>
            </a:endParaRPr>
          </a:p>
          <a:p>
            <a:pPr marL="12700" marR="5080">
              <a:lnSpc>
                <a:spcPct val="100000"/>
              </a:lnSpc>
              <a:spcBef>
                <a:spcPts val="100"/>
              </a:spcBef>
            </a:pPr>
            <a:r>
              <a:rPr lang="en-US" sz="2400" spc="-10" dirty="0">
                <a:latin typeface="Arial"/>
                <a:cs typeface="Arial"/>
              </a:rPr>
              <a:t>Ocean</a:t>
            </a:r>
            <a:r>
              <a:rPr lang="en-US" sz="2400" spc="-35" dirty="0">
                <a:latin typeface="Arial"/>
                <a:cs typeface="Arial"/>
              </a:rPr>
              <a:t> </a:t>
            </a:r>
            <a:r>
              <a:rPr lang="en-US" sz="2400" spc="-10" dirty="0">
                <a:latin typeface="Arial"/>
                <a:cs typeface="Arial"/>
              </a:rPr>
              <a:t>adventures</a:t>
            </a:r>
            <a:r>
              <a:rPr lang="en-US" sz="2400" spc="-35" dirty="0">
                <a:latin typeface="Arial"/>
                <a:cs typeface="Arial"/>
              </a:rPr>
              <a:t> </a:t>
            </a:r>
            <a:r>
              <a:rPr lang="en-US" sz="2400" dirty="0">
                <a:latin typeface="Arial"/>
                <a:cs typeface="Arial"/>
              </a:rPr>
              <a:t>start</a:t>
            </a:r>
            <a:r>
              <a:rPr lang="en-US" sz="2400" spc="-35" dirty="0">
                <a:latin typeface="Arial"/>
                <a:cs typeface="Arial"/>
              </a:rPr>
              <a:t> </a:t>
            </a:r>
            <a:r>
              <a:rPr lang="en-US" sz="2400" dirty="0">
                <a:latin typeface="Arial"/>
                <a:cs typeface="Arial"/>
              </a:rPr>
              <a:t>on</a:t>
            </a:r>
            <a:r>
              <a:rPr lang="en-US" sz="2400" spc="-30" dirty="0">
                <a:latin typeface="Arial"/>
                <a:cs typeface="Arial"/>
              </a:rPr>
              <a:t> </a:t>
            </a:r>
            <a:r>
              <a:rPr lang="en-US" sz="2400" dirty="0">
                <a:latin typeface="Arial"/>
                <a:cs typeface="Arial"/>
              </a:rPr>
              <a:t>the</a:t>
            </a:r>
            <a:r>
              <a:rPr lang="en-US" sz="2400" spc="-35" dirty="0">
                <a:latin typeface="Arial"/>
                <a:cs typeface="Arial"/>
              </a:rPr>
              <a:t> </a:t>
            </a:r>
            <a:r>
              <a:rPr lang="en-US" sz="2400" b="1" spc="-10" dirty="0">
                <a:latin typeface="Arial"/>
                <a:cs typeface="Arial"/>
              </a:rPr>
              <a:t>seashore</a:t>
            </a:r>
            <a:r>
              <a:rPr lang="en-US" sz="2400" spc="-10" dirty="0">
                <a:latin typeface="Arial"/>
                <a:cs typeface="Arial"/>
              </a:rPr>
              <a:t>.</a:t>
            </a:r>
            <a:r>
              <a:rPr lang="en-US" sz="2400" spc="-35" dirty="0">
                <a:latin typeface="Arial"/>
                <a:cs typeface="Arial"/>
              </a:rPr>
              <a:t> </a:t>
            </a:r>
            <a:r>
              <a:rPr lang="en-US" sz="2400" spc="-10" dirty="0">
                <a:latin typeface="Arial"/>
                <a:cs typeface="Arial"/>
              </a:rPr>
              <a:t>Discuss</a:t>
            </a:r>
            <a:r>
              <a:rPr lang="en-US" sz="2400" spc="-35" dirty="0">
                <a:latin typeface="Arial"/>
                <a:cs typeface="Arial"/>
              </a:rPr>
              <a:t> </a:t>
            </a:r>
            <a:r>
              <a:rPr lang="en-US" sz="2400" dirty="0">
                <a:latin typeface="Arial"/>
                <a:cs typeface="Arial"/>
              </a:rPr>
              <a:t>how</a:t>
            </a:r>
            <a:r>
              <a:rPr lang="en-US" sz="2400" spc="-30" dirty="0">
                <a:latin typeface="Arial"/>
                <a:cs typeface="Arial"/>
              </a:rPr>
              <a:t> </a:t>
            </a:r>
            <a:r>
              <a:rPr lang="en-US" sz="2400" dirty="0">
                <a:latin typeface="Arial"/>
                <a:cs typeface="Arial"/>
              </a:rPr>
              <a:t>a</a:t>
            </a:r>
            <a:r>
              <a:rPr lang="en-US" sz="2400" spc="-35" dirty="0">
                <a:latin typeface="Arial"/>
                <a:cs typeface="Arial"/>
              </a:rPr>
              <a:t> </a:t>
            </a:r>
            <a:r>
              <a:rPr lang="en-US" sz="2400" b="1" dirty="0">
                <a:latin typeface="Arial"/>
                <a:cs typeface="Arial"/>
              </a:rPr>
              <a:t>crew</a:t>
            </a:r>
            <a:r>
              <a:rPr lang="en-US" sz="2400" b="1" spc="-35" dirty="0">
                <a:latin typeface="Arial"/>
                <a:cs typeface="Arial"/>
              </a:rPr>
              <a:t> </a:t>
            </a:r>
            <a:r>
              <a:rPr lang="en-US" sz="2400" spc="-10" dirty="0">
                <a:latin typeface="Arial"/>
                <a:cs typeface="Arial"/>
              </a:rPr>
              <a:t>will</a:t>
            </a:r>
            <a:r>
              <a:rPr lang="en-US" sz="2400" spc="-35" dirty="0">
                <a:latin typeface="Arial"/>
                <a:cs typeface="Arial"/>
              </a:rPr>
              <a:t> </a:t>
            </a:r>
            <a:r>
              <a:rPr lang="en-US" sz="2400" spc="-25" dirty="0">
                <a:latin typeface="Arial"/>
                <a:cs typeface="Arial"/>
              </a:rPr>
              <a:t>get </a:t>
            </a:r>
            <a:r>
              <a:rPr lang="en-US" sz="2400" dirty="0">
                <a:latin typeface="Arial"/>
                <a:cs typeface="Arial"/>
              </a:rPr>
              <a:t>ready</a:t>
            </a:r>
            <a:r>
              <a:rPr lang="en-US" sz="2400" spc="-55" dirty="0">
                <a:latin typeface="Arial"/>
                <a:cs typeface="Arial"/>
              </a:rPr>
              <a:t> </a:t>
            </a:r>
            <a:r>
              <a:rPr lang="en-US" sz="2400" dirty="0">
                <a:latin typeface="Arial"/>
                <a:cs typeface="Arial"/>
              </a:rPr>
              <a:t>for</a:t>
            </a:r>
            <a:r>
              <a:rPr lang="en-US" sz="2400" spc="-55" dirty="0">
                <a:latin typeface="Arial"/>
                <a:cs typeface="Arial"/>
              </a:rPr>
              <a:t> </a:t>
            </a:r>
            <a:r>
              <a:rPr lang="en-US" sz="2400" dirty="0">
                <a:latin typeface="Arial"/>
                <a:cs typeface="Arial"/>
              </a:rPr>
              <a:t>their</a:t>
            </a:r>
            <a:r>
              <a:rPr lang="en-US" sz="2400" spc="-50" dirty="0">
                <a:latin typeface="Arial"/>
                <a:cs typeface="Arial"/>
              </a:rPr>
              <a:t> </a:t>
            </a:r>
            <a:r>
              <a:rPr lang="en-US" sz="2400" spc="-10" dirty="0">
                <a:latin typeface="Arial"/>
                <a:cs typeface="Arial"/>
              </a:rPr>
              <a:t>trip.</a:t>
            </a:r>
            <a:endParaRPr lang="en-US" sz="2400" dirty="0">
              <a:latin typeface="Arial"/>
              <a:cs typeface="Arial"/>
            </a:endParaRPr>
          </a:p>
          <a:p>
            <a:pPr marL="155575" indent="-71120">
              <a:lnSpc>
                <a:spcPct val="100000"/>
              </a:lnSpc>
              <a:buChar char="•"/>
              <a:tabLst>
                <a:tab pos="155575" algn="l"/>
              </a:tabLst>
            </a:pPr>
            <a:r>
              <a:rPr lang="en-US" sz="2400" dirty="0">
                <a:latin typeface="Arial"/>
                <a:cs typeface="Arial"/>
              </a:rPr>
              <a:t>What</a:t>
            </a:r>
            <a:r>
              <a:rPr lang="en-US" sz="2400" spc="-10" dirty="0">
                <a:latin typeface="Arial"/>
                <a:cs typeface="Arial"/>
              </a:rPr>
              <a:t> </a:t>
            </a:r>
            <a:r>
              <a:rPr lang="en-US" sz="2400" dirty="0">
                <a:latin typeface="Arial"/>
                <a:cs typeface="Arial"/>
              </a:rPr>
              <a:t>will</a:t>
            </a:r>
            <a:r>
              <a:rPr lang="en-US" sz="2400" spc="-5" dirty="0">
                <a:latin typeface="Arial"/>
                <a:cs typeface="Arial"/>
              </a:rPr>
              <a:t> </a:t>
            </a:r>
            <a:r>
              <a:rPr lang="en-US" sz="2400" dirty="0">
                <a:latin typeface="Arial"/>
                <a:cs typeface="Arial"/>
              </a:rPr>
              <a:t>their</a:t>
            </a:r>
            <a:r>
              <a:rPr lang="en-US" sz="2400" spc="-5" dirty="0">
                <a:latin typeface="Arial"/>
                <a:cs typeface="Arial"/>
              </a:rPr>
              <a:t> </a:t>
            </a:r>
            <a:r>
              <a:rPr lang="en-US" sz="2400" b="1" dirty="0">
                <a:latin typeface="Arial"/>
                <a:cs typeface="Arial"/>
              </a:rPr>
              <a:t>ship</a:t>
            </a:r>
            <a:r>
              <a:rPr lang="en-US" sz="2400" b="1" spc="-5" dirty="0">
                <a:latin typeface="Arial"/>
                <a:cs typeface="Arial"/>
              </a:rPr>
              <a:t> </a:t>
            </a:r>
            <a:r>
              <a:rPr lang="en-US" sz="2400" dirty="0">
                <a:latin typeface="Arial"/>
                <a:cs typeface="Arial"/>
              </a:rPr>
              <a:t>look</a:t>
            </a:r>
            <a:r>
              <a:rPr lang="en-US" sz="2400" spc="-5" dirty="0">
                <a:latin typeface="Arial"/>
                <a:cs typeface="Arial"/>
              </a:rPr>
              <a:t> </a:t>
            </a:r>
            <a:r>
              <a:rPr lang="en-US" sz="2400" spc="-10" dirty="0">
                <a:latin typeface="Arial"/>
                <a:cs typeface="Arial"/>
              </a:rPr>
              <a:t>like?</a:t>
            </a:r>
            <a:endParaRPr lang="en-US" sz="2400" dirty="0">
              <a:latin typeface="Arial"/>
              <a:cs typeface="Arial"/>
            </a:endParaRPr>
          </a:p>
          <a:p>
            <a:pPr marL="155575" indent="-71120">
              <a:lnSpc>
                <a:spcPct val="100000"/>
              </a:lnSpc>
              <a:buChar char="•"/>
              <a:tabLst>
                <a:tab pos="155575" algn="l"/>
              </a:tabLst>
            </a:pPr>
            <a:r>
              <a:rPr lang="en-US" sz="2400" dirty="0">
                <a:latin typeface="Arial"/>
                <a:cs typeface="Arial"/>
              </a:rPr>
              <a:t>What</a:t>
            </a:r>
            <a:r>
              <a:rPr lang="en-US" sz="2400" spc="-5" dirty="0">
                <a:latin typeface="Arial"/>
                <a:cs typeface="Arial"/>
              </a:rPr>
              <a:t> </a:t>
            </a:r>
            <a:r>
              <a:rPr lang="en-US" sz="2400" dirty="0">
                <a:latin typeface="Arial"/>
                <a:cs typeface="Arial"/>
              </a:rPr>
              <a:t>do ocean explorers need for</a:t>
            </a:r>
            <a:r>
              <a:rPr lang="en-US" sz="2400" spc="-5" dirty="0">
                <a:latin typeface="Arial"/>
                <a:cs typeface="Arial"/>
              </a:rPr>
              <a:t> </a:t>
            </a:r>
            <a:r>
              <a:rPr lang="en-US" sz="2400" dirty="0">
                <a:latin typeface="Arial"/>
                <a:cs typeface="Arial"/>
              </a:rPr>
              <a:t>their </a:t>
            </a:r>
            <a:r>
              <a:rPr lang="en-US" sz="2400" spc="-10" dirty="0">
                <a:latin typeface="Arial"/>
                <a:cs typeface="Arial"/>
              </a:rPr>
              <a:t>journey?</a:t>
            </a:r>
          </a:p>
          <a:p>
            <a:pPr marL="155575" indent="-71120">
              <a:lnSpc>
                <a:spcPct val="100000"/>
              </a:lnSpc>
              <a:buChar char="•"/>
              <a:tabLst>
                <a:tab pos="155575" algn="l"/>
              </a:tabLst>
            </a:pPr>
            <a:endParaRPr lang="en-US" sz="2400" spc="-10" dirty="0">
              <a:latin typeface="Arial"/>
              <a:cs typeface="Arial"/>
            </a:endParaRPr>
          </a:p>
          <a:p>
            <a:pPr marL="12700">
              <a:lnSpc>
                <a:spcPct val="100000"/>
              </a:lnSpc>
              <a:spcBef>
                <a:spcPts val="270"/>
              </a:spcBef>
            </a:pPr>
            <a:r>
              <a:rPr lang="en-US" sz="3600" b="1" dirty="0">
                <a:solidFill>
                  <a:srgbClr val="ED7004"/>
                </a:solidFill>
                <a:latin typeface="Tobi Pro ExtraBold"/>
                <a:cs typeface="Tobi Pro ExtraBold"/>
              </a:rPr>
              <a:t>Key</a:t>
            </a:r>
            <a:r>
              <a:rPr lang="en-US" sz="3600" b="1" spc="-50" dirty="0">
                <a:solidFill>
                  <a:srgbClr val="ED7004"/>
                </a:solidFill>
                <a:latin typeface="Tobi Pro ExtraBold"/>
                <a:cs typeface="Tobi Pro ExtraBold"/>
              </a:rPr>
              <a:t> </a:t>
            </a:r>
            <a:r>
              <a:rPr lang="en-US" sz="3600" b="1" spc="-10" dirty="0">
                <a:solidFill>
                  <a:srgbClr val="ED7004"/>
                </a:solidFill>
                <a:latin typeface="Tobi Pro ExtraBold"/>
                <a:cs typeface="Tobi Pro ExtraBold"/>
              </a:rPr>
              <a:t>Vocabulary</a:t>
            </a:r>
            <a:endParaRPr lang="en-US" sz="3600" b="1" dirty="0">
              <a:latin typeface="Tobi Pro ExtraBold"/>
              <a:cs typeface="Tobi Pro ExtraBold"/>
            </a:endParaRPr>
          </a:p>
          <a:p>
            <a:pPr marL="12700">
              <a:lnSpc>
                <a:spcPct val="100000"/>
              </a:lnSpc>
              <a:spcBef>
                <a:spcPts val="145"/>
              </a:spcBef>
            </a:pPr>
            <a:r>
              <a:rPr lang="en-US" sz="2400" dirty="0">
                <a:solidFill>
                  <a:srgbClr val="878787"/>
                </a:solidFill>
                <a:latin typeface="Arial"/>
                <a:cs typeface="Arial"/>
              </a:rPr>
              <a:t>seashore,</a:t>
            </a:r>
            <a:r>
              <a:rPr lang="en-US" sz="2400" spc="-20" dirty="0">
                <a:solidFill>
                  <a:srgbClr val="878787"/>
                </a:solidFill>
                <a:latin typeface="Arial"/>
                <a:cs typeface="Arial"/>
              </a:rPr>
              <a:t> </a:t>
            </a:r>
            <a:r>
              <a:rPr lang="en-US" sz="2400" spc="-10" dirty="0">
                <a:solidFill>
                  <a:srgbClr val="878787"/>
                </a:solidFill>
                <a:latin typeface="Arial"/>
                <a:cs typeface="Arial"/>
              </a:rPr>
              <a:t>crew,</a:t>
            </a:r>
            <a:r>
              <a:rPr lang="en-US" sz="2400" spc="-20" dirty="0">
                <a:solidFill>
                  <a:srgbClr val="878787"/>
                </a:solidFill>
                <a:latin typeface="Arial"/>
                <a:cs typeface="Arial"/>
              </a:rPr>
              <a:t> ship</a:t>
            </a:r>
            <a:endParaRPr lang="en-US" sz="2400" dirty="0">
              <a:latin typeface="Arial"/>
              <a:cs typeface="Arial"/>
            </a:endParaRPr>
          </a:p>
          <a:p>
            <a:pPr marL="84455" indent="0">
              <a:lnSpc>
                <a:spcPct val="100000"/>
              </a:lnSpc>
              <a:buNone/>
              <a:tabLst>
                <a:tab pos="155575" algn="l"/>
              </a:tabLst>
            </a:pPr>
            <a:endParaRPr lang="en-US" sz="2400" spc="-10" dirty="0">
              <a:latin typeface="Arial"/>
              <a:cs typeface="Arial"/>
            </a:endParaRPr>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11460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360"/>
              </a:spcBef>
            </a:pPr>
            <a:r>
              <a:rPr lang="en-US" sz="3600" b="1" spc="-20" dirty="0">
                <a:solidFill>
                  <a:srgbClr val="662884"/>
                </a:solidFill>
                <a:latin typeface="Tobi Pro ExtraBold"/>
                <a:cs typeface="Tobi Pro ExtraBold"/>
              </a:rPr>
              <a:t>Create </a:t>
            </a:r>
            <a:r>
              <a:rPr lang="en-US" sz="3600" b="1" spc="-30" dirty="0">
                <a:solidFill>
                  <a:srgbClr val="662884"/>
                </a:solidFill>
                <a:latin typeface="Tobi Pro ExtraBold"/>
                <a:cs typeface="Tobi Pro ExtraBold"/>
              </a:rPr>
              <a:t>Task</a:t>
            </a:r>
            <a:r>
              <a:rPr lang="en-US" sz="3600" b="1" spc="-15" dirty="0">
                <a:solidFill>
                  <a:srgbClr val="662884"/>
                </a:solidFill>
                <a:latin typeface="Tobi Pro ExtraBold"/>
                <a:cs typeface="Tobi Pro ExtraBold"/>
              </a:rPr>
              <a:t> </a:t>
            </a:r>
            <a:r>
              <a:rPr lang="en-US" sz="3600" b="1" dirty="0">
                <a:solidFill>
                  <a:srgbClr val="662884"/>
                </a:solidFill>
                <a:latin typeface="Calibri"/>
                <a:cs typeface="Calibri"/>
              </a:rPr>
              <a:t>(25</a:t>
            </a:r>
            <a:r>
              <a:rPr lang="en-US" sz="3600" b="1" spc="-20" dirty="0">
                <a:solidFill>
                  <a:srgbClr val="662884"/>
                </a:solidFill>
                <a:latin typeface="Calibri"/>
                <a:cs typeface="Calibri"/>
              </a:rPr>
              <a:t> </a:t>
            </a:r>
            <a:r>
              <a:rPr lang="en-US" sz="3600" b="1" spc="45" dirty="0">
                <a:solidFill>
                  <a:srgbClr val="662884"/>
                </a:solidFill>
                <a:latin typeface="Calibri"/>
                <a:cs typeface="Calibri"/>
              </a:rPr>
              <a:t>minutes)</a:t>
            </a:r>
          </a:p>
          <a:p>
            <a:pPr marL="12700" marR="5080">
              <a:lnSpc>
                <a:spcPct val="100000"/>
              </a:lnSpc>
              <a:spcBef>
                <a:spcPts val="165"/>
              </a:spcBef>
            </a:pPr>
            <a:r>
              <a:rPr lang="en-US" sz="1800" dirty="0">
                <a:latin typeface="Arial"/>
                <a:cs typeface="Arial"/>
              </a:rPr>
              <a:t>Have</a:t>
            </a:r>
            <a:r>
              <a:rPr lang="en-US" sz="1800" spc="-10" dirty="0">
                <a:latin typeface="Arial"/>
                <a:cs typeface="Arial"/>
              </a:rPr>
              <a:t> </a:t>
            </a:r>
            <a:r>
              <a:rPr lang="en-US" sz="1800" dirty="0">
                <a:latin typeface="Arial"/>
                <a:cs typeface="Arial"/>
              </a:rPr>
              <a:t>each</a:t>
            </a:r>
            <a:r>
              <a:rPr lang="en-US" sz="1800" spc="-10" dirty="0">
                <a:latin typeface="Arial"/>
                <a:cs typeface="Arial"/>
              </a:rPr>
              <a:t> </a:t>
            </a:r>
            <a:r>
              <a:rPr lang="en-US" sz="1800" dirty="0">
                <a:latin typeface="Arial"/>
                <a:cs typeface="Arial"/>
              </a:rPr>
              <a:t>team</a:t>
            </a:r>
            <a:r>
              <a:rPr lang="en-US" sz="1800" spc="-10" dirty="0">
                <a:latin typeface="Arial"/>
                <a:cs typeface="Arial"/>
              </a:rPr>
              <a:t> </a:t>
            </a:r>
            <a:r>
              <a:rPr lang="en-US" sz="1800" dirty="0">
                <a:latin typeface="Arial"/>
                <a:cs typeface="Arial"/>
              </a:rPr>
              <a:t>build</a:t>
            </a:r>
            <a:r>
              <a:rPr lang="en-US" sz="1800" spc="-10" dirty="0">
                <a:latin typeface="Arial"/>
                <a:cs typeface="Arial"/>
              </a:rPr>
              <a:t> </a:t>
            </a:r>
            <a:r>
              <a:rPr lang="en-US" sz="1800" dirty="0">
                <a:latin typeface="Arial"/>
                <a:cs typeface="Arial"/>
              </a:rPr>
              <a:t>the</a:t>
            </a:r>
            <a:r>
              <a:rPr lang="en-US" sz="1800" spc="-10" dirty="0">
                <a:latin typeface="Arial"/>
                <a:cs typeface="Arial"/>
              </a:rPr>
              <a:t> </a:t>
            </a:r>
            <a:r>
              <a:rPr lang="en-US" sz="1800" dirty="0">
                <a:latin typeface="Arial"/>
                <a:cs typeface="Arial"/>
              </a:rPr>
              <a:t>submarine</a:t>
            </a:r>
            <a:r>
              <a:rPr lang="en-US" sz="1800" spc="-10" dirty="0">
                <a:latin typeface="Arial"/>
                <a:cs typeface="Arial"/>
              </a:rPr>
              <a:t> </a:t>
            </a:r>
            <a:r>
              <a:rPr lang="en-US" sz="1800" dirty="0">
                <a:latin typeface="Arial"/>
                <a:cs typeface="Arial"/>
              </a:rPr>
              <a:t>from</a:t>
            </a:r>
            <a:r>
              <a:rPr lang="en-US" sz="1800" spc="-10"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Discover</a:t>
            </a:r>
            <a:r>
              <a:rPr lang="en-US" sz="1800" spc="-10" dirty="0">
                <a:latin typeface="Arial"/>
                <a:cs typeface="Arial"/>
              </a:rPr>
              <a:t> </a:t>
            </a:r>
            <a:r>
              <a:rPr lang="en-US" sz="1800" dirty="0">
                <a:latin typeface="Arial"/>
                <a:cs typeface="Arial"/>
              </a:rPr>
              <a:t>set,</a:t>
            </a:r>
            <a:r>
              <a:rPr lang="en-US" sz="1800" spc="-10" dirty="0">
                <a:latin typeface="Arial"/>
                <a:cs typeface="Arial"/>
              </a:rPr>
              <a:t> </a:t>
            </a:r>
            <a:r>
              <a:rPr lang="en-US" sz="1800" dirty="0">
                <a:latin typeface="Arial"/>
                <a:cs typeface="Arial"/>
              </a:rPr>
              <a:t>using</a:t>
            </a:r>
            <a:r>
              <a:rPr lang="en-US" sz="1800" spc="-10" dirty="0">
                <a:latin typeface="Arial"/>
                <a:cs typeface="Arial"/>
              </a:rPr>
              <a:t> </a:t>
            </a:r>
            <a:r>
              <a:rPr lang="en-US" sz="1800" spc="-25" dirty="0">
                <a:latin typeface="Arial"/>
                <a:cs typeface="Arial"/>
              </a:rPr>
              <a:t>the </a:t>
            </a:r>
            <a:r>
              <a:rPr lang="en-US" sz="1800" dirty="0">
                <a:latin typeface="Arial"/>
                <a:cs typeface="Arial"/>
              </a:rPr>
              <a:t>building</a:t>
            </a:r>
            <a:r>
              <a:rPr lang="en-US" sz="1800" spc="-10" dirty="0">
                <a:latin typeface="Arial"/>
                <a:cs typeface="Arial"/>
              </a:rPr>
              <a:t> </a:t>
            </a:r>
            <a:r>
              <a:rPr lang="en-US" sz="1800" dirty="0">
                <a:latin typeface="Arial"/>
                <a:cs typeface="Arial"/>
              </a:rPr>
              <a:t>cards.</a:t>
            </a:r>
            <a:r>
              <a:rPr lang="en-US" sz="1800" spc="-25" dirty="0">
                <a:latin typeface="Arial"/>
                <a:cs typeface="Arial"/>
              </a:rPr>
              <a:t> </a:t>
            </a:r>
            <a:r>
              <a:rPr lang="en-US" sz="1800" dirty="0">
                <a:latin typeface="Arial"/>
                <a:cs typeface="Arial"/>
              </a:rPr>
              <a:t>They</a:t>
            </a:r>
            <a:r>
              <a:rPr lang="en-US" sz="1800" spc="-10" dirty="0">
                <a:latin typeface="Arial"/>
                <a:cs typeface="Arial"/>
              </a:rPr>
              <a:t> </a:t>
            </a:r>
            <a:r>
              <a:rPr lang="en-US" sz="1800" dirty="0">
                <a:latin typeface="Arial"/>
                <a:cs typeface="Arial"/>
              </a:rPr>
              <a:t>can</a:t>
            </a:r>
            <a:r>
              <a:rPr lang="en-US" sz="1800" spc="-5" dirty="0">
                <a:latin typeface="Arial"/>
                <a:cs typeface="Arial"/>
              </a:rPr>
              <a:t> </a:t>
            </a:r>
            <a:r>
              <a:rPr lang="en-US" sz="1800" dirty="0">
                <a:latin typeface="Arial"/>
                <a:cs typeface="Arial"/>
              </a:rPr>
              <a:t>place</a:t>
            </a:r>
            <a:r>
              <a:rPr lang="en-US" sz="1800" spc="-10"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submarine</a:t>
            </a:r>
            <a:r>
              <a:rPr lang="en-US" sz="1800" spc="-5" dirty="0">
                <a:latin typeface="Arial"/>
                <a:cs typeface="Arial"/>
              </a:rPr>
              <a:t> </a:t>
            </a:r>
            <a:r>
              <a:rPr lang="en-US" sz="1800" dirty="0">
                <a:latin typeface="Arial"/>
                <a:cs typeface="Arial"/>
              </a:rPr>
              <a:t>on</a:t>
            </a:r>
            <a:r>
              <a:rPr lang="en-US" sz="1800" spc="-10" dirty="0">
                <a:latin typeface="Arial"/>
                <a:cs typeface="Arial"/>
              </a:rPr>
              <a:t> </a:t>
            </a:r>
            <a:r>
              <a:rPr lang="en-US" sz="1800" dirty="0">
                <a:latin typeface="Arial"/>
                <a:cs typeface="Arial"/>
              </a:rPr>
              <a:t>the</a:t>
            </a:r>
            <a:r>
              <a:rPr lang="en-US" sz="1800" spc="-5" dirty="0">
                <a:latin typeface="Arial"/>
                <a:cs typeface="Arial"/>
              </a:rPr>
              <a:t> </a:t>
            </a:r>
            <a:r>
              <a:rPr lang="en-US" sz="1800" dirty="0">
                <a:latin typeface="Arial"/>
                <a:cs typeface="Arial"/>
              </a:rPr>
              <a:t>mat</a:t>
            </a:r>
            <a:r>
              <a:rPr lang="en-US" sz="1800" spc="-10" dirty="0">
                <a:latin typeface="Arial"/>
                <a:cs typeface="Arial"/>
              </a:rPr>
              <a:t> </a:t>
            </a:r>
            <a:r>
              <a:rPr lang="en-US" sz="1800" dirty="0">
                <a:latin typeface="Arial"/>
                <a:cs typeface="Arial"/>
              </a:rPr>
              <a:t>to</a:t>
            </a:r>
            <a:r>
              <a:rPr lang="en-US" sz="1800" spc="-5" dirty="0">
                <a:latin typeface="Arial"/>
                <a:cs typeface="Arial"/>
              </a:rPr>
              <a:t> </a:t>
            </a:r>
            <a:r>
              <a:rPr lang="en-US" sz="1800" dirty="0">
                <a:latin typeface="Arial"/>
                <a:cs typeface="Arial"/>
              </a:rPr>
              <a:t>start</a:t>
            </a:r>
            <a:r>
              <a:rPr lang="en-US" sz="1800" spc="-10" dirty="0">
                <a:latin typeface="Arial"/>
                <a:cs typeface="Arial"/>
              </a:rPr>
              <a:t> their journey.</a:t>
            </a:r>
            <a:r>
              <a:rPr lang="en-US" sz="1800" spc="-15" dirty="0">
                <a:latin typeface="Arial"/>
                <a:cs typeface="Arial"/>
              </a:rPr>
              <a:t> </a:t>
            </a:r>
            <a:r>
              <a:rPr lang="en-US" sz="1800" dirty="0">
                <a:latin typeface="Arial"/>
                <a:cs typeface="Arial"/>
              </a:rPr>
              <a:t>In</a:t>
            </a:r>
            <a:r>
              <a:rPr lang="en-US" sz="1800" spc="-15" dirty="0">
                <a:latin typeface="Arial"/>
                <a:cs typeface="Arial"/>
              </a:rPr>
              <a:t> </a:t>
            </a:r>
            <a:r>
              <a:rPr lang="en-US" sz="1800" dirty="0">
                <a:latin typeface="Arial"/>
                <a:cs typeface="Arial"/>
              </a:rPr>
              <a:t>the</a:t>
            </a:r>
            <a:r>
              <a:rPr lang="en-US" sz="1800" spc="-15" dirty="0">
                <a:latin typeface="Arial"/>
                <a:cs typeface="Arial"/>
              </a:rPr>
              <a:t> </a:t>
            </a:r>
            <a:r>
              <a:rPr lang="en-US" sz="1800" dirty="0">
                <a:latin typeface="Arial"/>
                <a:cs typeface="Arial"/>
              </a:rPr>
              <a:t>following</a:t>
            </a:r>
            <a:r>
              <a:rPr lang="en-US" sz="1800" spc="-10" dirty="0">
                <a:latin typeface="Arial"/>
                <a:cs typeface="Arial"/>
              </a:rPr>
              <a:t> </a:t>
            </a:r>
            <a:r>
              <a:rPr lang="en-US" sz="1800" dirty="0">
                <a:latin typeface="Arial"/>
                <a:cs typeface="Arial"/>
              </a:rPr>
              <a:t>sessions,</a:t>
            </a:r>
            <a:r>
              <a:rPr lang="en-US" sz="1800" spc="-15" dirty="0">
                <a:latin typeface="Arial"/>
                <a:cs typeface="Arial"/>
              </a:rPr>
              <a:t> </a:t>
            </a:r>
            <a:r>
              <a:rPr lang="en-US" sz="1800" dirty="0">
                <a:latin typeface="Arial"/>
                <a:cs typeface="Arial"/>
              </a:rPr>
              <a:t>the</a:t>
            </a:r>
            <a:r>
              <a:rPr lang="en-US" sz="1800" spc="-15" dirty="0">
                <a:latin typeface="Arial"/>
                <a:cs typeface="Arial"/>
              </a:rPr>
              <a:t> </a:t>
            </a:r>
            <a:r>
              <a:rPr lang="en-US" sz="1800" dirty="0">
                <a:latin typeface="Arial"/>
                <a:cs typeface="Arial"/>
              </a:rPr>
              <a:t>children</a:t>
            </a:r>
            <a:r>
              <a:rPr lang="en-US" sz="1800" spc="-10" dirty="0">
                <a:latin typeface="Arial"/>
                <a:cs typeface="Arial"/>
              </a:rPr>
              <a:t> </a:t>
            </a:r>
            <a:r>
              <a:rPr lang="en-US" sz="1800" dirty="0">
                <a:latin typeface="Arial"/>
                <a:cs typeface="Arial"/>
              </a:rPr>
              <a:t>will</a:t>
            </a:r>
            <a:r>
              <a:rPr lang="en-US" sz="1800" spc="-15" dirty="0">
                <a:latin typeface="Arial"/>
                <a:cs typeface="Arial"/>
              </a:rPr>
              <a:t> </a:t>
            </a:r>
            <a:r>
              <a:rPr lang="en-US" sz="1800" dirty="0">
                <a:latin typeface="Arial"/>
                <a:cs typeface="Arial"/>
              </a:rPr>
              <a:t>explore</a:t>
            </a:r>
            <a:r>
              <a:rPr lang="en-US" sz="1800" spc="-15" dirty="0">
                <a:latin typeface="Arial"/>
                <a:cs typeface="Arial"/>
              </a:rPr>
              <a:t> </a:t>
            </a:r>
            <a:r>
              <a:rPr lang="en-US" sz="1800" dirty="0">
                <a:latin typeface="Arial"/>
                <a:cs typeface="Arial"/>
              </a:rPr>
              <a:t>different</a:t>
            </a:r>
            <a:r>
              <a:rPr lang="en-US" sz="1800" spc="-15" dirty="0">
                <a:latin typeface="Arial"/>
                <a:cs typeface="Arial"/>
              </a:rPr>
              <a:t> </a:t>
            </a:r>
            <a:r>
              <a:rPr lang="en-US" sz="1800" spc="-10" dirty="0">
                <a:latin typeface="Arial"/>
                <a:cs typeface="Arial"/>
              </a:rPr>
              <a:t>ocean </a:t>
            </a:r>
            <a:r>
              <a:rPr lang="en-US" sz="1800" dirty="0">
                <a:latin typeface="Arial"/>
                <a:cs typeface="Arial"/>
              </a:rPr>
              <a:t>depths and the</a:t>
            </a:r>
            <a:r>
              <a:rPr lang="en-US" sz="1800" spc="5" dirty="0">
                <a:latin typeface="Arial"/>
                <a:cs typeface="Arial"/>
              </a:rPr>
              <a:t> </a:t>
            </a:r>
            <a:r>
              <a:rPr lang="en-US" sz="1800" dirty="0">
                <a:latin typeface="Arial"/>
                <a:cs typeface="Arial"/>
              </a:rPr>
              <a:t>creatures that live</a:t>
            </a:r>
            <a:r>
              <a:rPr lang="en-US" sz="1800" spc="5" dirty="0">
                <a:latin typeface="Arial"/>
                <a:cs typeface="Arial"/>
              </a:rPr>
              <a:t> </a:t>
            </a:r>
            <a:r>
              <a:rPr lang="en-US" sz="1800" spc="-10" dirty="0">
                <a:latin typeface="Arial"/>
                <a:cs typeface="Arial"/>
              </a:rPr>
              <a:t>there.</a:t>
            </a:r>
          </a:p>
          <a:p>
            <a:pPr marL="12700" marR="56515">
              <a:lnSpc>
                <a:spcPct val="100000"/>
              </a:lnSpc>
              <a:spcBef>
                <a:spcPts val="850"/>
              </a:spcBef>
            </a:pPr>
            <a:endParaRPr lang="en-US" sz="1800" spc="-10" dirty="0">
              <a:latin typeface="Arial"/>
              <a:cs typeface="Arial"/>
            </a:endParaRPr>
          </a:p>
          <a:p>
            <a:pPr marL="12700" marR="56515">
              <a:lnSpc>
                <a:spcPct val="100000"/>
              </a:lnSpc>
              <a:spcBef>
                <a:spcPts val="850"/>
              </a:spcBef>
            </a:pPr>
            <a:r>
              <a:rPr lang="en-US" sz="1800" b="1" i="1" spc="-10" dirty="0">
                <a:latin typeface="Arial"/>
                <a:cs typeface="Arial"/>
              </a:rPr>
              <a:t>Facilitator Tip:</a:t>
            </a:r>
          </a:p>
          <a:p>
            <a:pPr marL="12700" marR="56515" lvl="0" indent="0" algn="l" defTabSz="914400" rtl="0" eaLnBrk="1" fontAlgn="auto" latinLnBrk="0" hangingPunct="1">
              <a:lnSpc>
                <a:spcPct val="100000"/>
              </a:lnSpc>
              <a:spcBef>
                <a:spcPts val="850"/>
              </a:spcBef>
              <a:spcAft>
                <a:spcPts val="0"/>
              </a:spcAft>
              <a:buClrTx/>
              <a:buSzTx/>
              <a:buFontTx/>
              <a:buNone/>
              <a:tabLst/>
              <a:defRPr/>
            </a:pPr>
            <a:r>
              <a:rPr lang="en-US" sz="1800" i="1" spc="-10" dirty="0">
                <a:latin typeface="Arial"/>
                <a:cs typeface="Arial"/>
              </a:rPr>
              <a:t>Building Cards in the </a:t>
            </a:r>
            <a:r>
              <a:rPr lang="en-US" sz="1800" i="1" dirty="0">
                <a:solidFill>
                  <a:srgbClr val="878787"/>
                </a:solidFill>
                <a:latin typeface="Arial"/>
                <a:cs typeface="Arial"/>
              </a:rPr>
              <a:t>Discover set </a:t>
            </a:r>
            <a:r>
              <a:rPr lang="en-US" sz="1800" i="1" spc="-10" dirty="0">
                <a:solidFill>
                  <a:srgbClr val="878787"/>
                </a:solidFill>
                <a:latin typeface="Arial"/>
                <a:cs typeface="Arial"/>
              </a:rPr>
              <a:t>provide </a:t>
            </a:r>
            <a:r>
              <a:rPr lang="en-US" sz="1800" i="1" dirty="0">
                <a:solidFill>
                  <a:srgbClr val="878787"/>
                </a:solidFill>
                <a:latin typeface="Arial"/>
                <a:cs typeface="Arial"/>
              </a:rPr>
              <a:t>visual</a:t>
            </a:r>
            <a:r>
              <a:rPr lang="en-US" sz="1800" i="1" spc="-15" dirty="0">
                <a:solidFill>
                  <a:srgbClr val="878787"/>
                </a:solidFill>
                <a:latin typeface="Arial"/>
                <a:cs typeface="Arial"/>
              </a:rPr>
              <a:t> </a:t>
            </a:r>
            <a:r>
              <a:rPr lang="en-US" sz="1800" i="1" dirty="0">
                <a:solidFill>
                  <a:srgbClr val="878787"/>
                </a:solidFill>
                <a:latin typeface="Arial"/>
                <a:cs typeface="Arial"/>
              </a:rPr>
              <a:t>instructions</a:t>
            </a:r>
            <a:r>
              <a:rPr lang="en-US" sz="1800" i="1" spc="-10" dirty="0">
                <a:solidFill>
                  <a:srgbClr val="878787"/>
                </a:solidFill>
                <a:latin typeface="Arial"/>
                <a:cs typeface="Arial"/>
              </a:rPr>
              <a:t> </a:t>
            </a:r>
            <a:r>
              <a:rPr lang="en-US" sz="1800" i="1" spc="-25" dirty="0">
                <a:solidFill>
                  <a:srgbClr val="878787"/>
                </a:solidFill>
                <a:latin typeface="Arial"/>
                <a:cs typeface="Arial"/>
              </a:rPr>
              <a:t>to </a:t>
            </a:r>
            <a:r>
              <a:rPr lang="en-US" sz="1800" i="1" dirty="0">
                <a:solidFill>
                  <a:srgbClr val="878787"/>
                </a:solidFill>
                <a:latin typeface="Arial"/>
                <a:cs typeface="Arial"/>
              </a:rPr>
              <a:t>make</a:t>
            </a:r>
            <a:r>
              <a:rPr lang="en-US" sz="1800" i="1" spc="-15" dirty="0">
                <a:solidFill>
                  <a:srgbClr val="878787"/>
                </a:solidFill>
                <a:latin typeface="Arial"/>
                <a:cs typeface="Arial"/>
              </a:rPr>
              <a:t> </a:t>
            </a:r>
            <a:r>
              <a:rPr lang="en-US" sz="1800" i="1" dirty="0">
                <a:solidFill>
                  <a:srgbClr val="878787"/>
                </a:solidFill>
                <a:latin typeface="Arial"/>
                <a:cs typeface="Arial"/>
              </a:rPr>
              <a:t>the</a:t>
            </a:r>
            <a:r>
              <a:rPr lang="en-US" sz="1800" i="1" spc="-10" dirty="0">
                <a:solidFill>
                  <a:srgbClr val="878787"/>
                </a:solidFill>
                <a:latin typeface="Arial"/>
                <a:cs typeface="Arial"/>
              </a:rPr>
              <a:t> </a:t>
            </a:r>
            <a:r>
              <a:rPr lang="en-US" sz="1800" i="1" dirty="0">
                <a:solidFill>
                  <a:srgbClr val="878787"/>
                </a:solidFill>
                <a:latin typeface="Arial"/>
                <a:cs typeface="Arial"/>
              </a:rPr>
              <a:t>different</a:t>
            </a:r>
            <a:r>
              <a:rPr lang="en-US" sz="1800" i="1" spc="-10" dirty="0">
                <a:solidFill>
                  <a:srgbClr val="878787"/>
                </a:solidFill>
                <a:latin typeface="Arial"/>
                <a:cs typeface="Arial"/>
              </a:rPr>
              <a:t> parts </a:t>
            </a:r>
            <a:r>
              <a:rPr lang="en-US" sz="1800" i="1" dirty="0">
                <a:solidFill>
                  <a:srgbClr val="878787"/>
                </a:solidFill>
                <a:latin typeface="Arial"/>
                <a:cs typeface="Arial"/>
              </a:rPr>
              <a:t>of the</a:t>
            </a:r>
            <a:r>
              <a:rPr lang="en-US" sz="1800" i="1" spc="5" dirty="0">
                <a:solidFill>
                  <a:srgbClr val="878787"/>
                </a:solidFill>
                <a:latin typeface="Arial"/>
                <a:cs typeface="Arial"/>
              </a:rPr>
              <a:t> </a:t>
            </a:r>
            <a:r>
              <a:rPr lang="en-US" sz="1800" i="1" dirty="0">
                <a:solidFill>
                  <a:srgbClr val="878787"/>
                </a:solidFill>
                <a:latin typeface="Arial"/>
                <a:cs typeface="Arial"/>
              </a:rPr>
              <a:t>Discover</a:t>
            </a:r>
            <a:r>
              <a:rPr lang="en-US" sz="1800" i="1" spc="5" dirty="0">
                <a:solidFill>
                  <a:srgbClr val="878787"/>
                </a:solidFill>
                <a:latin typeface="Arial"/>
                <a:cs typeface="Arial"/>
              </a:rPr>
              <a:t> </a:t>
            </a:r>
            <a:r>
              <a:rPr lang="en-US" sz="1800" i="1" spc="-10" dirty="0">
                <a:solidFill>
                  <a:srgbClr val="878787"/>
                </a:solidFill>
                <a:latin typeface="Arial"/>
                <a:cs typeface="Arial"/>
              </a:rPr>
              <a:t>model.</a:t>
            </a:r>
            <a:endParaRPr lang="en-US" sz="1800" i="1" dirty="0">
              <a:latin typeface="Arial"/>
              <a:cs typeface="Arial"/>
            </a:endParaRPr>
          </a:p>
          <a:p>
            <a:pPr marL="12700" marR="56515">
              <a:lnSpc>
                <a:spcPct val="100000"/>
              </a:lnSpc>
              <a:spcBef>
                <a:spcPts val="850"/>
              </a:spcBef>
            </a:pPr>
            <a:endParaRPr lang="en-US" sz="1800" dirty="0">
              <a:latin typeface="Arial"/>
              <a:cs typeface="Arial"/>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6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Create Task Part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Have</a:t>
            </a:r>
            <a:r>
              <a:rPr lang="en-US" sz="1200" spc="-10" dirty="0">
                <a:latin typeface="Arial"/>
                <a:cs typeface="Arial"/>
              </a:rPr>
              <a:t> </a:t>
            </a:r>
            <a:r>
              <a:rPr lang="en-US" sz="1200" dirty="0">
                <a:latin typeface="Arial"/>
                <a:cs typeface="Arial"/>
              </a:rPr>
              <a:t>teams</a:t>
            </a:r>
            <a:r>
              <a:rPr lang="en-US" sz="1200" spc="-5" dirty="0">
                <a:latin typeface="Arial"/>
                <a:cs typeface="Arial"/>
              </a:rPr>
              <a:t> </a:t>
            </a:r>
            <a:r>
              <a:rPr lang="en-US" sz="1200" dirty="0">
                <a:latin typeface="Arial"/>
                <a:cs typeface="Arial"/>
              </a:rPr>
              <a:t>use</a:t>
            </a:r>
            <a:r>
              <a:rPr lang="en-US" sz="1200" spc="-5" dirty="0">
                <a:latin typeface="Arial"/>
                <a:cs typeface="Arial"/>
              </a:rPr>
              <a:t> </a:t>
            </a:r>
            <a:r>
              <a:rPr lang="en-US" sz="1200" dirty="0">
                <a:latin typeface="Arial"/>
                <a:cs typeface="Arial"/>
              </a:rPr>
              <a:t>the</a:t>
            </a:r>
            <a:r>
              <a:rPr lang="en-US" sz="1200" spc="-5" dirty="0">
                <a:latin typeface="Arial"/>
                <a:cs typeface="Arial"/>
              </a:rPr>
              <a:t> </a:t>
            </a:r>
            <a:r>
              <a:rPr lang="en-US" sz="1200" dirty="0">
                <a:latin typeface="Arial"/>
                <a:cs typeface="Arial"/>
              </a:rPr>
              <a:t>STEAM</a:t>
            </a:r>
            <a:r>
              <a:rPr lang="en-US" sz="1200" spc="-10" dirty="0">
                <a:latin typeface="Arial"/>
                <a:cs typeface="Arial"/>
              </a:rPr>
              <a:t> </a:t>
            </a:r>
            <a:r>
              <a:rPr lang="en-US" sz="1200" dirty="0">
                <a:latin typeface="Arial"/>
                <a:cs typeface="Arial"/>
              </a:rPr>
              <a:t>Park</a:t>
            </a:r>
            <a:r>
              <a:rPr lang="en-US" sz="1200" spc="-5" dirty="0">
                <a:latin typeface="Arial"/>
                <a:cs typeface="Arial"/>
              </a:rPr>
              <a:t> </a:t>
            </a:r>
            <a:r>
              <a:rPr lang="en-US" sz="1200" dirty="0">
                <a:latin typeface="Arial"/>
                <a:cs typeface="Arial"/>
              </a:rPr>
              <a:t>set</a:t>
            </a:r>
            <a:r>
              <a:rPr lang="en-US" sz="1200" spc="-5" dirty="0">
                <a:latin typeface="Arial"/>
                <a:cs typeface="Arial"/>
              </a:rPr>
              <a:t> </a:t>
            </a:r>
            <a:r>
              <a:rPr lang="en-US" sz="1200" dirty="0">
                <a:latin typeface="Arial"/>
                <a:cs typeface="Arial"/>
              </a:rPr>
              <a:t>to</a:t>
            </a:r>
            <a:r>
              <a:rPr lang="en-US" sz="1200" spc="-5" dirty="0">
                <a:latin typeface="Arial"/>
                <a:cs typeface="Arial"/>
              </a:rPr>
              <a:t> </a:t>
            </a:r>
            <a:r>
              <a:rPr lang="en-US" sz="1200" dirty="0">
                <a:latin typeface="Arial"/>
                <a:cs typeface="Arial"/>
              </a:rPr>
              <a:t>build</a:t>
            </a:r>
            <a:r>
              <a:rPr lang="en-US" sz="1200" spc="-10" dirty="0">
                <a:latin typeface="Arial"/>
                <a:cs typeface="Arial"/>
              </a:rPr>
              <a:t> </a:t>
            </a:r>
            <a:r>
              <a:rPr lang="en-US" sz="1200" dirty="0">
                <a:latin typeface="Arial"/>
                <a:cs typeface="Arial"/>
              </a:rPr>
              <a:t>additional</a:t>
            </a:r>
            <a:r>
              <a:rPr lang="en-US" sz="1200" spc="-5" dirty="0">
                <a:latin typeface="Arial"/>
                <a:cs typeface="Arial"/>
              </a:rPr>
              <a:t> </a:t>
            </a:r>
            <a:r>
              <a:rPr lang="en-US" sz="1200" dirty="0">
                <a:latin typeface="Arial"/>
                <a:cs typeface="Arial"/>
              </a:rPr>
              <a:t>pieces</a:t>
            </a:r>
            <a:r>
              <a:rPr lang="en-US" sz="1200" spc="-5" dirty="0">
                <a:latin typeface="Arial"/>
                <a:cs typeface="Arial"/>
              </a:rPr>
              <a:t> </a:t>
            </a:r>
            <a:r>
              <a:rPr lang="en-US" sz="1200" dirty="0">
                <a:latin typeface="Arial"/>
                <a:cs typeface="Arial"/>
              </a:rPr>
              <a:t>of</a:t>
            </a:r>
            <a:r>
              <a:rPr lang="en-US" sz="1200" spc="-5" dirty="0">
                <a:latin typeface="Arial"/>
                <a:cs typeface="Arial"/>
              </a:rPr>
              <a:t> </a:t>
            </a:r>
            <a:r>
              <a:rPr lang="en-US" sz="1200" spc="-10" dirty="0">
                <a:latin typeface="Arial"/>
                <a:cs typeface="Arial"/>
              </a:rPr>
              <a:t>their </a:t>
            </a:r>
            <a:r>
              <a:rPr lang="en-US" sz="1200" dirty="0">
                <a:latin typeface="Arial"/>
                <a:cs typeface="Arial"/>
              </a:rPr>
              <a:t>ocean</a:t>
            </a:r>
            <a:r>
              <a:rPr lang="en-US" sz="1200" spc="-5" dirty="0">
                <a:latin typeface="Arial"/>
                <a:cs typeface="Arial"/>
              </a:rPr>
              <a:t> </a:t>
            </a:r>
            <a:r>
              <a:rPr lang="en-US" sz="1200" spc="-10" dirty="0">
                <a:latin typeface="Arial"/>
                <a:cs typeface="Arial"/>
              </a:rPr>
              <a:t>journey.</a:t>
            </a:r>
            <a:r>
              <a:rPr lang="en-US" sz="1200" dirty="0">
                <a:latin typeface="Arial"/>
                <a:cs typeface="Arial"/>
              </a:rPr>
              <a:t> Have them look at the mat and think about where </a:t>
            </a:r>
            <a:r>
              <a:rPr lang="en-US" sz="1200" spc="-20" dirty="0">
                <a:latin typeface="Arial"/>
                <a:cs typeface="Arial"/>
              </a:rPr>
              <a:t>they </a:t>
            </a:r>
            <a:r>
              <a:rPr lang="en-US" sz="1200" dirty="0">
                <a:latin typeface="Arial"/>
                <a:cs typeface="Arial"/>
              </a:rPr>
              <a:t>could</a:t>
            </a:r>
            <a:r>
              <a:rPr lang="en-US" sz="1200" spc="-15" dirty="0">
                <a:latin typeface="Arial"/>
                <a:cs typeface="Arial"/>
              </a:rPr>
              <a:t> </a:t>
            </a:r>
            <a:r>
              <a:rPr lang="en-US" sz="1200" dirty="0">
                <a:latin typeface="Arial"/>
                <a:cs typeface="Arial"/>
              </a:rPr>
              <a:t>explore</a:t>
            </a:r>
            <a:r>
              <a:rPr lang="en-US" sz="1200" spc="-15" dirty="0">
                <a:latin typeface="Arial"/>
                <a:cs typeface="Arial"/>
              </a:rPr>
              <a:t> </a:t>
            </a:r>
            <a:r>
              <a:rPr lang="en-US" sz="1200" dirty="0">
                <a:latin typeface="Arial"/>
                <a:cs typeface="Arial"/>
              </a:rPr>
              <a:t>as</a:t>
            </a:r>
            <a:r>
              <a:rPr lang="en-US" sz="1200" spc="-15" dirty="0">
                <a:latin typeface="Arial"/>
                <a:cs typeface="Arial"/>
              </a:rPr>
              <a:t> </a:t>
            </a:r>
            <a:r>
              <a:rPr lang="en-US" sz="1200" dirty="0">
                <a:latin typeface="Arial"/>
                <a:cs typeface="Arial"/>
              </a:rPr>
              <a:t>ocean</a:t>
            </a:r>
            <a:r>
              <a:rPr lang="en-US" sz="1200" spc="-15" dirty="0">
                <a:latin typeface="Arial"/>
                <a:cs typeface="Arial"/>
              </a:rPr>
              <a:t> </a:t>
            </a:r>
            <a:r>
              <a:rPr lang="en-US" sz="1200" dirty="0">
                <a:latin typeface="Arial"/>
                <a:cs typeface="Arial"/>
              </a:rPr>
              <a:t>adventurers.</a:t>
            </a:r>
            <a:r>
              <a:rPr lang="en-US" sz="1200" spc="-70" dirty="0">
                <a:latin typeface="Arial"/>
                <a:cs typeface="Arial"/>
              </a:rPr>
              <a:t> </a:t>
            </a:r>
            <a:r>
              <a:rPr lang="en-US" sz="1200" dirty="0">
                <a:latin typeface="Arial"/>
                <a:cs typeface="Arial"/>
              </a:rPr>
              <a:t>As</a:t>
            </a:r>
            <a:r>
              <a:rPr lang="en-US" sz="1200" spc="-15" dirty="0">
                <a:latin typeface="Arial"/>
                <a:cs typeface="Arial"/>
              </a:rPr>
              <a:t> </a:t>
            </a:r>
            <a:r>
              <a:rPr lang="en-US" sz="1200" dirty="0">
                <a:latin typeface="Arial"/>
                <a:cs typeface="Arial"/>
              </a:rPr>
              <a:t>with</a:t>
            </a:r>
            <a:r>
              <a:rPr lang="en-US" sz="1200" spc="-15" dirty="0">
                <a:latin typeface="Arial"/>
                <a:cs typeface="Arial"/>
              </a:rPr>
              <a:t> </a:t>
            </a:r>
            <a:r>
              <a:rPr lang="en-US" sz="1200" dirty="0">
                <a:latin typeface="Arial"/>
                <a:cs typeface="Arial"/>
              </a:rPr>
              <a:t>Session</a:t>
            </a:r>
            <a:r>
              <a:rPr lang="en-US" sz="1200" spc="-15" dirty="0">
                <a:latin typeface="Arial"/>
                <a:cs typeface="Arial"/>
              </a:rPr>
              <a:t> </a:t>
            </a:r>
            <a:r>
              <a:rPr lang="en-US" sz="1200" dirty="0">
                <a:latin typeface="Arial"/>
                <a:cs typeface="Arial"/>
              </a:rPr>
              <a:t>1,</a:t>
            </a:r>
            <a:r>
              <a:rPr lang="en-US" sz="1200" spc="-15" dirty="0">
                <a:latin typeface="Arial"/>
                <a:cs typeface="Arial"/>
              </a:rPr>
              <a:t> </a:t>
            </a:r>
            <a:r>
              <a:rPr lang="en-US" sz="1200" dirty="0">
                <a:latin typeface="Arial"/>
                <a:cs typeface="Arial"/>
              </a:rPr>
              <a:t>encourage</a:t>
            </a:r>
            <a:r>
              <a:rPr lang="en-US" sz="1200" spc="-15" dirty="0">
                <a:latin typeface="Arial"/>
                <a:cs typeface="Arial"/>
              </a:rPr>
              <a:t> </a:t>
            </a:r>
            <a:r>
              <a:rPr lang="en-US" sz="1200" spc="-20" dirty="0">
                <a:latin typeface="Arial"/>
                <a:cs typeface="Arial"/>
              </a:rPr>
              <a:t>them </a:t>
            </a:r>
            <a:r>
              <a:rPr lang="en-US" sz="1200" dirty="0">
                <a:latin typeface="Arial"/>
                <a:cs typeface="Arial"/>
              </a:rPr>
              <a:t>to</a:t>
            </a:r>
            <a:r>
              <a:rPr lang="en-US" sz="1200" spc="-15" dirty="0">
                <a:latin typeface="Arial"/>
                <a:cs typeface="Arial"/>
              </a:rPr>
              <a:t> </a:t>
            </a:r>
            <a:r>
              <a:rPr lang="en-US" sz="1200" dirty="0">
                <a:latin typeface="Arial"/>
                <a:cs typeface="Arial"/>
              </a:rPr>
              <a:t>build</a:t>
            </a:r>
            <a:r>
              <a:rPr lang="en-US" sz="1200" spc="-10" dirty="0">
                <a:latin typeface="Arial"/>
                <a:cs typeface="Arial"/>
              </a:rPr>
              <a:t> freely, </a:t>
            </a:r>
            <a:r>
              <a:rPr lang="en-US" sz="1200" dirty="0">
                <a:latin typeface="Arial"/>
                <a:cs typeface="Arial"/>
              </a:rPr>
              <a:t>using</a:t>
            </a:r>
            <a:r>
              <a:rPr lang="en-US" sz="1200" spc="-10" dirty="0">
                <a:latin typeface="Arial"/>
                <a:cs typeface="Arial"/>
              </a:rPr>
              <a:t> </a:t>
            </a:r>
            <a:r>
              <a:rPr lang="en-US" sz="1200" dirty="0">
                <a:latin typeface="Arial"/>
                <a:cs typeface="Arial"/>
              </a:rPr>
              <a:t>their</a:t>
            </a:r>
            <a:r>
              <a:rPr lang="en-US" sz="1200" spc="-10" dirty="0">
                <a:latin typeface="Arial"/>
                <a:cs typeface="Arial"/>
              </a:rPr>
              <a:t> </a:t>
            </a:r>
            <a:r>
              <a:rPr lang="en-US" sz="1200" dirty="0">
                <a:latin typeface="Arial"/>
                <a:cs typeface="Arial"/>
              </a:rPr>
              <a:t>creativity</a:t>
            </a:r>
            <a:r>
              <a:rPr lang="en-US" sz="1200" spc="-10" dirty="0">
                <a:latin typeface="Arial"/>
                <a:cs typeface="Arial"/>
              </a:rPr>
              <a:t> </a:t>
            </a:r>
            <a:r>
              <a:rPr lang="en-US" sz="1200" dirty="0">
                <a:latin typeface="Arial"/>
                <a:cs typeface="Arial"/>
              </a:rPr>
              <a:t>and</a:t>
            </a:r>
            <a:r>
              <a:rPr lang="en-US" sz="1200" spc="-10" dirty="0">
                <a:latin typeface="Arial"/>
                <a:cs typeface="Arial"/>
              </a:rPr>
              <a:t> </a:t>
            </a:r>
            <a:r>
              <a:rPr lang="en-US" sz="1200" dirty="0">
                <a:latin typeface="Arial"/>
                <a:cs typeface="Arial"/>
              </a:rPr>
              <a:t>imagination</a:t>
            </a:r>
            <a:r>
              <a:rPr lang="en-US" sz="1200" spc="-10" dirty="0">
                <a:latin typeface="Arial"/>
                <a:cs typeface="Arial"/>
              </a:rPr>
              <a:t> </a:t>
            </a:r>
            <a:r>
              <a:rPr lang="en-US" sz="1200" dirty="0">
                <a:latin typeface="Arial"/>
                <a:cs typeface="Arial"/>
              </a:rPr>
              <a:t>to</a:t>
            </a:r>
            <a:r>
              <a:rPr lang="en-US" sz="1200" spc="-10" dirty="0">
                <a:latin typeface="Arial"/>
                <a:cs typeface="Arial"/>
              </a:rPr>
              <a:t> </a:t>
            </a:r>
            <a:r>
              <a:rPr lang="en-US" sz="1200" dirty="0">
                <a:latin typeface="Arial"/>
                <a:cs typeface="Arial"/>
              </a:rPr>
              <a:t>create</a:t>
            </a:r>
            <a:r>
              <a:rPr lang="en-US" sz="1200" spc="-10" dirty="0">
                <a:latin typeface="Arial"/>
                <a:cs typeface="Arial"/>
              </a:rPr>
              <a:t> </a:t>
            </a:r>
            <a:r>
              <a:rPr lang="en-US" sz="1200" dirty="0">
                <a:latin typeface="Arial"/>
                <a:cs typeface="Arial"/>
              </a:rPr>
              <a:t>new</a:t>
            </a:r>
            <a:r>
              <a:rPr lang="en-US" sz="1200" spc="-10" dirty="0">
                <a:latin typeface="Arial"/>
                <a:cs typeface="Arial"/>
              </a:rPr>
              <a:t> </a:t>
            </a:r>
            <a:r>
              <a:rPr lang="en-US" sz="1200" spc="-25" dirty="0">
                <a:latin typeface="Arial"/>
                <a:cs typeface="Arial"/>
              </a:rPr>
              <a:t>and </a:t>
            </a:r>
            <a:r>
              <a:rPr lang="en-US" sz="1200" dirty="0">
                <a:latin typeface="Arial"/>
                <a:cs typeface="Arial"/>
              </a:rPr>
              <a:t>amazing</a:t>
            </a:r>
            <a:r>
              <a:rPr lang="en-US" sz="1200" spc="-40" dirty="0">
                <a:latin typeface="Arial"/>
                <a:cs typeface="Arial"/>
              </a:rPr>
              <a:t> </a:t>
            </a:r>
            <a:r>
              <a:rPr lang="en-US" sz="1200" spc="-10" dirty="0">
                <a:latin typeface="Arial"/>
                <a:cs typeface="Arial"/>
              </a:rPr>
              <a:t>designs.</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83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FF781D"/>
                </a:solidFill>
                <a:latin typeface="Arial Rounded MT Bold" panose="020F0704030504030204" pitchFamily="34" charset="0"/>
              </a:rPr>
              <a:t>Playful Learning in Action – </a:t>
            </a:r>
            <a:r>
              <a:rPr lang="en-US" sz="1800" b="0" i="0" u="none" strike="noStrike" baseline="0" dirty="0">
                <a:solidFill>
                  <a:srgbClr val="868686"/>
                </a:solidFill>
                <a:latin typeface="ArialMT"/>
              </a:rPr>
              <a:t>Teams will apply </a:t>
            </a:r>
            <a:r>
              <a:rPr lang="en-US" sz="1800" b="1" i="0" u="none" strike="noStrike" baseline="0" dirty="0">
                <a:solidFill>
                  <a:srgbClr val="D36E16"/>
                </a:solidFill>
                <a:latin typeface="Arial-BoldMT"/>
              </a:rPr>
              <a:t>teamwork</a:t>
            </a:r>
            <a:r>
              <a:rPr lang="en-US" sz="1800" b="0" i="0" u="none" strike="noStrike" baseline="0" dirty="0">
                <a:solidFill>
                  <a:srgbClr val="D36E16"/>
                </a:solidFill>
                <a:latin typeface="Arial-BoldMT"/>
              </a:rPr>
              <a:t> </a:t>
            </a:r>
            <a:r>
              <a:rPr lang="en-US" sz="1800" b="0" i="0" u="none" strike="noStrike" baseline="0" dirty="0">
                <a:solidFill>
                  <a:srgbClr val="868686"/>
                </a:solidFill>
                <a:latin typeface="ArialMT"/>
              </a:rPr>
              <a:t>and </a:t>
            </a:r>
            <a:r>
              <a:rPr lang="en-US" sz="1800" b="0" i="0" u="none" strike="noStrike" baseline="0" dirty="0">
                <a:solidFill>
                  <a:srgbClr val="592980"/>
                </a:solidFill>
                <a:latin typeface="Arial-BoldMT"/>
              </a:rPr>
              <a:t>discovery </a:t>
            </a:r>
            <a:r>
              <a:rPr lang="en-US" sz="1800" b="0" i="0" u="none" strike="noStrike" baseline="0" dirty="0">
                <a:solidFill>
                  <a:srgbClr val="868686"/>
                </a:solidFill>
                <a:latin typeface="ArialMT"/>
              </a:rPr>
              <a:t>to explore the season topics.</a:t>
            </a:r>
          </a:p>
          <a:p>
            <a:endParaRPr lang="en-US" sz="1200" dirty="0">
              <a:highlight>
                <a:srgbClr val="00FF00"/>
              </a:highlight>
              <a:latin typeface="Arial Rounded MT Bold" panose="020F0704030504030204" pitchFamily="34" charset="0"/>
            </a:endParaRPr>
          </a:p>
          <a:p>
            <a:r>
              <a:rPr lang="en-US" sz="1200" b="1" i="0" u="none" strike="noStrike" kern="1200" dirty="0">
                <a:solidFill>
                  <a:schemeClr val="tx1"/>
                </a:solidFill>
                <a:effectLst/>
                <a:latin typeface="+mn-lt"/>
                <a:ea typeface="+mn-ea"/>
                <a:cs typeface="+mn-cs"/>
              </a:rPr>
              <a:t>Key Vocabulary – </a:t>
            </a:r>
            <a:r>
              <a:rPr lang="en-US" sz="1200" b="0" i="0" u="none" strike="noStrike" kern="1200" dirty="0">
                <a:solidFill>
                  <a:schemeClr val="tx1"/>
                </a:solidFill>
                <a:effectLst/>
                <a:latin typeface="+mn-lt"/>
                <a:ea typeface="+mn-ea"/>
                <a:cs typeface="+mn-cs"/>
              </a:rPr>
              <a:t>seashore, crew, ship</a:t>
            </a:r>
          </a:p>
          <a:p>
            <a:endParaRPr lang="en-US" sz="1200" b="0" i="0" u="none" strike="noStrike" kern="1200" dirty="0">
              <a:solidFill>
                <a:schemeClr val="tx1"/>
              </a:solidFill>
              <a:effectLst/>
              <a:latin typeface="+mn-lt"/>
              <a:ea typeface="+mn-ea"/>
              <a:cs typeface="+mn-cs"/>
            </a:endParaRPr>
          </a:p>
          <a:p>
            <a:r>
              <a:rPr lang="en-US" sz="1200" b="1" i="1" u="none" strike="noStrike" kern="1200" dirty="0">
                <a:solidFill>
                  <a:schemeClr val="tx1"/>
                </a:solidFill>
                <a:effectLst/>
                <a:latin typeface="+mn-lt"/>
                <a:ea typeface="+mn-ea"/>
                <a:cs typeface="+mn-cs"/>
              </a:rPr>
              <a:t>Facilitator Tip</a:t>
            </a:r>
          </a:p>
          <a:p>
            <a:r>
              <a:rPr lang="en-US" sz="1800" b="0" i="0" u="none" strike="noStrike" baseline="0" dirty="0">
                <a:solidFill>
                  <a:srgbClr val="878787"/>
                </a:solidFill>
                <a:latin typeface="ArialMT"/>
              </a:rPr>
              <a:t>Building cards in the Discover set provide visual instructions to make the different parts of the Discover model.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LL Discover Content">
  <p:cSld name="1_FLL Discover Conten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88888"/>
                </a:solidFill>
                <a:latin typeface="Helvetica Neue"/>
                <a:ea typeface="Helvetica Neue"/>
                <a:cs typeface="Helvetica Neue"/>
                <a:sym typeface="Helvetica Neue"/>
              </a:defRPr>
            </a:lvl1pPr>
            <a:lvl2pPr marL="0" lvl="1" indent="0" algn="r">
              <a:spcBef>
                <a:spcPts val="0"/>
              </a:spcBef>
              <a:buNone/>
              <a:defRPr sz="1000" b="0" i="0" u="none" strike="noStrike" cap="none">
                <a:solidFill>
                  <a:srgbClr val="888888"/>
                </a:solidFill>
                <a:latin typeface="Helvetica Neue"/>
                <a:ea typeface="Helvetica Neue"/>
                <a:cs typeface="Helvetica Neue"/>
                <a:sym typeface="Helvetica Neue"/>
              </a:defRPr>
            </a:lvl2pPr>
            <a:lvl3pPr marL="0" lvl="2" indent="0" algn="r">
              <a:spcBef>
                <a:spcPts val="0"/>
              </a:spcBef>
              <a:buNone/>
              <a:defRPr sz="1000" b="0" i="0" u="none" strike="noStrike" cap="none">
                <a:solidFill>
                  <a:srgbClr val="888888"/>
                </a:solidFill>
                <a:latin typeface="Helvetica Neue"/>
                <a:ea typeface="Helvetica Neue"/>
                <a:cs typeface="Helvetica Neue"/>
                <a:sym typeface="Helvetica Neue"/>
              </a:defRPr>
            </a:lvl3pPr>
            <a:lvl4pPr marL="0" lvl="3" indent="0" algn="r">
              <a:spcBef>
                <a:spcPts val="0"/>
              </a:spcBef>
              <a:buNone/>
              <a:defRPr sz="1000" b="0" i="0" u="none" strike="noStrike" cap="none">
                <a:solidFill>
                  <a:srgbClr val="888888"/>
                </a:solidFill>
                <a:latin typeface="Helvetica Neue"/>
                <a:ea typeface="Helvetica Neue"/>
                <a:cs typeface="Helvetica Neue"/>
                <a:sym typeface="Helvetica Neue"/>
              </a:defRPr>
            </a:lvl4pPr>
            <a:lvl5pPr marL="0" lvl="4" indent="0" algn="r">
              <a:spcBef>
                <a:spcPts val="0"/>
              </a:spcBef>
              <a:buNone/>
              <a:defRPr sz="1000" b="0" i="0" u="none" strike="noStrike" cap="none">
                <a:solidFill>
                  <a:srgbClr val="888888"/>
                </a:solidFill>
                <a:latin typeface="Helvetica Neue"/>
                <a:ea typeface="Helvetica Neue"/>
                <a:cs typeface="Helvetica Neue"/>
                <a:sym typeface="Helvetica Neue"/>
              </a:defRPr>
            </a:lvl5pPr>
            <a:lvl6pPr marL="0" lvl="5" indent="0" algn="r">
              <a:spcBef>
                <a:spcPts val="0"/>
              </a:spcBef>
              <a:buNone/>
              <a:defRPr sz="1000" b="0" i="0" u="none" strike="noStrike" cap="none">
                <a:solidFill>
                  <a:srgbClr val="888888"/>
                </a:solidFill>
                <a:latin typeface="Helvetica Neue"/>
                <a:ea typeface="Helvetica Neue"/>
                <a:cs typeface="Helvetica Neue"/>
                <a:sym typeface="Helvetica Neue"/>
              </a:defRPr>
            </a:lvl6pPr>
            <a:lvl7pPr marL="0" lvl="6" indent="0" algn="r">
              <a:spcBef>
                <a:spcPts val="0"/>
              </a:spcBef>
              <a:buNone/>
              <a:defRPr sz="1000" b="0" i="0" u="none" strike="noStrike" cap="none">
                <a:solidFill>
                  <a:srgbClr val="888888"/>
                </a:solidFill>
                <a:latin typeface="Helvetica Neue"/>
                <a:ea typeface="Helvetica Neue"/>
                <a:cs typeface="Helvetica Neue"/>
                <a:sym typeface="Helvetica Neue"/>
              </a:defRPr>
            </a:lvl7pPr>
            <a:lvl8pPr marL="0" lvl="7" indent="0" algn="r">
              <a:spcBef>
                <a:spcPts val="0"/>
              </a:spcBef>
              <a:buNone/>
              <a:defRPr sz="1000" b="0" i="0" u="none" strike="noStrike" cap="none">
                <a:solidFill>
                  <a:srgbClr val="888888"/>
                </a:solidFill>
                <a:latin typeface="Helvetica Neue"/>
                <a:ea typeface="Helvetica Neue"/>
                <a:cs typeface="Helvetica Neue"/>
                <a:sym typeface="Helvetica Neue"/>
              </a:defRPr>
            </a:lvl8pPr>
            <a:lvl9pPr marL="0" lvl="8" indent="0" algn="r">
              <a:spcBef>
                <a:spcPts val="0"/>
              </a:spcBef>
              <a:buNone/>
              <a:defRPr sz="10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cxnSp>
        <p:nvCxnSpPr>
          <p:cNvPr id="18" name="Google Shape;18;p3"/>
          <p:cNvCxnSpPr/>
          <p:nvPr/>
        </p:nvCxnSpPr>
        <p:spPr>
          <a:xfrm>
            <a:off x="180799" y="6159514"/>
            <a:ext cx="7622081" cy="0"/>
          </a:xfrm>
          <a:prstGeom prst="straightConnector1">
            <a:avLst/>
          </a:prstGeom>
          <a:noFill/>
          <a:ln w="12700" cap="flat" cmpd="sng">
            <a:solidFill>
              <a:srgbClr val="AEABAB"/>
            </a:solidFill>
            <a:prstDash val="solid"/>
            <a:miter lim="800000"/>
            <a:headEnd type="none" w="sm" len="sm"/>
            <a:tailEnd type="none" w="sm" len="sm"/>
          </a:ln>
        </p:spPr>
      </p:cxnSp>
      <p:pic>
        <p:nvPicPr>
          <p:cNvPr id="19" name="Google Shape;19;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0799" y="6339274"/>
            <a:ext cx="1171634" cy="369145"/>
          </a:xfrm>
          <a:prstGeom prst="rect">
            <a:avLst/>
          </a:prstGeom>
          <a:noFill/>
          <a:ln>
            <a:noFill/>
          </a:ln>
        </p:spPr>
      </p:pic>
      <p:pic>
        <p:nvPicPr>
          <p:cNvPr id="20" name="Google Shape;20;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13369" y="6289813"/>
            <a:ext cx="567208" cy="449039"/>
          </a:xfrm>
          <a:prstGeom prst="rect">
            <a:avLst/>
          </a:prstGeom>
          <a:noFill/>
          <a:ln>
            <a:noFill/>
          </a:ln>
        </p:spPr>
      </p:pic>
      <p:sp>
        <p:nvSpPr>
          <p:cNvPr id="21" name="Google Shape;21;p3"/>
          <p:cNvSpPr/>
          <p:nvPr/>
        </p:nvSpPr>
        <p:spPr>
          <a:xfrm>
            <a:off x="7958361" y="6139370"/>
            <a:ext cx="878284" cy="45719"/>
          </a:xfrm>
          <a:prstGeom prst="rect">
            <a:avLst/>
          </a:prstGeom>
          <a:solidFill>
            <a:srgbClr val="662C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txBox="1">
            <a:spLocks noGrp="1"/>
          </p:cNvSpPr>
          <p:nvPr>
            <p:ph type="body" idx="1"/>
          </p:nvPr>
        </p:nvSpPr>
        <p:spPr>
          <a:xfrm>
            <a:off x="628650" y="1909763"/>
            <a:ext cx="7886700" cy="410686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62626"/>
              </a:buClr>
              <a:buSzPts val="2400"/>
              <a:buChar char="•"/>
              <a:defRPr>
                <a:solidFill>
                  <a:srgbClr val="262626"/>
                </a:solidFill>
              </a:defRPr>
            </a:lvl1pPr>
            <a:lvl2pPr marL="914400" lvl="1" indent="-355600" algn="l">
              <a:lnSpc>
                <a:spcPct val="90000"/>
              </a:lnSpc>
              <a:spcBef>
                <a:spcPts val="500"/>
              </a:spcBef>
              <a:spcAft>
                <a:spcPts val="0"/>
              </a:spcAft>
              <a:buClr>
                <a:srgbClr val="262626"/>
              </a:buClr>
              <a:buSzPts val="2000"/>
              <a:buChar char="•"/>
              <a:defRPr>
                <a:solidFill>
                  <a:srgbClr val="262626"/>
                </a:solidFill>
              </a:defRPr>
            </a:lvl2pPr>
            <a:lvl3pPr marL="1371600" lvl="2" indent="-330200" algn="l">
              <a:lnSpc>
                <a:spcPct val="90000"/>
              </a:lnSpc>
              <a:spcBef>
                <a:spcPts val="500"/>
              </a:spcBef>
              <a:spcAft>
                <a:spcPts val="0"/>
              </a:spcAft>
              <a:buClr>
                <a:srgbClr val="262626"/>
              </a:buClr>
              <a:buSzPts val="1600"/>
              <a:buChar char="•"/>
              <a:defRPr>
                <a:solidFill>
                  <a:srgbClr val="262626"/>
                </a:solidFill>
              </a:defRPr>
            </a:lvl3pPr>
            <a:lvl4pPr marL="1828800" lvl="3" indent="-317500" algn="l">
              <a:lnSpc>
                <a:spcPct val="90000"/>
              </a:lnSpc>
              <a:spcBef>
                <a:spcPts val="500"/>
              </a:spcBef>
              <a:spcAft>
                <a:spcPts val="0"/>
              </a:spcAft>
              <a:buClr>
                <a:srgbClr val="262626"/>
              </a:buClr>
              <a:buSzPts val="1400"/>
              <a:buChar char="•"/>
              <a:defRPr>
                <a:solidFill>
                  <a:srgbClr val="262626"/>
                </a:solidFill>
              </a:defRPr>
            </a:lvl4pPr>
            <a:lvl5pPr marL="2286000" lvl="4" indent="-304800" algn="l">
              <a:lnSpc>
                <a:spcPct val="90000"/>
              </a:lnSpc>
              <a:spcBef>
                <a:spcPts val="500"/>
              </a:spcBef>
              <a:spcAft>
                <a:spcPts val="0"/>
              </a:spcAft>
              <a:buClr>
                <a:srgbClr val="262626"/>
              </a:buClr>
              <a:buSzPts val="1200"/>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628650" y="365127"/>
            <a:ext cx="7886700" cy="7626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A383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2"/>
          </p:nvPr>
        </p:nvSpPr>
        <p:spPr>
          <a:xfrm>
            <a:off x="628650" y="1198880"/>
            <a:ext cx="7886700" cy="508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A3838"/>
              </a:buClr>
              <a:buSzPts val="2800"/>
              <a:buNone/>
              <a:defRPr sz="2800">
                <a:solidFill>
                  <a:srgbClr val="3A3838"/>
                </a:solidFill>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4862688"/>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25396"/>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47173954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 id="2147483697" r:id="rId26"/>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24854"/>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662F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690372" y="2258296"/>
            <a:ext cx="3911408" cy="2341408"/>
          </a:xfrm>
          <a:prstGeom prst="rect">
            <a:avLst/>
          </a:prstGeom>
        </p:spPr>
        <p:txBody>
          <a:bodyPr>
            <a:noAutofit/>
          </a:bodyPr>
          <a:lstStyle/>
          <a:p>
            <a:pPr marL="0" indent="0">
              <a:buNone/>
            </a:pPr>
            <a:r>
              <a:rPr lang="en-US" sz="8000">
                <a:solidFill>
                  <a:schemeClr val="bg1"/>
                </a:solidFill>
                <a:effectLst>
                  <a:outerShdw dist="56557" dir="8100000" algn="tr" rotWithShape="0">
                    <a:srgbClr val="482166"/>
                  </a:outerShdw>
                </a:effectLst>
                <a:latin typeface="Roboto" panose="02000000000000000000" pitchFamily="2" charset="0"/>
                <a:ea typeface="Roboto" panose="02000000000000000000" pitchFamily="2" charset="0"/>
                <a:cs typeface="Roboto" panose="02000000000000000000" pitchFamily="2" charset="0"/>
              </a:rPr>
              <a:t>Ocean Journey</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a:solidFill>
                  <a:srgbClr val="662F90"/>
                </a:solidFill>
                <a:latin typeface="Roboto" panose="02000000000000000000" pitchFamily="2" charset="0"/>
                <a:ea typeface="Roboto" panose="02000000000000000000" pitchFamily="2" charset="0"/>
                <a:cs typeface="Roboto" panose="02000000000000000000" pitchFamily="2" charset="0"/>
              </a:rPr>
              <a:t>Session 2</a:t>
            </a:r>
            <a:endParaRPr kumimoji="0" lang="en-US" sz="2400" b="1" i="0" u="none" strike="noStrike" kern="1200" cap="none" spc="250" normalizeH="0" baseline="0" noProof="0">
              <a:ln>
                <a:noFill/>
              </a:ln>
              <a:solidFill>
                <a:srgbClr val="662F9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C1AB8CF2-5548-9223-AB6A-7A71557ED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557" y="5763699"/>
            <a:ext cx="1474423" cy="822486"/>
          </a:xfrm>
          <a:prstGeom prst="rect">
            <a:avLst/>
          </a:prstGeom>
        </p:spPr>
      </p:pic>
      <p:pic>
        <p:nvPicPr>
          <p:cNvPr id="9" name="Picture 8" descr="A logo with a yellow submarine&#10;&#10;Description automatically generated">
            <a:extLst>
              <a:ext uri="{FF2B5EF4-FFF2-40B4-BE49-F238E27FC236}">
                <a16:creationId xmlns:a16="http://schemas.microsoft.com/office/drawing/2014/main" id="{748533BD-A494-7A13-98AE-3EF63203D7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7901" y="5696961"/>
            <a:ext cx="931627" cy="931904"/>
          </a:xfrm>
          <a:prstGeom prst="rect">
            <a:avLst/>
          </a:prstGeom>
        </p:spPr>
      </p:pic>
      <p:pic>
        <p:nvPicPr>
          <p:cNvPr id="2" name="Picture 1" descr="FIRST_DIVE_Logo_Horizontal_RGB_OneColorReverse.png">
            <a:extLst>
              <a:ext uri="{FF2B5EF4-FFF2-40B4-BE49-F238E27FC236}">
                <a16:creationId xmlns:a16="http://schemas.microsoft.com/office/drawing/2014/main" id="{CB4B0F36-8F6D-C79F-CA8F-FDD17920029A}"/>
              </a:ext>
            </a:extLst>
          </p:cNvPr>
          <p:cNvPicPr>
            <a:picLocks noChangeAspect="1"/>
          </p:cNvPicPr>
          <p:nvPr/>
        </p:nvPicPr>
        <p:blipFill>
          <a:blip r:embed="rId5"/>
          <a:stretch>
            <a:fillRect/>
          </a:stretch>
        </p:blipFill>
        <p:spPr>
          <a:xfrm>
            <a:off x="5133788" y="5695388"/>
            <a:ext cx="3648075" cy="638175"/>
          </a:xfrm>
          <a:prstGeom prst="rect">
            <a:avLst/>
          </a:prstGeom>
        </p:spPr>
      </p:pic>
      <p:pic>
        <p:nvPicPr>
          <p:cNvPr id="3" name="object 30">
            <a:extLst>
              <a:ext uri="{FF2B5EF4-FFF2-40B4-BE49-F238E27FC236}">
                <a16:creationId xmlns:a16="http://schemas.microsoft.com/office/drawing/2014/main" id="{A45BF2C1-0A40-2D8A-B698-0710127DCFCE}"/>
              </a:ext>
            </a:extLst>
          </p:cNvPr>
          <p:cNvPicPr/>
          <p:nvPr/>
        </p:nvPicPr>
        <p:blipFill>
          <a:blip r:embed="rId6" cstate="print"/>
          <a:stretch>
            <a:fillRect/>
          </a:stretch>
        </p:blipFill>
        <p:spPr>
          <a:xfrm>
            <a:off x="396904" y="2047278"/>
            <a:ext cx="3321994" cy="2763444"/>
          </a:xfrm>
          <a:prstGeom prst="rect">
            <a:avLst/>
          </a:prstGeom>
        </p:spPr>
      </p:pic>
    </p:spTree>
    <p:extLst>
      <p:ext uri="{BB962C8B-B14F-4D97-AF65-F5344CB8AC3E}">
        <p14:creationId xmlns:p14="http://schemas.microsoft.com/office/powerpoint/2010/main" val="374320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Share Task</a:t>
            </a:r>
          </a:p>
        </p:txBody>
      </p:sp>
      <p:sp>
        <p:nvSpPr>
          <p:cNvPr id="6" name="TextBox 5">
            <a:extLst>
              <a:ext uri="{FF2B5EF4-FFF2-40B4-BE49-F238E27FC236}">
                <a16:creationId xmlns:a16="http://schemas.microsoft.com/office/drawing/2014/main" id="{15EF972D-844E-53EB-78D0-B4AE81BD9390}"/>
              </a:ext>
            </a:extLst>
          </p:cNvPr>
          <p:cNvSpPr txBox="1"/>
          <p:nvPr/>
        </p:nvSpPr>
        <p:spPr>
          <a:xfrm>
            <a:off x="3771900" y="1536174"/>
            <a:ext cx="5086074" cy="3046988"/>
          </a:xfrm>
          <a:prstGeom prst="rect">
            <a:avLst/>
          </a:prstGeom>
          <a:noFill/>
        </p:spPr>
        <p:txBody>
          <a:bodyPr wrap="square">
            <a:spAutoFit/>
          </a:bodyPr>
          <a:lstStyle/>
          <a:p>
            <a:r>
              <a:rPr lang="en-US" sz="4800" b="1" dirty="0">
                <a:solidFill>
                  <a:srgbClr val="FF781D"/>
                </a:solidFill>
                <a:latin typeface="Roboto" panose="02000000000000000000" pitchFamily="2" charset="0"/>
                <a:ea typeface="Roboto" panose="02000000000000000000" pitchFamily="2" charset="0"/>
                <a:cs typeface="Roboto" panose="02000000000000000000" pitchFamily="2" charset="0"/>
              </a:rPr>
              <a:t>Show the ship that will take you on your ocean journey!</a:t>
            </a:r>
          </a:p>
        </p:txBody>
      </p:sp>
      <p:pic>
        <p:nvPicPr>
          <p:cNvPr id="8" name="Picture 7" descr="A toy figures on a black background&#10;&#10;Description automatically generated">
            <a:extLst>
              <a:ext uri="{FF2B5EF4-FFF2-40B4-BE49-F238E27FC236}">
                <a16:creationId xmlns:a16="http://schemas.microsoft.com/office/drawing/2014/main" id="{EDA0DF19-C97E-327A-BA9F-1986B5B01E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6026" y="957695"/>
            <a:ext cx="2790252" cy="4203946"/>
          </a:xfrm>
          <a:prstGeom prst="rect">
            <a:avLst/>
          </a:prstGeom>
        </p:spPr>
      </p:pic>
    </p:spTree>
    <p:extLst>
      <p:ext uri="{BB962C8B-B14F-4D97-AF65-F5344CB8AC3E}">
        <p14:creationId xmlns:p14="http://schemas.microsoft.com/office/powerpoint/2010/main" val="207610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800" b="0" i="0" u="none" strike="noStrike" kern="1200" cap="none" spc="0" normalizeH="0" baseline="0" noProof="0" smtClean="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a:solidFill>
                  <a:srgbClr val="662D91"/>
                </a:solidFill>
                <a:latin typeface="Roboto" panose="02000000000000000000" pitchFamily="2" charset="0"/>
                <a:ea typeface="Roboto" panose="02000000000000000000" pitchFamily="2" charset="0"/>
                <a:cs typeface="Roboto" panose="02000000000000000000" pitchFamily="2" charset="0"/>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893871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716" y="1509396"/>
            <a:ext cx="3612996" cy="2286000"/>
          </a:xfrm>
          <a:prstGeom prst="rect">
            <a:avLst/>
          </a:prstGeom>
        </p:spPr>
      </p:pic>
      <p:pic>
        <p:nvPicPr>
          <p:cNvPr id="4" name="Picture 3" descr="A logo with a yellow submarine&#10;&#10;Description automatically generated">
            <a:extLst>
              <a:ext uri="{FF2B5EF4-FFF2-40B4-BE49-F238E27FC236}">
                <a16:creationId xmlns:a16="http://schemas.microsoft.com/office/drawing/2014/main" id="{4B018BFE-2725-AE59-6F5E-AB9C13C669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911" y="1259583"/>
            <a:ext cx="2774103" cy="2774619"/>
          </a:xfrm>
          <a:prstGeom prst="rect">
            <a:avLst/>
          </a:prstGeom>
        </p:spPr>
      </p:pic>
      <p:sp>
        <p:nvSpPr>
          <p:cNvPr id="3" name="TextBox 2">
            <a:extLst>
              <a:ext uri="{FF2B5EF4-FFF2-40B4-BE49-F238E27FC236}">
                <a16:creationId xmlns:a16="http://schemas.microsoft.com/office/drawing/2014/main" id="{78D607C4-9373-D334-8F45-6CAB39B5DA2E}"/>
              </a:ext>
            </a:extLst>
          </p:cNvPr>
          <p:cNvSpPr txBox="1"/>
          <p:nvPr/>
        </p:nvSpPr>
        <p:spPr>
          <a:xfrm>
            <a:off x="758885" y="5348604"/>
            <a:ext cx="7626230" cy="738664"/>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LEGO, the LEGO logo, DUPLO and the DUPLO logo are trademarks of the LEGO Group. ©2023 The LEGO Group. All rights reserved.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the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logo, and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in SHOW</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is a registered trademark of the LEGO Group.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LEGO</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League and MASTERPIECE</a:t>
            </a:r>
            <a:r>
              <a:rPr kumimoji="0" lang="en-US" sz="1050" b="0" i="0" u="none" strike="noStrike" kern="1200" cap="none" spc="0" normalizeH="0" baseline="3000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SM</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are jointly held trademarks of </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FIRST </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and the LEGO Group. ©2023</a:t>
            </a:r>
            <a:r>
              <a:rPr kumimoji="0" lang="en-US" sz="105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FIRST </a:t>
            </a:r>
            <a:r>
              <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 the LEGO Group. All rights reserved. </a:t>
            </a:r>
          </a:p>
        </p:txBody>
      </p:sp>
    </p:spTree>
    <p:extLst>
      <p:ext uri="{BB962C8B-B14F-4D97-AF65-F5344CB8AC3E}">
        <p14:creationId xmlns:p14="http://schemas.microsoft.com/office/powerpoint/2010/main" val="372340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Big Question</a:t>
            </a:r>
          </a:p>
        </p:txBody>
      </p:sp>
      <p:sp>
        <p:nvSpPr>
          <p:cNvPr id="10" name="Text Placeholder 2">
            <a:extLst>
              <a:ext uri="{FF2B5EF4-FFF2-40B4-BE49-F238E27FC236}">
                <a16:creationId xmlns:a16="http://schemas.microsoft.com/office/drawing/2014/main" id="{1631CE33-4B6F-C134-232D-32D84CC5F71B}"/>
              </a:ext>
            </a:extLst>
          </p:cNvPr>
          <p:cNvSpPr txBox="1">
            <a:spLocks/>
          </p:cNvSpPr>
          <p:nvPr/>
        </p:nvSpPr>
        <p:spPr>
          <a:xfrm>
            <a:off x="4691269" y="2016538"/>
            <a:ext cx="4176773" cy="3056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solidFill>
                  <a:srgbClr val="FF781D"/>
                </a:solidFill>
                <a:latin typeface="Roboto" panose="02000000000000000000" pitchFamily="2" charset="0"/>
                <a:ea typeface="Roboto" panose="02000000000000000000" pitchFamily="2" charset="0"/>
                <a:cs typeface="Roboto" panose="02000000000000000000" pitchFamily="2" charset="0"/>
              </a:rPr>
              <a:t>What do you need for an ocean journey?</a:t>
            </a:r>
            <a:endParaRPr lang="en-US" sz="4800">
              <a:solidFill>
                <a:srgbClr val="FF781D"/>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82FA4A9A-7146-C1F2-72BC-E279D11D1A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96951" y="1875291"/>
            <a:ext cx="4664559" cy="3324315"/>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latin typeface="Roboto" panose="02000000000000000000" pitchFamily="2" charset="0"/>
                <a:ea typeface="Roboto" panose="02000000000000000000" pitchFamily="2" charset="0"/>
                <a:cs typeface="Roboto" panose="02000000000000000000" pitchFamily="2" charset="0"/>
              </a:rPr>
              <a:t>Six Bricks Warm-Up</a:t>
            </a:r>
            <a:endParaRPr lang="en-US" sz="3200" dirty="0">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7" name="Text Placeholder 2">
            <a:extLst>
              <a:ext uri="{FF2B5EF4-FFF2-40B4-BE49-F238E27FC236}">
                <a16:creationId xmlns:a16="http://schemas.microsoft.com/office/drawing/2014/main" id="{2E677763-34E6-F32F-B95B-D39F5B19AB66}"/>
              </a:ext>
            </a:extLst>
          </p:cNvPr>
          <p:cNvSpPr>
            <a:spLocks noGrp="1"/>
          </p:cNvSpPr>
          <p:nvPr>
            <p:ph type="body" sz="quarter" idx="14"/>
          </p:nvPr>
        </p:nvSpPr>
        <p:spPr>
          <a:xfrm>
            <a:off x="1202185" y="1740458"/>
            <a:ext cx="6404242" cy="3056597"/>
          </a:xfrm>
        </p:spPr>
        <p:txBody>
          <a:bodyPr>
            <a:normAutofit/>
          </a:bodyPr>
          <a:lstStyle/>
          <a:p>
            <a:pPr marL="0" indent="0" algn="ctr">
              <a:buNone/>
            </a:pPr>
            <a:r>
              <a:rPr lang="en-US" sz="4800" b="1">
                <a:solidFill>
                  <a:srgbClr val="FF781D"/>
                </a:solidFill>
                <a:latin typeface="Roboto" panose="02000000000000000000" pitchFamily="2" charset="0"/>
                <a:ea typeface="Roboto" panose="02000000000000000000" pitchFamily="2" charset="0"/>
                <a:cs typeface="Roboto" panose="02000000000000000000" pitchFamily="2" charset="0"/>
              </a:rPr>
              <a:t>Discover Six Bricks II</a:t>
            </a:r>
            <a:endParaRPr lang="en-US" sz="4800">
              <a:solidFill>
                <a:srgbClr val="FF781D"/>
              </a:solidFill>
              <a:latin typeface="Roboto" panose="02000000000000000000" pitchFamily="2" charset="0"/>
              <a:ea typeface="Roboto" panose="02000000000000000000" pitchFamily="2" charset="0"/>
              <a:cs typeface="Roboto" panose="02000000000000000000" pitchFamily="2" charset="0"/>
            </a:endParaRPr>
          </a:p>
        </p:txBody>
      </p:sp>
      <p:pic>
        <p:nvPicPr>
          <p:cNvPr id="5" name="object 35">
            <a:extLst>
              <a:ext uri="{FF2B5EF4-FFF2-40B4-BE49-F238E27FC236}">
                <a16:creationId xmlns:a16="http://schemas.microsoft.com/office/drawing/2014/main" id="{46F938A8-A12B-A5C0-7FDC-56167FC217B9}"/>
              </a:ext>
            </a:extLst>
          </p:cNvPr>
          <p:cNvPicPr/>
          <p:nvPr/>
        </p:nvPicPr>
        <p:blipFill>
          <a:blip r:embed="rId3" cstate="print"/>
          <a:stretch>
            <a:fillRect/>
          </a:stretch>
        </p:blipFill>
        <p:spPr>
          <a:xfrm>
            <a:off x="784225" y="2686403"/>
            <a:ext cx="7575550" cy="2110652"/>
          </a:xfrm>
          <a:prstGeom prst="rect">
            <a:avLst/>
          </a:prstGeom>
        </p:spPr>
      </p:pic>
    </p:spTree>
    <p:extLst>
      <p:ext uri="{BB962C8B-B14F-4D97-AF65-F5344CB8AC3E}">
        <p14:creationId xmlns:p14="http://schemas.microsoft.com/office/powerpoint/2010/main" val="9512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341470"/>
            <a:ext cx="7651750" cy="1445556"/>
          </a:xfrm>
        </p:spPr>
        <p:txBody>
          <a:bodyPr>
            <a:normAutofit/>
          </a:bodyPr>
          <a:lstStyle/>
          <a:p>
            <a:pPr marL="0" indent="0">
              <a:buNone/>
            </a:pPr>
            <a:r>
              <a:rPr lang="en-US" sz="4000" b="1" dirty="0">
                <a:solidFill>
                  <a:srgbClr val="FF781D"/>
                </a:solidFill>
                <a:latin typeface="Roboto" panose="02000000000000000000" pitchFamily="2" charset="0"/>
                <a:ea typeface="Roboto" panose="02000000000000000000" pitchFamily="2" charset="0"/>
                <a:cs typeface="Roboto" panose="02000000000000000000" pitchFamily="2" charset="0"/>
              </a:rPr>
              <a:t>Find the submarine in the Discover Story pages.</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Explore Task</a:t>
            </a:r>
          </a:p>
        </p:txBody>
      </p:sp>
      <p:pic>
        <p:nvPicPr>
          <p:cNvPr id="3" name="Picture 2">
            <a:extLst>
              <a:ext uri="{FF2B5EF4-FFF2-40B4-BE49-F238E27FC236}">
                <a16:creationId xmlns:a16="http://schemas.microsoft.com/office/drawing/2014/main" id="{7F274CDE-A29F-5981-12A8-CDE129EEE0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39720" y="2598068"/>
            <a:ext cx="4664559" cy="3324315"/>
          </a:xfrm>
          <a:prstGeom prst="rect">
            <a:avLst/>
          </a:prstGeom>
        </p:spPr>
      </p:pic>
    </p:spTree>
    <p:extLst>
      <p:ext uri="{BB962C8B-B14F-4D97-AF65-F5344CB8AC3E}">
        <p14:creationId xmlns:p14="http://schemas.microsoft.com/office/powerpoint/2010/main" val="2347463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5</a:t>
            </a:fld>
            <a:endParaRPr>
              <a:latin typeface="Roboto" panose="02000000000000000000" pitchFamily="2" charset="0"/>
              <a:ea typeface="Roboto" panose="02000000000000000000" pitchFamily="2" charset="0"/>
              <a:cs typeface="Roboto" panose="02000000000000000000" pitchFamily="2" charset="0"/>
            </a:endParaRPr>
          </a:p>
        </p:txBody>
      </p:sp>
      <p:sp>
        <p:nvSpPr>
          <p:cNvPr id="6" name="Title 3">
            <a:extLst>
              <a:ext uri="{FF2B5EF4-FFF2-40B4-BE49-F238E27FC236}">
                <a16:creationId xmlns:a16="http://schemas.microsoft.com/office/drawing/2014/main" id="{66E7139B-BF19-F93C-3015-CFCF8317796E}"/>
              </a:ext>
            </a:extLst>
          </p:cNvPr>
          <p:cNvSpPr>
            <a:spLocks noGrp="1"/>
          </p:cNvSpPr>
          <p:nvPr>
            <p:ph type="title"/>
          </p:nvPr>
        </p:nvSpPr>
        <p:spPr>
          <a:xfrm>
            <a:off x="628650" y="365127"/>
            <a:ext cx="7886700" cy="762634"/>
          </a:xfrm>
        </p:spPr>
        <p:txBody>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Discover Story</a:t>
            </a:r>
            <a:endParaRPr lang="en-US" sz="3200">
              <a:solidFill>
                <a:srgbClr val="662D91"/>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cartoon shark swimming in the ocean&#10;&#10;Description automatically generated">
            <a:extLst>
              <a:ext uri="{FF2B5EF4-FFF2-40B4-BE49-F238E27FC236}">
                <a16:creationId xmlns:a16="http://schemas.microsoft.com/office/drawing/2014/main" id="{A5874E43-7EEE-6451-E127-6B642F5B43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1600" y="1295400"/>
            <a:ext cx="3232924" cy="4470400"/>
          </a:xfrm>
          <a:prstGeom prst="rect">
            <a:avLst/>
          </a:prstGeom>
        </p:spPr>
      </p:pic>
      <p:pic>
        <p:nvPicPr>
          <p:cNvPr id="5" name="Picture 4">
            <a:extLst>
              <a:ext uri="{FF2B5EF4-FFF2-40B4-BE49-F238E27FC236}">
                <a16:creationId xmlns:a16="http://schemas.microsoft.com/office/drawing/2014/main" id="{151212B4-A5C7-5B3D-8856-23FE4E2BB4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02200" y="1320622"/>
            <a:ext cx="3232924" cy="4419955"/>
          </a:xfrm>
          <a:prstGeom prst="rect">
            <a:avLst/>
          </a:prstGeom>
        </p:spPr>
      </p:pic>
    </p:spTree>
    <p:extLst>
      <p:ext uri="{BB962C8B-B14F-4D97-AF65-F5344CB8AC3E}">
        <p14:creationId xmlns:p14="http://schemas.microsoft.com/office/powerpoint/2010/main" val="16079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30"/>
          <p:cNvSpPr txBox="1">
            <a:spLocks noGrp="1"/>
          </p:cNvSpPr>
          <p:nvPr>
            <p:ph type="sldNum" idx="12"/>
          </p:nvPr>
        </p:nvSpPr>
        <p:spPr>
          <a:xfrm>
            <a:off x="8689517" y="6559918"/>
            <a:ext cx="357055" cy="2099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panose="02000000000000000000" pitchFamily="2" charset="0"/>
                <a:ea typeface="Roboto" panose="02000000000000000000" pitchFamily="2" charset="0"/>
                <a:cs typeface="Roboto" panose="02000000000000000000" pitchFamily="2" charset="0"/>
              </a:rPr>
              <a:t>6</a:t>
            </a:fld>
            <a:endParaRPr>
              <a:latin typeface="Roboto" panose="02000000000000000000" pitchFamily="2" charset="0"/>
              <a:ea typeface="Roboto" panose="02000000000000000000" pitchFamily="2" charset="0"/>
              <a:cs typeface="Roboto" panose="02000000000000000000" pitchFamily="2" charset="0"/>
            </a:endParaRPr>
          </a:p>
        </p:txBody>
      </p:sp>
      <p:sp>
        <p:nvSpPr>
          <p:cNvPr id="6" name="Title 3">
            <a:extLst>
              <a:ext uri="{FF2B5EF4-FFF2-40B4-BE49-F238E27FC236}">
                <a16:creationId xmlns:a16="http://schemas.microsoft.com/office/drawing/2014/main" id="{66E7139B-BF19-F93C-3015-CFCF8317796E}"/>
              </a:ext>
            </a:extLst>
          </p:cNvPr>
          <p:cNvSpPr>
            <a:spLocks noGrp="1"/>
          </p:cNvSpPr>
          <p:nvPr>
            <p:ph type="title"/>
          </p:nvPr>
        </p:nvSpPr>
        <p:spPr>
          <a:xfrm>
            <a:off x="628650" y="365127"/>
            <a:ext cx="7886700" cy="762634"/>
          </a:xfrm>
        </p:spPr>
        <p:txBody>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Discover Story</a:t>
            </a:r>
            <a:endParaRPr lang="en-US" sz="3200">
              <a:solidFill>
                <a:srgbClr val="662D91"/>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A5874E43-7EEE-6451-E127-6B642F5B43C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01600" y="1333908"/>
            <a:ext cx="3232924" cy="4393383"/>
          </a:xfrm>
          <a:prstGeom prst="rect">
            <a:avLst/>
          </a:prstGeom>
        </p:spPr>
      </p:pic>
      <p:pic>
        <p:nvPicPr>
          <p:cNvPr id="5" name="Picture 4">
            <a:extLst>
              <a:ext uri="{FF2B5EF4-FFF2-40B4-BE49-F238E27FC236}">
                <a16:creationId xmlns:a16="http://schemas.microsoft.com/office/drawing/2014/main" id="{151212B4-A5C7-5B3D-8856-23FE4E2BB4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23780" y="1320622"/>
            <a:ext cx="3189763" cy="4419955"/>
          </a:xfrm>
          <a:prstGeom prst="rect">
            <a:avLst/>
          </a:prstGeom>
        </p:spPr>
      </p:pic>
    </p:spTree>
    <p:extLst>
      <p:ext uri="{BB962C8B-B14F-4D97-AF65-F5344CB8AC3E}">
        <p14:creationId xmlns:p14="http://schemas.microsoft.com/office/powerpoint/2010/main" val="1221406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2" y="1308176"/>
            <a:ext cx="7886698" cy="990136"/>
          </a:xfrm>
        </p:spPr>
        <p:txBody>
          <a:bodyPr>
            <a:normAutofit/>
          </a:bodyPr>
          <a:lstStyle/>
          <a:p>
            <a:pPr marL="0" indent="0">
              <a:buNone/>
            </a:pPr>
            <a:r>
              <a:rPr lang="en-US" sz="4400" b="1">
                <a:solidFill>
                  <a:srgbClr val="FF781D"/>
                </a:solidFill>
                <a:latin typeface="Roboto" panose="02000000000000000000" pitchFamily="2" charset="0"/>
                <a:ea typeface="Roboto" panose="02000000000000000000" pitchFamily="2" charset="0"/>
                <a:cs typeface="Roboto" panose="02000000000000000000" pitchFamily="2" charset="0"/>
              </a:rPr>
              <a:t>Build the submarine.</a:t>
            </a:r>
            <a:endParaRPr lang="en-US" sz="4400" b="1">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sp>
        <p:nvSpPr>
          <p:cNvPr id="15" name="TextBox 14">
            <a:extLst>
              <a:ext uri="{FF2B5EF4-FFF2-40B4-BE49-F238E27FC236}">
                <a16:creationId xmlns:a16="http://schemas.microsoft.com/office/drawing/2014/main" id="{1302C25A-BE93-CD93-AF09-A361E6172547}"/>
              </a:ext>
            </a:extLst>
          </p:cNvPr>
          <p:cNvSpPr txBox="1"/>
          <p:nvPr/>
        </p:nvSpPr>
        <p:spPr>
          <a:xfrm>
            <a:off x="7251164" y="360199"/>
            <a:ext cx="1492745" cy="369332"/>
          </a:xfrm>
          <a:prstGeom prst="rect">
            <a:avLst/>
          </a:prstGeom>
          <a:noFill/>
        </p:spPr>
        <p:txBody>
          <a:bodyPr wrap="square" rtlCol="0">
            <a:spAutoFit/>
          </a:bodyPr>
          <a:lstStyle/>
          <a:p>
            <a:pPr algn="ctr"/>
            <a:r>
              <a:rPr lang="en-US" b="1" dirty="0">
                <a:solidFill>
                  <a:srgbClr val="662D91"/>
                </a:solidFill>
                <a:latin typeface="Roboto" panose="02000000000000000000" pitchFamily="2" charset="0"/>
                <a:ea typeface="Roboto" panose="02000000000000000000" pitchFamily="2" charset="0"/>
                <a:cs typeface="Roboto" panose="02000000000000000000" pitchFamily="2" charset="0"/>
              </a:rPr>
              <a:t>You Need..</a:t>
            </a:r>
          </a:p>
        </p:txBody>
      </p:sp>
      <p:pic>
        <p:nvPicPr>
          <p:cNvPr id="6" name="Picture 5" descr="A blue and yellow toy submarine&#10;&#10;Description automatically generated">
            <a:extLst>
              <a:ext uri="{FF2B5EF4-FFF2-40B4-BE49-F238E27FC236}">
                <a16:creationId xmlns:a16="http://schemas.microsoft.com/office/drawing/2014/main" id="{ED416F36-E233-E8AE-F054-544ACD0E98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2729" y="1739431"/>
            <a:ext cx="6158541" cy="4389038"/>
          </a:xfrm>
          <a:prstGeom prst="rect">
            <a:avLst/>
          </a:prstGeom>
        </p:spPr>
      </p:pic>
      <p:pic>
        <p:nvPicPr>
          <p:cNvPr id="7" name="object 890">
            <a:extLst>
              <a:ext uri="{FF2B5EF4-FFF2-40B4-BE49-F238E27FC236}">
                <a16:creationId xmlns:a16="http://schemas.microsoft.com/office/drawing/2014/main" id="{ACAB8198-D862-4366-DD39-B35C270CCCF0}"/>
              </a:ext>
            </a:extLst>
          </p:cNvPr>
          <p:cNvPicPr/>
          <p:nvPr/>
        </p:nvPicPr>
        <p:blipFill>
          <a:blip r:embed="rId4" cstate="print">
            <a:extLst>
              <a:ext uri="{28A0092B-C50C-407E-A947-70E740481C1C}">
                <a14:useLocalDpi xmlns:a14="http://schemas.microsoft.com/office/drawing/2010/main"/>
              </a:ext>
            </a:extLst>
          </a:blip>
          <a:stretch>
            <a:fillRect/>
          </a:stretch>
        </p:blipFill>
        <p:spPr>
          <a:xfrm>
            <a:off x="6959888" y="659700"/>
            <a:ext cx="2075295" cy="1357534"/>
          </a:xfrm>
          <a:prstGeom prst="rect">
            <a:avLst/>
          </a:prstGeom>
        </p:spPr>
      </p:pic>
      <p:pic>
        <p:nvPicPr>
          <p:cNvPr id="17" name="Picture 16">
            <a:extLst>
              <a:ext uri="{FF2B5EF4-FFF2-40B4-BE49-F238E27FC236}">
                <a16:creationId xmlns:a16="http://schemas.microsoft.com/office/drawing/2014/main" id="{3D2F3F7D-40E3-1BE5-B92E-0EA183373B6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555378" y="1842903"/>
            <a:ext cx="1055865" cy="910817"/>
          </a:xfrm>
          <a:prstGeom prst="rect">
            <a:avLst/>
          </a:prstGeom>
        </p:spPr>
      </p:pic>
    </p:spTree>
    <p:extLst>
      <p:ext uri="{BB962C8B-B14F-4D97-AF65-F5344CB8AC3E}">
        <p14:creationId xmlns:p14="http://schemas.microsoft.com/office/powerpoint/2010/main" val="215011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1" y="1108710"/>
            <a:ext cx="7886699" cy="3543300"/>
          </a:xfrm>
        </p:spPr>
        <p:txBody>
          <a:bodyPr>
            <a:noAutofit/>
          </a:bodyPr>
          <a:lstStyle/>
          <a:p>
            <a:pPr marL="0" indent="0">
              <a:buNone/>
            </a:pPr>
            <a:r>
              <a:rPr lang="en-US" sz="4400" b="1" dirty="0">
                <a:solidFill>
                  <a:srgbClr val="FF781D"/>
                </a:solidFill>
                <a:latin typeface="Roboto" panose="02000000000000000000" pitchFamily="2" charset="0"/>
                <a:ea typeface="Roboto" panose="02000000000000000000" pitchFamily="2" charset="0"/>
                <a:cs typeface="Roboto" panose="02000000000000000000" pitchFamily="2" charset="0"/>
              </a:rPr>
              <a:t>What else can you build for your ocean journey?</a:t>
            </a:r>
            <a:endParaRPr lang="en-US" sz="4400" b="1" dirty="0">
              <a:solidFill>
                <a:srgbClr val="FF781D"/>
              </a:solidFill>
              <a:highlight>
                <a:srgbClr val="00FF00"/>
              </a:highlight>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662D91"/>
                </a:solidFill>
                <a:latin typeface="Roboto" panose="02000000000000000000" pitchFamily="2" charset="0"/>
                <a:ea typeface="Roboto" panose="02000000000000000000" pitchFamily="2" charset="0"/>
                <a:cs typeface="Roboto" panose="02000000000000000000" pitchFamily="2" charset="0"/>
              </a:rPr>
              <a:t>Create Task</a:t>
            </a:r>
          </a:p>
        </p:txBody>
      </p:sp>
      <p:pic>
        <p:nvPicPr>
          <p:cNvPr id="11" name="Picture 10">
            <a:extLst>
              <a:ext uri="{FF2B5EF4-FFF2-40B4-BE49-F238E27FC236}">
                <a16:creationId xmlns:a16="http://schemas.microsoft.com/office/drawing/2014/main" id="{8E17AB10-8B1D-E8FA-0AE6-B52887E06DB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0467" y="3280410"/>
            <a:ext cx="4165605" cy="2743200"/>
          </a:xfrm>
          <a:prstGeom prst="rect">
            <a:avLst/>
          </a:prstGeom>
        </p:spPr>
      </p:pic>
      <p:pic>
        <p:nvPicPr>
          <p:cNvPr id="6" name="Picture 5">
            <a:extLst>
              <a:ext uri="{FF2B5EF4-FFF2-40B4-BE49-F238E27FC236}">
                <a16:creationId xmlns:a16="http://schemas.microsoft.com/office/drawing/2014/main" id="{955CC048-F260-3E1B-BC38-B54C95A993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650" y="2545001"/>
            <a:ext cx="2381250" cy="2208609"/>
          </a:xfrm>
          <a:prstGeom prst="rect">
            <a:avLst/>
          </a:prstGeom>
        </p:spPr>
      </p:pic>
      <p:pic>
        <p:nvPicPr>
          <p:cNvPr id="8" name="Picture 7">
            <a:extLst>
              <a:ext uri="{FF2B5EF4-FFF2-40B4-BE49-F238E27FC236}">
                <a16:creationId xmlns:a16="http://schemas.microsoft.com/office/drawing/2014/main" id="{745C70DE-41C7-7EE8-73BF-E422C9B4A5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42532" y="2545001"/>
            <a:ext cx="2825512" cy="2208609"/>
          </a:xfrm>
          <a:prstGeom prst="rect">
            <a:avLst/>
          </a:prstGeom>
        </p:spPr>
      </p:pic>
    </p:spTree>
    <p:extLst>
      <p:ext uri="{BB962C8B-B14F-4D97-AF65-F5344CB8AC3E}">
        <p14:creationId xmlns:p14="http://schemas.microsoft.com/office/powerpoint/2010/main" val="3098358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DC4A0-FE3D-08E2-A0A1-05FE84CF1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515" y="1223052"/>
            <a:ext cx="2778970" cy="277897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4000" b="1" i="0" u="none" strike="noStrike" baseline="0">
                <a:solidFill>
                  <a:srgbClr val="FF781D"/>
                </a:solidFill>
                <a:latin typeface="Roboto" panose="02000000000000000000" pitchFamily="2" charset="0"/>
                <a:ea typeface="Roboto" panose="02000000000000000000" pitchFamily="2" charset="0"/>
                <a:cs typeface="Roboto" panose="02000000000000000000" pitchFamily="2" charset="0"/>
              </a:rPr>
              <a:t>Playful Learning in Action</a:t>
            </a:r>
            <a:endParaRPr lang="en-US">
              <a:solidFill>
                <a:srgbClr val="662D91"/>
              </a:solidFill>
              <a:latin typeface="Roboto" panose="02000000000000000000" pitchFamily="2" charset="0"/>
              <a:ea typeface="Roboto" panose="02000000000000000000" pitchFamily="2" charset="0"/>
              <a:cs typeface="Roboto" panose="02000000000000000000" pitchFamily="2" charset="0"/>
            </a:endParaRPr>
          </a:p>
        </p:txBody>
      </p:sp>
      <p:sp>
        <p:nvSpPr>
          <p:cNvPr id="8" name="Title 3">
            <a:extLst>
              <a:ext uri="{FF2B5EF4-FFF2-40B4-BE49-F238E27FC236}">
                <a16:creationId xmlns:a16="http://schemas.microsoft.com/office/drawing/2014/main" id="{3C0FF15F-2186-A2CF-E4FF-9FB7E84F7E9C}"/>
              </a:ext>
            </a:extLst>
          </p:cNvPr>
          <p:cNvSpPr txBox="1">
            <a:spLocks/>
          </p:cNvSpPr>
          <p:nvPr/>
        </p:nvSpPr>
        <p:spPr>
          <a:xfrm>
            <a:off x="628651" y="4245463"/>
            <a:ext cx="7886700" cy="762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781D"/>
                </a:solidFill>
                <a:effectLst/>
                <a:uLnTx/>
                <a:uFillTx/>
                <a:latin typeface="Roboto" panose="02000000000000000000" pitchFamily="2" charset="0"/>
                <a:ea typeface="Roboto" panose="02000000000000000000" pitchFamily="2" charset="0"/>
                <a:cs typeface="Roboto" panose="02000000000000000000" pitchFamily="2" charset="0"/>
              </a:rPr>
              <a:t>Key Vocabulary</a:t>
            </a:r>
            <a:endParaRPr kumimoji="0" lang="en-US" sz="4000" b="1" i="0" u="none" strike="noStrike" kern="1200" cap="none" spc="0" normalizeH="0" baseline="0" noProof="0">
              <a:ln>
                <a:noFill/>
              </a:ln>
              <a:solidFill>
                <a:srgbClr val="662D9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4">
            <a:extLst>
              <a:ext uri="{FF2B5EF4-FFF2-40B4-BE49-F238E27FC236}">
                <a16:creationId xmlns:a16="http://schemas.microsoft.com/office/drawing/2014/main" id="{7712E11C-325F-CCA0-66FB-C35CA4107F62}"/>
              </a:ext>
            </a:extLst>
          </p:cNvPr>
          <p:cNvSpPr txBox="1">
            <a:spLocks/>
          </p:cNvSpPr>
          <p:nvPr/>
        </p:nvSpPr>
        <p:spPr>
          <a:xfrm>
            <a:off x="628649" y="4922351"/>
            <a:ext cx="7886700" cy="9157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a:solidFill>
                  <a:srgbClr val="868686"/>
                </a:solidFill>
                <a:latin typeface="Roboto"/>
                <a:ea typeface="Roboto"/>
                <a:cs typeface="Roboto"/>
              </a:rPr>
              <a:t>seashore</a:t>
            </a:r>
            <a:r>
              <a:rPr kumimoji="0" lang="en-US" sz="4000" b="0" i="0" u="none" strike="noStrike" kern="1200" cap="none" spc="0" normalizeH="0" baseline="0" noProof="0">
                <a:ln>
                  <a:noFill/>
                </a:ln>
                <a:solidFill>
                  <a:srgbClr val="868686"/>
                </a:solidFill>
                <a:effectLst/>
                <a:uLnTx/>
                <a:uFillTx/>
                <a:latin typeface="Roboto"/>
                <a:ea typeface="Roboto"/>
                <a:cs typeface="Roboto"/>
              </a:rPr>
              <a:t>, </a:t>
            </a:r>
            <a:r>
              <a:rPr lang="en-US" sz="4000">
                <a:solidFill>
                  <a:srgbClr val="868686"/>
                </a:solidFill>
                <a:latin typeface="Roboto"/>
                <a:ea typeface="Roboto"/>
                <a:cs typeface="Roboto"/>
              </a:rPr>
              <a:t>crew</a:t>
            </a:r>
            <a:r>
              <a:rPr kumimoji="0" lang="en-US" sz="4000" b="0" i="0" u="none" strike="noStrike" kern="1200" cap="none" spc="0" normalizeH="0" baseline="0" noProof="0">
                <a:ln>
                  <a:noFill/>
                </a:ln>
                <a:solidFill>
                  <a:srgbClr val="868686"/>
                </a:solidFill>
                <a:effectLst/>
                <a:uLnTx/>
                <a:uFillTx/>
                <a:latin typeface="Roboto"/>
                <a:ea typeface="Roboto"/>
                <a:cs typeface="Roboto"/>
              </a:rPr>
              <a:t>, </a:t>
            </a:r>
            <a:r>
              <a:rPr lang="en-US" sz="4000">
                <a:solidFill>
                  <a:srgbClr val="868686"/>
                </a:solidFill>
                <a:latin typeface="Roboto"/>
                <a:ea typeface="Roboto"/>
                <a:cs typeface="Roboto"/>
              </a:rPr>
              <a:t>ship</a:t>
            </a:r>
            <a:endParaRPr lang="en-US" sz="4000" b="0" i="0" u="none" strike="noStrike" kern="1200" cap="none" spc="0" normalizeH="0" baseline="0" noProof="0">
              <a:ln>
                <a:noFill/>
              </a:ln>
              <a:solidFill>
                <a:prstClr val="black">
                  <a:lumMod val="85000"/>
                  <a:lumOff val="15000"/>
                </a:prstClr>
              </a:solidFill>
              <a:effectLst/>
              <a:highlight>
                <a:srgbClr val="00FF00"/>
              </a:highligh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415203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SharedWithUsers xmlns="c7bc20cd-f3b5-4cb9-9099-b7d1e4c3c983">
      <UserInfo>
        <DisplayName/>
        <AccountId xsi:nil="true"/>
        <AccountType/>
      </UserInfo>
    </SharedWithUsers>
    <lcf76f155ced4ddcb4097134ff3c332f xmlns="7d39d9d4-a4a3-4cbb-8846-0795941a173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C2AABFF3-61E7-4C14-B5A1-36FAB893797E}"/>
</file>

<file path=customXml/itemProps3.xml><?xml version="1.0" encoding="utf-8"?>
<ds:datastoreItem xmlns:ds="http://schemas.openxmlformats.org/officeDocument/2006/customXml" ds:itemID="{B8C3B65E-86F5-4F12-882B-E72674BBA31A}">
  <ds:schemaRefs>
    <ds:schemaRef ds:uri="http://www.w3.org/XML/1998/namespace"/>
    <ds:schemaRef ds:uri="http://schemas.microsoft.com/office/2006/metadata/properties"/>
    <ds:schemaRef ds:uri="http://schemas.microsoft.com/office/infopath/2007/PartnerControls"/>
    <ds:schemaRef ds:uri="http://purl.org/dc/terms/"/>
    <ds:schemaRef ds:uri="http://purl.org/dc/elements/1.1/"/>
    <ds:schemaRef ds:uri="65f3190a-2497-4c6e-9c08-e63c17ba8fcf"/>
    <ds:schemaRef ds:uri="http://schemas.microsoft.com/office/2006/documentManagement/types"/>
    <ds:schemaRef ds:uri="http://purl.org/dc/dcmitype/"/>
    <ds:schemaRef ds:uri="http://schemas.openxmlformats.org/package/2006/metadata/core-properties"/>
    <ds:schemaRef ds:uri="0bfdc619-4bd5-4a26-8e37-4be4446dc23a"/>
    <ds:schemaRef ds:uri="98a1be8e-ceb0-4d64-90f3-74f22257285b"/>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1025</Words>
  <Application>Microsoft Office PowerPoint</Application>
  <PresentationFormat>On-screen Show (4:3)</PresentationFormat>
  <Paragraphs>128</Paragraphs>
  <Slides>12</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Arial Rounded MT Bold</vt:lpstr>
      <vt:lpstr>Arial-BoldMT</vt:lpstr>
      <vt:lpstr>ArialMT</vt:lpstr>
      <vt:lpstr>Calibri</vt:lpstr>
      <vt:lpstr>Helvetica Neue</vt:lpstr>
      <vt:lpstr>Roboto</vt:lpstr>
      <vt:lpstr>Tobi Pro ExtraBold</vt:lpstr>
      <vt:lpstr>Office Theme</vt:lpstr>
      <vt:lpstr>1_Office Theme</vt:lpstr>
      <vt:lpstr>PowerPoint Presentation</vt:lpstr>
      <vt:lpstr>Big Question</vt:lpstr>
      <vt:lpstr>Six Bricks Warm-Up</vt:lpstr>
      <vt:lpstr>Explore Task</vt:lpstr>
      <vt:lpstr>Discover Story</vt:lpstr>
      <vt:lpstr>Discover Story</vt:lpstr>
      <vt:lpstr>Create Task</vt:lpstr>
      <vt:lpstr>Create Task</vt:lpstr>
      <vt:lpstr>Playful Learning in Action</vt:lpstr>
      <vt:lpstr>Share Task</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44</cp:revision>
  <dcterms:created xsi:type="dcterms:W3CDTF">2020-04-21T20:33:01Z</dcterms:created>
  <dcterms:modified xsi:type="dcterms:W3CDTF">2024-06-11T14:30:39Z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