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697" r:id="rId5"/>
  </p:sldMasterIdLst>
  <p:notesMasterIdLst>
    <p:notesMasterId r:id="rId12"/>
  </p:notesMasterIdLst>
  <p:sldIdLst>
    <p:sldId id="259" r:id="rId6"/>
    <p:sldId id="260" r:id="rId7"/>
    <p:sldId id="308" r:id="rId8"/>
    <p:sldId id="307" r:id="rId9"/>
    <p:sldId id="295" r:id="rId10"/>
    <p:sldId id="294" r:id="rId1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024"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thy Morgan" initials="KM" lastIdx="23" clrIdx="0">
    <p:extLst>
      <p:ext uri="{19B8F6BF-5375-455C-9EA6-DF929625EA0E}">
        <p15:presenceInfo xmlns:p15="http://schemas.microsoft.com/office/powerpoint/2012/main" userId="S::kmorgan@firstinspires.org::19752d8f-270a-426b-91ad-1bf5c79275bc" providerId="AD"/>
      </p:ext>
    </p:extLst>
  </p:cmAuthor>
  <p:cmAuthor id="2" name="Tammy Pankey" initials="TP" lastIdx="17" clrIdx="1">
    <p:extLst>
      <p:ext uri="{19B8F6BF-5375-455C-9EA6-DF929625EA0E}">
        <p15:presenceInfo xmlns:p15="http://schemas.microsoft.com/office/powerpoint/2012/main" userId="S::tpankey@firstinspires.org::89b84b47-0384-4d66-b56e-dc00ebdb68cf" providerId="AD"/>
      </p:ext>
    </p:extLst>
  </p:cmAuthor>
  <p:cmAuthor id="3" name="Betsy Daniels" initials="BD" lastIdx="1" clrIdx="2">
    <p:extLst>
      <p:ext uri="{19B8F6BF-5375-455C-9EA6-DF929625EA0E}">
        <p15:presenceInfo xmlns:p15="http://schemas.microsoft.com/office/powerpoint/2012/main" userId="S::bdaniels@firstinspires.org::a44171bd-6c25-4139-ab16-062dbd6de46d" providerId="AD"/>
      </p:ext>
    </p:extLst>
  </p:cmAuthor>
  <p:cmAuthor id="4" name="Marian Murphy" initials="MM" lastIdx="1" clrIdx="3">
    <p:extLst>
      <p:ext uri="{19B8F6BF-5375-455C-9EA6-DF929625EA0E}">
        <p15:presenceInfo xmlns:p15="http://schemas.microsoft.com/office/powerpoint/2012/main" userId="S::mmurphy@firstinspires.org::6ddc4b1b-6521-474c-a22d-2c363c1d366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41749"/>
    <a:srgbClr val="EFE5F7"/>
    <a:srgbClr val="662D91"/>
    <a:srgbClr val="E4D2F2"/>
    <a:srgbClr val="7030A0"/>
    <a:srgbClr val="FF781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9ABEE59-8C00-B9D6-8AD9-67CF91CDCE67}" v="10" dt="2024-06-11T13:50:06.00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72422" autoAdjust="0"/>
  </p:normalViewPr>
  <p:slideViewPr>
    <p:cSldViewPr snapToGrid="0">
      <p:cViewPr varScale="1">
        <p:scale>
          <a:sx n="60" d="100"/>
          <a:sy n="60" d="100"/>
        </p:scale>
        <p:origin x="2098" y="53"/>
      </p:cViewPr>
      <p:guideLst>
        <p:guide orient="horz" pos="2160"/>
        <p:guide pos="3024"/>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commentAuthors" Target="commentAuthors.xml"/><Relationship Id="rId18"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viewProps" Target="viewProps.xml"/><Relationship Id="rId10" Type="http://schemas.openxmlformats.org/officeDocument/2006/relationships/slide" Target="slides/slide5.xml"/><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na Sterner" userId="S::asterner@firstinspires.org::e34ade42-3f4d-4ffb-96dc-1c6e40b6902f" providerId="AD" clId="Web-{19ABEE59-8C00-B9D6-8AD9-67CF91CDCE67}"/>
    <pc:docChg chg="modSld">
      <pc:chgData name="Anna Sterner" userId="S::asterner@firstinspires.org::e34ade42-3f4d-4ffb-96dc-1c6e40b6902f" providerId="AD" clId="Web-{19ABEE59-8C00-B9D6-8AD9-67CF91CDCE67}" dt="2024-06-11T13:50:59.019" v="9"/>
      <pc:docMkLst>
        <pc:docMk/>
      </pc:docMkLst>
      <pc:sldChg chg="modNotes">
        <pc:chgData name="Anna Sterner" userId="S::asterner@firstinspires.org::e34ade42-3f4d-4ffb-96dc-1c6e40b6902f" providerId="AD" clId="Web-{19ABEE59-8C00-B9D6-8AD9-67CF91CDCE67}" dt="2024-06-11T13:50:03.238" v="1"/>
        <pc:sldMkLst>
          <pc:docMk/>
          <pc:sldMk cId="3743200560" sldId="259"/>
        </pc:sldMkLst>
      </pc:sldChg>
      <pc:sldChg chg="modNotes">
        <pc:chgData name="Anna Sterner" userId="S::asterner@firstinspires.org::e34ade42-3f4d-4ffb-96dc-1c6e40b6902f" providerId="AD" clId="Web-{19ABEE59-8C00-B9D6-8AD9-67CF91CDCE67}" dt="2024-06-11T13:50:31.910" v="3"/>
        <pc:sldMkLst>
          <pc:docMk/>
          <pc:sldMk cId="1717468709" sldId="260"/>
        </pc:sldMkLst>
      </pc:sldChg>
      <pc:sldChg chg="modNotes">
        <pc:chgData name="Anna Sterner" userId="S::asterner@firstinspires.org::e34ade42-3f4d-4ffb-96dc-1c6e40b6902f" providerId="AD" clId="Web-{19ABEE59-8C00-B9D6-8AD9-67CF91CDCE67}" dt="2024-06-11T13:50:59.019" v="9"/>
        <pc:sldMkLst>
          <pc:docMk/>
          <pc:sldMk cId="3149193660" sldId="295"/>
        </pc:sldMkLst>
      </pc:sldChg>
      <pc:sldChg chg="modNotes">
        <pc:chgData name="Anna Sterner" userId="S::asterner@firstinspires.org::e34ade42-3f4d-4ffb-96dc-1c6e40b6902f" providerId="AD" clId="Web-{19ABEE59-8C00-B9D6-8AD9-67CF91CDCE67}" dt="2024-06-11T13:50:44.831" v="5"/>
        <pc:sldMkLst>
          <pc:docMk/>
          <pc:sldMk cId="2076105390" sldId="307"/>
        </pc:sldMkLst>
      </pc:sldChg>
    </pc:docChg>
  </pc:docChgLst>
  <pc:docChgLst>
    <pc:chgData name="Anna Sterner" userId="e34ade42-3f4d-4ffb-96dc-1c6e40b6902f" providerId="ADAL" clId="{39C5089A-5093-4E7D-A68B-365EC8129CB9}"/>
    <pc:docChg chg="undo custSel delSld modSld">
      <pc:chgData name="Anna Sterner" userId="e34ade42-3f4d-4ffb-96dc-1c6e40b6902f" providerId="ADAL" clId="{39C5089A-5093-4E7D-A68B-365EC8129CB9}" dt="2024-05-20T18:15:19.063" v="924" actId="20577"/>
      <pc:docMkLst>
        <pc:docMk/>
      </pc:docMkLst>
      <pc:sldChg chg="addSp delSp modSp mod modNotesTx">
        <pc:chgData name="Anna Sterner" userId="e34ade42-3f4d-4ffb-96dc-1c6e40b6902f" providerId="ADAL" clId="{39C5089A-5093-4E7D-A68B-365EC8129CB9}" dt="2024-05-20T18:14:05.053" v="902" actId="20577"/>
        <pc:sldMkLst>
          <pc:docMk/>
          <pc:sldMk cId="3743200560" sldId="259"/>
        </pc:sldMkLst>
        <pc:spChg chg="mod">
          <ac:chgData name="Anna Sterner" userId="e34ade42-3f4d-4ffb-96dc-1c6e40b6902f" providerId="ADAL" clId="{39C5089A-5093-4E7D-A68B-365EC8129CB9}" dt="2024-05-20T17:53:34.300" v="12" actId="404"/>
          <ac:spMkLst>
            <pc:docMk/>
            <pc:sldMk cId="3743200560" sldId="259"/>
            <ac:spMk id="5" creationId="{F3B760C1-7E25-45A7-B891-53C58D074EA2}"/>
          </ac:spMkLst>
        </pc:spChg>
        <pc:spChg chg="mod">
          <ac:chgData name="Anna Sterner" userId="e34ade42-3f4d-4ffb-96dc-1c6e40b6902f" providerId="ADAL" clId="{39C5089A-5093-4E7D-A68B-365EC8129CB9}" dt="2024-05-20T17:53:38.508" v="14"/>
          <ac:spMkLst>
            <pc:docMk/>
            <pc:sldMk cId="3743200560" sldId="259"/>
            <ac:spMk id="313" creationId="{BB180E78-857B-94C7-04E3-200CEDC0AE4A}"/>
          </ac:spMkLst>
        </pc:spChg>
        <pc:spChg chg="mod">
          <ac:chgData name="Anna Sterner" userId="e34ade42-3f4d-4ffb-96dc-1c6e40b6902f" providerId="ADAL" clId="{39C5089A-5093-4E7D-A68B-365EC8129CB9}" dt="2024-05-20T17:53:38.508" v="14"/>
          <ac:spMkLst>
            <pc:docMk/>
            <pc:sldMk cId="3743200560" sldId="259"/>
            <ac:spMk id="314" creationId="{23E9D0DF-A80E-88A2-EB1E-5A0E1AA8982C}"/>
          </ac:spMkLst>
        </pc:spChg>
        <pc:spChg chg="mod">
          <ac:chgData name="Anna Sterner" userId="e34ade42-3f4d-4ffb-96dc-1c6e40b6902f" providerId="ADAL" clId="{39C5089A-5093-4E7D-A68B-365EC8129CB9}" dt="2024-05-20T17:53:38.508" v="14"/>
          <ac:spMkLst>
            <pc:docMk/>
            <pc:sldMk cId="3743200560" sldId="259"/>
            <ac:spMk id="315" creationId="{DD3AD4B7-24E5-6D9D-5078-B4EFFC842FFE}"/>
          </ac:spMkLst>
        </pc:spChg>
        <pc:spChg chg="mod">
          <ac:chgData name="Anna Sterner" userId="e34ade42-3f4d-4ffb-96dc-1c6e40b6902f" providerId="ADAL" clId="{39C5089A-5093-4E7D-A68B-365EC8129CB9}" dt="2024-05-20T17:53:38.508" v="14"/>
          <ac:spMkLst>
            <pc:docMk/>
            <pc:sldMk cId="3743200560" sldId="259"/>
            <ac:spMk id="323" creationId="{F3CA200E-CF10-7326-A5DD-4E168B4834C5}"/>
          </ac:spMkLst>
        </pc:spChg>
        <pc:spChg chg="mod">
          <ac:chgData name="Anna Sterner" userId="e34ade42-3f4d-4ffb-96dc-1c6e40b6902f" providerId="ADAL" clId="{39C5089A-5093-4E7D-A68B-365EC8129CB9}" dt="2024-05-20T17:53:38.508" v="14"/>
          <ac:spMkLst>
            <pc:docMk/>
            <pc:sldMk cId="3743200560" sldId="259"/>
            <ac:spMk id="325" creationId="{D1A9778B-FE87-BE2A-37C8-5C80E6748219}"/>
          </ac:spMkLst>
        </pc:spChg>
        <pc:spChg chg="mod">
          <ac:chgData name="Anna Sterner" userId="e34ade42-3f4d-4ffb-96dc-1c6e40b6902f" providerId="ADAL" clId="{39C5089A-5093-4E7D-A68B-365EC8129CB9}" dt="2024-05-20T17:53:38.508" v="14"/>
          <ac:spMkLst>
            <pc:docMk/>
            <pc:sldMk cId="3743200560" sldId="259"/>
            <ac:spMk id="326" creationId="{6CE0FF6F-4457-D858-1BCE-C4A08EFF6DE7}"/>
          </ac:spMkLst>
        </pc:spChg>
        <pc:spChg chg="mod">
          <ac:chgData name="Anna Sterner" userId="e34ade42-3f4d-4ffb-96dc-1c6e40b6902f" providerId="ADAL" clId="{39C5089A-5093-4E7D-A68B-365EC8129CB9}" dt="2024-05-20T17:53:38.508" v="14"/>
          <ac:spMkLst>
            <pc:docMk/>
            <pc:sldMk cId="3743200560" sldId="259"/>
            <ac:spMk id="327" creationId="{988C2099-208B-A235-6808-3D9CA9118F4B}"/>
          </ac:spMkLst>
        </pc:spChg>
        <pc:spChg chg="mod">
          <ac:chgData name="Anna Sterner" userId="e34ade42-3f4d-4ffb-96dc-1c6e40b6902f" providerId="ADAL" clId="{39C5089A-5093-4E7D-A68B-365EC8129CB9}" dt="2024-05-20T17:53:38.508" v="14"/>
          <ac:spMkLst>
            <pc:docMk/>
            <pc:sldMk cId="3743200560" sldId="259"/>
            <ac:spMk id="331" creationId="{6006F2C7-5DA3-C1DD-9D53-24FDC337B7C1}"/>
          </ac:spMkLst>
        </pc:spChg>
        <pc:spChg chg="mod">
          <ac:chgData name="Anna Sterner" userId="e34ade42-3f4d-4ffb-96dc-1c6e40b6902f" providerId="ADAL" clId="{39C5089A-5093-4E7D-A68B-365EC8129CB9}" dt="2024-05-20T17:53:38.508" v="14"/>
          <ac:spMkLst>
            <pc:docMk/>
            <pc:sldMk cId="3743200560" sldId="259"/>
            <ac:spMk id="332" creationId="{9643A4F0-8A66-5BA4-8C3A-E7B50A221013}"/>
          </ac:spMkLst>
        </pc:spChg>
        <pc:spChg chg="mod">
          <ac:chgData name="Anna Sterner" userId="e34ade42-3f4d-4ffb-96dc-1c6e40b6902f" providerId="ADAL" clId="{39C5089A-5093-4E7D-A68B-365EC8129CB9}" dt="2024-05-20T17:53:38.508" v="14"/>
          <ac:spMkLst>
            <pc:docMk/>
            <pc:sldMk cId="3743200560" sldId="259"/>
            <ac:spMk id="333" creationId="{B3BA37FE-81E5-02B2-BBCF-D3FF2860A0CF}"/>
          </ac:spMkLst>
        </pc:spChg>
        <pc:spChg chg="mod">
          <ac:chgData name="Anna Sterner" userId="e34ade42-3f4d-4ffb-96dc-1c6e40b6902f" providerId="ADAL" clId="{39C5089A-5093-4E7D-A68B-365EC8129CB9}" dt="2024-05-20T17:53:38.508" v="14"/>
          <ac:spMkLst>
            <pc:docMk/>
            <pc:sldMk cId="3743200560" sldId="259"/>
            <ac:spMk id="334" creationId="{5AAAB63E-B4AF-E9E4-F457-817520D5E234}"/>
          </ac:spMkLst>
        </pc:spChg>
        <pc:spChg chg="mod">
          <ac:chgData name="Anna Sterner" userId="e34ade42-3f4d-4ffb-96dc-1c6e40b6902f" providerId="ADAL" clId="{39C5089A-5093-4E7D-A68B-365EC8129CB9}" dt="2024-05-20T17:53:38.508" v="14"/>
          <ac:spMkLst>
            <pc:docMk/>
            <pc:sldMk cId="3743200560" sldId="259"/>
            <ac:spMk id="335" creationId="{558433AA-D991-552B-940B-2848CF111FFA}"/>
          </ac:spMkLst>
        </pc:spChg>
        <pc:spChg chg="mod">
          <ac:chgData name="Anna Sterner" userId="e34ade42-3f4d-4ffb-96dc-1c6e40b6902f" providerId="ADAL" clId="{39C5089A-5093-4E7D-A68B-365EC8129CB9}" dt="2024-05-20T17:53:38.508" v="14"/>
          <ac:spMkLst>
            <pc:docMk/>
            <pc:sldMk cId="3743200560" sldId="259"/>
            <ac:spMk id="336" creationId="{0715C423-E709-64CC-982B-3BAC404F635E}"/>
          </ac:spMkLst>
        </pc:spChg>
        <pc:spChg chg="mod">
          <ac:chgData name="Anna Sterner" userId="e34ade42-3f4d-4ffb-96dc-1c6e40b6902f" providerId="ADAL" clId="{39C5089A-5093-4E7D-A68B-365EC8129CB9}" dt="2024-05-20T17:53:38.508" v="14"/>
          <ac:spMkLst>
            <pc:docMk/>
            <pc:sldMk cId="3743200560" sldId="259"/>
            <ac:spMk id="337" creationId="{17E4BBD2-21C8-86F0-CD17-B02124105C23}"/>
          </ac:spMkLst>
        </pc:spChg>
        <pc:spChg chg="mod">
          <ac:chgData name="Anna Sterner" userId="e34ade42-3f4d-4ffb-96dc-1c6e40b6902f" providerId="ADAL" clId="{39C5089A-5093-4E7D-A68B-365EC8129CB9}" dt="2024-05-20T17:53:38.508" v="14"/>
          <ac:spMkLst>
            <pc:docMk/>
            <pc:sldMk cId="3743200560" sldId="259"/>
            <ac:spMk id="338" creationId="{B4804A57-A6F5-EAD6-08B0-28FF7BA07F15}"/>
          </ac:spMkLst>
        </pc:spChg>
        <pc:spChg chg="mod">
          <ac:chgData name="Anna Sterner" userId="e34ade42-3f4d-4ffb-96dc-1c6e40b6902f" providerId="ADAL" clId="{39C5089A-5093-4E7D-A68B-365EC8129CB9}" dt="2024-05-20T17:53:38.508" v="14"/>
          <ac:spMkLst>
            <pc:docMk/>
            <pc:sldMk cId="3743200560" sldId="259"/>
            <ac:spMk id="341" creationId="{08A82E48-FD1E-269C-5CD5-FAA6CCBFBC53}"/>
          </ac:spMkLst>
        </pc:spChg>
        <pc:spChg chg="mod">
          <ac:chgData name="Anna Sterner" userId="e34ade42-3f4d-4ffb-96dc-1c6e40b6902f" providerId="ADAL" clId="{39C5089A-5093-4E7D-A68B-365EC8129CB9}" dt="2024-05-20T17:53:38.508" v="14"/>
          <ac:spMkLst>
            <pc:docMk/>
            <pc:sldMk cId="3743200560" sldId="259"/>
            <ac:spMk id="345" creationId="{92463A15-2783-5D2D-FFED-7796A4A4C074}"/>
          </ac:spMkLst>
        </pc:spChg>
        <pc:spChg chg="mod">
          <ac:chgData name="Anna Sterner" userId="e34ade42-3f4d-4ffb-96dc-1c6e40b6902f" providerId="ADAL" clId="{39C5089A-5093-4E7D-A68B-365EC8129CB9}" dt="2024-05-20T17:53:38.508" v="14"/>
          <ac:spMkLst>
            <pc:docMk/>
            <pc:sldMk cId="3743200560" sldId="259"/>
            <ac:spMk id="349" creationId="{3CEF35C5-B689-FF3C-1063-0343EDE577F0}"/>
          </ac:spMkLst>
        </pc:spChg>
        <pc:spChg chg="mod">
          <ac:chgData name="Anna Sterner" userId="e34ade42-3f4d-4ffb-96dc-1c6e40b6902f" providerId="ADAL" clId="{39C5089A-5093-4E7D-A68B-365EC8129CB9}" dt="2024-05-20T17:53:38.508" v="14"/>
          <ac:spMkLst>
            <pc:docMk/>
            <pc:sldMk cId="3743200560" sldId="259"/>
            <ac:spMk id="350" creationId="{E43C06F7-97A0-663C-463C-2567553FB889}"/>
          </ac:spMkLst>
        </pc:spChg>
        <pc:spChg chg="mod">
          <ac:chgData name="Anna Sterner" userId="e34ade42-3f4d-4ffb-96dc-1c6e40b6902f" providerId="ADAL" clId="{39C5089A-5093-4E7D-A68B-365EC8129CB9}" dt="2024-05-20T17:53:38.508" v="14"/>
          <ac:spMkLst>
            <pc:docMk/>
            <pc:sldMk cId="3743200560" sldId="259"/>
            <ac:spMk id="353" creationId="{D0C542D5-B1D9-EEE2-C6EA-83C0E416A186}"/>
          </ac:spMkLst>
        </pc:spChg>
        <pc:spChg chg="mod">
          <ac:chgData name="Anna Sterner" userId="e34ade42-3f4d-4ffb-96dc-1c6e40b6902f" providerId="ADAL" clId="{39C5089A-5093-4E7D-A68B-365EC8129CB9}" dt="2024-05-20T17:53:38.508" v="14"/>
          <ac:spMkLst>
            <pc:docMk/>
            <pc:sldMk cId="3743200560" sldId="259"/>
            <ac:spMk id="354" creationId="{7328410F-901D-B869-0C3A-28E2355ADC86}"/>
          </ac:spMkLst>
        </pc:spChg>
        <pc:spChg chg="mod">
          <ac:chgData name="Anna Sterner" userId="e34ade42-3f4d-4ffb-96dc-1c6e40b6902f" providerId="ADAL" clId="{39C5089A-5093-4E7D-A68B-365EC8129CB9}" dt="2024-05-20T17:53:38.508" v="14"/>
          <ac:spMkLst>
            <pc:docMk/>
            <pc:sldMk cId="3743200560" sldId="259"/>
            <ac:spMk id="355" creationId="{0804755C-6B18-4893-140D-8EE5B082EB93}"/>
          </ac:spMkLst>
        </pc:spChg>
        <pc:spChg chg="mod">
          <ac:chgData name="Anna Sterner" userId="e34ade42-3f4d-4ffb-96dc-1c6e40b6902f" providerId="ADAL" clId="{39C5089A-5093-4E7D-A68B-365EC8129CB9}" dt="2024-05-20T17:53:38.508" v="14"/>
          <ac:spMkLst>
            <pc:docMk/>
            <pc:sldMk cId="3743200560" sldId="259"/>
            <ac:spMk id="357" creationId="{1C4A07A2-ACC9-E8B0-A6A4-E8EB065227E1}"/>
          </ac:spMkLst>
        </pc:spChg>
        <pc:spChg chg="mod">
          <ac:chgData name="Anna Sterner" userId="e34ade42-3f4d-4ffb-96dc-1c6e40b6902f" providerId="ADAL" clId="{39C5089A-5093-4E7D-A68B-365EC8129CB9}" dt="2024-05-20T17:53:38.508" v="14"/>
          <ac:spMkLst>
            <pc:docMk/>
            <pc:sldMk cId="3743200560" sldId="259"/>
            <ac:spMk id="359" creationId="{FC58ED0E-AEEB-78C8-B470-BC0E9A10A27C}"/>
          </ac:spMkLst>
        </pc:spChg>
        <pc:spChg chg="mod">
          <ac:chgData name="Anna Sterner" userId="e34ade42-3f4d-4ffb-96dc-1c6e40b6902f" providerId="ADAL" clId="{39C5089A-5093-4E7D-A68B-365EC8129CB9}" dt="2024-05-20T17:53:38.508" v="14"/>
          <ac:spMkLst>
            <pc:docMk/>
            <pc:sldMk cId="3743200560" sldId="259"/>
            <ac:spMk id="360" creationId="{0E4D4FA3-2DD9-C179-1A57-B78C839DD716}"/>
          </ac:spMkLst>
        </pc:spChg>
        <pc:spChg chg="mod">
          <ac:chgData name="Anna Sterner" userId="e34ade42-3f4d-4ffb-96dc-1c6e40b6902f" providerId="ADAL" clId="{39C5089A-5093-4E7D-A68B-365EC8129CB9}" dt="2024-05-20T17:53:38.508" v="14"/>
          <ac:spMkLst>
            <pc:docMk/>
            <pc:sldMk cId="3743200560" sldId="259"/>
            <ac:spMk id="362" creationId="{110CAF58-2F9A-8EA3-7CCC-CF543B98703A}"/>
          </ac:spMkLst>
        </pc:spChg>
        <pc:spChg chg="mod">
          <ac:chgData name="Anna Sterner" userId="e34ade42-3f4d-4ffb-96dc-1c6e40b6902f" providerId="ADAL" clId="{39C5089A-5093-4E7D-A68B-365EC8129CB9}" dt="2024-05-20T17:53:38.508" v="14"/>
          <ac:spMkLst>
            <pc:docMk/>
            <pc:sldMk cId="3743200560" sldId="259"/>
            <ac:spMk id="364" creationId="{33744F1D-0F14-1A00-56D9-E79B181FE553}"/>
          </ac:spMkLst>
        </pc:spChg>
        <pc:spChg chg="mod">
          <ac:chgData name="Anna Sterner" userId="e34ade42-3f4d-4ffb-96dc-1c6e40b6902f" providerId="ADAL" clId="{39C5089A-5093-4E7D-A68B-365EC8129CB9}" dt="2024-05-20T17:53:38.508" v="14"/>
          <ac:spMkLst>
            <pc:docMk/>
            <pc:sldMk cId="3743200560" sldId="259"/>
            <ac:spMk id="365" creationId="{74F023EB-B794-3DB7-6DB8-D6479AEE7DA8}"/>
          </ac:spMkLst>
        </pc:spChg>
        <pc:spChg chg="mod">
          <ac:chgData name="Anna Sterner" userId="e34ade42-3f4d-4ffb-96dc-1c6e40b6902f" providerId="ADAL" clId="{39C5089A-5093-4E7D-A68B-365EC8129CB9}" dt="2024-05-20T17:53:38.508" v="14"/>
          <ac:spMkLst>
            <pc:docMk/>
            <pc:sldMk cId="3743200560" sldId="259"/>
            <ac:spMk id="366" creationId="{63D0E5FF-A26E-B1CD-36E1-C15712A93DDB}"/>
          </ac:spMkLst>
        </pc:spChg>
        <pc:spChg chg="mod">
          <ac:chgData name="Anna Sterner" userId="e34ade42-3f4d-4ffb-96dc-1c6e40b6902f" providerId="ADAL" clId="{39C5089A-5093-4E7D-A68B-365EC8129CB9}" dt="2024-05-20T17:53:38.508" v="14"/>
          <ac:spMkLst>
            <pc:docMk/>
            <pc:sldMk cId="3743200560" sldId="259"/>
            <ac:spMk id="367" creationId="{C0C4E17E-9D2C-122E-7045-12D18B63E81E}"/>
          </ac:spMkLst>
        </pc:spChg>
        <pc:spChg chg="mod">
          <ac:chgData name="Anna Sterner" userId="e34ade42-3f4d-4ffb-96dc-1c6e40b6902f" providerId="ADAL" clId="{39C5089A-5093-4E7D-A68B-365EC8129CB9}" dt="2024-05-20T17:53:38.508" v="14"/>
          <ac:spMkLst>
            <pc:docMk/>
            <pc:sldMk cId="3743200560" sldId="259"/>
            <ac:spMk id="368" creationId="{0AE77B02-A63F-D366-5033-98C41368DE36}"/>
          </ac:spMkLst>
        </pc:spChg>
        <pc:spChg chg="mod">
          <ac:chgData name="Anna Sterner" userId="e34ade42-3f4d-4ffb-96dc-1c6e40b6902f" providerId="ADAL" clId="{39C5089A-5093-4E7D-A68B-365EC8129CB9}" dt="2024-05-20T17:53:38.508" v="14"/>
          <ac:spMkLst>
            <pc:docMk/>
            <pc:sldMk cId="3743200560" sldId="259"/>
            <ac:spMk id="370" creationId="{74361A06-177D-E7A8-3C88-5200594DE436}"/>
          </ac:spMkLst>
        </pc:spChg>
        <pc:spChg chg="mod">
          <ac:chgData name="Anna Sterner" userId="e34ade42-3f4d-4ffb-96dc-1c6e40b6902f" providerId="ADAL" clId="{39C5089A-5093-4E7D-A68B-365EC8129CB9}" dt="2024-05-20T17:53:38.508" v="14"/>
          <ac:spMkLst>
            <pc:docMk/>
            <pc:sldMk cId="3743200560" sldId="259"/>
            <ac:spMk id="371" creationId="{AE0CE392-8BD2-DB0D-1A79-F6759AB1A73A}"/>
          </ac:spMkLst>
        </pc:spChg>
        <pc:spChg chg="mod">
          <ac:chgData name="Anna Sterner" userId="e34ade42-3f4d-4ffb-96dc-1c6e40b6902f" providerId="ADAL" clId="{39C5089A-5093-4E7D-A68B-365EC8129CB9}" dt="2024-05-20T17:53:38.508" v="14"/>
          <ac:spMkLst>
            <pc:docMk/>
            <pc:sldMk cId="3743200560" sldId="259"/>
            <ac:spMk id="372" creationId="{5CA70ECB-E125-F2C8-BE7E-E08C8BE1754D}"/>
          </ac:spMkLst>
        </pc:spChg>
        <pc:spChg chg="mod">
          <ac:chgData name="Anna Sterner" userId="e34ade42-3f4d-4ffb-96dc-1c6e40b6902f" providerId="ADAL" clId="{39C5089A-5093-4E7D-A68B-365EC8129CB9}" dt="2024-05-20T17:53:38.508" v="14"/>
          <ac:spMkLst>
            <pc:docMk/>
            <pc:sldMk cId="3743200560" sldId="259"/>
            <ac:spMk id="373" creationId="{21BE8126-04C3-A0C3-EA32-1E1D7B05BEC9}"/>
          </ac:spMkLst>
        </pc:spChg>
        <pc:spChg chg="mod">
          <ac:chgData name="Anna Sterner" userId="e34ade42-3f4d-4ffb-96dc-1c6e40b6902f" providerId="ADAL" clId="{39C5089A-5093-4E7D-A68B-365EC8129CB9}" dt="2024-05-20T17:53:38.508" v="14"/>
          <ac:spMkLst>
            <pc:docMk/>
            <pc:sldMk cId="3743200560" sldId="259"/>
            <ac:spMk id="379" creationId="{F9C38207-44B9-D039-058F-1FC37D67F912}"/>
          </ac:spMkLst>
        </pc:spChg>
        <pc:spChg chg="mod">
          <ac:chgData name="Anna Sterner" userId="e34ade42-3f4d-4ffb-96dc-1c6e40b6902f" providerId="ADAL" clId="{39C5089A-5093-4E7D-A68B-365EC8129CB9}" dt="2024-05-20T17:53:38.508" v="14"/>
          <ac:spMkLst>
            <pc:docMk/>
            <pc:sldMk cId="3743200560" sldId="259"/>
            <ac:spMk id="380" creationId="{B1178234-CF00-C709-0408-12E781C510AD}"/>
          </ac:spMkLst>
        </pc:spChg>
        <pc:spChg chg="mod">
          <ac:chgData name="Anna Sterner" userId="e34ade42-3f4d-4ffb-96dc-1c6e40b6902f" providerId="ADAL" clId="{39C5089A-5093-4E7D-A68B-365EC8129CB9}" dt="2024-05-20T17:53:38.508" v="14"/>
          <ac:spMkLst>
            <pc:docMk/>
            <pc:sldMk cId="3743200560" sldId="259"/>
            <ac:spMk id="383" creationId="{264EF200-75FA-7D1F-DBFC-F44528191D6F}"/>
          </ac:spMkLst>
        </pc:spChg>
        <pc:spChg chg="mod">
          <ac:chgData name="Anna Sterner" userId="e34ade42-3f4d-4ffb-96dc-1c6e40b6902f" providerId="ADAL" clId="{39C5089A-5093-4E7D-A68B-365EC8129CB9}" dt="2024-05-20T17:53:38.508" v="14"/>
          <ac:spMkLst>
            <pc:docMk/>
            <pc:sldMk cId="3743200560" sldId="259"/>
            <ac:spMk id="384" creationId="{0846D3E9-8CF1-F880-29E8-5CCBE8F30F19}"/>
          </ac:spMkLst>
        </pc:spChg>
        <pc:spChg chg="mod">
          <ac:chgData name="Anna Sterner" userId="e34ade42-3f4d-4ffb-96dc-1c6e40b6902f" providerId="ADAL" clId="{39C5089A-5093-4E7D-A68B-365EC8129CB9}" dt="2024-05-20T17:53:38.508" v="14"/>
          <ac:spMkLst>
            <pc:docMk/>
            <pc:sldMk cId="3743200560" sldId="259"/>
            <ac:spMk id="385" creationId="{FD8C91BD-E66A-9790-1A1E-1B8E0F6847ED}"/>
          </ac:spMkLst>
        </pc:spChg>
        <pc:spChg chg="mod">
          <ac:chgData name="Anna Sterner" userId="e34ade42-3f4d-4ffb-96dc-1c6e40b6902f" providerId="ADAL" clId="{39C5089A-5093-4E7D-A68B-365EC8129CB9}" dt="2024-05-20T17:53:38.508" v="14"/>
          <ac:spMkLst>
            <pc:docMk/>
            <pc:sldMk cId="3743200560" sldId="259"/>
            <ac:spMk id="386" creationId="{3CF68840-A1E8-E8D2-8F27-4F4959C0DDC1}"/>
          </ac:spMkLst>
        </pc:spChg>
        <pc:spChg chg="mod">
          <ac:chgData name="Anna Sterner" userId="e34ade42-3f4d-4ffb-96dc-1c6e40b6902f" providerId="ADAL" clId="{39C5089A-5093-4E7D-A68B-365EC8129CB9}" dt="2024-05-20T17:53:38.508" v="14"/>
          <ac:spMkLst>
            <pc:docMk/>
            <pc:sldMk cId="3743200560" sldId="259"/>
            <ac:spMk id="387" creationId="{7910D1AA-7E44-8724-C39E-EEBD200B7602}"/>
          </ac:spMkLst>
        </pc:spChg>
        <pc:spChg chg="mod">
          <ac:chgData name="Anna Sterner" userId="e34ade42-3f4d-4ffb-96dc-1c6e40b6902f" providerId="ADAL" clId="{39C5089A-5093-4E7D-A68B-365EC8129CB9}" dt="2024-05-20T17:53:38.508" v="14"/>
          <ac:spMkLst>
            <pc:docMk/>
            <pc:sldMk cId="3743200560" sldId="259"/>
            <ac:spMk id="388" creationId="{5478451D-DEDA-312A-CCBF-8FADBA45DEBC}"/>
          </ac:spMkLst>
        </pc:spChg>
        <pc:spChg chg="mod">
          <ac:chgData name="Anna Sterner" userId="e34ade42-3f4d-4ffb-96dc-1c6e40b6902f" providerId="ADAL" clId="{39C5089A-5093-4E7D-A68B-365EC8129CB9}" dt="2024-05-20T17:53:38.508" v="14"/>
          <ac:spMkLst>
            <pc:docMk/>
            <pc:sldMk cId="3743200560" sldId="259"/>
            <ac:spMk id="389" creationId="{8CF33C7E-8DC8-B1D5-BF0B-9D551C65D176}"/>
          </ac:spMkLst>
        </pc:spChg>
        <pc:spChg chg="mod">
          <ac:chgData name="Anna Sterner" userId="e34ade42-3f4d-4ffb-96dc-1c6e40b6902f" providerId="ADAL" clId="{39C5089A-5093-4E7D-A68B-365EC8129CB9}" dt="2024-05-20T17:53:38.508" v="14"/>
          <ac:spMkLst>
            <pc:docMk/>
            <pc:sldMk cId="3743200560" sldId="259"/>
            <ac:spMk id="390" creationId="{91DA1B0C-DE2C-5C52-2B49-C13E586F17BE}"/>
          </ac:spMkLst>
        </pc:spChg>
        <pc:spChg chg="mod">
          <ac:chgData name="Anna Sterner" userId="e34ade42-3f4d-4ffb-96dc-1c6e40b6902f" providerId="ADAL" clId="{39C5089A-5093-4E7D-A68B-365EC8129CB9}" dt="2024-05-20T17:53:38.508" v="14"/>
          <ac:spMkLst>
            <pc:docMk/>
            <pc:sldMk cId="3743200560" sldId="259"/>
            <ac:spMk id="391" creationId="{36DA9EF7-1ED1-1C8D-50C9-BE39AB5F02DB}"/>
          </ac:spMkLst>
        </pc:spChg>
        <pc:spChg chg="mod">
          <ac:chgData name="Anna Sterner" userId="e34ade42-3f4d-4ffb-96dc-1c6e40b6902f" providerId="ADAL" clId="{39C5089A-5093-4E7D-A68B-365EC8129CB9}" dt="2024-05-20T17:53:38.508" v="14"/>
          <ac:spMkLst>
            <pc:docMk/>
            <pc:sldMk cId="3743200560" sldId="259"/>
            <ac:spMk id="392" creationId="{26143364-FD5C-E64F-4D69-154626E5EB35}"/>
          </ac:spMkLst>
        </pc:spChg>
        <pc:spChg chg="mod">
          <ac:chgData name="Anna Sterner" userId="e34ade42-3f4d-4ffb-96dc-1c6e40b6902f" providerId="ADAL" clId="{39C5089A-5093-4E7D-A68B-365EC8129CB9}" dt="2024-05-20T17:53:38.508" v="14"/>
          <ac:spMkLst>
            <pc:docMk/>
            <pc:sldMk cId="3743200560" sldId="259"/>
            <ac:spMk id="393" creationId="{0D58B945-363B-C8CC-DAFE-677D5BED9982}"/>
          </ac:spMkLst>
        </pc:spChg>
        <pc:spChg chg="mod">
          <ac:chgData name="Anna Sterner" userId="e34ade42-3f4d-4ffb-96dc-1c6e40b6902f" providerId="ADAL" clId="{39C5089A-5093-4E7D-A68B-365EC8129CB9}" dt="2024-05-20T17:53:38.508" v="14"/>
          <ac:spMkLst>
            <pc:docMk/>
            <pc:sldMk cId="3743200560" sldId="259"/>
            <ac:spMk id="394" creationId="{0EA9B64F-1371-56BB-4BE8-4C11310A005C}"/>
          </ac:spMkLst>
        </pc:spChg>
        <pc:spChg chg="mod">
          <ac:chgData name="Anna Sterner" userId="e34ade42-3f4d-4ffb-96dc-1c6e40b6902f" providerId="ADAL" clId="{39C5089A-5093-4E7D-A68B-365EC8129CB9}" dt="2024-05-20T17:53:38.508" v="14"/>
          <ac:spMkLst>
            <pc:docMk/>
            <pc:sldMk cId="3743200560" sldId="259"/>
            <ac:spMk id="395" creationId="{08A8E93E-3AE7-DFD4-3CFE-6FB85677613B}"/>
          </ac:spMkLst>
        </pc:spChg>
        <pc:spChg chg="mod">
          <ac:chgData name="Anna Sterner" userId="e34ade42-3f4d-4ffb-96dc-1c6e40b6902f" providerId="ADAL" clId="{39C5089A-5093-4E7D-A68B-365EC8129CB9}" dt="2024-05-20T17:53:38.508" v="14"/>
          <ac:spMkLst>
            <pc:docMk/>
            <pc:sldMk cId="3743200560" sldId="259"/>
            <ac:spMk id="397" creationId="{72290CC5-1404-E7BD-1C2A-0EC43BF2D9BA}"/>
          </ac:spMkLst>
        </pc:spChg>
        <pc:spChg chg="mod">
          <ac:chgData name="Anna Sterner" userId="e34ade42-3f4d-4ffb-96dc-1c6e40b6902f" providerId="ADAL" clId="{39C5089A-5093-4E7D-A68B-365EC8129CB9}" dt="2024-05-20T17:53:38.508" v="14"/>
          <ac:spMkLst>
            <pc:docMk/>
            <pc:sldMk cId="3743200560" sldId="259"/>
            <ac:spMk id="398" creationId="{1A3C79DD-9290-3B1A-82B7-5391A938CFD4}"/>
          </ac:spMkLst>
        </pc:spChg>
        <pc:spChg chg="mod">
          <ac:chgData name="Anna Sterner" userId="e34ade42-3f4d-4ffb-96dc-1c6e40b6902f" providerId="ADAL" clId="{39C5089A-5093-4E7D-A68B-365EC8129CB9}" dt="2024-05-20T17:53:38.508" v="14"/>
          <ac:spMkLst>
            <pc:docMk/>
            <pc:sldMk cId="3743200560" sldId="259"/>
            <ac:spMk id="400" creationId="{7F1026F4-BBC5-30AD-25D1-B8ECD953E7E1}"/>
          </ac:spMkLst>
        </pc:spChg>
        <pc:spChg chg="mod">
          <ac:chgData name="Anna Sterner" userId="e34ade42-3f4d-4ffb-96dc-1c6e40b6902f" providerId="ADAL" clId="{39C5089A-5093-4E7D-A68B-365EC8129CB9}" dt="2024-05-20T17:53:38.508" v="14"/>
          <ac:spMkLst>
            <pc:docMk/>
            <pc:sldMk cId="3743200560" sldId="259"/>
            <ac:spMk id="401" creationId="{96ACB076-FE09-475B-F634-6157580FD6F0}"/>
          </ac:spMkLst>
        </pc:spChg>
        <pc:spChg chg="mod">
          <ac:chgData name="Anna Sterner" userId="e34ade42-3f4d-4ffb-96dc-1c6e40b6902f" providerId="ADAL" clId="{39C5089A-5093-4E7D-A68B-365EC8129CB9}" dt="2024-05-20T17:53:38.508" v="14"/>
          <ac:spMkLst>
            <pc:docMk/>
            <pc:sldMk cId="3743200560" sldId="259"/>
            <ac:spMk id="402" creationId="{F2E92C20-C308-602A-33D9-8195DAEDCBBC}"/>
          </ac:spMkLst>
        </pc:spChg>
        <pc:spChg chg="mod">
          <ac:chgData name="Anna Sterner" userId="e34ade42-3f4d-4ffb-96dc-1c6e40b6902f" providerId="ADAL" clId="{39C5089A-5093-4E7D-A68B-365EC8129CB9}" dt="2024-05-20T17:53:38.508" v="14"/>
          <ac:spMkLst>
            <pc:docMk/>
            <pc:sldMk cId="3743200560" sldId="259"/>
            <ac:spMk id="403" creationId="{4DF9345F-05E0-6A68-7FDB-8679CF9C2EDA}"/>
          </ac:spMkLst>
        </pc:spChg>
        <pc:spChg chg="mod">
          <ac:chgData name="Anna Sterner" userId="e34ade42-3f4d-4ffb-96dc-1c6e40b6902f" providerId="ADAL" clId="{39C5089A-5093-4E7D-A68B-365EC8129CB9}" dt="2024-05-20T17:53:38.508" v="14"/>
          <ac:spMkLst>
            <pc:docMk/>
            <pc:sldMk cId="3743200560" sldId="259"/>
            <ac:spMk id="404" creationId="{5BDB8230-C641-4459-2941-C7924257B4A6}"/>
          </ac:spMkLst>
        </pc:spChg>
        <pc:spChg chg="mod">
          <ac:chgData name="Anna Sterner" userId="e34ade42-3f4d-4ffb-96dc-1c6e40b6902f" providerId="ADAL" clId="{39C5089A-5093-4E7D-A68B-365EC8129CB9}" dt="2024-05-20T17:53:38.508" v="14"/>
          <ac:spMkLst>
            <pc:docMk/>
            <pc:sldMk cId="3743200560" sldId="259"/>
            <ac:spMk id="407" creationId="{31E25B6C-76CF-BB64-8988-F9D57B782D13}"/>
          </ac:spMkLst>
        </pc:spChg>
        <pc:spChg chg="mod">
          <ac:chgData name="Anna Sterner" userId="e34ade42-3f4d-4ffb-96dc-1c6e40b6902f" providerId="ADAL" clId="{39C5089A-5093-4E7D-A68B-365EC8129CB9}" dt="2024-05-20T17:53:38.508" v="14"/>
          <ac:spMkLst>
            <pc:docMk/>
            <pc:sldMk cId="3743200560" sldId="259"/>
            <ac:spMk id="408" creationId="{89B61E05-266C-B552-F76D-8A7F2539EC29}"/>
          </ac:spMkLst>
        </pc:spChg>
        <pc:spChg chg="mod">
          <ac:chgData name="Anna Sterner" userId="e34ade42-3f4d-4ffb-96dc-1c6e40b6902f" providerId="ADAL" clId="{39C5089A-5093-4E7D-A68B-365EC8129CB9}" dt="2024-05-20T17:53:38.508" v="14"/>
          <ac:spMkLst>
            <pc:docMk/>
            <pc:sldMk cId="3743200560" sldId="259"/>
            <ac:spMk id="409" creationId="{3B9ACDA7-DB01-918D-5FFA-1E6CCD840C22}"/>
          </ac:spMkLst>
        </pc:spChg>
        <pc:spChg chg="mod">
          <ac:chgData name="Anna Sterner" userId="e34ade42-3f4d-4ffb-96dc-1c6e40b6902f" providerId="ADAL" clId="{39C5089A-5093-4E7D-A68B-365EC8129CB9}" dt="2024-05-20T17:53:38.508" v="14"/>
          <ac:spMkLst>
            <pc:docMk/>
            <pc:sldMk cId="3743200560" sldId="259"/>
            <ac:spMk id="410" creationId="{2F9CE17D-FC0A-C2BF-E667-E4DA99CCDA0D}"/>
          </ac:spMkLst>
        </pc:spChg>
        <pc:spChg chg="mod">
          <ac:chgData name="Anna Sterner" userId="e34ade42-3f4d-4ffb-96dc-1c6e40b6902f" providerId="ADAL" clId="{39C5089A-5093-4E7D-A68B-365EC8129CB9}" dt="2024-05-20T17:53:38.508" v="14"/>
          <ac:spMkLst>
            <pc:docMk/>
            <pc:sldMk cId="3743200560" sldId="259"/>
            <ac:spMk id="411" creationId="{77271F68-9BE0-65BD-9238-2828D8DEFB0B}"/>
          </ac:spMkLst>
        </pc:spChg>
        <pc:spChg chg="mod">
          <ac:chgData name="Anna Sterner" userId="e34ade42-3f4d-4ffb-96dc-1c6e40b6902f" providerId="ADAL" clId="{39C5089A-5093-4E7D-A68B-365EC8129CB9}" dt="2024-05-20T17:53:38.508" v="14"/>
          <ac:spMkLst>
            <pc:docMk/>
            <pc:sldMk cId="3743200560" sldId="259"/>
            <ac:spMk id="412" creationId="{E8C9AD8B-2A94-CEF3-CB4E-B349FBF9646A}"/>
          </ac:spMkLst>
        </pc:spChg>
        <pc:spChg chg="mod">
          <ac:chgData name="Anna Sterner" userId="e34ade42-3f4d-4ffb-96dc-1c6e40b6902f" providerId="ADAL" clId="{39C5089A-5093-4E7D-A68B-365EC8129CB9}" dt="2024-05-20T17:53:38.508" v="14"/>
          <ac:spMkLst>
            <pc:docMk/>
            <pc:sldMk cId="3743200560" sldId="259"/>
            <ac:spMk id="416" creationId="{44F37006-A232-7652-32A6-5EBCDE9AD1B1}"/>
          </ac:spMkLst>
        </pc:spChg>
        <pc:spChg chg="mod">
          <ac:chgData name="Anna Sterner" userId="e34ade42-3f4d-4ffb-96dc-1c6e40b6902f" providerId="ADAL" clId="{39C5089A-5093-4E7D-A68B-365EC8129CB9}" dt="2024-05-20T17:53:38.508" v="14"/>
          <ac:spMkLst>
            <pc:docMk/>
            <pc:sldMk cId="3743200560" sldId="259"/>
            <ac:spMk id="418" creationId="{4C5696CE-E772-4491-76DF-B3ABE3C6DF80}"/>
          </ac:spMkLst>
        </pc:spChg>
        <pc:spChg chg="mod">
          <ac:chgData name="Anna Sterner" userId="e34ade42-3f4d-4ffb-96dc-1c6e40b6902f" providerId="ADAL" clId="{39C5089A-5093-4E7D-A68B-365EC8129CB9}" dt="2024-05-20T17:53:38.508" v="14"/>
          <ac:spMkLst>
            <pc:docMk/>
            <pc:sldMk cId="3743200560" sldId="259"/>
            <ac:spMk id="419" creationId="{C93BE2C1-A37B-8E51-E890-FA158A13F716}"/>
          </ac:spMkLst>
        </pc:spChg>
        <pc:spChg chg="mod">
          <ac:chgData name="Anna Sterner" userId="e34ade42-3f4d-4ffb-96dc-1c6e40b6902f" providerId="ADAL" clId="{39C5089A-5093-4E7D-A68B-365EC8129CB9}" dt="2024-05-20T17:53:38.508" v="14"/>
          <ac:spMkLst>
            <pc:docMk/>
            <pc:sldMk cId="3743200560" sldId="259"/>
            <ac:spMk id="420" creationId="{84D3317D-A369-12EB-E647-8E7637DF8783}"/>
          </ac:spMkLst>
        </pc:spChg>
        <pc:spChg chg="mod">
          <ac:chgData name="Anna Sterner" userId="e34ade42-3f4d-4ffb-96dc-1c6e40b6902f" providerId="ADAL" clId="{39C5089A-5093-4E7D-A68B-365EC8129CB9}" dt="2024-05-20T17:53:38.508" v="14"/>
          <ac:spMkLst>
            <pc:docMk/>
            <pc:sldMk cId="3743200560" sldId="259"/>
            <ac:spMk id="421" creationId="{5754F2BA-325C-1A50-0DBE-48BF56EC6B9B}"/>
          </ac:spMkLst>
        </pc:spChg>
        <pc:spChg chg="mod">
          <ac:chgData name="Anna Sterner" userId="e34ade42-3f4d-4ffb-96dc-1c6e40b6902f" providerId="ADAL" clId="{39C5089A-5093-4E7D-A68B-365EC8129CB9}" dt="2024-05-20T17:53:38.508" v="14"/>
          <ac:spMkLst>
            <pc:docMk/>
            <pc:sldMk cId="3743200560" sldId="259"/>
            <ac:spMk id="422" creationId="{DDA3DCC7-3372-44D3-CA8E-155F99FF7ECB}"/>
          </ac:spMkLst>
        </pc:spChg>
        <pc:spChg chg="mod">
          <ac:chgData name="Anna Sterner" userId="e34ade42-3f4d-4ffb-96dc-1c6e40b6902f" providerId="ADAL" clId="{39C5089A-5093-4E7D-A68B-365EC8129CB9}" dt="2024-05-20T17:53:38.508" v="14"/>
          <ac:spMkLst>
            <pc:docMk/>
            <pc:sldMk cId="3743200560" sldId="259"/>
            <ac:spMk id="423" creationId="{95CB26FE-3D56-58CB-F80A-B35780F63146}"/>
          </ac:spMkLst>
        </pc:spChg>
        <pc:spChg chg="mod">
          <ac:chgData name="Anna Sterner" userId="e34ade42-3f4d-4ffb-96dc-1c6e40b6902f" providerId="ADAL" clId="{39C5089A-5093-4E7D-A68B-365EC8129CB9}" dt="2024-05-20T17:53:38.508" v="14"/>
          <ac:spMkLst>
            <pc:docMk/>
            <pc:sldMk cId="3743200560" sldId="259"/>
            <ac:spMk id="424" creationId="{189FB525-78CF-FE57-09E5-DAEF12F3E83A}"/>
          </ac:spMkLst>
        </pc:spChg>
        <pc:spChg chg="mod">
          <ac:chgData name="Anna Sterner" userId="e34ade42-3f4d-4ffb-96dc-1c6e40b6902f" providerId="ADAL" clId="{39C5089A-5093-4E7D-A68B-365EC8129CB9}" dt="2024-05-20T17:53:38.508" v="14"/>
          <ac:spMkLst>
            <pc:docMk/>
            <pc:sldMk cId="3743200560" sldId="259"/>
            <ac:spMk id="425" creationId="{55A5136E-D823-3E4E-6654-16C2E657330E}"/>
          </ac:spMkLst>
        </pc:spChg>
        <pc:spChg chg="mod">
          <ac:chgData name="Anna Sterner" userId="e34ade42-3f4d-4ffb-96dc-1c6e40b6902f" providerId="ADAL" clId="{39C5089A-5093-4E7D-A68B-365EC8129CB9}" dt="2024-05-20T17:53:38.508" v="14"/>
          <ac:spMkLst>
            <pc:docMk/>
            <pc:sldMk cId="3743200560" sldId="259"/>
            <ac:spMk id="426" creationId="{2600D304-EAA4-DFDC-6935-5FD7142882D6}"/>
          </ac:spMkLst>
        </pc:spChg>
        <pc:spChg chg="mod">
          <ac:chgData name="Anna Sterner" userId="e34ade42-3f4d-4ffb-96dc-1c6e40b6902f" providerId="ADAL" clId="{39C5089A-5093-4E7D-A68B-365EC8129CB9}" dt="2024-05-20T17:53:38.508" v="14"/>
          <ac:spMkLst>
            <pc:docMk/>
            <pc:sldMk cId="3743200560" sldId="259"/>
            <ac:spMk id="427" creationId="{D64DE90B-C1B8-A10F-76BC-58B843CF7F2F}"/>
          </ac:spMkLst>
        </pc:spChg>
        <pc:spChg chg="mod">
          <ac:chgData name="Anna Sterner" userId="e34ade42-3f4d-4ffb-96dc-1c6e40b6902f" providerId="ADAL" clId="{39C5089A-5093-4E7D-A68B-365EC8129CB9}" dt="2024-05-20T17:53:38.508" v="14"/>
          <ac:spMkLst>
            <pc:docMk/>
            <pc:sldMk cId="3743200560" sldId="259"/>
            <ac:spMk id="428" creationId="{CDA5D182-B7A7-C795-9F5C-33D53AC2BFA4}"/>
          </ac:spMkLst>
        </pc:spChg>
        <pc:spChg chg="mod">
          <ac:chgData name="Anna Sterner" userId="e34ade42-3f4d-4ffb-96dc-1c6e40b6902f" providerId="ADAL" clId="{39C5089A-5093-4E7D-A68B-365EC8129CB9}" dt="2024-05-20T17:53:38.508" v="14"/>
          <ac:spMkLst>
            <pc:docMk/>
            <pc:sldMk cId="3743200560" sldId="259"/>
            <ac:spMk id="429" creationId="{667AEF06-D363-4ACE-E960-E18E8EDEB5EA}"/>
          </ac:spMkLst>
        </pc:spChg>
        <pc:spChg chg="mod">
          <ac:chgData name="Anna Sterner" userId="e34ade42-3f4d-4ffb-96dc-1c6e40b6902f" providerId="ADAL" clId="{39C5089A-5093-4E7D-A68B-365EC8129CB9}" dt="2024-05-20T17:53:38.508" v="14"/>
          <ac:spMkLst>
            <pc:docMk/>
            <pc:sldMk cId="3743200560" sldId="259"/>
            <ac:spMk id="430" creationId="{EB8E5340-C3F0-C3DC-D05A-269EFB23CF34}"/>
          </ac:spMkLst>
        </pc:spChg>
        <pc:spChg chg="mod">
          <ac:chgData name="Anna Sterner" userId="e34ade42-3f4d-4ffb-96dc-1c6e40b6902f" providerId="ADAL" clId="{39C5089A-5093-4E7D-A68B-365EC8129CB9}" dt="2024-05-20T17:53:38.508" v="14"/>
          <ac:spMkLst>
            <pc:docMk/>
            <pc:sldMk cId="3743200560" sldId="259"/>
            <ac:spMk id="431" creationId="{2A64A673-2493-A982-FF78-ECA59346F0AB}"/>
          </ac:spMkLst>
        </pc:spChg>
        <pc:spChg chg="mod">
          <ac:chgData name="Anna Sterner" userId="e34ade42-3f4d-4ffb-96dc-1c6e40b6902f" providerId="ADAL" clId="{39C5089A-5093-4E7D-A68B-365EC8129CB9}" dt="2024-05-20T17:53:38.508" v="14"/>
          <ac:spMkLst>
            <pc:docMk/>
            <pc:sldMk cId="3743200560" sldId="259"/>
            <ac:spMk id="432" creationId="{4FAD805E-F3F7-005D-976B-148DE57A0292}"/>
          </ac:spMkLst>
        </pc:spChg>
        <pc:spChg chg="mod">
          <ac:chgData name="Anna Sterner" userId="e34ade42-3f4d-4ffb-96dc-1c6e40b6902f" providerId="ADAL" clId="{39C5089A-5093-4E7D-A68B-365EC8129CB9}" dt="2024-05-20T17:53:38.508" v="14"/>
          <ac:spMkLst>
            <pc:docMk/>
            <pc:sldMk cId="3743200560" sldId="259"/>
            <ac:spMk id="433" creationId="{FE5EE94D-DB0F-FE28-501E-F473473822C4}"/>
          </ac:spMkLst>
        </pc:spChg>
        <pc:spChg chg="mod">
          <ac:chgData name="Anna Sterner" userId="e34ade42-3f4d-4ffb-96dc-1c6e40b6902f" providerId="ADAL" clId="{39C5089A-5093-4E7D-A68B-365EC8129CB9}" dt="2024-05-20T17:53:38.508" v="14"/>
          <ac:spMkLst>
            <pc:docMk/>
            <pc:sldMk cId="3743200560" sldId="259"/>
            <ac:spMk id="434" creationId="{D0078568-D16E-BD11-FF51-7C5CEF097136}"/>
          </ac:spMkLst>
        </pc:spChg>
        <pc:spChg chg="mod">
          <ac:chgData name="Anna Sterner" userId="e34ade42-3f4d-4ffb-96dc-1c6e40b6902f" providerId="ADAL" clId="{39C5089A-5093-4E7D-A68B-365EC8129CB9}" dt="2024-05-20T17:53:38.508" v="14"/>
          <ac:spMkLst>
            <pc:docMk/>
            <pc:sldMk cId="3743200560" sldId="259"/>
            <ac:spMk id="435" creationId="{6E8957E0-A13A-85D3-3900-CF8E1C32E021}"/>
          </ac:spMkLst>
        </pc:spChg>
        <pc:spChg chg="mod">
          <ac:chgData name="Anna Sterner" userId="e34ade42-3f4d-4ffb-96dc-1c6e40b6902f" providerId="ADAL" clId="{39C5089A-5093-4E7D-A68B-365EC8129CB9}" dt="2024-05-20T17:53:38.508" v="14"/>
          <ac:spMkLst>
            <pc:docMk/>
            <pc:sldMk cId="3743200560" sldId="259"/>
            <ac:spMk id="436" creationId="{2A17784C-342A-2EBC-2B7D-4C60C5A76F3E}"/>
          </ac:spMkLst>
        </pc:spChg>
        <pc:spChg chg="mod">
          <ac:chgData name="Anna Sterner" userId="e34ade42-3f4d-4ffb-96dc-1c6e40b6902f" providerId="ADAL" clId="{39C5089A-5093-4E7D-A68B-365EC8129CB9}" dt="2024-05-20T17:53:38.508" v="14"/>
          <ac:spMkLst>
            <pc:docMk/>
            <pc:sldMk cId="3743200560" sldId="259"/>
            <ac:spMk id="437" creationId="{F0000F92-BFF2-E459-1976-F8EC814D36EC}"/>
          </ac:spMkLst>
        </pc:spChg>
        <pc:spChg chg="mod">
          <ac:chgData name="Anna Sterner" userId="e34ade42-3f4d-4ffb-96dc-1c6e40b6902f" providerId="ADAL" clId="{39C5089A-5093-4E7D-A68B-365EC8129CB9}" dt="2024-05-20T17:53:38.508" v="14"/>
          <ac:spMkLst>
            <pc:docMk/>
            <pc:sldMk cId="3743200560" sldId="259"/>
            <ac:spMk id="438" creationId="{91FB18DF-C180-361D-1DC9-C6F77B9E7BA2}"/>
          </ac:spMkLst>
        </pc:spChg>
        <pc:spChg chg="mod">
          <ac:chgData name="Anna Sterner" userId="e34ade42-3f4d-4ffb-96dc-1c6e40b6902f" providerId="ADAL" clId="{39C5089A-5093-4E7D-A68B-365EC8129CB9}" dt="2024-05-20T17:53:38.508" v="14"/>
          <ac:spMkLst>
            <pc:docMk/>
            <pc:sldMk cId="3743200560" sldId="259"/>
            <ac:spMk id="439" creationId="{2B866235-A88A-876C-E040-FD6C71B23408}"/>
          </ac:spMkLst>
        </pc:spChg>
        <pc:spChg chg="mod">
          <ac:chgData name="Anna Sterner" userId="e34ade42-3f4d-4ffb-96dc-1c6e40b6902f" providerId="ADAL" clId="{39C5089A-5093-4E7D-A68B-365EC8129CB9}" dt="2024-05-20T17:53:38.508" v="14"/>
          <ac:spMkLst>
            <pc:docMk/>
            <pc:sldMk cId="3743200560" sldId="259"/>
            <ac:spMk id="440" creationId="{3E663BF1-B266-48CD-A34F-DD17C708C90D}"/>
          </ac:spMkLst>
        </pc:spChg>
        <pc:spChg chg="mod">
          <ac:chgData name="Anna Sterner" userId="e34ade42-3f4d-4ffb-96dc-1c6e40b6902f" providerId="ADAL" clId="{39C5089A-5093-4E7D-A68B-365EC8129CB9}" dt="2024-05-20T17:53:38.508" v="14"/>
          <ac:spMkLst>
            <pc:docMk/>
            <pc:sldMk cId="3743200560" sldId="259"/>
            <ac:spMk id="441" creationId="{8B8DA3F6-DDA4-B59F-BCF2-C4A53B061B85}"/>
          </ac:spMkLst>
        </pc:spChg>
        <pc:spChg chg="mod">
          <ac:chgData name="Anna Sterner" userId="e34ade42-3f4d-4ffb-96dc-1c6e40b6902f" providerId="ADAL" clId="{39C5089A-5093-4E7D-A68B-365EC8129CB9}" dt="2024-05-20T17:53:38.508" v="14"/>
          <ac:spMkLst>
            <pc:docMk/>
            <pc:sldMk cId="3743200560" sldId="259"/>
            <ac:spMk id="442" creationId="{369F84A6-8AB6-4F36-59E7-D0BF45BA0B8A}"/>
          </ac:spMkLst>
        </pc:spChg>
        <pc:spChg chg="mod">
          <ac:chgData name="Anna Sterner" userId="e34ade42-3f4d-4ffb-96dc-1c6e40b6902f" providerId="ADAL" clId="{39C5089A-5093-4E7D-A68B-365EC8129CB9}" dt="2024-05-20T17:53:38.508" v="14"/>
          <ac:spMkLst>
            <pc:docMk/>
            <pc:sldMk cId="3743200560" sldId="259"/>
            <ac:spMk id="446" creationId="{C5578DF2-473C-6D77-8576-CA68ACC846D3}"/>
          </ac:spMkLst>
        </pc:spChg>
        <pc:spChg chg="mod">
          <ac:chgData name="Anna Sterner" userId="e34ade42-3f4d-4ffb-96dc-1c6e40b6902f" providerId="ADAL" clId="{39C5089A-5093-4E7D-A68B-365EC8129CB9}" dt="2024-05-20T17:53:38.508" v="14"/>
          <ac:spMkLst>
            <pc:docMk/>
            <pc:sldMk cId="3743200560" sldId="259"/>
            <ac:spMk id="448" creationId="{CCDB4323-6704-C579-DB13-D7A40D62C288}"/>
          </ac:spMkLst>
        </pc:spChg>
        <pc:spChg chg="mod">
          <ac:chgData name="Anna Sterner" userId="e34ade42-3f4d-4ffb-96dc-1c6e40b6902f" providerId="ADAL" clId="{39C5089A-5093-4E7D-A68B-365EC8129CB9}" dt="2024-05-20T17:53:38.508" v="14"/>
          <ac:spMkLst>
            <pc:docMk/>
            <pc:sldMk cId="3743200560" sldId="259"/>
            <ac:spMk id="449" creationId="{43342DE9-812D-AE03-7F9F-DBB54841DB10}"/>
          </ac:spMkLst>
        </pc:spChg>
        <pc:spChg chg="mod">
          <ac:chgData name="Anna Sterner" userId="e34ade42-3f4d-4ffb-96dc-1c6e40b6902f" providerId="ADAL" clId="{39C5089A-5093-4E7D-A68B-365EC8129CB9}" dt="2024-05-20T17:53:38.508" v="14"/>
          <ac:spMkLst>
            <pc:docMk/>
            <pc:sldMk cId="3743200560" sldId="259"/>
            <ac:spMk id="450" creationId="{30784323-78B9-E9D1-7070-97B34190320E}"/>
          </ac:spMkLst>
        </pc:spChg>
        <pc:spChg chg="mod">
          <ac:chgData name="Anna Sterner" userId="e34ade42-3f4d-4ffb-96dc-1c6e40b6902f" providerId="ADAL" clId="{39C5089A-5093-4E7D-A68B-365EC8129CB9}" dt="2024-05-20T17:53:38.508" v="14"/>
          <ac:spMkLst>
            <pc:docMk/>
            <pc:sldMk cId="3743200560" sldId="259"/>
            <ac:spMk id="451" creationId="{CCB41DB9-EEAC-26D6-3D9F-A111208274A0}"/>
          </ac:spMkLst>
        </pc:spChg>
        <pc:spChg chg="mod">
          <ac:chgData name="Anna Sterner" userId="e34ade42-3f4d-4ffb-96dc-1c6e40b6902f" providerId="ADAL" clId="{39C5089A-5093-4E7D-A68B-365EC8129CB9}" dt="2024-05-20T17:53:38.508" v="14"/>
          <ac:spMkLst>
            <pc:docMk/>
            <pc:sldMk cId="3743200560" sldId="259"/>
            <ac:spMk id="452" creationId="{F40F0B65-70B7-BA4B-CF46-160D9CB50977}"/>
          </ac:spMkLst>
        </pc:spChg>
        <pc:spChg chg="mod">
          <ac:chgData name="Anna Sterner" userId="e34ade42-3f4d-4ffb-96dc-1c6e40b6902f" providerId="ADAL" clId="{39C5089A-5093-4E7D-A68B-365EC8129CB9}" dt="2024-05-20T17:53:38.508" v="14"/>
          <ac:spMkLst>
            <pc:docMk/>
            <pc:sldMk cId="3743200560" sldId="259"/>
            <ac:spMk id="453" creationId="{4E1E660A-4689-0637-184E-6339E41799D5}"/>
          </ac:spMkLst>
        </pc:spChg>
        <pc:spChg chg="mod">
          <ac:chgData name="Anna Sterner" userId="e34ade42-3f4d-4ffb-96dc-1c6e40b6902f" providerId="ADAL" clId="{39C5089A-5093-4E7D-A68B-365EC8129CB9}" dt="2024-05-20T17:53:38.508" v="14"/>
          <ac:spMkLst>
            <pc:docMk/>
            <pc:sldMk cId="3743200560" sldId="259"/>
            <ac:spMk id="454" creationId="{B43705B1-9E8D-8155-99D2-FA875014C5FF}"/>
          </ac:spMkLst>
        </pc:spChg>
        <pc:spChg chg="mod">
          <ac:chgData name="Anna Sterner" userId="e34ade42-3f4d-4ffb-96dc-1c6e40b6902f" providerId="ADAL" clId="{39C5089A-5093-4E7D-A68B-365EC8129CB9}" dt="2024-05-20T17:53:38.508" v="14"/>
          <ac:spMkLst>
            <pc:docMk/>
            <pc:sldMk cId="3743200560" sldId="259"/>
            <ac:spMk id="455" creationId="{BC7ED85C-00F2-56F5-0ED3-456FF3AE17CD}"/>
          </ac:spMkLst>
        </pc:spChg>
        <pc:spChg chg="mod">
          <ac:chgData name="Anna Sterner" userId="e34ade42-3f4d-4ffb-96dc-1c6e40b6902f" providerId="ADAL" clId="{39C5089A-5093-4E7D-A68B-365EC8129CB9}" dt="2024-05-20T17:53:38.508" v="14"/>
          <ac:spMkLst>
            <pc:docMk/>
            <pc:sldMk cId="3743200560" sldId="259"/>
            <ac:spMk id="456" creationId="{0A436748-A309-B11B-1EE8-D6345EC7EE47}"/>
          </ac:spMkLst>
        </pc:spChg>
        <pc:spChg chg="mod">
          <ac:chgData name="Anna Sterner" userId="e34ade42-3f4d-4ffb-96dc-1c6e40b6902f" providerId="ADAL" clId="{39C5089A-5093-4E7D-A68B-365EC8129CB9}" dt="2024-05-20T17:53:38.508" v="14"/>
          <ac:spMkLst>
            <pc:docMk/>
            <pc:sldMk cId="3743200560" sldId="259"/>
            <ac:spMk id="457" creationId="{9111DAF7-97FC-7248-2606-B726991A9AB3}"/>
          </ac:spMkLst>
        </pc:spChg>
        <pc:spChg chg="mod">
          <ac:chgData name="Anna Sterner" userId="e34ade42-3f4d-4ffb-96dc-1c6e40b6902f" providerId="ADAL" clId="{39C5089A-5093-4E7D-A68B-365EC8129CB9}" dt="2024-05-20T17:53:38.508" v="14"/>
          <ac:spMkLst>
            <pc:docMk/>
            <pc:sldMk cId="3743200560" sldId="259"/>
            <ac:spMk id="459" creationId="{B00C95BF-1CB6-B6AC-C477-42FCD8292159}"/>
          </ac:spMkLst>
        </pc:spChg>
        <pc:spChg chg="mod">
          <ac:chgData name="Anna Sterner" userId="e34ade42-3f4d-4ffb-96dc-1c6e40b6902f" providerId="ADAL" clId="{39C5089A-5093-4E7D-A68B-365EC8129CB9}" dt="2024-05-20T17:53:38.508" v="14"/>
          <ac:spMkLst>
            <pc:docMk/>
            <pc:sldMk cId="3743200560" sldId="259"/>
            <ac:spMk id="460" creationId="{B97167EC-84A2-907D-92B6-F95F00599E30}"/>
          </ac:spMkLst>
        </pc:spChg>
        <pc:spChg chg="mod">
          <ac:chgData name="Anna Sterner" userId="e34ade42-3f4d-4ffb-96dc-1c6e40b6902f" providerId="ADAL" clId="{39C5089A-5093-4E7D-A68B-365EC8129CB9}" dt="2024-05-20T17:53:38.508" v="14"/>
          <ac:spMkLst>
            <pc:docMk/>
            <pc:sldMk cId="3743200560" sldId="259"/>
            <ac:spMk id="462" creationId="{60C99E04-B2C5-D204-F34E-360192183F04}"/>
          </ac:spMkLst>
        </pc:spChg>
        <pc:spChg chg="mod">
          <ac:chgData name="Anna Sterner" userId="e34ade42-3f4d-4ffb-96dc-1c6e40b6902f" providerId="ADAL" clId="{39C5089A-5093-4E7D-A68B-365EC8129CB9}" dt="2024-05-20T17:53:38.508" v="14"/>
          <ac:spMkLst>
            <pc:docMk/>
            <pc:sldMk cId="3743200560" sldId="259"/>
            <ac:spMk id="463" creationId="{1450C11D-BA00-B41D-DCC5-FE5487CCCA42}"/>
          </ac:spMkLst>
        </pc:spChg>
        <pc:spChg chg="mod">
          <ac:chgData name="Anna Sterner" userId="e34ade42-3f4d-4ffb-96dc-1c6e40b6902f" providerId="ADAL" clId="{39C5089A-5093-4E7D-A68B-365EC8129CB9}" dt="2024-05-20T17:53:38.508" v="14"/>
          <ac:spMkLst>
            <pc:docMk/>
            <pc:sldMk cId="3743200560" sldId="259"/>
            <ac:spMk id="464" creationId="{D1393B4D-0343-4511-BB3F-5BC7A6C380F4}"/>
          </ac:spMkLst>
        </pc:spChg>
        <pc:spChg chg="mod">
          <ac:chgData name="Anna Sterner" userId="e34ade42-3f4d-4ffb-96dc-1c6e40b6902f" providerId="ADAL" clId="{39C5089A-5093-4E7D-A68B-365EC8129CB9}" dt="2024-05-20T17:53:38.508" v="14"/>
          <ac:spMkLst>
            <pc:docMk/>
            <pc:sldMk cId="3743200560" sldId="259"/>
            <ac:spMk id="471" creationId="{349F862B-509D-3700-14F9-FDC757D17372}"/>
          </ac:spMkLst>
        </pc:spChg>
        <pc:spChg chg="mod">
          <ac:chgData name="Anna Sterner" userId="e34ade42-3f4d-4ffb-96dc-1c6e40b6902f" providerId="ADAL" clId="{39C5089A-5093-4E7D-A68B-365EC8129CB9}" dt="2024-05-20T17:53:38.508" v="14"/>
          <ac:spMkLst>
            <pc:docMk/>
            <pc:sldMk cId="3743200560" sldId="259"/>
            <ac:spMk id="472" creationId="{236F596A-D479-7BF2-EC10-6DEF017C04D9}"/>
          </ac:spMkLst>
        </pc:spChg>
        <pc:spChg chg="mod">
          <ac:chgData name="Anna Sterner" userId="e34ade42-3f4d-4ffb-96dc-1c6e40b6902f" providerId="ADAL" clId="{39C5089A-5093-4E7D-A68B-365EC8129CB9}" dt="2024-05-20T17:53:38.508" v="14"/>
          <ac:spMkLst>
            <pc:docMk/>
            <pc:sldMk cId="3743200560" sldId="259"/>
            <ac:spMk id="473" creationId="{C3CDF1DE-A962-6A47-1722-37317D60535C}"/>
          </ac:spMkLst>
        </pc:spChg>
        <pc:spChg chg="mod">
          <ac:chgData name="Anna Sterner" userId="e34ade42-3f4d-4ffb-96dc-1c6e40b6902f" providerId="ADAL" clId="{39C5089A-5093-4E7D-A68B-365EC8129CB9}" dt="2024-05-20T17:53:38.508" v="14"/>
          <ac:spMkLst>
            <pc:docMk/>
            <pc:sldMk cId="3743200560" sldId="259"/>
            <ac:spMk id="474" creationId="{52728F7B-EAB5-83D6-3144-23C19AF07159}"/>
          </ac:spMkLst>
        </pc:spChg>
        <pc:spChg chg="mod">
          <ac:chgData name="Anna Sterner" userId="e34ade42-3f4d-4ffb-96dc-1c6e40b6902f" providerId="ADAL" clId="{39C5089A-5093-4E7D-A68B-365EC8129CB9}" dt="2024-05-20T17:53:38.508" v="14"/>
          <ac:spMkLst>
            <pc:docMk/>
            <pc:sldMk cId="3743200560" sldId="259"/>
            <ac:spMk id="475" creationId="{90F1807A-BF0C-D9CD-65BB-A92077FE4A19}"/>
          </ac:spMkLst>
        </pc:spChg>
        <pc:spChg chg="mod">
          <ac:chgData name="Anna Sterner" userId="e34ade42-3f4d-4ffb-96dc-1c6e40b6902f" providerId="ADAL" clId="{39C5089A-5093-4E7D-A68B-365EC8129CB9}" dt="2024-05-20T17:53:38.508" v="14"/>
          <ac:spMkLst>
            <pc:docMk/>
            <pc:sldMk cId="3743200560" sldId="259"/>
            <ac:spMk id="479" creationId="{0319662F-71DC-5038-0263-48EB7FE848F2}"/>
          </ac:spMkLst>
        </pc:spChg>
        <pc:spChg chg="mod">
          <ac:chgData name="Anna Sterner" userId="e34ade42-3f4d-4ffb-96dc-1c6e40b6902f" providerId="ADAL" clId="{39C5089A-5093-4E7D-A68B-365EC8129CB9}" dt="2024-05-20T17:53:38.508" v="14"/>
          <ac:spMkLst>
            <pc:docMk/>
            <pc:sldMk cId="3743200560" sldId="259"/>
            <ac:spMk id="480" creationId="{F49910D2-9E39-F2BC-92BB-14D5BCCF77B5}"/>
          </ac:spMkLst>
        </pc:spChg>
        <pc:spChg chg="mod">
          <ac:chgData name="Anna Sterner" userId="e34ade42-3f4d-4ffb-96dc-1c6e40b6902f" providerId="ADAL" clId="{39C5089A-5093-4E7D-A68B-365EC8129CB9}" dt="2024-05-20T17:53:38.508" v="14"/>
          <ac:spMkLst>
            <pc:docMk/>
            <pc:sldMk cId="3743200560" sldId="259"/>
            <ac:spMk id="481" creationId="{689A1B7C-8DD6-0B2C-5E85-FCC521094090}"/>
          </ac:spMkLst>
        </pc:spChg>
        <pc:spChg chg="mod">
          <ac:chgData name="Anna Sterner" userId="e34ade42-3f4d-4ffb-96dc-1c6e40b6902f" providerId="ADAL" clId="{39C5089A-5093-4E7D-A68B-365EC8129CB9}" dt="2024-05-20T17:53:38.508" v="14"/>
          <ac:spMkLst>
            <pc:docMk/>
            <pc:sldMk cId="3743200560" sldId="259"/>
            <ac:spMk id="482" creationId="{7B13BCC0-C53A-C45A-F604-5BA0F4787C67}"/>
          </ac:spMkLst>
        </pc:spChg>
        <pc:spChg chg="mod">
          <ac:chgData name="Anna Sterner" userId="e34ade42-3f4d-4ffb-96dc-1c6e40b6902f" providerId="ADAL" clId="{39C5089A-5093-4E7D-A68B-365EC8129CB9}" dt="2024-05-20T17:53:38.508" v="14"/>
          <ac:spMkLst>
            <pc:docMk/>
            <pc:sldMk cId="3743200560" sldId="259"/>
            <ac:spMk id="483" creationId="{DFEE2A9C-E1D5-332A-8715-0BBB5FFD5244}"/>
          </ac:spMkLst>
        </pc:spChg>
        <pc:spChg chg="mod">
          <ac:chgData name="Anna Sterner" userId="e34ade42-3f4d-4ffb-96dc-1c6e40b6902f" providerId="ADAL" clId="{39C5089A-5093-4E7D-A68B-365EC8129CB9}" dt="2024-05-20T17:53:38.508" v="14"/>
          <ac:spMkLst>
            <pc:docMk/>
            <pc:sldMk cId="3743200560" sldId="259"/>
            <ac:spMk id="486" creationId="{6EBCC903-5201-539B-372A-413E33E4FAF3}"/>
          </ac:spMkLst>
        </pc:spChg>
        <pc:spChg chg="mod">
          <ac:chgData name="Anna Sterner" userId="e34ade42-3f4d-4ffb-96dc-1c6e40b6902f" providerId="ADAL" clId="{39C5089A-5093-4E7D-A68B-365EC8129CB9}" dt="2024-05-20T17:53:38.508" v="14"/>
          <ac:spMkLst>
            <pc:docMk/>
            <pc:sldMk cId="3743200560" sldId="259"/>
            <ac:spMk id="488" creationId="{AAD320EC-3525-7CA7-D301-4245A553F0DF}"/>
          </ac:spMkLst>
        </pc:spChg>
        <pc:spChg chg="mod">
          <ac:chgData name="Anna Sterner" userId="e34ade42-3f4d-4ffb-96dc-1c6e40b6902f" providerId="ADAL" clId="{39C5089A-5093-4E7D-A68B-365EC8129CB9}" dt="2024-05-20T17:53:38.508" v="14"/>
          <ac:spMkLst>
            <pc:docMk/>
            <pc:sldMk cId="3743200560" sldId="259"/>
            <ac:spMk id="490" creationId="{4BA447CD-FEC1-0138-539F-A88548106756}"/>
          </ac:spMkLst>
        </pc:spChg>
        <pc:spChg chg="mod">
          <ac:chgData name="Anna Sterner" userId="e34ade42-3f4d-4ffb-96dc-1c6e40b6902f" providerId="ADAL" clId="{39C5089A-5093-4E7D-A68B-365EC8129CB9}" dt="2024-05-20T17:53:38.508" v="14"/>
          <ac:spMkLst>
            <pc:docMk/>
            <pc:sldMk cId="3743200560" sldId="259"/>
            <ac:spMk id="491" creationId="{F3560689-D93F-AFA8-11A8-72B7DA06F350}"/>
          </ac:spMkLst>
        </pc:spChg>
        <pc:spChg chg="mod">
          <ac:chgData name="Anna Sterner" userId="e34ade42-3f4d-4ffb-96dc-1c6e40b6902f" providerId="ADAL" clId="{39C5089A-5093-4E7D-A68B-365EC8129CB9}" dt="2024-05-20T17:53:38.508" v="14"/>
          <ac:spMkLst>
            <pc:docMk/>
            <pc:sldMk cId="3743200560" sldId="259"/>
            <ac:spMk id="493" creationId="{E00A325B-9054-E6B1-7B0E-BAE47BAF1493}"/>
          </ac:spMkLst>
        </pc:spChg>
        <pc:spChg chg="mod">
          <ac:chgData name="Anna Sterner" userId="e34ade42-3f4d-4ffb-96dc-1c6e40b6902f" providerId="ADAL" clId="{39C5089A-5093-4E7D-A68B-365EC8129CB9}" dt="2024-05-20T17:53:38.508" v="14"/>
          <ac:spMkLst>
            <pc:docMk/>
            <pc:sldMk cId="3743200560" sldId="259"/>
            <ac:spMk id="494" creationId="{5FE2EB16-ACD5-6BD5-8167-502E1DFB54D3}"/>
          </ac:spMkLst>
        </pc:spChg>
        <pc:spChg chg="mod">
          <ac:chgData name="Anna Sterner" userId="e34ade42-3f4d-4ffb-96dc-1c6e40b6902f" providerId="ADAL" clId="{39C5089A-5093-4E7D-A68B-365EC8129CB9}" dt="2024-05-20T17:53:38.508" v="14"/>
          <ac:spMkLst>
            <pc:docMk/>
            <pc:sldMk cId="3743200560" sldId="259"/>
            <ac:spMk id="496" creationId="{67CB0CD4-D8EC-131B-52C1-1B265D4610BF}"/>
          </ac:spMkLst>
        </pc:spChg>
        <pc:spChg chg="mod">
          <ac:chgData name="Anna Sterner" userId="e34ade42-3f4d-4ffb-96dc-1c6e40b6902f" providerId="ADAL" clId="{39C5089A-5093-4E7D-A68B-365EC8129CB9}" dt="2024-05-20T17:53:38.508" v="14"/>
          <ac:spMkLst>
            <pc:docMk/>
            <pc:sldMk cId="3743200560" sldId="259"/>
            <ac:spMk id="499" creationId="{9EA3BB09-54C0-7191-D878-FF9C86838CC2}"/>
          </ac:spMkLst>
        </pc:spChg>
        <pc:spChg chg="mod">
          <ac:chgData name="Anna Sterner" userId="e34ade42-3f4d-4ffb-96dc-1c6e40b6902f" providerId="ADAL" clId="{39C5089A-5093-4E7D-A68B-365EC8129CB9}" dt="2024-05-20T17:53:38.508" v="14"/>
          <ac:spMkLst>
            <pc:docMk/>
            <pc:sldMk cId="3743200560" sldId="259"/>
            <ac:spMk id="501" creationId="{0CE306D0-142E-580D-C4A3-45983B832200}"/>
          </ac:spMkLst>
        </pc:spChg>
        <pc:spChg chg="mod">
          <ac:chgData name="Anna Sterner" userId="e34ade42-3f4d-4ffb-96dc-1c6e40b6902f" providerId="ADAL" clId="{39C5089A-5093-4E7D-A68B-365EC8129CB9}" dt="2024-05-20T17:53:38.508" v="14"/>
          <ac:spMkLst>
            <pc:docMk/>
            <pc:sldMk cId="3743200560" sldId="259"/>
            <ac:spMk id="503" creationId="{20727FDC-E5FF-56D7-763D-D5DC7F4F25B2}"/>
          </ac:spMkLst>
        </pc:spChg>
        <pc:spChg chg="mod">
          <ac:chgData name="Anna Sterner" userId="e34ade42-3f4d-4ffb-96dc-1c6e40b6902f" providerId="ADAL" clId="{39C5089A-5093-4E7D-A68B-365EC8129CB9}" dt="2024-05-20T17:53:38.508" v="14"/>
          <ac:spMkLst>
            <pc:docMk/>
            <pc:sldMk cId="3743200560" sldId="259"/>
            <ac:spMk id="504" creationId="{3D4D5BA9-1EC4-5CAD-7DBE-DAEE8B87FA35}"/>
          </ac:spMkLst>
        </pc:spChg>
        <pc:spChg chg="mod">
          <ac:chgData name="Anna Sterner" userId="e34ade42-3f4d-4ffb-96dc-1c6e40b6902f" providerId="ADAL" clId="{39C5089A-5093-4E7D-A68B-365EC8129CB9}" dt="2024-05-20T17:53:38.508" v="14"/>
          <ac:spMkLst>
            <pc:docMk/>
            <pc:sldMk cId="3743200560" sldId="259"/>
            <ac:spMk id="505" creationId="{472BDBF6-5CED-5F75-503E-40215C9B9698}"/>
          </ac:spMkLst>
        </pc:spChg>
        <pc:spChg chg="mod">
          <ac:chgData name="Anna Sterner" userId="e34ade42-3f4d-4ffb-96dc-1c6e40b6902f" providerId="ADAL" clId="{39C5089A-5093-4E7D-A68B-365EC8129CB9}" dt="2024-05-20T17:53:38.508" v="14"/>
          <ac:spMkLst>
            <pc:docMk/>
            <pc:sldMk cId="3743200560" sldId="259"/>
            <ac:spMk id="506" creationId="{5E353B61-3F24-1F90-EABB-5FEAA42680E1}"/>
          </ac:spMkLst>
        </pc:spChg>
        <pc:spChg chg="mod">
          <ac:chgData name="Anna Sterner" userId="e34ade42-3f4d-4ffb-96dc-1c6e40b6902f" providerId="ADAL" clId="{39C5089A-5093-4E7D-A68B-365EC8129CB9}" dt="2024-05-20T17:53:38.508" v="14"/>
          <ac:spMkLst>
            <pc:docMk/>
            <pc:sldMk cId="3743200560" sldId="259"/>
            <ac:spMk id="507" creationId="{AE56B3FB-4F09-BC4F-3C73-15DB0C7E8CC6}"/>
          </ac:spMkLst>
        </pc:spChg>
        <pc:spChg chg="mod">
          <ac:chgData name="Anna Sterner" userId="e34ade42-3f4d-4ffb-96dc-1c6e40b6902f" providerId="ADAL" clId="{39C5089A-5093-4E7D-A68B-365EC8129CB9}" dt="2024-05-20T17:53:38.508" v="14"/>
          <ac:spMkLst>
            <pc:docMk/>
            <pc:sldMk cId="3743200560" sldId="259"/>
            <ac:spMk id="508" creationId="{A95BD649-024B-24B9-DDFB-0E8AE9BF2129}"/>
          </ac:spMkLst>
        </pc:spChg>
        <pc:spChg chg="mod">
          <ac:chgData name="Anna Sterner" userId="e34ade42-3f4d-4ffb-96dc-1c6e40b6902f" providerId="ADAL" clId="{39C5089A-5093-4E7D-A68B-365EC8129CB9}" dt="2024-05-20T17:53:38.508" v="14"/>
          <ac:spMkLst>
            <pc:docMk/>
            <pc:sldMk cId="3743200560" sldId="259"/>
            <ac:spMk id="509" creationId="{A8D6F0AA-70A0-37BF-DE58-D2F281EBC31D}"/>
          </ac:spMkLst>
        </pc:spChg>
        <pc:spChg chg="mod">
          <ac:chgData name="Anna Sterner" userId="e34ade42-3f4d-4ffb-96dc-1c6e40b6902f" providerId="ADAL" clId="{39C5089A-5093-4E7D-A68B-365EC8129CB9}" dt="2024-05-20T17:53:38.508" v="14"/>
          <ac:spMkLst>
            <pc:docMk/>
            <pc:sldMk cId="3743200560" sldId="259"/>
            <ac:spMk id="510" creationId="{D66C4973-F960-86D6-715C-1DCF50354524}"/>
          </ac:spMkLst>
        </pc:spChg>
        <pc:spChg chg="mod">
          <ac:chgData name="Anna Sterner" userId="e34ade42-3f4d-4ffb-96dc-1c6e40b6902f" providerId="ADAL" clId="{39C5089A-5093-4E7D-A68B-365EC8129CB9}" dt="2024-05-20T17:53:38.508" v="14"/>
          <ac:spMkLst>
            <pc:docMk/>
            <pc:sldMk cId="3743200560" sldId="259"/>
            <ac:spMk id="511" creationId="{A3ACB923-9EFF-5EFC-6698-7970E6B52E54}"/>
          </ac:spMkLst>
        </pc:spChg>
        <pc:spChg chg="mod">
          <ac:chgData name="Anna Sterner" userId="e34ade42-3f4d-4ffb-96dc-1c6e40b6902f" providerId="ADAL" clId="{39C5089A-5093-4E7D-A68B-365EC8129CB9}" dt="2024-05-20T17:53:38.508" v="14"/>
          <ac:spMkLst>
            <pc:docMk/>
            <pc:sldMk cId="3743200560" sldId="259"/>
            <ac:spMk id="512" creationId="{DD422CCE-BC66-BE9D-82A9-3152B22A88DB}"/>
          </ac:spMkLst>
        </pc:spChg>
        <pc:spChg chg="mod">
          <ac:chgData name="Anna Sterner" userId="e34ade42-3f4d-4ffb-96dc-1c6e40b6902f" providerId="ADAL" clId="{39C5089A-5093-4E7D-A68B-365EC8129CB9}" dt="2024-05-20T17:53:38.508" v="14"/>
          <ac:spMkLst>
            <pc:docMk/>
            <pc:sldMk cId="3743200560" sldId="259"/>
            <ac:spMk id="513" creationId="{90706EF0-14F7-5D38-9298-823CFE746C41}"/>
          </ac:spMkLst>
        </pc:spChg>
        <pc:spChg chg="mod">
          <ac:chgData name="Anna Sterner" userId="e34ade42-3f4d-4ffb-96dc-1c6e40b6902f" providerId="ADAL" clId="{39C5089A-5093-4E7D-A68B-365EC8129CB9}" dt="2024-05-20T17:53:38.508" v="14"/>
          <ac:spMkLst>
            <pc:docMk/>
            <pc:sldMk cId="3743200560" sldId="259"/>
            <ac:spMk id="514" creationId="{53FB1FFD-7737-CDEA-63CB-FEBF5BFA2E5E}"/>
          </ac:spMkLst>
        </pc:spChg>
        <pc:spChg chg="mod">
          <ac:chgData name="Anna Sterner" userId="e34ade42-3f4d-4ffb-96dc-1c6e40b6902f" providerId="ADAL" clId="{39C5089A-5093-4E7D-A68B-365EC8129CB9}" dt="2024-05-20T17:53:38.508" v="14"/>
          <ac:spMkLst>
            <pc:docMk/>
            <pc:sldMk cId="3743200560" sldId="259"/>
            <ac:spMk id="515" creationId="{59D69483-DE90-124F-26C8-14CE482763E4}"/>
          </ac:spMkLst>
        </pc:spChg>
        <pc:spChg chg="mod">
          <ac:chgData name="Anna Sterner" userId="e34ade42-3f4d-4ffb-96dc-1c6e40b6902f" providerId="ADAL" clId="{39C5089A-5093-4E7D-A68B-365EC8129CB9}" dt="2024-05-20T17:53:38.508" v="14"/>
          <ac:spMkLst>
            <pc:docMk/>
            <pc:sldMk cId="3743200560" sldId="259"/>
            <ac:spMk id="516" creationId="{D50DACD3-4031-3557-FCA4-3CA500711270}"/>
          </ac:spMkLst>
        </pc:spChg>
        <pc:spChg chg="mod">
          <ac:chgData name="Anna Sterner" userId="e34ade42-3f4d-4ffb-96dc-1c6e40b6902f" providerId="ADAL" clId="{39C5089A-5093-4E7D-A68B-365EC8129CB9}" dt="2024-05-20T17:53:38.508" v="14"/>
          <ac:spMkLst>
            <pc:docMk/>
            <pc:sldMk cId="3743200560" sldId="259"/>
            <ac:spMk id="517" creationId="{7AC59A1A-BD31-3309-B3F7-5BA12BC52B20}"/>
          </ac:spMkLst>
        </pc:spChg>
        <pc:spChg chg="mod">
          <ac:chgData name="Anna Sterner" userId="e34ade42-3f4d-4ffb-96dc-1c6e40b6902f" providerId="ADAL" clId="{39C5089A-5093-4E7D-A68B-365EC8129CB9}" dt="2024-05-20T17:53:38.508" v="14"/>
          <ac:spMkLst>
            <pc:docMk/>
            <pc:sldMk cId="3743200560" sldId="259"/>
            <ac:spMk id="518" creationId="{E1259C7C-D589-9AF8-CCD4-572BD55904E1}"/>
          </ac:spMkLst>
        </pc:spChg>
        <pc:spChg chg="mod">
          <ac:chgData name="Anna Sterner" userId="e34ade42-3f4d-4ffb-96dc-1c6e40b6902f" providerId="ADAL" clId="{39C5089A-5093-4E7D-A68B-365EC8129CB9}" dt="2024-05-20T17:53:38.508" v="14"/>
          <ac:spMkLst>
            <pc:docMk/>
            <pc:sldMk cId="3743200560" sldId="259"/>
            <ac:spMk id="519" creationId="{8FDD5AD7-D329-9F68-2213-45AFACD5E5AD}"/>
          </ac:spMkLst>
        </pc:spChg>
        <pc:spChg chg="mod">
          <ac:chgData name="Anna Sterner" userId="e34ade42-3f4d-4ffb-96dc-1c6e40b6902f" providerId="ADAL" clId="{39C5089A-5093-4E7D-A68B-365EC8129CB9}" dt="2024-05-20T17:53:38.508" v="14"/>
          <ac:spMkLst>
            <pc:docMk/>
            <pc:sldMk cId="3743200560" sldId="259"/>
            <ac:spMk id="520" creationId="{07F9B9AC-5038-AACA-AB68-B8A48A12D106}"/>
          </ac:spMkLst>
        </pc:spChg>
        <pc:spChg chg="mod">
          <ac:chgData name="Anna Sterner" userId="e34ade42-3f4d-4ffb-96dc-1c6e40b6902f" providerId="ADAL" clId="{39C5089A-5093-4E7D-A68B-365EC8129CB9}" dt="2024-05-20T17:53:38.508" v="14"/>
          <ac:spMkLst>
            <pc:docMk/>
            <pc:sldMk cId="3743200560" sldId="259"/>
            <ac:spMk id="521" creationId="{8D4160FA-FAE3-85F5-08CA-793D881787B4}"/>
          </ac:spMkLst>
        </pc:spChg>
        <pc:spChg chg="mod">
          <ac:chgData name="Anna Sterner" userId="e34ade42-3f4d-4ffb-96dc-1c6e40b6902f" providerId="ADAL" clId="{39C5089A-5093-4E7D-A68B-365EC8129CB9}" dt="2024-05-20T17:53:38.508" v="14"/>
          <ac:spMkLst>
            <pc:docMk/>
            <pc:sldMk cId="3743200560" sldId="259"/>
            <ac:spMk id="522" creationId="{5D8DB1AA-3767-2C26-784A-E97FDCD3B1A0}"/>
          </ac:spMkLst>
        </pc:spChg>
        <pc:spChg chg="mod">
          <ac:chgData name="Anna Sterner" userId="e34ade42-3f4d-4ffb-96dc-1c6e40b6902f" providerId="ADAL" clId="{39C5089A-5093-4E7D-A68B-365EC8129CB9}" dt="2024-05-20T17:53:38.508" v="14"/>
          <ac:spMkLst>
            <pc:docMk/>
            <pc:sldMk cId="3743200560" sldId="259"/>
            <ac:spMk id="528" creationId="{145450F7-5492-A349-F04B-0AAAFE6808E3}"/>
          </ac:spMkLst>
        </pc:spChg>
        <pc:spChg chg="mod">
          <ac:chgData name="Anna Sterner" userId="e34ade42-3f4d-4ffb-96dc-1c6e40b6902f" providerId="ADAL" clId="{39C5089A-5093-4E7D-A68B-365EC8129CB9}" dt="2024-05-20T17:53:38.508" v="14"/>
          <ac:spMkLst>
            <pc:docMk/>
            <pc:sldMk cId="3743200560" sldId="259"/>
            <ac:spMk id="530" creationId="{DB5CC4C8-6868-00EF-E50E-977726AD5F07}"/>
          </ac:spMkLst>
        </pc:spChg>
        <pc:spChg chg="mod">
          <ac:chgData name="Anna Sterner" userId="e34ade42-3f4d-4ffb-96dc-1c6e40b6902f" providerId="ADAL" clId="{39C5089A-5093-4E7D-A68B-365EC8129CB9}" dt="2024-05-20T17:53:38.508" v="14"/>
          <ac:spMkLst>
            <pc:docMk/>
            <pc:sldMk cId="3743200560" sldId="259"/>
            <ac:spMk id="531" creationId="{D0045975-A5A3-821D-0095-A26F7EB5BCBE}"/>
          </ac:spMkLst>
        </pc:spChg>
        <pc:spChg chg="mod">
          <ac:chgData name="Anna Sterner" userId="e34ade42-3f4d-4ffb-96dc-1c6e40b6902f" providerId="ADAL" clId="{39C5089A-5093-4E7D-A68B-365EC8129CB9}" dt="2024-05-20T17:53:38.508" v="14"/>
          <ac:spMkLst>
            <pc:docMk/>
            <pc:sldMk cId="3743200560" sldId="259"/>
            <ac:spMk id="532" creationId="{550E6FEB-0331-E29A-83DA-0EEAACF35B14}"/>
          </ac:spMkLst>
        </pc:spChg>
        <pc:spChg chg="mod">
          <ac:chgData name="Anna Sterner" userId="e34ade42-3f4d-4ffb-96dc-1c6e40b6902f" providerId="ADAL" clId="{39C5089A-5093-4E7D-A68B-365EC8129CB9}" dt="2024-05-20T17:53:38.508" v="14"/>
          <ac:spMkLst>
            <pc:docMk/>
            <pc:sldMk cId="3743200560" sldId="259"/>
            <ac:spMk id="533" creationId="{186D54F7-F356-ED33-6B2D-74B24D622775}"/>
          </ac:spMkLst>
        </pc:spChg>
        <pc:spChg chg="mod">
          <ac:chgData name="Anna Sterner" userId="e34ade42-3f4d-4ffb-96dc-1c6e40b6902f" providerId="ADAL" clId="{39C5089A-5093-4E7D-A68B-365EC8129CB9}" dt="2024-05-20T17:53:38.508" v="14"/>
          <ac:spMkLst>
            <pc:docMk/>
            <pc:sldMk cId="3743200560" sldId="259"/>
            <ac:spMk id="536" creationId="{D9207FEB-833F-1813-8B56-9DA21BD336D0}"/>
          </ac:spMkLst>
        </pc:spChg>
        <pc:spChg chg="mod">
          <ac:chgData name="Anna Sterner" userId="e34ade42-3f4d-4ffb-96dc-1c6e40b6902f" providerId="ADAL" clId="{39C5089A-5093-4E7D-A68B-365EC8129CB9}" dt="2024-05-20T17:53:38.508" v="14"/>
          <ac:spMkLst>
            <pc:docMk/>
            <pc:sldMk cId="3743200560" sldId="259"/>
            <ac:spMk id="541" creationId="{5EA3883E-7CBC-8410-6903-37A2D2E58688}"/>
          </ac:spMkLst>
        </pc:spChg>
        <pc:spChg chg="mod">
          <ac:chgData name="Anna Sterner" userId="e34ade42-3f4d-4ffb-96dc-1c6e40b6902f" providerId="ADAL" clId="{39C5089A-5093-4E7D-A68B-365EC8129CB9}" dt="2024-05-20T17:53:38.508" v="14"/>
          <ac:spMkLst>
            <pc:docMk/>
            <pc:sldMk cId="3743200560" sldId="259"/>
            <ac:spMk id="542" creationId="{81C5C5AC-3AAA-4BA5-A47A-4EA5C99F0B67}"/>
          </ac:spMkLst>
        </pc:spChg>
        <pc:spChg chg="mod">
          <ac:chgData name="Anna Sterner" userId="e34ade42-3f4d-4ffb-96dc-1c6e40b6902f" providerId="ADAL" clId="{39C5089A-5093-4E7D-A68B-365EC8129CB9}" dt="2024-05-20T17:53:38.508" v="14"/>
          <ac:spMkLst>
            <pc:docMk/>
            <pc:sldMk cId="3743200560" sldId="259"/>
            <ac:spMk id="544" creationId="{266C2090-DF6F-F7BE-5D14-5C9FB60AEB23}"/>
          </ac:spMkLst>
        </pc:spChg>
        <pc:spChg chg="mod">
          <ac:chgData name="Anna Sterner" userId="e34ade42-3f4d-4ffb-96dc-1c6e40b6902f" providerId="ADAL" clId="{39C5089A-5093-4E7D-A68B-365EC8129CB9}" dt="2024-05-20T17:53:38.508" v="14"/>
          <ac:spMkLst>
            <pc:docMk/>
            <pc:sldMk cId="3743200560" sldId="259"/>
            <ac:spMk id="546" creationId="{306202EE-76A9-4175-6FC7-33796F30E71D}"/>
          </ac:spMkLst>
        </pc:spChg>
        <pc:spChg chg="mod">
          <ac:chgData name="Anna Sterner" userId="e34ade42-3f4d-4ffb-96dc-1c6e40b6902f" providerId="ADAL" clId="{39C5089A-5093-4E7D-A68B-365EC8129CB9}" dt="2024-05-20T17:53:38.508" v="14"/>
          <ac:spMkLst>
            <pc:docMk/>
            <pc:sldMk cId="3743200560" sldId="259"/>
            <ac:spMk id="547" creationId="{7066F534-E4B8-7D6F-431C-EFE4F64EDE37}"/>
          </ac:spMkLst>
        </pc:spChg>
        <pc:spChg chg="mod">
          <ac:chgData name="Anna Sterner" userId="e34ade42-3f4d-4ffb-96dc-1c6e40b6902f" providerId="ADAL" clId="{39C5089A-5093-4E7D-A68B-365EC8129CB9}" dt="2024-05-20T17:53:38.508" v="14"/>
          <ac:spMkLst>
            <pc:docMk/>
            <pc:sldMk cId="3743200560" sldId="259"/>
            <ac:spMk id="549" creationId="{B83BF270-9FD1-91F6-4A23-E7544F5C21E2}"/>
          </ac:spMkLst>
        </pc:spChg>
        <pc:spChg chg="mod">
          <ac:chgData name="Anna Sterner" userId="e34ade42-3f4d-4ffb-96dc-1c6e40b6902f" providerId="ADAL" clId="{39C5089A-5093-4E7D-A68B-365EC8129CB9}" dt="2024-05-20T17:53:38.508" v="14"/>
          <ac:spMkLst>
            <pc:docMk/>
            <pc:sldMk cId="3743200560" sldId="259"/>
            <ac:spMk id="550" creationId="{46C3C9F7-7D77-C867-42B9-639B1B4840F3}"/>
          </ac:spMkLst>
        </pc:spChg>
        <pc:grpChg chg="del">
          <ac:chgData name="Anna Sterner" userId="e34ade42-3f4d-4ffb-96dc-1c6e40b6902f" providerId="ADAL" clId="{39C5089A-5093-4E7D-A68B-365EC8129CB9}" dt="2024-05-20T17:53:38.081" v="13" actId="478"/>
          <ac:grpSpMkLst>
            <pc:docMk/>
            <pc:sldMk cId="3743200560" sldId="259"/>
            <ac:grpSpMk id="9" creationId="{62B2975F-AAF9-4F55-C3C6-97C71C82316A}"/>
          </ac:grpSpMkLst>
        </pc:grpChg>
        <pc:grpChg chg="add mod">
          <ac:chgData name="Anna Sterner" userId="e34ade42-3f4d-4ffb-96dc-1c6e40b6902f" providerId="ADAL" clId="{39C5089A-5093-4E7D-A68B-365EC8129CB9}" dt="2024-05-20T17:53:47.839" v="16" actId="1076"/>
          <ac:grpSpMkLst>
            <pc:docMk/>
            <pc:sldMk cId="3743200560" sldId="259"/>
            <ac:grpSpMk id="310" creationId="{F11733B6-CC85-F101-A990-A9BC0819F89C}"/>
          </ac:grpSpMkLst>
        </pc:grpChg>
        <pc:grpChg chg="mod">
          <ac:chgData name="Anna Sterner" userId="e34ade42-3f4d-4ffb-96dc-1c6e40b6902f" providerId="ADAL" clId="{39C5089A-5093-4E7D-A68B-365EC8129CB9}" dt="2024-05-20T17:53:38.508" v="14"/>
          <ac:grpSpMkLst>
            <pc:docMk/>
            <pc:sldMk cId="3743200560" sldId="259"/>
            <ac:grpSpMk id="311" creationId="{64848906-8932-0E87-1C16-DDB70AA4E03D}"/>
          </ac:grpSpMkLst>
        </pc:grpChg>
        <pc:grpChg chg="mod">
          <ac:chgData name="Anna Sterner" userId="e34ade42-3f4d-4ffb-96dc-1c6e40b6902f" providerId="ADAL" clId="{39C5089A-5093-4E7D-A68B-365EC8129CB9}" dt="2024-05-20T17:53:38.508" v="14"/>
          <ac:grpSpMkLst>
            <pc:docMk/>
            <pc:sldMk cId="3743200560" sldId="259"/>
            <ac:grpSpMk id="312" creationId="{CBF86457-C068-B1ED-DB99-6BE6133CDCBF}"/>
          </ac:grpSpMkLst>
        </pc:grpChg>
        <pc:grpChg chg="mod">
          <ac:chgData name="Anna Sterner" userId="e34ade42-3f4d-4ffb-96dc-1c6e40b6902f" providerId="ADAL" clId="{39C5089A-5093-4E7D-A68B-365EC8129CB9}" dt="2024-05-20T17:53:38.508" v="14"/>
          <ac:grpSpMkLst>
            <pc:docMk/>
            <pc:sldMk cId="3743200560" sldId="259"/>
            <ac:grpSpMk id="316" creationId="{9032429A-BF08-8C4C-05C6-DC5CA8941A5C}"/>
          </ac:grpSpMkLst>
        </pc:grpChg>
        <pc:grpChg chg="mod">
          <ac:chgData name="Anna Sterner" userId="e34ade42-3f4d-4ffb-96dc-1c6e40b6902f" providerId="ADAL" clId="{39C5089A-5093-4E7D-A68B-365EC8129CB9}" dt="2024-05-20T17:53:38.508" v="14"/>
          <ac:grpSpMkLst>
            <pc:docMk/>
            <pc:sldMk cId="3743200560" sldId="259"/>
            <ac:grpSpMk id="321" creationId="{916FD278-5EAC-978F-02E1-B8D43C932D80}"/>
          </ac:grpSpMkLst>
        </pc:grpChg>
        <pc:grpChg chg="mod">
          <ac:chgData name="Anna Sterner" userId="e34ade42-3f4d-4ffb-96dc-1c6e40b6902f" providerId="ADAL" clId="{39C5089A-5093-4E7D-A68B-365EC8129CB9}" dt="2024-05-20T17:53:38.508" v="14"/>
          <ac:grpSpMkLst>
            <pc:docMk/>
            <pc:sldMk cId="3743200560" sldId="259"/>
            <ac:grpSpMk id="322" creationId="{ABC71144-D7EB-12EC-8CAE-60DF735D9979}"/>
          </ac:grpSpMkLst>
        </pc:grpChg>
        <pc:grpChg chg="mod">
          <ac:chgData name="Anna Sterner" userId="e34ade42-3f4d-4ffb-96dc-1c6e40b6902f" providerId="ADAL" clId="{39C5089A-5093-4E7D-A68B-365EC8129CB9}" dt="2024-05-20T17:53:38.508" v="14"/>
          <ac:grpSpMkLst>
            <pc:docMk/>
            <pc:sldMk cId="3743200560" sldId="259"/>
            <ac:grpSpMk id="324" creationId="{A5EE20D3-99CE-7ECD-A63D-9D624D9718A4}"/>
          </ac:grpSpMkLst>
        </pc:grpChg>
        <pc:grpChg chg="mod">
          <ac:chgData name="Anna Sterner" userId="e34ade42-3f4d-4ffb-96dc-1c6e40b6902f" providerId="ADAL" clId="{39C5089A-5093-4E7D-A68B-365EC8129CB9}" dt="2024-05-20T17:53:38.508" v="14"/>
          <ac:grpSpMkLst>
            <pc:docMk/>
            <pc:sldMk cId="3743200560" sldId="259"/>
            <ac:grpSpMk id="330" creationId="{F6C175FA-E49D-4AB7-7F9B-94F090C8FD94}"/>
          </ac:grpSpMkLst>
        </pc:grpChg>
        <pc:grpChg chg="mod">
          <ac:chgData name="Anna Sterner" userId="e34ade42-3f4d-4ffb-96dc-1c6e40b6902f" providerId="ADAL" clId="{39C5089A-5093-4E7D-A68B-365EC8129CB9}" dt="2024-05-20T17:53:38.508" v="14"/>
          <ac:grpSpMkLst>
            <pc:docMk/>
            <pc:sldMk cId="3743200560" sldId="259"/>
            <ac:grpSpMk id="339" creationId="{D2D5D0DD-3A39-88ED-143F-AD20E7F3254E}"/>
          </ac:grpSpMkLst>
        </pc:grpChg>
        <pc:grpChg chg="mod">
          <ac:chgData name="Anna Sterner" userId="e34ade42-3f4d-4ffb-96dc-1c6e40b6902f" providerId="ADAL" clId="{39C5089A-5093-4E7D-A68B-365EC8129CB9}" dt="2024-05-20T17:53:38.508" v="14"/>
          <ac:grpSpMkLst>
            <pc:docMk/>
            <pc:sldMk cId="3743200560" sldId="259"/>
            <ac:grpSpMk id="340" creationId="{C521A3E2-070C-3973-A34B-CF0BCB387935}"/>
          </ac:grpSpMkLst>
        </pc:grpChg>
        <pc:grpChg chg="mod">
          <ac:chgData name="Anna Sterner" userId="e34ade42-3f4d-4ffb-96dc-1c6e40b6902f" providerId="ADAL" clId="{39C5089A-5093-4E7D-A68B-365EC8129CB9}" dt="2024-05-20T17:53:38.508" v="14"/>
          <ac:grpSpMkLst>
            <pc:docMk/>
            <pc:sldMk cId="3743200560" sldId="259"/>
            <ac:grpSpMk id="344" creationId="{99D7FE4D-3B5E-3C15-9FCB-22D47CDA96E1}"/>
          </ac:grpSpMkLst>
        </pc:grpChg>
        <pc:grpChg chg="mod">
          <ac:chgData name="Anna Sterner" userId="e34ade42-3f4d-4ffb-96dc-1c6e40b6902f" providerId="ADAL" clId="{39C5089A-5093-4E7D-A68B-365EC8129CB9}" dt="2024-05-20T17:53:38.508" v="14"/>
          <ac:grpSpMkLst>
            <pc:docMk/>
            <pc:sldMk cId="3743200560" sldId="259"/>
            <ac:grpSpMk id="346" creationId="{8866BDFF-2956-3E76-31A9-623964C27285}"/>
          </ac:grpSpMkLst>
        </pc:grpChg>
        <pc:grpChg chg="mod">
          <ac:chgData name="Anna Sterner" userId="e34ade42-3f4d-4ffb-96dc-1c6e40b6902f" providerId="ADAL" clId="{39C5089A-5093-4E7D-A68B-365EC8129CB9}" dt="2024-05-20T17:53:38.508" v="14"/>
          <ac:grpSpMkLst>
            <pc:docMk/>
            <pc:sldMk cId="3743200560" sldId="259"/>
            <ac:grpSpMk id="347" creationId="{1423CC81-1E43-4F50-AA59-191682F65580}"/>
          </ac:grpSpMkLst>
        </pc:grpChg>
        <pc:grpChg chg="mod">
          <ac:chgData name="Anna Sterner" userId="e34ade42-3f4d-4ffb-96dc-1c6e40b6902f" providerId="ADAL" clId="{39C5089A-5093-4E7D-A68B-365EC8129CB9}" dt="2024-05-20T17:53:38.508" v="14"/>
          <ac:grpSpMkLst>
            <pc:docMk/>
            <pc:sldMk cId="3743200560" sldId="259"/>
            <ac:grpSpMk id="348" creationId="{2CD8407D-53B0-2920-270E-2178AAEEE67C}"/>
          </ac:grpSpMkLst>
        </pc:grpChg>
        <pc:grpChg chg="mod">
          <ac:chgData name="Anna Sterner" userId="e34ade42-3f4d-4ffb-96dc-1c6e40b6902f" providerId="ADAL" clId="{39C5089A-5093-4E7D-A68B-365EC8129CB9}" dt="2024-05-20T17:53:38.508" v="14"/>
          <ac:grpSpMkLst>
            <pc:docMk/>
            <pc:sldMk cId="3743200560" sldId="259"/>
            <ac:grpSpMk id="351" creationId="{9A05BEB6-5BF5-8891-5C71-1A105A6EC0C7}"/>
          </ac:grpSpMkLst>
        </pc:grpChg>
        <pc:grpChg chg="mod">
          <ac:chgData name="Anna Sterner" userId="e34ade42-3f4d-4ffb-96dc-1c6e40b6902f" providerId="ADAL" clId="{39C5089A-5093-4E7D-A68B-365EC8129CB9}" dt="2024-05-20T17:53:38.508" v="14"/>
          <ac:grpSpMkLst>
            <pc:docMk/>
            <pc:sldMk cId="3743200560" sldId="259"/>
            <ac:grpSpMk id="356" creationId="{D37EFAB2-3AF9-20B1-313A-DC65284FF264}"/>
          </ac:grpSpMkLst>
        </pc:grpChg>
        <pc:grpChg chg="mod">
          <ac:chgData name="Anna Sterner" userId="e34ade42-3f4d-4ffb-96dc-1c6e40b6902f" providerId="ADAL" clId="{39C5089A-5093-4E7D-A68B-365EC8129CB9}" dt="2024-05-20T17:53:38.508" v="14"/>
          <ac:grpSpMkLst>
            <pc:docMk/>
            <pc:sldMk cId="3743200560" sldId="259"/>
            <ac:grpSpMk id="358" creationId="{5B131DA8-4C1B-7778-B0BF-7EDBC2E81285}"/>
          </ac:grpSpMkLst>
        </pc:grpChg>
        <pc:grpChg chg="mod">
          <ac:chgData name="Anna Sterner" userId="e34ade42-3f4d-4ffb-96dc-1c6e40b6902f" providerId="ADAL" clId="{39C5089A-5093-4E7D-A68B-365EC8129CB9}" dt="2024-05-20T17:53:38.508" v="14"/>
          <ac:grpSpMkLst>
            <pc:docMk/>
            <pc:sldMk cId="3743200560" sldId="259"/>
            <ac:grpSpMk id="361" creationId="{C0D6F02E-F4DC-E76B-A6CB-D3DD398AAC6A}"/>
          </ac:grpSpMkLst>
        </pc:grpChg>
        <pc:picChg chg="mod">
          <ac:chgData name="Anna Sterner" userId="e34ade42-3f4d-4ffb-96dc-1c6e40b6902f" providerId="ADAL" clId="{39C5089A-5093-4E7D-A68B-365EC8129CB9}" dt="2024-05-20T17:53:38.508" v="14"/>
          <ac:picMkLst>
            <pc:docMk/>
            <pc:sldMk cId="3743200560" sldId="259"/>
            <ac:picMk id="317" creationId="{0913C453-4DE6-2AD4-C813-3A9E3A709EE3}"/>
          </ac:picMkLst>
        </pc:picChg>
        <pc:picChg chg="mod">
          <ac:chgData name="Anna Sterner" userId="e34ade42-3f4d-4ffb-96dc-1c6e40b6902f" providerId="ADAL" clId="{39C5089A-5093-4E7D-A68B-365EC8129CB9}" dt="2024-05-20T17:53:38.508" v="14"/>
          <ac:picMkLst>
            <pc:docMk/>
            <pc:sldMk cId="3743200560" sldId="259"/>
            <ac:picMk id="318" creationId="{234593C9-54BD-981A-9094-01C59456C2C7}"/>
          </ac:picMkLst>
        </pc:picChg>
        <pc:picChg chg="mod">
          <ac:chgData name="Anna Sterner" userId="e34ade42-3f4d-4ffb-96dc-1c6e40b6902f" providerId="ADAL" clId="{39C5089A-5093-4E7D-A68B-365EC8129CB9}" dt="2024-05-20T17:53:38.508" v="14"/>
          <ac:picMkLst>
            <pc:docMk/>
            <pc:sldMk cId="3743200560" sldId="259"/>
            <ac:picMk id="319" creationId="{9B939624-59F5-96C1-8CD6-6C787E5606D0}"/>
          </ac:picMkLst>
        </pc:picChg>
        <pc:picChg chg="mod">
          <ac:chgData name="Anna Sterner" userId="e34ade42-3f4d-4ffb-96dc-1c6e40b6902f" providerId="ADAL" clId="{39C5089A-5093-4E7D-A68B-365EC8129CB9}" dt="2024-05-20T17:53:38.508" v="14"/>
          <ac:picMkLst>
            <pc:docMk/>
            <pc:sldMk cId="3743200560" sldId="259"/>
            <ac:picMk id="320" creationId="{2BBDBE19-6DB5-BCA2-9C36-E2B801170797}"/>
          </ac:picMkLst>
        </pc:picChg>
        <pc:picChg chg="mod">
          <ac:chgData name="Anna Sterner" userId="e34ade42-3f4d-4ffb-96dc-1c6e40b6902f" providerId="ADAL" clId="{39C5089A-5093-4E7D-A68B-365EC8129CB9}" dt="2024-05-20T17:53:38.508" v="14"/>
          <ac:picMkLst>
            <pc:docMk/>
            <pc:sldMk cId="3743200560" sldId="259"/>
            <ac:picMk id="328" creationId="{F05C615D-CCA4-1409-0E3A-956D59C60A68}"/>
          </ac:picMkLst>
        </pc:picChg>
        <pc:picChg chg="mod">
          <ac:chgData name="Anna Sterner" userId="e34ade42-3f4d-4ffb-96dc-1c6e40b6902f" providerId="ADAL" clId="{39C5089A-5093-4E7D-A68B-365EC8129CB9}" dt="2024-05-20T17:53:38.508" v="14"/>
          <ac:picMkLst>
            <pc:docMk/>
            <pc:sldMk cId="3743200560" sldId="259"/>
            <ac:picMk id="329" creationId="{2D562029-4E5F-65FB-5DB3-A1B98EB34C0A}"/>
          </ac:picMkLst>
        </pc:picChg>
        <pc:picChg chg="mod">
          <ac:chgData name="Anna Sterner" userId="e34ade42-3f4d-4ffb-96dc-1c6e40b6902f" providerId="ADAL" clId="{39C5089A-5093-4E7D-A68B-365EC8129CB9}" dt="2024-05-20T17:53:38.508" v="14"/>
          <ac:picMkLst>
            <pc:docMk/>
            <pc:sldMk cId="3743200560" sldId="259"/>
            <ac:picMk id="342" creationId="{A15FDF2E-4C54-4C38-6C32-E200DDEDA3EE}"/>
          </ac:picMkLst>
        </pc:picChg>
        <pc:picChg chg="mod">
          <ac:chgData name="Anna Sterner" userId="e34ade42-3f4d-4ffb-96dc-1c6e40b6902f" providerId="ADAL" clId="{39C5089A-5093-4E7D-A68B-365EC8129CB9}" dt="2024-05-20T17:53:38.508" v="14"/>
          <ac:picMkLst>
            <pc:docMk/>
            <pc:sldMk cId="3743200560" sldId="259"/>
            <ac:picMk id="343" creationId="{0F5B3836-36C7-A9BC-A9E5-0B5F66935182}"/>
          </ac:picMkLst>
        </pc:picChg>
        <pc:picChg chg="mod">
          <ac:chgData name="Anna Sterner" userId="e34ade42-3f4d-4ffb-96dc-1c6e40b6902f" providerId="ADAL" clId="{39C5089A-5093-4E7D-A68B-365EC8129CB9}" dt="2024-05-20T17:53:38.508" v="14"/>
          <ac:picMkLst>
            <pc:docMk/>
            <pc:sldMk cId="3743200560" sldId="259"/>
            <ac:picMk id="352" creationId="{AD41E156-023C-06BB-6D75-AF32E5A5ACEA}"/>
          </ac:picMkLst>
        </pc:picChg>
        <pc:picChg chg="mod">
          <ac:chgData name="Anna Sterner" userId="e34ade42-3f4d-4ffb-96dc-1c6e40b6902f" providerId="ADAL" clId="{39C5089A-5093-4E7D-A68B-365EC8129CB9}" dt="2024-05-20T17:53:38.508" v="14"/>
          <ac:picMkLst>
            <pc:docMk/>
            <pc:sldMk cId="3743200560" sldId="259"/>
            <ac:picMk id="363" creationId="{A0CDB6EC-4B47-E9EE-E387-D8FE7D3C47DC}"/>
          </ac:picMkLst>
        </pc:picChg>
        <pc:picChg chg="mod">
          <ac:chgData name="Anna Sterner" userId="e34ade42-3f4d-4ffb-96dc-1c6e40b6902f" providerId="ADAL" clId="{39C5089A-5093-4E7D-A68B-365EC8129CB9}" dt="2024-05-20T17:53:38.508" v="14"/>
          <ac:picMkLst>
            <pc:docMk/>
            <pc:sldMk cId="3743200560" sldId="259"/>
            <ac:picMk id="369" creationId="{2CC0C4EA-5FC4-69AA-D547-FB4B6C3DDED4}"/>
          </ac:picMkLst>
        </pc:picChg>
        <pc:picChg chg="mod">
          <ac:chgData name="Anna Sterner" userId="e34ade42-3f4d-4ffb-96dc-1c6e40b6902f" providerId="ADAL" clId="{39C5089A-5093-4E7D-A68B-365EC8129CB9}" dt="2024-05-20T17:53:38.508" v="14"/>
          <ac:picMkLst>
            <pc:docMk/>
            <pc:sldMk cId="3743200560" sldId="259"/>
            <ac:picMk id="374" creationId="{B154CBB1-5709-746F-1651-1B504B3AF2CD}"/>
          </ac:picMkLst>
        </pc:picChg>
        <pc:picChg chg="mod">
          <ac:chgData name="Anna Sterner" userId="e34ade42-3f4d-4ffb-96dc-1c6e40b6902f" providerId="ADAL" clId="{39C5089A-5093-4E7D-A68B-365EC8129CB9}" dt="2024-05-20T17:53:38.508" v="14"/>
          <ac:picMkLst>
            <pc:docMk/>
            <pc:sldMk cId="3743200560" sldId="259"/>
            <ac:picMk id="375" creationId="{E44AC50F-5715-7B69-E39E-50C1BF1D8A19}"/>
          </ac:picMkLst>
        </pc:picChg>
        <pc:picChg chg="mod">
          <ac:chgData name="Anna Sterner" userId="e34ade42-3f4d-4ffb-96dc-1c6e40b6902f" providerId="ADAL" clId="{39C5089A-5093-4E7D-A68B-365EC8129CB9}" dt="2024-05-20T17:53:38.508" v="14"/>
          <ac:picMkLst>
            <pc:docMk/>
            <pc:sldMk cId="3743200560" sldId="259"/>
            <ac:picMk id="376" creationId="{E50BEA4B-998F-50EA-87AF-34D64F73EEA6}"/>
          </ac:picMkLst>
        </pc:picChg>
        <pc:picChg chg="mod">
          <ac:chgData name="Anna Sterner" userId="e34ade42-3f4d-4ffb-96dc-1c6e40b6902f" providerId="ADAL" clId="{39C5089A-5093-4E7D-A68B-365EC8129CB9}" dt="2024-05-20T17:53:38.508" v="14"/>
          <ac:picMkLst>
            <pc:docMk/>
            <pc:sldMk cId="3743200560" sldId="259"/>
            <ac:picMk id="377" creationId="{1EC2A6FF-1AC7-9B6D-F7E1-D4FF15A15F30}"/>
          </ac:picMkLst>
        </pc:picChg>
        <pc:picChg chg="mod">
          <ac:chgData name="Anna Sterner" userId="e34ade42-3f4d-4ffb-96dc-1c6e40b6902f" providerId="ADAL" clId="{39C5089A-5093-4E7D-A68B-365EC8129CB9}" dt="2024-05-20T17:53:38.508" v="14"/>
          <ac:picMkLst>
            <pc:docMk/>
            <pc:sldMk cId="3743200560" sldId="259"/>
            <ac:picMk id="378" creationId="{653BC13C-1691-9678-2E57-F41066F50240}"/>
          </ac:picMkLst>
        </pc:picChg>
        <pc:picChg chg="mod">
          <ac:chgData name="Anna Sterner" userId="e34ade42-3f4d-4ffb-96dc-1c6e40b6902f" providerId="ADAL" clId="{39C5089A-5093-4E7D-A68B-365EC8129CB9}" dt="2024-05-20T17:53:38.508" v="14"/>
          <ac:picMkLst>
            <pc:docMk/>
            <pc:sldMk cId="3743200560" sldId="259"/>
            <ac:picMk id="381" creationId="{9B149D2C-438D-2649-2249-25DEF54A06C3}"/>
          </ac:picMkLst>
        </pc:picChg>
        <pc:picChg chg="mod">
          <ac:chgData name="Anna Sterner" userId="e34ade42-3f4d-4ffb-96dc-1c6e40b6902f" providerId="ADAL" clId="{39C5089A-5093-4E7D-A68B-365EC8129CB9}" dt="2024-05-20T17:53:38.508" v="14"/>
          <ac:picMkLst>
            <pc:docMk/>
            <pc:sldMk cId="3743200560" sldId="259"/>
            <ac:picMk id="382" creationId="{0E48CE06-3910-367E-4646-FE61B42BB677}"/>
          </ac:picMkLst>
        </pc:picChg>
        <pc:picChg chg="mod">
          <ac:chgData name="Anna Sterner" userId="e34ade42-3f4d-4ffb-96dc-1c6e40b6902f" providerId="ADAL" clId="{39C5089A-5093-4E7D-A68B-365EC8129CB9}" dt="2024-05-20T17:53:38.508" v="14"/>
          <ac:picMkLst>
            <pc:docMk/>
            <pc:sldMk cId="3743200560" sldId="259"/>
            <ac:picMk id="396" creationId="{BEA1E64B-81E7-BDE7-B01B-A8B45ABC5AC4}"/>
          </ac:picMkLst>
        </pc:picChg>
        <pc:picChg chg="mod">
          <ac:chgData name="Anna Sterner" userId="e34ade42-3f4d-4ffb-96dc-1c6e40b6902f" providerId="ADAL" clId="{39C5089A-5093-4E7D-A68B-365EC8129CB9}" dt="2024-05-20T17:53:38.508" v="14"/>
          <ac:picMkLst>
            <pc:docMk/>
            <pc:sldMk cId="3743200560" sldId="259"/>
            <ac:picMk id="399" creationId="{3730531A-B922-21E7-6C80-50194BA57D89}"/>
          </ac:picMkLst>
        </pc:picChg>
        <pc:picChg chg="mod">
          <ac:chgData name="Anna Sterner" userId="e34ade42-3f4d-4ffb-96dc-1c6e40b6902f" providerId="ADAL" clId="{39C5089A-5093-4E7D-A68B-365EC8129CB9}" dt="2024-05-20T17:53:38.508" v="14"/>
          <ac:picMkLst>
            <pc:docMk/>
            <pc:sldMk cId="3743200560" sldId="259"/>
            <ac:picMk id="405" creationId="{E20CD5BC-0A79-58C4-51D5-74BCCB9685FC}"/>
          </ac:picMkLst>
        </pc:picChg>
        <pc:picChg chg="mod">
          <ac:chgData name="Anna Sterner" userId="e34ade42-3f4d-4ffb-96dc-1c6e40b6902f" providerId="ADAL" clId="{39C5089A-5093-4E7D-A68B-365EC8129CB9}" dt="2024-05-20T17:53:38.508" v="14"/>
          <ac:picMkLst>
            <pc:docMk/>
            <pc:sldMk cId="3743200560" sldId="259"/>
            <ac:picMk id="406" creationId="{289A9C84-E348-E7C0-3663-D1EDD2D33942}"/>
          </ac:picMkLst>
        </pc:picChg>
        <pc:picChg chg="mod">
          <ac:chgData name="Anna Sterner" userId="e34ade42-3f4d-4ffb-96dc-1c6e40b6902f" providerId="ADAL" clId="{39C5089A-5093-4E7D-A68B-365EC8129CB9}" dt="2024-05-20T17:53:38.508" v="14"/>
          <ac:picMkLst>
            <pc:docMk/>
            <pc:sldMk cId="3743200560" sldId="259"/>
            <ac:picMk id="413" creationId="{9F5397C5-6AB8-E9F4-E99D-1BE82A325F00}"/>
          </ac:picMkLst>
        </pc:picChg>
        <pc:picChg chg="mod">
          <ac:chgData name="Anna Sterner" userId="e34ade42-3f4d-4ffb-96dc-1c6e40b6902f" providerId="ADAL" clId="{39C5089A-5093-4E7D-A68B-365EC8129CB9}" dt="2024-05-20T17:53:38.508" v="14"/>
          <ac:picMkLst>
            <pc:docMk/>
            <pc:sldMk cId="3743200560" sldId="259"/>
            <ac:picMk id="414" creationId="{FD57EC66-5D53-83B5-BC06-64A1C3DD2003}"/>
          </ac:picMkLst>
        </pc:picChg>
        <pc:picChg chg="mod">
          <ac:chgData name="Anna Sterner" userId="e34ade42-3f4d-4ffb-96dc-1c6e40b6902f" providerId="ADAL" clId="{39C5089A-5093-4E7D-A68B-365EC8129CB9}" dt="2024-05-20T17:53:38.508" v="14"/>
          <ac:picMkLst>
            <pc:docMk/>
            <pc:sldMk cId="3743200560" sldId="259"/>
            <ac:picMk id="415" creationId="{82897042-A1D2-723F-2A24-CE110BAA43AB}"/>
          </ac:picMkLst>
        </pc:picChg>
        <pc:picChg chg="mod">
          <ac:chgData name="Anna Sterner" userId="e34ade42-3f4d-4ffb-96dc-1c6e40b6902f" providerId="ADAL" clId="{39C5089A-5093-4E7D-A68B-365EC8129CB9}" dt="2024-05-20T17:53:38.508" v="14"/>
          <ac:picMkLst>
            <pc:docMk/>
            <pc:sldMk cId="3743200560" sldId="259"/>
            <ac:picMk id="417" creationId="{305E669F-3C9D-4E35-0BBE-7BAA392A84E8}"/>
          </ac:picMkLst>
        </pc:picChg>
        <pc:picChg chg="mod">
          <ac:chgData name="Anna Sterner" userId="e34ade42-3f4d-4ffb-96dc-1c6e40b6902f" providerId="ADAL" clId="{39C5089A-5093-4E7D-A68B-365EC8129CB9}" dt="2024-05-20T17:53:38.508" v="14"/>
          <ac:picMkLst>
            <pc:docMk/>
            <pc:sldMk cId="3743200560" sldId="259"/>
            <ac:picMk id="443" creationId="{69389C9C-1883-DF29-28F6-5F18CC6DE212}"/>
          </ac:picMkLst>
        </pc:picChg>
        <pc:picChg chg="mod">
          <ac:chgData name="Anna Sterner" userId="e34ade42-3f4d-4ffb-96dc-1c6e40b6902f" providerId="ADAL" clId="{39C5089A-5093-4E7D-A68B-365EC8129CB9}" dt="2024-05-20T17:53:38.508" v="14"/>
          <ac:picMkLst>
            <pc:docMk/>
            <pc:sldMk cId="3743200560" sldId="259"/>
            <ac:picMk id="444" creationId="{A4ED3A52-2579-F87C-7E5F-0D6152355F5B}"/>
          </ac:picMkLst>
        </pc:picChg>
        <pc:picChg chg="mod">
          <ac:chgData name="Anna Sterner" userId="e34ade42-3f4d-4ffb-96dc-1c6e40b6902f" providerId="ADAL" clId="{39C5089A-5093-4E7D-A68B-365EC8129CB9}" dt="2024-05-20T17:53:38.508" v="14"/>
          <ac:picMkLst>
            <pc:docMk/>
            <pc:sldMk cId="3743200560" sldId="259"/>
            <ac:picMk id="445" creationId="{AE64C2DE-F7DE-D33D-34CF-0A79C1D53D51}"/>
          </ac:picMkLst>
        </pc:picChg>
        <pc:picChg chg="mod">
          <ac:chgData name="Anna Sterner" userId="e34ade42-3f4d-4ffb-96dc-1c6e40b6902f" providerId="ADAL" clId="{39C5089A-5093-4E7D-A68B-365EC8129CB9}" dt="2024-05-20T17:53:38.508" v="14"/>
          <ac:picMkLst>
            <pc:docMk/>
            <pc:sldMk cId="3743200560" sldId="259"/>
            <ac:picMk id="447" creationId="{DA3743E1-6CB6-231A-7EB1-902EDAF63492}"/>
          </ac:picMkLst>
        </pc:picChg>
        <pc:picChg chg="mod">
          <ac:chgData name="Anna Sterner" userId="e34ade42-3f4d-4ffb-96dc-1c6e40b6902f" providerId="ADAL" clId="{39C5089A-5093-4E7D-A68B-365EC8129CB9}" dt="2024-05-20T17:53:38.508" v="14"/>
          <ac:picMkLst>
            <pc:docMk/>
            <pc:sldMk cId="3743200560" sldId="259"/>
            <ac:picMk id="458" creationId="{473F1369-EBDB-AA11-259E-EDD1889EF539}"/>
          </ac:picMkLst>
        </pc:picChg>
        <pc:picChg chg="mod">
          <ac:chgData name="Anna Sterner" userId="e34ade42-3f4d-4ffb-96dc-1c6e40b6902f" providerId="ADAL" clId="{39C5089A-5093-4E7D-A68B-365EC8129CB9}" dt="2024-05-20T17:53:38.508" v="14"/>
          <ac:picMkLst>
            <pc:docMk/>
            <pc:sldMk cId="3743200560" sldId="259"/>
            <ac:picMk id="461" creationId="{E9B91A51-73D6-10E0-8DF8-7E2CB9BEE388}"/>
          </ac:picMkLst>
        </pc:picChg>
        <pc:picChg chg="mod">
          <ac:chgData name="Anna Sterner" userId="e34ade42-3f4d-4ffb-96dc-1c6e40b6902f" providerId="ADAL" clId="{39C5089A-5093-4E7D-A68B-365EC8129CB9}" dt="2024-05-20T17:53:38.508" v="14"/>
          <ac:picMkLst>
            <pc:docMk/>
            <pc:sldMk cId="3743200560" sldId="259"/>
            <ac:picMk id="465" creationId="{1B6AE7B8-1BD8-02FD-AB98-6B80679BB9E7}"/>
          </ac:picMkLst>
        </pc:picChg>
        <pc:picChg chg="mod">
          <ac:chgData name="Anna Sterner" userId="e34ade42-3f4d-4ffb-96dc-1c6e40b6902f" providerId="ADAL" clId="{39C5089A-5093-4E7D-A68B-365EC8129CB9}" dt="2024-05-20T17:53:38.508" v="14"/>
          <ac:picMkLst>
            <pc:docMk/>
            <pc:sldMk cId="3743200560" sldId="259"/>
            <ac:picMk id="466" creationId="{10F2C780-CBEF-65FB-7CF0-2C2BD03E1EC2}"/>
          </ac:picMkLst>
        </pc:picChg>
        <pc:picChg chg="mod">
          <ac:chgData name="Anna Sterner" userId="e34ade42-3f4d-4ffb-96dc-1c6e40b6902f" providerId="ADAL" clId="{39C5089A-5093-4E7D-A68B-365EC8129CB9}" dt="2024-05-20T17:53:38.508" v="14"/>
          <ac:picMkLst>
            <pc:docMk/>
            <pc:sldMk cId="3743200560" sldId="259"/>
            <ac:picMk id="467" creationId="{F68E9E86-C853-F43C-5D81-8E0E866CAF87}"/>
          </ac:picMkLst>
        </pc:picChg>
        <pc:picChg chg="mod">
          <ac:chgData name="Anna Sterner" userId="e34ade42-3f4d-4ffb-96dc-1c6e40b6902f" providerId="ADAL" clId="{39C5089A-5093-4E7D-A68B-365EC8129CB9}" dt="2024-05-20T17:53:38.508" v="14"/>
          <ac:picMkLst>
            <pc:docMk/>
            <pc:sldMk cId="3743200560" sldId="259"/>
            <ac:picMk id="468" creationId="{E8F512BE-42F0-D671-5350-9E4B5D150352}"/>
          </ac:picMkLst>
        </pc:picChg>
        <pc:picChg chg="mod">
          <ac:chgData name="Anna Sterner" userId="e34ade42-3f4d-4ffb-96dc-1c6e40b6902f" providerId="ADAL" clId="{39C5089A-5093-4E7D-A68B-365EC8129CB9}" dt="2024-05-20T17:53:38.508" v="14"/>
          <ac:picMkLst>
            <pc:docMk/>
            <pc:sldMk cId="3743200560" sldId="259"/>
            <ac:picMk id="469" creationId="{2A56C077-C1C8-A12C-DA21-75C698FDC9B4}"/>
          </ac:picMkLst>
        </pc:picChg>
        <pc:picChg chg="mod">
          <ac:chgData name="Anna Sterner" userId="e34ade42-3f4d-4ffb-96dc-1c6e40b6902f" providerId="ADAL" clId="{39C5089A-5093-4E7D-A68B-365EC8129CB9}" dt="2024-05-20T17:53:38.508" v="14"/>
          <ac:picMkLst>
            <pc:docMk/>
            <pc:sldMk cId="3743200560" sldId="259"/>
            <ac:picMk id="470" creationId="{7B1FD3A7-7841-1C20-BFDF-1FF6C86179C2}"/>
          </ac:picMkLst>
        </pc:picChg>
        <pc:picChg chg="mod">
          <ac:chgData name="Anna Sterner" userId="e34ade42-3f4d-4ffb-96dc-1c6e40b6902f" providerId="ADAL" clId="{39C5089A-5093-4E7D-A68B-365EC8129CB9}" dt="2024-05-20T17:53:38.508" v="14"/>
          <ac:picMkLst>
            <pc:docMk/>
            <pc:sldMk cId="3743200560" sldId="259"/>
            <ac:picMk id="476" creationId="{80C7A603-0D79-534A-90CF-F798960B35FE}"/>
          </ac:picMkLst>
        </pc:picChg>
        <pc:picChg chg="mod">
          <ac:chgData name="Anna Sterner" userId="e34ade42-3f4d-4ffb-96dc-1c6e40b6902f" providerId="ADAL" clId="{39C5089A-5093-4E7D-A68B-365EC8129CB9}" dt="2024-05-20T17:53:38.508" v="14"/>
          <ac:picMkLst>
            <pc:docMk/>
            <pc:sldMk cId="3743200560" sldId="259"/>
            <ac:picMk id="477" creationId="{1F6BDEB2-08FA-936D-B554-AB4C0B2B8956}"/>
          </ac:picMkLst>
        </pc:picChg>
        <pc:picChg chg="mod">
          <ac:chgData name="Anna Sterner" userId="e34ade42-3f4d-4ffb-96dc-1c6e40b6902f" providerId="ADAL" clId="{39C5089A-5093-4E7D-A68B-365EC8129CB9}" dt="2024-05-20T17:53:38.508" v="14"/>
          <ac:picMkLst>
            <pc:docMk/>
            <pc:sldMk cId="3743200560" sldId="259"/>
            <ac:picMk id="478" creationId="{E189D840-A2C9-B153-1090-E542F438E5D2}"/>
          </ac:picMkLst>
        </pc:picChg>
        <pc:picChg chg="mod">
          <ac:chgData name="Anna Sterner" userId="e34ade42-3f4d-4ffb-96dc-1c6e40b6902f" providerId="ADAL" clId="{39C5089A-5093-4E7D-A68B-365EC8129CB9}" dt="2024-05-20T17:53:38.508" v="14"/>
          <ac:picMkLst>
            <pc:docMk/>
            <pc:sldMk cId="3743200560" sldId="259"/>
            <ac:picMk id="484" creationId="{F7615179-CABB-DB36-2E99-0C3F5BE7DBF5}"/>
          </ac:picMkLst>
        </pc:picChg>
        <pc:picChg chg="mod">
          <ac:chgData name="Anna Sterner" userId="e34ade42-3f4d-4ffb-96dc-1c6e40b6902f" providerId="ADAL" clId="{39C5089A-5093-4E7D-A68B-365EC8129CB9}" dt="2024-05-20T17:53:38.508" v="14"/>
          <ac:picMkLst>
            <pc:docMk/>
            <pc:sldMk cId="3743200560" sldId="259"/>
            <ac:picMk id="485" creationId="{F0612686-A922-F11A-F12C-2378503ABD5F}"/>
          </ac:picMkLst>
        </pc:picChg>
        <pc:picChg chg="mod">
          <ac:chgData name="Anna Sterner" userId="e34ade42-3f4d-4ffb-96dc-1c6e40b6902f" providerId="ADAL" clId="{39C5089A-5093-4E7D-A68B-365EC8129CB9}" dt="2024-05-20T17:53:38.508" v="14"/>
          <ac:picMkLst>
            <pc:docMk/>
            <pc:sldMk cId="3743200560" sldId="259"/>
            <ac:picMk id="487" creationId="{6038EE0C-070F-F7C9-02A5-A26A75484486}"/>
          </ac:picMkLst>
        </pc:picChg>
        <pc:picChg chg="mod">
          <ac:chgData name="Anna Sterner" userId="e34ade42-3f4d-4ffb-96dc-1c6e40b6902f" providerId="ADAL" clId="{39C5089A-5093-4E7D-A68B-365EC8129CB9}" dt="2024-05-20T17:53:38.508" v="14"/>
          <ac:picMkLst>
            <pc:docMk/>
            <pc:sldMk cId="3743200560" sldId="259"/>
            <ac:picMk id="489" creationId="{62356F58-5BEF-C43B-2247-E5D1BA2D0EC9}"/>
          </ac:picMkLst>
        </pc:picChg>
        <pc:picChg chg="mod">
          <ac:chgData name="Anna Sterner" userId="e34ade42-3f4d-4ffb-96dc-1c6e40b6902f" providerId="ADAL" clId="{39C5089A-5093-4E7D-A68B-365EC8129CB9}" dt="2024-05-20T17:53:38.508" v="14"/>
          <ac:picMkLst>
            <pc:docMk/>
            <pc:sldMk cId="3743200560" sldId="259"/>
            <ac:picMk id="492" creationId="{DA16E047-C7D3-4332-A060-A74E394EB652}"/>
          </ac:picMkLst>
        </pc:picChg>
        <pc:picChg chg="mod">
          <ac:chgData name="Anna Sterner" userId="e34ade42-3f4d-4ffb-96dc-1c6e40b6902f" providerId="ADAL" clId="{39C5089A-5093-4E7D-A68B-365EC8129CB9}" dt="2024-05-20T17:53:38.508" v="14"/>
          <ac:picMkLst>
            <pc:docMk/>
            <pc:sldMk cId="3743200560" sldId="259"/>
            <ac:picMk id="495" creationId="{A45BA7CE-4A51-B81A-2B7D-40574CEF603A}"/>
          </ac:picMkLst>
        </pc:picChg>
        <pc:picChg chg="mod">
          <ac:chgData name="Anna Sterner" userId="e34ade42-3f4d-4ffb-96dc-1c6e40b6902f" providerId="ADAL" clId="{39C5089A-5093-4E7D-A68B-365EC8129CB9}" dt="2024-05-20T17:53:38.508" v="14"/>
          <ac:picMkLst>
            <pc:docMk/>
            <pc:sldMk cId="3743200560" sldId="259"/>
            <ac:picMk id="497" creationId="{7EDC7AE5-6B97-CDAD-79AA-3AA65DB8DBEE}"/>
          </ac:picMkLst>
        </pc:picChg>
        <pc:picChg chg="mod">
          <ac:chgData name="Anna Sterner" userId="e34ade42-3f4d-4ffb-96dc-1c6e40b6902f" providerId="ADAL" clId="{39C5089A-5093-4E7D-A68B-365EC8129CB9}" dt="2024-05-20T17:53:38.508" v="14"/>
          <ac:picMkLst>
            <pc:docMk/>
            <pc:sldMk cId="3743200560" sldId="259"/>
            <ac:picMk id="498" creationId="{0A9F2857-CAB2-F306-A28B-BD7B0B678551}"/>
          </ac:picMkLst>
        </pc:picChg>
        <pc:picChg chg="mod">
          <ac:chgData name="Anna Sterner" userId="e34ade42-3f4d-4ffb-96dc-1c6e40b6902f" providerId="ADAL" clId="{39C5089A-5093-4E7D-A68B-365EC8129CB9}" dt="2024-05-20T17:53:38.508" v="14"/>
          <ac:picMkLst>
            <pc:docMk/>
            <pc:sldMk cId="3743200560" sldId="259"/>
            <ac:picMk id="500" creationId="{77067295-7C99-B352-7B78-BD4980C58AAB}"/>
          </ac:picMkLst>
        </pc:picChg>
        <pc:picChg chg="mod">
          <ac:chgData name="Anna Sterner" userId="e34ade42-3f4d-4ffb-96dc-1c6e40b6902f" providerId="ADAL" clId="{39C5089A-5093-4E7D-A68B-365EC8129CB9}" dt="2024-05-20T17:53:38.508" v="14"/>
          <ac:picMkLst>
            <pc:docMk/>
            <pc:sldMk cId="3743200560" sldId="259"/>
            <ac:picMk id="502" creationId="{FD28007E-CABC-ADD9-B765-22115A5D9307}"/>
          </ac:picMkLst>
        </pc:picChg>
        <pc:picChg chg="mod">
          <ac:chgData name="Anna Sterner" userId="e34ade42-3f4d-4ffb-96dc-1c6e40b6902f" providerId="ADAL" clId="{39C5089A-5093-4E7D-A68B-365EC8129CB9}" dt="2024-05-20T17:53:38.508" v="14"/>
          <ac:picMkLst>
            <pc:docMk/>
            <pc:sldMk cId="3743200560" sldId="259"/>
            <ac:picMk id="523" creationId="{E7A01ACA-55B6-0B0C-C047-D31486A7C8AD}"/>
          </ac:picMkLst>
        </pc:picChg>
        <pc:picChg chg="mod">
          <ac:chgData name="Anna Sterner" userId="e34ade42-3f4d-4ffb-96dc-1c6e40b6902f" providerId="ADAL" clId="{39C5089A-5093-4E7D-A68B-365EC8129CB9}" dt="2024-05-20T17:53:38.508" v="14"/>
          <ac:picMkLst>
            <pc:docMk/>
            <pc:sldMk cId="3743200560" sldId="259"/>
            <ac:picMk id="524" creationId="{C67204E1-EDA4-1146-527C-9D47E21029AB}"/>
          </ac:picMkLst>
        </pc:picChg>
        <pc:picChg chg="mod">
          <ac:chgData name="Anna Sterner" userId="e34ade42-3f4d-4ffb-96dc-1c6e40b6902f" providerId="ADAL" clId="{39C5089A-5093-4E7D-A68B-365EC8129CB9}" dt="2024-05-20T17:53:38.508" v="14"/>
          <ac:picMkLst>
            <pc:docMk/>
            <pc:sldMk cId="3743200560" sldId="259"/>
            <ac:picMk id="525" creationId="{22160056-1602-28C7-F2DC-DD2F0524A9F5}"/>
          </ac:picMkLst>
        </pc:picChg>
        <pc:picChg chg="mod">
          <ac:chgData name="Anna Sterner" userId="e34ade42-3f4d-4ffb-96dc-1c6e40b6902f" providerId="ADAL" clId="{39C5089A-5093-4E7D-A68B-365EC8129CB9}" dt="2024-05-20T17:53:38.508" v="14"/>
          <ac:picMkLst>
            <pc:docMk/>
            <pc:sldMk cId="3743200560" sldId="259"/>
            <ac:picMk id="526" creationId="{4B886073-A662-A33A-ECFC-3EDA71FE4774}"/>
          </ac:picMkLst>
        </pc:picChg>
        <pc:picChg chg="mod">
          <ac:chgData name="Anna Sterner" userId="e34ade42-3f4d-4ffb-96dc-1c6e40b6902f" providerId="ADAL" clId="{39C5089A-5093-4E7D-A68B-365EC8129CB9}" dt="2024-05-20T17:53:38.508" v="14"/>
          <ac:picMkLst>
            <pc:docMk/>
            <pc:sldMk cId="3743200560" sldId="259"/>
            <ac:picMk id="527" creationId="{1F565FD9-B712-D9D5-7E63-999A84B7ECF6}"/>
          </ac:picMkLst>
        </pc:picChg>
        <pc:picChg chg="mod">
          <ac:chgData name="Anna Sterner" userId="e34ade42-3f4d-4ffb-96dc-1c6e40b6902f" providerId="ADAL" clId="{39C5089A-5093-4E7D-A68B-365EC8129CB9}" dt="2024-05-20T17:53:38.508" v="14"/>
          <ac:picMkLst>
            <pc:docMk/>
            <pc:sldMk cId="3743200560" sldId="259"/>
            <ac:picMk id="529" creationId="{B4195727-C7F8-4F8F-1527-D13ABA1E014C}"/>
          </ac:picMkLst>
        </pc:picChg>
        <pc:picChg chg="mod">
          <ac:chgData name="Anna Sterner" userId="e34ade42-3f4d-4ffb-96dc-1c6e40b6902f" providerId="ADAL" clId="{39C5089A-5093-4E7D-A68B-365EC8129CB9}" dt="2024-05-20T17:53:38.508" v="14"/>
          <ac:picMkLst>
            <pc:docMk/>
            <pc:sldMk cId="3743200560" sldId="259"/>
            <ac:picMk id="534" creationId="{2C6B457A-BB7D-E9A9-5ED3-47A340DA2A17}"/>
          </ac:picMkLst>
        </pc:picChg>
        <pc:picChg chg="mod">
          <ac:chgData name="Anna Sterner" userId="e34ade42-3f4d-4ffb-96dc-1c6e40b6902f" providerId="ADAL" clId="{39C5089A-5093-4E7D-A68B-365EC8129CB9}" dt="2024-05-20T17:53:38.508" v="14"/>
          <ac:picMkLst>
            <pc:docMk/>
            <pc:sldMk cId="3743200560" sldId="259"/>
            <ac:picMk id="535" creationId="{0A4481F6-857A-A250-85CE-1D0F6CAC6AD2}"/>
          </ac:picMkLst>
        </pc:picChg>
        <pc:picChg chg="mod">
          <ac:chgData name="Anna Sterner" userId="e34ade42-3f4d-4ffb-96dc-1c6e40b6902f" providerId="ADAL" clId="{39C5089A-5093-4E7D-A68B-365EC8129CB9}" dt="2024-05-20T17:53:38.508" v="14"/>
          <ac:picMkLst>
            <pc:docMk/>
            <pc:sldMk cId="3743200560" sldId="259"/>
            <ac:picMk id="537" creationId="{B48ADB66-B4BB-E434-9219-757D7F90B28C}"/>
          </ac:picMkLst>
        </pc:picChg>
        <pc:picChg chg="mod">
          <ac:chgData name="Anna Sterner" userId="e34ade42-3f4d-4ffb-96dc-1c6e40b6902f" providerId="ADAL" clId="{39C5089A-5093-4E7D-A68B-365EC8129CB9}" dt="2024-05-20T17:53:38.508" v="14"/>
          <ac:picMkLst>
            <pc:docMk/>
            <pc:sldMk cId="3743200560" sldId="259"/>
            <ac:picMk id="538" creationId="{CCE38B4A-0EC4-228C-32E6-3D00D253E580}"/>
          </ac:picMkLst>
        </pc:picChg>
        <pc:picChg chg="mod">
          <ac:chgData name="Anna Sterner" userId="e34ade42-3f4d-4ffb-96dc-1c6e40b6902f" providerId="ADAL" clId="{39C5089A-5093-4E7D-A68B-365EC8129CB9}" dt="2024-05-20T17:53:38.508" v="14"/>
          <ac:picMkLst>
            <pc:docMk/>
            <pc:sldMk cId="3743200560" sldId="259"/>
            <ac:picMk id="539" creationId="{C3D1DDF9-187C-6993-4AAD-EB715A683624}"/>
          </ac:picMkLst>
        </pc:picChg>
        <pc:picChg chg="mod">
          <ac:chgData name="Anna Sterner" userId="e34ade42-3f4d-4ffb-96dc-1c6e40b6902f" providerId="ADAL" clId="{39C5089A-5093-4E7D-A68B-365EC8129CB9}" dt="2024-05-20T17:53:38.508" v="14"/>
          <ac:picMkLst>
            <pc:docMk/>
            <pc:sldMk cId="3743200560" sldId="259"/>
            <ac:picMk id="540" creationId="{A78E54E2-311D-C18E-2243-1BB2854897F7}"/>
          </ac:picMkLst>
        </pc:picChg>
        <pc:picChg chg="mod">
          <ac:chgData name="Anna Sterner" userId="e34ade42-3f4d-4ffb-96dc-1c6e40b6902f" providerId="ADAL" clId="{39C5089A-5093-4E7D-A68B-365EC8129CB9}" dt="2024-05-20T17:53:38.508" v="14"/>
          <ac:picMkLst>
            <pc:docMk/>
            <pc:sldMk cId="3743200560" sldId="259"/>
            <ac:picMk id="543" creationId="{0074B662-79D0-D359-C3DF-C7D72652D463}"/>
          </ac:picMkLst>
        </pc:picChg>
        <pc:picChg chg="mod">
          <ac:chgData name="Anna Sterner" userId="e34ade42-3f4d-4ffb-96dc-1c6e40b6902f" providerId="ADAL" clId="{39C5089A-5093-4E7D-A68B-365EC8129CB9}" dt="2024-05-20T17:53:38.508" v="14"/>
          <ac:picMkLst>
            <pc:docMk/>
            <pc:sldMk cId="3743200560" sldId="259"/>
            <ac:picMk id="545" creationId="{9B54E35A-B7AF-EEF1-FD32-131E6C85D07B}"/>
          </ac:picMkLst>
        </pc:picChg>
        <pc:picChg chg="mod">
          <ac:chgData name="Anna Sterner" userId="e34ade42-3f4d-4ffb-96dc-1c6e40b6902f" providerId="ADAL" clId="{39C5089A-5093-4E7D-A68B-365EC8129CB9}" dt="2024-05-20T17:53:38.508" v="14"/>
          <ac:picMkLst>
            <pc:docMk/>
            <pc:sldMk cId="3743200560" sldId="259"/>
            <ac:picMk id="548" creationId="{E26ADCE7-9FCF-76C8-5693-1D7162990635}"/>
          </ac:picMkLst>
        </pc:picChg>
      </pc:sldChg>
      <pc:sldChg chg="addSp modSp mod modNotesTx">
        <pc:chgData name="Anna Sterner" userId="e34ade42-3f4d-4ffb-96dc-1c6e40b6902f" providerId="ADAL" clId="{39C5089A-5093-4E7D-A68B-365EC8129CB9}" dt="2024-05-20T18:06:34.917" v="567" actId="1076"/>
        <pc:sldMkLst>
          <pc:docMk/>
          <pc:sldMk cId="1717468709" sldId="260"/>
        </pc:sldMkLst>
        <pc:spChg chg="mod">
          <ac:chgData name="Anna Sterner" userId="e34ade42-3f4d-4ffb-96dc-1c6e40b6902f" providerId="ADAL" clId="{39C5089A-5093-4E7D-A68B-365EC8129CB9}" dt="2024-05-20T18:06:22.162" v="563" actId="20577"/>
          <ac:spMkLst>
            <pc:docMk/>
            <pc:sldMk cId="1717468709" sldId="260"/>
            <ac:spMk id="3" creationId="{580D22A7-7A87-45E8-867D-9C74C5B4AFE1}"/>
          </ac:spMkLst>
        </pc:spChg>
        <pc:spChg chg="mod">
          <ac:chgData name="Anna Sterner" userId="e34ade42-3f4d-4ffb-96dc-1c6e40b6902f" providerId="ADAL" clId="{39C5089A-5093-4E7D-A68B-365EC8129CB9}" dt="2024-05-20T17:56:33.417" v="121" actId="20577"/>
          <ac:spMkLst>
            <pc:docMk/>
            <pc:sldMk cId="1717468709" sldId="260"/>
            <ac:spMk id="4" creationId="{56567651-8AA4-479B-AC03-821AC799E926}"/>
          </ac:spMkLst>
        </pc:spChg>
        <pc:spChg chg="mod">
          <ac:chgData name="Anna Sterner" userId="e34ade42-3f4d-4ffb-96dc-1c6e40b6902f" providerId="ADAL" clId="{39C5089A-5093-4E7D-A68B-365EC8129CB9}" dt="2024-05-20T18:02:01.639" v="429"/>
          <ac:spMkLst>
            <pc:docMk/>
            <pc:sldMk cId="1717468709" sldId="260"/>
            <ac:spMk id="8" creationId="{75135AF3-9C4E-7EF4-FF7A-F0446FB26A90}"/>
          </ac:spMkLst>
        </pc:spChg>
        <pc:spChg chg="mod">
          <ac:chgData name="Anna Sterner" userId="e34ade42-3f4d-4ffb-96dc-1c6e40b6902f" providerId="ADAL" clId="{39C5089A-5093-4E7D-A68B-365EC8129CB9}" dt="2024-05-20T18:02:01.639" v="429"/>
          <ac:spMkLst>
            <pc:docMk/>
            <pc:sldMk cId="1717468709" sldId="260"/>
            <ac:spMk id="13" creationId="{1BDAC9FA-793E-4050-5543-4D4904D90FAF}"/>
          </ac:spMkLst>
        </pc:spChg>
        <pc:spChg chg="mod">
          <ac:chgData name="Anna Sterner" userId="e34ade42-3f4d-4ffb-96dc-1c6e40b6902f" providerId="ADAL" clId="{39C5089A-5093-4E7D-A68B-365EC8129CB9}" dt="2024-05-20T18:02:01.639" v="429"/>
          <ac:spMkLst>
            <pc:docMk/>
            <pc:sldMk cId="1717468709" sldId="260"/>
            <ac:spMk id="15" creationId="{2B69ED67-D310-78EE-D58C-ACC2103D131A}"/>
          </ac:spMkLst>
        </pc:spChg>
        <pc:spChg chg="mod">
          <ac:chgData name="Anna Sterner" userId="e34ade42-3f4d-4ffb-96dc-1c6e40b6902f" providerId="ADAL" clId="{39C5089A-5093-4E7D-A68B-365EC8129CB9}" dt="2024-05-20T18:02:01.639" v="429"/>
          <ac:spMkLst>
            <pc:docMk/>
            <pc:sldMk cId="1717468709" sldId="260"/>
            <ac:spMk id="19" creationId="{A1CE1FD8-BB4C-BF7B-669F-58B636470D61}"/>
          </ac:spMkLst>
        </pc:spChg>
        <pc:spChg chg="mod">
          <ac:chgData name="Anna Sterner" userId="e34ade42-3f4d-4ffb-96dc-1c6e40b6902f" providerId="ADAL" clId="{39C5089A-5093-4E7D-A68B-365EC8129CB9}" dt="2024-05-20T18:02:01.639" v="429"/>
          <ac:spMkLst>
            <pc:docMk/>
            <pc:sldMk cId="1717468709" sldId="260"/>
            <ac:spMk id="20" creationId="{3AC7FEE2-9D6F-5474-F4FB-475FA3BC5E2E}"/>
          </ac:spMkLst>
        </pc:spChg>
        <pc:spChg chg="mod">
          <ac:chgData name="Anna Sterner" userId="e34ade42-3f4d-4ffb-96dc-1c6e40b6902f" providerId="ADAL" clId="{39C5089A-5093-4E7D-A68B-365EC8129CB9}" dt="2024-05-20T18:02:01.639" v="429"/>
          <ac:spMkLst>
            <pc:docMk/>
            <pc:sldMk cId="1717468709" sldId="260"/>
            <ac:spMk id="21" creationId="{68635FA7-D75C-E7B4-E35C-F13DAAE222CD}"/>
          </ac:spMkLst>
        </pc:spChg>
        <pc:spChg chg="mod">
          <ac:chgData name="Anna Sterner" userId="e34ade42-3f4d-4ffb-96dc-1c6e40b6902f" providerId="ADAL" clId="{39C5089A-5093-4E7D-A68B-365EC8129CB9}" dt="2024-05-20T18:02:01.639" v="429"/>
          <ac:spMkLst>
            <pc:docMk/>
            <pc:sldMk cId="1717468709" sldId="260"/>
            <ac:spMk id="22" creationId="{2958BC19-2988-3DC6-17A3-9F102CBEE38A}"/>
          </ac:spMkLst>
        </pc:spChg>
        <pc:spChg chg="mod">
          <ac:chgData name="Anna Sterner" userId="e34ade42-3f4d-4ffb-96dc-1c6e40b6902f" providerId="ADAL" clId="{39C5089A-5093-4E7D-A68B-365EC8129CB9}" dt="2024-05-20T18:02:01.639" v="429"/>
          <ac:spMkLst>
            <pc:docMk/>
            <pc:sldMk cId="1717468709" sldId="260"/>
            <ac:spMk id="25" creationId="{35B5AC84-371A-1D6E-96D4-8C88F1670A04}"/>
          </ac:spMkLst>
        </pc:spChg>
        <pc:spChg chg="mod">
          <ac:chgData name="Anna Sterner" userId="e34ade42-3f4d-4ffb-96dc-1c6e40b6902f" providerId="ADAL" clId="{39C5089A-5093-4E7D-A68B-365EC8129CB9}" dt="2024-05-20T18:02:01.639" v="429"/>
          <ac:spMkLst>
            <pc:docMk/>
            <pc:sldMk cId="1717468709" sldId="260"/>
            <ac:spMk id="26" creationId="{AFEBD4CB-DB04-1D54-15BA-526E08BF264E}"/>
          </ac:spMkLst>
        </pc:spChg>
        <pc:spChg chg="mod">
          <ac:chgData name="Anna Sterner" userId="e34ade42-3f4d-4ffb-96dc-1c6e40b6902f" providerId="ADAL" clId="{39C5089A-5093-4E7D-A68B-365EC8129CB9}" dt="2024-05-20T18:02:01.639" v="429"/>
          <ac:spMkLst>
            <pc:docMk/>
            <pc:sldMk cId="1717468709" sldId="260"/>
            <ac:spMk id="27" creationId="{59AD725B-80CE-22B1-8E81-CBA348D846ED}"/>
          </ac:spMkLst>
        </pc:spChg>
        <pc:spChg chg="mod">
          <ac:chgData name="Anna Sterner" userId="e34ade42-3f4d-4ffb-96dc-1c6e40b6902f" providerId="ADAL" clId="{39C5089A-5093-4E7D-A68B-365EC8129CB9}" dt="2024-05-20T18:02:01.639" v="429"/>
          <ac:spMkLst>
            <pc:docMk/>
            <pc:sldMk cId="1717468709" sldId="260"/>
            <ac:spMk id="28" creationId="{D79FFB4E-D9E3-DB3D-05C0-814D9916BC3E}"/>
          </ac:spMkLst>
        </pc:spChg>
        <pc:spChg chg="mod">
          <ac:chgData name="Anna Sterner" userId="e34ade42-3f4d-4ffb-96dc-1c6e40b6902f" providerId="ADAL" clId="{39C5089A-5093-4E7D-A68B-365EC8129CB9}" dt="2024-05-20T18:02:01.639" v="429"/>
          <ac:spMkLst>
            <pc:docMk/>
            <pc:sldMk cId="1717468709" sldId="260"/>
            <ac:spMk id="29" creationId="{FEED0F8D-84CF-B094-BDD7-12B1735BE3A9}"/>
          </ac:spMkLst>
        </pc:spChg>
        <pc:spChg chg="mod">
          <ac:chgData name="Anna Sterner" userId="e34ade42-3f4d-4ffb-96dc-1c6e40b6902f" providerId="ADAL" clId="{39C5089A-5093-4E7D-A68B-365EC8129CB9}" dt="2024-05-20T18:02:01.639" v="429"/>
          <ac:spMkLst>
            <pc:docMk/>
            <pc:sldMk cId="1717468709" sldId="260"/>
            <ac:spMk id="30" creationId="{44D9A12C-2AF2-68E7-CBDA-51599BE20DB7}"/>
          </ac:spMkLst>
        </pc:spChg>
        <pc:spChg chg="mod">
          <ac:chgData name="Anna Sterner" userId="e34ade42-3f4d-4ffb-96dc-1c6e40b6902f" providerId="ADAL" clId="{39C5089A-5093-4E7D-A68B-365EC8129CB9}" dt="2024-05-20T18:02:01.639" v="429"/>
          <ac:spMkLst>
            <pc:docMk/>
            <pc:sldMk cId="1717468709" sldId="260"/>
            <ac:spMk id="31" creationId="{4AFF649A-7830-A022-8AAE-2B3CF59C0DB6}"/>
          </ac:spMkLst>
        </pc:spChg>
        <pc:spChg chg="mod">
          <ac:chgData name="Anna Sterner" userId="e34ade42-3f4d-4ffb-96dc-1c6e40b6902f" providerId="ADAL" clId="{39C5089A-5093-4E7D-A68B-365EC8129CB9}" dt="2024-05-20T18:02:01.639" v="429"/>
          <ac:spMkLst>
            <pc:docMk/>
            <pc:sldMk cId="1717468709" sldId="260"/>
            <ac:spMk id="32" creationId="{1E9AF7D5-8F9D-17EA-E3D1-CE41DF8CE0BD}"/>
          </ac:spMkLst>
        </pc:spChg>
        <pc:spChg chg="mod">
          <ac:chgData name="Anna Sterner" userId="e34ade42-3f4d-4ffb-96dc-1c6e40b6902f" providerId="ADAL" clId="{39C5089A-5093-4E7D-A68B-365EC8129CB9}" dt="2024-05-20T18:02:01.639" v="429"/>
          <ac:spMkLst>
            <pc:docMk/>
            <pc:sldMk cId="1717468709" sldId="260"/>
            <ac:spMk id="33" creationId="{794D37C6-22C7-73E2-8595-CA28C44AB2BE}"/>
          </ac:spMkLst>
        </pc:spChg>
        <pc:spChg chg="mod">
          <ac:chgData name="Anna Sterner" userId="e34ade42-3f4d-4ffb-96dc-1c6e40b6902f" providerId="ADAL" clId="{39C5089A-5093-4E7D-A68B-365EC8129CB9}" dt="2024-05-20T18:02:01.639" v="429"/>
          <ac:spMkLst>
            <pc:docMk/>
            <pc:sldMk cId="1717468709" sldId="260"/>
            <ac:spMk id="34" creationId="{23E22818-669D-3AEC-FE3A-CF397DA1DC55}"/>
          </ac:spMkLst>
        </pc:spChg>
        <pc:spChg chg="mod">
          <ac:chgData name="Anna Sterner" userId="e34ade42-3f4d-4ffb-96dc-1c6e40b6902f" providerId="ADAL" clId="{39C5089A-5093-4E7D-A68B-365EC8129CB9}" dt="2024-05-20T18:02:01.639" v="429"/>
          <ac:spMkLst>
            <pc:docMk/>
            <pc:sldMk cId="1717468709" sldId="260"/>
            <ac:spMk id="35" creationId="{B16B559E-EF35-9DE4-BE4A-1F8C1AFB91A2}"/>
          </ac:spMkLst>
        </pc:spChg>
        <pc:spChg chg="mod">
          <ac:chgData name="Anna Sterner" userId="e34ade42-3f4d-4ffb-96dc-1c6e40b6902f" providerId="ADAL" clId="{39C5089A-5093-4E7D-A68B-365EC8129CB9}" dt="2024-05-20T18:02:01.639" v="429"/>
          <ac:spMkLst>
            <pc:docMk/>
            <pc:sldMk cId="1717468709" sldId="260"/>
            <ac:spMk id="36" creationId="{8EAC26E3-9966-9254-02F5-6486B2409CF8}"/>
          </ac:spMkLst>
        </pc:spChg>
        <pc:spChg chg="mod">
          <ac:chgData name="Anna Sterner" userId="e34ade42-3f4d-4ffb-96dc-1c6e40b6902f" providerId="ADAL" clId="{39C5089A-5093-4E7D-A68B-365EC8129CB9}" dt="2024-05-20T18:02:01.639" v="429"/>
          <ac:spMkLst>
            <pc:docMk/>
            <pc:sldMk cId="1717468709" sldId="260"/>
            <ac:spMk id="37" creationId="{B04FE86A-C84F-A512-DE50-549ACD10F98B}"/>
          </ac:spMkLst>
        </pc:spChg>
        <pc:spChg chg="mod">
          <ac:chgData name="Anna Sterner" userId="e34ade42-3f4d-4ffb-96dc-1c6e40b6902f" providerId="ADAL" clId="{39C5089A-5093-4E7D-A68B-365EC8129CB9}" dt="2024-05-20T18:02:01.639" v="429"/>
          <ac:spMkLst>
            <pc:docMk/>
            <pc:sldMk cId="1717468709" sldId="260"/>
            <ac:spMk id="38" creationId="{223903E3-D929-FFEB-E34F-02ACFA1FCFF2}"/>
          </ac:spMkLst>
        </pc:spChg>
        <pc:spChg chg="mod">
          <ac:chgData name="Anna Sterner" userId="e34ade42-3f4d-4ffb-96dc-1c6e40b6902f" providerId="ADAL" clId="{39C5089A-5093-4E7D-A68B-365EC8129CB9}" dt="2024-05-20T18:02:01.639" v="429"/>
          <ac:spMkLst>
            <pc:docMk/>
            <pc:sldMk cId="1717468709" sldId="260"/>
            <ac:spMk id="42" creationId="{503B0A93-8BE3-DCB9-1017-7CEE09CC1C94}"/>
          </ac:spMkLst>
        </pc:spChg>
        <pc:spChg chg="mod">
          <ac:chgData name="Anna Sterner" userId="e34ade42-3f4d-4ffb-96dc-1c6e40b6902f" providerId="ADAL" clId="{39C5089A-5093-4E7D-A68B-365EC8129CB9}" dt="2024-05-20T18:02:01.639" v="429"/>
          <ac:spMkLst>
            <pc:docMk/>
            <pc:sldMk cId="1717468709" sldId="260"/>
            <ac:spMk id="45" creationId="{88589D37-9026-4CDA-B788-D68D72281DD1}"/>
          </ac:spMkLst>
        </pc:spChg>
        <pc:spChg chg="mod">
          <ac:chgData name="Anna Sterner" userId="e34ade42-3f4d-4ffb-96dc-1c6e40b6902f" providerId="ADAL" clId="{39C5089A-5093-4E7D-A68B-365EC8129CB9}" dt="2024-05-20T18:02:01.639" v="429"/>
          <ac:spMkLst>
            <pc:docMk/>
            <pc:sldMk cId="1717468709" sldId="260"/>
            <ac:spMk id="46" creationId="{45D7BFCD-C7FA-7D08-6FB2-66D1B77A0139}"/>
          </ac:spMkLst>
        </pc:spChg>
        <pc:spChg chg="mod">
          <ac:chgData name="Anna Sterner" userId="e34ade42-3f4d-4ffb-96dc-1c6e40b6902f" providerId="ADAL" clId="{39C5089A-5093-4E7D-A68B-365EC8129CB9}" dt="2024-05-20T18:02:01.639" v="429"/>
          <ac:spMkLst>
            <pc:docMk/>
            <pc:sldMk cId="1717468709" sldId="260"/>
            <ac:spMk id="47" creationId="{5AA3FEEA-4AC5-D780-2ACB-C2A051DC7379}"/>
          </ac:spMkLst>
        </pc:spChg>
        <pc:spChg chg="mod">
          <ac:chgData name="Anna Sterner" userId="e34ade42-3f4d-4ffb-96dc-1c6e40b6902f" providerId="ADAL" clId="{39C5089A-5093-4E7D-A68B-365EC8129CB9}" dt="2024-05-20T18:02:01.639" v="429"/>
          <ac:spMkLst>
            <pc:docMk/>
            <pc:sldMk cId="1717468709" sldId="260"/>
            <ac:spMk id="49" creationId="{42F86EE9-3C8B-BD30-050A-E4D65977F9A3}"/>
          </ac:spMkLst>
        </pc:spChg>
        <pc:spChg chg="mod">
          <ac:chgData name="Anna Sterner" userId="e34ade42-3f4d-4ffb-96dc-1c6e40b6902f" providerId="ADAL" clId="{39C5089A-5093-4E7D-A68B-365EC8129CB9}" dt="2024-05-20T18:02:01.639" v="429"/>
          <ac:spMkLst>
            <pc:docMk/>
            <pc:sldMk cId="1717468709" sldId="260"/>
            <ac:spMk id="50" creationId="{E28CEBB9-9B71-4739-841F-7416D04CF983}"/>
          </ac:spMkLst>
        </pc:spChg>
        <pc:spChg chg="mod">
          <ac:chgData name="Anna Sterner" userId="e34ade42-3f4d-4ffb-96dc-1c6e40b6902f" providerId="ADAL" clId="{39C5089A-5093-4E7D-A68B-365EC8129CB9}" dt="2024-05-20T18:02:01.639" v="429"/>
          <ac:spMkLst>
            <pc:docMk/>
            <pc:sldMk cId="1717468709" sldId="260"/>
            <ac:spMk id="52" creationId="{CA07F8D2-8559-9B41-6FC3-7FD9DA9CF4F7}"/>
          </ac:spMkLst>
        </pc:spChg>
        <pc:spChg chg="mod">
          <ac:chgData name="Anna Sterner" userId="e34ade42-3f4d-4ffb-96dc-1c6e40b6902f" providerId="ADAL" clId="{39C5089A-5093-4E7D-A68B-365EC8129CB9}" dt="2024-05-20T18:02:01.639" v="429"/>
          <ac:spMkLst>
            <pc:docMk/>
            <pc:sldMk cId="1717468709" sldId="260"/>
            <ac:spMk id="54" creationId="{EAF92553-5A55-C6BA-9005-BA72910381F6}"/>
          </ac:spMkLst>
        </pc:spChg>
        <pc:spChg chg="mod">
          <ac:chgData name="Anna Sterner" userId="e34ade42-3f4d-4ffb-96dc-1c6e40b6902f" providerId="ADAL" clId="{39C5089A-5093-4E7D-A68B-365EC8129CB9}" dt="2024-05-20T18:02:01.639" v="429"/>
          <ac:spMkLst>
            <pc:docMk/>
            <pc:sldMk cId="1717468709" sldId="260"/>
            <ac:spMk id="58" creationId="{8DF73BFB-2002-C5F9-C768-66CFD8F36334}"/>
          </ac:spMkLst>
        </pc:spChg>
        <pc:spChg chg="mod">
          <ac:chgData name="Anna Sterner" userId="e34ade42-3f4d-4ffb-96dc-1c6e40b6902f" providerId="ADAL" clId="{39C5089A-5093-4E7D-A68B-365EC8129CB9}" dt="2024-05-20T18:02:01.639" v="429"/>
          <ac:spMkLst>
            <pc:docMk/>
            <pc:sldMk cId="1717468709" sldId="260"/>
            <ac:spMk id="59" creationId="{16295ABB-DEE4-18A3-F790-B287B916BE2B}"/>
          </ac:spMkLst>
        </pc:spChg>
        <pc:spChg chg="mod">
          <ac:chgData name="Anna Sterner" userId="e34ade42-3f4d-4ffb-96dc-1c6e40b6902f" providerId="ADAL" clId="{39C5089A-5093-4E7D-A68B-365EC8129CB9}" dt="2024-05-20T18:02:01.639" v="429"/>
          <ac:spMkLst>
            <pc:docMk/>
            <pc:sldMk cId="1717468709" sldId="260"/>
            <ac:spMk id="63" creationId="{A1D3EC08-B199-66E0-B99D-B35D03A2A7F9}"/>
          </ac:spMkLst>
        </pc:spChg>
        <pc:spChg chg="mod">
          <ac:chgData name="Anna Sterner" userId="e34ade42-3f4d-4ffb-96dc-1c6e40b6902f" providerId="ADAL" clId="{39C5089A-5093-4E7D-A68B-365EC8129CB9}" dt="2024-05-20T18:02:01.639" v="429"/>
          <ac:spMkLst>
            <pc:docMk/>
            <pc:sldMk cId="1717468709" sldId="260"/>
            <ac:spMk id="64" creationId="{61397DE4-3EB8-15A7-7C83-A96335C90D0C}"/>
          </ac:spMkLst>
        </pc:spChg>
        <pc:spChg chg="mod">
          <ac:chgData name="Anna Sterner" userId="e34ade42-3f4d-4ffb-96dc-1c6e40b6902f" providerId="ADAL" clId="{39C5089A-5093-4E7D-A68B-365EC8129CB9}" dt="2024-05-20T18:02:01.639" v="429"/>
          <ac:spMkLst>
            <pc:docMk/>
            <pc:sldMk cId="1717468709" sldId="260"/>
            <ac:spMk id="65" creationId="{D7AC34A3-5724-156F-54DB-C97DC48A3100}"/>
          </ac:spMkLst>
        </pc:spChg>
        <pc:spChg chg="mod">
          <ac:chgData name="Anna Sterner" userId="e34ade42-3f4d-4ffb-96dc-1c6e40b6902f" providerId="ADAL" clId="{39C5089A-5093-4E7D-A68B-365EC8129CB9}" dt="2024-05-20T18:02:01.639" v="429"/>
          <ac:spMkLst>
            <pc:docMk/>
            <pc:sldMk cId="1717468709" sldId="260"/>
            <ac:spMk id="69" creationId="{E30CF8E8-112A-8FCB-BEC3-BD1504256D8B}"/>
          </ac:spMkLst>
        </pc:spChg>
        <pc:spChg chg="mod">
          <ac:chgData name="Anna Sterner" userId="e34ade42-3f4d-4ffb-96dc-1c6e40b6902f" providerId="ADAL" clId="{39C5089A-5093-4E7D-A68B-365EC8129CB9}" dt="2024-05-20T18:02:01.639" v="429"/>
          <ac:spMkLst>
            <pc:docMk/>
            <pc:sldMk cId="1717468709" sldId="260"/>
            <ac:spMk id="70" creationId="{113B762B-4CD6-EC81-5AED-C30BE563E30E}"/>
          </ac:spMkLst>
        </pc:spChg>
        <pc:spChg chg="mod">
          <ac:chgData name="Anna Sterner" userId="e34ade42-3f4d-4ffb-96dc-1c6e40b6902f" providerId="ADAL" clId="{39C5089A-5093-4E7D-A68B-365EC8129CB9}" dt="2024-05-20T18:02:01.639" v="429"/>
          <ac:spMkLst>
            <pc:docMk/>
            <pc:sldMk cId="1717468709" sldId="260"/>
            <ac:spMk id="71" creationId="{1E91A571-BB8B-A593-1B3F-C44BADEA444F}"/>
          </ac:spMkLst>
        </pc:spChg>
        <pc:spChg chg="mod">
          <ac:chgData name="Anna Sterner" userId="e34ade42-3f4d-4ffb-96dc-1c6e40b6902f" providerId="ADAL" clId="{39C5089A-5093-4E7D-A68B-365EC8129CB9}" dt="2024-05-20T18:02:01.639" v="429"/>
          <ac:spMkLst>
            <pc:docMk/>
            <pc:sldMk cId="1717468709" sldId="260"/>
            <ac:spMk id="73" creationId="{7CCE2DB0-A26F-D0D3-C2E5-0B11579DA1FD}"/>
          </ac:spMkLst>
        </pc:spChg>
        <pc:spChg chg="mod">
          <ac:chgData name="Anna Sterner" userId="e34ade42-3f4d-4ffb-96dc-1c6e40b6902f" providerId="ADAL" clId="{39C5089A-5093-4E7D-A68B-365EC8129CB9}" dt="2024-05-20T18:02:01.639" v="429"/>
          <ac:spMkLst>
            <pc:docMk/>
            <pc:sldMk cId="1717468709" sldId="260"/>
            <ac:spMk id="77" creationId="{5BA48D9D-75A7-874E-1C2D-FB21D567DAD6}"/>
          </ac:spMkLst>
        </pc:spChg>
        <pc:spChg chg="mod">
          <ac:chgData name="Anna Sterner" userId="e34ade42-3f4d-4ffb-96dc-1c6e40b6902f" providerId="ADAL" clId="{39C5089A-5093-4E7D-A68B-365EC8129CB9}" dt="2024-05-20T18:02:01.639" v="429"/>
          <ac:spMkLst>
            <pc:docMk/>
            <pc:sldMk cId="1717468709" sldId="260"/>
            <ac:spMk id="78" creationId="{DD32D4EC-B974-42CE-3C7F-5BCD3F691E0C}"/>
          </ac:spMkLst>
        </pc:spChg>
        <pc:spChg chg="mod">
          <ac:chgData name="Anna Sterner" userId="e34ade42-3f4d-4ffb-96dc-1c6e40b6902f" providerId="ADAL" clId="{39C5089A-5093-4E7D-A68B-365EC8129CB9}" dt="2024-05-20T18:02:01.639" v="429"/>
          <ac:spMkLst>
            <pc:docMk/>
            <pc:sldMk cId="1717468709" sldId="260"/>
            <ac:spMk id="80" creationId="{8D5655FE-9E94-55C1-1D21-3F630DBE7AB6}"/>
          </ac:spMkLst>
        </pc:spChg>
        <pc:spChg chg="mod">
          <ac:chgData name="Anna Sterner" userId="e34ade42-3f4d-4ffb-96dc-1c6e40b6902f" providerId="ADAL" clId="{39C5089A-5093-4E7D-A68B-365EC8129CB9}" dt="2024-05-20T18:02:01.639" v="429"/>
          <ac:spMkLst>
            <pc:docMk/>
            <pc:sldMk cId="1717468709" sldId="260"/>
            <ac:spMk id="87" creationId="{40A66AEF-FFE8-B71F-55E9-950A02817162}"/>
          </ac:spMkLst>
        </pc:spChg>
        <pc:spChg chg="mod">
          <ac:chgData name="Anna Sterner" userId="e34ade42-3f4d-4ffb-96dc-1c6e40b6902f" providerId="ADAL" clId="{39C5089A-5093-4E7D-A68B-365EC8129CB9}" dt="2024-05-20T18:02:01.639" v="429"/>
          <ac:spMkLst>
            <pc:docMk/>
            <pc:sldMk cId="1717468709" sldId="260"/>
            <ac:spMk id="94" creationId="{1A41B600-7764-8A23-285A-0A08A80A5698}"/>
          </ac:spMkLst>
        </pc:spChg>
        <pc:spChg chg="mod">
          <ac:chgData name="Anna Sterner" userId="e34ade42-3f4d-4ffb-96dc-1c6e40b6902f" providerId="ADAL" clId="{39C5089A-5093-4E7D-A68B-365EC8129CB9}" dt="2024-05-20T18:02:01.639" v="429"/>
          <ac:spMkLst>
            <pc:docMk/>
            <pc:sldMk cId="1717468709" sldId="260"/>
            <ac:spMk id="100" creationId="{9C05FCC9-8606-4378-79C0-385B32A4A170}"/>
          </ac:spMkLst>
        </pc:spChg>
        <pc:spChg chg="mod">
          <ac:chgData name="Anna Sterner" userId="e34ade42-3f4d-4ffb-96dc-1c6e40b6902f" providerId="ADAL" clId="{39C5089A-5093-4E7D-A68B-365EC8129CB9}" dt="2024-05-20T18:02:01.639" v="429"/>
          <ac:spMkLst>
            <pc:docMk/>
            <pc:sldMk cId="1717468709" sldId="260"/>
            <ac:spMk id="101" creationId="{520F6FEB-E87D-D22A-177E-5FBD3F03A78F}"/>
          </ac:spMkLst>
        </pc:spChg>
        <pc:spChg chg="mod">
          <ac:chgData name="Anna Sterner" userId="e34ade42-3f4d-4ffb-96dc-1c6e40b6902f" providerId="ADAL" clId="{39C5089A-5093-4E7D-A68B-365EC8129CB9}" dt="2024-05-20T18:02:01.639" v="429"/>
          <ac:spMkLst>
            <pc:docMk/>
            <pc:sldMk cId="1717468709" sldId="260"/>
            <ac:spMk id="104" creationId="{E668C3F4-05F1-003F-147D-839D8AB264AC}"/>
          </ac:spMkLst>
        </pc:spChg>
        <pc:spChg chg="mod">
          <ac:chgData name="Anna Sterner" userId="e34ade42-3f4d-4ffb-96dc-1c6e40b6902f" providerId="ADAL" clId="{39C5089A-5093-4E7D-A68B-365EC8129CB9}" dt="2024-05-20T18:02:01.639" v="429"/>
          <ac:spMkLst>
            <pc:docMk/>
            <pc:sldMk cId="1717468709" sldId="260"/>
            <ac:spMk id="105" creationId="{BE740FFE-8248-E9AA-4B9D-C61358D4A037}"/>
          </ac:spMkLst>
        </pc:spChg>
        <pc:spChg chg="mod">
          <ac:chgData name="Anna Sterner" userId="e34ade42-3f4d-4ffb-96dc-1c6e40b6902f" providerId="ADAL" clId="{39C5089A-5093-4E7D-A68B-365EC8129CB9}" dt="2024-05-20T18:02:01.639" v="429"/>
          <ac:spMkLst>
            <pc:docMk/>
            <pc:sldMk cId="1717468709" sldId="260"/>
            <ac:spMk id="106" creationId="{CA9D1C69-3854-21E5-14D5-86FC908C99F0}"/>
          </ac:spMkLst>
        </pc:spChg>
        <pc:spChg chg="mod">
          <ac:chgData name="Anna Sterner" userId="e34ade42-3f4d-4ffb-96dc-1c6e40b6902f" providerId="ADAL" clId="{39C5089A-5093-4E7D-A68B-365EC8129CB9}" dt="2024-05-20T18:02:01.639" v="429"/>
          <ac:spMkLst>
            <pc:docMk/>
            <pc:sldMk cId="1717468709" sldId="260"/>
            <ac:spMk id="107" creationId="{B2993436-B4AB-51A9-22F3-2506DC098745}"/>
          </ac:spMkLst>
        </pc:spChg>
        <pc:spChg chg="mod">
          <ac:chgData name="Anna Sterner" userId="e34ade42-3f4d-4ffb-96dc-1c6e40b6902f" providerId="ADAL" clId="{39C5089A-5093-4E7D-A68B-365EC8129CB9}" dt="2024-05-20T18:02:01.639" v="429"/>
          <ac:spMkLst>
            <pc:docMk/>
            <pc:sldMk cId="1717468709" sldId="260"/>
            <ac:spMk id="108" creationId="{1B4B9C13-075C-6F03-B4DA-98F1A6CFF668}"/>
          </ac:spMkLst>
        </pc:spChg>
        <pc:spChg chg="mod">
          <ac:chgData name="Anna Sterner" userId="e34ade42-3f4d-4ffb-96dc-1c6e40b6902f" providerId="ADAL" clId="{39C5089A-5093-4E7D-A68B-365EC8129CB9}" dt="2024-05-20T18:02:01.639" v="429"/>
          <ac:spMkLst>
            <pc:docMk/>
            <pc:sldMk cId="1717468709" sldId="260"/>
            <ac:spMk id="109" creationId="{699A6215-156B-2A85-B088-619D501E223F}"/>
          </ac:spMkLst>
        </pc:spChg>
        <pc:spChg chg="mod">
          <ac:chgData name="Anna Sterner" userId="e34ade42-3f4d-4ffb-96dc-1c6e40b6902f" providerId="ADAL" clId="{39C5089A-5093-4E7D-A68B-365EC8129CB9}" dt="2024-05-20T18:02:01.639" v="429"/>
          <ac:spMkLst>
            <pc:docMk/>
            <pc:sldMk cId="1717468709" sldId="260"/>
            <ac:spMk id="110" creationId="{7A6BCCAF-572F-BCF4-7545-A78F32CA13D6}"/>
          </ac:spMkLst>
        </pc:spChg>
        <pc:spChg chg="mod">
          <ac:chgData name="Anna Sterner" userId="e34ade42-3f4d-4ffb-96dc-1c6e40b6902f" providerId="ADAL" clId="{39C5089A-5093-4E7D-A68B-365EC8129CB9}" dt="2024-05-20T18:02:01.639" v="429"/>
          <ac:spMkLst>
            <pc:docMk/>
            <pc:sldMk cId="1717468709" sldId="260"/>
            <ac:spMk id="111" creationId="{F3C191D1-4A25-09B0-5DDF-3CA41E5F7F31}"/>
          </ac:spMkLst>
        </pc:spChg>
        <pc:spChg chg="mod">
          <ac:chgData name="Anna Sterner" userId="e34ade42-3f4d-4ffb-96dc-1c6e40b6902f" providerId="ADAL" clId="{39C5089A-5093-4E7D-A68B-365EC8129CB9}" dt="2024-05-20T18:02:01.639" v="429"/>
          <ac:spMkLst>
            <pc:docMk/>
            <pc:sldMk cId="1717468709" sldId="260"/>
            <ac:spMk id="112" creationId="{C132FA41-EE1D-2619-B6F2-0EC2B9C48294}"/>
          </ac:spMkLst>
        </pc:spChg>
        <pc:spChg chg="mod">
          <ac:chgData name="Anna Sterner" userId="e34ade42-3f4d-4ffb-96dc-1c6e40b6902f" providerId="ADAL" clId="{39C5089A-5093-4E7D-A68B-365EC8129CB9}" dt="2024-05-20T18:02:01.639" v="429"/>
          <ac:spMkLst>
            <pc:docMk/>
            <pc:sldMk cId="1717468709" sldId="260"/>
            <ac:spMk id="113" creationId="{F3D8E0EA-2ACE-A166-C78F-DFBD5ABE31DF}"/>
          </ac:spMkLst>
        </pc:spChg>
        <pc:spChg chg="mod">
          <ac:chgData name="Anna Sterner" userId="e34ade42-3f4d-4ffb-96dc-1c6e40b6902f" providerId="ADAL" clId="{39C5089A-5093-4E7D-A68B-365EC8129CB9}" dt="2024-05-20T18:02:01.639" v="429"/>
          <ac:spMkLst>
            <pc:docMk/>
            <pc:sldMk cId="1717468709" sldId="260"/>
            <ac:spMk id="115" creationId="{B9918286-0A48-1F1B-509B-72298E497CC0}"/>
          </ac:spMkLst>
        </pc:spChg>
        <pc:spChg chg="mod">
          <ac:chgData name="Anna Sterner" userId="e34ade42-3f4d-4ffb-96dc-1c6e40b6902f" providerId="ADAL" clId="{39C5089A-5093-4E7D-A68B-365EC8129CB9}" dt="2024-05-20T18:02:01.639" v="429"/>
          <ac:spMkLst>
            <pc:docMk/>
            <pc:sldMk cId="1717468709" sldId="260"/>
            <ac:spMk id="121" creationId="{5D5176A6-FDE9-616D-3017-BC1AFD68A559}"/>
          </ac:spMkLst>
        </pc:spChg>
        <pc:spChg chg="mod">
          <ac:chgData name="Anna Sterner" userId="e34ade42-3f4d-4ffb-96dc-1c6e40b6902f" providerId="ADAL" clId="{39C5089A-5093-4E7D-A68B-365EC8129CB9}" dt="2024-05-20T18:02:01.639" v="429"/>
          <ac:spMkLst>
            <pc:docMk/>
            <pc:sldMk cId="1717468709" sldId="260"/>
            <ac:spMk id="124" creationId="{278C0613-AEBE-36AF-A882-CE87D3ED8B75}"/>
          </ac:spMkLst>
        </pc:spChg>
        <pc:spChg chg="mod">
          <ac:chgData name="Anna Sterner" userId="e34ade42-3f4d-4ffb-96dc-1c6e40b6902f" providerId="ADAL" clId="{39C5089A-5093-4E7D-A68B-365EC8129CB9}" dt="2024-05-20T18:02:01.639" v="429"/>
          <ac:spMkLst>
            <pc:docMk/>
            <pc:sldMk cId="1717468709" sldId="260"/>
            <ac:spMk id="127" creationId="{529C05B0-B6C4-4082-1C33-385B5A30EA0D}"/>
          </ac:spMkLst>
        </pc:spChg>
        <pc:spChg chg="mod">
          <ac:chgData name="Anna Sterner" userId="e34ade42-3f4d-4ffb-96dc-1c6e40b6902f" providerId="ADAL" clId="{39C5089A-5093-4E7D-A68B-365EC8129CB9}" dt="2024-05-20T18:02:01.639" v="429"/>
          <ac:spMkLst>
            <pc:docMk/>
            <pc:sldMk cId="1717468709" sldId="260"/>
            <ac:spMk id="128" creationId="{5F06D622-2444-52D6-D588-594548271082}"/>
          </ac:spMkLst>
        </pc:spChg>
        <pc:spChg chg="mod">
          <ac:chgData name="Anna Sterner" userId="e34ade42-3f4d-4ffb-96dc-1c6e40b6902f" providerId="ADAL" clId="{39C5089A-5093-4E7D-A68B-365EC8129CB9}" dt="2024-05-20T18:02:01.639" v="429"/>
          <ac:spMkLst>
            <pc:docMk/>
            <pc:sldMk cId="1717468709" sldId="260"/>
            <ac:spMk id="129" creationId="{3A1BE54D-627E-191D-9835-A22890953B61}"/>
          </ac:spMkLst>
        </pc:spChg>
        <pc:spChg chg="mod">
          <ac:chgData name="Anna Sterner" userId="e34ade42-3f4d-4ffb-96dc-1c6e40b6902f" providerId="ADAL" clId="{39C5089A-5093-4E7D-A68B-365EC8129CB9}" dt="2024-05-20T18:02:01.639" v="429"/>
          <ac:spMkLst>
            <pc:docMk/>
            <pc:sldMk cId="1717468709" sldId="260"/>
            <ac:spMk id="131" creationId="{BEA4E5F0-8DED-F862-B416-2B2FAB09CAAC}"/>
          </ac:spMkLst>
        </pc:spChg>
        <pc:spChg chg="mod">
          <ac:chgData name="Anna Sterner" userId="e34ade42-3f4d-4ffb-96dc-1c6e40b6902f" providerId="ADAL" clId="{39C5089A-5093-4E7D-A68B-365EC8129CB9}" dt="2024-05-20T18:02:01.639" v="429"/>
          <ac:spMkLst>
            <pc:docMk/>
            <pc:sldMk cId="1717468709" sldId="260"/>
            <ac:spMk id="132" creationId="{CD858392-48E9-A403-33BA-BCA5ADDB2077}"/>
          </ac:spMkLst>
        </pc:spChg>
        <pc:spChg chg="mod">
          <ac:chgData name="Anna Sterner" userId="e34ade42-3f4d-4ffb-96dc-1c6e40b6902f" providerId="ADAL" clId="{39C5089A-5093-4E7D-A68B-365EC8129CB9}" dt="2024-05-20T18:02:01.639" v="429"/>
          <ac:spMkLst>
            <pc:docMk/>
            <pc:sldMk cId="1717468709" sldId="260"/>
            <ac:spMk id="134" creationId="{19801DE2-5CB2-BAF5-E955-FCDC0AB7BC78}"/>
          </ac:spMkLst>
        </pc:spChg>
        <pc:spChg chg="mod">
          <ac:chgData name="Anna Sterner" userId="e34ade42-3f4d-4ffb-96dc-1c6e40b6902f" providerId="ADAL" clId="{39C5089A-5093-4E7D-A68B-365EC8129CB9}" dt="2024-05-20T18:02:01.639" v="429"/>
          <ac:spMkLst>
            <pc:docMk/>
            <pc:sldMk cId="1717468709" sldId="260"/>
            <ac:spMk id="135" creationId="{D5160A6D-8B40-2EA4-0DA2-FE11EE14BC78}"/>
          </ac:spMkLst>
        </pc:spChg>
        <pc:spChg chg="mod">
          <ac:chgData name="Anna Sterner" userId="e34ade42-3f4d-4ffb-96dc-1c6e40b6902f" providerId="ADAL" clId="{39C5089A-5093-4E7D-A68B-365EC8129CB9}" dt="2024-05-20T18:02:01.639" v="429"/>
          <ac:spMkLst>
            <pc:docMk/>
            <pc:sldMk cId="1717468709" sldId="260"/>
            <ac:spMk id="136" creationId="{82BA988A-F66C-35E1-6310-E5DDED7528F9}"/>
          </ac:spMkLst>
        </pc:spChg>
        <pc:spChg chg="mod">
          <ac:chgData name="Anna Sterner" userId="e34ade42-3f4d-4ffb-96dc-1c6e40b6902f" providerId="ADAL" clId="{39C5089A-5093-4E7D-A68B-365EC8129CB9}" dt="2024-05-20T18:02:01.639" v="429"/>
          <ac:spMkLst>
            <pc:docMk/>
            <pc:sldMk cId="1717468709" sldId="260"/>
            <ac:spMk id="137" creationId="{B26B1877-B99B-74E8-8883-5F80508CA489}"/>
          </ac:spMkLst>
        </pc:spChg>
        <pc:spChg chg="mod">
          <ac:chgData name="Anna Sterner" userId="e34ade42-3f4d-4ffb-96dc-1c6e40b6902f" providerId="ADAL" clId="{39C5089A-5093-4E7D-A68B-365EC8129CB9}" dt="2024-05-20T18:02:01.639" v="429"/>
          <ac:spMkLst>
            <pc:docMk/>
            <pc:sldMk cId="1717468709" sldId="260"/>
            <ac:spMk id="140" creationId="{4E3F1C7B-2098-B02E-2411-F808975A0962}"/>
          </ac:spMkLst>
        </pc:spChg>
        <pc:spChg chg="mod">
          <ac:chgData name="Anna Sterner" userId="e34ade42-3f4d-4ffb-96dc-1c6e40b6902f" providerId="ADAL" clId="{39C5089A-5093-4E7D-A68B-365EC8129CB9}" dt="2024-05-20T18:02:01.639" v="429"/>
          <ac:spMkLst>
            <pc:docMk/>
            <pc:sldMk cId="1717468709" sldId="260"/>
            <ac:spMk id="141" creationId="{2FA8A0F0-BB38-1315-40E1-646EE9AF717F}"/>
          </ac:spMkLst>
        </pc:spChg>
        <pc:spChg chg="mod">
          <ac:chgData name="Anna Sterner" userId="e34ade42-3f4d-4ffb-96dc-1c6e40b6902f" providerId="ADAL" clId="{39C5089A-5093-4E7D-A68B-365EC8129CB9}" dt="2024-05-20T18:02:01.639" v="429"/>
          <ac:spMkLst>
            <pc:docMk/>
            <pc:sldMk cId="1717468709" sldId="260"/>
            <ac:spMk id="146" creationId="{F69F1EEC-1F4B-F21E-E4C0-B29F55BEFFE8}"/>
          </ac:spMkLst>
        </pc:spChg>
        <pc:spChg chg="mod">
          <ac:chgData name="Anna Sterner" userId="e34ade42-3f4d-4ffb-96dc-1c6e40b6902f" providerId="ADAL" clId="{39C5089A-5093-4E7D-A68B-365EC8129CB9}" dt="2024-05-20T18:02:01.639" v="429"/>
          <ac:spMkLst>
            <pc:docMk/>
            <pc:sldMk cId="1717468709" sldId="260"/>
            <ac:spMk id="149" creationId="{FC25DEC2-8FE7-6406-2D2E-33439CA6D4F2}"/>
          </ac:spMkLst>
        </pc:spChg>
        <pc:spChg chg="mod">
          <ac:chgData name="Anna Sterner" userId="e34ade42-3f4d-4ffb-96dc-1c6e40b6902f" providerId="ADAL" clId="{39C5089A-5093-4E7D-A68B-365EC8129CB9}" dt="2024-05-20T18:02:01.639" v="429"/>
          <ac:spMkLst>
            <pc:docMk/>
            <pc:sldMk cId="1717468709" sldId="260"/>
            <ac:spMk id="151" creationId="{3F13F619-992B-50B5-0552-ABF98C06A3F2}"/>
          </ac:spMkLst>
        </pc:spChg>
        <pc:spChg chg="mod">
          <ac:chgData name="Anna Sterner" userId="e34ade42-3f4d-4ffb-96dc-1c6e40b6902f" providerId="ADAL" clId="{39C5089A-5093-4E7D-A68B-365EC8129CB9}" dt="2024-05-20T18:02:01.639" v="429"/>
          <ac:spMkLst>
            <pc:docMk/>
            <pc:sldMk cId="1717468709" sldId="260"/>
            <ac:spMk id="153" creationId="{ACB3AE26-48D0-F3FF-FD2F-3ACC5C58CAA6}"/>
          </ac:spMkLst>
        </pc:spChg>
        <pc:spChg chg="mod">
          <ac:chgData name="Anna Sterner" userId="e34ade42-3f4d-4ffb-96dc-1c6e40b6902f" providerId="ADAL" clId="{39C5089A-5093-4E7D-A68B-365EC8129CB9}" dt="2024-05-20T18:02:01.639" v="429"/>
          <ac:spMkLst>
            <pc:docMk/>
            <pc:sldMk cId="1717468709" sldId="260"/>
            <ac:spMk id="154" creationId="{5353365F-8A5E-AA7D-9A95-5ED3CC902AA3}"/>
          </ac:spMkLst>
        </pc:spChg>
        <pc:spChg chg="mod">
          <ac:chgData name="Anna Sterner" userId="e34ade42-3f4d-4ffb-96dc-1c6e40b6902f" providerId="ADAL" clId="{39C5089A-5093-4E7D-A68B-365EC8129CB9}" dt="2024-05-20T18:02:01.639" v="429"/>
          <ac:spMkLst>
            <pc:docMk/>
            <pc:sldMk cId="1717468709" sldId="260"/>
            <ac:spMk id="156" creationId="{DC2ED18B-4443-2034-4ACD-0647063E0F72}"/>
          </ac:spMkLst>
        </pc:spChg>
        <pc:spChg chg="mod">
          <ac:chgData name="Anna Sterner" userId="e34ade42-3f4d-4ffb-96dc-1c6e40b6902f" providerId="ADAL" clId="{39C5089A-5093-4E7D-A68B-365EC8129CB9}" dt="2024-05-20T18:02:01.639" v="429"/>
          <ac:spMkLst>
            <pc:docMk/>
            <pc:sldMk cId="1717468709" sldId="260"/>
            <ac:spMk id="157" creationId="{AAF0B3F9-4719-AA6A-665D-776142947A93}"/>
          </ac:spMkLst>
        </pc:spChg>
        <pc:spChg chg="mod">
          <ac:chgData name="Anna Sterner" userId="e34ade42-3f4d-4ffb-96dc-1c6e40b6902f" providerId="ADAL" clId="{39C5089A-5093-4E7D-A68B-365EC8129CB9}" dt="2024-05-20T18:02:01.639" v="429"/>
          <ac:spMkLst>
            <pc:docMk/>
            <pc:sldMk cId="1717468709" sldId="260"/>
            <ac:spMk id="158" creationId="{401601D1-D3C5-99A8-5A3B-E094840A387F}"/>
          </ac:spMkLst>
        </pc:spChg>
        <pc:spChg chg="mod">
          <ac:chgData name="Anna Sterner" userId="e34ade42-3f4d-4ffb-96dc-1c6e40b6902f" providerId="ADAL" clId="{39C5089A-5093-4E7D-A68B-365EC8129CB9}" dt="2024-05-20T18:02:01.639" v="429"/>
          <ac:spMkLst>
            <pc:docMk/>
            <pc:sldMk cId="1717468709" sldId="260"/>
            <ac:spMk id="159" creationId="{BE287DA7-902F-BABC-2B1A-BD8DA21B5360}"/>
          </ac:spMkLst>
        </pc:spChg>
        <pc:spChg chg="mod">
          <ac:chgData name="Anna Sterner" userId="e34ade42-3f4d-4ffb-96dc-1c6e40b6902f" providerId="ADAL" clId="{39C5089A-5093-4E7D-A68B-365EC8129CB9}" dt="2024-05-20T18:02:01.639" v="429"/>
          <ac:spMkLst>
            <pc:docMk/>
            <pc:sldMk cId="1717468709" sldId="260"/>
            <ac:spMk id="160" creationId="{BF6EC34A-3057-6871-CEB1-897AA8453D02}"/>
          </ac:spMkLst>
        </pc:spChg>
        <pc:spChg chg="mod">
          <ac:chgData name="Anna Sterner" userId="e34ade42-3f4d-4ffb-96dc-1c6e40b6902f" providerId="ADAL" clId="{39C5089A-5093-4E7D-A68B-365EC8129CB9}" dt="2024-05-20T18:02:01.639" v="429"/>
          <ac:spMkLst>
            <pc:docMk/>
            <pc:sldMk cId="1717468709" sldId="260"/>
            <ac:spMk id="161" creationId="{F34E2814-2E7C-8F19-D201-D53B57243F9B}"/>
          </ac:spMkLst>
        </pc:spChg>
        <pc:spChg chg="mod">
          <ac:chgData name="Anna Sterner" userId="e34ade42-3f4d-4ffb-96dc-1c6e40b6902f" providerId="ADAL" clId="{39C5089A-5093-4E7D-A68B-365EC8129CB9}" dt="2024-05-20T18:02:01.639" v="429"/>
          <ac:spMkLst>
            <pc:docMk/>
            <pc:sldMk cId="1717468709" sldId="260"/>
            <ac:spMk id="163" creationId="{F8A527B1-BDFE-0D00-D693-129966D74693}"/>
          </ac:spMkLst>
        </pc:spChg>
        <pc:spChg chg="mod">
          <ac:chgData name="Anna Sterner" userId="e34ade42-3f4d-4ffb-96dc-1c6e40b6902f" providerId="ADAL" clId="{39C5089A-5093-4E7D-A68B-365EC8129CB9}" dt="2024-05-20T18:02:01.639" v="429"/>
          <ac:spMkLst>
            <pc:docMk/>
            <pc:sldMk cId="1717468709" sldId="260"/>
            <ac:spMk id="164" creationId="{B9E88828-C94B-D56B-632D-FF95718E13FB}"/>
          </ac:spMkLst>
        </pc:spChg>
        <pc:spChg chg="mod">
          <ac:chgData name="Anna Sterner" userId="e34ade42-3f4d-4ffb-96dc-1c6e40b6902f" providerId="ADAL" clId="{39C5089A-5093-4E7D-A68B-365EC8129CB9}" dt="2024-05-20T18:02:01.639" v="429"/>
          <ac:spMkLst>
            <pc:docMk/>
            <pc:sldMk cId="1717468709" sldId="260"/>
            <ac:spMk id="165" creationId="{6FA879DA-BB75-CB0E-D51E-2ADA6C99F068}"/>
          </ac:spMkLst>
        </pc:spChg>
        <pc:spChg chg="mod">
          <ac:chgData name="Anna Sterner" userId="e34ade42-3f4d-4ffb-96dc-1c6e40b6902f" providerId="ADAL" clId="{39C5089A-5093-4E7D-A68B-365EC8129CB9}" dt="2024-05-20T18:02:01.639" v="429"/>
          <ac:spMkLst>
            <pc:docMk/>
            <pc:sldMk cId="1717468709" sldId="260"/>
            <ac:spMk id="166" creationId="{4D954732-14DE-787E-D1BB-4C98E5D27A5B}"/>
          </ac:spMkLst>
        </pc:spChg>
        <pc:spChg chg="mod">
          <ac:chgData name="Anna Sterner" userId="e34ade42-3f4d-4ffb-96dc-1c6e40b6902f" providerId="ADAL" clId="{39C5089A-5093-4E7D-A68B-365EC8129CB9}" dt="2024-05-20T18:02:01.639" v="429"/>
          <ac:spMkLst>
            <pc:docMk/>
            <pc:sldMk cId="1717468709" sldId="260"/>
            <ac:spMk id="167" creationId="{8FE31D0C-E03B-5A78-2738-0CF254AE05C3}"/>
          </ac:spMkLst>
        </pc:spChg>
        <pc:spChg chg="mod">
          <ac:chgData name="Anna Sterner" userId="e34ade42-3f4d-4ffb-96dc-1c6e40b6902f" providerId="ADAL" clId="{39C5089A-5093-4E7D-A68B-365EC8129CB9}" dt="2024-05-20T18:02:01.639" v="429"/>
          <ac:spMkLst>
            <pc:docMk/>
            <pc:sldMk cId="1717468709" sldId="260"/>
            <ac:spMk id="168" creationId="{AF5A5489-4721-3BA2-B782-272D8B0DF746}"/>
          </ac:spMkLst>
        </pc:spChg>
        <pc:spChg chg="mod">
          <ac:chgData name="Anna Sterner" userId="e34ade42-3f4d-4ffb-96dc-1c6e40b6902f" providerId="ADAL" clId="{39C5089A-5093-4E7D-A68B-365EC8129CB9}" dt="2024-05-20T18:02:01.639" v="429"/>
          <ac:spMkLst>
            <pc:docMk/>
            <pc:sldMk cId="1717468709" sldId="260"/>
            <ac:spMk id="169" creationId="{DF2FE971-0B54-93F2-39B8-2BB735A3B52E}"/>
          </ac:spMkLst>
        </pc:spChg>
        <pc:spChg chg="mod">
          <ac:chgData name="Anna Sterner" userId="e34ade42-3f4d-4ffb-96dc-1c6e40b6902f" providerId="ADAL" clId="{39C5089A-5093-4E7D-A68B-365EC8129CB9}" dt="2024-05-20T18:02:01.639" v="429"/>
          <ac:spMkLst>
            <pc:docMk/>
            <pc:sldMk cId="1717468709" sldId="260"/>
            <ac:spMk id="170" creationId="{7B3B4546-775E-CA61-512A-5E7F533CF5CA}"/>
          </ac:spMkLst>
        </pc:spChg>
        <pc:spChg chg="mod">
          <ac:chgData name="Anna Sterner" userId="e34ade42-3f4d-4ffb-96dc-1c6e40b6902f" providerId="ADAL" clId="{39C5089A-5093-4E7D-A68B-365EC8129CB9}" dt="2024-05-20T18:02:01.639" v="429"/>
          <ac:spMkLst>
            <pc:docMk/>
            <pc:sldMk cId="1717468709" sldId="260"/>
            <ac:spMk id="172" creationId="{A4BB5AD9-F33F-93E1-7F88-7B68AAFAE257}"/>
          </ac:spMkLst>
        </pc:spChg>
        <pc:spChg chg="mod">
          <ac:chgData name="Anna Sterner" userId="e34ade42-3f4d-4ffb-96dc-1c6e40b6902f" providerId="ADAL" clId="{39C5089A-5093-4E7D-A68B-365EC8129CB9}" dt="2024-05-20T18:02:01.639" v="429"/>
          <ac:spMkLst>
            <pc:docMk/>
            <pc:sldMk cId="1717468709" sldId="260"/>
            <ac:spMk id="173" creationId="{E7FFDCB8-4BBE-42BE-068E-EC94A62D4AF6}"/>
          </ac:spMkLst>
        </pc:spChg>
        <pc:spChg chg="mod">
          <ac:chgData name="Anna Sterner" userId="e34ade42-3f4d-4ffb-96dc-1c6e40b6902f" providerId="ADAL" clId="{39C5089A-5093-4E7D-A68B-365EC8129CB9}" dt="2024-05-20T18:02:01.639" v="429"/>
          <ac:spMkLst>
            <pc:docMk/>
            <pc:sldMk cId="1717468709" sldId="260"/>
            <ac:spMk id="174" creationId="{F8D19DAD-D62E-C46E-A6CD-973A6AB7F4B3}"/>
          </ac:spMkLst>
        </pc:spChg>
        <pc:spChg chg="mod">
          <ac:chgData name="Anna Sterner" userId="e34ade42-3f4d-4ffb-96dc-1c6e40b6902f" providerId="ADAL" clId="{39C5089A-5093-4E7D-A68B-365EC8129CB9}" dt="2024-05-20T18:02:01.639" v="429"/>
          <ac:spMkLst>
            <pc:docMk/>
            <pc:sldMk cId="1717468709" sldId="260"/>
            <ac:spMk id="175" creationId="{AB75FE1A-5B23-3E33-02A8-686BD9814094}"/>
          </ac:spMkLst>
        </pc:spChg>
        <pc:spChg chg="mod">
          <ac:chgData name="Anna Sterner" userId="e34ade42-3f4d-4ffb-96dc-1c6e40b6902f" providerId="ADAL" clId="{39C5089A-5093-4E7D-A68B-365EC8129CB9}" dt="2024-05-20T18:02:01.639" v="429"/>
          <ac:spMkLst>
            <pc:docMk/>
            <pc:sldMk cId="1717468709" sldId="260"/>
            <ac:spMk id="176" creationId="{607E121B-31D4-BADF-F077-6634337AF72B}"/>
          </ac:spMkLst>
        </pc:spChg>
        <pc:spChg chg="mod">
          <ac:chgData name="Anna Sterner" userId="e34ade42-3f4d-4ffb-96dc-1c6e40b6902f" providerId="ADAL" clId="{39C5089A-5093-4E7D-A68B-365EC8129CB9}" dt="2024-05-20T18:02:01.639" v="429"/>
          <ac:spMkLst>
            <pc:docMk/>
            <pc:sldMk cId="1717468709" sldId="260"/>
            <ac:spMk id="177" creationId="{07FB5E20-A60F-7376-B496-42194095B5C9}"/>
          </ac:spMkLst>
        </pc:spChg>
        <pc:spChg chg="mod">
          <ac:chgData name="Anna Sterner" userId="e34ade42-3f4d-4ffb-96dc-1c6e40b6902f" providerId="ADAL" clId="{39C5089A-5093-4E7D-A68B-365EC8129CB9}" dt="2024-05-20T18:02:01.639" v="429"/>
          <ac:spMkLst>
            <pc:docMk/>
            <pc:sldMk cId="1717468709" sldId="260"/>
            <ac:spMk id="178" creationId="{01454668-B297-B5A9-4EBF-726F52D019F5}"/>
          </ac:spMkLst>
        </pc:spChg>
        <pc:spChg chg="mod">
          <ac:chgData name="Anna Sterner" userId="e34ade42-3f4d-4ffb-96dc-1c6e40b6902f" providerId="ADAL" clId="{39C5089A-5093-4E7D-A68B-365EC8129CB9}" dt="2024-05-20T18:02:01.639" v="429"/>
          <ac:spMkLst>
            <pc:docMk/>
            <pc:sldMk cId="1717468709" sldId="260"/>
            <ac:spMk id="179" creationId="{9CA2D25E-7B61-F0A6-54C9-065606BC9EC2}"/>
          </ac:spMkLst>
        </pc:spChg>
        <pc:spChg chg="mod">
          <ac:chgData name="Anna Sterner" userId="e34ade42-3f4d-4ffb-96dc-1c6e40b6902f" providerId="ADAL" clId="{39C5089A-5093-4E7D-A68B-365EC8129CB9}" dt="2024-05-20T18:02:01.639" v="429"/>
          <ac:spMkLst>
            <pc:docMk/>
            <pc:sldMk cId="1717468709" sldId="260"/>
            <ac:spMk id="180" creationId="{CC956A76-E74B-6CBB-2CCF-841A2AD42CDB}"/>
          </ac:spMkLst>
        </pc:spChg>
        <pc:spChg chg="mod">
          <ac:chgData name="Anna Sterner" userId="e34ade42-3f4d-4ffb-96dc-1c6e40b6902f" providerId="ADAL" clId="{39C5089A-5093-4E7D-A68B-365EC8129CB9}" dt="2024-05-20T18:02:01.639" v="429"/>
          <ac:spMkLst>
            <pc:docMk/>
            <pc:sldMk cId="1717468709" sldId="260"/>
            <ac:spMk id="181" creationId="{BC33DB17-EE19-D7B4-37CE-3EAD4B7D1B09}"/>
          </ac:spMkLst>
        </pc:spChg>
        <pc:spChg chg="mod">
          <ac:chgData name="Anna Sterner" userId="e34ade42-3f4d-4ffb-96dc-1c6e40b6902f" providerId="ADAL" clId="{39C5089A-5093-4E7D-A68B-365EC8129CB9}" dt="2024-05-20T18:02:01.639" v="429"/>
          <ac:spMkLst>
            <pc:docMk/>
            <pc:sldMk cId="1717468709" sldId="260"/>
            <ac:spMk id="182" creationId="{C8D0C27E-88B4-240E-A3A0-DD92A284FE66}"/>
          </ac:spMkLst>
        </pc:spChg>
        <pc:spChg chg="mod">
          <ac:chgData name="Anna Sterner" userId="e34ade42-3f4d-4ffb-96dc-1c6e40b6902f" providerId="ADAL" clId="{39C5089A-5093-4E7D-A68B-365EC8129CB9}" dt="2024-05-20T18:02:01.639" v="429"/>
          <ac:spMkLst>
            <pc:docMk/>
            <pc:sldMk cId="1717468709" sldId="260"/>
            <ac:spMk id="183" creationId="{43EE6876-13DF-F5B0-02F0-3F06F2189F42}"/>
          </ac:spMkLst>
        </pc:spChg>
        <pc:spChg chg="mod">
          <ac:chgData name="Anna Sterner" userId="e34ade42-3f4d-4ffb-96dc-1c6e40b6902f" providerId="ADAL" clId="{39C5089A-5093-4E7D-A68B-365EC8129CB9}" dt="2024-05-20T18:02:01.639" v="429"/>
          <ac:spMkLst>
            <pc:docMk/>
            <pc:sldMk cId="1717468709" sldId="260"/>
            <ac:spMk id="184" creationId="{7734A5E7-772E-820D-178B-8EB55AB753AB}"/>
          </ac:spMkLst>
        </pc:spChg>
        <pc:spChg chg="mod">
          <ac:chgData name="Anna Sterner" userId="e34ade42-3f4d-4ffb-96dc-1c6e40b6902f" providerId="ADAL" clId="{39C5089A-5093-4E7D-A68B-365EC8129CB9}" dt="2024-05-20T18:02:01.639" v="429"/>
          <ac:spMkLst>
            <pc:docMk/>
            <pc:sldMk cId="1717468709" sldId="260"/>
            <ac:spMk id="185" creationId="{9CC8FCDE-A94D-A252-FC25-BE5113FC282C}"/>
          </ac:spMkLst>
        </pc:spChg>
        <pc:spChg chg="mod">
          <ac:chgData name="Anna Sterner" userId="e34ade42-3f4d-4ffb-96dc-1c6e40b6902f" providerId="ADAL" clId="{39C5089A-5093-4E7D-A68B-365EC8129CB9}" dt="2024-05-20T18:02:01.639" v="429"/>
          <ac:spMkLst>
            <pc:docMk/>
            <pc:sldMk cId="1717468709" sldId="260"/>
            <ac:spMk id="186" creationId="{95391D92-75C3-4943-EED2-1059810863D7}"/>
          </ac:spMkLst>
        </pc:spChg>
        <pc:spChg chg="mod">
          <ac:chgData name="Anna Sterner" userId="e34ade42-3f4d-4ffb-96dc-1c6e40b6902f" providerId="ADAL" clId="{39C5089A-5093-4E7D-A68B-365EC8129CB9}" dt="2024-05-20T18:02:01.639" v="429"/>
          <ac:spMkLst>
            <pc:docMk/>
            <pc:sldMk cId="1717468709" sldId="260"/>
            <ac:spMk id="187" creationId="{18DF318F-1D8B-AA63-B0B3-2D90A090D184}"/>
          </ac:spMkLst>
        </pc:spChg>
        <pc:spChg chg="mod">
          <ac:chgData name="Anna Sterner" userId="e34ade42-3f4d-4ffb-96dc-1c6e40b6902f" providerId="ADAL" clId="{39C5089A-5093-4E7D-A68B-365EC8129CB9}" dt="2024-05-20T18:02:01.639" v="429"/>
          <ac:spMkLst>
            <pc:docMk/>
            <pc:sldMk cId="1717468709" sldId="260"/>
            <ac:spMk id="188" creationId="{CBF17671-A919-76BF-B9A6-64007CD99235}"/>
          </ac:spMkLst>
        </pc:spChg>
        <pc:spChg chg="mod">
          <ac:chgData name="Anna Sterner" userId="e34ade42-3f4d-4ffb-96dc-1c6e40b6902f" providerId="ADAL" clId="{39C5089A-5093-4E7D-A68B-365EC8129CB9}" dt="2024-05-20T18:02:01.639" v="429"/>
          <ac:spMkLst>
            <pc:docMk/>
            <pc:sldMk cId="1717468709" sldId="260"/>
            <ac:spMk id="189" creationId="{C4A83962-A19D-956B-5ED4-FB4BFC13F6DA}"/>
          </ac:spMkLst>
        </pc:spChg>
        <pc:spChg chg="mod">
          <ac:chgData name="Anna Sterner" userId="e34ade42-3f4d-4ffb-96dc-1c6e40b6902f" providerId="ADAL" clId="{39C5089A-5093-4E7D-A68B-365EC8129CB9}" dt="2024-05-20T18:02:01.639" v="429"/>
          <ac:spMkLst>
            <pc:docMk/>
            <pc:sldMk cId="1717468709" sldId="260"/>
            <ac:spMk id="190" creationId="{B90C9DA9-4E51-196C-9CAA-7FE78FC0EDCC}"/>
          </ac:spMkLst>
        </pc:spChg>
        <pc:spChg chg="mod">
          <ac:chgData name="Anna Sterner" userId="e34ade42-3f4d-4ffb-96dc-1c6e40b6902f" providerId="ADAL" clId="{39C5089A-5093-4E7D-A68B-365EC8129CB9}" dt="2024-05-20T18:02:01.639" v="429"/>
          <ac:spMkLst>
            <pc:docMk/>
            <pc:sldMk cId="1717468709" sldId="260"/>
            <ac:spMk id="191" creationId="{25958F4F-09A4-216F-4B0D-DF314F1C9A19}"/>
          </ac:spMkLst>
        </pc:spChg>
        <pc:spChg chg="mod">
          <ac:chgData name="Anna Sterner" userId="e34ade42-3f4d-4ffb-96dc-1c6e40b6902f" providerId="ADAL" clId="{39C5089A-5093-4E7D-A68B-365EC8129CB9}" dt="2024-05-20T18:02:01.639" v="429"/>
          <ac:spMkLst>
            <pc:docMk/>
            <pc:sldMk cId="1717468709" sldId="260"/>
            <ac:spMk id="192" creationId="{4D8D9DF4-ECF2-EA78-9B3D-389DCAD15A86}"/>
          </ac:spMkLst>
        </pc:spChg>
        <pc:spChg chg="mod">
          <ac:chgData name="Anna Sterner" userId="e34ade42-3f4d-4ffb-96dc-1c6e40b6902f" providerId="ADAL" clId="{39C5089A-5093-4E7D-A68B-365EC8129CB9}" dt="2024-05-20T18:02:01.639" v="429"/>
          <ac:spMkLst>
            <pc:docMk/>
            <pc:sldMk cId="1717468709" sldId="260"/>
            <ac:spMk id="193" creationId="{DC8428BB-D3DB-84A5-BE35-8E89C734B52D}"/>
          </ac:spMkLst>
        </pc:spChg>
        <pc:spChg chg="mod">
          <ac:chgData name="Anna Sterner" userId="e34ade42-3f4d-4ffb-96dc-1c6e40b6902f" providerId="ADAL" clId="{39C5089A-5093-4E7D-A68B-365EC8129CB9}" dt="2024-05-20T18:02:01.639" v="429"/>
          <ac:spMkLst>
            <pc:docMk/>
            <pc:sldMk cId="1717468709" sldId="260"/>
            <ac:spMk id="194" creationId="{AF741330-9B5F-2852-BF41-A206CFB784A7}"/>
          </ac:spMkLst>
        </pc:spChg>
        <pc:spChg chg="mod">
          <ac:chgData name="Anna Sterner" userId="e34ade42-3f4d-4ffb-96dc-1c6e40b6902f" providerId="ADAL" clId="{39C5089A-5093-4E7D-A68B-365EC8129CB9}" dt="2024-05-20T18:02:01.639" v="429"/>
          <ac:spMkLst>
            <pc:docMk/>
            <pc:sldMk cId="1717468709" sldId="260"/>
            <ac:spMk id="195" creationId="{4D8E22C8-B0B6-C72E-EE54-D1EB160D8116}"/>
          </ac:spMkLst>
        </pc:spChg>
        <pc:spChg chg="mod">
          <ac:chgData name="Anna Sterner" userId="e34ade42-3f4d-4ffb-96dc-1c6e40b6902f" providerId="ADAL" clId="{39C5089A-5093-4E7D-A68B-365EC8129CB9}" dt="2024-05-20T18:02:01.639" v="429"/>
          <ac:spMkLst>
            <pc:docMk/>
            <pc:sldMk cId="1717468709" sldId="260"/>
            <ac:spMk id="196" creationId="{DC683243-9B9E-C94B-E1C7-48E639494A3E}"/>
          </ac:spMkLst>
        </pc:spChg>
        <pc:spChg chg="mod">
          <ac:chgData name="Anna Sterner" userId="e34ade42-3f4d-4ffb-96dc-1c6e40b6902f" providerId="ADAL" clId="{39C5089A-5093-4E7D-A68B-365EC8129CB9}" dt="2024-05-20T18:02:01.639" v="429"/>
          <ac:spMkLst>
            <pc:docMk/>
            <pc:sldMk cId="1717468709" sldId="260"/>
            <ac:spMk id="197" creationId="{4A10F814-BFA7-1316-F844-ABD1171BE0F7}"/>
          </ac:spMkLst>
        </pc:spChg>
        <pc:spChg chg="mod">
          <ac:chgData name="Anna Sterner" userId="e34ade42-3f4d-4ffb-96dc-1c6e40b6902f" providerId="ADAL" clId="{39C5089A-5093-4E7D-A68B-365EC8129CB9}" dt="2024-05-20T18:02:01.639" v="429"/>
          <ac:spMkLst>
            <pc:docMk/>
            <pc:sldMk cId="1717468709" sldId="260"/>
            <ac:spMk id="198" creationId="{F2D121E1-DBDE-7C82-3982-5226DBF33A84}"/>
          </ac:spMkLst>
        </pc:spChg>
        <pc:spChg chg="mod">
          <ac:chgData name="Anna Sterner" userId="e34ade42-3f4d-4ffb-96dc-1c6e40b6902f" providerId="ADAL" clId="{39C5089A-5093-4E7D-A68B-365EC8129CB9}" dt="2024-05-20T18:02:01.639" v="429"/>
          <ac:spMkLst>
            <pc:docMk/>
            <pc:sldMk cId="1717468709" sldId="260"/>
            <ac:spMk id="199" creationId="{C72859BE-94B9-F46D-40FA-B5C72B398EC0}"/>
          </ac:spMkLst>
        </pc:spChg>
        <pc:spChg chg="mod">
          <ac:chgData name="Anna Sterner" userId="e34ade42-3f4d-4ffb-96dc-1c6e40b6902f" providerId="ADAL" clId="{39C5089A-5093-4E7D-A68B-365EC8129CB9}" dt="2024-05-20T18:02:01.639" v="429"/>
          <ac:spMkLst>
            <pc:docMk/>
            <pc:sldMk cId="1717468709" sldId="260"/>
            <ac:spMk id="200" creationId="{99119B1E-7CF1-41D6-0151-CC4934657580}"/>
          </ac:spMkLst>
        </pc:spChg>
        <pc:spChg chg="mod">
          <ac:chgData name="Anna Sterner" userId="e34ade42-3f4d-4ffb-96dc-1c6e40b6902f" providerId="ADAL" clId="{39C5089A-5093-4E7D-A68B-365EC8129CB9}" dt="2024-05-20T18:02:01.639" v="429"/>
          <ac:spMkLst>
            <pc:docMk/>
            <pc:sldMk cId="1717468709" sldId="260"/>
            <ac:spMk id="201" creationId="{E8EA6C8D-505A-BC3D-726C-6719177B2003}"/>
          </ac:spMkLst>
        </pc:spChg>
        <pc:spChg chg="mod">
          <ac:chgData name="Anna Sterner" userId="e34ade42-3f4d-4ffb-96dc-1c6e40b6902f" providerId="ADAL" clId="{39C5089A-5093-4E7D-A68B-365EC8129CB9}" dt="2024-05-20T18:02:01.639" v="429"/>
          <ac:spMkLst>
            <pc:docMk/>
            <pc:sldMk cId="1717468709" sldId="260"/>
            <ac:spMk id="202" creationId="{789DE9F0-2821-F393-EBFE-FBEC0C773CCF}"/>
          </ac:spMkLst>
        </pc:spChg>
        <pc:spChg chg="mod">
          <ac:chgData name="Anna Sterner" userId="e34ade42-3f4d-4ffb-96dc-1c6e40b6902f" providerId="ADAL" clId="{39C5089A-5093-4E7D-A68B-365EC8129CB9}" dt="2024-05-20T18:02:01.639" v="429"/>
          <ac:spMkLst>
            <pc:docMk/>
            <pc:sldMk cId="1717468709" sldId="260"/>
            <ac:spMk id="203" creationId="{0327D996-0B8B-AF48-BEBC-89D27EBC2CF2}"/>
          </ac:spMkLst>
        </pc:spChg>
        <pc:spChg chg="mod">
          <ac:chgData name="Anna Sterner" userId="e34ade42-3f4d-4ffb-96dc-1c6e40b6902f" providerId="ADAL" clId="{39C5089A-5093-4E7D-A68B-365EC8129CB9}" dt="2024-05-20T18:02:01.639" v="429"/>
          <ac:spMkLst>
            <pc:docMk/>
            <pc:sldMk cId="1717468709" sldId="260"/>
            <ac:spMk id="204" creationId="{98054566-B041-BFA7-D858-97B0AB7A408E}"/>
          </ac:spMkLst>
        </pc:spChg>
        <pc:spChg chg="mod">
          <ac:chgData name="Anna Sterner" userId="e34ade42-3f4d-4ffb-96dc-1c6e40b6902f" providerId="ADAL" clId="{39C5089A-5093-4E7D-A68B-365EC8129CB9}" dt="2024-05-20T18:02:01.639" v="429"/>
          <ac:spMkLst>
            <pc:docMk/>
            <pc:sldMk cId="1717468709" sldId="260"/>
            <ac:spMk id="205" creationId="{84AA428F-BE00-6606-C44C-CE4449E5104A}"/>
          </ac:spMkLst>
        </pc:spChg>
        <pc:spChg chg="mod">
          <ac:chgData name="Anna Sterner" userId="e34ade42-3f4d-4ffb-96dc-1c6e40b6902f" providerId="ADAL" clId="{39C5089A-5093-4E7D-A68B-365EC8129CB9}" dt="2024-05-20T18:02:01.639" v="429"/>
          <ac:spMkLst>
            <pc:docMk/>
            <pc:sldMk cId="1717468709" sldId="260"/>
            <ac:spMk id="206" creationId="{252D216F-EF4B-060A-0633-161124AB9819}"/>
          </ac:spMkLst>
        </pc:spChg>
        <pc:spChg chg="mod">
          <ac:chgData name="Anna Sterner" userId="e34ade42-3f4d-4ffb-96dc-1c6e40b6902f" providerId="ADAL" clId="{39C5089A-5093-4E7D-A68B-365EC8129CB9}" dt="2024-05-20T18:02:01.639" v="429"/>
          <ac:spMkLst>
            <pc:docMk/>
            <pc:sldMk cId="1717468709" sldId="260"/>
            <ac:spMk id="207" creationId="{C90B309C-2B1F-A3FB-46D2-AE864178BBBA}"/>
          </ac:spMkLst>
        </pc:spChg>
        <pc:spChg chg="mod">
          <ac:chgData name="Anna Sterner" userId="e34ade42-3f4d-4ffb-96dc-1c6e40b6902f" providerId="ADAL" clId="{39C5089A-5093-4E7D-A68B-365EC8129CB9}" dt="2024-05-20T18:02:01.639" v="429"/>
          <ac:spMkLst>
            <pc:docMk/>
            <pc:sldMk cId="1717468709" sldId="260"/>
            <ac:spMk id="208" creationId="{562C8071-C66E-398C-20C5-1A243270D99E}"/>
          </ac:spMkLst>
        </pc:spChg>
        <pc:spChg chg="mod">
          <ac:chgData name="Anna Sterner" userId="e34ade42-3f4d-4ffb-96dc-1c6e40b6902f" providerId="ADAL" clId="{39C5089A-5093-4E7D-A68B-365EC8129CB9}" dt="2024-05-20T18:02:01.639" v="429"/>
          <ac:spMkLst>
            <pc:docMk/>
            <pc:sldMk cId="1717468709" sldId="260"/>
            <ac:spMk id="209" creationId="{2A8B24E4-22EF-2A25-0BB0-B4214F838C9C}"/>
          </ac:spMkLst>
        </pc:spChg>
        <pc:spChg chg="mod">
          <ac:chgData name="Anna Sterner" userId="e34ade42-3f4d-4ffb-96dc-1c6e40b6902f" providerId="ADAL" clId="{39C5089A-5093-4E7D-A68B-365EC8129CB9}" dt="2024-05-20T18:02:01.639" v="429"/>
          <ac:spMkLst>
            <pc:docMk/>
            <pc:sldMk cId="1717468709" sldId="260"/>
            <ac:spMk id="210" creationId="{D5CE8F4F-BE2F-C0B1-5042-EA61B6A45AE0}"/>
          </ac:spMkLst>
        </pc:spChg>
        <pc:spChg chg="mod">
          <ac:chgData name="Anna Sterner" userId="e34ade42-3f4d-4ffb-96dc-1c6e40b6902f" providerId="ADAL" clId="{39C5089A-5093-4E7D-A68B-365EC8129CB9}" dt="2024-05-20T18:02:01.639" v="429"/>
          <ac:spMkLst>
            <pc:docMk/>
            <pc:sldMk cId="1717468709" sldId="260"/>
            <ac:spMk id="211" creationId="{CB9BA564-1CCC-4126-6B78-63E21889C3FF}"/>
          </ac:spMkLst>
        </pc:spChg>
        <pc:spChg chg="mod">
          <ac:chgData name="Anna Sterner" userId="e34ade42-3f4d-4ffb-96dc-1c6e40b6902f" providerId="ADAL" clId="{39C5089A-5093-4E7D-A68B-365EC8129CB9}" dt="2024-05-20T18:02:01.639" v="429"/>
          <ac:spMkLst>
            <pc:docMk/>
            <pc:sldMk cId="1717468709" sldId="260"/>
            <ac:spMk id="212" creationId="{22CAC49F-5100-EC7B-A0F3-C6BCEF14218C}"/>
          </ac:spMkLst>
        </pc:spChg>
        <pc:spChg chg="mod">
          <ac:chgData name="Anna Sterner" userId="e34ade42-3f4d-4ffb-96dc-1c6e40b6902f" providerId="ADAL" clId="{39C5089A-5093-4E7D-A68B-365EC8129CB9}" dt="2024-05-20T18:02:01.639" v="429"/>
          <ac:spMkLst>
            <pc:docMk/>
            <pc:sldMk cId="1717468709" sldId="260"/>
            <ac:spMk id="213" creationId="{F23DEDC0-9356-A92A-CBAA-4000B37A7FA8}"/>
          </ac:spMkLst>
        </pc:spChg>
        <pc:spChg chg="mod">
          <ac:chgData name="Anna Sterner" userId="e34ade42-3f4d-4ffb-96dc-1c6e40b6902f" providerId="ADAL" clId="{39C5089A-5093-4E7D-A68B-365EC8129CB9}" dt="2024-05-20T18:02:01.639" v="429"/>
          <ac:spMkLst>
            <pc:docMk/>
            <pc:sldMk cId="1717468709" sldId="260"/>
            <ac:spMk id="214" creationId="{9D72EEB0-6B64-568E-A266-992255C22FC8}"/>
          </ac:spMkLst>
        </pc:spChg>
        <pc:spChg chg="mod">
          <ac:chgData name="Anna Sterner" userId="e34ade42-3f4d-4ffb-96dc-1c6e40b6902f" providerId="ADAL" clId="{39C5089A-5093-4E7D-A68B-365EC8129CB9}" dt="2024-05-20T18:02:01.639" v="429"/>
          <ac:spMkLst>
            <pc:docMk/>
            <pc:sldMk cId="1717468709" sldId="260"/>
            <ac:spMk id="215" creationId="{84919F5E-56BD-BA0B-F9F2-C6BCE800EB79}"/>
          </ac:spMkLst>
        </pc:spChg>
        <pc:spChg chg="mod">
          <ac:chgData name="Anna Sterner" userId="e34ade42-3f4d-4ffb-96dc-1c6e40b6902f" providerId="ADAL" clId="{39C5089A-5093-4E7D-A68B-365EC8129CB9}" dt="2024-05-20T18:02:01.639" v="429"/>
          <ac:spMkLst>
            <pc:docMk/>
            <pc:sldMk cId="1717468709" sldId="260"/>
            <ac:spMk id="216" creationId="{23A3CC7C-27A0-8EA9-4F9D-33C34DA3EDC3}"/>
          </ac:spMkLst>
        </pc:spChg>
        <pc:spChg chg="mod">
          <ac:chgData name="Anna Sterner" userId="e34ade42-3f4d-4ffb-96dc-1c6e40b6902f" providerId="ADAL" clId="{39C5089A-5093-4E7D-A68B-365EC8129CB9}" dt="2024-05-20T18:02:01.639" v="429"/>
          <ac:spMkLst>
            <pc:docMk/>
            <pc:sldMk cId="1717468709" sldId="260"/>
            <ac:spMk id="217" creationId="{C6E90D42-0A0B-14FC-D788-255F42C9D815}"/>
          </ac:spMkLst>
        </pc:spChg>
        <pc:spChg chg="mod">
          <ac:chgData name="Anna Sterner" userId="e34ade42-3f4d-4ffb-96dc-1c6e40b6902f" providerId="ADAL" clId="{39C5089A-5093-4E7D-A68B-365EC8129CB9}" dt="2024-05-20T18:02:01.639" v="429"/>
          <ac:spMkLst>
            <pc:docMk/>
            <pc:sldMk cId="1717468709" sldId="260"/>
            <ac:spMk id="218" creationId="{F8BB3E74-0977-ABA9-F7AB-67886EA5DAA7}"/>
          </ac:spMkLst>
        </pc:spChg>
        <pc:spChg chg="mod">
          <ac:chgData name="Anna Sterner" userId="e34ade42-3f4d-4ffb-96dc-1c6e40b6902f" providerId="ADAL" clId="{39C5089A-5093-4E7D-A68B-365EC8129CB9}" dt="2024-05-20T18:02:01.639" v="429"/>
          <ac:spMkLst>
            <pc:docMk/>
            <pc:sldMk cId="1717468709" sldId="260"/>
            <ac:spMk id="219" creationId="{6EC8DE44-5539-6812-8A8F-9C0C8B03D630}"/>
          </ac:spMkLst>
        </pc:spChg>
        <pc:spChg chg="mod">
          <ac:chgData name="Anna Sterner" userId="e34ade42-3f4d-4ffb-96dc-1c6e40b6902f" providerId="ADAL" clId="{39C5089A-5093-4E7D-A68B-365EC8129CB9}" dt="2024-05-20T18:02:01.639" v="429"/>
          <ac:spMkLst>
            <pc:docMk/>
            <pc:sldMk cId="1717468709" sldId="260"/>
            <ac:spMk id="220" creationId="{82A0AB39-8A21-F9C3-F11A-14576AAB73F5}"/>
          </ac:spMkLst>
        </pc:spChg>
        <pc:spChg chg="mod">
          <ac:chgData name="Anna Sterner" userId="e34ade42-3f4d-4ffb-96dc-1c6e40b6902f" providerId="ADAL" clId="{39C5089A-5093-4E7D-A68B-365EC8129CB9}" dt="2024-05-20T18:02:01.639" v="429"/>
          <ac:spMkLst>
            <pc:docMk/>
            <pc:sldMk cId="1717468709" sldId="260"/>
            <ac:spMk id="221" creationId="{0AF8FF49-7DEB-377E-298E-0A2E0A1C5A42}"/>
          </ac:spMkLst>
        </pc:spChg>
        <pc:spChg chg="mod">
          <ac:chgData name="Anna Sterner" userId="e34ade42-3f4d-4ffb-96dc-1c6e40b6902f" providerId="ADAL" clId="{39C5089A-5093-4E7D-A68B-365EC8129CB9}" dt="2024-05-20T18:02:01.639" v="429"/>
          <ac:spMkLst>
            <pc:docMk/>
            <pc:sldMk cId="1717468709" sldId="260"/>
            <ac:spMk id="222" creationId="{1F5986B8-2092-E342-4601-44EF60FB3E0C}"/>
          </ac:spMkLst>
        </pc:spChg>
        <pc:spChg chg="mod">
          <ac:chgData name="Anna Sterner" userId="e34ade42-3f4d-4ffb-96dc-1c6e40b6902f" providerId="ADAL" clId="{39C5089A-5093-4E7D-A68B-365EC8129CB9}" dt="2024-05-20T18:02:01.639" v="429"/>
          <ac:spMkLst>
            <pc:docMk/>
            <pc:sldMk cId="1717468709" sldId="260"/>
            <ac:spMk id="223" creationId="{281B59B0-243C-74CE-6C46-7A17DD128426}"/>
          </ac:spMkLst>
        </pc:spChg>
        <pc:spChg chg="mod">
          <ac:chgData name="Anna Sterner" userId="e34ade42-3f4d-4ffb-96dc-1c6e40b6902f" providerId="ADAL" clId="{39C5089A-5093-4E7D-A68B-365EC8129CB9}" dt="2024-05-20T18:02:01.639" v="429"/>
          <ac:spMkLst>
            <pc:docMk/>
            <pc:sldMk cId="1717468709" sldId="260"/>
            <ac:spMk id="224" creationId="{D7BE2A56-9A6C-0FE2-BCBA-150ADA43A825}"/>
          </ac:spMkLst>
        </pc:spChg>
        <pc:spChg chg="mod">
          <ac:chgData name="Anna Sterner" userId="e34ade42-3f4d-4ffb-96dc-1c6e40b6902f" providerId="ADAL" clId="{39C5089A-5093-4E7D-A68B-365EC8129CB9}" dt="2024-05-20T18:02:01.639" v="429"/>
          <ac:spMkLst>
            <pc:docMk/>
            <pc:sldMk cId="1717468709" sldId="260"/>
            <ac:spMk id="225" creationId="{0EA1B5AB-FF0F-0848-7FCD-835140747081}"/>
          </ac:spMkLst>
        </pc:spChg>
        <pc:spChg chg="mod">
          <ac:chgData name="Anna Sterner" userId="e34ade42-3f4d-4ffb-96dc-1c6e40b6902f" providerId="ADAL" clId="{39C5089A-5093-4E7D-A68B-365EC8129CB9}" dt="2024-05-20T18:02:01.639" v="429"/>
          <ac:spMkLst>
            <pc:docMk/>
            <pc:sldMk cId="1717468709" sldId="260"/>
            <ac:spMk id="226" creationId="{FC5096ED-EF45-1EEC-1D60-645672D7F731}"/>
          </ac:spMkLst>
        </pc:spChg>
        <pc:spChg chg="mod">
          <ac:chgData name="Anna Sterner" userId="e34ade42-3f4d-4ffb-96dc-1c6e40b6902f" providerId="ADAL" clId="{39C5089A-5093-4E7D-A68B-365EC8129CB9}" dt="2024-05-20T18:02:01.639" v="429"/>
          <ac:spMkLst>
            <pc:docMk/>
            <pc:sldMk cId="1717468709" sldId="260"/>
            <ac:spMk id="227" creationId="{26899A2E-8595-934D-A219-327FB745351F}"/>
          </ac:spMkLst>
        </pc:spChg>
        <pc:spChg chg="mod">
          <ac:chgData name="Anna Sterner" userId="e34ade42-3f4d-4ffb-96dc-1c6e40b6902f" providerId="ADAL" clId="{39C5089A-5093-4E7D-A68B-365EC8129CB9}" dt="2024-05-20T18:02:01.639" v="429"/>
          <ac:spMkLst>
            <pc:docMk/>
            <pc:sldMk cId="1717468709" sldId="260"/>
            <ac:spMk id="228" creationId="{5F82D571-FE40-9AB0-AC11-8488C30B2F41}"/>
          </ac:spMkLst>
        </pc:spChg>
        <pc:spChg chg="mod">
          <ac:chgData name="Anna Sterner" userId="e34ade42-3f4d-4ffb-96dc-1c6e40b6902f" providerId="ADAL" clId="{39C5089A-5093-4E7D-A68B-365EC8129CB9}" dt="2024-05-20T18:02:01.639" v="429"/>
          <ac:spMkLst>
            <pc:docMk/>
            <pc:sldMk cId="1717468709" sldId="260"/>
            <ac:spMk id="229" creationId="{3252BE63-C476-C69A-E2D1-5DE96F387694}"/>
          </ac:spMkLst>
        </pc:spChg>
        <pc:spChg chg="mod">
          <ac:chgData name="Anna Sterner" userId="e34ade42-3f4d-4ffb-96dc-1c6e40b6902f" providerId="ADAL" clId="{39C5089A-5093-4E7D-A68B-365EC8129CB9}" dt="2024-05-20T18:02:01.639" v="429"/>
          <ac:spMkLst>
            <pc:docMk/>
            <pc:sldMk cId="1717468709" sldId="260"/>
            <ac:spMk id="230" creationId="{6C670E32-EE01-A484-2F35-7D84F362F441}"/>
          </ac:spMkLst>
        </pc:spChg>
        <pc:spChg chg="mod">
          <ac:chgData name="Anna Sterner" userId="e34ade42-3f4d-4ffb-96dc-1c6e40b6902f" providerId="ADAL" clId="{39C5089A-5093-4E7D-A68B-365EC8129CB9}" dt="2024-05-20T18:02:01.639" v="429"/>
          <ac:spMkLst>
            <pc:docMk/>
            <pc:sldMk cId="1717468709" sldId="260"/>
            <ac:spMk id="231" creationId="{11773894-40BF-742C-2102-4320F0157912}"/>
          </ac:spMkLst>
        </pc:spChg>
        <pc:spChg chg="mod">
          <ac:chgData name="Anna Sterner" userId="e34ade42-3f4d-4ffb-96dc-1c6e40b6902f" providerId="ADAL" clId="{39C5089A-5093-4E7D-A68B-365EC8129CB9}" dt="2024-05-20T18:02:01.639" v="429"/>
          <ac:spMkLst>
            <pc:docMk/>
            <pc:sldMk cId="1717468709" sldId="260"/>
            <ac:spMk id="232" creationId="{CD1AF2B3-E959-7E2B-ADBF-46C5CCFC24E8}"/>
          </ac:spMkLst>
        </pc:spChg>
        <pc:spChg chg="mod">
          <ac:chgData name="Anna Sterner" userId="e34ade42-3f4d-4ffb-96dc-1c6e40b6902f" providerId="ADAL" clId="{39C5089A-5093-4E7D-A68B-365EC8129CB9}" dt="2024-05-20T18:02:01.639" v="429"/>
          <ac:spMkLst>
            <pc:docMk/>
            <pc:sldMk cId="1717468709" sldId="260"/>
            <ac:spMk id="233" creationId="{DDC1317C-CBEB-06A0-BDF8-1332B41D5015}"/>
          </ac:spMkLst>
        </pc:spChg>
        <pc:spChg chg="mod">
          <ac:chgData name="Anna Sterner" userId="e34ade42-3f4d-4ffb-96dc-1c6e40b6902f" providerId="ADAL" clId="{39C5089A-5093-4E7D-A68B-365EC8129CB9}" dt="2024-05-20T18:02:01.639" v="429"/>
          <ac:spMkLst>
            <pc:docMk/>
            <pc:sldMk cId="1717468709" sldId="260"/>
            <ac:spMk id="234" creationId="{C6DC42D1-EC7C-2AE8-2EE5-9CB41BC124B1}"/>
          </ac:spMkLst>
        </pc:spChg>
        <pc:spChg chg="mod">
          <ac:chgData name="Anna Sterner" userId="e34ade42-3f4d-4ffb-96dc-1c6e40b6902f" providerId="ADAL" clId="{39C5089A-5093-4E7D-A68B-365EC8129CB9}" dt="2024-05-20T18:02:01.639" v="429"/>
          <ac:spMkLst>
            <pc:docMk/>
            <pc:sldMk cId="1717468709" sldId="260"/>
            <ac:spMk id="235" creationId="{95289283-4267-3DD2-8E8A-6A089730695D}"/>
          </ac:spMkLst>
        </pc:spChg>
        <pc:spChg chg="mod">
          <ac:chgData name="Anna Sterner" userId="e34ade42-3f4d-4ffb-96dc-1c6e40b6902f" providerId="ADAL" clId="{39C5089A-5093-4E7D-A68B-365EC8129CB9}" dt="2024-05-20T18:02:01.639" v="429"/>
          <ac:spMkLst>
            <pc:docMk/>
            <pc:sldMk cId="1717468709" sldId="260"/>
            <ac:spMk id="236" creationId="{49A4897E-7BB2-994F-5DB2-58DBDDC133D6}"/>
          </ac:spMkLst>
        </pc:spChg>
        <pc:spChg chg="mod">
          <ac:chgData name="Anna Sterner" userId="e34ade42-3f4d-4ffb-96dc-1c6e40b6902f" providerId="ADAL" clId="{39C5089A-5093-4E7D-A68B-365EC8129CB9}" dt="2024-05-20T18:02:01.639" v="429"/>
          <ac:spMkLst>
            <pc:docMk/>
            <pc:sldMk cId="1717468709" sldId="260"/>
            <ac:spMk id="237" creationId="{C0B6A582-A133-361F-6276-AC1B93C4CDCF}"/>
          </ac:spMkLst>
        </pc:spChg>
        <pc:spChg chg="mod">
          <ac:chgData name="Anna Sterner" userId="e34ade42-3f4d-4ffb-96dc-1c6e40b6902f" providerId="ADAL" clId="{39C5089A-5093-4E7D-A68B-365EC8129CB9}" dt="2024-05-20T18:02:01.639" v="429"/>
          <ac:spMkLst>
            <pc:docMk/>
            <pc:sldMk cId="1717468709" sldId="260"/>
            <ac:spMk id="238" creationId="{C4340F28-B8A3-89DB-66B7-CBB69CD49DF8}"/>
          </ac:spMkLst>
        </pc:spChg>
        <pc:spChg chg="mod">
          <ac:chgData name="Anna Sterner" userId="e34ade42-3f4d-4ffb-96dc-1c6e40b6902f" providerId="ADAL" clId="{39C5089A-5093-4E7D-A68B-365EC8129CB9}" dt="2024-05-20T18:02:01.639" v="429"/>
          <ac:spMkLst>
            <pc:docMk/>
            <pc:sldMk cId="1717468709" sldId="260"/>
            <ac:spMk id="239" creationId="{29149CC8-23CA-578D-9041-74084BB0E634}"/>
          </ac:spMkLst>
        </pc:spChg>
        <pc:spChg chg="mod">
          <ac:chgData name="Anna Sterner" userId="e34ade42-3f4d-4ffb-96dc-1c6e40b6902f" providerId="ADAL" clId="{39C5089A-5093-4E7D-A68B-365EC8129CB9}" dt="2024-05-20T18:02:01.639" v="429"/>
          <ac:spMkLst>
            <pc:docMk/>
            <pc:sldMk cId="1717468709" sldId="260"/>
            <ac:spMk id="240" creationId="{5491778A-7C32-C653-2635-761AC1816B50}"/>
          </ac:spMkLst>
        </pc:spChg>
        <pc:spChg chg="mod">
          <ac:chgData name="Anna Sterner" userId="e34ade42-3f4d-4ffb-96dc-1c6e40b6902f" providerId="ADAL" clId="{39C5089A-5093-4E7D-A68B-365EC8129CB9}" dt="2024-05-20T18:02:01.639" v="429"/>
          <ac:spMkLst>
            <pc:docMk/>
            <pc:sldMk cId="1717468709" sldId="260"/>
            <ac:spMk id="241" creationId="{3E710357-680F-7F12-35A9-776618C9E21A}"/>
          </ac:spMkLst>
        </pc:spChg>
        <pc:spChg chg="mod">
          <ac:chgData name="Anna Sterner" userId="e34ade42-3f4d-4ffb-96dc-1c6e40b6902f" providerId="ADAL" clId="{39C5089A-5093-4E7D-A68B-365EC8129CB9}" dt="2024-05-20T18:02:01.639" v="429"/>
          <ac:spMkLst>
            <pc:docMk/>
            <pc:sldMk cId="1717468709" sldId="260"/>
            <ac:spMk id="242" creationId="{E2DE2A96-F0BA-41C7-7714-2F5A16FE3075}"/>
          </ac:spMkLst>
        </pc:spChg>
        <pc:spChg chg="mod">
          <ac:chgData name="Anna Sterner" userId="e34ade42-3f4d-4ffb-96dc-1c6e40b6902f" providerId="ADAL" clId="{39C5089A-5093-4E7D-A68B-365EC8129CB9}" dt="2024-05-20T18:02:01.639" v="429"/>
          <ac:spMkLst>
            <pc:docMk/>
            <pc:sldMk cId="1717468709" sldId="260"/>
            <ac:spMk id="243" creationId="{1D56C29A-58C1-8BA8-4D3E-F478001B931A}"/>
          </ac:spMkLst>
        </pc:spChg>
        <pc:spChg chg="mod">
          <ac:chgData name="Anna Sterner" userId="e34ade42-3f4d-4ffb-96dc-1c6e40b6902f" providerId="ADAL" clId="{39C5089A-5093-4E7D-A68B-365EC8129CB9}" dt="2024-05-20T18:02:01.639" v="429"/>
          <ac:spMkLst>
            <pc:docMk/>
            <pc:sldMk cId="1717468709" sldId="260"/>
            <ac:spMk id="244" creationId="{B96840BD-2DAE-E640-6EEF-E3EC79F3AA1E}"/>
          </ac:spMkLst>
        </pc:spChg>
        <pc:spChg chg="mod">
          <ac:chgData name="Anna Sterner" userId="e34ade42-3f4d-4ffb-96dc-1c6e40b6902f" providerId="ADAL" clId="{39C5089A-5093-4E7D-A68B-365EC8129CB9}" dt="2024-05-20T18:02:01.639" v="429"/>
          <ac:spMkLst>
            <pc:docMk/>
            <pc:sldMk cId="1717468709" sldId="260"/>
            <ac:spMk id="245" creationId="{5ACCB146-16F2-4F3B-E010-796AD256D073}"/>
          </ac:spMkLst>
        </pc:spChg>
        <pc:spChg chg="mod">
          <ac:chgData name="Anna Sterner" userId="e34ade42-3f4d-4ffb-96dc-1c6e40b6902f" providerId="ADAL" clId="{39C5089A-5093-4E7D-A68B-365EC8129CB9}" dt="2024-05-20T18:02:01.639" v="429"/>
          <ac:spMkLst>
            <pc:docMk/>
            <pc:sldMk cId="1717468709" sldId="260"/>
            <ac:spMk id="246" creationId="{A3B0E33E-D0D4-183F-FB0A-5B3D372E913C}"/>
          </ac:spMkLst>
        </pc:spChg>
        <pc:spChg chg="mod">
          <ac:chgData name="Anna Sterner" userId="e34ade42-3f4d-4ffb-96dc-1c6e40b6902f" providerId="ADAL" clId="{39C5089A-5093-4E7D-A68B-365EC8129CB9}" dt="2024-05-20T18:02:01.639" v="429"/>
          <ac:spMkLst>
            <pc:docMk/>
            <pc:sldMk cId="1717468709" sldId="260"/>
            <ac:spMk id="247" creationId="{3068C1F6-F2AD-538B-5909-3FABF9A879AA}"/>
          </ac:spMkLst>
        </pc:spChg>
        <pc:spChg chg="mod">
          <ac:chgData name="Anna Sterner" userId="e34ade42-3f4d-4ffb-96dc-1c6e40b6902f" providerId="ADAL" clId="{39C5089A-5093-4E7D-A68B-365EC8129CB9}" dt="2024-05-20T18:02:01.639" v="429"/>
          <ac:spMkLst>
            <pc:docMk/>
            <pc:sldMk cId="1717468709" sldId="260"/>
            <ac:spMk id="248" creationId="{C339E737-2501-609E-102C-FD3CAC9D623A}"/>
          </ac:spMkLst>
        </pc:spChg>
        <pc:spChg chg="mod">
          <ac:chgData name="Anna Sterner" userId="e34ade42-3f4d-4ffb-96dc-1c6e40b6902f" providerId="ADAL" clId="{39C5089A-5093-4E7D-A68B-365EC8129CB9}" dt="2024-05-20T18:02:01.639" v="429"/>
          <ac:spMkLst>
            <pc:docMk/>
            <pc:sldMk cId="1717468709" sldId="260"/>
            <ac:spMk id="249" creationId="{96E433FB-541D-254F-C092-1E9FE6F36BF9}"/>
          </ac:spMkLst>
        </pc:spChg>
        <pc:spChg chg="mod">
          <ac:chgData name="Anna Sterner" userId="e34ade42-3f4d-4ffb-96dc-1c6e40b6902f" providerId="ADAL" clId="{39C5089A-5093-4E7D-A68B-365EC8129CB9}" dt="2024-05-20T18:02:01.639" v="429"/>
          <ac:spMkLst>
            <pc:docMk/>
            <pc:sldMk cId="1717468709" sldId="260"/>
            <ac:spMk id="250" creationId="{9880F6B6-E704-B596-453C-9CE1E03FFE24}"/>
          </ac:spMkLst>
        </pc:spChg>
        <pc:spChg chg="mod">
          <ac:chgData name="Anna Sterner" userId="e34ade42-3f4d-4ffb-96dc-1c6e40b6902f" providerId="ADAL" clId="{39C5089A-5093-4E7D-A68B-365EC8129CB9}" dt="2024-05-20T18:02:01.639" v="429"/>
          <ac:spMkLst>
            <pc:docMk/>
            <pc:sldMk cId="1717468709" sldId="260"/>
            <ac:spMk id="251" creationId="{420B1B9F-7FF1-EE69-0281-0BD3C149E375}"/>
          </ac:spMkLst>
        </pc:spChg>
        <pc:spChg chg="mod">
          <ac:chgData name="Anna Sterner" userId="e34ade42-3f4d-4ffb-96dc-1c6e40b6902f" providerId="ADAL" clId="{39C5089A-5093-4E7D-A68B-365EC8129CB9}" dt="2024-05-20T18:02:01.639" v="429"/>
          <ac:spMkLst>
            <pc:docMk/>
            <pc:sldMk cId="1717468709" sldId="260"/>
            <ac:spMk id="252" creationId="{EE329149-02A1-DF30-45AB-377FD9AF66CD}"/>
          </ac:spMkLst>
        </pc:spChg>
        <pc:spChg chg="mod">
          <ac:chgData name="Anna Sterner" userId="e34ade42-3f4d-4ffb-96dc-1c6e40b6902f" providerId="ADAL" clId="{39C5089A-5093-4E7D-A68B-365EC8129CB9}" dt="2024-05-20T18:02:01.639" v="429"/>
          <ac:spMkLst>
            <pc:docMk/>
            <pc:sldMk cId="1717468709" sldId="260"/>
            <ac:spMk id="253" creationId="{1E6CBB82-911F-EE25-4727-F9FC3F75492A}"/>
          </ac:spMkLst>
        </pc:spChg>
        <pc:spChg chg="mod">
          <ac:chgData name="Anna Sterner" userId="e34ade42-3f4d-4ffb-96dc-1c6e40b6902f" providerId="ADAL" clId="{39C5089A-5093-4E7D-A68B-365EC8129CB9}" dt="2024-05-20T18:02:01.639" v="429"/>
          <ac:spMkLst>
            <pc:docMk/>
            <pc:sldMk cId="1717468709" sldId="260"/>
            <ac:spMk id="254" creationId="{C12259F7-0F47-C263-7AC3-64121AF901EC}"/>
          </ac:spMkLst>
        </pc:spChg>
        <pc:spChg chg="mod">
          <ac:chgData name="Anna Sterner" userId="e34ade42-3f4d-4ffb-96dc-1c6e40b6902f" providerId="ADAL" clId="{39C5089A-5093-4E7D-A68B-365EC8129CB9}" dt="2024-05-20T18:02:01.639" v="429"/>
          <ac:spMkLst>
            <pc:docMk/>
            <pc:sldMk cId="1717468709" sldId="260"/>
            <ac:spMk id="255" creationId="{C4CC3C94-F95A-F39C-1AAE-0F6C08768676}"/>
          </ac:spMkLst>
        </pc:spChg>
        <pc:spChg chg="mod">
          <ac:chgData name="Anna Sterner" userId="e34ade42-3f4d-4ffb-96dc-1c6e40b6902f" providerId="ADAL" clId="{39C5089A-5093-4E7D-A68B-365EC8129CB9}" dt="2024-05-20T18:02:01.639" v="429"/>
          <ac:spMkLst>
            <pc:docMk/>
            <pc:sldMk cId="1717468709" sldId="260"/>
            <ac:spMk id="256" creationId="{8C641AD4-DAF7-42A6-AB58-646956D36EBE}"/>
          </ac:spMkLst>
        </pc:spChg>
        <pc:spChg chg="mod">
          <ac:chgData name="Anna Sterner" userId="e34ade42-3f4d-4ffb-96dc-1c6e40b6902f" providerId="ADAL" clId="{39C5089A-5093-4E7D-A68B-365EC8129CB9}" dt="2024-05-20T18:02:01.639" v="429"/>
          <ac:spMkLst>
            <pc:docMk/>
            <pc:sldMk cId="1717468709" sldId="260"/>
            <ac:spMk id="257" creationId="{CF401AD4-6BDA-5E88-E250-9BFCCE4D5D81}"/>
          </ac:spMkLst>
        </pc:spChg>
        <pc:spChg chg="mod">
          <ac:chgData name="Anna Sterner" userId="e34ade42-3f4d-4ffb-96dc-1c6e40b6902f" providerId="ADAL" clId="{39C5089A-5093-4E7D-A68B-365EC8129CB9}" dt="2024-05-20T18:02:01.639" v="429"/>
          <ac:spMkLst>
            <pc:docMk/>
            <pc:sldMk cId="1717468709" sldId="260"/>
            <ac:spMk id="258" creationId="{0E910C1B-01E9-9C16-CF6D-65BCCB05517E}"/>
          </ac:spMkLst>
        </pc:spChg>
        <pc:spChg chg="mod">
          <ac:chgData name="Anna Sterner" userId="e34ade42-3f4d-4ffb-96dc-1c6e40b6902f" providerId="ADAL" clId="{39C5089A-5093-4E7D-A68B-365EC8129CB9}" dt="2024-05-20T18:02:01.639" v="429"/>
          <ac:spMkLst>
            <pc:docMk/>
            <pc:sldMk cId="1717468709" sldId="260"/>
            <ac:spMk id="259" creationId="{148164B6-BA15-DF91-49C8-B9B48DDD85E9}"/>
          </ac:spMkLst>
        </pc:spChg>
        <pc:spChg chg="mod">
          <ac:chgData name="Anna Sterner" userId="e34ade42-3f4d-4ffb-96dc-1c6e40b6902f" providerId="ADAL" clId="{39C5089A-5093-4E7D-A68B-365EC8129CB9}" dt="2024-05-20T18:02:01.639" v="429"/>
          <ac:spMkLst>
            <pc:docMk/>
            <pc:sldMk cId="1717468709" sldId="260"/>
            <ac:spMk id="260" creationId="{736216F8-44EC-097A-1B78-3C9D3C0588EA}"/>
          </ac:spMkLst>
        </pc:spChg>
        <pc:spChg chg="mod">
          <ac:chgData name="Anna Sterner" userId="e34ade42-3f4d-4ffb-96dc-1c6e40b6902f" providerId="ADAL" clId="{39C5089A-5093-4E7D-A68B-365EC8129CB9}" dt="2024-05-20T18:02:01.639" v="429"/>
          <ac:spMkLst>
            <pc:docMk/>
            <pc:sldMk cId="1717468709" sldId="260"/>
            <ac:spMk id="261" creationId="{6553AA98-8C83-C1E3-D1F7-37F5D0F624F8}"/>
          </ac:spMkLst>
        </pc:spChg>
        <pc:spChg chg="mod">
          <ac:chgData name="Anna Sterner" userId="e34ade42-3f4d-4ffb-96dc-1c6e40b6902f" providerId="ADAL" clId="{39C5089A-5093-4E7D-A68B-365EC8129CB9}" dt="2024-05-20T18:02:01.639" v="429"/>
          <ac:spMkLst>
            <pc:docMk/>
            <pc:sldMk cId="1717468709" sldId="260"/>
            <ac:spMk id="262" creationId="{B69EB00D-D871-2D9B-7EBC-6E0FBA5885B6}"/>
          </ac:spMkLst>
        </pc:spChg>
        <pc:spChg chg="mod">
          <ac:chgData name="Anna Sterner" userId="e34ade42-3f4d-4ffb-96dc-1c6e40b6902f" providerId="ADAL" clId="{39C5089A-5093-4E7D-A68B-365EC8129CB9}" dt="2024-05-20T18:02:01.639" v="429"/>
          <ac:spMkLst>
            <pc:docMk/>
            <pc:sldMk cId="1717468709" sldId="260"/>
            <ac:spMk id="263" creationId="{7A639753-21DE-EFAF-CFE2-D9446CD06DE5}"/>
          </ac:spMkLst>
        </pc:spChg>
        <pc:spChg chg="mod">
          <ac:chgData name="Anna Sterner" userId="e34ade42-3f4d-4ffb-96dc-1c6e40b6902f" providerId="ADAL" clId="{39C5089A-5093-4E7D-A68B-365EC8129CB9}" dt="2024-05-20T18:02:01.639" v="429"/>
          <ac:spMkLst>
            <pc:docMk/>
            <pc:sldMk cId="1717468709" sldId="260"/>
            <ac:spMk id="264" creationId="{47E30A9C-C3DC-8E70-EB4A-C80432D62CAA}"/>
          </ac:spMkLst>
        </pc:spChg>
        <pc:spChg chg="mod">
          <ac:chgData name="Anna Sterner" userId="e34ade42-3f4d-4ffb-96dc-1c6e40b6902f" providerId="ADAL" clId="{39C5089A-5093-4E7D-A68B-365EC8129CB9}" dt="2024-05-20T18:02:01.639" v="429"/>
          <ac:spMkLst>
            <pc:docMk/>
            <pc:sldMk cId="1717468709" sldId="260"/>
            <ac:spMk id="265" creationId="{4DFC93A9-38F9-3D11-ED5A-4182F56EA5B8}"/>
          </ac:spMkLst>
        </pc:spChg>
        <pc:spChg chg="mod">
          <ac:chgData name="Anna Sterner" userId="e34ade42-3f4d-4ffb-96dc-1c6e40b6902f" providerId="ADAL" clId="{39C5089A-5093-4E7D-A68B-365EC8129CB9}" dt="2024-05-20T18:02:01.639" v="429"/>
          <ac:spMkLst>
            <pc:docMk/>
            <pc:sldMk cId="1717468709" sldId="260"/>
            <ac:spMk id="266" creationId="{1869F995-3045-F2E9-A0C9-6F538CC9E113}"/>
          </ac:spMkLst>
        </pc:spChg>
        <pc:spChg chg="mod">
          <ac:chgData name="Anna Sterner" userId="e34ade42-3f4d-4ffb-96dc-1c6e40b6902f" providerId="ADAL" clId="{39C5089A-5093-4E7D-A68B-365EC8129CB9}" dt="2024-05-20T18:02:01.639" v="429"/>
          <ac:spMkLst>
            <pc:docMk/>
            <pc:sldMk cId="1717468709" sldId="260"/>
            <ac:spMk id="267" creationId="{735A8A8C-1304-2197-B633-074BD371BE14}"/>
          </ac:spMkLst>
        </pc:spChg>
        <pc:spChg chg="mod">
          <ac:chgData name="Anna Sterner" userId="e34ade42-3f4d-4ffb-96dc-1c6e40b6902f" providerId="ADAL" clId="{39C5089A-5093-4E7D-A68B-365EC8129CB9}" dt="2024-05-20T18:02:01.639" v="429"/>
          <ac:spMkLst>
            <pc:docMk/>
            <pc:sldMk cId="1717468709" sldId="260"/>
            <ac:spMk id="268" creationId="{36E8F057-C29F-D2C8-25E9-64E5399B39D0}"/>
          </ac:spMkLst>
        </pc:spChg>
        <pc:spChg chg="mod">
          <ac:chgData name="Anna Sterner" userId="e34ade42-3f4d-4ffb-96dc-1c6e40b6902f" providerId="ADAL" clId="{39C5089A-5093-4E7D-A68B-365EC8129CB9}" dt="2024-05-20T18:02:01.639" v="429"/>
          <ac:spMkLst>
            <pc:docMk/>
            <pc:sldMk cId="1717468709" sldId="260"/>
            <ac:spMk id="269" creationId="{1C02E93C-E591-A14B-D4FD-C43982B6EAFD}"/>
          </ac:spMkLst>
        </pc:spChg>
        <pc:spChg chg="mod">
          <ac:chgData name="Anna Sterner" userId="e34ade42-3f4d-4ffb-96dc-1c6e40b6902f" providerId="ADAL" clId="{39C5089A-5093-4E7D-A68B-365EC8129CB9}" dt="2024-05-20T18:02:01.639" v="429"/>
          <ac:spMkLst>
            <pc:docMk/>
            <pc:sldMk cId="1717468709" sldId="260"/>
            <ac:spMk id="270" creationId="{9353205C-7FBA-FD9D-6071-F43FD3A947B0}"/>
          </ac:spMkLst>
        </pc:spChg>
        <pc:spChg chg="mod">
          <ac:chgData name="Anna Sterner" userId="e34ade42-3f4d-4ffb-96dc-1c6e40b6902f" providerId="ADAL" clId="{39C5089A-5093-4E7D-A68B-365EC8129CB9}" dt="2024-05-20T18:02:01.639" v="429"/>
          <ac:spMkLst>
            <pc:docMk/>
            <pc:sldMk cId="1717468709" sldId="260"/>
            <ac:spMk id="271" creationId="{BB9CA72A-D257-BD34-0810-B14819C9F749}"/>
          </ac:spMkLst>
        </pc:spChg>
        <pc:spChg chg="mod">
          <ac:chgData name="Anna Sterner" userId="e34ade42-3f4d-4ffb-96dc-1c6e40b6902f" providerId="ADAL" clId="{39C5089A-5093-4E7D-A68B-365EC8129CB9}" dt="2024-05-20T18:02:01.639" v="429"/>
          <ac:spMkLst>
            <pc:docMk/>
            <pc:sldMk cId="1717468709" sldId="260"/>
            <ac:spMk id="272" creationId="{39AE3504-38D6-0ED1-E6AD-405446C9F6D3}"/>
          </ac:spMkLst>
        </pc:spChg>
        <pc:spChg chg="mod">
          <ac:chgData name="Anna Sterner" userId="e34ade42-3f4d-4ffb-96dc-1c6e40b6902f" providerId="ADAL" clId="{39C5089A-5093-4E7D-A68B-365EC8129CB9}" dt="2024-05-20T18:02:01.639" v="429"/>
          <ac:spMkLst>
            <pc:docMk/>
            <pc:sldMk cId="1717468709" sldId="260"/>
            <ac:spMk id="273" creationId="{6CDDF3AA-4D21-7E13-A567-77373C359B32}"/>
          </ac:spMkLst>
        </pc:spChg>
        <pc:spChg chg="mod">
          <ac:chgData name="Anna Sterner" userId="e34ade42-3f4d-4ffb-96dc-1c6e40b6902f" providerId="ADAL" clId="{39C5089A-5093-4E7D-A68B-365EC8129CB9}" dt="2024-05-20T18:02:01.639" v="429"/>
          <ac:spMkLst>
            <pc:docMk/>
            <pc:sldMk cId="1717468709" sldId="260"/>
            <ac:spMk id="274" creationId="{5B796C87-A843-8A0D-3D5F-683112ED47C1}"/>
          </ac:spMkLst>
        </pc:spChg>
        <pc:spChg chg="mod">
          <ac:chgData name="Anna Sterner" userId="e34ade42-3f4d-4ffb-96dc-1c6e40b6902f" providerId="ADAL" clId="{39C5089A-5093-4E7D-A68B-365EC8129CB9}" dt="2024-05-20T18:02:01.639" v="429"/>
          <ac:spMkLst>
            <pc:docMk/>
            <pc:sldMk cId="1717468709" sldId="260"/>
            <ac:spMk id="275" creationId="{096D27C3-F861-3EBF-0F07-34CDA481D0EC}"/>
          </ac:spMkLst>
        </pc:spChg>
        <pc:spChg chg="mod">
          <ac:chgData name="Anna Sterner" userId="e34ade42-3f4d-4ffb-96dc-1c6e40b6902f" providerId="ADAL" clId="{39C5089A-5093-4E7D-A68B-365EC8129CB9}" dt="2024-05-20T18:02:01.639" v="429"/>
          <ac:spMkLst>
            <pc:docMk/>
            <pc:sldMk cId="1717468709" sldId="260"/>
            <ac:spMk id="276" creationId="{5EF07008-BA7A-E1DD-349A-7B2794433594}"/>
          </ac:spMkLst>
        </pc:spChg>
        <pc:spChg chg="mod">
          <ac:chgData name="Anna Sterner" userId="e34ade42-3f4d-4ffb-96dc-1c6e40b6902f" providerId="ADAL" clId="{39C5089A-5093-4E7D-A68B-365EC8129CB9}" dt="2024-05-20T18:02:01.639" v="429"/>
          <ac:spMkLst>
            <pc:docMk/>
            <pc:sldMk cId="1717468709" sldId="260"/>
            <ac:spMk id="277" creationId="{1EEB1EC6-04E4-0FBB-B4B1-CFECE0A08C2B}"/>
          </ac:spMkLst>
        </pc:spChg>
        <pc:spChg chg="mod">
          <ac:chgData name="Anna Sterner" userId="e34ade42-3f4d-4ffb-96dc-1c6e40b6902f" providerId="ADAL" clId="{39C5089A-5093-4E7D-A68B-365EC8129CB9}" dt="2024-05-20T18:02:01.639" v="429"/>
          <ac:spMkLst>
            <pc:docMk/>
            <pc:sldMk cId="1717468709" sldId="260"/>
            <ac:spMk id="278" creationId="{1C20654A-951C-C9D1-D9C3-C539EE386CD1}"/>
          </ac:spMkLst>
        </pc:spChg>
        <pc:spChg chg="mod">
          <ac:chgData name="Anna Sterner" userId="e34ade42-3f4d-4ffb-96dc-1c6e40b6902f" providerId="ADAL" clId="{39C5089A-5093-4E7D-A68B-365EC8129CB9}" dt="2024-05-20T18:02:01.639" v="429"/>
          <ac:spMkLst>
            <pc:docMk/>
            <pc:sldMk cId="1717468709" sldId="260"/>
            <ac:spMk id="279" creationId="{62560311-1D46-0513-1FD4-AE59248CE8D0}"/>
          </ac:spMkLst>
        </pc:spChg>
        <pc:spChg chg="mod">
          <ac:chgData name="Anna Sterner" userId="e34ade42-3f4d-4ffb-96dc-1c6e40b6902f" providerId="ADAL" clId="{39C5089A-5093-4E7D-A68B-365EC8129CB9}" dt="2024-05-20T18:02:01.639" v="429"/>
          <ac:spMkLst>
            <pc:docMk/>
            <pc:sldMk cId="1717468709" sldId="260"/>
            <ac:spMk id="280" creationId="{358A8331-9397-DEBB-D6C6-FA4C7E85BC87}"/>
          </ac:spMkLst>
        </pc:spChg>
        <pc:spChg chg="mod">
          <ac:chgData name="Anna Sterner" userId="e34ade42-3f4d-4ffb-96dc-1c6e40b6902f" providerId="ADAL" clId="{39C5089A-5093-4E7D-A68B-365EC8129CB9}" dt="2024-05-20T18:02:01.639" v="429"/>
          <ac:spMkLst>
            <pc:docMk/>
            <pc:sldMk cId="1717468709" sldId="260"/>
            <ac:spMk id="281" creationId="{E46C9F3E-DAB1-B242-A5C1-ECD65DD22653}"/>
          </ac:spMkLst>
        </pc:spChg>
        <pc:spChg chg="mod">
          <ac:chgData name="Anna Sterner" userId="e34ade42-3f4d-4ffb-96dc-1c6e40b6902f" providerId="ADAL" clId="{39C5089A-5093-4E7D-A68B-365EC8129CB9}" dt="2024-05-20T18:02:01.639" v="429"/>
          <ac:spMkLst>
            <pc:docMk/>
            <pc:sldMk cId="1717468709" sldId="260"/>
            <ac:spMk id="282" creationId="{28E50A9F-B572-5710-A0BE-E9A09BEF5A92}"/>
          </ac:spMkLst>
        </pc:spChg>
        <pc:spChg chg="mod">
          <ac:chgData name="Anna Sterner" userId="e34ade42-3f4d-4ffb-96dc-1c6e40b6902f" providerId="ADAL" clId="{39C5089A-5093-4E7D-A68B-365EC8129CB9}" dt="2024-05-20T18:02:01.639" v="429"/>
          <ac:spMkLst>
            <pc:docMk/>
            <pc:sldMk cId="1717468709" sldId="260"/>
            <ac:spMk id="283" creationId="{3AC5A367-5B74-ADA0-0751-D34FEC414E70}"/>
          </ac:spMkLst>
        </pc:spChg>
        <pc:spChg chg="mod">
          <ac:chgData name="Anna Sterner" userId="e34ade42-3f4d-4ffb-96dc-1c6e40b6902f" providerId="ADAL" clId="{39C5089A-5093-4E7D-A68B-365EC8129CB9}" dt="2024-05-20T18:02:01.639" v="429"/>
          <ac:spMkLst>
            <pc:docMk/>
            <pc:sldMk cId="1717468709" sldId="260"/>
            <ac:spMk id="284" creationId="{C88144F8-29C3-B82A-ABF7-C6B922FF9270}"/>
          </ac:spMkLst>
        </pc:spChg>
        <pc:spChg chg="mod">
          <ac:chgData name="Anna Sterner" userId="e34ade42-3f4d-4ffb-96dc-1c6e40b6902f" providerId="ADAL" clId="{39C5089A-5093-4E7D-A68B-365EC8129CB9}" dt="2024-05-20T18:02:01.639" v="429"/>
          <ac:spMkLst>
            <pc:docMk/>
            <pc:sldMk cId="1717468709" sldId="260"/>
            <ac:spMk id="285" creationId="{81D230E8-96B1-066A-67B4-903F175BBF00}"/>
          </ac:spMkLst>
        </pc:spChg>
        <pc:spChg chg="mod">
          <ac:chgData name="Anna Sterner" userId="e34ade42-3f4d-4ffb-96dc-1c6e40b6902f" providerId="ADAL" clId="{39C5089A-5093-4E7D-A68B-365EC8129CB9}" dt="2024-05-20T18:02:01.639" v="429"/>
          <ac:spMkLst>
            <pc:docMk/>
            <pc:sldMk cId="1717468709" sldId="260"/>
            <ac:spMk id="286" creationId="{4B36A4D7-9699-AD72-FAD5-EF4110062750}"/>
          </ac:spMkLst>
        </pc:spChg>
        <pc:spChg chg="mod">
          <ac:chgData name="Anna Sterner" userId="e34ade42-3f4d-4ffb-96dc-1c6e40b6902f" providerId="ADAL" clId="{39C5089A-5093-4E7D-A68B-365EC8129CB9}" dt="2024-05-20T18:02:01.639" v="429"/>
          <ac:spMkLst>
            <pc:docMk/>
            <pc:sldMk cId="1717468709" sldId="260"/>
            <ac:spMk id="287" creationId="{03059ED5-527C-2C28-FD0B-AE9A9F834891}"/>
          </ac:spMkLst>
        </pc:spChg>
        <pc:spChg chg="mod">
          <ac:chgData name="Anna Sterner" userId="e34ade42-3f4d-4ffb-96dc-1c6e40b6902f" providerId="ADAL" clId="{39C5089A-5093-4E7D-A68B-365EC8129CB9}" dt="2024-05-20T18:02:01.639" v="429"/>
          <ac:spMkLst>
            <pc:docMk/>
            <pc:sldMk cId="1717468709" sldId="260"/>
            <ac:spMk id="288" creationId="{E1738996-5043-A4B2-98D9-CB3439C8E961}"/>
          </ac:spMkLst>
        </pc:spChg>
        <pc:spChg chg="mod">
          <ac:chgData name="Anna Sterner" userId="e34ade42-3f4d-4ffb-96dc-1c6e40b6902f" providerId="ADAL" clId="{39C5089A-5093-4E7D-A68B-365EC8129CB9}" dt="2024-05-20T18:02:01.639" v="429"/>
          <ac:spMkLst>
            <pc:docMk/>
            <pc:sldMk cId="1717468709" sldId="260"/>
            <ac:spMk id="289" creationId="{052E95C2-BFFC-9B46-DC77-C6F998A0225F}"/>
          </ac:spMkLst>
        </pc:spChg>
        <pc:spChg chg="mod">
          <ac:chgData name="Anna Sterner" userId="e34ade42-3f4d-4ffb-96dc-1c6e40b6902f" providerId="ADAL" clId="{39C5089A-5093-4E7D-A68B-365EC8129CB9}" dt="2024-05-20T18:02:01.639" v="429"/>
          <ac:spMkLst>
            <pc:docMk/>
            <pc:sldMk cId="1717468709" sldId="260"/>
            <ac:spMk id="290" creationId="{15406EF3-A4CC-11A8-ABAF-EC54C5849C91}"/>
          </ac:spMkLst>
        </pc:spChg>
        <pc:spChg chg="mod">
          <ac:chgData name="Anna Sterner" userId="e34ade42-3f4d-4ffb-96dc-1c6e40b6902f" providerId="ADAL" clId="{39C5089A-5093-4E7D-A68B-365EC8129CB9}" dt="2024-05-20T18:02:01.639" v="429"/>
          <ac:spMkLst>
            <pc:docMk/>
            <pc:sldMk cId="1717468709" sldId="260"/>
            <ac:spMk id="291" creationId="{99D781C5-C5F9-1E65-A19F-D66C8BB70B70}"/>
          </ac:spMkLst>
        </pc:spChg>
        <pc:spChg chg="mod">
          <ac:chgData name="Anna Sterner" userId="e34ade42-3f4d-4ffb-96dc-1c6e40b6902f" providerId="ADAL" clId="{39C5089A-5093-4E7D-A68B-365EC8129CB9}" dt="2024-05-20T18:02:01.639" v="429"/>
          <ac:spMkLst>
            <pc:docMk/>
            <pc:sldMk cId="1717468709" sldId="260"/>
            <ac:spMk id="292" creationId="{60E754C4-3569-350A-18F0-39E90F6783EF}"/>
          </ac:spMkLst>
        </pc:spChg>
        <pc:spChg chg="mod">
          <ac:chgData name="Anna Sterner" userId="e34ade42-3f4d-4ffb-96dc-1c6e40b6902f" providerId="ADAL" clId="{39C5089A-5093-4E7D-A68B-365EC8129CB9}" dt="2024-05-20T18:02:01.639" v="429"/>
          <ac:spMkLst>
            <pc:docMk/>
            <pc:sldMk cId="1717468709" sldId="260"/>
            <ac:spMk id="293" creationId="{C1B38617-9C02-CBF3-E1F4-A38E93C2AFCE}"/>
          </ac:spMkLst>
        </pc:spChg>
        <pc:spChg chg="mod">
          <ac:chgData name="Anna Sterner" userId="e34ade42-3f4d-4ffb-96dc-1c6e40b6902f" providerId="ADAL" clId="{39C5089A-5093-4E7D-A68B-365EC8129CB9}" dt="2024-05-20T18:02:01.639" v="429"/>
          <ac:spMkLst>
            <pc:docMk/>
            <pc:sldMk cId="1717468709" sldId="260"/>
            <ac:spMk id="294" creationId="{D612C2FC-1769-DC05-2D39-F52DD6DF6671}"/>
          </ac:spMkLst>
        </pc:spChg>
        <pc:spChg chg="mod">
          <ac:chgData name="Anna Sterner" userId="e34ade42-3f4d-4ffb-96dc-1c6e40b6902f" providerId="ADAL" clId="{39C5089A-5093-4E7D-A68B-365EC8129CB9}" dt="2024-05-20T18:02:01.639" v="429"/>
          <ac:spMkLst>
            <pc:docMk/>
            <pc:sldMk cId="1717468709" sldId="260"/>
            <ac:spMk id="295" creationId="{3E9C512B-04CD-87CA-D106-1276152157EA}"/>
          </ac:spMkLst>
        </pc:spChg>
        <pc:spChg chg="mod">
          <ac:chgData name="Anna Sterner" userId="e34ade42-3f4d-4ffb-96dc-1c6e40b6902f" providerId="ADAL" clId="{39C5089A-5093-4E7D-A68B-365EC8129CB9}" dt="2024-05-20T18:02:01.639" v="429"/>
          <ac:spMkLst>
            <pc:docMk/>
            <pc:sldMk cId="1717468709" sldId="260"/>
            <ac:spMk id="296" creationId="{075BB9F9-F7DB-197B-291F-69DF58BB7787}"/>
          </ac:spMkLst>
        </pc:spChg>
        <pc:spChg chg="mod">
          <ac:chgData name="Anna Sterner" userId="e34ade42-3f4d-4ffb-96dc-1c6e40b6902f" providerId="ADAL" clId="{39C5089A-5093-4E7D-A68B-365EC8129CB9}" dt="2024-05-20T18:02:01.639" v="429"/>
          <ac:spMkLst>
            <pc:docMk/>
            <pc:sldMk cId="1717468709" sldId="260"/>
            <ac:spMk id="297" creationId="{93A53E94-07F9-B4F5-BFF3-241CE34917CD}"/>
          </ac:spMkLst>
        </pc:spChg>
        <pc:spChg chg="mod">
          <ac:chgData name="Anna Sterner" userId="e34ade42-3f4d-4ffb-96dc-1c6e40b6902f" providerId="ADAL" clId="{39C5089A-5093-4E7D-A68B-365EC8129CB9}" dt="2024-05-20T18:02:01.639" v="429"/>
          <ac:spMkLst>
            <pc:docMk/>
            <pc:sldMk cId="1717468709" sldId="260"/>
            <ac:spMk id="298" creationId="{B31E632A-851E-9CC1-7A3B-CB6C9AF6D273}"/>
          </ac:spMkLst>
        </pc:spChg>
        <pc:spChg chg="mod">
          <ac:chgData name="Anna Sterner" userId="e34ade42-3f4d-4ffb-96dc-1c6e40b6902f" providerId="ADAL" clId="{39C5089A-5093-4E7D-A68B-365EC8129CB9}" dt="2024-05-20T18:02:01.639" v="429"/>
          <ac:spMkLst>
            <pc:docMk/>
            <pc:sldMk cId="1717468709" sldId="260"/>
            <ac:spMk id="299" creationId="{2861AA37-0F9C-B3BA-5047-D4AE0B83AA88}"/>
          </ac:spMkLst>
        </pc:spChg>
        <pc:spChg chg="mod">
          <ac:chgData name="Anna Sterner" userId="e34ade42-3f4d-4ffb-96dc-1c6e40b6902f" providerId="ADAL" clId="{39C5089A-5093-4E7D-A68B-365EC8129CB9}" dt="2024-05-20T18:02:01.639" v="429"/>
          <ac:spMkLst>
            <pc:docMk/>
            <pc:sldMk cId="1717468709" sldId="260"/>
            <ac:spMk id="300" creationId="{DA9EF13E-AE74-42CF-4887-21ED09E6B461}"/>
          </ac:spMkLst>
        </pc:spChg>
        <pc:spChg chg="mod">
          <ac:chgData name="Anna Sterner" userId="e34ade42-3f4d-4ffb-96dc-1c6e40b6902f" providerId="ADAL" clId="{39C5089A-5093-4E7D-A68B-365EC8129CB9}" dt="2024-05-20T18:02:01.639" v="429"/>
          <ac:spMkLst>
            <pc:docMk/>
            <pc:sldMk cId="1717468709" sldId="260"/>
            <ac:spMk id="301" creationId="{E6B7FC93-96EB-3273-E93A-2D22C4D7B020}"/>
          </ac:spMkLst>
        </pc:spChg>
        <pc:spChg chg="mod">
          <ac:chgData name="Anna Sterner" userId="e34ade42-3f4d-4ffb-96dc-1c6e40b6902f" providerId="ADAL" clId="{39C5089A-5093-4E7D-A68B-365EC8129CB9}" dt="2024-05-20T18:02:01.639" v="429"/>
          <ac:spMkLst>
            <pc:docMk/>
            <pc:sldMk cId="1717468709" sldId="260"/>
            <ac:spMk id="302" creationId="{514946EE-5B22-D01F-B064-281E66EB1191}"/>
          </ac:spMkLst>
        </pc:spChg>
        <pc:spChg chg="mod">
          <ac:chgData name="Anna Sterner" userId="e34ade42-3f4d-4ffb-96dc-1c6e40b6902f" providerId="ADAL" clId="{39C5089A-5093-4E7D-A68B-365EC8129CB9}" dt="2024-05-20T18:02:01.639" v="429"/>
          <ac:spMkLst>
            <pc:docMk/>
            <pc:sldMk cId="1717468709" sldId="260"/>
            <ac:spMk id="303" creationId="{69E54E45-0A36-941A-00EC-E10846B6956A}"/>
          </ac:spMkLst>
        </pc:spChg>
        <pc:spChg chg="mod">
          <ac:chgData name="Anna Sterner" userId="e34ade42-3f4d-4ffb-96dc-1c6e40b6902f" providerId="ADAL" clId="{39C5089A-5093-4E7D-A68B-365EC8129CB9}" dt="2024-05-20T18:02:01.639" v="429"/>
          <ac:spMkLst>
            <pc:docMk/>
            <pc:sldMk cId="1717468709" sldId="260"/>
            <ac:spMk id="304" creationId="{A53F7737-6D64-CCB7-59C1-386E87CFDBB8}"/>
          </ac:spMkLst>
        </pc:spChg>
        <pc:spChg chg="mod">
          <ac:chgData name="Anna Sterner" userId="e34ade42-3f4d-4ffb-96dc-1c6e40b6902f" providerId="ADAL" clId="{39C5089A-5093-4E7D-A68B-365EC8129CB9}" dt="2024-05-20T18:02:01.639" v="429"/>
          <ac:spMkLst>
            <pc:docMk/>
            <pc:sldMk cId="1717468709" sldId="260"/>
            <ac:spMk id="305" creationId="{7EC58565-810C-25ED-AB71-D13A92EFFE0D}"/>
          </ac:spMkLst>
        </pc:spChg>
        <pc:spChg chg="mod">
          <ac:chgData name="Anna Sterner" userId="e34ade42-3f4d-4ffb-96dc-1c6e40b6902f" providerId="ADAL" clId="{39C5089A-5093-4E7D-A68B-365EC8129CB9}" dt="2024-05-20T18:02:01.639" v="429"/>
          <ac:spMkLst>
            <pc:docMk/>
            <pc:sldMk cId="1717468709" sldId="260"/>
            <ac:spMk id="306" creationId="{974CEA3C-34A0-1020-411D-56B0A72C6001}"/>
          </ac:spMkLst>
        </pc:spChg>
        <pc:spChg chg="mod">
          <ac:chgData name="Anna Sterner" userId="e34ade42-3f4d-4ffb-96dc-1c6e40b6902f" providerId="ADAL" clId="{39C5089A-5093-4E7D-A68B-365EC8129CB9}" dt="2024-05-20T18:02:01.639" v="429"/>
          <ac:spMkLst>
            <pc:docMk/>
            <pc:sldMk cId="1717468709" sldId="260"/>
            <ac:spMk id="307" creationId="{CD2FA053-62C7-7472-4527-9DE9B1262515}"/>
          </ac:spMkLst>
        </pc:spChg>
        <pc:spChg chg="mod">
          <ac:chgData name="Anna Sterner" userId="e34ade42-3f4d-4ffb-96dc-1c6e40b6902f" providerId="ADAL" clId="{39C5089A-5093-4E7D-A68B-365EC8129CB9}" dt="2024-05-20T18:02:01.639" v="429"/>
          <ac:spMkLst>
            <pc:docMk/>
            <pc:sldMk cId="1717468709" sldId="260"/>
            <ac:spMk id="308" creationId="{4FDA7EF9-0ED1-94DA-3F7B-7EAADFDE810B}"/>
          </ac:spMkLst>
        </pc:spChg>
        <pc:spChg chg="mod">
          <ac:chgData name="Anna Sterner" userId="e34ade42-3f4d-4ffb-96dc-1c6e40b6902f" providerId="ADAL" clId="{39C5089A-5093-4E7D-A68B-365EC8129CB9}" dt="2024-05-20T18:02:01.639" v="429"/>
          <ac:spMkLst>
            <pc:docMk/>
            <pc:sldMk cId="1717468709" sldId="260"/>
            <ac:spMk id="309" creationId="{7D6778F5-7AC3-3625-8939-C555F4B638CE}"/>
          </ac:spMkLst>
        </pc:spChg>
        <pc:spChg chg="mod">
          <ac:chgData name="Anna Sterner" userId="e34ade42-3f4d-4ffb-96dc-1c6e40b6902f" providerId="ADAL" clId="{39C5089A-5093-4E7D-A68B-365EC8129CB9}" dt="2024-05-20T18:02:01.639" v="429"/>
          <ac:spMkLst>
            <pc:docMk/>
            <pc:sldMk cId="1717468709" sldId="260"/>
            <ac:spMk id="310" creationId="{439A798B-C85F-F4FC-DDE4-E98523B0CC46}"/>
          </ac:spMkLst>
        </pc:spChg>
        <pc:spChg chg="mod">
          <ac:chgData name="Anna Sterner" userId="e34ade42-3f4d-4ffb-96dc-1c6e40b6902f" providerId="ADAL" clId="{39C5089A-5093-4E7D-A68B-365EC8129CB9}" dt="2024-05-20T18:02:01.639" v="429"/>
          <ac:spMkLst>
            <pc:docMk/>
            <pc:sldMk cId="1717468709" sldId="260"/>
            <ac:spMk id="311" creationId="{928B4970-3C78-7E30-FB3B-FB4661668185}"/>
          </ac:spMkLst>
        </pc:spChg>
        <pc:spChg chg="mod">
          <ac:chgData name="Anna Sterner" userId="e34ade42-3f4d-4ffb-96dc-1c6e40b6902f" providerId="ADAL" clId="{39C5089A-5093-4E7D-A68B-365EC8129CB9}" dt="2024-05-20T18:02:01.639" v="429"/>
          <ac:spMkLst>
            <pc:docMk/>
            <pc:sldMk cId="1717468709" sldId="260"/>
            <ac:spMk id="312" creationId="{0D07D2D8-850C-6EDA-AC5D-CF51AFF1C417}"/>
          </ac:spMkLst>
        </pc:spChg>
        <pc:spChg chg="mod">
          <ac:chgData name="Anna Sterner" userId="e34ade42-3f4d-4ffb-96dc-1c6e40b6902f" providerId="ADAL" clId="{39C5089A-5093-4E7D-A68B-365EC8129CB9}" dt="2024-05-20T18:02:01.639" v="429"/>
          <ac:spMkLst>
            <pc:docMk/>
            <pc:sldMk cId="1717468709" sldId="260"/>
            <ac:spMk id="313" creationId="{BD985E16-7D70-B647-1DF4-4D8917F498A0}"/>
          </ac:spMkLst>
        </pc:spChg>
        <pc:spChg chg="mod">
          <ac:chgData name="Anna Sterner" userId="e34ade42-3f4d-4ffb-96dc-1c6e40b6902f" providerId="ADAL" clId="{39C5089A-5093-4E7D-A68B-365EC8129CB9}" dt="2024-05-20T18:02:01.639" v="429"/>
          <ac:spMkLst>
            <pc:docMk/>
            <pc:sldMk cId="1717468709" sldId="260"/>
            <ac:spMk id="314" creationId="{AC40B75B-B5DA-8340-E70F-A9B25D24E3C4}"/>
          </ac:spMkLst>
        </pc:spChg>
        <pc:spChg chg="mod">
          <ac:chgData name="Anna Sterner" userId="e34ade42-3f4d-4ffb-96dc-1c6e40b6902f" providerId="ADAL" clId="{39C5089A-5093-4E7D-A68B-365EC8129CB9}" dt="2024-05-20T18:02:01.639" v="429"/>
          <ac:spMkLst>
            <pc:docMk/>
            <pc:sldMk cId="1717468709" sldId="260"/>
            <ac:spMk id="315" creationId="{0A8B7072-CBAD-92BF-394F-84D50EB911F5}"/>
          </ac:spMkLst>
        </pc:spChg>
        <pc:spChg chg="mod">
          <ac:chgData name="Anna Sterner" userId="e34ade42-3f4d-4ffb-96dc-1c6e40b6902f" providerId="ADAL" clId="{39C5089A-5093-4E7D-A68B-365EC8129CB9}" dt="2024-05-20T18:02:01.639" v="429"/>
          <ac:spMkLst>
            <pc:docMk/>
            <pc:sldMk cId="1717468709" sldId="260"/>
            <ac:spMk id="316" creationId="{84A11470-6612-A56C-9713-7FBD4D630AFD}"/>
          </ac:spMkLst>
        </pc:spChg>
        <pc:spChg chg="mod">
          <ac:chgData name="Anna Sterner" userId="e34ade42-3f4d-4ffb-96dc-1c6e40b6902f" providerId="ADAL" clId="{39C5089A-5093-4E7D-A68B-365EC8129CB9}" dt="2024-05-20T18:02:01.639" v="429"/>
          <ac:spMkLst>
            <pc:docMk/>
            <pc:sldMk cId="1717468709" sldId="260"/>
            <ac:spMk id="317" creationId="{7E556515-5F9E-3CC7-6659-107BA9D00997}"/>
          </ac:spMkLst>
        </pc:spChg>
        <pc:spChg chg="mod">
          <ac:chgData name="Anna Sterner" userId="e34ade42-3f4d-4ffb-96dc-1c6e40b6902f" providerId="ADAL" clId="{39C5089A-5093-4E7D-A68B-365EC8129CB9}" dt="2024-05-20T18:02:01.639" v="429"/>
          <ac:spMkLst>
            <pc:docMk/>
            <pc:sldMk cId="1717468709" sldId="260"/>
            <ac:spMk id="318" creationId="{69D57AAF-78BC-B73A-B985-922F8CA97A56}"/>
          </ac:spMkLst>
        </pc:spChg>
        <pc:spChg chg="mod">
          <ac:chgData name="Anna Sterner" userId="e34ade42-3f4d-4ffb-96dc-1c6e40b6902f" providerId="ADAL" clId="{39C5089A-5093-4E7D-A68B-365EC8129CB9}" dt="2024-05-20T18:02:01.639" v="429"/>
          <ac:spMkLst>
            <pc:docMk/>
            <pc:sldMk cId="1717468709" sldId="260"/>
            <ac:spMk id="319" creationId="{0A9D4D79-F7EC-C174-C765-0E530838F1BD}"/>
          </ac:spMkLst>
        </pc:spChg>
        <pc:spChg chg="mod">
          <ac:chgData name="Anna Sterner" userId="e34ade42-3f4d-4ffb-96dc-1c6e40b6902f" providerId="ADAL" clId="{39C5089A-5093-4E7D-A68B-365EC8129CB9}" dt="2024-05-20T18:02:01.639" v="429"/>
          <ac:spMkLst>
            <pc:docMk/>
            <pc:sldMk cId="1717468709" sldId="260"/>
            <ac:spMk id="320" creationId="{9AFF1746-7D7F-CD6E-7BB7-64E9ABA7D4A8}"/>
          </ac:spMkLst>
        </pc:spChg>
        <pc:spChg chg="mod">
          <ac:chgData name="Anna Sterner" userId="e34ade42-3f4d-4ffb-96dc-1c6e40b6902f" providerId="ADAL" clId="{39C5089A-5093-4E7D-A68B-365EC8129CB9}" dt="2024-05-20T18:02:01.639" v="429"/>
          <ac:spMkLst>
            <pc:docMk/>
            <pc:sldMk cId="1717468709" sldId="260"/>
            <ac:spMk id="321" creationId="{0DF3DA00-C719-AA9D-7C27-A88103AF30C0}"/>
          </ac:spMkLst>
        </pc:spChg>
        <pc:spChg chg="mod">
          <ac:chgData name="Anna Sterner" userId="e34ade42-3f4d-4ffb-96dc-1c6e40b6902f" providerId="ADAL" clId="{39C5089A-5093-4E7D-A68B-365EC8129CB9}" dt="2024-05-20T18:02:01.639" v="429"/>
          <ac:spMkLst>
            <pc:docMk/>
            <pc:sldMk cId="1717468709" sldId="260"/>
            <ac:spMk id="322" creationId="{692F4081-74FF-2887-ECD3-5417D05358A0}"/>
          </ac:spMkLst>
        </pc:spChg>
        <pc:spChg chg="mod">
          <ac:chgData name="Anna Sterner" userId="e34ade42-3f4d-4ffb-96dc-1c6e40b6902f" providerId="ADAL" clId="{39C5089A-5093-4E7D-A68B-365EC8129CB9}" dt="2024-05-20T18:02:01.639" v="429"/>
          <ac:spMkLst>
            <pc:docMk/>
            <pc:sldMk cId="1717468709" sldId="260"/>
            <ac:spMk id="323" creationId="{31D30C3B-05F7-2679-2187-E580F2C1DA94}"/>
          </ac:spMkLst>
        </pc:spChg>
        <pc:spChg chg="mod">
          <ac:chgData name="Anna Sterner" userId="e34ade42-3f4d-4ffb-96dc-1c6e40b6902f" providerId="ADAL" clId="{39C5089A-5093-4E7D-A68B-365EC8129CB9}" dt="2024-05-20T18:02:01.639" v="429"/>
          <ac:spMkLst>
            <pc:docMk/>
            <pc:sldMk cId="1717468709" sldId="260"/>
            <ac:spMk id="324" creationId="{A6D33690-9955-94EF-0FD6-E44C8438600C}"/>
          </ac:spMkLst>
        </pc:spChg>
        <pc:spChg chg="mod">
          <ac:chgData name="Anna Sterner" userId="e34ade42-3f4d-4ffb-96dc-1c6e40b6902f" providerId="ADAL" clId="{39C5089A-5093-4E7D-A68B-365EC8129CB9}" dt="2024-05-20T18:02:01.639" v="429"/>
          <ac:spMkLst>
            <pc:docMk/>
            <pc:sldMk cId="1717468709" sldId="260"/>
            <ac:spMk id="325" creationId="{90E4F206-082A-E50B-EC3D-CC6C779280ED}"/>
          </ac:spMkLst>
        </pc:spChg>
        <pc:spChg chg="mod">
          <ac:chgData name="Anna Sterner" userId="e34ade42-3f4d-4ffb-96dc-1c6e40b6902f" providerId="ADAL" clId="{39C5089A-5093-4E7D-A68B-365EC8129CB9}" dt="2024-05-20T18:02:01.639" v="429"/>
          <ac:spMkLst>
            <pc:docMk/>
            <pc:sldMk cId="1717468709" sldId="260"/>
            <ac:spMk id="326" creationId="{40A2509B-7F3A-46A5-5E85-B6CFEA666D02}"/>
          </ac:spMkLst>
        </pc:spChg>
        <pc:spChg chg="mod">
          <ac:chgData name="Anna Sterner" userId="e34ade42-3f4d-4ffb-96dc-1c6e40b6902f" providerId="ADAL" clId="{39C5089A-5093-4E7D-A68B-365EC8129CB9}" dt="2024-05-20T18:02:01.639" v="429"/>
          <ac:spMkLst>
            <pc:docMk/>
            <pc:sldMk cId="1717468709" sldId="260"/>
            <ac:spMk id="327" creationId="{3232764A-30B5-1DC4-E159-8942C53C6558}"/>
          </ac:spMkLst>
        </pc:spChg>
        <pc:spChg chg="mod">
          <ac:chgData name="Anna Sterner" userId="e34ade42-3f4d-4ffb-96dc-1c6e40b6902f" providerId="ADAL" clId="{39C5089A-5093-4E7D-A68B-365EC8129CB9}" dt="2024-05-20T18:02:01.639" v="429"/>
          <ac:spMkLst>
            <pc:docMk/>
            <pc:sldMk cId="1717468709" sldId="260"/>
            <ac:spMk id="329" creationId="{B15DF45C-DCF9-F5EA-5DA7-FF24B98517CE}"/>
          </ac:spMkLst>
        </pc:spChg>
        <pc:spChg chg="mod">
          <ac:chgData name="Anna Sterner" userId="e34ade42-3f4d-4ffb-96dc-1c6e40b6902f" providerId="ADAL" clId="{39C5089A-5093-4E7D-A68B-365EC8129CB9}" dt="2024-05-20T18:02:01.639" v="429"/>
          <ac:spMkLst>
            <pc:docMk/>
            <pc:sldMk cId="1717468709" sldId="260"/>
            <ac:spMk id="330" creationId="{B1DC9EB2-D89E-B269-C24B-757ED29A8EF9}"/>
          </ac:spMkLst>
        </pc:spChg>
        <pc:spChg chg="mod">
          <ac:chgData name="Anna Sterner" userId="e34ade42-3f4d-4ffb-96dc-1c6e40b6902f" providerId="ADAL" clId="{39C5089A-5093-4E7D-A68B-365EC8129CB9}" dt="2024-05-20T18:02:01.639" v="429"/>
          <ac:spMkLst>
            <pc:docMk/>
            <pc:sldMk cId="1717468709" sldId="260"/>
            <ac:spMk id="331" creationId="{91D0E7B3-77FE-95D0-670A-2A057D96C87A}"/>
          </ac:spMkLst>
        </pc:spChg>
        <pc:spChg chg="mod">
          <ac:chgData name="Anna Sterner" userId="e34ade42-3f4d-4ffb-96dc-1c6e40b6902f" providerId="ADAL" clId="{39C5089A-5093-4E7D-A68B-365EC8129CB9}" dt="2024-05-20T18:02:01.639" v="429"/>
          <ac:spMkLst>
            <pc:docMk/>
            <pc:sldMk cId="1717468709" sldId="260"/>
            <ac:spMk id="332" creationId="{CC101138-3119-673A-58B9-C018E0BD48BB}"/>
          </ac:spMkLst>
        </pc:spChg>
        <pc:spChg chg="mod">
          <ac:chgData name="Anna Sterner" userId="e34ade42-3f4d-4ffb-96dc-1c6e40b6902f" providerId="ADAL" clId="{39C5089A-5093-4E7D-A68B-365EC8129CB9}" dt="2024-05-20T18:02:01.639" v="429"/>
          <ac:spMkLst>
            <pc:docMk/>
            <pc:sldMk cId="1717468709" sldId="260"/>
            <ac:spMk id="333" creationId="{6957BCBC-1D92-F8D0-317A-6BD71CE0312C}"/>
          </ac:spMkLst>
        </pc:spChg>
        <pc:spChg chg="mod">
          <ac:chgData name="Anna Sterner" userId="e34ade42-3f4d-4ffb-96dc-1c6e40b6902f" providerId="ADAL" clId="{39C5089A-5093-4E7D-A68B-365EC8129CB9}" dt="2024-05-20T18:02:01.639" v="429"/>
          <ac:spMkLst>
            <pc:docMk/>
            <pc:sldMk cId="1717468709" sldId="260"/>
            <ac:spMk id="334" creationId="{4BD6A166-3C90-187D-3094-AA1C88C00A2C}"/>
          </ac:spMkLst>
        </pc:spChg>
        <pc:spChg chg="mod">
          <ac:chgData name="Anna Sterner" userId="e34ade42-3f4d-4ffb-96dc-1c6e40b6902f" providerId="ADAL" clId="{39C5089A-5093-4E7D-A68B-365EC8129CB9}" dt="2024-05-20T18:02:01.639" v="429"/>
          <ac:spMkLst>
            <pc:docMk/>
            <pc:sldMk cId="1717468709" sldId="260"/>
            <ac:spMk id="335" creationId="{D0976C84-73CC-9E19-92C7-A21F5C2F2301}"/>
          </ac:spMkLst>
        </pc:spChg>
        <pc:spChg chg="mod">
          <ac:chgData name="Anna Sterner" userId="e34ade42-3f4d-4ffb-96dc-1c6e40b6902f" providerId="ADAL" clId="{39C5089A-5093-4E7D-A68B-365EC8129CB9}" dt="2024-05-20T18:02:01.639" v="429"/>
          <ac:spMkLst>
            <pc:docMk/>
            <pc:sldMk cId="1717468709" sldId="260"/>
            <ac:spMk id="336" creationId="{9D35D893-A111-3CD2-76BC-76A8370B19D7}"/>
          </ac:spMkLst>
        </pc:spChg>
        <pc:spChg chg="mod">
          <ac:chgData name="Anna Sterner" userId="e34ade42-3f4d-4ffb-96dc-1c6e40b6902f" providerId="ADAL" clId="{39C5089A-5093-4E7D-A68B-365EC8129CB9}" dt="2024-05-20T18:02:01.639" v="429"/>
          <ac:spMkLst>
            <pc:docMk/>
            <pc:sldMk cId="1717468709" sldId="260"/>
            <ac:spMk id="337" creationId="{DFC13E4C-A8DB-3546-BCB2-0623DD8C1952}"/>
          </ac:spMkLst>
        </pc:spChg>
        <pc:spChg chg="mod">
          <ac:chgData name="Anna Sterner" userId="e34ade42-3f4d-4ffb-96dc-1c6e40b6902f" providerId="ADAL" clId="{39C5089A-5093-4E7D-A68B-365EC8129CB9}" dt="2024-05-20T18:02:01.639" v="429"/>
          <ac:spMkLst>
            <pc:docMk/>
            <pc:sldMk cId="1717468709" sldId="260"/>
            <ac:spMk id="338" creationId="{0467A301-307B-D068-A2A1-DF4D88849694}"/>
          </ac:spMkLst>
        </pc:spChg>
        <pc:spChg chg="mod">
          <ac:chgData name="Anna Sterner" userId="e34ade42-3f4d-4ffb-96dc-1c6e40b6902f" providerId="ADAL" clId="{39C5089A-5093-4E7D-A68B-365EC8129CB9}" dt="2024-05-20T18:02:01.639" v="429"/>
          <ac:spMkLst>
            <pc:docMk/>
            <pc:sldMk cId="1717468709" sldId="260"/>
            <ac:spMk id="339" creationId="{B57D19EC-22DE-0669-7448-F1088F8AE9AF}"/>
          </ac:spMkLst>
        </pc:spChg>
        <pc:spChg chg="mod">
          <ac:chgData name="Anna Sterner" userId="e34ade42-3f4d-4ffb-96dc-1c6e40b6902f" providerId="ADAL" clId="{39C5089A-5093-4E7D-A68B-365EC8129CB9}" dt="2024-05-20T18:02:01.639" v="429"/>
          <ac:spMkLst>
            <pc:docMk/>
            <pc:sldMk cId="1717468709" sldId="260"/>
            <ac:spMk id="340" creationId="{3E3DB0AF-E08A-4627-DCC5-33F996ECF9DD}"/>
          </ac:spMkLst>
        </pc:spChg>
        <pc:spChg chg="mod">
          <ac:chgData name="Anna Sterner" userId="e34ade42-3f4d-4ffb-96dc-1c6e40b6902f" providerId="ADAL" clId="{39C5089A-5093-4E7D-A68B-365EC8129CB9}" dt="2024-05-20T18:02:01.639" v="429"/>
          <ac:spMkLst>
            <pc:docMk/>
            <pc:sldMk cId="1717468709" sldId="260"/>
            <ac:spMk id="341" creationId="{A1D177F2-B171-73DA-5C67-F0AA1311A08F}"/>
          </ac:spMkLst>
        </pc:spChg>
        <pc:spChg chg="mod">
          <ac:chgData name="Anna Sterner" userId="e34ade42-3f4d-4ffb-96dc-1c6e40b6902f" providerId="ADAL" clId="{39C5089A-5093-4E7D-A68B-365EC8129CB9}" dt="2024-05-20T18:02:01.639" v="429"/>
          <ac:spMkLst>
            <pc:docMk/>
            <pc:sldMk cId="1717468709" sldId="260"/>
            <ac:spMk id="342" creationId="{A2257CBC-5E88-027A-6EF7-C2DEBA7D4F6A}"/>
          </ac:spMkLst>
        </pc:spChg>
        <pc:spChg chg="mod">
          <ac:chgData name="Anna Sterner" userId="e34ade42-3f4d-4ffb-96dc-1c6e40b6902f" providerId="ADAL" clId="{39C5089A-5093-4E7D-A68B-365EC8129CB9}" dt="2024-05-20T18:02:01.639" v="429"/>
          <ac:spMkLst>
            <pc:docMk/>
            <pc:sldMk cId="1717468709" sldId="260"/>
            <ac:spMk id="343" creationId="{4F1C248F-2C62-CC4B-890A-852AC65734B0}"/>
          </ac:spMkLst>
        </pc:spChg>
        <pc:spChg chg="mod">
          <ac:chgData name="Anna Sterner" userId="e34ade42-3f4d-4ffb-96dc-1c6e40b6902f" providerId="ADAL" clId="{39C5089A-5093-4E7D-A68B-365EC8129CB9}" dt="2024-05-20T18:02:01.639" v="429"/>
          <ac:spMkLst>
            <pc:docMk/>
            <pc:sldMk cId="1717468709" sldId="260"/>
            <ac:spMk id="344" creationId="{EAB999D6-185A-6560-EEE1-ED682EA0480F}"/>
          </ac:spMkLst>
        </pc:spChg>
        <pc:spChg chg="mod">
          <ac:chgData name="Anna Sterner" userId="e34ade42-3f4d-4ffb-96dc-1c6e40b6902f" providerId="ADAL" clId="{39C5089A-5093-4E7D-A68B-365EC8129CB9}" dt="2024-05-20T18:02:01.639" v="429"/>
          <ac:spMkLst>
            <pc:docMk/>
            <pc:sldMk cId="1717468709" sldId="260"/>
            <ac:spMk id="345" creationId="{E1DB69E8-1772-F9FA-D8F7-6D61BE539C19}"/>
          </ac:spMkLst>
        </pc:spChg>
        <pc:spChg chg="mod">
          <ac:chgData name="Anna Sterner" userId="e34ade42-3f4d-4ffb-96dc-1c6e40b6902f" providerId="ADAL" clId="{39C5089A-5093-4E7D-A68B-365EC8129CB9}" dt="2024-05-20T18:02:01.639" v="429"/>
          <ac:spMkLst>
            <pc:docMk/>
            <pc:sldMk cId="1717468709" sldId="260"/>
            <ac:spMk id="346" creationId="{5CED1672-B99D-9D4C-9703-F18AFBCCFEBB}"/>
          </ac:spMkLst>
        </pc:spChg>
        <pc:spChg chg="mod">
          <ac:chgData name="Anna Sterner" userId="e34ade42-3f4d-4ffb-96dc-1c6e40b6902f" providerId="ADAL" clId="{39C5089A-5093-4E7D-A68B-365EC8129CB9}" dt="2024-05-20T18:02:01.639" v="429"/>
          <ac:spMkLst>
            <pc:docMk/>
            <pc:sldMk cId="1717468709" sldId="260"/>
            <ac:spMk id="347" creationId="{B6AB7698-E547-5A7C-2974-E543C7F31610}"/>
          </ac:spMkLst>
        </pc:spChg>
        <pc:spChg chg="mod">
          <ac:chgData name="Anna Sterner" userId="e34ade42-3f4d-4ffb-96dc-1c6e40b6902f" providerId="ADAL" clId="{39C5089A-5093-4E7D-A68B-365EC8129CB9}" dt="2024-05-20T18:02:01.639" v="429"/>
          <ac:spMkLst>
            <pc:docMk/>
            <pc:sldMk cId="1717468709" sldId="260"/>
            <ac:spMk id="348" creationId="{DAF6BC25-0FFA-2DC4-E6AD-CE6CF93934C0}"/>
          </ac:spMkLst>
        </pc:spChg>
        <pc:spChg chg="mod">
          <ac:chgData name="Anna Sterner" userId="e34ade42-3f4d-4ffb-96dc-1c6e40b6902f" providerId="ADAL" clId="{39C5089A-5093-4E7D-A68B-365EC8129CB9}" dt="2024-05-20T18:02:01.639" v="429"/>
          <ac:spMkLst>
            <pc:docMk/>
            <pc:sldMk cId="1717468709" sldId="260"/>
            <ac:spMk id="349" creationId="{62834019-A0AB-40EC-C418-A16A390DD866}"/>
          </ac:spMkLst>
        </pc:spChg>
        <pc:spChg chg="mod">
          <ac:chgData name="Anna Sterner" userId="e34ade42-3f4d-4ffb-96dc-1c6e40b6902f" providerId="ADAL" clId="{39C5089A-5093-4E7D-A68B-365EC8129CB9}" dt="2024-05-20T18:02:01.639" v="429"/>
          <ac:spMkLst>
            <pc:docMk/>
            <pc:sldMk cId="1717468709" sldId="260"/>
            <ac:spMk id="350" creationId="{0F0F062B-92EC-A4C7-B268-DAEA9023C8EB}"/>
          </ac:spMkLst>
        </pc:spChg>
        <pc:spChg chg="mod">
          <ac:chgData name="Anna Sterner" userId="e34ade42-3f4d-4ffb-96dc-1c6e40b6902f" providerId="ADAL" clId="{39C5089A-5093-4E7D-A68B-365EC8129CB9}" dt="2024-05-20T18:02:01.639" v="429"/>
          <ac:spMkLst>
            <pc:docMk/>
            <pc:sldMk cId="1717468709" sldId="260"/>
            <ac:spMk id="351" creationId="{BD13D558-C861-3ABC-C8F5-8C61691C7B78}"/>
          </ac:spMkLst>
        </pc:spChg>
        <pc:spChg chg="mod">
          <ac:chgData name="Anna Sterner" userId="e34ade42-3f4d-4ffb-96dc-1c6e40b6902f" providerId="ADAL" clId="{39C5089A-5093-4E7D-A68B-365EC8129CB9}" dt="2024-05-20T18:02:01.639" v="429"/>
          <ac:spMkLst>
            <pc:docMk/>
            <pc:sldMk cId="1717468709" sldId="260"/>
            <ac:spMk id="352" creationId="{6517394E-9749-45C8-6138-05C949A84BAB}"/>
          </ac:spMkLst>
        </pc:spChg>
        <pc:spChg chg="mod">
          <ac:chgData name="Anna Sterner" userId="e34ade42-3f4d-4ffb-96dc-1c6e40b6902f" providerId="ADAL" clId="{39C5089A-5093-4E7D-A68B-365EC8129CB9}" dt="2024-05-20T18:02:01.639" v="429"/>
          <ac:spMkLst>
            <pc:docMk/>
            <pc:sldMk cId="1717468709" sldId="260"/>
            <ac:spMk id="353" creationId="{500E2096-5794-7162-EE21-D929D9DEA964}"/>
          </ac:spMkLst>
        </pc:spChg>
        <pc:spChg chg="mod">
          <ac:chgData name="Anna Sterner" userId="e34ade42-3f4d-4ffb-96dc-1c6e40b6902f" providerId="ADAL" clId="{39C5089A-5093-4E7D-A68B-365EC8129CB9}" dt="2024-05-20T18:02:01.639" v="429"/>
          <ac:spMkLst>
            <pc:docMk/>
            <pc:sldMk cId="1717468709" sldId="260"/>
            <ac:spMk id="354" creationId="{0191BA0B-C05B-56BA-B460-AF192A48FAD0}"/>
          </ac:spMkLst>
        </pc:spChg>
        <pc:spChg chg="mod">
          <ac:chgData name="Anna Sterner" userId="e34ade42-3f4d-4ffb-96dc-1c6e40b6902f" providerId="ADAL" clId="{39C5089A-5093-4E7D-A68B-365EC8129CB9}" dt="2024-05-20T18:02:01.639" v="429"/>
          <ac:spMkLst>
            <pc:docMk/>
            <pc:sldMk cId="1717468709" sldId="260"/>
            <ac:spMk id="355" creationId="{7B099D4D-C60D-F4F7-353D-B31354A0B7A2}"/>
          </ac:spMkLst>
        </pc:spChg>
        <pc:spChg chg="mod">
          <ac:chgData name="Anna Sterner" userId="e34ade42-3f4d-4ffb-96dc-1c6e40b6902f" providerId="ADAL" clId="{39C5089A-5093-4E7D-A68B-365EC8129CB9}" dt="2024-05-20T18:02:01.639" v="429"/>
          <ac:spMkLst>
            <pc:docMk/>
            <pc:sldMk cId="1717468709" sldId="260"/>
            <ac:spMk id="356" creationId="{A19918C7-8B25-6368-8156-16DDEB839AAE}"/>
          </ac:spMkLst>
        </pc:spChg>
        <pc:spChg chg="mod">
          <ac:chgData name="Anna Sterner" userId="e34ade42-3f4d-4ffb-96dc-1c6e40b6902f" providerId="ADAL" clId="{39C5089A-5093-4E7D-A68B-365EC8129CB9}" dt="2024-05-20T18:02:01.639" v="429"/>
          <ac:spMkLst>
            <pc:docMk/>
            <pc:sldMk cId="1717468709" sldId="260"/>
            <ac:spMk id="357" creationId="{8ED12B08-5BF8-FA38-2EA7-D57CAA9D4474}"/>
          </ac:spMkLst>
        </pc:spChg>
        <pc:spChg chg="mod">
          <ac:chgData name="Anna Sterner" userId="e34ade42-3f4d-4ffb-96dc-1c6e40b6902f" providerId="ADAL" clId="{39C5089A-5093-4E7D-A68B-365EC8129CB9}" dt="2024-05-20T18:02:01.639" v="429"/>
          <ac:spMkLst>
            <pc:docMk/>
            <pc:sldMk cId="1717468709" sldId="260"/>
            <ac:spMk id="358" creationId="{65D62347-AD7D-EBB7-FFE1-EC8642C6B09F}"/>
          </ac:spMkLst>
        </pc:spChg>
        <pc:spChg chg="mod">
          <ac:chgData name="Anna Sterner" userId="e34ade42-3f4d-4ffb-96dc-1c6e40b6902f" providerId="ADAL" clId="{39C5089A-5093-4E7D-A68B-365EC8129CB9}" dt="2024-05-20T18:02:01.639" v="429"/>
          <ac:spMkLst>
            <pc:docMk/>
            <pc:sldMk cId="1717468709" sldId="260"/>
            <ac:spMk id="359" creationId="{3BA7AE93-EFEB-3419-A1AB-A2C9005EABCC}"/>
          </ac:spMkLst>
        </pc:spChg>
        <pc:spChg chg="mod">
          <ac:chgData name="Anna Sterner" userId="e34ade42-3f4d-4ffb-96dc-1c6e40b6902f" providerId="ADAL" clId="{39C5089A-5093-4E7D-A68B-365EC8129CB9}" dt="2024-05-20T18:02:01.639" v="429"/>
          <ac:spMkLst>
            <pc:docMk/>
            <pc:sldMk cId="1717468709" sldId="260"/>
            <ac:spMk id="360" creationId="{6319CD02-E26C-6773-F8A6-BB605E67C60F}"/>
          </ac:spMkLst>
        </pc:spChg>
        <pc:spChg chg="mod">
          <ac:chgData name="Anna Sterner" userId="e34ade42-3f4d-4ffb-96dc-1c6e40b6902f" providerId="ADAL" clId="{39C5089A-5093-4E7D-A68B-365EC8129CB9}" dt="2024-05-20T18:02:01.639" v="429"/>
          <ac:spMkLst>
            <pc:docMk/>
            <pc:sldMk cId="1717468709" sldId="260"/>
            <ac:spMk id="361" creationId="{74B93D1F-794C-94AC-1037-301AB5FB5C41}"/>
          </ac:spMkLst>
        </pc:spChg>
        <pc:spChg chg="mod">
          <ac:chgData name="Anna Sterner" userId="e34ade42-3f4d-4ffb-96dc-1c6e40b6902f" providerId="ADAL" clId="{39C5089A-5093-4E7D-A68B-365EC8129CB9}" dt="2024-05-20T18:02:01.639" v="429"/>
          <ac:spMkLst>
            <pc:docMk/>
            <pc:sldMk cId="1717468709" sldId="260"/>
            <ac:spMk id="362" creationId="{557F2FD1-03C2-5626-F221-5D712E114B36}"/>
          </ac:spMkLst>
        </pc:spChg>
        <pc:spChg chg="mod">
          <ac:chgData name="Anna Sterner" userId="e34ade42-3f4d-4ffb-96dc-1c6e40b6902f" providerId="ADAL" clId="{39C5089A-5093-4E7D-A68B-365EC8129CB9}" dt="2024-05-20T18:02:01.639" v="429"/>
          <ac:spMkLst>
            <pc:docMk/>
            <pc:sldMk cId="1717468709" sldId="260"/>
            <ac:spMk id="363" creationId="{9CDEC888-067B-1652-539E-C8EC20BB84D5}"/>
          </ac:spMkLst>
        </pc:spChg>
        <pc:spChg chg="mod">
          <ac:chgData name="Anna Sterner" userId="e34ade42-3f4d-4ffb-96dc-1c6e40b6902f" providerId="ADAL" clId="{39C5089A-5093-4E7D-A68B-365EC8129CB9}" dt="2024-05-20T18:02:01.639" v="429"/>
          <ac:spMkLst>
            <pc:docMk/>
            <pc:sldMk cId="1717468709" sldId="260"/>
            <ac:spMk id="364" creationId="{F9315FC8-57B7-6C22-A5E2-B03684514B28}"/>
          </ac:spMkLst>
        </pc:spChg>
        <pc:spChg chg="mod">
          <ac:chgData name="Anna Sterner" userId="e34ade42-3f4d-4ffb-96dc-1c6e40b6902f" providerId="ADAL" clId="{39C5089A-5093-4E7D-A68B-365EC8129CB9}" dt="2024-05-20T18:02:01.639" v="429"/>
          <ac:spMkLst>
            <pc:docMk/>
            <pc:sldMk cId="1717468709" sldId="260"/>
            <ac:spMk id="365" creationId="{631AF08C-9E79-937E-8608-0B5BB5913D3B}"/>
          </ac:spMkLst>
        </pc:spChg>
        <pc:spChg chg="mod">
          <ac:chgData name="Anna Sterner" userId="e34ade42-3f4d-4ffb-96dc-1c6e40b6902f" providerId="ADAL" clId="{39C5089A-5093-4E7D-A68B-365EC8129CB9}" dt="2024-05-20T18:02:01.639" v="429"/>
          <ac:spMkLst>
            <pc:docMk/>
            <pc:sldMk cId="1717468709" sldId="260"/>
            <ac:spMk id="366" creationId="{8F98B309-B3DF-57D7-54D9-090BD6ECA8A6}"/>
          </ac:spMkLst>
        </pc:spChg>
        <pc:spChg chg="mod">
          <ac:chgData name="Anna Sterner" userId="e34ade42-3f4d-4ffb-96dc-1c6e40b6902f" providerId="ADAL" clId="{39C5089A-5093-4E7D-A68B-365EC8129CB9}" dt="2024-05-20T18:02:01.639" v="429"/>
          <ac:spMkLst>
            <pc:docMk/>
            <pc:sldMk cId="1717468709" sldId="260"/>
            <ac:spMk id="367" creationId="{CAD85B03-B44A-C40C-9146-7F3AF0E4723E}"/>
          </ac:spMkLst>
        </pc:spChg>
        <pc:spChg chg="mod">
          <ac:chgData name="Anna Sterner" userId="e34ade42-3f4d-4ffb-96dc-1c6e40b6902f" providerId="ADAL" clId="{39C5089A-5093-4E7D-A68B-365EC8129CB9}" dt="2024-05-20T18:02:01.639" v="429"/>
          <ac:spMkLst>
            <pc:docMk/>
            <pc:sldMk cId="1717468709" sldId="260"/>
            <ac:spMk id="368" creationId="{5CC3E045-4A23-B3C6-CFD9-F5126833A317}"/>
          </ac:spMkLst>
        </pc:spChg>
        <pc:spChg chg="mod">
          <ac:chgData name="Anna Sterner" userId="e34ade42-3f4d-4ffb-96dc-1c6e40b6902f" providerId="ADAL" clId="{39C5089A-5093-4E7D-A68B-365EC8129CB9}" dt="2024-05-20T18:02:01.639" v="429"/>
          <ac:spMkLst>
            <pc:docMk/>
            <pc:sldMk cId="1717468709" sldId="260"/>
            <ac:spMk id="369" creationId="{8CD97C00-F7C6-92E9-5DAB-61A1F7F8501F}"/>
          </ac:spMkLst>
        </pc:spChg>
        <pc:spChg chg="mod">
          <ac:chgData name="Anna Sterner" userId="e34ade42-3f4d-4ffb-96dc-1c6e40b6902f" providerId="ADAL" clId="{39C5089A-5093-4E7D-A68B-365EC8129CB9}" dt="2024-05-20T18:02:01.639" v="429"/>
          <ac:spMkLst>
            <pc:docMk/>
            <pc:sldMk cId="1717468709" sldId="260"/>
            <ac:spMk id="370" creationId="{E01F143D-F088-FC9A-D944-2D14AE5D6704}"/>
          </ac:spMkLst>
        </pc:spChg>
        <pc:spChg chg="mod">
          <ac:chgData name="Anna Sterner" userId="e34ade42-3f4d-4ffb-96dc-1c6e40b6902f" providerId="ADAL" clId="{39C5089A-5093-4E7D-A68B-365EC8129CB9}" dt="2024-05-20T18:02:01.639" v="429"/>
          <ac:spMkLst>
            <pc:docMk/>
            <pc:sldMk cId="1717468709" sldId="260"/>
            <ac:spMk id="371" creationId="{86ACF7FC-5078-488E-9F23-6335C1B585B8}"/>
          </ac:spMkLst>
        </pc:spChg>
        <pc:spChg chg="mod">
          <ac:chgData name="Anna Sterner" userId="e34ade42-3f4d-4ffb-96dc-1c6e40b6902f" providerId="ADAL" clId="{39C5089A-5093-4E7D-A68B-365EC8129CB9}" dt="2024-05-20T18:02:01.639" v="429"/>
          <ac:spMkLst>
            <pc:docMk/>
            <pc:sldMk cId="1717468709" sldId="260"/>
            <ac:spMk id="372" creationId="{346F08C1-A769-04B5-8F0C-A9EBDC105763}"/>
          </ac:spMkLst>
        </pc:spChg>
        <pc:spChg chg="mod">
          <ac:chgData name="Anna Sterner" userId="e34ade42-3f4d-4ffb-96dc-1c6e40b6902f" providerId="ADAL" clId="{39C5089A-5093-4E7D-A68B-365EC8129CB9}" dt="2024-05-20T18:02:01.639" v="429"/>
          <ac:spMkLst>
            <pc:docMk/>
            <pc:sldMk cId="1717468709" sldId="260"/>
            <ac:spMk id="373" creationId="{05B53F27-0CC3-1DAA-7700-4E231578607C}"/>
          </ac:spMkLst>
        </pc:spChg>
        <pc:spChg chg="mod">
          <ac:chgData name="Anna Sterner" userId="e34ade42-3f4d-4ffb-96dc-1c6e40b6902f" providerId="ADAL" clId="{39C5089A-5093-4E7D-A68B-365EC8129CB9}" dt="2024-05-20T18:02:01.639" v="429"/>
          <ac:spMkLst>
            <pc:docMk/>
            <pc:sldMk cId="1717468709" sldId="260"/>
            <ac:spMk id="374" creationId="{0EF4CD70-8EA9-DA71-AB52-E90AC76DE8BA}"/>
          </ac:spMkLst>
        </pc:spChg>
        <pc:spChg chg="mod">
          <ac:chgData name="Anna Sterner" userId="e34ade42-3f4d-4ffb-96dc-1c6e40b6902f" providerId="ADAL" clId="{39C5089A-5093-4E7D-A68B-365EC8129CB9}" dt="2024-05-20T18:02:01.639" v="429"/>
          <ac:spMkLst>
            <pc:docMk/>
            <pc:sldMk cId="1717468709" sldId="260"/>
            <ac:spMk id="375" creationId="{CA7B8590-F056-E678-4050-C4166320E64C}"/>
          </ac:spMkLst>
        </pc:spChg>
        <pc:spChg chg="mod">
          <ac:chgData name="Anna Sterner" userId="e34ade42-3f4d-4ffb-96dc-1c6e40b6902f" providerId="ADAL" clId="{39C5089A-5093-4E7D-A68B-365EC8129CB9}" dt="2024-05-20T18:02:01.639" v="429"/>
          <ac:spMkLst>
            <pc:docMk/>
            <pc:sldMk cId="1717468709" sldId="260"/>
            <ac:spMk id="376" creationId="{12343ABF-50B2-17A5-2071-96B9141A0425}"/>
          </ac:spMkLst>
        </pc:spChg>
        <pc:spChg chg="mod">
          <ac:chgData name="Anna Sterner" userId="e34ade42-3f4d-4ffb-96dc-1c6e40b6902f" providerId="ADAL" clId="{39C5089A-5093-4E7D-A68B-365EC8129CB9}" dt="2024-05-20T18:02:01.639" v="429"/>
          <ac:spMkLst>
            <pc:docMk/>
            <pc:sldMk cId="1717468709" sldId="260"/>
            <ac:spMk id="377" creationId="{B149457A-A58E-6F29-CD71-4D939767A7EB}"/>
          </ac:spMkLst>
        </pc:spChg>
        <pc:spChg chg="mod">
          <ac:chgData name="Anna Sterner" userId="e34ade42-3f4d-4ffb-96dc-1c6e40b6902f" providerId="ADAL" clId="{39C5089A-5093-4E7D-A68B-365EC8129CB9}" dt="2024-05-20T18:02:01.639" v="429"/>
          <ac:spMkLst>
            <pc:docMk/>
            <pc:sldMk cId="1717468709" sldId="260"/>
            <ac:spMk id="378" creationId="{3376866A-90A6-6F40-4CAE-148E203B54EB}"/>
          </ac:spMkLst>
        </pc:spChg>
        <pc:spChg chg="mod">
          <ac:chgData name="Anna Sterner" userId="e34ade42-3f4d-4ffb-96dc-1c6e40b6902f" providerId="ADAL" clId="{39C5089A-5093-4E7D-A68B-365EC8129CB9}" dt="2024-05-20T18:02:01.639" v="429"/>
          <ac:spMkLst>
            <pc:docMk/>
            <pc:sldMk cId="1717468709" sldId="260"/>
            <ac:spMk id="379" creationId="{BEBC6C30-5827-81C1-8AB8-0BB8205DF6A6}"/>
          </ac:spMkLst>
        </pc:spChg>
        <pc:spChg chg="mod">
          <ac:chgData name="Anna Sterner" userId="e34ade42-3f4d-4ffb-96dc-1c6e40b6902f" providerId="ADAL" clId="{39C5089A-5093-4E7D-A68B-365EC8129CB9}" dt="2024-05-20T18:02:01.639" v="429"/>
          <ac:spMkLst>
            <pc:docMk/>
            <pc:sldMk cId="1717468709" sldId="260"/>
            <ac:spMk id="380" creationId="{00536BC3-A024-6E9C-A9F5-8D5D97981647}"/>
          </ac:spMkLst>
        </pc:spChg>
        <pc:spChg chg="mod">
          <ac:chgData name="Anna Sterner" userId="e34ade42-3f4d-4ffb-96dc-1c6e40b6902f" providerId="ADAL" clId="{39C5089A-5093-4E7D-A68B-365EC8129CB9}" dt="2024-05-20T18:02:01.639" v="429"/>
          <ac:spMkLst>
            <pc:docMk/>
            <pc:sldMk cId="1717468709" sldId="260"/>
            <ac:spMk id="381" creationId="{C8B2F952-8A44-E29E-D790-97FE5E5FE881}"/>
          </ac:spMkLst>
        </pc:spChg>
        <pc:spChg chg="mod">
          <ac:chgData name="Anna Sterner" userId="e34ade42-3f4d-4ffb-96dc-1c6e40b6902f" providerId="ADAL" clId="{39C5089A-5093-4E7D-A68B-365EC8129CB9}" dt="2024-05-20T18:02:01.639" v="429"/>
          <ac:spMkLst>
            <pc:docMk/>
            <pc:sldMk cId="1717468709" sldId="260"/>
            <ac:spMk id="382" creationId="{FA74B0BF-6A43-7D7C-A9FD-F0D9779CC2BC}"/>
          </ac:spMkLst>
        </pc:spChg>
        <pc:spChg chg="mod">
          <ac:chgData name="Anna Sterner" userId="e34ade42-3f4d-4ffb-96dc-1c6e40b6902f" providerId="ADAL" clId="{39C5089A-5093-4E7D-A68B-365EC8129CB9}" dt="2024-05-20T18:02:01.639" v="429"/>
          <ac:spMkLst>
            <pc:docMk/>
            <pc:sldMk cId="1717468709" sldId="260"/>
            <ac:spMk id="383" creationId="{CCFD39A4-1AA6-D7C4-3579-268C055E2F69}"/>
          </ac:spMkLst>
        </pc:spChg>
        <pc:spChg chg="mod">
          <ac:chgData name="Anna Sterner" userId="e34ade42-3f4d-4ffb-96dc-1c6e40b6902f" providerId="ADAL" clId="{39C5089A-5093-4E7D-A68B-365EC8129CB9}" dt="2024-05-20T18:02:01.639" v="429"/>
          <ac:spMkLst>
            <pc:docMk/>
            <pc:sldMk cId="1717468709" sldId="260"/>
            <ac:spMk id="384" creationId="{04DCF8A9-63D5-54B0-5DC4-3F87D3A5DB75}"/>
          </ac:spMkLst>
        </pc:spChg>
        <pc:spChg chg="mod">
          <ac:chgData name="Anna Sterner" userId="e34ade42-3f4d-4ffb-96dc-1c6e40b6902f" providerId="ADAL" clId="{39C5089A-5093-4E7D-A68B-365EC8129CB9}" dt="2024-05-20T18:02:01.639" v="429"/>
          <ac:spMkLst>
            <pc:docMk/>
            <pc:sldMk cId="1717468709" sldId="260"/>
            <ac:spMk id="385" creationId="{5300EEA1-60BE-4971-7E01-65A1EB99129E}"/>
          </ac:spMkLst>
        </pc:spChg>
        <pc:spChg chg="mod">
          <ac:chgData name="Anna Sterner" userId="e34ade42-3f4d-4ffb-96dc-1c6e40b6902f" providerId="ADAL" clId="{39C5089A-5093-4E7D-A68B-365EC8129CB9}" dt="2024-05-20T18:02:01.639" v="429"/>
          <ac:spMkLst>
            <pc:docMk/>
            <pc:sldMk cId="1717468709" sldId="260"/>
            <ac:spMk id="386" creationId="{FC7BAD52-31FD-8DBF-C49C-0A1E0E926B14}"/>
          </ac:spMkLst>
        </pc:spChg>
        <pc:spChg chg="mod">
          <ac:chgData name="Anna Sterner" userId="e34ade42-3f4d-4ffb-96dc-1c6e40b6902f" providerId="ADAL" clId="{39C5089A-5093-4E7D-A68B-365EC8129CB9}" dt="2024-05-20T18:02:01.639" v="429"/>
          <ac:spMkLst>
            <pc:docMk/>
            <pc:sldMk cId="1717468709" sldId="260"/>
            <ac:spMk id="387" creationId="{5D39C656-D690-ACD2-7045-AB717515471B}"/>
          </ac:spMkLst>
        </pc:spChg>
        <pc:spChg chg="mod">
          <ac:chgData name="Anna Sterner" userId="e34ade42-3f4d-4ffb-96dc-1c6e40b6902f" providerId="ADAL" clId="{39C5089A-5093-4E7D-A68B-365EC8129CB9}" dt="2024-05-20T18:02:01.639" v="429"/>
          <ac:spMkLst>
            <pc:docMk/>
            <pc:sldMk cId="1717468709" sldId="260"/>
            <ac:spMk id="388" creationId="{39790C87-750E-02FB-05F2-2F74256E9500}"/>
          </ac:spMkLst>
        </pc:spChg>
        <pc:spChg chg="mod">
          <ac:chgData name="Anna Sterner" userId="e34ade42-3f4d-4ffb-96dc-1c6e40b6902f" providerId="ADAL" clId="{39C5089A-5093-4E7D-A68B-365EC8129CB9}" dt="2024-05-20T18:02:01.639" v="429"/>
          <ac:spMkLst>
            <pc:docMk/>
            <pc:sldMk cId="1717468709" sldId="260"/>
            <ac:spMk id="389" creationId="{10D07025-20F9-0D91-07AE-4C55EDA39513}"/>
          </ac:spMkLst>
        </pc:spChg>
        <pc:spChg chg="mod">
          <ac:chgData name="Anna Sterner" userId="e34ade42-3f4d-4ffb-96dc-1c6e40b6902f" providerId="ADAL" clId="{39C5089A-5093-4E7D-A68B-365EC8129CB9}" dt="2024-05-20T18:02:01.639" v="429"/>
          <ac:spMkLst>
            <pc:docMk/>
            <pc:sldMk cId="1717468709" sldId="260"/>
            <ac:spMk id="390" creationId="{D650B80F-A32D-0E3C-B2B4-FB501315E050}"/>
          </ac:spMkLst>
        </pc:spChg>
        <pc:spChg chg="mod">
          <ac:chgData name="Anna Sterner" userId="e34ade42-3f4d-4ffb-96dc-1c6e40b6902f" providerId="ADAL" clId="{39C5089A-5093-4E7D-A68B-365EC8129CB9}" dt="2024-05-20T18:02:01.639" v="429"/>
          <ac:spMkLst>
            <pc:docMk/>
            <pc:sldMk cId="1717468709" sldId="260"/>
            <ac:spMk id="391" creationId="{46CC7759-C694-85C7-868A-3A8ACD72F705}"/>
          </ac:spMkLst>
        </pc:spChg>
        <pc:spChg chg="mod">
          <ac:chgData name="Anna Sterner" userId="e34ade42-3f4d-4ffb-96dc-1c6e40b6902f" providerId="ADAL" clId="{39C5089A-5093-4E7D-A68B-365EC8129CB9}" dt="2024-05-20T18:02:01.639" v="429"/>
          <ac:spMkLst>
            <pc:docMk/>
            <pc:sldMk cId="1717468709" sldId="260"/>
            <ac:spMk id="392" creationId="{4438D395-A84C-3E18-90D1-4364CA2D5593}"/>
          </ac:spMkLst>
        </pc:spChg>
        <pc:spChg chg="mod">
          <ac:chgData name="Anna Sterner" userId="e34ade42-3f4d-4ffb-96dc-1c6e40b6902f" providerId="ADAL" clId="{39C5089A-5093-4E7D-A68B-365EC8129CB9}" dt="2024-05-20T18:02:01.639" v="429"/>
          <ac:spMkLst>
            <pc:docMk/>
            <pc:sldMk cId="1717468709" sldId="260"/>
            <ac:spMk id="393" creationId="{CDB5B6A5-50B0-F2B6-EA7A-AC31BB67ACFD}"/>
          </ac:spMkLst>
        </pc:spChg>
        <pc:spChg chg="mod">
          <ac:chgData name="Anna Sterner" userId="e34ade42-3f4d-4ffb-96dc-1c6e40b6902f" providerId="ADAL" clId="{39C5089A-5093-4E7D-A68B-365EC8129CB9}" dt="2024-05-20T18:02:01.639" v="429"/>
          <ac:spMkLst>
            <pc:docMk/>
            <pc:sldMk cId="1717468709" sldId="260"/>
            <ac:spMk id="394" creationId="{E65FF089-ED9B-221C-D75C-1903C27F6621}"/>
          </ac:spMkLst>
        </pc:spChg>
        <pc:spChg chg="mod">
          <ac:chgData name="Anna Sterner" userId="e34ade42-3f4d-4ffb-96dc-1c6e40b6902f" providerId="ADAL" clId="{39C5089A-5093-4E7D-A68B-365EC8129CB9}" dt="2024-05-20T18:02:01.639" v="429"/>
          <ac:spMkLst>
            <pc:docMk/>
            <pc:sldMk cId="1717468709" sldId="260"/>
            <ac:spMk id="395" creationId="{6F72EE6F-9240-7CF2-27AB-A0B33BF37F62}"/>
          </ac:spMkLst>
        </pc:spChg>
        <pc:spChg chg="mod">
          <ac:chgData name="Anna Sterner" userId="e34ade42-3f4d-4ffb-96dc-1c6e40b6902f" providerId="ADAL" clId="{39C5089A-5093-4E7D-A68B-365EC8129CB9}" dt="2024-05-20T18:02:01.639" v="429"/>
          <ac:spMkLst>
            <pc:docMk/>
            <pc:sldMk cId="1717468709" sldId="260"/>
            <ac:spMk id="396" creationId="{D8B613F5-166E-3A0F-D651-41E8FF5E75BF}"/>
          </ac:spMkLst>
        </pc:spChg>
        <pc:spChg chg="mod">
          <ac:chgData name="Anna Sterner" userId="e34ade42-3f4d-4ffb-96dc-1c6e40b6902f" providerId="ADAL" clId="{39C5089A-5093-4E7D-A68B-365EC8129CB9}" dt="2024-05-20T18:02:01.639" v="429"/>
          <ac:spMkLst>
            <pc:docMk/>
            <pc:sldMk cId="1717468709" sldId="260"/>
            <ac:spMk id="397" creationId="{6866A31C-E9C1-16ED-A653-1C4F9FF353E0}"/>
          </ac:spMkLst>
        </pc:spChg>
        <pc:spChg chg="mod">
          <ac:chgData name="Anna Sterner" userId="e34ade42-3f4d-4ffb-96dc-1c6e40b6902f" providerId="ADAL" clId="{39C5089A-5093-4E7D-A68B-365EC8129CB9}" dt="2024-05-20T18:02:01.639" v="429"/>
          <ac:spMkLst>
            <pc:docMk/>
            <pc:sldMk cId="1717468709" sldId="260"/>
            <ac:spMk id="398" creationId="{EBA0D2A9-AB40-99DB-545E-EAECCDF4D1B1}"/>
          </ac:spMkLst>
        </pc:spChg>
        <pc:spChg chg="mod">
          <ac:chgData name="Anna Sterner" userId="e34ade42-3f4d-4ffb-96dc-1c6e40b6902f" providerId="ADAL" clId="{39C5089A-5093-4E7D-A68B-365EC8129CB9}" dt="2024-05-20T18:02:01.639" v="429"/>
          <ac:spMkLst>
            <pc:docMk/>
            <pc:sldMk cId="1717468709" sldId="260"/>
            <ac:spMk id="399" creationId="{547C02DB-336E-5826-E2ED-9E18E761DBEF}"/>
          </ac:spMkLst>
        </pc:spChg>
        <pc:spChg chg="mod">
          <ac:chgData name="Anna Sterner" userId="e34ade42-3f4d-4ffb-96dc-1c6e40b6902f" providerId="ADAL" clId="{39C5089A-5093-4E7D-A68B-365EC8129CB9}" dt="2024-05-20T18:02:01.639" v="429"/>
          <ac:spMkLst>
            <pc:docMk/>
            <pc:sldMk cId="1717468709" sldId="260"/>
            <ac:spMk id="400" creationId="{0697F39E-BE27-E02D-A0BB-EC96171A3E5E}"/>
          </ac:spMkLst>
        </pc:spChg>
        <pc:spChg chg="mod">
          <ac:chgData name="Anna Sterner" userId="e34ade42-3f4d-4ffb-96dc-1c6e40b6902f" providerId="ADAL" clId="{39C5089A-5093-4E7D-A68B-365EC8129CB9}" dt="2024-05-20T18:02:01.639" v="429"/>
          <ac:spMkLst>
            <pc:docMk/>
            <pc:sldMk cId="1717468709" sldId="260"/>
            <ac:spMk id="401" creationId="{2EB8A17E-3A4A-DB7D-5668-526EA2F83CC1}"/>
          </ac:spMkLst>
        </pc:spChg>
        <pc:spChg chg="mod">
          <ac:chgData name="Anna Sterner" userId="e34ade42-3f4d-4ffb-96dc-1c6e40b6902f" providerId="ADAL" clId="{39C5089A-5093-4E7D-A68B-365EC8129CB9}" dt="2024-05-20T18:02:01.639" v="429"/>
          <ac:spMkLst>
            <pc:docMk/>
            <pc:sldMk cId="1717468709" sldId="260"/>
            <ac:spMk id="402" creationId="{CF2EE2A5-DEF5-7C20-18A6-A60838EE454F}"/>
          </ac:spMkLst>
        </pc:spChg>
        <pc:spChg chg="mod">
          <ac:chgData name="Anna Sterner" userId="e34ade42-3f4d-4ffb-96dc-1c6e40b6902f" providerId="ADAL" clId="{39C5089A-5093-4E7D-A68B-365EC8129CB9}" dt="2024-05-20T18:02:01.639" v="429"/>
          <ac:spMkLst>
            <pc:docMk/>
            <pc:sldMk cId="1717468709" sldId="260"/>
            <ac:spMk id="403" creationId="{3CC47283-153E-9381-3CB4-CC45833BCB04}"/>
          </ac:spMkLst>
        </pc:spChg>
        <pc:spChg chg="mod">
          <ac:chgData name="Anna Sterner" userId="e34ade42-3f4d-4ffb-96dc-1c6e40b6902f" providerId="ADAL" clId="{39C5089A-5093-4E7D-A68B-365EC8129CB9}" dt="2024-05-20T18:02:01.639" v="429"/>
          <ac:spMkLst>
            <pc:docMk/>
            <pc:sldMk cId="1717468709" sldId="260"/>
            <ac:spMk id="404" creationId="{E9FA669F-5A4F-9D1E-8CB7-00D63E0DB69E}"/>
          </ac:spMkLst>
        </pc:spChg>
        <pc:spChg chg="mod">
          <ac:chgData name="Anna Sterner" userId="e34ade42-3f4d-4ffb-96dc-1c6e40b6902f" providerId="ADAL" clId="{39C5089A-5093-4E7D-A68B-365EC8129CB9}" dt="2024-05-20T18:02:01.639" v="429"/>
          <ac:spMkLst>
            <pc:docMk/>
            <pc:sldMk cId="1717468709" sldId="260"/>
            <ac:spMk id="409" creationId="{18E309DF-7D4D-EA9C-4444-16883439D466}"/>
          </ac:spMkLst>
        </pc:spChg>
        <pc:spChg chg="mod">
          <ac:chgData name="Anna Sterner" userId="e34ade42-3f4d-4ffb-96dc-1c6e40b6902f" providerId="ADAL" clId="{39C5089A-5093-4E7D-A68B-365EC8129CB9}" dt="2024-05-20T18:02:01.639" v="429"/>
          <ac:spMkLst>
            <pc:docMk/>
            <pc:sldMk cId="1717468709" sldId="260"/>
            <ac:spMk id="411" creationId="{A4B238A9-A978-824D-B3A1-18E77B26E249}"/>
          </ac:spMkLst>
        </pc:spChg>
        <pc:spChg chg="mod">
          <ac:chgData name="Anna Sterner" userId="e34ade42-3f4d-4ffb-96dc-1c6e40b6902f" providerId="ADAL" clId="{39C5089A-5093-4E7D-A68B-365EC8129CB9}" dt="2024-05-20T18:02:01.639" v="429"/>
          <ac:spMkLst>
            <pc:docMk/>
            <pc:sldMk cId="1717468709" sldId="260"/>
            <ac:spMk id="415" creationId="{A0961F97-85BC-3B0A-0257-9A0713CBA383}"/>
          </ac:spMkLst>
        </pc:spChg>
        <pc:spChg chg="mod">
          <ac:chgData name="Anna Sterner" userId="e34ade42-3f4d-4ffb-96dc-1c6e40b6902f" providerId="ADAL" clId="{39C5089A-5093-4E7D-A68B-365EC8129CB9}" dt="2024-05-20T18:02:01.639" v="429"/>
          <ac:spMkLst>
            <pc:docMk/>
            <pc:sldMk cId="1717468709" sldId="260"/>
            <ac:spMk id="416" creationId="{EDAFC7F4-0E89-B901-3A32-7D020CC431E1}"/>
          </ac:spMkLst>
        </pc:spChg>
        <pc:spChg chg="mod">
          <ac:chgData name="Anna Sterner" userId="e34ade42-3f4d-4ffb-96dc-1c6e40b6902f" providerId="ADAL" clId="{39C5089A-5093-4E7D-A68B-365EC8129CB9}" dt="2024-05-20T18:02:01.639" v="429"/>
          <ac:spMkLst>
            <pc:docMk/>
            <pc:sldMk cId="1717468709" sldId="260"/>
            <ac:spMk id="417" creationId="{5E000CC8-7AA7-A4A6-7920-8513BB188AAA}"/>
          </ac:spMkLst>
        </pc:spChg>
        <pc:spChg chg="mod">
          <ac:chgData name="Anna Sterner" userId="e34ade42-3f4d-4ffb-96dc-1c6e40b6902f" providerId="ADAL" clId="{39C5089A-5093-4E7D-A68B-365EC8129CB9}" dt="2024-05-20T18:02:01.639" v="429"/>
          <ac:spMkLst>
            <pc:docMk/>
            <pc:sldMk cId="1717468709" sldId="260"/>
            <ac:spMk id="419" creationId="{6189DBDA-E243-B444-62A1-BFA465A8CE78}"/>
          </ac:spMkLst>
        </pc:spChg>
        <pc:spChg chg="mod">
          <ac:chgData name="Anna Sterner" userId="e34ade42-3f4d-4ffb-96dc-1c6e40b6902f" providerId="ADAL" clId="{39C5089A-5093-4E7D-A68B-365EC8129CB9}" dt="2024-05-20T18:02:01.639" v="429"/>
          <ac:spMkLst>
            <pc:docMk/>
            <pc:sldMk cId="1717468709" sldId="260"/>
            <ac:spMk id="420" creationId="{300DEA42-608F-494C-C274-D7BFEAD14EF6}"/>
          </ac:spMkLst>
        </pc:spChg>
        <pc:spChg chg="mod">
          <ac:chgData name="Anna Sterner" userId="e34ade42-3f4d-4ffb-96dc-1c6e40b6902f" providerId="ADAL" clId="{39C5089A-5093-4E7D-A68B-365EC8129CB9}" dt="2024-05-20T18:02:01.639" v="429"/>
          <ac:spMkLst>
            <pc:docMk/>
            <pc:sldMk cId="1717468709" sldId="260"/>
            <ac:spMk id="421" creationId="{9492C3B2-FB83-E589-9942-82A483978950}"/>
          </ac:spMkLst>
        </pc:spChg>
        <pc:spChg chg="mod">
          <ac:chgData name="Anna Sterner" userId="e34ade42-3f4d-4ffb-96dc-1c6e40b6902f" providerId="ADAL" clId="{39C5089A-5093-4E7D-A68B-365EC8129CB9}" dt="2024-05-20T18:02:01.639" v="429"/>
          <ac:spMkLst>
            <pc:docMk/>
            <pc:sldMk cId="1717468709" sldId="260"/>
            <ac:spMk id="422" creationId="{58E993F9-2013-91CB-A42E-9C21A1E7B44F}"/>
          </ac:spMkLst>
        </pc:spChg>
        <pc:spChg chg="mod">
          <ac:chgData name="Anna Sterner" userId="e34ade42-3f4d-4ffb-96dc-1c6e40b6902f" providerId="ADAL" clId="{39C5089A-5093-4E7D-A68B-365EC8129CB9}" dt="2024-05-20T18:02:01.639" v="429"/>
          <ac:spMkLst>
            <pc:docMk/>
            <pc:sldMk cId="1717468709" sldId="260"/>
            <ac:spMk id="423" creationId="{6F017180-AEBA-F3F3-D8A2-E7FED3C3972D}"/>
          </ac:spMkLst>
        </pc:spChg>
        <pc:spChg chg="mod">
          <ac:chgData name="Anna Sterner" userId="e34ade42-3f4d-4ffb-96dc-1c6e40b6902f" providerId="ADAL" clId="{39C5089A-5093-4E7D-A68B-365EC8129CB9}" dt="2024-05-20T18:02:01.639" v="429"/>
          <ac:spMkLst>
            <pc:docMk/>
            <pc:sldMk cId="1717468709" sldId="260"/>
            <ac:spMk id="424" creationId="{AD0F1C6B-7BE9-4250-5A61-B160376FC9B8}"/>
          </ac:spMkLst>
        </pc:spChg>
        <pc:spChg chg="mod">
          <ac:chgData name="Anna Sterner" userId="e34ade42-3f4d-4ffb-96dc-1c6e40b6902f" providerId="ADAL" clId="{39C5089A-5093-4E7D-A68B-365EC8129CB9}" dt="2024-05-20T18:02:01.639" v="429"/>
          <ac:spMkLst>
            <pc:docMk/>
            <pc:sldMk cId="1717468709" sldId="260"/>
            <ac:spMk id="427" creationId="{C32B7B83-5CC5-2B6D-37BF-3756198B2CD4}"/>
          </ac:spMkLst>
        </pc:spChg>
        <pc:spChg chg="mod">
          <ac:chgData name="Anna Sterner" userId="e34ade42-3f4d-4ffb-96dc-1c6e40b6902f" providerId="ADAL" clId="{39C5089A-5093-4E7D-A68B-365EC8129CB9}" dt="2024-05-20T18:02:01.639" v="429"/>
          <ac:spMkLst>
            <pc:docMk/>
            <pc:sldMk cId="1717468709" sldId="260"/>
            <ac:spMk id="429" creationId="{A4DFA75E-CB2C-934C-D161-B04D7B785E24}"/>
          </ac:spMkLst>
        </pc:spChg>
        <pc:spChg chg="mod">
          <ac:chgData name="Anna Sterner" userId="e34ade42-3f4d-4ffb-96dc-1c6e40b6902f" providerId="ADAL" clId="{39C5089A-5093-4E7D-A68B-365EC8129CB9}" dt="2024-05-20T18:02:01.639" v="429"/>
          <ac:spMkLst>
            <pc:docMk/>
            <pc:sldMk cId="1717468709" sldId="260"/>
            <ac:spMk id="430" creationId="{BE246A63-1820-3E2E-69D8-70C379868A2C}"/>
          </ac:spMkLst>
        </pc:spChg>
        <pc:spChg chg="mod">
          <ac:chgData name="Anna Sterner" userId="e34ade42-3f4d-4ffb-96dc-1c6e40b6902f" providerId="ADAL" clId="{39C5089A-5093-4E7D-A68B-365EC8129CB9}" dt="2024-05-20T18:02:01.639" v="429"/>
          <ac:spMkLst>
            <pc:docMk/>
            <pc:sldMk cId="1717468709" sldId="260"/>
            <ac:spMk id="431" creationId="{CCB8DDA8-560A-6119-19D8-B6C027194991}"/>
          </ac:spMkLst>
        </pc:spChg>
        <pc:spChg chg="mod">
          <ac:chgData name="Anna Sterner" userId="e34ade42-3f4d-4ffb-96dc-1c6e40b6902f" providerId="ADAL" clId="{39C5089A-5093-4E7D-A68B-365EC8129CB9}" dt="2024-05-20T18:02:01.639" v="429"/>
          <ac:spMkLst>
            <pc:docMk/>
            <pc:sldMk cId="1717468709" sldId="260"/>
            <ac:spMk id="434" creationId="{AC102FFC-D1CC-8215-0F91-F2A706E89B65}"/>
          </ac:spMkLst>
        </pc:spChg>
        <pc:spChg chg="mod">
          <ac:chgData name="Anna Sterner" userId="e34ade42-3f4d-4ffb-96dc-1c6e40b6902f" providerId="ADAL" clId="{39C5089A-5093-4E7D-A68B-365EC8129CB9}" dt="2024-05-20T18:02:01.639" v="429"/>
          <ac:spMkLst>
            <pc:docMk/>
            <pc:sldMk cId="1717468709" sldId="260"/>
            <ac:spMk id="438" creationId="{16BD260C-B99C-05F0-530D-5D4EE5FB20A9}"/>
          </ac:spMkLst>
        </pc:spChg>
        <pc:spChg chg="mod">
          <ac:chgData name="Anna Sterner" userId="e34ade42-3f4d-4ffb-96dc-1c6e40b6902f" providerId="ADAL" clId="{39C5089A-5093-4E7D-A68B-365EC8129CB9}" dt="2024-05-20T18:02:01.639" v="429"/>
          <ac:spMkLst>
            <pc:docMk/>
            <pc:sldMk cId="1717468709" sldId="260"/>
            <ac:spMk id="440" creationId="{5620938F-5643-B1D7-4E26-10CD20A54168}"/>
          </ac:spMkLst>
        </pc:spChg>
        <pc:spChg chg="mod">
          <ac:chgData name="Anna Sterner" userId="e34ade42-3f4d-4ffb-96dc-1c6e40b6902f" providerId="ADAL" clId="{39C5089A-5093-4E7D-A68B-365EC8129CB9}" dt="2024-05-20T18:02:01.639" v="429"/>
          <ac:spMkLst>
            <pc:docMk/>
            <pc:sldMk cId="1717468709" sldId="260"/>
            <ac:spMk id="443" creationId="{8F366A7C-A705-C09C-B6E9-894FAF2BA89E}"/>
          </ac:spMkLst>
        </pc:spChg>
        <pc:spChg chg="mod">
          <ac:chgData name="Anna Sterner" userId="e34ade42-3f4d-4ffb-96dc-1c6e40b6902f" providerId="ADAL" clId="{39C5089A-5093-4E7D-A68B-365EC8129CB9}" dt="2024-05-20T18:02:01.639" v="429"/>
          <ac:spMkLst>
            <pc:docMk/>
            <pc:sldMk cId="1717468709" sldId="260"/>
            <ac:spMk id="444" creationId="{60F96BB1-4FB4-9072-92C1-8DFCF722B1A4}"/>
          </ac:spMkLst>
        </pc:spChg>
        <pc:spChg chg="mod">
          <ac:chgData name="Anna Sterner" userId="e34ade42-3f4d-4ffb-96dc-1c6e40b6902f" providerId="ADAL" clId="{39C5089A-5093-4E7D-A68B-365EC8129CB9}" dt="2024-05-20T18:02:01.639" v="429"/>
          <ac:spMkLst>
            <pc:docMk/>
            <pc:sldMk cId="1717468709" sldId="260"/>
            <ac:spMk id="446" creationId="{B27B8335-3DFA-EBE5-30D6-3BCCF16D9971}"/>
          </ac:spMkLst>
        </pc:spChg>
        <pc:spChg chg="mod">
          <ac:chgData name="Anna Sterner" userId="e34ade42-3f4d-4ffb-96dc-1c6e40b6902f" providerId="ADAL" clId="{39C5089A-5093-4E7D-A68B-365EC8129CB9}" dt="2024-05-20T18:02:01.639" v="429"/>
          <ac:spMkLst>
            <pc:docMk/>
            <pc:sldMk cId="1717468709" sldId="260"/>
            <ac:spMk id="447" creationId="{3CB0F649-F042-9991-E6EE-4FD3D1D71D2F}"/>
          </ac:spMkLst>
        </pc:spChg>
        <pc:spChg chg="mod">
          <ac:chgData name="Anna Sterner" userId="e34ade42-3f4d-4ffb-96dc-1c6e40b6902f" providerId="ADAL" clId="{39C5089A-5093-4E7D-A68B-365EC8129CB9}" dt="2024-05-20T18:02:01.639" v="429"/>
          <ac:spMkLst>
            <pc:docMk/>
            <pc:sldMk cId="1717468709" sldId="260"/>
            <ac:spMk id="448" creationId="{45AA992F-ED44-A7BE-7EDC-7482CFF5DCEF}"/>
          </ac:spMkLst>
        </pc:spChg>
        <pc:spChg chg="mod">
          <ac:chgData name="Anna Sterner" userId="e34ade42-3f4d-4ffb-96dc-1c6e40b6902f" providerId="ADAL" clId="{39C5089A-5093-4E7D-A68B-365EC8129CB9}" dt="2024-05-20T18:02:01.639" v="429"/>
          <ac:spMkLst>
            <pc:docMk/>
            <pc:sldMk cId="1717468709" sldId="260"/>
            <ac:spMk id="449" creationId="{2EE22BB6-240B-BF33-C7EA-9126D32D22E3}"/>
          </ac:spMkLst>
        </pc:spChg>
        <pc:spChg chg="mod">
          <ac:chgData name="Anna Sterner" userId="e34ade42-3f4d-4ffb-96dc-1c6e40b6902f" providerId="ADAL" clId="{39C5089A-5093-4E7D-A68B-365EC8129CB9}" dt="2024-05-20T18:02:01.639" v="429"/>
          <ac:spMkLst>
            <pc:docMk/>
            <pc:sldMk cId="1717468709" sldId="260"/>
            <ac:spMk id="450" creationId="{3B06DEC8-3530-0E4F-7D21-733D6C51E4BE}"/>
          </ac:spMkLst>
        </pc:spChg>
        <pc:spChg chg="mod">
          <ac:chgData name="Anna Sterner" userId="e34ade42-3f4d-4ffb-96dc-1c6e40b6902f" providerId="ADAL" clId="{39C5089A-5093-4E7D-A68B-365EC8129CB9}" dt="2024-05-20T18:02:01.639" v="429"/>
          <ac:spMkLst>
            <pc:docMk/>
            <pc:sldMk cId="1717468709" sldId="260"/>
            <ac:spMk id="451" creationId="{8046A2BB-1164-3754-53B5-E171A1FF359C}"/>
          </ac:spMkLst>
        </pc:spChg>
        <pc:spChg chg="mod">
          <ac:chgData name="Anna Sterner" userId="e34ade42-3f4d-4ffb-96dc-1c6e40b6902f" providerId="ADAL" clId="{39C5089A-5093-4E7D-A68B-365EC8129CB9}" dt="2024-05-20T18:02:01.639" v="429"/>
          <ac:spMkLst>
            <pc:docMk/>
            <pc:sldMk cId="1717468709" sldId="260"/>
            <ac:spMk id="453" creationId="{A3F3832E-740F-C22D-1206-A75647EE5B5C}"/>
          </ac:spMkLst>
        </pc:spChg>
        <pc:spChg chg="mod">
          <ac:chgData name="Anna Sterner" userId="e34ade42-3f4d-4ffb-96dc-1c6e40b6902f" providerId="ADAL" clId="{39C5089A-5093-4E7D-A68B-365EC8129CB9}" dt="2024-05-20T18:02:01.639" v="429"/>
          <ac:spMkLst>
            <pc:docMk/>
            <pc:sldMk cId="1717468709" sldId="260"/>
            <ac:spMk id="454" creationId="{C194AE69-AFBD-44A5-8D10-3FC7A007EBFF}"/>
          </ac:spMkLst>
        </pc:spChg>
        <pc:spChg chg="mod">
          <ac:chgData name="Anna Sterner" userId="e34ade42-3f4d-4ffb-96dc-1c6e40b6902f" providerId="ADAL" clId="{39C5089A-5093-4E7D-A68B-365EC8129CB9}" dt="2024-05-20T18:02:01.639" v="429"/>
          <ac:spMkLst>
            <pc:docMk/>
            <pc:sldMk cId="1717468709" sldId="260"/>
            <ac:spMk id="455" creationId="{136FC1E3-740B-41AE-01A2-AF565AF3E769}"/>
          </ac:spMkLst>
        </pc:spChg>
        <pc:spChg chg="mod">
          <ac:chgData name="Anna Sterner" userId="e34ade42-3f4d-4ffb-96dc-1c6e40b6902f" providerId="ADAL" clId="{39C5089A-5093-4E7D-A68B-365EC8129CB9}" dt="2024-05-20T18:02:01.639" v="429"/>
          <ac:spMkLst>
            <pc:docMk/>
            <pc:sldMk cId="1717468709" sldId="260"/>
            <ac:spMk id="456" creationId="{8899577A-DAA8-AFE2-E887-5FCC0965CA7C}"/>
          </ac:spMkLst>
        </pc:spChg>
        <pc:spChg chg="mod">
          <ac:chgData name="Anna Sterner" userId="e34ade42-3f4d-4ffb-96dc-1c6e40b6902f" providerId="ADAL" clId="{39C5089A-5093-4E7D-A68B-365EC8129CB9}" dt="2024-05-20T18:02:01.639" v="429"/>
          <ac:spMkLst>
            <pc:docMk/>
            <pc:sldMk cId="1717468709" sldId="260"/>
            <ac:spMk id="457" creationId="{C0F5B91C-A8F7-2FB2-CB40-37BBA46B0FB8}"/>
          </ac:spMkLst>
        </pc:spChg>
        <pc:spChg chg="mod">
          <ac:chgData name="Anna Sterner" userId="e34ade42-3f4d-4ffb-96dc-1c6e40b6902f" providerId="ADAL" clId="{39C5089A-5093-4E7D-A68B-365EC8129CB9}" dt="2024-05-20T18:02:01.639" v="429"/>
          <ac:spMkLst>
            <pc:docMk/>
            <pc:sldMk cId="1717468709" sldId="260"/>
            <ac:spMk id="458" creationId="{2DB50ABE-D2FC-B48A-6BFA-20FF730C018E}"/>
          </ac:spMkLst>
        </pc:spChg>
        <pc:spChg chg="mod">
          <ac:chgData name="Anna Sterner" userId="e34ade42-3f4d-4ffb-96dc-1c6e40b6902f" providerId="ADAL" clId="{39C5089A-5093-4E7D-A68B-365EC8129CB9}" dt="2024-05-20T18:02:01.639" v="429"/>
          <ac:spMkLst>
            <pc:docMk/>
            <pc:sldMk cId="1717468709" sldId="260"/>
            <ac:spMk id="459" creationId="{ABC646DC-D086-A1B7-4167-D6DC52261134}"/>
          </ac:spMkLst>
        </pc:spChg>
        <pc:spChg chg="mod">
          <ac:chgData name="Anna Sterner" userId="e34ade42-3f4d-4ffb-96dc-1c6e40b6902f" providerId="ADAL" clId="{39C5089A-5093-4E7D-A68B-365EC8129CB9}" dt="2024-05-20T18:02:01.639" v="429"/>
          <ac:spMkLst>
            <pc:docMk/>
            <pc:sldMk cId="1717468709" sldId="260"/>
            <ac:spMk id="460" creationId="{20EF0EDA-6003-794E-85F5-DC06E9CCF1FE}"/>
          </ac:spMkLst>
        </pc:spChg>
        <pc:spChg chg="mod">
          <ac:chgData name="Anna Sterner" userId="e34ade42-3f4d-4ffb-96dc-1c6e40b6902f" providerId="ADAL" clId="{39C5089A-5093-4E7D-A68B-365EC8129CB9}" dt="2024-05-20T18:02:01.639" v="429"/>
          <ac:spMkLst>
            <pc:docMk/>
            <pc:sldMk cId="1717468709" sldId="260"/>
            <ac:spMk id="461" creationId="{DC98931B-65F3-7DB7-2C83-7D553D9FCFB3}"/>
          </ac:spMkLst>
        </pc:spChg>
        <pc:spChg chg="mod">
          <ac:chgData name="Anna Sterner" userId="e34ade42-3f4d-4ffb-96dc-1c6e40b6902f" providerId="ADAL" clId="{39C5089A-5093-4E7D-A68B-365EC8129CB9}" dt="2024-05-20T18:02:01.639" v="429"/>
          <ac:spMkLst>
            <pc:docMk/>
            <pc:sldMk cId="1717468709" sldId="260"/>
            <ac:spMk id="462" creationId="{EA7E5A82-4533-2EEE-9525-98F19774F9B6}"/>
          </ac:spMkLst>
        </pc:spChg>
        <pc:spChg chg="mod">
          <ac:chgData name="Anna Sterner" userId="e34ade42-3f4d-4ffb-96dc-1c6e40b6902f" providerId="ADAL" clId="{39C5089A-5093-4E7D-A68B-365EC8129CB9}" dt="2024-05-20T18:02:01.639" v="429"/>
          <ac:spMkLst>
            <pc:docMk/>
            <pc:sldMk cId="1717468709" sldId="260"/>
            <ac:spMk id="463" creationId="{05DFDE51-2B8D-8623-76CC-B94BF52ED8F9}"/>
          </ac:spMkLst>
        </pc:spChg>
        <pc:spChg chg="mod">
          <ac:chgData name="Anna Sterner" userId="e34ade42-3f4d-4ffb-96dc-1c6e40b6902f" providerId="ADAL" clId="{39C5089A-5093-4E7D-A68B-365EC8129CB9}" dt="2024-05-20T18:02:01.639" v="429"/>
          <ac:spMkLst>
            <pc:docMk/>
            <pc:sldMk cId="1717468709" sldId="260"/>
            <ac:spMk id="464" creationId="{94BB7E3E-38AE-4BDE-2BBB-93E992AA5547}"/>
          </ac:spMkLst>
        </pc:spChg>
        <pc:spChg chg="mod">
          <ac:chgData name="Anna Sterner" userId="e34ade42-3f4d-4ffb-96dc-1c6e40b6902f" providerId="ADAL" clId="{39C5089A-5093-4E7D-A68B-365EC8129CB9}" dt="2024-05-20T18:02:01.639" v="429"/>
          <ac:spMkLst>
            <pc:docMk/>
            <pc:sldMk cId="1717468709" sldId="260"/>
            <ac:spMk id="465" creationId="{53D11235-9DAE-A35A-4952-0F5A8DD5AA61}"/>
          </ac:spMkLst>
        </pc:spChg>
        <pc:spChg chg="mod">
          <ac:chgData name="Anna Sterner" userId="e34ade42-3f4d-4ffb-96dc-1c6e40b6902f" providerId="ADAL" clId="{39C5089A-5093-4E7D-A68B-365EC8129CB9}" dt="2024-05-20T18:02:01.639" v="429"/>
          <ac:spMkLst>
            <pc:docMk/>
            <pc:sldMk cId="1717468709" sldId="260"/>
            <ac:spMk id="466" creationId="{2DEC18BA-81F1-13D6-3EA3-32B72D49EFEA}"/>
          </ac:spMkLst>
        </pc:spChg>
        <pc:spChg chg="mod">
          <ac:chgData name="Anna Sterner" userId="e34ade42-3f4d-4ffb-96dc-1c6e40b6902f" providerId="ADAL" clId="{39C5089A-5093-4E7D-A68B-365EC8129CB9}" dt="2024-05-20T18:02:01.639" v="429"/>
          <ac:spMkLst>
            <pc:docMk/>
            <pc:sldMk cId="1717468709" sldId="260"/>
            <ac:spMk id="467" creationId="{DDE28DFA-B5DE-5F55-6675-225C6ED0A513}"/>
          </ac:spMkLst>
        </pc:spChg>
        <pc:spChg chg="mod">
          <ac:chgData name="Anna Sterner" userId="e34ade42-3f4d-4ffb-96dc-1c6e40b6902f" providerId="ADAL" clId="{39C5089A-5093-4E7D-A68B-365EC8129CB9}" dt="2024-05-20T18:02:01.639" v="429"/>
          <ac:spMkLst>
            <pc:docMk/>
            <pc:sldMk cId="1717468709" sldId="260"/>
            <ac:spMk id="468" creationId="{4F9DB919-5A86-18B5-ED40-47809A7DA72D}"/>
          </ac:spMkLst>
        </pc:spChg>
        <pc:spChg chg="mod">
          <ac:chgData name="Anna Sterner" userId="e34ade42-3f4d-4ffb-96dc-1c6e40b6902f" providerId="ADAL" clId="{39C5089A-5093-4E7D-A68B-365EC8129CB9}" dt="2024-05-20T18:02:01.639" v="429"/>
          <ac:spMkLst>
            <pc:docMk/>
            <pc:sldMk cId="1717468709" sldId="260"/>
            <ac:spMk id="469" creationId="{8E7A3EF9-3618-E137-9954-2BEF4778627F}"/>
          </ac:spMkLst>
        </pc:spChg>
        <pc:spChg chg="mod">
          <ac:chgData name="Anna Sterner" userId="e34ade42-3f4d-4ffb-96dc-1c6e40b6902f" providerId="ADAL" clId="{39C5089A-5093-4E7D-A68B-365EC8129CB9}" dt="2024-05-20T18:02:01.639" v="429"/>
          <ac:spMkLst>
            <pc:docMk/>
            <pc:sldMk cId="1717468709" sldId="260"/>
            <ac:spMk id="470" creationId="{42DE0858-806A-BA79-1DAA-60547832AE82}"/>
          </ac:spMkLst>
        </pc:spChg>
        <pc:spChg chg="mod">
          <ac:chgData name="Anna Sterner" userId="e34ade42-3f4d-4ffb-96dc-1c6e40b6902f" providerId="ADAL" clId="{39C5089A-5093-4E7D-A68B-365EC8129CB9}" dt="2024-05-20T18:02:01.639" v="429"/>
          <ac:spMkLst>
            <pc:docMk/>
            <pc:sldMk cId="1717468709" sldId="260"/>
            <ac:spMk id="471" creationId="{28F3AB6F-2655-57AE-C46E-315DCC725DBC}"/>
          </ac:spMkLst>
        </pc:spChg>
        <pc:spChg chg="mod">
          <ac:chgData name="Anna Sterner" userId="e34ade42-3f4d-4ffb-96dc-1c6e40b6902f" providerId="ADAL" clId="{39C5089A-5093-4E7D-A68B-365EC8129CB9}" dt="2024-05-20T18:02:01.639" v="429"/>
          <ac:spMkLst>
            <pc:docMk/>
            <pc:sldMk cId="1717468709" sldId="260"/>
            <ac:spMk id="472" creationId="{5D94BA48-C9E8-E6FC-43EA-8E992ED4274D}"/>
          </ac:spMkLst>
        </pc:spChg>
        <pc:spChg chg="mod">
          <ac:chgData name="Anna Sterner" userId="e34ade42-3f4d-4ffb-96dc-1c6e40b6902f" providerId="ADAL" clId="{39C5089A-5093-4E7D-A68B-365EC8129CB9}" dt="2024-05-20T18:02:01.639" v="429"/>
          <ac:spMkLst>
            <pc:docMk/>
            <pc:sldMk cId="1717468709" sldId="260"/>
            <ac:spMk id="473" creationId="{8BBFA3F3-D726-1A52-715B-D79D6F958E56}"/>
          </ac:spMkLst>
        </pc:spChg>
        <pc:spChg chg="mod">
          <ac:chgData name="Anna Sterner" userId="e34ade42-3f4d-4ffb-96dc-1c6e40b6902f" providerId="ADAL" clId="{39C5089A-5093-4E7D-A68B-365EC8129CB9}" dt="2024-05-20T18:02:01.639" v="429"/>
          <ac:spMkLst>
            <pc:docMk/>
            <pc:sldMk cId="1717468709" sldId="260"/>
            <ac:spMk id="474" creationId="{C8E8DE90-36CA-C324-C5A8-66C458EBF9DC}"/>
          </ac:spMkLst>
        </pc:spChg>
        <pc:spChg chg="mod">
          <ac:chgData name="Anna Sterner" userId="e34ade42-3f4d-4ffb-96dc-1c6e40b6902f" providerId="ADAL" clId="{39C5089A-5093-4E7D-A68B-365EC8129CB9}" dt="2024-05-20T18:02:01.639" v="429"/>
          <ac:spMkLst>
            <pc:docMk/>
            <pc:sldMk cId="1717468709" sldId="260"/>
            <ac:spMk id="475" creationId="{02CE4A91-A1F1-CEEF-D84D-26AAC93502A5}"/>
          </ac:spMkLst>
        </pc:spChg>
        <pc:spChg chg="mod">
          <ac:chgData name="Anna Sterner" userId="e34ade42-3f4d-4ffb-96dc-1c6e40b6902f" providerId="ADAL" clId="{39C5089A-5093-4E7D-A68B-365EC8129CB9}" dt="2024-05-20T18:02:01.639" v="429"/>
          <ac:spMkLst>
            <pc:docMk/>
            <pc:sldMk cId="1717468709" sldId="260"/>
            <ac:spMk id="476" creationId="{614ACD7E-8ADA-5D7F-C3E5-68B3171A7BB3}"/>
          </ac:spMkLst>
        </pc:spChg>
        <pc:spChg chg="mod">
          <ac:chgData name="Anna Sterner" userId="e34ade42-3f4d-4ffb-96dc-1c6e40b6902f" providerId="ADAL" clId="{39C5089A-5093-4E7D-A68B-365EC8129CB9}" dt="2024-05-20T18:02:01.639" v="429"/>
          <ac:spMkLst>
            <pc:docMk/>
            <pc:sldMk cId="1717468709" sldId="260"/>
            <ac:spMk id="477" creationId="{5FFA728C-E148-B92A-047E-BCB3BBA77FB9}"/>
          </ac:spMkLst>
        </pc:spChg>
        <pc:spChg chg="mod">
          <ac:chgData name="Anna Sterner" userId="e34ade42-3f4d-4ffb-96dc-1c6e40b6902f" providerId="ADAL" clId="{39C5089A-5093-4E7D-A68B-365EC8129CB9}" dt="2024-05-20T18:02:01.639" v="429"/>
          <ac:spMkLst>
            <pc:docMk/>
            <pc:sldMk cId="1717468709" sldId="260"/>
            <ac:spMk id="478" creationId="{338C18E6-8C5D-8C90-A614-BE9487168CEE}"/>
          </ac:spMkLst>
        </pc:spChg>
        <pc:spChg chg="mod">
          <ac:chgData name="Anna Sterner" userId="e34ade42-3f4d-4ffb-96dc-1c6e40b6902f" providerId="ADAL" clId="{39C5089A-5093-4E7D-A68B-365EC8129CB9}" dt="2024-05-20T18:02:01.639" v="429"/>
          <ac:spMkLst>
            <pc:docMk/>
            <pc:sldMk cId="1717468709" sldId="260"/>
            <ac:spMk id="479" creationId="{6B050400-DCA9-1849-630E-32CA3B8F3EFA}"/>
          </ac:spMkLst>
        </pc:spChg>
        <pc:spChg chg="mod">
          <ac:chgData name="Anna Sterner" userId="e34ade42-3f4d-4ffb-96dc-1c6e40b6902f" providerId="ADAL" clId="{39C5089A-5093-4E7D-A68B-365EC8129CB9}" dt="2024-05-20T18:02:01.639" v="429"/>
          <ac:spMkLst>
            <pc:docMk/>
            <pc:sldMk cId="1717468709" sldId="260"/>
            <ac:spMk id="480" creationId="{6FB59844-418F-297F-02F8-31C2B34A3E5D}"/>
          </ac:spMkLst>
        </pc:spChg>
        <pc:spChg chg="mod">
          <ac:chgData name="Anna Sterner" userId="e34ade42-3f4d-4ffb-96dc-1c6e40b6902f" providerId="ADAL" clId="{39C5089A-5093-4E7D-A68B-365EC8129CB9}" dt="2024-05-20T18:02:01.639" v="429"/>
          <ac:spMkLst>
            <pc:docMk/>
            <pc:sldMk cId="1717468709" sldId="260"/>
            <ac:spMk id="481" creationId="{E677E090-A6C6-7296-09ED-95432AB58CEF}"/>
          </ac:spMkLst>
        </pc:spChg>
        <pc:spChg chg="mod">
          <ac:chgData name="Anna Sterner" userId="e34ade42-3f4d-4ffb-96dc-1c6e40b6902f" providerId="ADAL" clId="{39C5089A-5093-4E7D-A68B-365EC8129CB9}" dt="2024-05-20T18:02:01.639" v="429"/>
          <ac:spMkLst>
            <pc:docMk/>
            <pc:sldMk cId="1717468709" sldId="260"/>
            <ac:spMk id="482" creationId="{88AC7C8E-0FB1-F773-DB0A-0259EC1AE1BB}"/>
          </ac:spMkLst>
        </pc:spChg>
        <pc:spChg chg="mod">
          <ac:chgData name="Anna Sterner" userId="e34ade42-3f4d-4ffb-96dc-1c6e40b6902f" providerId="ADAL" clId="{39C5089A-5093-4E7D-A68B-365EC8129CB9}" dt="2024-05-20T18:02:01.639" v="429"/>
          <ac:spMkLst>
            <pc:docMk/>
            <pc:sldMk cId="1717468709" sldId="260"/>
            <ac:spMk id="483" creationId="{C15EAA4C-CFC6-DB1B-585E-04B19E85C714}"/>
          </ac:spMkLst>
        </pc:spChg>
        <pc:spChg chg="mod">
          <ac:chgData name="Anna Sterner" userId="e34ade42-3f4d-4ffb-96dc-1c6e40b6902f" providerId="ADAL" clId="{39C5089A-5093-4E7D-A68B-365EC8129CB9}" dt="2024-05-20T18:02:01.639" v="429"/>
          <ac:spMkLst>
            <pc:docMk/>
            <pc:sldMk cId="1717468709" sldId="260"/>
            <ac:spMk id="484" creationId="{12E3127F-237E-2AD3-8CAB-C77CB2B1433B}"/>
          </ac:spMkLst>
        </pc:spChg>
        <pc:spChg chg="mod">
          <ac:chgData name="Anna Sterner" userId="e34ade42-3f4d-4ffb-96dc-1c6e40b6902f" providerId="ADAL" clId="{39C5089A-5093-4E7D-A68B-365EC8129CB9}" dt="2024-05-20T18:02:01.639" v="429"/>
          <ac:spMkLst>
            <pc:docMk/>
            <pc:sldMk cId="1717468709" sldId="260"/>
            <ac:spMk id="485" creationId="{64332A5E-6B26-56E7-7491-4D32C68FF29C}"/>
          </ac:spMkLst>
        </pc:spChg>
        <pc:spChg chg="mod">
          <ac:chgData name="Anna Sterner" userId="e34ade42-3f4d-4ffb-96dc-1c6e40b6902f" providerId="ADAL" clId="{39C5089A-5093-4E7D-A68B-365EC8129CB9}" dt="2024-05-20T18:02:01.639" v="429"/>
          <ac:spMkLst>
            <pc:docMk/>
            <pc:sldMk cId="1717468709" sldId="260"/>
            <ac:spMk id="486" creationId="{99F2CAAA-941C-AE9E-C439-D0ECC3556F60}"/>
          </ac:spMkLst>
        </pc:spChg>
        <pc:spChg chg="mod">
          <ac:chgData name="Anna Sterner" userId="e34ade42-3f4d-4ffb-96dc-1c6e40b6902f" providerId="ADAL" clId="{39C5089A-5093-4E7D-A68B-365EC8129CB9}" dt="2024-05-20T18:02:01.639" v="429"/>
          <ac:spMkLst>
            <pc:docMk/>
            <pc:sldMk cId="1717468709" sldId="260"/>
            <ac:spMk id="487" creationId="{79FA5454-98C8-B058-CD51-10B57358FB23}"/>
          </ac:spMkLst>
        </pc:spChg>
        <pc:spChg chg="mod">
          <ac:chgData name="Anna Sterner" userId="e34ade42-3f4d-4ffb-96dc-1c6e40b6902f" providerId="ADAL" clId="{39C5089A-5093-4E7D-A68B-365EC8129CB9}" dt="2024-05-20T18:02:01.639" v="429"/>
          <ac:spMkLst>
            <pc:docMk/>
            <pc:sldMk cId="1717468709" sldId="260"/>
            <ac:spMk id="488" creationId="{87B61DD4-CCF2-2BC5-3B99-66DCB71E3FA5}"/>
          </ac:spMkLst>
        </pc:spChg>
        <pc:spChg chg="mod">
          <ac:chgData name="Anna Sterner" userId="e34ade42-3f4d-4ffb-96dc-1c6e40b6902f" providerId="ADAL" clId="{39C5089A-5093-4E7D-A68B-365EC8129CB9}" dt="2024-05-20T18:02:01.639" v="429"/>
          <ac:spMkLst>
            <pc:docMk/>
            <pc:sldMk cId="1717468709" sldId="260"/>
            <ac:spMk id="489" creationId="{4CEDAEA2-C7ED-8332-9106-3987693B0531}"/>
          </ac:spMkLst>
        </pc:spChg>
        <pc:spChg chg="mod">
          <ac:chgData name="Anna Sterner" userId="e34ade42-3f4d-4ffb-96dc-1c6e40b6902f" providerId="ADAL" clId="{39C5089A-5093-4E7D-A68B-365EC8129CB9}" dt="2024-05-20T18:02:01.639" v="429"/>
          <ac:spMkLst>
            <pc:docMk/>
            <pc:sldMk cId="1717468709" sldId="260"/>
            <ac:spMk id="490" creationId="{23FF81A7-E20D-0ED7-E34E-E16CF6BA5336}"/>
          </ac:spMkLst>
        </pc:spChg>
        <pc:spChg chg="mod">
          <ac:chgData name="Anna Sterner" userId="e34ade42-3f4d-4ffb-96dc-1c6e40b6902f" providerId="ADAL" clId="{39C5089A-5093-4E7D-A68B-365EC8129CB9}" dt="2024-05-20T18:02:01.639" v="429"/>
          <ac:spMkLst>
            <pc:docMk/>
            <pc:sldMk cId="1717468709" sldId="260"/>
            <ac:spMk id="494" creationId="{21ECCEF1-AFB8-2D3B-A8CD-106B4506BF1A}"/>
          </ac:spMkLst>
        </pc:spChg>
        <pc:spChg chg="mod">
          <ac:chgData name="Anna Sterner" userId="e34ade42-3f4d-4ffb-96dc-1c6e40b6902f" providerId="ADAL" clId="{39C5089A-5093-4E7D-A68B-365EC8129CB9}" dt="2024-05-20T18:02:01.639" v="429"/>
          <ac:spMkLst>
            <pc:docMk/>
            <pc:sldMk cId="1717468709" sldId="260"/>
            <ac:spMk id="496" creationId="{143F7FE3-B3E2-92CF-A447-BD23E2103FED}"/>
          </ac:spMkLst>
        </pc:spChg>
        <pc:spChg chg="mod">
          <ac:chgData name="Anna Sterner" userId="e34ade42-3f4d-4ffb-96dc-1c6e40b6902f" providerId="ADAL" clId="{39C5089A-5093-4E7D-A68B-365EC8129CB9}" dt="2024-05-20T18:02:01.639" v="429"/>
          <ac:spMkLst>
            <pc:docMk/>
            <pc:sldMk cId="1717468709" sldId="260"/>
            <ac:spMk id="497" creationId="{CFFC2F95-9FA7-2F0D-ADA1-BEF8D9B8C9C8}"/>
          </ac:spMkLst>
        </pc:spChg>
        <pc:spChg chg="mod">
          <ac:chgData name="Anna Sterner" userId="e34ade42-3f4d-4ffb-96dc-1c6e40b6902f" providerId="ADAL" clId="{39C5089A-5093-4E7D-A68B-365EC8129CB9}" dt="2024-05-20T18:02:01.639" v="429"/>
          <ac:spMkLst>
            <pc:docMk/>
            <pc:sldMk cId="1717468709" sldId="260"/>
            <ac:spMk id="498" creationId="{C09D8C7B-A088-07AC-A77A-46B0756CE325}"/>
          </ac:spMkLst>
        </pc:spChg>
        <pc:spChg chg="mod">
          <ac:chgData name="Anna Sterner" userId="e34ade42-3f4d-4ffb-96dc-1c6e40b6902f" providerId="ADAL" clId="{39C5089A-5093-4E7D-A68B-365EC8129CB9}" dt="2024-05-20T18:02:01.639" v="429"/>
          <ac:spMkLst>
            <pc:docMk/>
            <pc:sldMk cId="1717468709" sldId="260"/>
            <ac:spMk id="499" creationId="{AEEA6675-1553-2752-FF6C-09A27C9D42FF}"/>
          </ac:spMkLst>
        </pc:spChg>
        <pc:spChg chg="mod">
          <ac:chgData name="Anna Sterner" userId="e34ade42-3f4d-4ffb-96dc-1c6e40b6902f" providerId="ADAL" clId="{39C5089A-5093-4E7D-A68B-365EC8129CB9}" dt="2024-05-20T18:02:01.639" v="429"/>
          <ac:spMkLst>
            <pc:docMk/>
            <pc:sldMk cId="1717468709" sldId="260"/>
            <ac:spMk id="500" creationId="{8C299B2A-700F-9F3D-CA08-B1E9F75C65DD}"/>
          </ac:spMkLst>
        </pc:spChg>
        <pc:spChg chg="mod">
          <ac:chgData name="Anna Sterner" userId="e34ade42-3f4d-4ffb-96dc-1c6e40b6902f" providerId="ADAL" clId="{39C5089A-5093-4E7D-A68B-365EC8129CB9}" dt="2024-05-20T18:02:01.639" v="429"/>
          <ac:spMkLst>
            <pc:docMk/>
            <pc:sldMk cId="1717468709" sldId="260"/>
            <ac:spMk id="501" creationId="{DBCE21AE-9280-E090-FEBE-2CF2D93197BC}"/>
          </ac:spMkLst>
        </pc:spChg>
        <pc:spChg chg="mod">
          <ac:chgData name="Anna Sterner" userId="e34ade42-3f4d-4ffb-96dc-1c6e40b6902f" providerId="ADAL" clId="{39C5089A-5093-4E7D-A68B-365EC8129CB9}" dt="2024-05-20T18:02:01.639" v="429"/>
          <ac:spMkLst>
            <pc:docMk/>
            <pc:sldMk cId="1717468709" sldId="260"/>
            <ac:spMk id="502" creationId="{0D6EAEEC-14D7-72E0-9290-232565301316}"/>
          </ac:spMkLst>
        </pc:spChg>
        <pc:spChg chg="mod">
          <ac:chgData name="Anna Sterner" userId="e34ade42-3f4d-4ffb-96dc-1c6e40b6902f" providerId="ADAL" clId="{39C5089A-5093-4E7D-A68B-365EC8129CB9}" dt="2024-05-20T18:02:01.639" v="429"/>
          <ac:spMkLst>
            <pc:docMk/>
            <pc:sldMk cId="1717468709" sldId="260"/>
            <ac:spMk id="503" creationId="{255BB24B-A9B7-B8D4-0671-08B6D5803FD3}"/>
          </ac:spMkLst>
        </pc:spChg>
        <pc:spChg chg="mod">
          <ac:chgData name="Anna Sterner" userId="e34ade42-3f4d-4ffb-96dc-1c6e40b6902f" providerId="ADAL" clId="{39C5089A-5093-4E7D-A68B-365EC8129CB9}" dt="2024-05-20T18:02:01.639" v="429"/>
          <ac:spMkLst>
            <pc:docMk/>
            <pc:sldMk cId="1717468709" sldId="260"/>
            <ac:spMk id="504" creationId="{B441E8B4-6E69-0A83-16E4-8B3A607D2836}"/>
          </ac:spMkLst>
        </pc:spChg>
        <pc:spChg chg="mod">
          <ac:chgData name="Anna Sterner" userId="e34ade42-3f4d-4ffb-96dc-1c6e40b6902f" providerId="ADAL" clId="{39C5089A-5093-4E7D-A68B-365EC8129CB9}" dt="2024-05-20T18:02:01.639" v="429"/>
          <ac:spMkLst>
            <pc:docMk/>
            <pc:sldMk cId="1717468709" sldId="260"/>
            <ac:spMk id="506" creationId="{8E748352-32DE-58A9-66AA-D72B358EB83B}"/>
          </ac:spMkLst>
        </pc:spChg>
        <pc:spChg chg="mod">
          <ac:chgData name="Anna Sterner" userId="e34ade42-3f4d-4ffb-96dc-1c6e40b6902f" providerId="ADAL" clId="{39C5089A-5093-4E7D-A68B-365EC8129CB9}" dt="2024-05-20T18:02:01.639" v="429"/>
          <ac:spMkLst>
            <pc:docMk/>
            <pc:sldMk cId="1717468709" sldId="260"/>
            <ac:spMk id="507" creationId="{0183C6CD-3C8B-2A74-01A8-25D1AF969B8D}"/>
          </ac:spMkLst>
        </pc:spChg>
        <pc:spChg chg="mod">
          <ac:chgData name="Anna Sterner" userId="e34ade42-3f4d-4ffb-96dc-1c6e40b6902f" providerId="ADAL" clId="{39C5089A-5093-4E7D-A68B-365EC8129CB9}" dt="2024-05-20T18:02:01.639" v="429"/>
          <ac:spMkLst>
            <pc:docMk/>
            <pc:sldMk cId="1717468709" sldId="260"/>
            <ac:spMk id="508" creationId="{3C6E51E3-BE8A-4499-36ED-7A65E1E54841}"/>
          </ac:spMkLst>
        </pc:spChg>
        <pc:spChg chg="mod">
          <ac:chgData name="Anna Sterner" userId="e34ade42-3f4d-4ffb-96dc-1c6e40b6902f" providerId="ADAL" clId="{39C5089A-5093-4E7D-A68B-365EC8129CB9}" dt="2024-05-20T18:02:01.639" v="429"/>
          <ac:spMkLst>
            <pc:docMk/>
            <pc:sldMk cId="1717468709" sldId="260"/>
            <ac:spMk id="510" creationId="{FCE75280-D5A7-78A6-1C40-35040894B25D}"/>
          </ac:spMkLst>
        </pc:spChg>
        <pc:spChg chg="mod">
          <ac:chgData name="Anna Sterner" userId="e34ade42-3f4d-4ffb-96dc-1c6e40b6902f" providerId="ADAL" clId="{39C5089A-5093-4E7D-A68B-365EC8129CB9}" dt="2024-05-20T18:02:01.639" v="429"/>
          <ac:spMkLst>
            <pc:docMk/>
            <pc:sldMk cId="1717468709" sldId="260"/>
            <ac:spMk id="511" creationId="{8BA69E05-66F2-E740-2C39-C3EBF2E30D16}"/>
          </ac:spMkLst>
        </pc:spChg>
        <pc:grpChg chg="add mod">
          <ac:chgData name="Anna Sterner" userId="e34ade42-3f4d-4ffb-96dc-1c6e40b6902f" providerId="ADAL" clId="{39C5089A-5093-4E7D-A68B-365EC8129CB9}" dt="2024-05-20T18:06:34.917" v="567" actId="1076"/>
          <ac:grpSpMkLst>
            <pc:docMk/>
            <pc:sldMk cId="1717468709" sldId="260"/>
            <ac:grpSpMk id="6" creationId="{0B16DCE2-7491-4D54-6A1D-D44EF4702D48}"/>
          </ac:grpSpMkLst>
        </pc:grpChg>
        <pc:picChg chg="mod">
          <ac:chgData name="Anna Sterner" userId="e34ade42-3f4d-4ffb-96dc-1c6e40b6902f" providerId="ADAL" clId="{39C5089A-5093-4E7D-A68B-365EC8129CB9}" dt="2024-05-20T18:02:01.639" v="429"/>
          <ac:picMkLst>
            <pc:docMk/>
            <pc:sldMk cId="1717468709" sldId="260"/>
            <ac:picMk id="9" creationId="{88836860-6940-8F99-F723-29D917D9B3D5}"/>
          </ac:picMkLst>
        </pc:picChg>
        <pc:picChg chg="mod">
          <ac:chgData name="Anna Sterner" userId="e34ade42-3f4d-4ffb-96dc-1c6e40b6902f" providerId="ADAL" clId="{39C5089A-5093-4E7D-A68B-365EC8129CB9}" dt="2024-05-20T18:02:01.639" v="429"/>
          <ac:picMkLst>
            <pc:docMk/>
            <pc:sldMk cId="1717468709" sldId="260"/>
            <ac:picMk id="11" creationId="{1358F74B-8179-4EDD-916A-F2360AB165DA}"/>
          </ac:picMkLst>
        </pc:picChg>
        <pc:picChg chg="mod">
          <ac:chgData name="Anna Sterner" userId="e34ade42-3f4d-4ffb-96dc-1c6e40b6902f" providerId="ADAL" clId="{39C5089A-5093-4E7D-A68B-365EC8129CB9}" dt="2024-05-20T18:02:01.639" v="429"/>
          <ac:picMkLst>
            <pc:docMk/>
            <pc:sldMk cId="1717468709" sldId="260"/>
            <ac:picMk id="12" creationId="{016852B2-0EBF-7CCF-F34E-6682539D65E1}"/>
          </ac:picMkLst>
        </pc:picChg>
        <pc:picChg chg="mod">
          <ac:chgData name="Anna Sterner" userId="e34ade42-3f4d-4ffb-96dc-1c6e40b6902f" providerId="ADAL" clId="{39C5089A-5093-4E7D-A68B-365EC8129CB9}" dt="2024-05-20T18:02:01.639" v="429"/>
          <ac:picMkLst>
            <pc:docMk/>
            <pc:sldMk cId="1717468709" sldId="260"/>
            <ac:picMk id="14" creationId="{EC04788D-F7D2-2776-6BCD-E2D6739046A7}"/>
          </ac:picMkLst>
        </pc:picChg>
        <pc:picChg chg="mod">
          <ac:chgData name="Anna Sterner" userId="e34ade42-3f4d-4ffb-96dc-1c6e40b6902f" providerId="ADAL" clId="{39C5089A-5093-4E7D-A68B-365EC8129CB9}" dt="2024-05-20T18:02:01.639" v="429"/>
          <ac:picMkLst>
            <pc:docMk/>
            <pc:sldMk cId="1717468709" sldId="260"/>
            <ac:picMk id="16" creationId="{FDB5F37D-7E3F-1CD4-5522-274E8502FAAA}"/>
          </ac:picMkLst>
        </pc:picChg>
        <pc:picChg chg="mod">
          <ac:chgData name="Anna Sterner" userId="e34ade42-3f4d-4ffb-96dc-1c6e40b6902f" providerId="ADAL" clId="{39C5089A-5093-4E7D-A68B-365EC8129CB9}" dt="2024-05-20T18:02:01.639" v="429"/>
          <ac:picMkLst>
            <pc:docMk/>
            <pc:sldMk cId="1717468709" sldId="260"/>
            <ac:picMk id="17" creationId="{E84859B4-3A21-41D8-683F-1AC3FAD67E11}"/>
          </ac:picMkLst>
        </pc:picChg>
        <pc:picChg chg="mod">
          <ac:chgData name="Anna Sterner" userId="e34ade42-3f4d-4ffb-96dc-1c6e40b6902f" providerId="ADAL" clId="{39C5089A-5093-4E7D-A68B-365EC8129CB9}" dt="2024-05-20T18:02:01.639" v="429"/>
          <ac:picMkLst>
            <pc:docMk/>
            <pc:sldMk cId="1717468709" sldId="260"/>
            <ac:picMk id="18" creationId="{541EBC12-9F4D-73EA-1A72-BDC26AE9727A}"/>
          </ac:picMkLst>
        </pc:picChg>
        <pc:picChg chg="mod">
          <ac:chgData name="Anna Sterner" userId="e34ade42-3f4d-4ffb-96dc-1c6e40b6902f" providerId="ADAL" clId="{39C5089A-5093-4E7D-A68B-365EC8129CB9}" dt="2024-05-20T18:02:01.639" v="429"/>
          <ac:picMkLst>
            <pc:docMk/>
            <pc:sldMk cId="1717468709" sldId="260"/>
            <ac:picMk id="23" creationId="{A74B8E42-D8BC-BEF0-7D68-4F1A18F003F7}"/>
          </ac:picMkLst>
        </pc:picChg>
        <pc:picChg chg="mod">
          <ac:chgData name="Anna Sterner" userId="e34ade42-3f4d-4ffb-96dc-1c6e40b6902f" providerId="ADAL" clId="{39C5089A-5093-4E7D-A68B-365EC8129CB9}" dt="2024-05-20T18:02:01.639" v="429"/>
          <ac:picMkLst>
            <pc:docMk/>
            <pc:sldMk cId="1717468709" sldId="260"/>
            <ac:picMk id="24" creationId="{6107EFAD-E464-2858-4C7C-3EDD9BB5F42B}"/>
          </ac:picMkLst>
        </pc:picChg>
        <pc:picChg chg="mod">
          <ac:chgData name="Anna Sterner" userId="e34ade42-3f4d-4ffb-96dc-1c6e40b6902f" providerId="ADAL" clId="{39C5089A-5093-4E7D-A68B-365EC8129CB9}" dt="2024-05-20T18:02:01.639" v="429"/>
          <ac:picMkLst>
            <pc:docMk/>
            <pc:sldMk cId="1717468709" sldId="260"/>
            <ac:picMk id="39" creationId="{BBC934A1-D128-B620-7C71-06566939FA51}"/>
          </ac:picMkLst>
        </pc:picChg>
        <pc:picChg chg="mod">
          <ac:chgData name="Anna Sterner" userId="e34ade42-3f4d-4ffb-96dc-1c6e40b6902f" providerId="ADAL" clId="{39C5089A-5093-4E7D-A68B-365EC8129CB9}" dt="2024-05-20T18:02:01.639" v="429"/>
          <ac:picMkLst>
            <pc:docMk/>
            <pc:sldMk cId="1717468709" sldId="260"/>
            <ac:picMk id="40" creationId="{A54CA9FB-A1A0-093A-B753-E942492E3E99}"/>
          </ac:picMkLst>
        </pc:picChg>
        <pc:picChg chg="mod">
          <ac:chgData name="Anna Sterner" userId="e34ade42-3f4d-4ffb-96dc-1c6e40b6902f" providerId="ADAL" clId="{39C5089A-5093-4E7D-A68B-365EC8129CB9}" dt="2024-05-20T18:02:01.639" v="429"/>
          <ac:picMkLst>
            <pc:docMk/>
            <pc:sldMk cId="1717468709" sldId="260"/>
            <ac:picMk id="41" creationId="{39F75DD3-5914-499A-047F-1AB599AB78A0}"/>
          </ac:picMkLst>
        </pc:picChg>
        <pc:picChg chg="mod">
          <ac:chgData name="Anna Sterner" userId="e34ade42-3f4d-4ffb-96dc-1c6e40b6902f" providerId="ADAL" clId="{39C5089A-5093-4E7D-A68B-365EC8129CB9}" dt="2024-05-20T18:02:01.639" v="429"/>
          <ac:picMkLst>
            <pc:docMk/>
            <pc:sldMk cId="1717468709" sldId="260"/>
            <ac:picMk id="43" creationId="{69781FD9-B16E-96A1-7D1A-A5A2B8241E7B}"/>
          </ac:picMkLst>
        </pc:picChg>
        <pc:picChg chg="mod">
          <ac:chgData name="Anna Sterner" userId="e34ade42-3f4d-4ffb-96dc-1c6e40b6902f" providerId="ADAL" clId="{39C5089A-5093-4E7D-A68B-365EC8129CB9}" dt="2024-05-20T18:02:01.639" v="429"/>
          <ac:picMkLst>
            <pc:docMk/>
            <pc:sldMk cId="1717468709" sldId="260"/>
            <ac:picMk id="44" creationId="{CEF62293-9DD6-72B4-B19B-DB068B101606}"/>
          </ac:picMkLst>
        </pc:picChg>
        <pc:picChg chg="mod">
          <ac:chgData name="Anna Sterner" userId="e34ade42-3f4d-4ffb-96dc-1c6e40b6902f" providerId="ADAL" clId="{39C5089A-5093-4E7D-A68B-365EC8129CB9}" dt="2024-05-20T18:02:01.639" v="429"/>
          <ac:picMkLst>
            <pc:docMk/>
            <pc:sldMk cId="1717468709" sldId="260"/>
            <ac:picMk id="48" creationId="{6CB3742D-0584-C0FE-955F-135642BB1433}"/>
          </ac:picMkLst>
        </pc:picChg>
        <pc:picChg chg="mod">
          <ac:chgData name="Anna Sterner" userId="e34ade42-3f4d-4ffb-96dc-1c6e40b6902f" providerId="ADAL" clId="{39C5089A-5093-4E7D-A68B-365EC8129CB9}" dt="2024-05-20T18:02:01.639" v="429"/>
          <ac:picMkLst>
            <pc:docMk/>
            <pc:sldMk cId="1717468709" sldId="260"/>
            <ac:picMk id="51" creationId="{4EE1AF69-035B-2D6A-B88A-A0F818768058}"/>
          </ac:picMkLst>
        </pc:picChg>
        <pc:picChg chg="mod">
          <ac:chgData name="Anna Sterner" userId="e34ade42-3f4d-4ffb-96dc-1c6e40b6902f" providerId="ADAL" clId="{39C5089A-5093-4E7D-A68B-365EC8129CB9}" dt="2024-05-20T18:02:01.639" v="429"/>
          <ac:picMkLst>
            <pc:docMk/>
            <pc:sldMk cId="1717468709" sldId="260"/>
            <ac:picMk id="53" creationId="{8F90BCAF-EEF2-4DFD-D84A-E9347C71C60F}"/>
          </ac:picMkLst>
        </pc:picChg>
        <pc:picChg chg="mod">
          <ac:chgData name="Anna Sterner" userId="e34ade42-3f4d-4ffb-96dc-1c6e40b6902f" providerId="ADAL" clId="{39C5089A-5093-4E7D-A68B-365EC8129CB9}" dt="2024-05-20T18:02:01.639" v="429"/>
          <ac:picMkLst>
            <pc:docMk/>
            <pc:sldMk cId="1717468709" sldId="260"/>
            <ac:picMk id="55" creationId="{000A1EB1-C256-2C81-87BC-235E60A95D3F}"/>
          </ac:picMkLst>
        </pc:picChg>
        <pc:picChg chg="mod">
          <ac:chgData name="Anna Sterner" userId="e34ade42-3f4d-4ffb-96dc-1c6e40b6902f" providerId="ADAL" clId="{39C5089A-5093-4E7D-A68B-365EC8129CB9}" dt="2024-05-20T18:02:01.639" v="429"/>
          <ac:picMkLst>
            <pc:docMk/>
            <pc:sldMk cId="1717468709" sldId="260"/>
            <ac:picMk id="56" creationId="{974EE5CE-C260-DC3D-C12F-F860B889FA3B}"/>
          </ac:picMkLst>
        </pc:picChg>
        <pc:picChg chg="mod">
          <ac:chgData name="Anna Sterner" userId="e34ade42-3f4d-4ffb-96dc-1c6e40b6902f" providerId="ADAL" clId="{39C5089A-5093-4E7D-A68B-365EC8129CB9}" dt="2024-05-20T18:02:01.639" v="429"/>
          <ac:picMkLst>
            <pc:docMk/>
            <pc:sldMk cId="1717468709" sldId="260"/>
            <ac:picMk id="57" creationId="{B882716C-A08E-7298-0F5B-9088CFCB44EA}"/>
          </ac:picMkLst>
        </pc:picChg>
        <pc:picChg chg="mod">
          <ac:chgData name="Anna Sterner" userId="e34ade42-3f4d-4ffb-96dc-1c6e40b6902f" providerId="ADAL" clId="{39C5089A-5093-4E7D-A68B-365EC8129CB9}" dt="2024-05-20T18:02:01.639" v="429"/>
          <ac:picMkLst>
            <pc:docMk/>
            <pc:sldMk cId="1717468709" sldId="260"/>
            <ac:picMk id="60" creationId="{D0264DC5-3E64-5149-CE72-DD318B8A4AF8}"/>
          </ac:picMkLst>
        </pc:picChg>
        <pc:picChg chg="mod">
          <ac:chgData name="Anna Sterner" userId="e34ade42-3f4d-4ffb-96dc-1c6e40b6902f" providerId="ADAL" clId="{39C5089A-5093-4E7D-A68B-365EC8129CB9}" dt="2024-05-20T18:02:01.639" v="429"/>
          <ac:picMkLst>
            <pc:docMk/>
            <pc:sldMk cId="1717468709" sldId="260"/>
            <ac:picMk id="61" creationId="{CC25739A-7EAC-7C6F-8B5F-C97F8560E674}"/>
          </ac:picMkLst>
        </pc:picChg>
        <pc:picChg chg="mod">
          <ac:chgData name="Anna Sterner" userId="e34ade42-3f4d-4ffb-96dc-1c6e40b6902f" providerId="ADAL" clId="{39C5089A-5093-4E7D-A68B-365EC8129CB9}" dt="2024-05-20T18:02:01.639" v="429"/>
          <ac:picMkLst>
            <pc:docMk/>
            <pc:sldMk cId="1717468709" sldId="260"/>
            <ac:picMk id="62" creationId="{1E0D6BDA-2509-6E2F-EFEA-6B0BAD9C866E}"/>
          </ac:picMkLst>
        </pc:picChg>
        <pc:picChg chg="mod">
          <ac:chgData name="Anna Sterner" userId="e34ade42-3f4d-4ffb-96dc-1c6e40b6902f" providerId="ADAL" clId="{39C5089A-5093-4E7D-A68B-365EC8129CB9}" dt="2024-05-20T18:02:01.639" v="429"/>
          <ac:picMkLst>
            <pc:docMk/>
            <pc:sldMk cId="1717468709" sldId="260"/>
            <ac:picMk id="66" creationId="{24FA27BD-6D46-15B6-042B-EBAA9EED7230}"/>
          </ac:picMkLst>
        </pc:picChg>
        <pc:picChg chg="mod">
          <ac:chgData name="Anna Sterner" userId="e34ade42-3f4d-4ffb-96dc-1c6e40b6902f" providerId="ADAL" clId="{39C5089A-5093-4E7D-A68B-365EC8129CB9}" dt="2024-05-20T18:02:01.639" v="429"/>
          <ac:picMkLst>
            <pc:docMk/>
            <pc:sldMk cId="1717468709" sldId="260"/>
            <ac:picMk id="67" creationId="{5785FC5E-9472-A872-1D6B-5B7F61139056}"/>
          </ac:picMkLst>
        </pc:picChg>
        <pc:picChg chg="mod">
          <ac:chgData name="Anna Sterner" userId="e34ade42-3f4d-4ffb-96dc-1c6e40b6902f" providerId="ADAL" clId="{39C5089A-5093-4E7D-A68B-365EC8129CB9}" dt="2024-05-20T18:02:01.639" v="429"/>
          <ac:picMkLst>
            <pc:docMk/>
            <pc:sldMk cId="1717468709" sldId="260"/>
            <ac:picMk id="68" creationId="{6A8CE1EC-78B7-2390-4748-1FAF76D7B8DF}"/>
          </ac:picMkLst>
        </pc:picChg>
        <pc:picChg chg="mod">
          <ac:chgData name="Anna Sterner" userId="e34ade42-3f4d-4ffb-96dc-1c6e40b6902f" providerId="ADAL" clId="{39C5089A-5093-4E7D-A68B-365EC8129CB9}" dt="2024-05-20T18:02:01.639" v="429"/>
          <ac:picMkLst>
            <pc:docMk/>
            <pc:sldMk cId="1717468709" sldId="260"/>
            <ac:picMk id="72" creationId="{2742733C-9453-4619-F06F-E4EA28EBFCA6}"/>
          </ac:picMkLst>
        </pc:picChg>
        <pc:picChg chg="mod">
          <ac:chgData name="Anna Sterner" userId="e34ade42-3f4d-4ffb-96dc-1c6e40b6902f" providerId="ADAL" clId="{39C5089A-5093-4E7D-A68B-365EC8129CB9}" dt="2024-05-20T18:02:01.639" v="429"/>
          <ac:picMkLst>
            <pc:docMk/>
            <pc:sldMk cId="1717468709" sldId="260"/>
            <ac:picMk id="74" creationId="{0350C0DE-30F1-1406-5718-FE27766AA859}"/>
          </ac:picMkLst>
        </pc:picChg>
        <pc:picChg chg="mod">
          <ac:chgData name="Anna Sterner" userId="e34ade42-3f4d-4ffb-96dc-1c6e40b6902f" providerId="ADAL" clId="{39C5089A-5093-4E7D-A68B-365EC8129CB9}" dt="2024-05-20T18:02:01.639" v="429"/>
          <ac:picMkLst>
            <pc:docMk/>
            <pc:sldMk cId="1717468709" sldId="260"/>
            <ac:picMk id="75" creationId="{B337F064-B8FF-E3A1-266A-6A849344451F}"/>
          </ac:picMkLst>
        </pc:picChg>
        <pc:picChg chg="mod">
          <ac:chgData name="Anna Sterner" userId="e34ade42-3f4d-4ffb-96dc-1c6e40b6902f" providerId="ADAL" clId="{39C5089A-5093-4E7D-A68B-365EC8129CB9}" dt="2024-05-20T18:02:01.639" v="429"/>
          <ac:picMkLst>
            <pc:docMk/>
            <pc:sldMk cId="1717468709" sldId="260"/>
            <ac:picMk id="76" creationId="{49B4D057-19DA-50B9-5F67-7101906861C4}"/>
          </ac:picMkLst>
        </pc:picChg>
        <pc:picChg chg="mod">
          <ac:chgData name="Anna Sterner" userId="e34ade42-3f4d-4ffb-96dc-1c6e40b6902f" providerId="ADAL" clId="{39C5089A-5093-4E7D-A68B-365EC8129CB9}" dt="2024-05-20T18:02:01.639" v="429"/>
          <ac:picMkLst>
            <pc:docMk/>
            <pc:sldMk cId="1717468709" sldId="260"/>
            <ac:picMk id="79" creationId="{10D26725-B190-CA09-D747-F5A2EE47806D}"/>
          </ac:picMkLst>
        </pc:picChg>
        <pc:picChg chg="mod">
          <ac:chgData name="Anna Sterner" userId="e34ade42-3f4d-4ffb-96dc-1c6e40b6902f" providerId="ADAL" clId="{39C5089A-5093-4E7D-A68B-365EC8129CB9}" dt="2024-05-20T18:02:01.639" v="429"/>
          <ac:picMkLst>
            <pc:docMk/>
            <pc:sldMk cId="1717468709" sldId="260"/>
            <ac:picMk id="81" creationId="{44C8D0E1-B06C-5160-6BE0-20D54772FA19}"/>
          </ac:picMkLst>
        </pc:picChg>
        <pc:picChg chg="mod">
          <ac:chgData name="Anna Sterner" userId="e34ade42-3f4d-4ffb-96dc-1c6e40b6902f" providerId="ADAL" clId="{39C5089A-5093-4E7D-A68B-365EC8129CB9}" dt="2024-05-20T18:02:01.639" v="429"/>
          <ac:picMkLst>
            <pc:docMk/>
            <pc:sldMk cId="1717468709" sldId="260"/>
            <ac:picMk id="82" creationId="{5EF85159-AE56-F715-E238-FFEE45C89A0F}"/>
          </ac:picMkLst>
        </pc:picChg>
        <pc:picChg chg="mod">
          <ac:chgData name="Anna Sterner" userId="e34ade42-3f4d-4ffb-96dc-1c6e40b6902f" providerId="ADAL" clId="{39C5089A-5093-4E7D-A68B-365EC8129CB9}" dt="2024-05-20T18:02:01.639" v="429"/>
          <ac:picMkLst>
            <pc:docMk/>
            <pc:sldMk cId="1717468709" sldId="260"/>
            <ac:picMk id="83" creationId="{4FD471E7-7342-2767-90F5-DB512072C205}"/>
          </ac:picMkLst>
        </pc:picChg>
        <pc:picChg chg="mod">
          <ac:chgData name="Anna Sterner" userId="e34ade42-3f4d-4ffb-96dc-1c6e40b6902f" providerId="ADAL" clId="{39C5089A-5093-4E7D-A68B-365EC8129CB9}" dt="2024-05-20T18:02:01.639" v="429"/>
          <ac:picMkLst>
            <pc:docMk/>
            <pc:sldMk cId="1717468709" sldId="260"/>
            <ac:picMk id="84" creationId="{05576F48-725D-06F9-DEC3-B4CEF7A029CF}"/>
          </ac:picMkLst>
        </pc:picChg>
        <pc:picChg chg="mod">
          <ac:chgData name="Anna Sterner" userId="e34ade42-3f4d-4ffb-96dc-1c6e40b6902f" providerId="ADAL" clId="{39C5089A-5093-4E7D-A68B-365EC8129CB9}" dt="2024-05-20T18:02:01.639" v="429"/>
          <ac:picMkLst>
            <pc:docMk/>
            <pc:sldMk cId="1717468709" sldId="260"/>
            <ac:picMk id="85" creationId="{CD4236D8-0A7D-821E-D4AF-E3D261D79793}"/>
          </ac:picMkLst>
        </pc:picChg>
        <pc:picChg chg="mod">
          <ac:chgData name="Anna Sterner" userId="e34ade42-3f4d-4ffb-96dc-1c6e40b6902f" providerId="ADAL" clId="{39C5089A-5093-4E7D-A68B-365EC8129CB9}" dt="2024-05-20T18:02:01.639" v="429"/>
          <ac:picMkLst>
            <pc:docMk/>
            <pc:sldMk cId="1717468709" sldId="260"/>
            <ac:picMk id="86" creationId="{60E660DB-BE5A-FB44-C3DF-96929AA47FDC}"/>
          </ac:picMkLst>
        </pc:picChg>
        <pc:picChg chg="mod">
          <ac:chgData name="Anna Sterner" userId="e34ade42-3f4d-4ffb-96dc-1c6e40b6902f" providerId="ADAL" clId="{39C5089A-5093-4E7D-A68B-365EC8129CB9}" dt="2024-05-20T18:02:01.639" v="429"/>
          <ac:picMkLst>
            <pc:docMk/>
            <pc:sldMk cId="1717468709" sldId="260"/>
            <ac:picMk id="88" creationId="{30B8BC9B-263C-2E7D-1E91-3911DD513484}"/>
          </ac:picMkLst>
        </pc:picChg>
        <pc:picChg chg="mod">
          <ac:chgData name="Anna Sterner" userId="e34ade42-3f4d-4ffb-96dc-1c6e40b6902f" providerId="ADAL" clId="{39C5089A-5093-4E7D-A68B-365EC8129CB9}" dt="2024-05-20T18:02:01.639" v="429"/>
          <ac:picMkLst>
            <pc:docMk/>
            <pc:sldMk cId="1717468709" sldId="260"/>
            <ac:picMk id="89" creationId="{837689D9-2528-D528-2EE5-F081E17702AF}"/>
          </ac:picMkLst>
        </pc:picChg>
        <pc:picChg chg="mod">
          <ac:chgData name="Anna Sterner" userId="e34ade42-3f4d-4ffb-96dc-1c6e40b6902f" providerId="ADAL" clId="{39C5089A-5093-4E7D-A68B-365EC8129CB9}" dt="2024-05-20T18:02:01.639" v="429"/>
          <ac:picMkLst>
            <pc:docMk/>
            <pc:sldMk cId="1717468709" sldId="260"/>
            <ac:picMk id="90" creationId="{9009D2FE-9D75-42A1-167F-4B58358E4228}"/>
          </ac:picMkLst>
        </pc:picChg>
        <pc:picChg chg="mod">
          <ac:chgData name="Anna Sterner" userId="e34ade42-3f4d-4ffb-96dc-1c6e40b6902f" providerId="ADAL" clId="{39C5089A-5093-4E7D-A68B-365EC8129CB9}" dt="2024-05-20T18:02:01.639" v="429"/>
          <ac:picMkLst>
            <pc:docMk/>
            <pc:sldMk cId="1717468709" sldId="260"/>
            <ac:picMk id="91" creationId="{99CD56EC-C946-DD0A-532D-6C1E7E47E6BE}"/>
          </ac:picMkLst>
        </pc:picChg>
        <pc:picChg chg="mod">
          <ac:chgData name="Anna Sterner" userId="e34ade42-3f4d-4ffb-96dc-1c6e40b6902f" providerId="ADAL" clId="{39C5089A-5093-4E7D-A68B-365EC8129CB9}" dt="2024-05-20T18:02:01.639" v="429"/>
          <ac:picMkLst>
            <pc:docMk/>
            <pc:sldMk cId="1717468709" sldId="260"/>
            <ac:picMk id="92" creationId="{02BA0596-8E8C-2772-3480-8442ACBD38CC}"/>
          </ac:picMkLst>
        </pc:picChg>
        <pc:picChg chg="mod">
          <ac:chgData name="Anna Sterner" userId="e34ade42-3f4d-4ffb-96dc-1c6e40b6902f" providerId="ADAL" clId="{39C5089A-5093-4E7D-A68B-365EC8129CB9}" dt="2024-05-20T18:02:01.639" v="429"/>
          <ac:picMkLst>
            <pc:docMk/>
            <pc:sldMk cId="1717468709" sldId="260"/>
            <ac:picMk id="93" creationId="{E52272B7-AD48-33C7-63AD-455700B4A4E6}"/>
          </ac:picMkLst>
        </pc:picChg>
        <pc:picChg chg="mod">
          <ac:chgData name="Anna Sterner" userId="e34ade42-3f4d-4ffb-96dc-1c6e40b6902f" providerId="ADAL" clId="{39C5089A-5093-4E7D-A68B-365EC8129CB9}" dt="2024-05-20T18:02:01.639" v="429"/>
          <ac:picMkLst>
            <pc:docMk/>
            <pc:sldMk cId="1717468709" sldId="260"/>
            <ac:picMk id="95" creationId="{2A9D36A1-E2D5-C6E2-4830-8DE348B28117}"/>
          </ac:picMkLst>
        </pc:picChg>
        <pc:picChg chg="mod">
          <ac:chgData name="Anna Sterner" userId="e34ade42-3f4d-4ffb-96dc-1c6e40b6902f" providerId="ADAL" clId="{39C5089A-5093-4E7D-A68B-365EC8129CB9}" dt="2024-05-20T18:02:01.639" v="429"/>
          <ac:picMkLst>
            <pc:docMk/>
            <pc:sldMk cId="1717468709" sldId="260"/>
            <ac:picMk id="96" creationId="{21DB9E18-09DC-7606-36CF-69EBD9F88503}"/>
          </ac:picMkLst>
        </pc:picChg>
        <pc:picChg chg="mod">
          <ac:chgData name="Anna Sterner" userId="e34ade42-3f4d-4ffb-96dc-1c6e40b6902f" providerId="ADAL" clId="{39C5089A-5093-4E7D-A68B-365EC8129CB9}" dt="2024-05-20T18:02:01.639" v="429"/>
          <ac:picMkLst>
            <pc:docMk/>
            <pc:sldMk cId="1717468709" sldId="260"/>
            <ac:picMk id="97" creationId="{FA5133E3-3E0C-062A-CF9B-9C1C128A1A06}"/>
          </ac:picMkLst>
        </pc:picChg>
        <pc:picChg chg="mod">
          <ac:chgData name="Anna Sterner" userId="e34ade42-3f4d-4ffb-96dc-1c6e40b6902f" providerId="ADAL" clId="{39C5089A-5093-4E7D-A68B-365EC8129CB9}" dt="2024-05-20T18:02:01.639" v="429"/>
          <ac:picMkLst>
            <pc:docMk/>
            <pc:sldMk cId="1717468709" sldId="260"/>
            <ac:picMk id="98" creationId="{4A3EA9B1-5D55-40BE-BA0C-B9A8B1DF4F3B}"/>
          </ac:picMkLst>
        </pc:picChg>
        <pc:picChg chg="mod">
          <ac:chgData name="Anna Sterner" userId="e34ade42-3f4d-4ffb-96dc-1c6e40b6902f" providerId="ADAL" clId="{39C5089A-5093-4E7D-A68B-365EC8129CB9}" dt="2024-05-20T18:02:01.639" v="429"/>
          <ac:picMkLst>
            <pc:docMk/>
            <pc:sldMk cId="1717468709" sldId="260"/>
            <ac:picMk id="99" creationId="{C846FB31-CCCF-D1EC-85BB-2A70625E6513}"/>
          </ac:picMkLst>
        </pc:picChg>
        <pc:picChg chg="mod">
          <ac:chgData name="Anna Sterner" userId="e34ade42-3f4d-4ffb-96dc-1c6e40b6902f" providerId="ADAL" clId="{39C5089A-5093-4E7D-A68B-365EC8129CB9}" dt="2024-05-20T18:02:01.639" v="429"/>
          <ac:picMkLst>
            <pc:docMk/>
            <pc:sldMk cId="1717468709" sldId="260"/>
            <ac:picMk id="102" creationId="{7C3B0DED-5054-C7C0-0A98-94311C24A687}"/>
          </ac:picMkLst>
        </pc:picChg>
        <pc:picChg chg="mod">
          <ac:chgData name="Anna Sterner" userId="e34ade42-3f4d-4ffb-96dc-1c6e40b6902f" providerId="ADAL" clId="{39C5089A-5093-4E7D-A68B-365EC8129CB9}" dt="2024-05-20T18:02:01.639" v="429"/>
          <ac:picMkLst>
            <pc:docMk/>
            <pc:sldMk cId="1717468709" sldId="260"/>
            <ac:picMk id="103" creationId="{946D419F-6B68-023E-B4C1-B4EC74D4BE18}"/>
          </ac:picMkLst>
        </pc:picChg>
        <pc:picChg chg="mod">
          <ac:chgData name="Anna Sterner" userId="e34ade42-3f4d-4ffb-96dc-1c6e40b6902f" providerId="ADAL" clId="{39C5089A-5093-4E7D-A68B-365EC8129CB9}" dt="2024-05-20T18:02:01.639" v="429"/>
          <ac:picMkLst>
            <pc:docMk/>
            <pc:sldMk cId="1717468709" sldId="260"/>
            <ac:picMk id="114" creationId="{D3CFD7EE-6134-226C-B09E-0DF7CCBF5399}"/>
          </ac:picMkLst>
        </pc:picChg>
        <pc:picChg chg="mod">
          <ac:chgData name="Anna Sterner" userId="e34ade42-3f4d-4ffb-96dc-1c6e40b6902f" providerId="ADAL" clId="{39C5089A-5093-4E7D-A68B-365EC8129CB9}" dt="2024-05-20T18:02:01.639" v="429"/>
          <ac:picMkLst>
            <pc:docMk/>
            <pc:sldMk cId="1717468709" sldId="260"/>
            <ac:picMk id="116" creationId="{5C6B2BAD-0E32-6084-45A2-BAB1F21C9224}"/>
          </ac:picMkLst>
        </pc:picChg>
        <pc:picChg chg="mod">
          <ac:chgData name="Anna Sterner" userId="e34ade42-3f4d-4ffb-96dc-1c6e40b6902f" providerId="ADAL" clId="{39C5089A-5093-4E7D-A68B-365EC8129CB9}" dt="2024-05-20T18:02:01.639" v="429"/>
          <ac:picMkLst>
            <pc:docMk/>
            <pc:sldMk cId="1717468709" sldId="260"/>
            <ac:picMk id="117" creationId="{81057B9F-0B96-1158-4B06-452DF16218B9}"/>
          </ac:picMkLst>
        </pc:picChg>
        <pc:picChg chg="mod">
          <ac:chgData name="Anna Sterner" userId="e34ade42-3f4d-4ffb-96dc-1c6e40b6902f" providerId="ADAL" clId="{39C5089A-5093-4E7D-A68B-365EC8129CB9}" dt="2024-05-20T18:02:01.639" v="429"/>
          <ac:picMkLst>
            <pc:docMk/>
            <pc:sldMk cId="1717468709" sldId="260"/>
            <ac:picMk id="118" creationId="{82159259-3220-6230-48DE-C8D40571B705}"/>
          </ac:picMkLst>
        </pc:picChg>
        <pc:picChg chg="mod">
          <ac:chgData name="Anna Sterner" userId="e34ade42-3f4d-4ffb-96dc-1c6e40b6902f" providerId="ADAL" clId="{39C5089A-5093-4E7D-A68B-365EC8129CB9}" dt="2024-05-20T18:02:01.639" v="429"/>
          <ac:picMkLst>
            <pc:docMk/>
            <pc:sldMk cId="1717468709" sldId="260"/>
            <ac:picMk id="119" creationId="{727B6823-1CC2-D775-F8D0-B378E0BB0C15}"/>
          </ac:picMkLst>
        </pc:picChg>
        <pc:picChg chg="mod">
          <ac:chgData name="Anna Sterner" userId="e34ade42-3f4d-4ffb-96dc-1c6e40b6902f" providerId="ADAL" clId="{39C5089A-5093-4E7D-A68B-365EC8129CB9}" dt="2024-05-20T18:02:01.639" v="429"/>
          <ac:picMkLst>
            <pc:docMk/>
            <pc:sldMk cId="1717468709" sldId="260"/>
            <ac:picMk id="120" creationId="{61E1097D-12AE-A970-B475-D733D0493FA9}"/>
          </ac:picMkLst>
        </pc:picChg>
        <pc:picChg chg="mod">
          <ac:chgData name="Anna Sterner" userId="e34ade42-3f4d-4ffb-96dc-1c6e40b6902f" providerId="ADAL" clId="{39C5089A-5093-4E7D-A68B-365EC8129CB9}" dt="2024-05-20T18:02:01.639" v="429"/>
          <ac:picMkLst>
            <pc:docMk/>
            <pc:sldMk cId="1717468709" sldId="260"/>
            <ac:picMk id="122" creationId="{778D5AE0-83AD-08B2-BC1A-568E9365D07D}"/>
          </ac:picMkLst>
        </pc:picChg>
        <pc:picChg chg="mod">
          <ac:chgData name="Anna Sterner" userId="e34ade42-3f4d-4ffb-96dc-1c6e40b6902f" providerId="ADAL" clId="{39C5089A-5093-4E7D-A68B-365EC8129CB9}" dt="2024-05-20T18:02:01.639" v="429"/>
          <ac:picMkLst>
            <pc:docMk/>
            <pc:sldMk cId="1717468709" sldId="260"/>
            <ac:picMk id="123" creationId="{EE1F0045-96B4-E46F-5489-8DA751630563}"/>
          </ac:picMkLst>
        </pc:picChg>
        <pc:picChg chg="mod">
          <ac:chgData name="Anna Sterner" userId="e34ade42-3f4d-4ffb-96dc-1c6e40b6902f" providerId="ADAL" clId="{39C5089A-5093-4E7D-A68B-365EC8129CB9}" dt="2024-05-20T18:02:01.639" v="429"/>
          <ac:picMkLst>
            <pc:docMk/>
            <pc:sldMk cId="1717468709" sldId="260"/>
            <ac:picMk id="125" creationId="{97BE01F0-A8F2-C149-5577-C8500F794AE0}"/>
          </ac:picMkLst>
        </pc:picChg>
        <pc:picChg chg="mod">
          <ac:chgData name="Anna Sterner" userId="e34ade42-3f4d-4ffb-96dc-1c6e40b6902f" providerId="ADAL" clId="{39C5089A-5093-4E7D-A68B-365EC8129CB9}" dt="2024-05-20T18:02:01.639" v="429"/>
          <ac:picMkLst>
            <pc:docMk/>
            <pc:sldMk cId="1717468709" sldId="260"/>
            <ac:picMk id="126" creationId="{93CFBD7C-3810-28A6-7616-BAB015E02527}"/>
          </ac:picMkLst>
        </pc:picChg>
        <pc:picChg chg="mod">
          <ac:chgData name="Anna Sterner" userId="e34ade42-3f4d-4ffb-96dc-1c6e40b6902f" providerId="ADAL" clId="{39C5089A-5093-4E7D-A68B-365EC8129CB9}" dt="2024-05-20T18:02:01.639" v="429"/>
          <ac:picMkLst>
            <pc:docMk/>
            <pc:sldMk cId="1717468709" sldId="260"/>
            <ac:picMk id="130" creationId="{70C78B28-EBF7-4BF1-ABC0-CE85C26A6DB3}"/>
          </ac:picMkLst>
        </pc:picChg>
        <pc:picChg chg="mod">
          <ac:chgData name="Anna Sterner" userId="e34ade42-3f4d-4ffb-96dc-1c6e40b6902f" providerId="ADAL" clId="{39C5089A-5093-4E7D-A68B-365EC8129CB9}" dt="2024-05-20T18:02:01.639" v="429"/>
          <ac:picMkLst>
            <pc:docMk/>
            <pc:sldMk cId="1717468709" sldId="260"/>
            <ac:picMk id="133" creationId="{9398DCF3-10A3-CB48-5E46-B619AF74B1C7}"/>
          </ac:picMkLst>
        </pc:picChg>
        <pc:picChg chg="mod">
          <ac:chgData name="Anna Sterner" userId="e34ade42-3f4d-4ffb-96dc-1c6e40b6902f" providerId="ADAL" clId="{39C5089A-5093-4E7D-A68B-365EC8129CB9}" dt="2024-05-20T18:02:01.639" v="429"/>
          <ac:picMkLst>
            <pc:docMk/>
            <pc:sldMk cId="1717468709" sldId="260"/>
            <ac:picMk id="138" creationId="{3E69870D-5950-2EE9-8F6C-C5087B51D649}"/>
          </ac:picMkLst>
        </pc:picChg>
        <pc:picChg chg="mod">
          <ac:chgData name="Anna Sterner" userId="e34ade42-3f4d-4ffb-96dc-1c6e40b6902f" providerId="ADAL" clId="{39C5089A-5093-4E7D-A68B-365EC8129CB9}" dt="2024-05-20T18:02:01.639" v="429"/>
          <ac:picMkLst>
            <pc:docMk/>
            <pc:sldMk cId="1717468709" sldId="260"/>
            <ac:picMk id="139" creationId="{AB82FD88-E1A8-740C-E282-7CEE2364D9BE}"/>
          </ac:picMkLst>
        </pc:picChg>
        <pc:picChg chg="mod">
          <ac:chgData name="Anna Sterner" userId="e34ade42-3f4d-4ffb-96dc-1c6e40b6902f" providerId="ADAL" clId="{39C5089A-5093-4E7D-A68B-365EC8129CB9}" dt="2024-05-20T18:02:01.639" v="429"/>
          <ac:picMkLst>
            <pc:docMk/>
            <pc:sldMk cId="1717468709" sldId="260"/>
            <ac:picMk id="142" creationId="{7F9AC3EF-662B-7120-B118-44FCAF9FB9CA}"/>
          </ac:picMkLst>
        </pc:picChg>
        <pc:picChg chg="mod">
          <ac:chgData name="Anna Sterner" userId="e34ade42-3f4d-4ffb-96dc-1c6e40b6902f" providerId="ADAL" clId="{39C5089A-5093-4E7D-A68B-365EC8129CB9}" dt="2024-05-20T18:02:01.639" v="429"/>
          <ac:picMkLst>
            <pc:docMk/>
            <pc:sldMk cId="1717468709" sldId="260"/>
            <ac:picMk id="143" creationId="{1685CB53-9298-72DC-3F72-545EC96BE4A1}"/>
          </ac:picMkLst>
        </pc:picChg>
        <pc:picChg chg="mod">
          <ac:chgData name="Anna Sterner" userId="e34ade42-3f4d-4ffb-96dc-1c6e40b6902f" providerId="ADAL" clId="{39C5089A-5093-4E7D-A68B-365EC8129CB9}" dt="2024-05-20T18:02:01.639" v="429"/>
          <ac:picMkLst>
            <pc:docMk/>
            <pc:sldMk cId="1717468709" sldId="260"/>
            <ac:picMk id="144" creationId="{8D2682F1-BD73-74F6-C7DC-81F0622A3ACB}"/>
          </ac:picMkLst>
        </pc:picChg>
        <pc:picChg chg="mod">
          <ac:chgData name="Anna Sterner" userId="e34ade42-3f4d-4ffb-96dc-1c6e40b6902f" providerId="ADAL" clId="{39C5089A-5093-4E7D-A68B-365EC8129CB9}" dt="2024-05-20T18:02:01.639" v="429"/>
          <ac:picMkLst>
            <pc:docMk/>
            <pc:sldMk cId="1717468709" sldId="260"/>
            <ac:picMk id="145" creationId="{EC9EF423-6059-4105-0AEA-94EFDDF104CF}"/>
          </ac:picMkLst>
        </pc:picChg>
        <pc:picChg chg="mod">
          <ac:chgData name="Anna Sterner" userId="e34ade42-3f4d-4ffb-96dc-1c6e40b6902f" providerId="ADAL" clId="{39C5089A-5093-4E7D-A68B-365EC8129CB9}" dt="2024-05-20T18:02:01.639" v="429"/>
          <ac:picMkLst>
            <pc:docMk/>
            <pc:sldMk cId="1717468709" sldId="260"/>
            <ac:picMk id="147" creationId="{D5EA521D-DB5E-1FDF-F4F0-BE7763F3D39E}"/>
          </ac:picMkLst>
        </pc:picChg>
        <pc:picChg chg="mod">
          <ac:chgData name="Anna Sterner" userId="e34ade42-3f4d-4ffb-96dc-1c6e40b6902f" providerId="ADAL" clId="{39C5089A-5093-4E7D-A68B-365EC8129CB9}" dt="2024-05-20T18:02:01.639" v="429"/>
          <ac:picMkLst>
            <pc:docMk/>
            <pc:sldMk cId="1717468709" sldId="260"/>
            <ac:picMk id="148" creationId="{C93D3E0B-A469-3F16-F464-18C1A7AC3A3F}"/>
          </ac:picMkLst>
        </pc:picChg>
        <pc:picChg chg="mod">
          <ac:chgData name="Anna Sterner" userId="e34ade42-3f4d-4ffb-96dc-1c6e40b6902f" providerId="ADAL" clId="{39C5089A-5093-4E7D-A68B-365EC8129CB9}" dt="2024-05-20T18:02:01.639" v="429"/>
          <ac:picMkLst>
            <pc:docMk/>
            <pc:sldMk cId="1717468709" sldId="260"/>
            <ac:picMk id="150" creationId="{4929E851-A846-D083-EB55-06BC7140002A}"/>
          </ac:picMkLst>
        </pc:picChg>
        <pc:picChg chg="mod">
          <ac:chgData name="Anna Sterner" userId="e34ade42-3f4d-4ffb-96dc-1c6e40b6902f" providerId="ADAL" clId="{39C5089A-5093-4E7D-A68B-365EC8129CB9}" dt="2024-05-20T18:02:01.639" v="429"/>
          <ac:picMkLst>
            <pc:docMk/>
            <pc:sldMk cId="1717468709" sldId="260"/>
            <ac:picMk id="152" creationId="{09CBB05D-EECA-CA02-458B-1E7A30F4574B}"/>
          </ac:picMkLst>
        </pc:picChg>
        <pc:picChg chg="mod">
          <ac:chgData name="Anna Sterner" userId="e34ade42-3f4d-4ffb-96dc-1c6e40b6902f" providerId="ADAL" clId="{39C5089A-5093-4E7D-A68B-365EC8129CB9}" dt="2024-05-20T18:02:01.639" v="429"/>
          <ac:picMkLst>
            <pc:docMk/>
            <pc:sldMk cId="1717468709" sldId="260"/>
            <ac:picMk id="155" creationId="{2C20609A-D68C-39D9-36B7-CCC9CF9CB450}"/>
          </ac:picMkLst>
        </pc:picChg>
        <pc:picChg chg="mod">
          <ac:chgData name="Anna Sterner" userId="e34ade42-3f4d-4ffb-96dc-1c6e40b6902f" providerId="ADAL" clId="{39C5089A-5093-4E7D-A68B-365EC8129CB9}" dt="2024-05-20T18:02:01.639" v="429"/>
          <ac:picMkLst>
            <pc:docMk/>
            <pc:sldMk cId="1717468709" sldId="260"/>
            <ac:picMk id="162" creationId="{FA3C0973-43AB-8737-CF47-6F108CE3CEAB}"/>
          </ac:picMkLst>
        </pc:picChg>
        <pc:picChg chg="mod">
          <ac:chgData name="Anna Sterner" userId="e34ade42-3f4d-4ffb-96dc-1c6e40b6902f" providerId="ADAL" clId="{39C5089A-5093-4E7D-A68B-365EC8129CB9}" dt="2024-05-20T18:02:01.639" v="429"/>
          <ac:picMkLst>
            <pc:docMk/>
            <pc:sldMk cId="1717468709" sldId="260"/>
            <ac:picMk id="171" creationId="{2312F61A-F65B-45CB-4C68-97BA538A9827}"/>
          </ac:picMkLst>
        </pc:picChg>
        <pc:picChg chg="mod">
          <ac:chgData name="Anna Sterner" userId="e34ade42-3f4d-4ffb-96dc-1c6e40b6902f" providerId="ADAL" clId="{39C5089A-5093-4E7D-A68B-365EC8129CB9}" dt="2024-05-20T18:02:01.639" v="429"/>
          <ac:picMkLst>
            <pc:docMk/>
            <pc:sldMk cId="1717468709" sldId="260"/>
            <ac:picMk id="328" creationId="{23EBF156-F594-2D40-92F3-BB21BD58B709}"/>
          </ac:picMkLst>
        </pc:picChg>
        <pc:picChg chg="mod">
          <ac:chgData name="Anna Sterner" userId="e34ade42-3f4d-4ffb-96dc-1c6e40b6902f" providerId="ADAL" clId="{39C5089A-5093-4E7D-A68B-365EC8129CB9}" dt="2024-05-20T18:02:01.639" v="429"/>
          <ac:picMkLst>
            <pc:docMk/>
            <pc:sldMk cId="1717468709" sldId="260"/>
            <ac:picMk id="405" creationId="{E0A3E777-EC84-04FD-F952-C792DCAC070C}"/>
          </ac:picMkLst>
        </pc:picChg>
        <pc:picChg chg="mod">
          <ac:chgData name="Anna Sterner" userId="e34ade42-3f4d-4ffb-96dc-1c6e40b6902f" providerId="ADAL" clId="{39C5089A-5093-4E7D-A68B-365EC8129CB9}" dt="2024-05-20T18:02:01.639" v="429"/>
          <ac:picMkLst>
            <pc:docMk/>
            <pc:sldMk cId="1717468709" sldId="260"/>
            <ac:picMk id="406" creationId="{82368A2A-6A35-87BE-8D5D-A7226675FE78}"/>
          </ac:picMkLst>
        </pc:picChg>
        <pc:picChg chg="mod">
          <ac:chgData name="Anna Sterner" userId="e34ade42-3f4d-4ffb-96dc-1c6e40b6902f" providerId="ADAL" clId="{39C5089A-5093-4E7D-A68B-365EC8129CB9}" dt="2024-05-20T18:02:01.639" v="429"/>
          <ac:picMkLst>
            <pc:docMk/>
            <pc:sldMk cId="1717468709" sldId="260"/>
            <ac:picMk id="407" creationId="{2CFE3A5A-1E40-6AA2-F37D-76B13171EC61}"/>
          </ac:picMkLst>
        </pc:picChg>
        <pc:picChg chg="mod">
          <ac:chgData name="Anna Sterner" userId="e34ade42-3f4d-4ffb-96dc-1c6e40b6902f" providerId="ADAL" clId="{39C5089A-5093-4E7D-A68B-365EC8129CB9}" dt="2024-05-20T18:02:01.639" v="429"/>
          <ac:picMkLst>
            <pc:docMk/>
            <pc:sldMk cId="1717468709" sldId="260"/>
            <ac:picMk id="408" creationId="{A80BB62F-8443-6841-EF08-525766B31F2F}"/>
          </ac:picMkLst>
        </pc:picChg>
        <pc:picChg chg="mod">
          <ac:chgData name="Anna Sterner" userId="e34ade42-3f4d-4ffb-96dc-1c6e40b6902f" providerId="ADAL" clId="{39C5089A-5093-4E7D-A68B-365EC8129CB9}" dt="2024-05-20T18:02:01.639" v="429"/>
          <ac:picMkLst>
            <pc:docMk/>
            <pc:sldMk cId="1717468709" sldId="260"/>
            <ac:picMk id="410" creationId="{CB72FBC4-CBE2-575C-A7BD-70701350A219}"/>
          </ac:picMkLst>
        </pc:picChg>
        <pc:picChg chg="mod">
          <ac:chgData name="Anna Sterner" userId="e34ade42-3f4d-4ffb-96dc-1c6e40b6902f" providerId="ADAL" clId="{39C5089A-5093-4E7D-A68B-365EC8129CB9}" dt="2024-05-20T18:02:01.639" v="429"/>
          <ac:picMkLst>
            <pc:docMk/>
            <pc:sldMk cId="1717468709" sldId="260"/>
            <ac:picMk id="412" creationId="{1072CFE2-96D7-E946-F463-5A2E4FB53210}"/>
          </ac:picMkLst>
        </pc:picChg>
        <pc:picChg chg="mod">
          <ac:chgData name="Anna Sterner" userId="e34ade42-3f4d-4ffb-96dc-1c6e40b6902f" providerId="ADAL" clId="{39C5089A-5093-4E7D-A68B-365EC8129CB9}" dt="2024-05-20T18:02:01.639" v="429"/>
          <ac:picMkLst>
            <pc:docMk/>
            <pc:sldMk cId="1717468709" sldId="260"/>
            <ac:picMk id="413" creationId="{3AB25501-523E-9FF9-2A6F-7FD5D2A7B412}"/>
          </ac:picMkLst>
        </pc:picChg>
        <pc:picChg chg="mod">
          <ac:chgData name="Anna Sterner" userId="e34ade42-3f4d-4ffb-96dc-1c6e40b6902f" providerId="ADAL" clId="{39C5089A-5093-4E7D-A68B-365EC8129CB9}" dt="2024-05-20T18:02:01.639" v="429"/>
          <ac:picMkLst>
            <pc:docMk/>
            <pc:sldMk cId="1717468709" sldId="260"/>
            <ac:picMk id="414" creationId="{58F32985-19E1-24BD-B142-B88CCFAFAE75}"/>
          </ac:picMkLst>
        </pc:picChg>
        <pc:picChg chg="mod">
          <ac:chgData name="Anna Sterner" userId="e34ade42-3f4d-4ffb-96dc-1c6e40b6902f" providerId="ADAL" clId="{39C5089A-5093-4E7D-A68B-365EC8129CB9}" dt="2024-05-20T18:02:01.639" v="429"/>
          <ac:picMkLst>
            <pc:docMk/>
            <pc:sldMk cId="1717468709" sldId="260"/>
            <ac:picMk id="418" creationId="{58D674C6-C86A-DF18-D116-611FBEFF43B5}"/>
          </ac:picMkLst>
        </pc:picChg>
        <pc:picChg chg="mod">
          <ac:chgData name="Anna Sterner" userId="e34ade42-3f4d-4ffb-96dc-1c6e40b6902f" providerId="ADAL" clId="{39C5089A-5093-4E7D-A68B-365EC8129CB9}" dt="2024-05-20T18:02:01.639" v="429"/>
          <ac:picMkLst>
            <pc:docMk/>
            <pc:sldMk cId="1717468709" sldId="260"/>
            <ac:picMk id="425" creationId="{A59BD65D-57B1-14CF-29F6-139058851627}"/>
          </ac:picMkLst>
        </pc:picChg>
        <pc:picChg chg="mod">
          <ac:chgData name="Anna Sterner" userId="e34ade42-3f4d-4ffb-96dc-1c6e40b6902f" providerId="ADAL" clId="{39C5089A-5093-4E7D-A68B-365EC8129CB9}" dt="2024-05-20T18:02:01.639" v="429"/>
          <ac:picMkLst>
            <pc:docMk/>
            <pc:sldMk cId="1717468709" sldId="260"/>
            <ac:picMk id="426" creationId="{04047622-EDEF-56C9-B492-E7C686C50D14}"/>
          </ac:picMkLst>
        </pc:picChg>
        <pc:picChg chg="mod">
          <ac:chgData name="Anna Sterner" userId="e34ade42-3f4d-4ffb-96dc-1c6e40b6902f" providerId="ADAL" clId="{39C5089A-5093-4E7D-A68B-365EC8129CB9}" dt="2024-05-20T18:02:01.639" v="429"/>
          <ac:picMkLst>
            <pc:docMk/>
            <pc:sldMk cId="1717468709" sldId="260"/>
            <ac:picMk id="428" creationId="{6E610C84-1677-B217-1BAD-0428CDCCCDDC}"/>
          </ac:picMkLst>
        </pc:picChg>
        <pc:picChg chg="mod">
          <ac:chgData name="Anna Sterner" userId="e34ade42-3f4d-4ffb-96dc-1c6e40b6902f" providerId="ADAL" clId="{39C5089A-5093-4E7D-A68B-365EC8129CB9}" dt="2024-05-20T18:02:01.639" v="429"/>
          <ac:picMkLst>
            <pc:docMk/>
            <pc:sldMk cId="1717468709" sldId="260"/>
            <ac:picMk id="432" creationId="{2297582A-4F41-26BF-F3FF-2CFE4302A559}"/>
          </ac:picMkLst>
        </pc:picChg>
        <pc:picChg chg="mod">
          <ac:chgData name="Anna Sterner" userId="e34ade42-3f4d-4ffb-96dc-1c6e40b6902f" providerId="ADAL" clId="{39C5089A-5093-4E7D-A68B-365EC8129CB9}" dt="2024-05-20T18:02:01.639" v="429"/>
          <ac:picMkLst>
            <pc:docMk/>
            <pc:sldMk cId="1717468709" sldId="260"/>
            <ac:picMk id="433" creationId="{957F4F5A-4BF3-15FE-6071-BE4D853040BE}"/>
          </ac:picMkLst>
        </pc:picChg>
        <pc:picChg chg="mod">
          <ac:chgData name="Anna Sterner" userId="e34ade42-3f4d-4ffb-96dc-1c6e40b6902f" providerId="ADAL" clId="{39C5089A-5093-4E7D-A68B-365EC8129CB9}" dt="2024-05-20T18:02:01.639" v="429"/>
          <ac:picMkLst>
            <pc:docMk/>
            <pc:sldMk cId="1717468709" sldId="260"/>
            <ac:picMk id="435" creationId="{EC8467E8-F01F-FDAA-ECF4-6198B4163FB5}"/>
          </ac:picMkLst>
        </pc:picChg>
        <pc:picChg chg="mod">
          <ac:chgData name="Anna Sterner" userId="e34ade42-3f4d-4ffb-96dc-1c6e40b6902f" providerId="ADAL" clId="{39C5089A-5093-4E7D-A68B-365EC8129CB9}" dt="2024-05-20T18:02:01.639" v="429"/>
          <ac:picMkLst>
            <pc:docMk/>
            <pc:sldMk cId="1717468709" sldId="260"/>
            <ac:picMk id="436" creationId="{BA3421BA-0F30-3F47-C806-08A620CDABD8}"/>
          </ac:picMkLst>
        </pc:picChg>
        <pc:picChg chg="mod">
          <ac:chgData name="Anna Sterner" userId="e34ade42-3f4d-4ffb-96dc-1c6e40b6902f" providerId="ADAL" clId="{39C5089A-5093-4E7D-A68B-365EC8129CB9}" dt="2024-05-20T18:02:01.639" v="429"/>
          <ac:picMkLst>
            <pc:docMk/>
            <pc:sldMk cId="1717468709" sldId="260"/>
            <ac:picMk id="437" creationId="{4568A52D-A30C-2761-E6BA-B60A8427E3AB}"/>
          </ac:picMkLst>
        </pc:picChg>
        <pc:picChg chg="mod">
          <ac:chgData name="Anna Sterner" userId="e34ade42-3f4d-4ffb-96dc-1c6e40b6902f" providerId="ADAL" clId="{39C5089A-5093-4E7D-A68B-365EC8129CB9}" dt="2024-05-20T18:02:01.639" v="429"/>
          <ac:picMkLst>
            <pc:docMk/>
            <pc:sldMk cId="1717468709" sldId="260"/>
            <ac:picMk id="439" creationId="{4D5B1D9D-C938-7778-5549-AB3E859342F7}"/>
          </ac:picMkLst>
        </pc:picChg>
        <pc:picChg chg="mod">
          <ac:chgData name="Anna Sterner" userId="e34ade42-3f4d-4ffb-96dc-1c6e40b6902f" providerId="ADAL" clId="{39C5089A-5093-4E7D-A68B-365EC8129CB9}" dt="2024-05-20T18:02:01.639" v="429"/>
          <ac:picMkLst>
            <pc:docMk/>
            <pc:sldMk cId="1717468709" sldId="260"/>
            <ac:picMk id="441" creationId="{92425B8D-E358-EE17-7221-AC1A6C471629}"/>
          </ac:picMkLst>
        </pc:picChg>
        <pc:picChg chg="mod">
          <ac:chgData name="Anna Sterner" userId="e34ade42-3f4d-4ffb-96dc-1c6e40b6902f" providerId="ADAL" clId="{39C5089A-5093-4E7D-A68B-365EC8129CB9}" dt="2024-05-20T18:02:01.639" v="429"/>
          <ac:picMkLst>
            <pc:docMk/>
            <pc:sldMk cId="1717468709" sldId="260"/>
            <ac:picMk id="442" creationId="{71BC8560-6081-2147-7EDD-23E6B6D624CA}"/>
          </ac:picMkLst>
        </pc:picChg>
        <pc:picChg chg="mod">
          <ac:chgData name="Anna Sterner" userId="e34ade42-3f4d-4ffb-96dc-1c6e40b6902f" providerId="ADAL" clId="{39C5089A-5093-4E7D-A68B-365EC8129CB9}" dt="2024-05-20T18:02:01.639" v="429"/>
          <ac:picMkLst>
            <pc:docMk/>
            <pc:sldMk cId="1717468709" sldId="260"/>
            <ac:picMk id="445" creationId="{8C65F913-5E80-AC6B-39E4-1F64D3F9CA46}"/>
          </ac:picMkLst>
        </pc:picChg>
        <pc:picChg chg="mod">
          <ac:chgData name="Anna Sterner" userId="e34ade42-3f4d-4ffb-96dc-1c6e40b6902f" providerId="ADAL" clId="{39C5089A-5093-4E7D-A68B-365EC8129CB9}" dt="2024-05-20T18:02:01.639" v="429"/>
          <ac:picMkLst>
            <pc:docMk/>
            <pc:sldMk cId="1717468709" sldId="260"/>
            <ac:picMk id="452" creationId="{C5255057-2094-C029-5BC8-B2045FF1FF24}"/>
          </ac:picMkLst>
        </pc:picChg>
        <pc:picChg chg="mod">
          <ac:chgData name="Anna Sterner" userId="e34ade42-3f4d-4ffb-96dc-1c6e40b6902f" providerId="ADAL" clId="{39C5089A-5093-4E7D-A68B-365EC8129CB9}" dt="2024-05-20T18:02:01.639" v="429"/>
          <ac:picMkLst>
            <pc:docMk/>
            <pc:sldMk cId="1717468709" sldId="260"/>
            <ac:picMk id="491" creationId="{F245E5BE-B5BC-21B9-9C67-EB5113B4143F}"/>
          </ac:picMkLst>
        </pc:picChg>
        <pc:picChg chg="mod">
          <ac:chgData name="Anna Sterner" userId="e34ade42-3f4d-4ffb-96dc-1c6e40b6902f" providerId="ADAL" clId="{39C5089A-5093-4E7D-A68B-365EC8129CB9}" dt="2024-05-20T18:02:01.639" v="429"/>
          <ac:picMkLst>
            <pc:docMk/>
            <pc:sldMk cId="1717468709" sldId="260"/>
            <ac:picMk id="492" creationId="{BA59F931-C95C-5EF8-5AA0-AD70F83B715A}"/>
          </ac:picMkLst>
        </pc:picChg>
        <pc:picChg chg="mod">
          <ac:chgData name="Anna Sterner" userId="e34ade42-3f4d-4ffb-96dc-1c6e40b6902f" providerId="ADAL" clId="{39C5089A-5093-4E7D-A68B-365EC8129CB9}" dt="2024-05-20T18:02:01.639" v="429"/>
          <ac:picMkLst>
            <pc:docMk/>
            <pc:sldMk cId="1717468709" sldId="260"/>
            <ac:picMk id="493" creationId="{13EF430B-C4D5-7C8F-8506-9D2E21CAABAD}"/>
          </ac:picMkLst>
        </pc:picChg>
        <pc:picChg chg="mod">
          <ac:chgData name="Anna Sterner" userId="e34ade42-3f4d-4ffb-96dc-1c6e40b6902f" providerId="ADAL" clId="{39C5089A-5093-4E7D-A68B-365EC8129CB9}" dt="2024-05-20T18:02:01.639" v="429"/>
          <ac:picMkLst>
            <pc:docMk/>
            <pc:sldMk cId="1717468709" sldId="260"/>
            <ac:picMk id="495" creationId="{40E35B2B-15AA-F98C-ED04-59CBAE9E20AE}"/>
          </ac:picMkLst>
        </pc:picChg>
        <pc:picChg chg="mod">
          <ac:chgData name="Anna Sterner" userId="e34ade42-3f4d-4ffb-96dc-1c6e40b6902f" providerId="ADAL" clId="{39C5089A-5093-4E7D-A68B-365EC8129CB9}" dt="2024-05-20T18:02:01.639" v="429"/>
          <ac:picMkLst>
            <pc:docMk/>
            <pc:sldMk cId="1717468709" sldId="260"/>
            <ac:picMk id="505" creationId="{0F920309-FA36-8BA7-6BC4-3DB43E3944C1}"/>
          </ac:picMkLst>
        </pc:picChg>
        <pc:picChg chg="mod">
          <ac:chgData name="Anna Sterner" userId="e34ade42-3f4d-4ffb-96dc-1c6e40b6902f" providerId="ADAL" clId="{39C5089A-5093-4E7D-A68B-365EC8129CB9}" dt="2024-05-20T18:02:01.639" v="429"/>
          <ac:picMkLst>
            <pc:docMk/>
            <pc:sldMk cId="1717468709" sldId="260"/>
            <ac:picMk id="509" creationId="{FFBDD7B3-CFA8-F0A2-A6E6-4AF541B557FD}"/>
          </ac:picMkLst>
        </pc:picChg>
      </pc:sldChg>
      <pc:sldChg chg="modNotesTx">
        <pc:chgData name="Anna Sterner" userId="e34ade42-3f4d-4ffb-96dc-1c6e40b6902f" providerId="ADAL" clId="{39C5089A-5093-4E7D-A68B-365EC8129CB9}" dt="2024-05-20T18:15:19.063" v="924" actId="20577"/>
        <pc:sldMkLst>
          <pc:docMk/>
          <pc:sldMk cId="3149193660" sldId="295"/>
        </pc:sldMkLst>
      </pc:sldChg>
      <pc:sldChg chg="del">
        <pc:chgData name="Anna Sterner" userId="e34ade42-3f4d-4ffb-96dc-1c6e40b6902f" providerId="ADAL" clId="{39C5089A-5093-4E7D-A68B-365EC8129CB9}" dt="2024-05-20T18:02:44.709" v="435" actId="47"/>
        <pc:sldMkLst>
          <pc:docMk/>
          <pc:sldMk cId="2347463679" sldId="305"/>
        </pc:sldMkLst>
      </pc:sldChg>
      <pc:sldChg chg="addSp delSp modSp mod modNotesTx">
        <pc:chgData name="Anna Sterner" userId="e34ade42-3f4d-4ffb-96dc-1c6e40b6902f" providerId="ADAL" clId="{39C5089A-5093-4E7D-A68B-365EC8129CB9}" dt="2024-05-20T18:10:54.065" v="822" actId="120"/>
        <pc:sldMkLst>
          <pc:docMk/>
          <pc:sldMk cId="2076105390" sldId="307"/>
        </pc:sldMkLst>
        <pc:spChg chg="mod">
          <ac:chgData name="Anna Sterner" userId="e34ade42-3f4d-4ffb-96dc-1c6e40b6902f" providerId="ADAL" clId="{39C5089A-5093-4E7D-A68B-365EC8129CB9}" dt="2024-05-20T18:02:53.434" v="446" actId="20577"/>
          <ac:spMkLst>
            <pc:docMk/>
            <pc:sldMk cId="2076105390" sldId="307"/>
            <ac:spMk id="4" creationId="{56567651-8AA4-479B-AC03-821AC799E926}"/>
          </ac:spMkLst>
        </pc:spChg>
        <pc:spChg chg="del mod">
          <ac:chgData name="Anna Sterner" userId="e34ade42-3f4d-4ffb-96dc-1c6e40b6902f" providerId="ADAL" clId="{39C5089A-5093-4E7D-A68B-365EC8129CB9}" dt="2024-05-20T18:05:02.286" v="523" actId="478"/>
          <ac:spMkLst>
            <pc:docMk/>
            <pc:sldMk cId="2076105390" sldId="307"/>
            <ac:spMk id="6" creationId="{15EF972D-844E-53EB-78D0-B4AE81BD9390}"/>
          </ac:spMkLst>
        </pc:spChg>
        <pc:spChg chg="mod">
          <ac:chgData name="Anna Sterner" userId="e34ade42-3f4d-4ffb-96dc-1c6e40b6902f" providerId="ADAL" clId="{39C5089A-5093-4E7D-A68B-365EC8129CB9}" dt="2024-05-20T18:03:49.872" v="464"/>
          <ac:spMkLst>
            <pc:docMk/>
            <pc:sldMk cId="2076105390" sldId="307"/>
            <ac:spMk id="886" creationId="{3C3BBDAD-2DF3-E040-51B7-93934CBDFA20}"/>
          </ac:spMkLst>
        </pc:spChg>
        <pc:spChg chg="mod">
          <ac:chgData name="Anna Sterner" userId="e34ade42-3f4d-4ffb-96dc-1c6e40b6902f" providerId="ADAL" clId="{39C5089A-5093-4E7D-A68B-365EC8129CB9}" dt="2024-05-20T18:03:49.872" v="464"/>
          <ac:spMkLst>
            <pc:docMk/>
            <pc:sldMk cId="2076105390" sldId="307"/>
            <ac:spMk id="887" creationId="{67921705-5149-D01C-BFF7-D91B7380BD05}"/>
          </ac:spMkLst>
        </pc:spChg>
        <pc:spChg chg="mod">
          <ac:chgData name="Anna Sterner" userId="e34ade42-3f4d-4ffb-96dc-1c6e40b6902f" providerId="ADAL" clId="{39C5089A-5093-4E7D-A68B-365EC8129CB9}" dt="2024-05-20T18:03:49.872" v="464"/>
          <ac:spMkLst>
            <pc:docMk/>
            <pc:sldMk cId="2076105390" sldId="307"/>
            <ac:spMk id="888" creationId="{84921832-B1C1-758F-5D36-862AD1B1F2A2}"/>
          </ac:spMkLst>
        </pc:spChg>
        <pc:spChg chg="mod">
          <ac:chgData name="Anna Sterner" userId="e34ade42-3f4d-4ffb-96dc-1c6e40b6902f" providerId="ADAL" clId="{39C5089A-5093-4E7D-A68B-365EC8129CB9}" dt="2024-05-20T18:03:49.872" v="464"/>
          <ac:spMkLst>
            <pc:docMk/>
            <pc:sldMk cId="2076105390" sldId="307"/>
            <ac:spMk id="896" creationId="{D6C3F706-921E-ABC4-EF9D-26DA179D252B}"/>
          </ac:spMkLst>
        </pc:spChg>
        <pc:spChg chg="mod">
          <ac:chgData name="Anna Sterner" userId="e34ade42-3f4d-4ffb-96dc-1c6e40b6902f" providerId="ADAL" clId="{39C5089A-5093-4E7D-A68B-365EC8129CB9}" dt="2024-05-20T18:03:49.872" v="464"/>
          <ac:spMkLst>
            <pc:docMk/>
            <pc:sldMk cId="2076105390" sldId="307"/>
            <ac:spMk id="898" creationId="{379EB223-33FE-1594-9D6B-6EE893BE87FE}"/>
          </ac:spMkLst>
        </pc:spChg>
        <pc:spChg chg="mod">
          <ac:chgData name="Anna Sterner" userId="e34ade42-3f4d-4ffb-96dc-1c6e40b6902f" providerId="ADAL" clId="{39C5089A-5093-4E7D-A68B-365EC8129CB9}" dt="2024-05-20T18:03:49.872" v="464"/>
          <ac:spMkLst>
            <pc:docMk/>
            <pc:sldMk cId="2076105390" sldId="307"/>
            <ac:spMk id="899" creationId="{819A1B16-D4E9-A6D1-6983-6409DECA4E97}"/>
          </ac:spMkLst>
        </pc:spChg>
        <pc:spChg chg="mod">
          <ac:chgData name="Anna Sterner" userId="e34ade42-3f4d-4ffb-96dc-1c6e40b6902f" providerId="ADAL" clId="{39C5089A-5093-4E7D-A68B-365EC8129CB9}" dt="2024-05-20T18:03:49.872" v="464"/>
          <ac:spMkLst>
            <pc:docMk/>
            <pc:sldMk cId="2076105390" sldId="307"/>
            <ac:spMk id="900" creationId="{19B66F92-0257-A8A4-BE91-B6665A89EBF6}"/>
          </ac:spMkLst>
        </pc:spChg>
        <pc:spChg chg="mod">
          <ac:chgData name="Anna Sterner" userId="e34ade42-3f4d-4ffb-96dc-1c6e40b6902f" providerId="ADAL" clId="{39C5089A-5093-4E7D-A68B-365EC8129CB9}" dt="2024-05-20T18:03:49.872" v="464"/>
          <ac:spMkLst>
            <pc:docMk/>
            <pc:sldMk cId="2076105390" sldId="307"/>
            <ac:spMk id="904" creationId="{7FF28E9B-CC61-6FD6-6B7E-07651697E83D}"/>
          </ac:spMkLst>
        </pc:spChg>
        <pc:spChg chg="mod">
          <ac:chgData name="Anna Sterner" userId="e34ade42-3f4d-4ffb-96dc-1c6e40b6902f" providerId="ADAL" clId="{39C5089A-5093-4E7D-A68B-365EC8129CB9}" dt="2024-05-20T18:03:49.872" v="464"/>
          <ac:spMkLst>
            <pc:docMk/>
            <pc:sldMk cId="2076105390" sldId="307"/>
            <ac:spMk id="905" creationId="{6455FCEA-E8DD-4BD1-344D-9EA8760B4E11}"/>
          </ac:spMkLst>
        </pc:spChg>
        <pc:spChg chg="mod">
          <ac:chgData name="Anna Sterner" userId="e34ade42-3f4d-4ffb-96dc-1c6e40b6902f" providerId="ADAL" clId="{39C5089A-5093-4E7D-A68B-365EC8129CB9}" dt="2024-05-20T18:03:49.872" v="464"/>
          <ac:spMkLst>
            <pc:docMk/>
            <pc:sldMk cId="2076105390" sldId="307"/>
            <ac:spMk id="906" creationId="{1E0825BF-2A1F-8BB1-4541-F72E9F93DB59}"/>
          </ac:spMkLst>
        </pc:spChg>
        <pc:spChg chg="mod">
          <ac:chgData name="Anna Sterner" userId="e34ade42-3f4d-4ffb-96dc-1c6e40b6902f" providerId="ADAL" clId="{39C5089A-5093-4E7D-A68B-365EC8129CB9}" dt="2024-05-20T18:03:49.872" v="464"/>
          <ac:spMkLst>
            <pc:docMk/>
            <pc:sldMk cId="2076105390" sldId="307"/>
            <ac:spMk id="907" creationId="{C61359B2-1E2A-4AA5-5644-F169D8CB2D13}"/>
          </ac:spMkLst>
        </pc:spChg>
        <pc:spChg chg="mod">
          <ac:chgData name="Anna Sterner" userId="e34ade42-3f4d-4ffb-96dc-1c6e40b6902f" providerId="ADAL" clId="{39C5089A-5093-4E7D-A68B-365EC8129CB9}" dt="2024-05-20T18:03:49.872" v="464"/>
          <ac:spMkLst>
            <pc:docMk/>
            <pc:sldMk cId="2076105390" sldId="307"/>
            <ac:spMk id="908" creationId="{7B3BB31D-806F-AB9E-B72F-AFF43B59C058}"/>
          </ac:spMkLst>
        </pc:spChg>
        <pc:spChg chg="mod">
          <ac:chgData name="Anna Sterner" userId="e34ade42-3f4d-4ffb-96dc-1c6e40b6902f" providerId="ADAL" clId="{39C5089A-5093-4E7D-A68B-365EC8129CB9}" dt="2024-05-20T18:03:49.872" v="464"/>
          <ac:spMkLst>
            <pc:docMk/>
            <pc:sldMk cId="2076105390" sldId="307"/>
            <ac:spMk id="909" creationId="{D769E8F0-4E83-1978-602C-2CADC9C31E29}"/>
          </ac:spMkLst>
        </pc:spChg>
        <pc:spChg chg="mod">
          <ac:chgData name="Anna Sterner" userId="e34ade42-3f4d-4ffb-96dc-1c6e40b6902f" providerId="ADAL" clId="{39C5089A-5093-4E7D-A68B-365EC8129CB9}" dt="2024-05-20T18:03:49.872" v="464"/>
          <ac:spMkLst>
            <pc:docMk/>
            <pc:sldMk cId="2076105390" sldId="307"/>
            <ac:spMk id="910" creationId="{872306F4-9D3E-B6BD-80D8-09C5A242CE6B}"/>
          </ac:spMkLst>
        </pc:spChg>
        <pc:spChg chg="mod">
          <ac:chgData name="Anna Sterner" userId="e34ade42-3f4d-4ffb-96dc-1c6e40b6902f" providerId="ADAL" clId="{39C5089A-5093-4E7D-A68B-365EC8129CB9}" dt="2024-05-20T18:03:49.872" v="464"/>
          <ac:spMkLst>
            <pc:docMk/>
            <pc:sldMk cId="2076105390" sldId="307"/>
            <ac:spMk id="911" creationId="{55AA50B9-FFC6-1AA2-0F24-35EC7D69F341}"/>
          </ac:spMkLst>
        </pc:spChg>
        <pc:spChg chg="mod">
          <ac:chgData name="Anna Sterner" userId="e34ade42-3f4d-4ffb-96dc-1c6e40b6902f" providerId="ADAL" clId="{39C5089A-5093-4E7D-A68B-365EC8129CB9}" dt="2024-05-20T18:03:49.872" v="464"/>
          <ac:spMkLst>
            <pc:docMk/>
            <pc:sldMk cId="2076105390" sldId="307"/>
            <ac:spMk id="914" creationId="{55F534E4-EC36-13E9-C0E8-F7AC8948F1AE}"/>
          </ac:spMkLst>
        </pc:spChg>
        <pc:spChg chg="mod">
          <ac:chgData name="Anna Sterner" userId="e34ade42-3f4d-4ffb-96dc-1c6e40b6902f" providerId="ADAL" clId="{39C5089A-5093-4E7D-A68B-365EC8129CB9}" dt="2024-05-20T18:03:49.872" v="464"/>
          <ac:spMkLst>
            <pc:docMk/>
            <pc:sldMk cId="2076105390" sldId="307"/>
            <ac:spMk id="918" creationId="{ACA51438-9159-839C-CD00-E2B700DF7A1D}"/>
          </ac:spMkLst>
        </pc:spChg>
        <pc:spChg chg="mod">
          <ac:chgData name="Anna Sterner" userId="e34ade42-3f4d-4ffb-96dc-1c6e40b6902f" providerId="ADAL" clId="{39C5089A-5093-4E7D-A68B-365EC8129CB9}" dt="2024-05-20T18:03:49.872" v="464"/>
          <ac:spMkLst>
            <pc:docMk/>
            <pc:sldMk cId="2076105390" sldId="307"/>
            <ac:spMk id="922" creationId="{2A3B437F-83BC-06BB-5FFE-A72EBFFB4893}"/>
          </ac:spMkLst>
        </pc:spChg>
        <pc:spChg chg="mod">
          <ac:chgData name="Anna Sterner" userId="e34ade42-3f4d-4ffb-96dc-1c6e40b6902f" providerId="ADAL" clId="{39C5089A-5093-4E7D-A68B-365EC8129CB9}" dt="2024-05-20T18:03:49.872" v="464"/>
          <ac:spMkLst>
            <pc:docMk/>
            <pc:sldMk cId="2076105390" sldId="307"/>
            <ac:spMk id="923" creationId="{21FB507F-6297-9E8F-D085-ADF36988C224}"/>
          </ac:spMkLst>
        </pc:spChg>
        <pc:spChg chg="mod">
          <ac:chgData name="Anna Sterner" userId="e34ade42-3f4d-4ffb-96dc-1c6e40b6902f" providerId="ADAL" clId="{39C5089A-5093-4E7D-A68B-365EC8129CB9}" dt="2024-05-20T18:03:49.872" v="464"/>
          <ac:spMkLst>
            <pc:docMk/>
            <pc:sldMk cId="2076105390" sldId="307"/>
            <ac:spMk id="926" creationId="{D772B7C8-7DF7-BBCB-0114-ED6E8CD1B7CB}"/>
          </ac:spMkLst>
        </pc:spChg>
        <pc:spChg chg="mod">
          <ac:chgData name="Anna Sterner" userId="e34ade42-3f4d-4ffb-96dc-1c6e40b6902f" providerId="ADAL" clId="{39C5089A-5093-4E7D-A68B-365EC8129CB9}" dt="2024-05-20T18:03:49.872" v="464"/>
          <ac:spMkLst>
            <pc:docMk/>
            <pc:sldMk cId="2076105390" sldId="307"/>
            <ac:spMk id="927" creationId="{7DCD3E32-22E8-FB05-FFBB-1F30515DADAD}"/>
          </ac:spMkLst>
        </pc:spChg>
        <pc:spChg chg="mod">
          <ac:chgData name="Anna Sterner" userId="e34ade42-3f4d-4ffb-96dc-1c6e40b6902f" providerId="ADAL" clId="{39C5089A-5093-4E7D-A68B-365EC8129CB9}" dt="2024-05-20T18:03:49.872" v="464"/>
          <ac:spMkLst>
            <pc:docMk/>
            <pc:sldMk cId="2076105390" sldId="307"/>
            <ac:spMk id="928" creationId="{B2D7B6F5-C8E0-ED4D-6F43-84ECB6B9B7C0}"/>
          </ac:spMkLst>
        </pc:spChg>
        <pc:spChg chg="mod">
          <ac:chgData name="Anna Sterner" userId="e34ade42-3f4d-4ffb-96dc-1c6e40b6902f" providerId="ADAL" clId="{39C5089A-5093-4E7D-A68B-365EC8129CB9}" dt="2024-05-20T18:03:49.872" v="464"/>
          <ac:spMkLst>
            <pc:docMk/>
            <pc:sldMk cId="2076105390" sldId="307"/>
            <ac:spMk id="930" creationId="{3B231DF0-F431-1964-3329-92C2E825542B}"/>
          </ac:spMkLst>
        </pc:spChg>
        <pc:spChg chg="mod">
          <ac:chgData name="Anna Sterner" userId="e34ade42-3f4d-4ffb-96dc-1c6e40b6902f" providerId="ADAL" clId="{39C5089A-5093-4E7D-A68B-365EC8129CB9}" dt="2024-05-20T18:03:49.872" v="464"/>
          <ac:spMkLst>
            <pc:docMk/>
            <pc:sldMk cId="2076105390" sldId="307"/>
            <ac:spMk id="932" creationId="{78407EDC-8612-AB87-ACB4-02BDB95DF6B2}"/>
          </ac:spMkLst>
        </pc:spChg>
        <pc:spChg chg="mod">
          <ac:chgData name="Anna Sterner" userId="e34ade42-3f4d-4ffb-96dc-1c6e40b6902f" providerId="ADAL" clId="{39C5089A-5093-4E7D-A68B-365EC8129CB9}" dt="2024-05-20T18:03:49.872" v="464"/>
          <ac:spMkLst>
            <pc:docMk/>
            <pc:sldMk cId="2076105390" sldId="307"/>
            <ac:spMk id="933" creationId="{D7304827-D931-F99A-2406-5AA273E372FA}"/>
          </ac:spMkLst>
        </pc:spChg>
        <pc:spChg chg="mod">
          <ac:chgData name="Anna Sterner" userId="e34ade42-3f4d-4ffb-96dc-1c6e40b6902f" providerId="ADAL" clId="{39C5089A-5093-4E7D-A68B-365EC8129CB9}" dt="2024-05-20T18:03:49.872" v="464"/>
          <ac:spMkLst>
            <pc:docMk/>
            <pc:sldMk cId="2076105390" sldId="307"/>
            <ac:spMk id="935" creationId="{E8DBD621-911F-0189-6839-E1A53EBD87D1}"/>
          </ac:spMkLst>
        </pc:spChg>
        <pc:spChg chg="mod">
          <ac:chgData name="Anna Sterner" userId="e34ade42-3f4d-4ffb-96dc-1c6e40b6902f" providerId="ADAL" clId="{39C5089A-5093-4E7D-A68B-365EC8129CB9}" dt="2024-05-20T18:03:49.872" v="464"/>
          <ac:spMkLst>
            <pc:docMk/>
            <pc:sldMk cId="2076105390" sldId="307"/>
            <ac:spMk id="937" creationId="{6868F840-79C6-489F-9872-4F47BD07D5E8}"/>
          </ac:spMkLst>
        </pc:spChg>
        <pc:spChg chg="mod">
          <ac:chgData name="Anna Sterner" userId="e34ade42-3f4d-4ffb-96dc-1c6e40b6902f" providerId="ADAL" clId="{39C5089A-5093-4E7D-A68B-365EC8129CB9}" dt="2024-05-20T18:03:49.872" v="464"/>
          <ac:spMkLst>
            <pc:docMk/>
            <pc:sldMk cId="2076105390" sldId="307"/>
            <ac:spMk id="938" creationId="{02FCA33F-3B57-5367-6F88-1AE2432DF3E6}"/>
          </ac:spMkLst>
        </pc:spChg>
        <pc:spChg chg="mod">
          <ac:chgData name="Anna Sterner" userId="e34ade42-3f4d-4ffb-96dc-1c6e40b6902f" providerId="ADAL" clId="{39C5089A-5093-4E7D-A68B-365EC8129CB9}" dt="2024-05-20T18:03:49.872" v="464"/>
          <ac:spMkLst>
            <pc:docMk/>
            <pc:sldMk cId="2076105390" sldId="307"/>
            <ac:spMk id="939" creationId="{C138277E-4A7D-9146-21C6-5BB14D130E41}"/>
          </ac:spMkLst>
        </pc:spChg>
        <pc:spChg chg="mod">
          <ac:chgData name="Anna Sterner" userId="e34ade42-3f4d-4ffb-96dc-1c6e40b6902f" providerId="ADAL" clId="{39C5089A-5093-4E7D-A68B-365EC8129CB9}" dt="2024-05-20T18:03:49.872" v="464"/>
          <ac:spMkLst>
            <pc:docMk/>
            <pc:sldMk cId="2076105390" sldId="307"/>
            <ac:spMk id="940" creationId="{2D9AA94D-4BE2-89E9-79C3-4A7B27576564}"/>
          </ac:spMkLst>
        </pc:spChg>
        <pc:spChg chg="mod">
          <ac:chgData name="Anna Sterner" userId="e34ade42-3f4d-4ffb-96dc-1c6e40b6902f" providerId="ADAL" clId="{39C5089A-5093-4E7D-A68B-365EC8129CB9}" dt="2024-05-20T18:03:49.872" v="464"/>
          <ac:spMkLst>
            <pc:docMk/>
            <pc:sldMk cId="2076105390" sldId="307"/>
            <ac:spMk id="941" creationId="{EC6996DA-DCF6-A7FB-5DFE-BD93140A04BA}"/>
          </ac:spMkLst>
        </pc:spChg>
        <pc:spChg chg="mod">
          <ac:chgData name="Anna Sterner" userId="e34ade42-3f4d-4ffb-96dc-1c6e40b6902f" providerId="ADAL" clId="{39C5089A-5093-4E7D-A68B-365EC8129CB9}" dt="2024-05-20T18:03:49.872" v="464"/>
          <ac:spMkLst>
            <pc:docMk/>
            <pc:sldMk cId="2076105390" sldId="307"/>
            <ac:spMk id="943" creationId="{7A1B9EE8-6188-CC95-AA48-0181ADB0B5A2}"/>
          </ac:spMkLst>
        </pc:spChg>
        <pc:spChg chg="mod">
          <ac:chgData name="Anna Sterner" userId="e34ade42-3f4d-4ffb-96dc-1c6e40b6902f" providerId="ADAL" clId="{39C5089A-5093-4E7D-A68B-365EC8129CB9}" dt="2024-05-20T18:03:49.872" v="464"/>
          <ac:spMkLst>
            <pc:docMk/>
            <pc:sldMk cId="2076105390" sldId="307"/>
            <ac:spMk id="944" creationId="{32749215-74EF-1EBC-579F-8741C2C76ABE}"/>
          </ac:spMkLst>
        </pc:spChg>
        <pc:spChg chg="mod">
          <ac:chgData name="Anna Sterner" userId="e34ade42-3f4d-4ffb-96dc-1c6e40b6902f" providerId="ADAL" clId="{39C5089A-5093-4E7D-A68B-365EC8129CB9}" dt="2024-05-20T18:03:49.872" v="464"/>
          <ac:spMkLst>
            <pc:docMk/>
            <pc:sldMk cId="2076105390" sldId="307"/>
            <ac:spMk id="945" creationId="{A2C0F9F5-36CB-752C-BB6D-F4F94F53DBA5}"/>
          </ac:spMkLst>
        </pc:spChg>
        <pc:spChg chg="mod">
          <ac:chgData name="Anna Sterner" userId="e34ade42-3f4d-4ffb-96dc-1c6e40b6902f" providerId="ADAL" clId="{39C5089A-5093-4E7D-A68B-365EC8129CB9}" dt="2024-05-20T18:03:49.872" v="464"/>
          <ac:spMkLst>
            <pc:docMk/>
            <pc:sldMk cId="2076105390" sldId="307"/>
            <ac:spMk id="946" creationId="{0B011F11-4571-C185-C4A3-46D12591C1AC}"/>
          </ac:spMkLst>
        </pc:spChg>
        <pc:spChg chg="mod">
          <ac:chgData name="Anna Sterner" userId="e34ade42-3f4d-4ffb-96dc-1c6e40b6902f" providerId="ADAL" clId="{39C5089A-5093-4E7D-A68B-365EC8129CB9}" dt="2024-05-20T18:03:49.872" v="464"/>
          <ac:spMkLst>
            <pc:docMk/>
            <pc:sldMk cId="2076105390" sldId="307"/>
            <ac:spMk id="952" creationId="{E87772F2-FE77-2F00-84B0-8F6E526DA689}"/>
          </ac:spMkLst>
        </pc:spChg>
        <pc:spChg chg="mod">
          <ac:chgData name="Anna Sterner" userId="e34ade42-3f4d-4ffb-96dc-1c6e40b6902f" providerId="ADAL" clId="{39C5089A-5093-4E7D-A68B-365EC8129CB9}" dt="2024-05-20T18:03:49.872" v="464"/>
          <ac:spMkLst>
            <pc:docMk/>
            <pc:sldMk cId="2076105390" sldId="307"/>
            <ac:spMk id="953" creationId="{4DD02C51-2D7B-C4BA-46E9-4A0FFE9A2E05}"/>
          </ac:spMkLst>
        </pc:spChg>
        <pc:spChg chg="mod">
          <ac:chgData name="Anna Sterner" userId="e34ade42-3f4d-4ffb-96dc-1c6e40b6902f" providerId="ADAL" clId="{39C5089A-5093-4E7D-A68B-365EC8129CB9}" dt="2024-05-20T18:03:49.872" v="464"/>
          <ac:spMkLst>
            <pc:docMk/>
            <pc:sldMk cId="2076105390" sldId="307"/>
            <ac:spMk id="956" creationId="{C17CE24F-B7E3-F684-2076-AB1C3C92F37E}"/>
          </ac:spMkLst>
        </pc:spChg>
        <pc:spChg chg="mod">
          <ac:chgData name="Anna Sterner" userId="e34ade42-3f4d-4ffb-96dc-1c6e40b6902f" providerId="ADAL" clId="{39C5089A-5093-4E7D-A68B-365EC8129CB9}" dt="2024-05-20T18:03:49.872" v="464"/>
          <ac:spMkLst>
            <pc:docMk/>
            <pc:sldMk cId="2076105390" sldId="307"/>
            <ac:spMk id="957" creationId="{76814E55-11AA-214E-F4F3-878BFBB17C8B}"/>
          </ac:spMkLst>
        </pc:spChg>
        <pc:spChg chg="mod">
          <ac:chgData name="Anna Sterner" userId="e34ade42-3f4d-4ffb-96dc-1c6e40b6902f" providerId="ADAL" clId="{39C5089A-5093-4E7D-A68B-365EC8129CB9}" dt="2024-05-20T18:03:49.872" v="464"/>
          <ac:spMkLst>
            <pc:docMk/>
            <pc:sldMk cId="2076105390" sldId="307"/>
            <ac:spMk id="958" creationId="{1C182D6A-A4D6-6B88-3DEA-BFE8F9F910D8}"/>
          </ac:spMkLst>
        </pc:spChg>
        <pc:spChg chg="mod">
          <ac:chgData name="Anna Sterner" userId="e34ade42-3f4d-4ffb-96dc-1c6e40b6902f" providerId="ADAL" clId="{39C5089A-5093-4E7D-A68B-365EC8129CB9}" dt="2024-05-20T18:03:49.872" v="464"/>
          <ac:spMkLst>
            <pc:docMk/>
            <pc:sldMk cId="2076105390" sldId="307"/>
            <ac:spMk id="959" creationId="{2C911622-AE8F-4F8F-DB97-51C02CC6041C}"/>
          </ac:spMkLst>
        </pc:spChg>
        <pc:spChg chg="mod">
          <ac:chgData name="Anna Sterner" userId="e34ade42-3f4d-4ffb-96dc-1c6e40b6902f" providerId="ADAL" clId="{39C5089A-5093-4E7D-A68B-365EC8129CB9}" dt="2024-05-20T18:03:49.872" v="464"/>
          <ac:spMkLst>
            <pc:docMk/>
            <pc:sldMk cId="2076105390" sldId="307"/>
            <ac:spMk id="960" creationId="{AE192CF9-53B7-CF21-DBFE-1A3979DC78B1}"/>
          </ac:spMkLst>
        </pc:spChg>
        <pc:spChg chg="mod">
          <ac:chgData name="Anna Sterner" userId="e34ade42-3f4d-4ffb-96dc-1c6e40b6902f" providerId="ADAL" clId="{39C5089A-5093-4E7D-A68B-365EC8129CB9}" dt="2024-05-20T18:03:49.872" v="464"/>
          <ac:spMkLst>
            <pc:docMk/>
            <pc:sldMk cId="2076105390" sldId="307"/>
            <ac:spMk id="961" creationId="{DF9E0BD8-CE8F-B437-7E8A-DC4C98D91AFF}"/>
          </ac:spMkLst>
        </pc:spChg>
        <pc:spChg chg="mod">
          <ac:chgData name="Anna Sterner" userId="e34ade42-3f4d-4ffb-96dc-1c6e40b6902f" providerId="ADAL" clId="{39C5089A-5093-4E7D-A68B-365EC8129CB9}" dt="2024-05-20T18:03:49.872" v="464"/>
          <ac:spMkLst>
            <pc:docMk/>
            <pc:sldMk cId="2076105390" sldId="307"/>
            <ac:spMk id="962" creationId="{5E9B609D-1544-117B-9E02-4CEF9D479897}"/>
          </ac:spMkLst>
        </pc:spChg>
        <pc:spChg chg="mod">
          <ac:chgData name="Anna Sterner" userId="e34ade42-3f4d-4ffb-96dc-1c6e40b6902f" providerId="ADAL" clId="{39C5089A-5093-4E7D-A68B-365EC8129CB9}" dt="2024-05-20T18:03:49.872" v="464"/>
          <ac:spMkLst>
            <pc:docMk/>
            <pc:sldMk cId="2076105390" sldId="307"/>
            <ac:spMk id="963" creationId="{FF8DDA29-9C07-FECA-90FA-8340AC7927AB}"/>
          </ac:spMkLst>
        </pc:spChg>
        <pc:spChg chg="mod">
          <ac:chgData name="Anna Sterner" userId="e34ade42-3f4d-4ffb-96dc-1c6e40b6902f" providerId="ADAL" clId="{39C5089A-5093-4E7D-A68B-365EC8129CB9}" dt="2024-05-20T18:03:49.872" v="464"/>
          <ac:spMkLst>
            <pc:docMk/>
            <pc:sldMk cId="2076105390" sldId="307"/>
            <ac:spMk id="964" creationId="{B224E601-DA6B-76D9-95B4-EE1D65382DE1}"/>
          </ac:spMkLst>
        </pc:spChg>
        <pc:spChg chg="mod">
          <ac:chgData name="Anna Sterner" userId="e34ade42-3f4d-4ffb-96dc-1c6e40b6902f" providerId="ADAL" clId="{39C5089A-5093-4E7D-A68B-365EC8129CB9}" dt="2024-05-20T18:03:49.872" v="464"/>
          <ac:spMkLst>
            <pc:docMk/>
            <pc:sldMk cId="2076105390" sldId="307"/>
            <ac:spMk id="965" creationId="{734D14AB-E5C8-B989-09D4-4C2D0356B49A}"/>
          </ac:spMkLst>
        </pc:spChg>
        <pc:spChg chg="mod">
          <ac:chgData name="Anna Sterner" userId="e34ade42-3f4d-4ffb-96dc-1c6e40b6902f" providerId="ADAL" clId="{39C5089A-5093-4E7D-A68B-365EC8129CB9}" dt="2024-05-20T18:03:49.872" v="464"/>
          <ac:spMkLst>
            <pc:docMk/>
            <pc:sldMk cId="2076105390" sldId="307"/>
            <ac:spMk id="966" creationId="{ADFB85E6-D3E2-04D7-1FA6-B83703365208}"/>
          </ac:spMkLst>
        </pc:spChg>
        <pc:spChg chg="mod">
          <ac:chgData name="Anna Sterner" userId="e34ade42-3f4d-4ffb-96dc-1c6e40b6902f" providerId="ADAL" clId="{39C5089A-5093-4E7D-A68B-365EC8129CB9}" dt="2024-05-20T18:03:49.872" v="464"/>
          <ac:spMkLst>
            <pc:docMk/>
            <pc:sldMk cId="2076105390" sldId="307"/>
            <ac:spMk id="967" creationId="{10C2C7C2-0EE5-7D7B-7948-725730A9E601}"/>
          </ac:spMkLst>
        </pc:spChg>
        <pc:spChg chg="mod">
          <ac:chgData name="Anna Sterner" userId="e34ade42-3f4d-4ffb-96dc-1c6e40b6902f" providerId="ADAL" clId="{39C5089A-5093-4E7D-A68B-365EC8129CB9}" dt="2024-05-20T18:03:49.872" v="464"/>
          <ac:spMkLst>
            <pc:docMk/>
            <pc:sldMk cId="2076105390" sldId="307"/>
            <ac:spMk id="968" creationId="{CCFE2D38-30D3-E6EC-A225-B9BC9780472A}"/>
          </ac:spMkLst>
        </pc:spChg>
        <pc:spChg chg="mod">
          <ac:chgData name="Anna Sterner" userId="e34ade42-3f4d-4ffb-96dc-1c6e40b6902f" providerId="ADAL" clId="{39C5089A-5093-4E7D-A68B-365EC8129CB9}" dt="2024-05-20T18:03:49.872" v="464"/>
          <ac:spMkLst>
            <pc:docMk/>
            <pc:sldMk cId="2076105390" sldId="307"/>
            <ac:spMk id="970" creationId="{B8FB811E-4DD6-7CA1-3A70-A9284F8CAE78}"/>
          </ac:spMkLst>
        </pc:spChg>
        <pc:spChg chg="mod">
          <ac:chgData name="Anna Sterner" userId="e34ade42-3f4d-4ffb-96dc-1c6e40b6902f" providerId="ADAL" clId="{39C5089A-5093-4E7D-A68B-365EC8129CB9}" dt="2024-05-20T18:03:49.872" v="464"/>
          <ac:spMkLst>
            <pc:docMk/>
            <pc:sldMk cId="2076105390" sldId="307"/>
            <ac:spMk id="971" creationId="{0287541B-6BE2-56D7-4BF8-4C5B6F30EEA8}"/>
          </ac:spMkLst>
        </pc:spChg>
        <pc:spChg chg="mod">
          <ac:chgData name="Anna Sterner" userId="e34ade42-3f4d-4ffb-96dc-1c6e40b6902f" providerId="ADAL" clId="{39C5089A-5093-4E7D-A68B-365EC8129CB9}" dt="2024-05-20T18:03:49.872" v="464"/>
          <ac:spMkLst>
            <pc:docMk/>
            <pc:sldMk cId="2076105390" sldId="307"/>
            <ac:spMk id="973" creationId="{A66E95BA-2CF7-A3B9-B908-ECF2B2E4C41A}"/>
          </ac:spMkLst>
        </pc:spChg>
        <pc:spChg chg="mod">
          <ac:chgData name="Anna Sterner" userId="e34ade42-3f4d-4ffb-96dc-1c6e40b6902f" providerId="ADAL" clId="{39C5089A-5093-4E7D-A68B-365EC8129CB9}" dt="2024-05-20T18:03:49.872" v="464"/>
          <ac:spMkLst>
            <pc:docMk/>
            <pc:sldMk cId="2076105390" sldId="307"/>
            <ac:spMk id="974" creationId="{705F028D-C87F-5474-F4AA-75F9B96ABB8F}"/>
          </ac:spMkLst>
        </pc:spChg>
        <pc:spChg chg="mod">
          <ac:chgData name="Anna Sterner" userId="e34ade42-3f4d-4ffb-96dc-1c6e40b6902f" providerId="ADAL" clId="{39C5089A-5093-4E7D-A68B-365EC8129CB9}" dt="2024-05-20T18:03:49.872" v="464"/>
          <ac:spMkLst>
            <pc:docMk/>
            <pc:sldMk cId="2076105390" sldId="307"/>
            <ac:spMk id="975" creationId="{3A63078C-51CC-7A0B-1C65-D0902ABF7D54}"/>
          </ac:spMkLst>
        </pc:spChg>
        <pc:spChg chg="mod">
          <ac:chgData name="Anna Sterner" userId="e34ade42-3f4d-4ffb-96dc-1c6e40b6902f" providerId="ADAL" clId="{39C5089A-5093-4E7D-A68B-365EC8129CB9}" dt="2024-05-20T18:03:49.872" v="464"/>
          <ac:spMkLst>
            <pc:docMk/>
            <pc:sldMk cId="2076105390" sldId="307"/>
            <ac:spMk id="976" creationId="{749608D0-A20A-0AD1-EF23-B304601C67A1}"/>
          </ac:spMkLst>
        </pc:spChg>
        <pc:spChg chg="mod">
          <ac:chgData name="Anna Sterner" userId="e34ade42-3f4d-4ffb-96dc-1c6e40b6902f" providerId="ADAL" clId="{39C5089A-5093-4E7D-A68B-365EC8129CB9}" dt="2024-05-20T18:03:49.872" v="464"/>
          <ac:spMkLst>
            <pc:docMk/>
            <pc:sldMk cId="2076105390" sldId="307"/>
            <ac:spMk id="977" creationId="{59B3524A-46CB-74BA-4321-D1A76CFA17CD}"/>
          </ac:spMkLst>
        </pc:spChg>
        <pc:spChg chg="mod">
          <ac:chgData name="Anna Sterner" userId="e34ade42-3f4d-4ffb-96dc-1c6e40b6902f" providerId="ADAL" clId="{39C5089A-5093-4E7D-A68B-365EC8129CB9}" dt="2024-05-20T18:03:49.872" v="464"/>
          <ac:spMkLst>
            <pc:docMk/>
            <pc:sldMk cId="2076105390" sldId="307"/>
            <ac:spMk id="980" creationId="{B35A2D7A-E6C4-6BE9-A2CB-579D340F80C1}"/>
          </ac:spMkLst>
        </pc:spChg>
        <pc:spChg chg="mod">
          <ac:chgData name="Anna Sterner" userId="e34ade42-3f4d-4ffb-96dc-1c6e40b6902f" providerId="ADAL" clId="{39C5089A-5093-4E7D-A68B-365EC8129CB9}" dt="2024-05-20T18:03:49.872" v="464"/>
          <ac:spMkLst>
            <pc:docMk/>
            <pc:sldMk cId="2076105390" sldId="307"/>
            <ac:spMk id="981" creationId="{29108D66-30D4-EAAE-4E97-23E4184C1310}"/>
          </ac:spMkLst>
        </pc:spChg>
        <pc:spChg chg="mod">
          <ac:chgData name="Anna Sterner" userId="e34ade42-3f4d-4ffb-96dc-1c6e40b6902f" providerId="ADAL" clId="{39C5089A-5093-4E7D-A68B-365EC8129CB9}" dt="2024-05-20T18:03:49.872" v="464"/>
          <ac:spMkLst>
            <pc:docMk/>
            <pc:sldMk cId="2076105390" sldId="307"/>
            <ac:spMk id="982" creationId="{8E229E7F-5E69-14D4-81C0-769C66D0A860}"/>
          </ac:spMkLst>
        </pc:spChg>
        <pc:spChg chg="mod">
          <ac:chgData name="Anna Sterner" userId="e34ade42-3f4d-4ffb-96dc-1c6e40b6902f" providerId="ADAL" clId="{39C5089A-5093-4E7D-A68B-365EC8129CB9}" dt="2024-05-20T18:03:49.872" v="464"/>
          <ac:spMkLst>
            <pc:docMk/>
            <pc:sldMk cId="2076105390" sldId="307"/>
            <ac:spMk id="983" creationId="{88ACCEB5-98C5-BCCC-B6C9-8DA5F8D787D5}"/>
          </ac:spMkLst>
        </pc:spChg>
        <pc:spChg chg="mod">
          <ac:chgData name="Anna Sterner" userId="e34ade42-3f4d-4ffb-96dc-1c6e40b6902f" providerId="ADAL" clId="{39C5089A-5093-4E7D-A68B-365EC8129CB9}" dt="2024-05-20T18:03:49.872" v="464"/>
          <ac:spMkLst>
            <pc:docMk/>
            <pc:sldMk cId="2076105390" sldId="307"/>
            <ac:spMk id="984" creationId="{61682A68-D9B0-28DD-B246-EBB45D80016B}"/>
          </ac:spMkLst>
        </pc:spChg>
        <pc:spChg chg="mod">
          <ac:chgData name="Anna Sterner" userId="e34ade42-3f4d-4ffb-96dc-1c6e40b6902f" providerId="ADAL" clId="{39C5089A-5093-4E7D-A68B-365EC8129CB9}" dt="2024-05-20T18:03:49.872" v="464"/>
          <ac:spMkLst>
            <pc:docMk/>
            <pc:sldMk cId="2076105390" sldId="307"/>
            <ac:spMk id="985" creationId="{4066C71E-C9E7-D83F-D399-F1293C5C4D88}"/>
          </ac:spMkLst>
        </pc:spChg>
        <pc:spChg chg="mod">
          <ac:chgData name="Anna Sterner" userId="e34ade42-3f4d-4ffb-96dc-1c6e40b6902f" providerId="ADAL" clId="{39C5089A-5093-4E7D-A68B-365EC8129CB9}" dt="2024-05-20T18:03:49.872" v="464"/>
          <ac:spMkLst>
            <pc:docMk/>
            <pc:sldMk cId="2076105390" sldId="307"/>
            <ac:spMk id="989" creationId="{F61A57C6-F6F5-0848-9EAB-74510EDD95B6}"/>
          </ac:spMkLst>
        </pc:spChg>
        <pc:spChg chg="mod">
          <ac:chgData name="Anna Sterner" userId="e34ade42-3f4d-4ffb-96dc-1c6e40b6902f" providerId="ADAL" clId="{39C5089A-5093-4E7D-A68B-365EC8129CB9}" dt="2024-05-20T18:03:49.872" v="464"/>
          <ac:spMkLst>
            <pc:docMk/>
            <pc:sldMk cId="2076105390" sldId="307"/>
            <ac:spMk id="991" creationId="{9DA27AA9-EA63-52BD-70D6-BE5E8E2ABA65}"/>
          </ac:spMkLst>
        </pc:spChg>
        <pc:spChg chg="mod">
          <ac:chgData name="Anna Sterner" userId="e34ade42-3f4d-4ffb-96dc-1c6e40b6902f" providerId="ADAL" clId="{39C5089A-5093-4E7D-A68B-365EC8129CB9}" dt="2024-05-20T18:03:49.872" v="464"/>
          <ac:spMkLst>
            <pc:docMk/>
            <pc:sldMk cId="2076105390" sldId="307"/>
            <ac:spMk id="992" creationId="{D3573542-7E26-7D2B-E8A0-B3F2EDA7A7A1}"/>
          </ac:spMkLst>
        </pc:spChg>
        <pc:spChg chg="mod">
          <ac:chgData name="Anna Sterner" userId="e34ade42-3f4d-4ffb-96dc-1c6e40b6902f" providerId="ADAL" clId="{39C5089A-5093-4E7D-A68B-365EC8129CB9}" dt="2024-05-20T18:03:49.872" v="464"/>
          <ac:spMkLst>
            <pc:docMk/>
            <pc:sldMk cId="2076105390" sldId="307"/>
            <ac:spMk id="993" creationId="{7F9952DA-20F0-EA83-C10A-79A6C738B38E}"/>
          </ac:spMkLst>
        </pc:spChg>
        <pc:spChg chg="mod">
          <ac:chgData name="Anna Sterner" userId="e34ade42-3f4d-4ffb-96dc-1c6e40b6902f" providerId="ADAL" clId="{39C5089A-5093-4E7D-A68B-365EC8129CB9}" dt="2024-05-20T18:03:49.872" v="464"/>
          <ac:spMkLst>
            <pc:docMk/>
            <pc:sldMk cId="2076105390" sldId="307"/>
            <ac:spMk id="994" creationId="{D5EFA937-01E6-69E1-B4E0-AB0379A3D6D5}"/>
          </ac:spMkLst>
        </pc:spChg>
        <pc:spChg chg="mod">
          <ac:chgData name="Anna Sterner" userId="e34ade42-3f4d-4ffb-96dc-1c6e40b6902f" providerId="ADAL" clId="{39C5089A-5093-4E7D-A68B-365EC8129CB9}" dt="2024-05-20T18:03:49.872" v="464"/>
          <ac:spMkLst>
            <pc:docMk/>
            <pc:sldMk cId="2076105390" sldId="307"/>
            <ac:spMk id="995" creationId="{19B6EA4E-A948-0EF1-4071-286AB42B72B0}"/>
          </ac:spMkLst>
        </pc:spChg>
        <pc:spChg chg="mod">
          <ac:chgData name="Anna Sterner" userId="e34ade42-3f4d-4ffb-96dc-1c6e40b6902f" providerId="ADAL" clId="{39C5089A-5093-4E7D-A68B-365EC8129CB9}" dt="2024-05-20T18:03:49.872" v="464"/>
          <ac:spMkLst>
            <pc:docMk/>
            <pc:sldMk cId="2076105390" sldId="307"/>
            <ac:spMk id="996" creationId="{D3608F45-20D5-9BE0-91CB-FBBCF7D299CF}"/>
          </ac:spMkLst>
        </pc:spChg>
        <pc:spChg chg="mod">
          <ac:chgData name="Anna Sterner" userId="e34ade42-3f4d-4ffb-96dc-1c6e40b6902f" providerId="ADAL" clId="{39C5089A-5093-4E7D-A68B-365EC8129CB9}" dt="2024-05-20T18:03:49.872" v="464"/>
          <ac:spMkLst>
            <pc:docMk/>
            <pc:sldMk cId="2076105390" sldId="307"/>
            <ac:spMk id="997" creationId="{956B2E46-2C5C-74EA-FBAF-5BA11D09EF44}"/>
          </ac:spMkLst>
        </pc:spChg>
        <pc:spChg chg="mod">
          <ac:chgData name="Anna Sterner" userId="e34ade42-3f4d-4ffb-96dc-1c6e40b6902f" providerId="ADAL" clId="{39C5089A-5093-4E7D-A68B-365EC8129CB9}" dt="2024-05-20T18:03:49.872" v="464"/>
          <ac:spMkLst>
            <pc:docMk/>
            <pc:sldMk cId="2076105390" sldId="307"/>
            <ac:spMk id="998" creationId="{0B3617D1-1F91-B8D7-8CC3-2D0EC6C345D1}"/>
          </ac:spMkLst>
        </pc:spChg>
        <pc:spChg chg="mod">
          <ac:chgData name="Anna Sterner" userId="e34ade42-3f4d-4ffb-96dc-1c6e40b6902f" providerId="ADAL" clId="{39C5089A-5093-4E7D-A68B-365EC8129CB9}" dt="2024-05-20T18:03:49.872" v="464"/>
          <ac:spMkLst>
            <pc:docMk/>
            <pc:sldMk cId="2076105390" sldId="307"/>
            <ac:spMk id="999" creationId="{858AACF4-B89A-52B2-A2CE-9714F2965E99}"/>
          </ac:spMkLst>
        </pc:spChg>
        <pc:spChg chg="mod">
          <ac:chgData name="Anna Sterner" userId="e34ade42-3f4d-4ffb-96dc-1c6e40b6902f" providerId="ADAL" clId="{39C5089A-5093-4E7D-A68B-365EC8129CB9}" dt="2024-05-20T18:03:49.872" v="464"/>
          <ac:spMkLst>
            <pc:docMk/>
            <pc:sldMk cId="2076105390" sldId="307"/>
            <ac:spMk id="1000" creationId="{5E450AC2-B659-97D1-98F0-DCF4E7959B53}"/>
          </ac:spMkLst>
        </pc:spChg>
        <pc:spChg chg="mod">
          <ac:chgData name="Anna Sterner" userId="e34ade42-3f4d-4ffb-96dc-1c6e40b6902f" providerId="ADAL" clId="{39C5089A-5093-4E7D-A68B-365EC8129CB9}" dt="2024-05-20T18:03:49.872" v="464"/>
          <ac:spMkLst>
            <pc:docMk/>
            <pc:sldMk cId="2076105390" sldId="307"/>
            <ac:spMk id="1001" creationId="{EFE883E3-0340-5E10-29B0-E240F9FA2334}"/>
          </ac:spMkLst>
        </pc:spChg>
        <pc:spChg chg="mod">
          <ac:chgData name="Anna Sterner" userId="e34ade42-3f4d-4ffb-96dc-1c6e40b6902f" providerId="ADAL" clId="{39C5089A-5093-4E7D-A68B-365EC8129CB9}" dt="2024-05-20T18:03:49.872" v="464"/>
          <ac:spMkLst>
            <pc:docMk/>
            <pc:sldMk cId="2076105390" sldId="307"/>
            <ac:spMk id="1002" creationId="{F6AF655E-5D93-C09E-B838-2279E8479939}"/>
          </ac:spMkLst>
        </pc:spChg>
        <pc:spChg chg="mod">
          <ac:chgData name="Anna Sterner" userId="e34ade42-3f4d-4ffb-96dc-1c6e40b6902f" providerId="ADAL" clId="{39C5089A-5093-4E7D-A68B-365EC8129CB9}" dt="2024-05-20T18:03:49.872" v="464"/>
          <ac:spMkLst>
            <pc:docMk/>
            <pc:sldMk cId="2076105390" sldId="307"/>
            <ac:spMk id="1003" creationId="{7D3FDD3B-F5D5-8FBF-33F1-905484E7B882}"/>
          </ac:spMkLst>
        </pc:spChg>
        <pc:spChg chg="mod">
          <ac:chgData name="Anna Sterner" userId="e34ade42-3f4d-4ffb-96dc-1c6e40b6902f" providerId="ADAL" clId="{39C5089A-5093-4E7D-A68B-365EC8129CB9}" dt="2024-05-20T18:03:49.872" v="464"/>
          <ac:spMkLst>
            <pc:docMk/>
            <pc:sldMk cId="2076105390" sldId="307"/>
            <ac:spMk id="1004" creationId="{5A033924-9AA2-5758-67AC-B6DA225EBB5C}"/>
          </ac:spMkLst>
        </pc:spChg>
        <pc:spChg chg="mod">
          <ac:chgData name="Anna Sterner" userId="e34ade42-3f4d-4ffb-96dc-1c6e40b6902f" providerId="ADAL" clId="{39C5089A-5093-4E7D-A68B-365EC8129CB9}" dt="2024-05-20T18:03:49.872" v="464"/>
          <ac:spMkLst>
            <pc:docMk/>
            <pc:sldMk cId="2076105390" sldId="307"/>
            <ac:spMk id="1005" creationId="{8EF61B82-E62F-EE3B-AFB5-44F726351D2B}"/>
          </ac:spMkLst>
        </pc:spChg>
        <pc:spChg chg="mod">
          <ac:chgData name="Anna Sterner" userId="e34ade42-3f4d-4ffb-96dc-1c6e40b6902f" providerId="ADAL" clId="{39C5089A-5093-4E7D-A68B-365EC8129CB9}" dt="2024-05-20T18:03:49.872" v="464"/>
          <ac:spMkLst>
            <pc:docMk/>
            <pc:sldMk cId="2076105390" sldId="307"/>
            <ac:spMk id="1006" creationId="{F2CC58DB-C6DF-0DDB-38C4-3BDB66798A1B}"/>
          </ac:spMkLst>
        </pc:spChg>
        <pc:spChg chg="mod">
          <ac:chgData name="Anna Sterner" userId="e34ade42-3f4d-4ffb-96dc-1c6e40b6902f" providerId="ADAL" clId="{39C5089A-5093-4E7D-A68B-365EC8129CB9}" dt="2024-05-20T18:03:49.872" v="464"/>
          <ac:spMkLst>
            <pc:docMk/>
            <pc:sldMk cId="2076105390" sldId="307"/>
            <ac:spMk id="1007" creationId="{76C78D97-9D31-C40F-05EB-423A49A96D8F}"/>
          </ac:spMkLst>
        </pc:spChg>
        <pc:spChg chg="mod">
          <ac:chgData name="Anna Sterner" userId="e34ade42-3f4d-4ffb-96dc-1c6e40b6902f" providerId="ADAL" clId="{39C5089A-5093-4E7D-A68B-365EC8129CB9}" dt="2024-05-20T18:03:49.872" v="464"/>
          <ac:spMkLst>
            <pc:docMk/>
            <pc:sldMk cId="2076105390" sldId="307"/>
            <ac:spMk id="1008" creationId="{4391AC6C-7BB4-4969-0752-4A2EFDC41BAA}"/>
          </ac:spMkLst>
        </pc:spChg>
        <pc:spChg chg="mod">
          <ac:chgData name="Anna Sterner" userId="e34ade42-3f4d-4ffb-96dc-1c6e40b6902f" providerId="ADAL" clId="{39C5089A-5093-4E7D-A68B-365EC8129CB9}" dt="2024-05-20T18:03:49.872" v="464"/>
          <ac:spMkLst>
            <pc:docMk/>
            <pc:sldMk cId="2076105390" sldId="307"/>
            <ac:spMk id="1009" creationId="{4BF604CE-AC17-FD86-2285-EFC774C6B4FC}"/>
          </ac:spMkLst>
        </pc:spChg>
        <pc:spChg chg="mod">
          <ac:chgData name="Anna Sterner" userId="e34ade42-3f4d-4ffb-96dc-1c6e40b6902f" providerId="ADAL" clId="{39C5089A-5093-4E7D-A68B-365EC8129CB9}" dt="2024-05-20T18:03:49.872" v="464"/>
          <ac:spMkLst>
            <pc:docMk/>
            <pc:sldMk cId="2076105390" sldId="307"/>
            <ac:spMk id="1010" creationId="{77E2AE3D-CE92-7A91-7BC7-253293D43EEC}"/>
          </ac:spMkLst>
        </pc:spChg>
        <pc:spChg chg="mod">
          <ac:chgData name="Anna Sterner" userId="e34ade42-3f4d-4ffb-96dc-1c6e40b6902f" providerId="ADAL" clId="{39C5089A-5093-4E7D-A68B-365EC8129CB9}" dt="2024-05-20T18:03:49.872" v="464"/>
          <ac:spMkLst>
            <pc:docMk/>
            <pc:sldMk cId="2076105390" sldId="307"/>
            <ac:spMk id="1011" creationId="{B69A4A6C-F4A4-AEBD-F550-C54732C2A245}"/>
          </ac:spMkLst>
        </pc:spChg>
        <pc:spChg chg="mod">
          <ac:chgData name="Anna Sterner" userId="e34ade42-3f4d-4ffb-96dc-1c6e40b6902f" providerId="ADAL" clId="{39C5089A-5093-4E7D-A68B-365EC8129CB9}" dt="2024-05-20T18:03:49.872" v="464"/>
          <ac:spMkLst>
            <pc:docMk/>
            <pc:sldMk cId="2076105390" sldId="307"/>
            <ac:spMk id="1012" creationId="{3C0C76F4-CB75-CF87-F3E8-F9309FC23787}"/>
          </ac:spMkLst>
        </pc:spChg>
        <pc:spChg chg="mod">
          <ac:chgData name="Anna Sterner" userId="e34ade42-3f4d-4ffb-96dc-1c6e40b6902f" providerId="ADAL" clId="{39C5089A-5093-4E7D-A68B-365EC8129CB9}" dt="2024-05-20T18:03:49.872" v="464"/>
          <ac:spMkLst>
            <pc:docMk/>
            <pc:sldMk cId="2076105390" sldId="307"/>
            <ac:spMk id="1013" creationId="{2A06EE53-0DB5-EF76-0719-411A85AFCA4E}"/>
          </ac:spMkLst>
        </pc:spChg>
        <pc:spChg chg="mod">
          <ac:chgData name="Anna Sterner" userId="e34ade42-3f4d-4ffb-96dc-1c6e40b6902f" providerId="ADAL" clId="{39C5089A-5093-4E7D-A68B-365EC8129CB9}" dt="2024-05-20T18:03:49.872" v="464"/>
          <ac:spMkLst>
            <pc:docMk/>
            <pc:sldMk cId="2076105390" sldId="307"/>
            <ac:spMk id="1014" creationId="{59BC17C7-C661-826D-7A1F-ADC46C2E086E}"/>
          </ac:spMkLst>
        </pc:spChg>
        <pc:spChg chg="mod">
          <ac:chgData name="Anna Sterner" userId="e34ade42-3f4d-4ffb-96dc-1c6e40b6902f" providerId="ADAL" clId="{39C5089A-5093-4E7D-A68B-365EC8129CB9}" dt="2024-05-20T18:03:49.872" v="464"/>
          <ac:spMkLst>
            <pc:docMk/>
            <pc:sldMk cId="2076105390" sldId="307"/>
            <ac:spMk id="1015" creationId="{36F0E5F5-5807-1CD1-8D4E-59F4971A3946}"/>
          </ac:spMkLst>
        </pc:spChg>
        <pc:spChg chg="mod">
          <ac:chgData name="Anna Sterner" userId="e34ade42-3f4d-4ffb-96dc-1c6e40b6902f" providerId="ADAL" clId="{39C5089A-5093-4E7D-A68B-365EC8129CB9}" dt="2024-05-20T18:03:49.872" v="464"/>
          <ac:spMkLst>
            <pc:docMk/>
            <pc:sldMk cId="2076105390" sldId="307"/>
            <ac:spMk id="1019" creationId="{6679510B-AD50-8584-DEC7-820E75577D8D}"/>
          </ac:spMkLst>
        </pc:spChg>
        <pc:spChg chg="mod">
          <ac:chgData name="Anna Sterner" userId="e34ade42-3f4d-4ffb-96dc-1c6e40b6902f" providerId="ADAL" clId="{39C5089A-5093-4E7D-A68B-365EC8129CB9}" dt="2024-05-20T18:03:49.872" v="464"/>
          <ac:spMkLst>
            <pc:docMk/>
            <pc:sldMk cId="2076105390" sldId="307"/>
            <ac:spMk id="1021" creationId="{9ECB15F1-4467-4732-4AE4-3714445BC578}"/>
          </ac:spMkLst>
        </pc:spChg>
        <pc:spChg chg="mod">
          <ac:chgData name="Anna Sterner" userId="e34ade42-3f4d-4ffb-96dc-1c6e40b6902f" providerId="ADAL" clId="{39C5089A-5093-4E7D-A68B-365EC8129CB9}" dt="2024-05-20T18:03:49.872" v="464"/>
          <ac:spMkLst>
            <pc:docMk/>
            <pc:sldMk cId="2076105390" sldId="307"/>
            <ac:spMk id="1022" creationId="{17EFD23D-954B-B088-C857-899C1D2F1C41}"/>
          </ac:spMkLst>
        </pc:spChg>
        <pc:spChg chg="mod">
          <ac:chgData name="Anna Sterner" userId="e34ade42-3f4d-4ffb-96dc-1c6e40b6902f" providerId="ADAL" clId="{39C5089A-5093-4E7D-A68B-365EC8129CB9}" dt="2024-05-20T18:03:49.872" v="464"/>
          <ac:spMkLst>
            <pc:docMk/>
            <pc:sldMk cId="2076105390" sldId="307"/>
            <ac:spMk id="1023" creationId="{6FBCCF22-1B87-541E-2856-0BA03B4FF660}"/>
          </ac:spMkLst>
        </pc:spChg>
        <pc:spChg chg="mod">
          <ac:chgData name="Anna Sterner" userId="e34ade42-3f4d-4ffb-96dc-1c6e40b6902f" providerId="ADAL" clId="{39C5089A-5093-4E7D-A68B-365EC8129CB9}" dt="2024-05-20T18:03:49.872" v="464"/>
          <ac:spMkLst>
            <pc:docMk/>
            <pc:sldMk cId="2076105390" sldId="307"/>
            <ac:spMk id="1024" creationId="{C9E331FC-3DF7-31F2-3D37-6983B3D36602}"/>
          </ac:spMkLst>
        </pc:spChg>
        <pc:spChg chg="mod">
          <ac:chgData name="Anna Sterner" userId="e34ade42-3f4d-4ffb-96dc-1c6e40b6902f" providerId="ADAL" clId="{39C5089A-5093-4E7D-A68B-365EC8129CB9}" dt="2024-05-20T18:03:49.872" v="464"/>
          <ac:spMkLst>
            <pc:docMk/>
            <pc:sldMk cId="2076105390" sldId="307"/>
            <ac:spMk id="1025" creationId="{CF884D75-8A05-E304-820E-45E550337268}"/>
          </ac:spMkLst>
        </pc:spChg>
        <pc:spChg chg="mod">
          <ac:chgData name="Anna Sterner" userId="e34ade42-3f4d-4ffb-96dc-1c6e40b6902f" providerId="ADAL" clId="{39C5089A-5093-4E7D-A68B-365EC8129CB9}" dt="2024-05-20T18:03:49.872" v="464"/>
          <ac:spMkLst>
            <pc:docMk/>
            <pc:sldMk cId="2076105390" sldId="307"/>
            <ac:spMk id="1026" creationId="{A604F1D4-D2BA-DE47-CD3C-BBBDE83FCCA4}"/>
          </ac:spMkLst>
        </pc:spChg>
        <pc:spChg chg="mod">
          <ac:chgData name="Anna Sterner" userId="e34ade42-3f4d-4ffb-96dc-1c6e40b6902f" providerId="ADAL" clId="{39C5089A-5093-4E7D-A68B-365EC8129CB9}" dt="2024-05-20T18:03:49.872" v="464"/>
          <ac:spMkLst>
            <pc:docMk/>
            <pc:sldMk cId="2076105390" sldId="307"/>
            <ac:spMk id="1027" creationId="{90F2183B-A540-A885-5411-748D6C28EA5C}"/>
          </ac:spMkLst>
        </pc:spChg>
        <pc:spChg chg="mod">
          <ac:chgData name="Anna Sterner" userId="e34ade42-3f4d-4ffb-96dc-1c6e40b6902f" providerId="ADAL" clId="{39C5089A-5093-4E7D-A68B-365EC8129CB9}" dt="2024-05-20T18:03:49.872" v="464"/>
          <ac:spMkLst>
            <pc:docMk/>
            <pc:sldMk cId="2076105390" sldId="307"/>
            <ac:spMk id="1028" creationId="{9666BEEB-A267-AF5A-6FDB-3189E1202B41}"/>
          </ac:spMkLst>
        </pc:spChg>
        <pc:spChg chg="mod">
          <ac:chgData name="Anna Sterner" userId="e34ade42-3f4d-4ffb-96dc-1c6e40b6902f" providerId="ADAL" clId="{39C5089A-5093-4E7D-A68B-365EC8129CB9}" dt="2024-05-20T18:03:49.872" v="464"/>
          <ac:spMkLst>
            <pc:docMk/>
            <pc:sldMk cId="2076105390" sldId="307"/>
            <ac:spMk id="1029" creationId="{DD35B35A-D5C9-187E-33B9-8675FD59F440}"/>
          </ac:spMkLst>
        </pc:spChg>
        <pc:spChg chg="mod">
          <ac:chgData name="Anna Sterner" userId="e34ade42-3f4d-4ffb-96dc-1c6e40b6902f" providerId="ADAL" clId="{39C5089A-5093-4E7D-A68B-365EC8129CB9}" dt="2024-05-20T18:03:49.872" v="464"/>
          <ac:spMkLst>
            <pc:docMk/>
            <pc:sldMk cId="2076105390" sldId="307"/>
            <ac:spMk id="1030" creationId="{12815E4B-C6A5-B28B-2B60-6D862DABA6EF}"/>
          </ac:spMkLst>
        </pc:spChg>
        <pc:spChg chg="mod">
          <ac:chgData name="Anna Sterner" userId="e34ade42-3f4d-4ffb-96dc-1c6e40b6902f" providerId="ADAL" clId="{39C5089A-5093-4E7D-A68B-365EC8129CB9}" dt="2024-05-20T18:03:49.872" v="464"/>
          <ac:spMkLst>
            <pc:docMk/>
            <pc:sldMk cId="2076105390" sldId="307"/>
            <ac:spMk id="1032" creationId="{A89E936C-8B95-9D65-AB67-14268EBED1BB}"/>
          </ac:spMkLst>
        </pc:spChg>
        <pc:spChg chg="mod">
          <ac:chgData name="Anna Sterner" userId="e34ade42-3f4d-4ffb-96dc-1c6e40b6902f" providerId="ADAL" clId="{39C5089A-5093-4E7D-A68B-365EC8129CB9}" dt="2024-05-20T18:03:49.872" v="464"/>
          <ac:spMkLst>
            <pc:docMk/>
            <pc:sldMk cId="2076105390" sldId="307"/>
            <ac:spMk id="1033" creationId="{7421688A-BC68-EEC4-F0AB-442E33502AB6}"/>
          </ac:spMkLst>
        </pc:spChg>
        <pc:spChg chg="mod">
          <ac:chgData name="Anna Sterner" userId="e34ade42-3f4d-4ffb-96dc-1c6e40b6902f" providerId="ADAL" clId="{39C5089A-5093-4E7D-A68B-365EC8129CB9}" dt="2024-05-20T18:03:49.872" v="464"/>
          <ac:spMkLst>
            <pc:docMk/>
            <pc:sldMk cId="2076105390" sldId="307"/>
            <ac:spMk id="1035" creationId="{1AE20B6E-7425-9BFE-FC9D-09AC96797BEE}"/>
          </ac:spMkLst>
        </pc:spChg>
        <pc:spChg chg="mod">
          <ac:chgData name="Anna Sterner" userId="e34ade42-3f4d-4ffb-96dc-1c6e40b6902f" providerId="ADAL" clId="{39C5089A-5093-4E7D-A68B-365EC8129CB9}" dt="2024-05-20T18:03:49.872" v="464"/>
          <ac:spMkLst>
            <pc:docMk/>
            <pc:sldMk cId="2076105390" sldId="307"/>
            <ac:spMk id="1036" creationId="{DDC50E46-A5BD-2CD3-9F4E-7B9B207E8650}"/>
          </ac:spMkLst>
        </pc:spChg>
        <pc:spChg chg="mod">
          <ac:chgData name="Anna Sterner" userId="e34ade42-3f4d-4ffb-96dc-1c6e40b6902f" providerId="ADAL" clId="{39C5089A-5093-4E7D-A68B-365EC8129CB9}" dt="2024-05-20T18:03:49.872" v="464"/>
          <ac:spMkLst>
            <pc:docMk/>
            <pc:sldMk cId="2076105390" sldId="307"/>
            <ac:spMk id="1037" creationId="{1AA348ED-695D-1717-D2C2-9820516F9472}"/>
          </ac:spMkLst>
        </pc:spChg>
        <pc:spChg chg="mod">
          <ac:chgData name="Anna Sterner" userId="e34ade42-3f4d-4ffb-96dc-1c6e40b6902f" providerId="ADAL" clId="{39C5089A-5093-4E7D-A68B-365EC8129CB9}" dt="2024-05-20T18:03:49.872" v="464"/>
          <ac:spMkLst>
            <pc:docMk/>
            <pc:sldMk cId="2076105390" sldId="307"/>
            <ac:spMk id="1044" creationId="{9D6FD4D1-5188-AD7F-6AF9-B59BE570F7C4}"/>
          </ac:spMkLst>
        </pc:spChg>
        <pc:spChg chg="mod">
          <ac:chgData name="Anna Sterner" userId="e34ade42-3f4d-4ffb-96dc-1c6e40b6902f" providerId="ADAL" clId="{39C5089A-5093-4E7D-A68B-365EC8129CB9}" dt="2024-05-20T18:03:49.872" v="464"/>
          <ac:spMkLst>
            <pc:docMk/>
            <pc:sldMk cId="2076105390" sldId="307"/>
            <ac:spMk id="1045" creationId="{000D806E-264D-3324-39C4-94F8CCBC9C42}"/>
          </ac:spMkLst>
        </pc:spChg>
        <pc:spChg chg="mod">
          <ac:chgData name="Anna Sterner" userId="e34ade42-3f4d-4ffb-96dc-1c6e40b6902f" providerId="ADAL" clId="{39C5089A-5093-4E7D-A68B-365EC8129CB9}" dt="2024-05-20T18:03:49.872" v="464"/>
          <ac:spMkLst>
            <pc:docMk/>
            <pc:sldMk cId="2076105390" sldId="307"/>
            <ac:spMk id="1046" creationId="{3E414D56-16E5-3140-CBCD-6BB91E1B15F1}"/>
          </ac:spMkLst>
        </pc:spChg>
        <pc:spChg chg="mod">
          <ac:chgData name="Anna Sterner" userId="e34ade42-3f4d-4ffb-96dc-1c6e40b6902f" providerId="ADAL" clId="{39C5089A-5093-4E7D-A68B-365EC8129CB9}" dt="2024-05-20T18:03:49.872" v="464"/>
          <ac:spMkLst>
            <pc:docMk/>
            <pc:sldMk cId="2076105390" sldId="307"/>
            <ac:spMk id="1047" creationId="{70A3132F-EBDC-7DCD-E490-E2301CAF687F}"/>
          </ac:spMkLst>
        </pc:spChg>
        <pc:spChg chg="mod">
          <ac:chgData name="Anna Sterner" userId="e34ade42-3f4d-4ffb-96dc-1c6e40b6902f" providerId="ADAL" clId="{39C5089A-5093-4E7D-A68B-365EC8129CB9}" dt="2024-05-20T18:03:49.872" v="464"/>
          <ac:spMkLst>
            <pc:docMk/>
            <pc:sldMk cId="2076105390" sldId="307"/>
            <ac:spMk id="1048" creationId="{5C3ACB9D-FA58-E9E2-3441-002581C8FC49}"/>
          </ac:spMkLst>
        </pc:spChg>
        <pc:spChg chg="mod">
          <ac:chgData name="Anna Sterner" userId="e34ade42-3f4d-4ffb-96dc-1c6e40b6902f" providerId="ADAL" clId="{39C5089A-5093-4E7D-A68B-365EC8129CB9}" dt="2024-05-20T18:03:49.872" v="464"/>
          <ac:spMkLst>
            <pc:docMk/>
            <pc:sldMk cId="2076105390" sldId="307"/>
            <ac:spMk id="1052" creationId="{262DEB2D-CDB2-7353-C709-987B6A15A02D}"/>
          </ac:spMkLst>
        </pc:spChg>
        <pc:spChg chg="mod">
          <ac:chgData name="Anna Sterner" userId="e34ade42-3f4d-4ffb-96dc-1c6e40b6902f" providerId="ADAL" clId="{39C5089A-5093-4E7D-A68B-365EC8129CB9}" dt="2024-05-20T18:03:49.872" v="464"/>
          <ac:spMkLst>
            <pc:docMk/>
            <pc:sldMk cId="2076105390" sldId="307"/>
            <ac:spMk id="1053" creationId="{31085025-7A1D-8200-FFB8-E58160CD01DD}"/>
          </ac:spMkLst>
        </pc:spChg>
        <pc:spChg chg="mod">
          <ac:chgData name="Anna Sterner" userId="e34ade42-3f4d-4ffb-96dc-1c6e40b6902f" providerId="ADAL" clId="{39C5089A-5093-4E7D-A68B-365EC8129CB9}" dt="2024-05-20T18:03:49.872" v="464"/>
          <ac:spMkLst>
            <pc:docMk/>
            <pc:sldMk cId="2076105390" sldId="307"/>
            <ac:spMk id="1054" creationId="{879DC8E5-DF24-F30B-2C4C-EA06AB83B73E}"/>
          </ac:spMkLst>
        </pc:spChg>
        <pc:spChg chg="mod">
          <ac:chgData name="Anna Sterner" userId="e34ade42-3f4d-4ffb-96dc-1c6e40b6902f" providerId="ADAL" clId="{39C5089A-5093-4E7D-A68B-365EC8129CB9}" dt="2024-05-20T18:03:49.872" v="464"/>
          <ac:spMkLst>
            <pc:docMk/>
            <pc:sldMk cId="2076105390" sldId="307"/>
            <ac:spMk id="1055" creationId="{AC997686-76C3-45A2-A625-93BB5E039E70}"/>
          </ac:spMkLst>
        </pc:spChg>
        <pc:spChg chg="mod">
          <ac:chgData name="Anna Sterner" userId="e34ade42-3f4d-4ffb-96dc-1c6e40b6902f" providerId="ADAL" clId="{39C5089A-5093-4E7D-A68B-365EC8129CB9}" dt="2024-05-20T18:03:49.872" v="464"/>
          <ac:spMkLst>
            <pc:docMk/>
            <pc:sldMk cId="2076105390" sldId="307"/>
            <ac:spMk id="1056" creationId="{6C23D849-5280-1C46-8895-4D6A01CC21DA}"/>
          </ac:spMkLst>
        </pc:spChg>
        <pc:spChg chg="mod">
          <ac:chgData name="Anna Sterner" userId="e34ade42-3f4d-4ffb-96dc-1c6e40b6902f" providerId="ADAL" clId="{39C5089A-5093-4E7D-A68B-365EC8129CB9}" dt="2024-05-20T18:03:49.872" v="464"/>
          <ac:spMkLst>
            <pc:docMk/>
            <pc:sldMk cId="2076105390" sldId="307"/>
            <ac:spMk id="1059" creationId="{730B2D2E-DC0A-1EB1-7908-232A65969051}"/>
          </ac:spMkLst>
        </pc:spChg>
        <pc:spChg chg="mod">
          <ac:chgData name="Anna Sterner" userId="e34ade42-3f4d-4ffb-96dc-1c6e40b6902f" providerId="ADAL" clId="{39C5089A-5093-4E7D-A68B-365EC8129CB9}" dt="2024-05-20T18:03:49.872" v="464"/>
          <ac:spMkLst>
            <pc:docMk/>
            <pc:sldMk cId="2076105390" sldId="307"/>
            <ac:spMk id="1061" creationId="{69ECCCFB-A839-0AFD-258E-8D63C1AAB0E6}"/>
          </ac:spMkLst>
        </pc:spChg>
        <pc:spChg chg="mod">
          <ac:chgData name="Anna Sterner" userId="e34ade42-3f4d-4ffb-96dc-1c6e40b6902f" providerId="ADAL" clId="{39C5089A-5093-4E7D-A68B-365EC8129CB9}" dt="2024-05-20T18:03:49.872" v="464"/>
          <ac:spMkLst>
            <pc:docMk/>
            <pc:sldMk cId="2076105390" sldId="307"/>
            <ac:spMk id="1063" creationId="{D1CEFD56-6541-D01D-75C6-9EE0B3164240}"/>
          </ac:spMkLst>
        </pc:spChg>
        <pc:spChg chg="mod">
          <ac:chgData name="Anna Sterner" userId="e34ade42-3f4d-4ffb-96dc-1c6e40b6902f" providerId="ADAL" clId="{39C5089A-5093-4E7D-A68B-365EC8129CB9}" dt="2024-05-20T18:03:49.872" v="464"/>
          <ac:spMkLst>
            <pc:docMk/>
            <pc:sldMk cId="2076105390" sldId="307"/>
            <ac:spMk id="1064" creationId="{CFBB8E35-D3D8-5330-6663-94E3CA6032CF}"/>
          </ac:spMkLst>
        </pc:spChg>
        <pc:spChg chg="mod">
          <ac:chgData name="Anna Sterner" userId="e34ade42-3f4d-4ffb-96dc-1c6e40b6902f" providerId="ADAL" clId="{39C5089A-5093-4E7D-A68B-365EC8129CB9}" dt="2024-05-20T18:03:49.872" v="464"/>
          <ac:spMkLst>
            <pc:docMk/>
            <pc:sldMk cId="2076105390" sldId="307"/>
            <ac:spMk id="1066" creationId="{1FBC9021-7B8C-1BD8-3BC5-00D654A46379}"/>
          </ac:spMkLst>
        </pc:spChg>
        <pc:spChg chg="mod">
          <ac:chgData name="Anna Sterner" userId="e34ade42-3f4d-4ffb-96dc-1c6e40b6902f" providerId="ADAL" clId="{39C5089A-5093-4E7D-A68B-365EC8129CB9}" dt="2024-05-20T18:03:49.872" v="464"/>
          <ac:spMkLst>
            <pc:docMk/>
            <pc:sldMk cId="2076105390" sldId="307"/>
            <ac:spMk id="1067" creationId="{5B607952-E717-BE3E-4D3E-EACF48FA52AD}"/>
          </ac:spMkLst>
        </pc:spChg>
        <pc:spChg chg="mod">
          <ac:chgData name="Anna Sterner" userId="e34ade42-3f4d-4ffb-96dc-1c6e40b6902f" providerId="ADAL" clId="{39C5089A-5093-4E7D-A68B-365EC8129CB9}" dt="2024-05-20T18:03:49.872" v="464"/>
          <ac:spMkLst>
            <pc:docMk/>
            <pc:sldMk cId="2076105390" sldId="307"/>
            <ac:spMk id="1069" creationId="{4042B0ED-7F93-564C-0A01-3708D1677D1F}"/>
          </ac:spMkLst>
        </pc:spChg>
        <pc:spChg chg="mod">
          <ac:chgData name="Anna Sterner" userId="e34ade42-3f4d-4ffb-96dc-1c6e40b6902f" providerId="ADAL" clId="{39C5089A-5093-4E7D-A68B-365EC8129CB9}" dt="2024-05-20T18:03:49.872" v="464"/>
          <ac:spMkLst>
            <pc:docMk/>
            <pc:sldMk cId="2076105390" sldId="307"/>
            <ac:spMk id="1072" creationId="{039176B7-C378-044B-C55A-1DDB286E6173}"/>
          </ac:spMkLst>
        </pc:spChg>
        <pc:spChg chg="mod">
          <ac:chgData name="Anna Sterner" userId="e34ade42-3f4d-4ffb-96dc-1c6e40b6902f" providerId="ADAL" clId="{39C5089A-5093-4E7D-A68B-365EC8129CB9}" dt="2024-05-20T18:03:49.872" v="464"/>
          <ac:spMkLst>
            <pc:docMk/>
            <pc:sldMk cId="2076105390" sldId="307"/>
            <ac:spMk id="1074" creationId="{E4251393-8C54-66F6-F699-729572320277}"/>
          </ac:spMkLst>
        </pc:spChg>
        <pc:spChg chg="mod">
          <ac:chgData name="Anna Sterner" userId="e34ade42-3f4d-4ffb-96dc-1c6e40b6902f" providerId="ADAL" clId="{39C5089A-5093-4E7D-A68B-365EC8129CB9}" dt="2024-05-20T18:03:49.872" v="464"/>
          <ac:spMkLst>
            <pc:docMk/>
            <pc:sldMk cId="2076105390" sldId="307"/>
            <ac:spMk id="1076" creationId="{450727BD-E9E0-D984-13FF-197EF8E07A3E}"/>
          </ac:spMkLst>
        </pc:spChg>
        <pc:spChg chg="mod">
          <ac:chgData name="Anna Sterner" userId="e34ade42-3f4d-4ffb-96dc-1c6e40b6902f" providerId="ADAL" clId="{39C5089A-5093-4E7D-A68B-365EC8129CB9}" dt="2024-05-20T18:03:49.872" v="464"/>
          <ac:spMkLst>
            <pc:docMk/>
            <pc:sldMk cId="2076105390" sldId="307"/>
            <ac:spMk id="1077" creationId="{480EBB5A-3272-C232-BD40-781F5CEA3DBA}"/>
          </ac:spMkLst>
        </pc:spChg>
        <pc:spChg chg="mod">
          <ac:chgData name="Anna Sterner" userId="e34ade42-3f4d-4ffb-96dc-1c6e40b6902f" providerId="ADAL" clId="{39C5089A-5093-4E7D-A68B-365EC8129CB9}" dt="2024-05-20T18:03:49.872" v="464"/>
          <ac:spMkLst>
            <pc:docMk/>
            <pc:sldMk cId="2076105390" sldId="307"/>
            <ac:spMk id="1078" creationId="{B4C44D59-2937-C598-6B6B-B553F233CEF8}"/>
          </ac:spMkLst>
        </pc:spChg>
        <pc:spChg chg="mod">
          <ac:chgData name="Anna Sterner" userId="e34ade42-3f4d-4ffb-96dc-1c6e40b6902f" providerId="ADAL" clId="{39C5089A-5093-4E7D-A68B-365EC8129CB9}" dt="2024-05-20T18:03:49.872" v="464"/>
          <ac:spMkLst>
            <pc:docMk/>
            <pc:sldMk cId="2076105390" sldId="307"/>
            <ac:spMk id="1079" creationId="{AD8974DC-E6E8-288F-97EC-15A3957A96F6}"/>
          </ac:spMkLst>
        </pc:spChg>
        <pc:spChg chg="mod">
          <ac:chgData name="Anna Sterner" userId="e34ade42-3f4d-4ffb-96dc-1c6e40b6902f" providerId="ADAL" clId="{39C5089A-5093-4E7D-A68B-365EC8129CB9}" dt="2024-05-20T18:03:49.872" v="464"/>
          <ac:spMkLst>
            <pc:docMk/>
            <pc:sldMk cId="2076105390" sldId="307"/>
            <ac:spMk id="1080" creationId="{C15521F7-2AED-5379-1B2C-3F1F96E52E57}"/>
          </ac:spMkLst>
        </pc:spChg>
        <pc:spChg chg="mod">
          <ac:chgData name="Anna Sterner" userId="e34ade42-3f4d-4ffb-96dc-1c6e40b6902f" providerId="ADAL" clId="{39C5089A-5093-4E7D-A68B-365EC8129CB9}" dt="2024-05-20T18:03:49.872" v="464"/>
          <ac:spMkLst>
            <pc:docMk/>
            <pc:sldMk cId="2076105390" sldId="307"/>
            <ac:spMk id="1081" creationId="{62002784-48B7-D616-0B9C-4FDA4C9E4A38}"/>
          </ac:spMkLst>
        </pc:spChg>
        <pc:spChg chg="mod">
          <ac:chgData name="Anna Sterner" userId="e34ade42-3f4d-4ffb-96dc-1c6e40b6902f" providerId="ADAL" clId="{39C5089A-5093-4E7D-A68B-365EC8129CB9}" dt="2024-05-20T18:03:49.872" v="464"/>
          <ac:spMkLst>
            <pc:docMk/>
            <pc:sldMk cId="2076105390" sldId="307"/>
            <ac:spMk id="1082" creationId="{971DEB8C-F879-05DB-6831-93981F27DBB0}"/>
          </ac:spMkLst>
        </pc:spChg>
        <pc:spChg chg="mod">
          <ac:chgData name="Anna Sterner" userId="e34ade42-3f4d-4ffb-96dc-1c6e40b6902f" providerId="ADAL" clId="{39C5089A-5093-4E7D-A68B-365EC8129CB9}" dt="2024-05-20T18:03:49.872" v="464"/>
          <ac:spMkLst>
            <pc:docMk/>
            <pc:sldMk cId="2076105390" sldId="307"/>
            <ac:spMk id="1083" creationId="{1ED2B4AC-A971-4225-B457-3D0C862C032E}"/>
          </ac:spMkLst>
        </pc:spChg>
        <pc:spChg chg="mod">
          <ac:chgData name="Anna Sterner" userId="e34ade42-3f4d-4ffb-96dc-1c6e40b6902f" providerId="ADAL" clId="{39C5089A-5093-4E7D-A68B-365EC8129CB9}" dt="2024-05-20T18:03:49.872" v="464"/>
          <ac:spMkLst>
            <pc:docMk/>
            <pc:sldMk cId="2076105390" sldId="307"/>
            <ac:spMk id="1084" creationId="{B3600DF8-0985-99CF-976D-4B9EE47361B2}"/>
          </ac:spMkLst>
        </pc:spChg>
        <pc:spChg chg="mod">
          <ac:chgData name="Anna Sterner" userId="e34ade42-3f4d-4ffb-96dc-1c6e40b6902f" providerId="ADAL" clId="{39C5089A-5093-4E7D-A68B-365EC8129CB9}" dt="2024-05-20T18:03:49.872" v="464"/>
          <ac:spMkLst>
            <pc:docMk/>
            <pc:sldMk cId="2076105390" sldId="307"/>
            <ac:spMk id="1085" creationId="{7DACF5D2-DA9F-C52F-439D-853076976DD8}"/>
          </ac:spMkLst>
        </pc:spChg>
        <pc:spChg chg="mod">
          <ac:chgData name="Anna Sterner" userId="e34ade42-3f4d-4ffb-96dc-1c6e40b6902f" providerId="ADAL" clId="{39C5089A-5093-4E7D-A68B-365EC8129CB9}" dt="2024-05-20T18:03:49.872" v="464"/>
          <ac:spMkLst>
            <pc:docMk/>
            <pc:sldMk cId="2076105390" sldId="307"/>
            <ac:spMk id="1086" creationId="{25101792-F100-11CC-CB4C-1C23C46C9D9C}"/>
          </ac:spMkLst>
        </pc:spChg>
        <pc:spChg chg="mod">
          <ac:chgData name="Anna Sterner" userId="e34ade42-3f4d-4ffb-96dc-1c6e40b6902f" providerId="ADAL" clId="{39C5089A-5093-4E7D-A68B-365EC8129CB9}" dt="2024-05-20T18:03:49.872" v="464"/>
          <ac:spMkLst>
            <pc:docMk/>
            <pc:sldMk cId="2076105390" sldId="307"/>
            <ac:spMk id="1087" creationId="{0D788D33-8798-4320-9441-229A501881DF}"/>
          </ac:spMkLst>
        </pc:spChg>
        <pc:spChg chg="mod">
          <ac:chgData name="Anna Sterner" userId="e34ade42-3f4d-4ffb-96dc-1c6e40b6902f" providerId="ADAL" clId="{39C5089A-5093-4E7D-A68B-365EC8129CB9}" dt="2024-05-20T18:03:49.872" v="464"/>
          <ac:spMkLst>
            <pc:docMk/>
            <pc:sldMk cId="2076105390" sldId="307"/>
            <ac:spMk id="1088" creationId="{C33F657E-1458-2E2D-0371-F73641D517F3}"/>
          </ac:spMkLst>
        </pc:spChg>
        <pc:spChg chg="mod">
          <ac:chgData name="Anna Sterner" userId="e34ade42-3f4d-4ffb-96dc-1c6e40b6902f" providerId="ADAL" clId="{39C5089A-5093-4E7D-A68B-365EC8129CB9}" dt="2024-05-20T18:03:49.872" v="464"/>
          <ac:spMkLst>
            <pc:docMk/>
            <pc:sldMk cId="2076105390" sldId="307"/>
            <ac:spMk id="1089" creationId="{31170461-4EFA-D74B-5102-B2227FD050E5}"/>
          </ac:spMkLst>
        </pc:spChg>
        <pc:spChg chg="mod">
          <ac:chgData name="Anna Sterner" userId="e34ade42-3f4d-4ffb-96dc-1c6e40b6902f" providerId="ADAL" clId="{39C5089A-5093-4E7D-A68B-365EC8129CB9}" dt="2024-05-20T18:03:49.872" v="464"/>
          <ac:spMkLst>
            <pc:docMk/>
            <pc:sldMk cId="2076105390" sldId="307"/>
            <ac:spMk id="1090" creationId="{BBE39C01-019C-67CF-838C-B0EE8AF299A0}"/>
          </ac:spMkLst>
        </pc:spChg>
        <pc:spChg chg="mod">
          <ac:chgData name="Anna Sterner" userId="e34ade42-3f4d-4ffb-96dc-1c6e40b6902f" providerId="ADAL" clId="{39C5089A-5093-4E7D-A68B-365EC8129CB9}" dt="2024-05-20T18:03:49.872" v="464"/>
          <ac:spMkLst>
            <pc:docMk/>
            <pc:sldMk cId="2076105390" sldId="307"/>
            <ac:spMk id="1091" creationId="{69435E05-BBCD-BA26-54BE-5BFE5D929D28}"/>
          </ac:spMkLst>
        </pc:spChg>
        <pc:spChg chg="mod">
          <ac:chgData name="Anna Sterner" userId="e34ade42-3f4d-4ffb-96dc-1c6e40b6902f" providerId="ADAL" clId="{39C5089A-5093-4E7D-A68B-365EC8129CB9}" dt="2024-05-20T18:03:49.872" v="464"/>
          <ac:spMkLst>
            <pc:docMk/>
            <pc:sldMk cId="2076105390" sldId="307"/>
            <ac:spMk id="1092" creationId="{B8AB8438-EA42-2A3B-0E81-8CF3F375A22A}"/>
          </ac:spMkLst>
        </pc:spChg>
        <pc:spChg chg="mod">
          <ac:chgData name="Anna Sterner" userId="e34ade42-3f4d-4ffb-96dc-1c6e40b6902f" providerId="ADAL" clId="{39C5089A-5093-4E7D-A68B-365EC8129CB9}" dt="2024-05-20T18:03:49.872" v="464"/>
          <ac:spMkLst>
            <pc:docMk/>
            <pc:sldMk cId="2076105390" sldId="307"/>
            <ac:spMk id="1093" creationId="{04FC2525-1C60-D5DE-510F-3D1DE195C073}"/>
          </ac:spMkLst>
        </pc:spChg>
        <pc:spChg chg="mod">
          <ac:chgData name="Anna Sterner" userId="e34ade42-3f4d-4ffb-96dc-1c6e40b6902f" providerId="ADAL" clId="{39C5089A-5093-4E7D-A68B-365EC8129CB9}" dt="2024-05-20T18:03:49.872" v="464"/>
          <ac:spMkLst>
            <pc:docMk/>
            <pc:sldMk cId="2076105390" sldId="307"/>
            <ac:spMk id="1094" creationId="{9C3BA507-7610-3632-11C6-F755B514CE83}"/>
          </ac:spMkLst>
        </pc:spChg>
        <pc:spChg chg="mod">
          <ac:chgData name="Anna Sterner" userId="e34ade42-3f4d-4ffb-96dc-1c6e40b6902f" providerId="ADAL" clId="{39C5089A-5093-4E7D-A68B-365EC8129CB9}" dt="2024-05-20T18:03:49.872" v="464"/>
          <ac:spMkLst>
            <pc:docMk/>
            <pc:sldMk cId="2076105390" sldId="307"/>
            <ac:spMk id="1095" creationId="{5C8EF27C-9122-9A53-2308-D569D46FAB1D}"/>
          </ac:spMkLst>
        </pc:spChg>
        <pc:spChg chg="mod">
          <ac:chgData name="Anna Sterner" userId="e34ade42-3f4d-4ffb-96dc-1c6e40b6902f" providerId="ADAL" clId="{39C5089A-5093-4E7D-A68B-365EC8129CB9}" dt="2024-05-20T18:03:49.872" v="464"/>
          <ac:spMkLst>
            <pc:docMk/>
            <pc:sldMk cId="2076105390" sldId="307"/>
            <ac:spMk id="1101" creationId="{C673D386-2BD2-6B0F-84DB-16864E583F64}"/>
          </ac:spMkLst>
        </pc:spChg>
        <pc:spChg chg="mod">
          <ac:chgData name="Anna Sterner" userId="e34ade42-3f4d-4ffb-96dc-1c6e40b6902f" providerId="ADAL" clId="{39C5089A-5093-4E7D-A68B-365EC8129CB9}" dt="2024-05-20T18:03:49.872" v="464"/>
          <ac:spMkLst>
            <pc:docMk/>
            <pc:sldMk cId="2076105390" sldId="307"/>
            <ac:spMk id="1103" creationId="{21ECA93C-2669-0309-B590-D4BE7DDEAFB5}"/>
          </ac:spMkLst>
        </pc:spChg>
        <pc:spChg chg="mod">
          <ac:chgData name="Anna Sterner" userId="e34ade42-3f4d-4ffb-96dc-1c6e40b6902f" providerId="ADAL" clId="{39C5089A-5093-4E7D-A68B-365EC8129CB9}" dt="2024-05-20T18:03:49.872" v="464"/>
          <ac:spMkLst>
            <pc:docMk/>
            <pc:sldMk cId="2076105390" sldId="307"/>
            <ac:spMk id="1104" creationId="{251A3520-1A4E-2112-37AB-D18D8657174A}"/>
          </ac:spMkLst>
        </pc:spChg>
        <pc:spChg chg="mod">
          <ac:chgData name="Anna Sterner" userId="e34ade42-3f4d-4ffb-96dc-1c6e40b6902f" providerId="ADAL" clId="{39C5089A-5093-4E7D-A68B-365EC8129CB9}" dt="2024-05-20T18:03:49.872" v="464"/>
          <ac:spMkLst>
            <pc:docMk/>
            <pc:sldMk cId="2076105390" sldId="307"/>
            <ac:spMk id="1105" creationId="{C8CDD63E-EBEF-0D3B-5203-1EE308F63319}"/>
          </ac:spMkLst>
        </pc:spChg>
        <pc:spChg chg="mod">
          <ac:chgData name="Anna Sterner" userId="e34ade42-3f4d-4ffb-96dc-1c6e40b6902f" providerId="ADAL" clId="{39C5089A-5093-4E7D-A68B-365EC8129CB9}" dt="2024-05-20T18:03:49.872" v="464"/>
          <ac:spMkLst>
            <pc:docMk/>
            <pc:sldMk cId="2076105390" sldId="307"/>
            <ac:spMk id="1106" creationId="{84A74377-A9F5-5D10-6DE1-1A74063DF1AA}"/>
          </ac:spMkLst>
        </pc:spChg>
        <pc:spChg chg="mod">
          <ac:chgData name="Anna Sterner" userId="e34ade42-3f4d-4ffb-96dc-1c6e40b6902f" providerId="ADAL" clId="{39C5089A-5093-4E7D-A68B-365EC8129CB9}" dt="2024-05-20T18:03:49.872" v="464"/>
          <ac:spMkLst>
            <pc:docMk/>
            <pc:sldMk cId="2076105390" sldId="307"/>
            <ac:spMk id="1109" creationId="{0173FB1E-BC29-93D3-A46E-4C570E77D09F}"/>
          </ac:spMkLst>
        </pc:spChg>
        <pc:spChg chg="mod">
          <ac:chgData name="Anna Sterner" userId="e34ade42-3f4d-4ffb-96dc-1c6e40b6902f" providerId="ADAL" clId="{39C5089A-5093-4E7D-A68B-365EC8129CB9}" dt="2024-05-20T18:03:49.872" v="464"/>
          <ac:spMkLst>
            <pc:docMk/>
            <pc:sldMk cId="2076105390" sldId="307"/>
            <ac:spMk id="1114" creationId="{86015377-CDC6-DEBF-35F4-D65916BE612F}"/>
          </ac:spMkLst>
        </pc:spChg>
        <pc:spChg chg="mod">
          <ac:chgData name="Anna Sterner" userId="e34ade42-3f4d-4ffb-96dc-1c6e40b6902f" providerId="ADAL" clId="{39C5089A-5093-4E7D-A68B-365EC8129CB9}" dt="2024-05-20T18:03:49.872" v="464"/>
          <ac:spMkLst>
            <pc:docMk/>
            <pc:sldMk cId="2076105390" sldId="307"/>
            <ac:spMk id="1115" creationId="{5595F1C4-2E31-34A8-4CC8-62A5CA0F86D1}"/>
          </ac:spMkLst>
        </pc:spChg>
        <pc:spChg chg="mod">
          <ac:chgData name="Anna Sterner" userId="e34ade42-3f4d-4ffb-96dc-1c6e40b6902f" providerId="ADAL" clId="{39C5089A-5093-4E7D-A68B-365EC8129CB9}" dt="2024-05-20T18:03:49.872" v="464"/>
          <ac:spMkLst>
            <pc:docMk/>
            <pc:sldMk cId="2076105390" sldId="307"/>
            <ac:spMk id="1117" creationId="{C5564A10-7728-F818-18C2-AF003156769D}"/>
          </ac:spMkLst>
        </pc:spChg>
        <pc:spChg chg="mod">
          <ac:chgData name="Anna Sterner" userId="e34ade42-3f4d-4ffb-96dc-1c6e40b6902f" providerId="ADAL" clId="{39C5089A-5093-4E7D-A68B-365EC8129CB9}" dt="2024-05-20T18:03:49.872" v="464"/>
          <ac:spMkLst>
            <pc:docMk/>
            <pc:sldMk cId="2076105390" sldId="307"/>
            <ac:spMk id="1119" creationId="{7672627B-FF75-31FF-6617-B54CE3A396E0}"/>
          </ac:spMkLst>
        </pc:spChg>
        <pc:spChg chg="mod">
          <ac:chgData name="Anna Sterner" userId="e34ade42-3f4d-4ffb-96dc-1c6e40b6902f" providerId="ADAL" clId="{39C5089A-5093-4E7D-A68B-365EC8129CB9}" dt="2024-05-20T18:03:49.872" v="464"/>
          <ac:spMkLst>
            <pc:docMk/>
            <pc:sldMk cId="2076105390" sldId="307"/>
            <ac:spMk id="1120" creationId="{9A8FB608-52C5-9A77-C623-A0F4CD5FE485}"/>
          </ac:spMkLst>
        </pc:spChg>
        <pc:spChg chg="mod">
          <ac:chgData name="Anna Sterner" userId="e34ade42-3f4d-4ffb-96dc-1c6e40b6902f" providerId="ADAL" clId="{39C5089A-5093-4E7D-A68B-365EC8129CB9}" dt="2024-05-20T18:03:49.872" v="464"/>
          <ac:spMkLst>
            <pc:docMk/>
            <pc:sldMk cId="2076105390" sldId="307"/>
            <ac:spMk id="1122" creationId="{FAC11234-786D-A687-6CCB-83600F6E4E10}"/>
          </ac:spMkLst>
        </pc:spChg>
        <pc:spChg chg="mod">
          <ac:chgData name="Anna Sterner" userId="e34ade42-3f4d-4ffb-96dc-1c6e40b6902f" providerId="ADAL" clId="{39C5089A-5093-4E7D-A68B-365EC8129CB9}" dt="2024-05-20T18:03:49.872" v="464"/>
          <ac:spMkLst>
            <pc:docMk/>
            <pc:sldMk cId="2076105390" sldId="307"/>
            <ac:spMk id="1123" creationId="{D6E5A7F9-F2B8-6C16-62A9-137267CD5EFF}"/>
          </ac:spMkLst>
        </pc:spChg>
        <pc:grpChg chg="add mod">
          <ac:chgData name="Anna Sterner" userId="e34ade42-3f4d-4ffb-96dc-1c6e40b6902f" providerId="ADAL" clId="{39C5089A-5093-4E7D-A68B-365EC8129CB9}" dt="2024-05-20T18:05:13.870" v="529" actId="1076"/>
          <ac:grpSpMkLst>
            <pc:docMk/>
            <pc:sldMk cId="2076105390" sldId="307"/>
            <ac:grpSpMk id="883" creationId="{8B50903E-0A9A-F2AA-CFEB-941BF3C9D61E}"/>
          </ac:grpSpMkLst>
        </pc:grpChg>
        <pc:grpChg chg="mod">
          <ac:chgData name="Anna Sterner" userId="e34ade42-3f4d-4ffb-96dc-1c6e40b6902f" providerId="ADAL" clId="{39C5089A-5093-4E7D-A68B-365EC8129CB9}" dt="2024-05-20T18:03:49.872" v="464"/>
          <ac:grpSpMkLst>
            <pc:docMk/>
            <pc:sldMk cId="2076105390" sldId="307"/>
            <ac:grpSpMk id="884" creationId="{F86CC073-F4D9-D521-4CDB-9CEF7677E40D}"/>
          </ac:grpSpMkLst>
        </pc:grpChg>
        <pc:grpChg chg="mod">
          <ac:chgData name="Anna Sterner" userId="e34ade42-3f4d-4ffb-96dc-1c6e40b6902f" providerId="ADAL" clId="{39C5089A-5093-4E7D-A68B-365EC8129CB9}" dt="2024-05-20T18:03:49.872" v="464"/>
          <ac:grpSpMkLst>
            <pc:docMk/>
            <pc:sldMk cId="2076105390" sldId="307"/>
            <ac:grpSpMk id="885" creationId="{A3513B31-8364-56BB-C082-3FA4ED70FFF8}"/>
          </ac:grpSpMkLst>
        </pc:grpChg>
        <pc:grpChg chg="mod">
          <ac:chgData name="Anna Sterner" userId="e34ade42-3f4d-4ffb-96dc-1c6e40b6902f" providerId="ADAL" clId="{39C5089A-5093-4E7D-A68B-365EC8129CB9}" dt="2024-05-20T18:03:49.872" v="464"/>
          <ac:grpSpMkLst>
            <pc:docMk/>
            <pc:sldMk cId="2076105390" sldId="307"/>
            <ac:grpSpMk id="889" creationId="{D57A28C9-1DAD-5947-E745-2A2F826B38CC}"/>
          </ac:grpSpMkLst>
        </pc:grpChg>
        <pc:grpChg chg="mod">
          <ac:chgData name="Anna Sterner" userId="e34ade42-3f4d-4ffb-96dc-1c6e40b6902f" providerId="ADAL" clId="{39C5089A-5093-4E7D-A68B-365EC8129CB9}" dt="2024-05-20T18:03:49.872" v="464"/>
          <ac:grpSpMkLst>
            <pc:docMk/>
            <pc:sldMk cId="2076105390" sldId="307"/>
            <ac:grpSpMk id="894" creationId="{EB940B47-C187-ADBB-75A2-264CA1091FA8}"/>
          </ac:grpSpMkLst>
        </pc:grpChg>
        <pc:grpChg chg="mod">
          <ac:chgData name="Anna Sterner" userId="e34ade42-3f4d-4ffb-96dc-1c6e40b6902f" providerId="ADAL" clId="{39C5089A-5093-4E7D-A68B-365EC8129CB9}" dt="2024-05-20T18:03:49.872" v="464"/>
          <ac:grpSpMkLst>
            <pc:docMk/>
            <pc:sldMk cId="2076105390" sldId="307"/>
            <ac:grpSpMk id="895" creationId="{6F86614E-DB5E-7A00-1BAB-3DDB7E8E1F51}"/>
          </ac:grpSpMkLst>
        </pc:grpChg>
        <pc:grpChg chg="mod">
          <ac:chgData name="Anna Sterner" userId="e34ade42-3f4d-4ffb-96dc-1c6e40b6902f" providerId="ADAL" clId="{39C5089A-5093-4E7D-A68B-365EC8129CB9}" dt="2024-05-20T18:03:49.872" v="464"/>
          <ac:grpSpMkLst>
            <pc:docMk/>
            <pc:sldMk cId="2076105390" sldId="307"/>
            <ac:grpSpMk id="897" creationId="{53ECB99B-D005-ABAE-C5FA-98360447BB54}"/>
          </ac:grpSpMkLst>
        </pc:grpChg>
        <pc:grpChg chg="mod">
          <ac:chgData name="Anna Sterner" userId="e34ade42-3f4d-4ffb-96dc-1c6e40b6902f" providerId="ADAL" clId="{39C5089A-5093-4E7D-A68B-365EC8129CB9}" dt="2024-05-20T18:03:49.872" v="464"/>
          <ac:grpSpMkLst>
            <pc:docMk/>
            <pc:sldMk cId="2076105390" sldId="307"/>
            <ac:grpSpMk id="903" creationId="{517D8E84-2B1C-0360-5CA0-55A142C52186}"/>
          </ac:grpSpMkLst>
        </pc:grpChg>
        <pc:grpChg chg="mod">
          <ac:chgData name="Anna Sterner" userId="e34ade42-3f4d-4ffb-96dc-1c6e40b6902f" providerId="ADAL" clId="{39C5089A-5093-4E7D-A68B-365EC8129CB9}" dt="2024-05-20T18:03:49.872" v="464"/>
          <ac:grpSpMkLst>
            <pc:docMk/>
            <pc:sldMk cId="2076105390" sldId="307"/>
            <ac:grpSpMk id="912" creationId="{D0EB743B-9EB8-1E4E-EBE8-656348928EB8}"/>
          </ac:grpSpMkLst>
        </pc:grpChg>
        <pc:grpChg chg="mod">
          <ac:chgData name="Anna Sterner" userId="e34ade42-3f4d-4ffb-96dc-1c6e40b6902f" providerId="ADAL" clId="{39C5089A-5093-4E7D-A68B-365EC8129CB9}" dt="2024-05-20T18:03:49.872" v="464"/>
          <ac:grpSpMkLst>
            <pc:docMk/>
            <pc:sldMk cId="2076105390" sldId="307"/>
            <ac:grpSpMk id="913" creationId="{080A7007-1DD4-EFDE-DFDE-5F2254F0BCE2}"/>
          </ac:grpSpMkLst>
        </pc:grpChg>
        <pc:grpChg chg="mod">
          <ac:chgData name="Anna Sterner" userId="e34ade42-3f4d-4ffb-96dc-1c6e40b6902f" providerId="ADAL" clId="{39C5089A-5093-4E7D-A68B-365EC8129CB9}" dt="2024-05-20T18:03:49.872" v="464"/>
          <ac:grpSpMkLst>
            <pc:docMk/>
            <pc:sldMk cId="2076105390" sldId="307"/>
            <ac:grpSpMk id="917" creationId="{02740434-A464-F213-9404-E2B8108A9208}"/>
          </ac:grpSpMkLst>
        </pc:grpChg>
        <pc:grpChg chg="mod">
          <ac:chgData name="Anna Sterner" userId="e34ade42-3f4d-4ffb-96dc-1c6e40b6902f" providerId="ADAL" clId="{39C5089A-5093-4E7D-A68B-365EC8129CB9}" dt="2024-05-20T18:03:49.872" v="464"/>
          <ac:grpSpMkLst>
            <pc:docMk/>
            <pc:sldMk cId="2076105390" sldId="307"/>
            <ac:grpSpMk id="919" creationId="{6FCB257C-1105-6290-512F-4131847E7707}"/>
          </ac:grpSpMkLst>
        </pc:grpChg>
        <pc:grpChg chg="mod">
          <ac:chgData name="Anna Sterner" userId="e34ade42-3f4d-4ffb-96dc-1c6e40b6902f" providerId="ADAL" clId="{39C5089A-5093-4E7D-A68B-365EC8129CB9}" dt="2024-05-20T18:03:49.872" v="464"/>
          <ac:grpSpMkLst>
            <pc:docMk/>
            <pc:sldMk cId="2076105390" sldId="307"/>
            <ac:grpSpMk id="920" creationId="{8C243F91-FD2F-9350-2EC8-D861567CF4FE}"/>
          </ac:grpSpMkLst>
        </pc:grpChg>
        <pc:grpChg chg="mod">
          <ac:chgData name="Anna Sterner" userId="e34ade42-3f4d-4ffb-96dc-1c6e40b6902f" providerId="ADAL" clId="{39C5089A-5093-4E7D-A68B-365EC8129CB9}" dt="2024-05-20T18:03:49.872" v="464"/>
          <ac:grpSpMkLst>
            <pc:docMk/>
            <pc:sldMk cId="2076105390" sldId="307"/>
            <ac:grpSpMk id="921" creationId="{5AD82ED1-6ED7-92A8-0A59-F4DFA447A787}"/>
          </ac:grpSpMkLst>
        </pc:grpChg>
        <pc:grpChg chg="mod">
          <ac:chgData name="Anna Sterner" userId="e34ade42-3f4d-4ffb-96dc-1c6e40b6902f" providerId="ADAL" clId="{39C5089A-5093-4E7D-A68B-365EC8129CB9}" dt="2024-05-20T18:03:49.872" v="464"/>
          <ac:grpSpMkLst>
            <pc:docMk/>
            <pc:sldMk cId="2076105390" sldId="307"/>
            <ac:grpSpMk id="924" creationId="{2CEAE70B-2407-9F25-9FDF-EF2A4D611F54}"/>
          </ac:grpSpMkLst>
        </pc:grpChg>
        <pc:grpChg chg="mod">
          <ac:chgData name="Anna Sterner" userId="e34ade42-3f4d-4ffb-96dc-1c6e40b6902f" providerId="ADAL" clId="{39C5089A-5093-4E7D-A68B-365EC8129CB9}" dt="2024-05-20T18:03:49.872" v="464"/>
          <ac:grpSpMkLst>
            <pc:docMk/>
            <pc:sldMk cId="2076105390" sldId="307"/>
            <ac:grpSpMk id="929" creationId="{BE5F94EA-C4CB-805F-61D6-18C29A95B504}"/>
          </ac:grpSpMkLst>
        </pc:grpChg>
        <pc:grpChg chg="mod">
          <ac:chgData name="Anna Sterner" userId="e34ade42-3f4d-4ffb-96dc-1c6e40b6902f" providerId="ADAL" clId="{39C5089A-5093-4E7D-A68B-365EC8129CB9}" dt="2024-05-20T18:03:49.872" v="464"/>
          <ac:grpSpMkLst>
            <pc:docMk/>
            <pc:sldMk cId="2076105390" sldId="307"/>
            <ac:grpSpMk id="931" creationId="{87BD3DCF-5E66-FCD9-E65A-12B7F9E825B8}"/>
          </ac:grpSpMkLst>
        </pc:grpChg>
        <pc:grpChg chg="mod">
          <ac:chgData name="Anna Sterner" userId="e34ade42-3f4d-4ffb-96dc-1c6e40b6902f" providerId="ADAL" clId="{39C5089A-5093-4E7D-A68B-365EC8129CB9}" dt="2024-05-20T18:03:49.872" v="464"/>
          <ac:grpSpMkLst>
            <pc:docMk/>
            <pc:sldMk cId="2076105390" sldId="307"/>
            <ac:grpSpMk id="934" creationId="{F93843B1-E079-9651-8497-7FA341C9D05B}"/>
          </ac:grpSpMkLst>
        </pc:grpChg>
        <pc:picChg chg="del">
          <ac:chgData name="Anna Sterner" userId="e34ade42-3f4d-4ffb-96dc-1c6e40b6902f" providerId="ADAL" clId="{39C5089A-5093-4E7D-A68B-365EC8129CB9}" dt="2024-05-20T18:03:46.452" v="463" actId="478"/>
          <ac:picMkLst>
            <pc:docMk/>
            <pc:sldMk cId="2076105390" sldId="307"/>
            <ac:picMk id="882" creationId="{965EF5FC-DBE2-2751-B863-FD278DD01D84}"/>
          </ac:picMkLst>
        </pc:picChg>
        <pc:picChg chg="mod">
          <ac:chgData name="Anna Sterner" userId="e34ade42-3f4d-4ffb-96dc-1c6e40b6902f" providerId="ADAL" clId="{39C5089A-5093-4E7D-A68B-365EC8129CB9}" dt="2024-05-20T18:03:49.872" v="464"/>
          <ac:picMkLst>
            <pc:docMk/>
            <pc:sldMk cId="2076105390" sldId="307"/>
            <ac:picMk id="890" creationId="{E1079AA5-0CD1-B8C4-4F38-818DEF374C0B}"/>
          </ac:picMkLst>
        </pc:picChg>
        <pc:picChg chg="mod">
          <ac:chgData name="Anna Sterner" userId="e34ade42-3f4d-4ffb-96dc-1c6e40b6902f" providerId="ADAL" clId="{39C5089A-5093-4E7D-A68B-365EC8129CB9}" dt="2024-05-20T18:03:49.872" v="464"/>
          <ac:picMkLst>
            <pc:docMk/>
            <pc:sldMk cId="2076105390" sldId="307"/>
            <ac:picMk id="891" creationId="{440EEB47-F07A-D6C2-94F8-756A72A9871C}"/>
          </ac:picMkLst>
        </pc:picChg>
        <pc:picChg chg="mod">
          <ac:chgData name="Anna Sterner" userId="e34ade42-3f4d-4ffb-96dc-1c6e40b6902f" providerId="ADAL" clId="{39C5089A-5093-4E7D-A68B-365EC8129CB9}" dt="2024-05-20T18:03:49.872" v="464"/>
          <ac:picMkLst>
            <pc:docMk/>
            <pc:sldMk cId="2076105390" sldId="307"/>
            <ac:picMk id="892" creationId="{87669817-62B6-FD1C-133B-FA3700FA0F8A}"/>
          </ac:picMkLst>
        </pc:picChg>
        <pc:picChg chg="mod">
          <ac:chgData name="Anna Sterner" userId="e34ade42-3f4d-4ffb-96dc-1c6e40b6902f" providerId="ADAL" clId="{39C5089A-5093-4E7D-A68B-365EC8129CB9}" dt="2024-05-20T18:03:49.872" v="464"/>
          <ac:picMkLst>
            <pc:docMk/>
            <pc:sldMk cId="2076105390" sldId="307"/>
            <ac:picMk id="893" creationId="{80F2A675-48C8-AD22-4E50-BB88BAE6FACF}"/>
          </ac:picMkLst>
        </pc:picChg>
        <pc:picChg chg="mod">
          <ac:chgData name="Anna Sterner" userId="e34ade42-3f4d-4ffb-96dc-1c6e40b6902f" providerId="ADAL" clId="{39C5089A-5093-4E7D-A68B-365EC8129CB9}" dt="2024-05-20T18:03:49.872" v="464"/>
          <ac:picMkLst>
            <pc:docMk/>
            <pc:sldMk cId="2076105390" sldId="307"/>
            <ac:picMk id="901" creationId="{CDE270A5-D333-689E-8149-6B926AFE41A9}"/>
          </ac:picMkLst>
        </pc:picChg>
        <pc:picChg chg="mod">
          <ac:chgData name="Anna Sterner" userId="e34ade42-3f4d-4ffb-96dc-1c6e40b6902f" providerId="ADAL" clId="{39C5089A-5093-4E7D-A68B-365EC8129CB9}" dt="2024-05-20T18:03:49.872" v="464"/>
          <ac:picMkLst>
            <pc:docMk/>
            <pc:sldMk cId="2076105390" sldId="307"/>
            <ac:picMk id="902" creationId="{F4BA5025-402E-0680-C8CA-775470755778}"/>
          </ac:picMkLst>
        </pc:picChg>
        <pc:picChg chg="mod">
          <ac:chgData name="Anna Sterner" userId="e34ade42-3f4d-4ffb-96dc-1c6e40b6902f" providerId="ADAL" clId="{39C5089A-5093-4E7D-A68B-365EC8129CB9}" dt="2024-05-20T18:03:49.872" v="464"/>
          <ac:picMkLst>
            <pc:docMk/>
            <pc:sldMk cId="2076105390" sldId="307"/>
            <ac:picMk id="915" creationId="{94295F0C-33BD-CC4B-6168-2B269F2984D5}"/>
          </ac:picMkLst>
        </pc:picChg>
        <pc:picChg chg="mod">
          <ac:chgData name="Anna Sterner" userId="e34ade42-3f4d-4ffb-96dc-1c6e40b6902f" providerId="ADAL" clId="{39C5089A-5093-4E7D-A68B-365EC8129CB9}" dt="2024-05-20T18:03:49.872" v="464"/>
          <ac:picMkLst>
            <pc:docMk/>
            <pc:sldMk cId="2076105390" sldId="307"/>
            <ac:picMk id="916" creationId="{7AF7E641-24B1-C73E-957B-83872C94B50D}"/>
          </ac:picMkLst>
        </pc:picChg>
        <pc:picChg chg="mod">
          <ac:chgData name="Anna Sterner" userId="e34ade42-3f4d-4ffb-96dc-1c6e40b6902f" providerId="ADAL" clId="{39C5089A-5093-4E7D-A68B-365EC8129CB9}" dt="2024-05-20T18:03:49.872" v="464"/>
          <ac:picMkLst>
            <pc:docMk/>
            <pc:sldMk cId="2076105390" sldId="307"/>
            <ac:picMk id="925" creationId="{B663F333-A8C4-0173-242F-FB1E4FA9FAE3}"/>
          </ac:picMkLst>
        </pc:picChg>
        <pc:picChg chg="mod">
          <ac:chgData name="Anna Sterner" userId="e34ade42-3f4d-4ffb-96dc-1c6e40b6902f" providerId="ADAL" clId="{39C5089A-5093-4E7D-A68B-365EC8129CB9}" dt="2024-05-20T18:03:49.872" v="464"/>
          <ac:picMkLst>
            <pc:docMk/>
            <pc:sldMk cId="2076105390" sldId="307"/>
            <ac:picMk id="936" creationId="{114E84D6-81E1-481B-1318-6821082A3B3C}"/>
          </ac:picMkLst>
        </pc:picChg>
        <pc:picChg chg="mod">
          <ac:chgData name="Anna Sterner" userId="e34ade42-3f4d-4ffb-96dc-1c6e40b6902f" providerId="ADAL" clId="{39C5089A-5093-4E7D-A68B-365EC8129CB9}" dt="2024-05-20T18:03:49.872" v="464"/>
          <ac:picMkLst>
            <pc:docMk/>
            <pc:sldMk cId="2076105390" sldId="307"/>
            <ac:picMk id="942" creationId="{DAA70A7B-B7FC-3C24-D15D-6004D93642BA}"/>
          </ac:picMkLst>
        </pc:picChg>
        <pc:picChg chg="mod">
          <ac:chgData name="Anna Sterner" userId="e34ade42-3f4d-4ffb-96dc-1c6e40b6902f" providerId="ADAL" clId="{39C5089A-5093-4E7D-A68B-365EC8129CB9}" dt="2024-05-20T18:03:49.872" v="464"/>
          <ac:picMkLst>
            <pc:docMk/>
            <pc:sldMk cId="2076105390" sldId="307"/>
            <ac:picMk id="947" creationId="{E1C13E65-0FD6-BE84-BDD7-DFF23611104B}"/>
          </ac:picMkLst>
        </pc:picChg>
        <pc:picChg chg="mod">
          <ac:chgData name="Anna Sterner" userId="e34ade42-3f4d-4ffb-96dc-1c6e40b6902f" providerId="ADAL" clId="{39C5089A-5093-4E7D-A68B-365EC8129CB9}" dt="2024-05-20T18:03:49.872" v="464"/>
          <ac:picMkLst>
            <pc:docMk/>
            <pc:sldMk cId="2076105390" sldId="307"/>
            <ac:picMk id="948" creationId="{F56E63A6-E413-0970-288D-BF41D6C9A36C}"/>
          </ac:picMkLst>
        </pc:picChg>
        <pc:picChg chg="mod">
          <ac:chgData name="Anna Sterner" userId="e34ade42-3f4d-4ffb-96dc-1c6e40b6902f" providerId="ADAL" clId="{39C5089A-5093-4E7D-A68B-365EC8129CB9}" dt="2024-05-20T18:03:49.872" v="464"/>
          <ac:picMkLst>
            <pc:docMk/>
            <pc:sldMk cId="2076105390" sldId="307"/>
            <ac:picMk id="949" creationId="{A8FF1DF1-9E7C-4058-56AB-DF91AEE83C69}"/>
          </ac:picMkLst>
        </pc:picChg>
        <pc:picChg chg="mod">
          <ac:chgData name="Anna Sterner" userId="e34ade42-3f4d-4ffb-96dc-1c6e40b6902f" providerId="ADAL" clId="{39C5089A-5093-4E7D-A68B-365EC8129CB9}" dt="2024-05-20T18:03:49.872" v="464"/>
          <ac:picMkLst>
            <pc:docMk/>
            <pc:sldMk cId="2076105390" sldId="307"/>
            <ac:picMk id="950" creationId="{69C7BAA3-952E-E92C-5FDE-5E6C8883787B}"/>
          </ac:picMkLst>
        </pc:picChg>
        <pc:picChg chg="mod">
          <ac:chgData name="Anna Sterner" userId="e34ade42-3f4d-4ffb-96dc-1c6e40b6902f" providerId="ADAL" clId="{39C5089A-5093-4E7D-A68B-365EC8129CB9}" dt="2024-05-20T18:03:49.872" v="464"/>
          <ac:picMkLst>
            <pc:docMk/>
            <pc:sldMk cId="2076105390" sldId="307"/>
            <ac:picMk id="951" creationId="{4CA4FC5C-43F9-158B-92EB-1492D84A5991}"/>
          </ac:picMkLst>
        </pc:picChg>
        <pc:picChg chg="mod">
          <ac:chgData name="Anna Sterner" userId="e34ade42-3f4d-4ffb-96dc-1c6e40b6902f" providerId="ADAL" clId="{39C5089A-5093-4E7D-A68B-365EC8129CB9}" dt="2024-05-20T18:03:49.872" v="464"/>
          <ac:picMkLst>
            <pc:docMk/>
            <pc:sldMk cId="2076105390" sldId="307"/>
            <ac:picMk id="954" creationId="{9BA60C83-3FE9-3653-02C0-3A21E1101DD0}"/>
          </ac:picMkLst>
        </pc:picChg>
        <pc:picChg chg="mod">
          <ac:chgData name="Anna Sterner" userId="e34ade42-3f4d-4ffb-96dc-1c6e40b6902f" providerId="ADAL" clId="{39C5089A-5093-4E7D-A68B-365EC8129CB9}" dt="2024-05-20T18:03:49.872" v="464"/>
          <ac:picMkLst>
            <pc:docMk/>
            <pc:sldMk cId="2076105390" sldId="307"/>
            <ac:picMk id="955" creationId="{26518F39-FE54-0F8F-02CB-BB8EA8B9D491}"/>
          </ac:picMkLst>
        </pc:picChg>
        <pc:picChg chg="mod">
          <ac:chgData name="Anna Sterner" userId="e34ade42-3f4d-4ffb-96dc-1c6e40b6902f" providerId="ADAL" clId="{39C5089A-5093-4E7D-A68B-365EC8129CB9}" dt="2024-05-20T18:03:49.872" v="464"/>
          <ac:picMkLst>
            <pc:docMk/>
            <pc:sldMk cId="2076105390" sldId="307"/>
            <ac:picMk id="969" creationId="{CCA917DC-0C0A-7304-3E3E-E8C41834A74C}"/>
          </ac:picMkLst>
        </pc:picChg>
        <pc:picChg chg="mod">
          <ac:chgData name="Anna Sterner" userId="e34ade42-3f4d-4ffb-96dc-1c6e40b6902f" providerId="ADAL" clId="{39C5089A-5093-4E7D-A68B-365EC8129CB9}" dt="2024-05-20T18:03:49.872" v="464"/>
          <ac:picMkLst>
            <pc:docMk/>
            <pc:sldMk cId="2076105390" sldId="307"/>
            <ac:picMk id="972" creationId="{0C86ED6C-D8E4-09A9-3E0D-DA391E24E427}"/>
          </ac:picMkLst>
        </pc:picChg>
        <pc:picChg chg="mod">
          <ac:chgData name="Anna Sterner" userId="e34ade42-3f4d-4ffb-96dc-1c6e40b6902f" providerId="ADAL" clId="{39C5089A-5093-4E7D-A68B-365EC8129CB9}" dt="2024-05-20T18:03:49.872" v="464"/>
          <ac:picMkLst>
            <pc:docMk/>
            <pc:sldMk cId="2076105390" sldId="307"/>
            <ac:picMk id="978" creationId="{38B84F94-83F1-52FC-EC99-E5F689E3834E}"/>
          </ac:picMkLst>
        </pc:picChg>
        <pc:picChg chg="mod">
          <ac:chgData name="Anna Sterner" userId="e34ade42-3f4d-4ffb-96dc-1c6e40b6902f" providerId="ADAL" clId="{39C5089A-5093-4E7D-A68B-365EC8129CB9}" dt="2024-05-20T18:03:49.872" v="464"/>
          <ac:picMkLst>
            <pc:docMk/>
            <pc:sldMk cId="2076105390" sldId="307"/>
            <ac:picMk id="979" creationId="{5B80DE6A-EF13-374C-4DD0-88591559BAF5}"/>
          </ac:picMkLst>
        </pc:picChg>
        <pc:picChg chg="mod">
          <ac:chgData name="Anna Sterner" userId="e34ade42-3f4d-4ffb-96dc-1c6e40b6902f" providerId="ADAL" clId="{39C5089A-5093-4E7D-A68B-365EC8129CB9}" dt="2024-05-20T18:03:49.872" v="464"/>
          <ac:picMkLst>
            <pc:docMk/>
            <pc:sldMk cId="2076105390" sldId="307"/>
            <ac:picMk id="986" creationId="{7445E929-B2AA-9DAB-C700-F9D05D97E86E}"/>
          </ac:picMkLst>
        </pc:picChg>
        <pc:picChg chg="mod">
          <ac:chgData name="Anna Sterner" userId="e34ade42-3f4d-4ffb-96dc-1c6e40b6902f" providerId="ADAL" clId="{39C5089A-5093-4E7D-A68B-365EC8129CB9}" dt="2024-05-20T18:03:49.872" v="464"/>
          <ac:picMkLst>
            <pc:docMk/>
            <pc:sldMk cId="2076105390" sldId="307"/>
            <ac:picMk id="987" creationId="{880F5D0B-FDF4-4C2A-2E1A-BD76FD874467}"/>
          </ac:picMkLst>
        </pc:picChg>
        <pc:picChg chg="mod">
          <ac:chgData name="Anna Sterner" userId="e34ade42-3f4d-4ffb-96dc-1c6e40b6902f" providerId="ADAL" clId="{39C5089A-5093-4E7D-A68B-365EC8129CB9}" dt="2024-05-20T18:03:49.872" v="464"/>
          <ac:picMkLst>
            <pc:docMk/>
            <pc:sldMk cId="2076105390" sldId="307"/>
            <ac:picMk id="988" creationId="{B3E1E841-0913-DF70-07F4-09BDACFD36BD}"/>
          </ac:picMkLst>
        </pc:picChg>
        <pc:picChg chg="mod">
          <ac:chgData name="Anna Sterner" userId="e34ade42-3f4d-4ffb-96dc-1c6e40b6902f" providerId="ADAL" clId="{39C5089A-5093-4E7D-A68B-365EC8129CB9}" dt="2024-05-20T18:03:49.872" v="464"/>
          <ac:picMkLst>
            <pc:docMk/>
            <pc:sldMk cId="2076105390" sldId="307"/>
            <ac:picMk id="990" creationId="{02AF5F12-156A-FB8D-26EB-42472CBCE426}"/>
          </ac:picMkLst>
        </pc:picChg>
        <pc:picChg chg="mod">
          <ac:chgData name="Anna Sterner" userId="e34ade42-3f4d-4ffb-96dc-1c6e40b6902f" providerId="ADAL" clId="{39C5089A-5093-4E7D-A68B-365EC8129CB9}" dt="2024-05-20T18:03:49.872" v="464"/>
          <ac:picMkLst>
            <pc:docMk/>
            <pc:sldMk cId="2076105390" sldId="307"/>
            <ac:picMk id="1016" creationId="{3759A14A-3C4E-8FFA-A373-051BAA18FDBD}"/>
          </ac:picMkLst>
        </pc:picChg>
        <pc:picChg chg="mod">
          <ac:chgData name="Anna Sterner" userId="e34ade42-3f4d-4ffb-96dc-1c6e40b6902f" providerId="ADAL" clId="{39C5089A-5093-4E7D-A68B-365EC8129CB9}" dt="2024-05-20T18:03:49.872" v="464"/>
          <ac:picMkLst>
            <pc:docMk/>
            <pc:sldMk cId="2076105390" sldId="307"/>
            <ac:picMk id="1017" creationId="{9078F769-C318-4DA8-147C-6A12CF5D4298}"/>
          </ac:picMkLst>
        </pc:picChg>
        <pc:picChg chg="mod">
          <ac:chgData name="Anna Sterner" userId="e34ade42-3f4d-4ffb-96dc-1c6e40b6902f" providerId="ADAL" clId="{39C5089A-5093-4E7D-A68B-365EC8129CB9}" dt="2024-05-20T18:03:49.872" v="464"/>
          <ac:picMkLst>
            <pc:docMk/>
            <pc:sldMk cId="2076105390" sldId="307"/>
            <ac:picMk id="1018" creationId="{716DE1C1-1F5B-2458-F278-5EEB81F3837D}"/>
          </ac:picMkLst>
        </pc:picChg>
        <pc:picChg chg="mod">
          <ac:chgData name="Anna Sterner" userId="e34ade42-3f4d-4ffb-96dc-1c6e40b6902f" providerId="ADAL" clId="{39C5089A-5093-4E7D-A68B-365EC8129CB9}" dt="2024-05-20T18:03:49.872" v="464"/>
          <ac:picMkLst>
            <pc:docMk/>
            <pc:sldMk cId="2076105390" sldId="307"/>
            <ac:picMk id="1020" creationId="{B6477776-64E4-501A-CA0F-148942F8F2DB}"/>
          </ac:picMkLst>
        </pc:picChg>
        <pc:picChg chg="mod">
          <ac:chgData name="Anna Sterner" userId="e34ade42-3f4d-4ffb-96dc-1c6e40b6902f" providerId="ADAL" clId="{39C5089A-5093-4E7D-A68B-365EC8129CB9}" dt="2024-05-20T18:03:49.872" v="464"/>
          <ac:picMkLst>
            <pc:docMk/>
            <pc:sldMk cId="2076105390" sldId="307"/>
            <ac:picMk id="1031" creationId="{95DE6640-A3A1-D213-649F-997F8E6FCE72}"/>
          </ac:picMkLst>
        </pc:picChg>
        <pc:picChg chg="mod">
          <ac:chgData name="Anna Sterner" userId="e34ade42-3f4d-4ffb-96dc-1c6e40b6902f" providerId="ADAL" clId="{39C5089A-5093-4E7D-A68B-365EC8129CB9}" dt="2024-05-20T18:03:49.872" v="464"/>
          <ac:picMkLst>
            <pc:docMk/>
            <pc:sldMk cId="2076105390" sldId="307"/>
            <ac:picMk id="1034" creationId="{07057FC0-2017-9FD1-9F4D-2E8F4C9D02B8}"/>
          </ac:picMkLst>
        </pc:picChg>
        <pc:picChg chg="mod">
          <ac:chgData name="Anna Sterner" userId="e34ade42-3f4d-4ffb-96dc-1c6e40b6902f" providerId="ADAL" clId="{39C5089A-5093-4E7D-A68B-365EC8129CB9}" dt="2024-05-20T18:03:49.872" v="464"/>
          <ac:picMkLst>
            <pc:docMk/>
            <pc:sldMk cId="2076105390" sldId="307"/>
            <ac:picMk id="1038" creationId="{388898E5-7808-D4A8-5B24-C01DBB4BE7D1}"/>
          </ac:picMkLst>
        </pc:picChg>
        <pc:picChg chg="mod">
          <ac:chgData name="Anna Sterner" userId="e34ade42-3f4d-4ffb-96dc-1c6e40b6902f" providerId="ADAL" clId="{39C5089A-5093-4E7D-A68B-365EC8129CB9}" dt="2024-05-20T18:03:49.872" v="464"/>
          <ac:picMkLst>
            <pc:docMk/>
            <pc:sldMk cId="2076105390" sldId="307"/>
            <ac:picMk id="1039" creationId="{3EC2A503-0A68-3ABF-FD06-BF615FA4ED8D}"/>
          </ac:picMkLst>
        </pc:picChg>
        <pc:picChg chg="mod">
          <ac:chgData name="Anna Sterner" userId="e34ade42-3f4d-4ffb-96dc-1c6e40b6902f" providerId="ADAL" clId="{39C5089A-5093-4E7D-A68B-365EC8129CB9}" dt="2024-05-20T18:03:49.872" v="464"/>
          <ac:picMkLst>
            <pc:docMk/>
            <pc:sldMk cId="2076105390" sldId="307"/>
            <ac:picMk id="1040" creationId="{79DD2A8D-5873-7C1E-6710-5FB16D278F69}"/>
          </ac:picMkLst>
        </pc:picChg>
        <pc:picChg chg="mod">
          <ac:chgData name="Anna Sterner" userId="e34ade42-3f4d-4ffb-96dc-1c6e40b6902f" providerId="ADAL" clId="{39C5089A-5093-4E7D-A68B-365EC8129CB9}" dt="2024-05-20T18:03:49.872" v="464"/>
          <ac:picMkLst>
            <pc:docMk/>
            <pc:sldMk cId="2076105390" sldId="307"/>
            <ac:picMk id="1041" creationId="{831E589D-903E-E9E8-7863-16D67F244729}"/>
          </ac:picMkLst>
        </pc:picChg>
        <pc:picChg chg="mod">
          <ac:chgData name="Anna Sterner" userId="e34ade42-3f4d-4ffb-96dc-1c6e40b6902f" providerId="ADAL" clId="{39C5089A-5093-4E7D-A68B-365EC8129CB9}" dt="2024-05-20T18:03:49.872" v="464"/>
          <ac:picMkLst>
            <pc:docMk/>
            <pc:sldMk cId="2076105390" sldId="307"/>
            <ac:picMk id="1042" creationId="{2A7CB599-3652-1DAC-CEAA-DA729BDFC176}"/>
          </ac:picMkLst>
        </pc:picChg>
        <pc:picChg chg="mod">
          <ac:chgData name="Anna Sterner" userId="e34ade42-3f4d-4ffb-96dc-1c6e40b6902f" providerId="ADAL" clId="{39C5089A-5093-4E7D-A68B-365EC8129CB9}" dt="2024-05-20T18:03:49.872" v="464"/>
          <ac:picMkLst>
            <pc:docMk/>
            <pc:sldMk cId="2076105390" sldId="307"/>
            <ac:picMk id="1043" creationId="{ECC79D7E-954D-5EE8-14FE-604B50A86036}"/>
          </ac:picMkLst>
        </pc:picChg>
        <pc:picChg chg="mod">
          <ac:chgData name="Anna Sterner" userId="e34ade42-3f4d-4ffb-96dc-1c6e40b6902f" providerId="ADAL" clId="{39C5089A-5093-4E7D-A68B-365EC8129CB9}" dt="2024-05-20T18:03:49.872" v="464"/>
          <ac:picMkLst>
            <pc:docMk/>
            <pc:sldMk cId="2076105390" sldId="307"/>
            <ac:picMk id="1049" creationId="{A4AD39C3-409E-4293-65B0-772D9830EC25}"/>
          </ac:picMkLst>
        </pc:picChg>
        <pc:picChg chg="mod">
          <ac:chgData name="Anna Sterner" userId="e34ade42-3f4d-4ffb-96dc-1c6e40b6902f" providerId="ADAL" clId="{39C5089A-5093-4E7D-A68B-365EC8129CB9}" dt="2024-05-20T18:03:49.872" v="464"/>
          <ac:picMkLst>
            <pc:docMk/>
            <pc:sldMk cId="2076105390" sldId="307"/>
            <ac:picMk id="1050" creationId="{F4704CB8-C3E0-D2FE-9968-322D7D6ED028}"/>
          </ac:picMkLst>
        </pc:picChg>
        <pc:picChg chg="mod">
          <ac:chgData name="Anna Sterner" userId="e34ade42-3f4d-4ffb-96dc-1c6e40b6902f" providerId="ADAL" clId="{39C5089A-5093-4E7D-A68B-365EC8129CB9}" dt="2024-05-20T18:03:49.872" v="464"/>
          <ac:picMkLst>
            <pc:docMk/>
            <pc:sldMk cId="2076105390" sldId="307"/>
            <ac:picMk id="1051" creationId="{3FE7A3D5-3D43-1934-190B-5B44075F3750}"/>
          </ac:picMkLst>
        </pc:picChg>
        <pc:picChg chg="mod">
          <ac:chgData name="Anna Sterner" userId="e34ade42-3f4d-4ffb-96dc-1c6e40b6902f" providerId="ADAL" clId="{39C5089A-5093-4E7D-A68B-365EC8129CB9}" dt="2024-05-20T18:03:49.872" v="464"/>
          <ac:picMkLst>
            <pc:docMk/>
            <pc:sldMk cId="2076105390" sldId="307"/>
            <ac:picMk id="1057" creationId="{37A2E1A5-3476-8CC7-0D3C-37CE238C49B8}"/>
          </ac:picMkLst>
        </pc:picChg>
        <pc:picChg chg="mod">
          <ac:chgData name="Anna Sterner" userId="e34ade42-3f4d-4ffb-96dc-1c6e40b6902f" providerId="ADAL" clId="{39C5089A-5093-4E7D-A68B-365EC8129CB9}" dt="2024-05-20T18:03:49.872" v="464"/>
          <ac:picMkLst>
            <pc:docMk/>
            <pc:sldMk cId="2076105390" sldId="307"/>
            <ac:picMk id="1058" creationId="{774D9284-EB04-3E49-DA9E-653EDA40D699}"/>
          </ac:picMkLst>
        </pc:picChg>
        <pc:picChg chg="mod">
          <ac:chgData name="Anna Sterner" userId="e34ade42-3f4d-4ffb-96dc-1c6e40b6902f" providerId="ADAL" clId="{39C5089A-5093-4E7D-A68B-365EC8129CB9}" dt="2024-05-20T18:03:49.872" v="464"/>
          <ac:picMkLst>
            <pc:docMk/>
            <pc:sldMk cId="2076105390" sldId="307"/>
            <ac:picMk id="1060" creationId="{2FA91305-FAF9-9514-EDD7-6420051F62D1}"/>
          </ac:picMkLst>
        </pc:picChg>
        <pc:picChg chg="mod">
          <ac:chgData name="Anna Sterner" userId="e34ade42-3f4d-4ffb-96dc-1c6e40b6902f" providerId="ADAL" clId="{39C5089A-5093-4E7D-A68B-365EC8129CB9}" dt="2024-05-20T18:03:49.872" v="464"/>
          <ac:picMkLst>
            <pc:docMk/>
            <pc:sldMk cId="2076105390" sldId="307"/>
            <ac:picMk id="1062" creationId="{38178C0E-3131-2274-2DE4-751C8F47A9A4}"/>
          </ac:picMkLst>
        </pc:picChg>
        <pc:picChg chg="mod">
          <ac:chgData name="Anna Sterner" userId="e34ade42-3f4d-4ffb-96dc-1c6e40b6902f" providerId="ADAL" clId="{39C5089A-5093-4E7D-A68B-365EC8129CB9}" dt="2024-05-20T18:03:49.872" v="464"/>
          <ac:picMkLst>
            <pc:docMk/>
            <pc:sldMk cId="2076105390" sldId="307"/>
            <ac:picMk id="1065" creationId="{E14C6BE6-848A-C291-47E6-E2AE6D8DBAB8}"/>
          </ac:picMkLst>
        </pc:picChg>
        <pc:picChg chg="mod">
          <ac:chgData name="Anna Sterner" userId="e34ade42-3f4d-4ffb-96dc-1c6e40b6902f" providerId="ADAL" clId="{39C5089A-5093-4E7D-A68B-365EC8129CB9}" dt="2024-05-20T18:03:49.872" v="464"/>
          <ac:picMkLst>
            <pc:docMk/>
            <pc:sldMk cId="2076105390" sldId="307"/>
            <ac:picMk id="1068" creationId="{C34DE5CB-60DC-94AB-C5F9-C5CE8346FE1F}"/>
          </ac:picMkLst>
        </pc:picChg>
        <pc:picChg chg="mod">
          <ac:chgData name="Anna Sterner" userId="e34ade42-3f4d-4ffb-96dc-1c6e40b6902f" providerId="ADAL" clId="{39C5089A-5093-4E7D-A68B-365EC8129CB9}" dt="2024-05-20T18:03:49.872" v="464"/>
          <ac:picMkLst>
            <pc:docMk/>
            <pc:sldMk cId="2076105390" sldId="307"/>
            <ac:picMk id="1070" creationId="{88A00644-39C5-B11D-38C2-F7EAFA51A58F}"/>
          </ac:picMkLst>
        </pc:picChg>
        <pc:picChg chg="mod">
          <ac:chgData name="Anna Sterner" userId="e34ade42-3f4d-4ffb-96dc-1c6e40b6902f" providerId="ADAL" clId="{39C5089A-5093-4E7D-A68B-365EC8129CB9}" dt="2024-05-20T18:03:49.872" v="464"/>
          <ac:picMkLst>
            <pc:docMk/>
            <pc:sldMk cId="2076105390" sldId="307"/>
            <ac:picMk id="1071" creationId="{E6BEA568-874F-69CA-012F-17460685BC1B}"/>
          </ac:picMkLst>
        </pc:picChg>
        <pc:picChg chg="mod">
          <ac:chgData name="Anna Sterner" userId="e34ade42-3f4d-4ffb-96dc-1c6e40b6902f" providerId="ADAL" clId="{39C5089A-5093-4E7D-A68B-365EC8129CB9}" dt="2024-05-20T18:03:49.872" v="464"/>
          <ac:picMkLst>
            <pc:docMk/>
            <pc:sldMk cId="2076105390" sldId="307"/>
            <ac:picMk id="1073" creationId="{A4E667B1-69F9-EB18-2F08-351B368F50E0}"/>
          </ac:picMkLst>
        </pc:picChg>
        <pc:picChg chg="mod">
          <ac:chgData name="Anna Sterner" userId="e34ade42-3f4d-4ffb-96dc-1c6e40b6902f" providerId="ADAL" clId="{39C5089A-5093-4E7D-A68B-365EC8129CB9}" dt="2024-05-20T18:03:49.872" v="464"/>
          <ac:picMkLst>
            <pc:docMk/>
            <pc:sldMk cId="2076105390" sldId="307"/>
            <ac:picMk id="1075" creationId="{541177B0-C95C-949E-30C4-87F003F3D5B4}"/>
          </ac:picMkLst>
        </pc:picChg>
        <pc:picChg chg="mod">
          <ac:chgData name="Anna Sterner" userId="e34ade42-3f4d-4ffb-96dc-1c6e40b6902f" providerId="ADAL" clId="{39C5089A-5093-4E7D-A68B-365EC8129CB9}" dt="2024-05-20T18:03:49.872" v="464"/>
          <ac:picMkLst>
            <pc:docMk/>
            <pc:sldMk cId="2076105390" sldId="307"/>
            <ac:picMk id="1096" creationId="{A171C5BA-DD82-72A9-5618-9925D3DBFCAF}"/>
          </ac:picMkLst>
        </pc:picChg>
        <pc:picChg chg="mod">
          <ac:chgData name="Anna Sterner" userId="e34ade42-3f4d-4ffb-96dc-1c6e40b6902f" providerId="ADAL" clId="{39C5089A-5093-4E7D-A68B-365EC8129CB9}" dt="2024-05-20T18:03:49.872" v="464"/>
          <ac:picMkLst>
            <pc:docMk/>
            <pc:sldMk cId="2076105390" sldId="307"/>
            <ac:picMk id="1097" creationId="{F1A11949-7CED-5C05-CB56-A8111477CC64}"/>
          </ac:picMkLst>
        </pc:picChg>
        <pc:picChg chg="mod">
          <ac:chgData name="Anna Sterner" userId="e34ade42-3f4d-4ffb-96dc-1c6e40b6902f" providerId="ADAL" clId="{39C5089A-5093-4E7D-A68B-365EC8129CB9}" dt="2024-05-20T18:03:49.872" v="464"/>
          <ac:picMkLst>
            <pc:docMk/>
            <pc:sldMk cId="2076105390" sldId="307"/>
            <ac:picMk id="1098" creationId="{DB3D0237-E1FF-AE75-8C74-56C2DF0497C7}"/>
          </ac:picMkLst>
        </pc:picChg>
        <pc:picChg chg="mod">
          <ac:chgData name="Anna Sterner" userId="e34ade42-3f4d-4ffb-96dc-1c6e40b6902f" providerId="ADAL" clId="{39C5089A-5093-4E7D-A68B-365EC8129CB9}" dt="2024-05-20T18:03:49.872" v="464"/>
          <ac:picMkLst>
            <pc:docMk/>
            <pc:sldMk cId="2076105390" sldId="307"/>
            <ac:picMk id="1099" creationId="{217EAA05-B824-F0CA-CCAC-4F5467941551}"/>
          </ac:picMkLst>
        </pc:picChg>
        <pc:picChg chg="mod">
          <ac:chgData name="Anna Sterner" userId="e34ade42-3f4d-4ffb-96dc-1c6e40b6902f" providerId="ADAL" clId="{39C5089A-5093-4E7D-A68B-365EC8129CB9}" dt="2024-05-20T18:03:49.872" v="464"/>
          <ac:picMkLst>
            <pc:docMk/>
            <pc:sldMk cId="2076105390" sldId="307"/>
            <ac:picMk id="1100" creationId="{13FD0792-4EE4-EF3C-DA0E-05396544A0DF}"/>
          </ac:picMkLst>
        </pc:picChg>
        <pc:picChg chg="mod">
          <ac:chgData name="Anna Sterner" userId="e34ade42-3f4d-4ffb-96dc-1c6e40b6902f" providerId="ADAL" clId="{39C5089A-5093-4E7D-A68B-365EC8129CB9}" dt="2024-05-20T18:03:49.872" v="464"/>
          <ac:picMkLst>
            <pc:docMk/>
            <pc:sldMk cId="2076105390" sldId="307"/>
            <ac:picMk id="1102" creationId="{43735C61-02C0-9B74-BCE8-E78C439E7E20}"/>
          </ac:picMkLst>
        </pc:picChg>
        <pc:picChg chg="mod">
          <ac:chgData name="Anna Sterner" userId="e34ade42-3f4d-4ffb-96dc-1c6e40b6902f" providerId="ADAL" clId="{39C5089A-5093-4E7D-A68B-365EC8129CB9}" dt="2024-05-20T18:03:49.872" v="464"/>
          <ac:picMkLst>
            <pc:docMk/>
            <pc:sldMk cId="2076105390" sldId="307"/>
            <ac:picMk id="1107" creationId="{3FF3AA6D-D713-4A9C-8CD9-1B1FE0AC01D7}"/>
          </ac:picMkLst>
        </pc:picChg>
        <pc:picChg chg="mod">
          <ac:chgData name="Anna Sterner" userId="e34ade42-3f4d-4ffb-96dc-1c6e40b6902f" providerId="ADAL" clId="{39C5089A-5093-4E7D-A68B-365EC8129CB9}" dt="2024-05-20T18:03:49.872" v="464"/>
          <ac:picMkLst>
            <pc:docMk/>
            <pc:sldMk cId="2076105390" sldId="307"/>
            <ac:picMk id="1108" creationId="{679067A4-D36D-70BB-7F81-262C232E6C5B}"/>
          </ac:picMkLst>
        </pc:picChg>
        <pc:picChg chg="mod">
          <ac:chgData name="Anna Sterner" userId="e34ade42-3f4d-4ffb-96dc-1c6e40b6902f" providerId="ADAL" clId="{39C5089A-5093-4E7D-A68B-365EC8129CB9}" dt="2024-05-20T18:03:49.872" v="464"/>
          <ac:picMkLst>
            <pc:docMk/>
            <pc:sldMk cId="2076105390" sldId="307"/>
            <ac:picMk id="1110" creationId="{4280FC94-7371-8413-AB59-C71BEA424731}"/>
          </ac:picMkLst>
        </pc:picChg>
        <pc:picChg chg="mod">
          <ac:chgData name="Anna Sterner" userId="e34ade42-3f4d-4ffb-96dc-1c6e40b6902f" providerId="ADAL" clId="{39C5089A-5093-4E7D-A68B-365EC8129CB9}" dt="2024-05-20T18:03:49.872" v="464"/>
          <ac:picMkLst>
            <pc:docMk/>
            <pc:sldMk cId="2076105390" sldId="307"/>
            <ac:picMk id="1111" creationId="{91CB6E63-B3A8-9E1A-4A14-11EB9B4919FF}"/>
          </ac:picMkLst>
        </pc:picChg>
        <pc:picChg chg="mod">
          <ac:chgData name="Anna Sterner" userId="e34ade42-3f4d-4ffb-96dc-1c6e40b6902f" providerId="ADAL" clId="{39C5089A-5093-4E7D-A68B-365EC8129CB9}" dt="2024-05-20T18:03:49.872" v="464"/>
          <ac:picMkLst>
            <pc:docMk/>
            <pc:sldMk cId="2076105390" sldId="307"/>
            <ac:picMk id="1112" creationId="{FFB9F49A-FDFA-559A-80E5-4C7BE0C33807}"/>
          </ac:picMkLst>
        </pc:picChg>
        <pc:picChg chg="mod">
          <ac:chgData name="Anna Sterner" userId="e34ade42-3f4d-4ffb-96dc-1c6e40b6902f" providerId="ADAL" clId="{39C5089A-5093-4E7D-A68B-365EC8129CB9}" dt="2024-05-20T18:03:49.872" v="464"/>
          <ac:picMkLst>
            <pc:docMk/>
            <pc:sldMk cId="2076105390" sldId="307"/>
            <ac:picMk id="1113" creationId="{10E1F68B-7A02-2C23-3C3E-A363BC44EFAF}"/>
          </ac:picMkLst>
        </pc:picChg>
        <pc:picChg chg="mod">
          <ac:chgData name="Anna Sterner" userId="e34ade42-3f4d-4ffb-96dc-1c6e40b6902f" providerId="ADAL" clId="{39C5089A-5093-4E7D-A68B-365EC8129CB9}" dt="2024-05-20T18:03:49.872" v="464"/>
          <ac:picMkLst>
            <pc:docMk/>
            <pc:sldMk cId="2076105390" sldId="307"/>
            <ac:picMk id="1116" creationId="{CD0988BC-CFFB-2687-16B7-351F191C2F25}"/>
          </ac:picMkLst>
        </pc:picChg>
        <pc:picChg chg="mod">
          <ac:chgData name="Anna Sterner" userId="e34ade42-3f4d-4ffb-96dc-1c6e40b6902f" providerId="ADAL" clId="{39C5089A-5093-4E7D-A68B-365EC8129CB9}" dt="2024-05-20T18:03:49.872" v="464"/>
          <ac:picMkLst>
            <pc:docMk/>
            <pc:sldMk cId="2076105390" sldId="307"/>
            <ac:picMk id="1118" creationId="{DBDB1B6D-AD37-89C0-47B2-B115F76E5D3F}"/>
          </ac:picMkLst>
        </pc:picChg>
        <pc:picChg chg="mod">
          <ac:chgData name="Anna Sterner" userId="e34ade42-3f4d-4ffb-96dc-1c6e40b6902f" providerId="ADAL" clId="{39C5089A-5093-4E7D-A68B-365EC8129CB9}" dt="2024-05-20T18:03:49.872" v="464"/>
          <ac:picMkLst>
            <pc:docMk/>
            <pc:sldMk cId="2076105390" sldId="307"/>
            <ac:picMk id="1121" creationId="{4EC64366-DD25-01E7-B5EA-C2D2EB9F0946}"/>
          </ac:picMkLst>
        </pc:picChg>
      </pc:sldChg>
      <pc:sldChg chg="addSp delSp modSp mod modNotesTx">
        <pc:chgData name="Anna Sterner" userId="e34ade42-3f4d-4ffb-96dc-1c6e40b6902f" providerId="ADAL" clId="{39C5089A-5093-4E7D-A68B-365EC8129CB9}" dt="2024-05-20T18:09:28.263" v="806" actId="20577"/>
        <pc:sldMkLst>
          <pc:docMk/>
          <pc:sldMk cId="3041520386" sldId="308"/>
        </pc:sldMkLst>
        <pc:spChg chg="del">
          <ac:chgData name="Anna Sterner" userId="e34ade42-3f4d-4ffb-96dc-1c6e40b6902f" providerId="ADAL" clId="{39C5089A-5093-4E7D-A68B-365EC8129CB9}" dt="2024-05-20T18:05:19.908" v="531" actId="478"/>
          <ac:spMkLst>
            <pc:docMk/>
            <pc:sldMk cId="3041520386" sldId="308"/>
            <ac:spMk id="14" creationId="{71E5EA89-1AAA-A825-11FE-1882B80FDB38}"/>
          </ac:spMkLst>
        </pc:spChg>
        <pc:spChg chg="del">
          <ac:chgData name="Anna Sterner" userId="e34ade42-3f4d-4ffb-96dc-1c6e40b6902f" providerId="ADAL" clId="{39C5089A-5093-4E7D-A68B-365EC8129CB9}" dt="2024-05-20T18:05:22.403" v="532" actId="478"/>
          <ac:spMkLst>
            <pc:docMk/>
            <pc:sldMk cId="3041520386" sldId="308"/>
            <ac:spMk id="15" creationId="{86F4F208-653D-1D60-CDEC-68F198AEAC90}"/>
          </ac:spMkLst>
        </pc:spChg>
        <pc:picChg chg="add mod">
          <ac:chgData name="Anna Sterner" userId="e34ade42-3f4d-4ffb-96dc-1c6e40b6902f" providerId="ADAL" clId="{39C5089A-5093-4E7D-A68B-365EC8129CB9}" dt="2024-05-20T18:06:56.877" v="582" actId="931"/>
          <ac:picMkLst>
            <pc:docMk/>
            <pc:sldMk cId="3041520386" sldId="308"/>
            <ac:picMk id="4" creationId="{231C5325-640B-BBE4-4514-9CFF4688FAEE}"/>
          </ac:picMkLst>
        </pc:picChg>
        <pc:picChg chg="add mod">
          <ac:chgData name="Anna Sterner" userId="e34ade42-3f4d-4ffb-96dc-1c6e40b6902f" providerId="ADAL" clId="{39C5089A-5093-4E7D-A68B-365EC8129CB9}" dt="2024-05-20T18:06:56.877" v="582" actId="931"/>
          <ac:picMkLst>
            <pc:docMk/>
            <pc:sldMk cId="3041520386" sldId="308"/>
            <ac:picMk id="6" creationId="{E1DAD2FD-71D4-125E-BAB3-9BED2F87899F}"/>
          </ac:picMkLst>
        </pc:picChg>
        <pc:picChg chg="add mod">
          <ac:chgData name="Anna Sterner" userId="e34ade42-3f4d-4ffb-96dc-1c6e40b6902f" providerId="ADAL" clId="{39C5089A-5093-4E7D-A68B-365EC8129CB9}" dt="2024-05-20T18:06:56.877" v="582" actId="931"/>
          <ac:picMkLst>
            <pc:docMk/>
            <pc:sldMk cId="3041520386" sldId="308"/>
            <ac:picMk id="8" creationId="{45179A70-8651-BA5B-69E0-BCE4504A6E51}"/>
          </ac:picMkLst>
        </pc:picChg>
        <pc:picChg chg="add mod">
          <ac:chgData name="Anna Sterner" userId="e34ade42-3f4d-4ffb-96dc-1c6e40b6902f" providerId="ADAL" clId="{39C5089A-5093-4E7D-A68B-365EC8129CB9}" dt="2024-05-20T18:06:56.877" v="582" actId="931"/>
          <ac:picMkLst>
            <pc:docMk/>
            <pc:sldMk cId="3041520386" sldId="308"/>
            <ac:picMk id="10" creationId="{58D3DF30-499D-D530-A0D3-5E7D5EE8A6C5}"/>
          </ac:picMkLst>
        </pc:picChg>
        <pc:picChg chg="del">
          <ac:chgData name="Anna Sterner" userId="e34ade42-3f4d-4ffb-96dc-1c6e40b6902f" providerId="ADAL" clId="{39C5089A-5093-4E7D-A68B-365EC8129CB9}" dt="2024-05-20T18:05:17.473" v="530" actId="478"/>
          <ac:picMkLst>
            <pc:docMk/>
            <pc:sldMk cId="3041520386" sldId="308"/>
            <ac:picMk id="12" creationId="{A56653A2-5531-FC9C-DB0F-D89C149D7808}"/>
          </ac:picMkLst>
        </pc:picChg>
        <pc:picChg chg="add mod">
          <ac:chgData name="Anna Sterner" userId="e34ade42-3f4d-4ffb-96dc-1c6e40b6902f" providerId="ADAL" clId="{39C5089A-5093-4E7D-A68B-365EC8129CB9}" dt="2024-05-20T18:06:56.877" v="582" actId="931"/>
          <ac:picMkLst>
            <pc:docMk/>
            <pc:sldMk cId="3041520386" sldId="308"/>
            <ac:picMk id="16" creationId="{6AD71AA2-27D4-69A7-E016-B505E928974D}"/>
          </ac:picMkLst>
        </pc:picChg>
        <pc:picChg chg="add mod">
          <ac:chgData name="Anna Sterner" userId="e34ade42-3f4d-4ffb-96dc-1c6e40b6902f" providerId="ADAL" clId="{39C5089A-5093-4E7D-A68B-365EC8129CB9}" dt="2024-05-20T18:06:56.877" v="582" actId="931"/>
          <ac:picMkLst>
            <pc:docMk/>
            <pc:sldMk cId="3041520386" sldId="308"/>
            <ac:picMk id="18" creationId="{C9BCB1BD-996F-D250-ED97-06CBB90BA5D0}"/>
          </ac:picMkLst>
        </pc:picChg>
        <pc:picChg chg="add mod">
          <ac:chgData name="Anna Sterner" userId="e34ade42-3f4d-4ffb-96dc-1c6e40b6902f" providerId="ADAL" clId="{39C5089A-5093-4E7D-A68B-365EC8129CB9}" dt="2024-05-20T18:07:12.380" v="597"/>
          <ac:picMkLst>
            <pc:docMk/>
            <pc:sldMk cId="3041520386" sldId="308"/>
            <ac:picMk id="20" creationId="{25B10FD1-EDEC-3F7F-71F3-5D7FA121456C}"/>
          </ac:picMkLst>
        </pc:picChg>
        <pc:picChg chg="add mod">
          <ac:chgData name="Anna Sterner" userId="e34ade42-3f4d-4ffb-96dc-1c6e40b6902f" providerId="ADAL" clId="{39C5089A-5093-4E7D-A68B-365EC8129CB9}" dt="2024-05-20T18:07:12.380" v="597"/>
          <ac:picMkLst>
            <pc:docMk/>
            <pc:sldMk cId="3041520386" sldId="308"/>
            <ac:picMk id="22" creationId="{7C1DFFF6-A440-D84C-91A6-B0CC067CA688}"/>
          </ac:picMkLst>
        </pc:picChg>
        <pc:picChg chg="add mod">
          <ac:chgData name="Anna Sterner" userId="e34ade42-3f4d-4ffb-96dc-1c6e40b6902f" providerId="ADAL" clId="{39C5089A-5093-4E7D-A68B-365EC8129CB9}" dt="2024-05-20T18:07:12.380" v="597"/>
          <ac:picMkLst>
            <pc:docMk/>
            <pc:sldMk cId="3041520386" sldId="308"/>
            <ac:picMk id="24" creationId="{A94A3962-41DF-308A-A163-38624DD21BE6}"/>
          </ac:picMkLst>
        </pc:picChg>
        <pc:picChg chg="add mod">
          <ac:chgData name="Anna Sterner" userId="e34ade42-3f4d-4ffb-96dc-1c6e40b6902f" providerId="ADAL" clId="{39C5089A-5093-4E7D-A68B-365EC8129CB9}" dt="2024-05-20T18:07:12.380" v="597"/>
          <ac:picMkLst>
            <pc:docMk/>
            <pc:sldMk cId="3041520386" sldId="308"/>
            <ac:picMk id="26" creationId="{D0EAE5BE-3D5F-D8A8-07D0-A7B0613EBD29}"/>
          </ac:picMkLst>
        </pc:picChg>
        <pc:picChg chg="add mod">
          <ac:chgData name="Anna Sterner" userId="e34ade42-3f4d-4ffb-96dc-1c6e40b6902f" providerId="ADAL" clId="{39C5089A-5093-4E7D-A68B-365EC8129CB9}" dt="2024-05-20T18:07:12.380" v="597"/>
          <ac:picMkLst>
            <pc:docMk/>
            <pc:sldMk cId="3041520386" sldId="308"/>
            <ac:picMk id="28" creationId="{FC75BE79-359F-9078-2317-94E4FF00483D}"/>
          </ac:picMkLst>
        </pc:picChg>
        <pc:picChg chg="add mod">
          <ac:chgData name="Anna Sterner" userId="e34ade42-3f4d-4ffb-96dc-1c6e40b6902f" providerId="ADAL" clId="{39C5089A-5093-4E7D-A68B-365EC8129CB9}" dt="2024-05-20T18:07:12.380" v="597"/>
          <ac:picMkLst>
            <pc:docMk/>
            <pc:sldMk cId="3041520386" sldId="308"/>
            <ac:picMk id="30" creationId="{07617722-CBA1-9680-19EB-7AF2F57C20E1}"/>
          </ac:picMkLst>
        </pc:picChg>
        <pc:picChg chg="add mod">
          <ac:chgData name="Anna Sterner" userId="e34ade42-3f4d-4ffb-96dc-1c6e40b6902f" providerId="ADAL" clId="{39C5089A-5093-4E7D-A68B-365EC8129CB9}" dt="2024-05-20T18:08:10.590" v="621" actId="1076"/>
          <ac:picMkLst>
            <pc:docMk/>
            <pc:sldMk cId="3041520386" sldId="308"/>
            <ac:picMk id="32" creationId="{C73546A8-2CD7-4105-D776-43A3B3BE2945}"/>
          </ac:picMkLst>
        </pc:picChg>
        <pc:picChg chg="add mod">
          <ac:chgData name="Anna Sterner" userId="e34ade42-3f4d-4ffb-96dc-1c6e40b6902f" providerId="ADAL" clId="{39C5089A-5093-4E7D-A68B-365EC8129CB9}" dt="2024-05-20T18:08:10.590" v="621" actId="1076"/>
          <ac:picMkLst>
            <pc:docMk/>
            <pc:sldMk cId="3041520386" sldId="308"/>
            <ac:picMk id="34" creationId="{F1C34ABA-935C-01EA-E185-A7AE3247D7F4}"/>
          </ac:picMkLst>
        </pc:picChg>
        <pc:picChg chg="add mod">
          <ac:chgData name="Anna Sterner" userId="e34ade42-3f4d-4ffb-96dc-1c6e40b6902f" providerId="ADAL" clId="{39C5089A-5093-4E7D-A68B-365EC8129CB9}" dt="2024-05-20T18:08:10.590" v="621" actId="1076"/>
          <ac:picMkLst>
            <pc:docMk/>
            <pc:sldMk cId="3041520386" sldId="308"/>
            <ac:picMk id="36" creationId="{1FB0F8AF-4700-DDB1-191F-61DC57426D82}"/>
          </ac:picMkLst>
        </pc:picChg>
        <pc:picChg chg="add mod">
          <ac:chgData name="Anna Sterner" userId="e34ade42-3f4d-4ffb-96dc-1c6e40b6902f" providerId="ADAL" clId="{39C5089A-5093-4E7D-A68B-365EC8129CB9}" dt="2024-05-20T18:08:10.590" v="621" actId="1076"/>
          <ac:picMkLst>
            <pc:docMk/>
            <pc:sldMk cId="3041520386" sldId="308"/>
            <ac:picMk id="38" creationId="{7525E907-211D-7FF9-133A-C7558E8DCDF3}"/>
          </ac:picMkLst>
        </pc:picChg>
        <pc:picChg chg="add mod">
          <ac:chgData name="Anna Sterner" userId="e34ade42-3f4d-4ffb-96dc-1c6e40b6902f" providerId="ADAL" clId="{39C5089A-5093-4E7D-A68B-365EC8129CB9}" dt="2024-05-20T18:08:10.590" v="621" actId="1076"/>
          <ac:picMkLst>
            <pc:docMk/>
            <pc:sldMk cId="3041520386" sldId="308"/>
            <ac:picMk id="40" creationId="{901D95D7-2EA5-0903-FB09-5D90C3486AA7}"/>
          </ac:picMkLst>
        </pc:picChg>
        <pc:picChg chg="add mod">
          <ac:chgData name="Anna Sterner" userId="e34ade42-3f4d-4ffb-96dc-1c6e40b6902f" providerId="ADAL" clId="{39C5089A-5093-4E7D-A68B-365EC8129CB9}" dt="2024-05-20T18:08:10.590" v="621" actId="1076"/>
          <ac:picMkLst>
            <pc:docMk/>
            <pc:sldMk cId="3041520386" sldId="308"/>
            <ac:picMk id="42" creationId="{3757BE6C-323F-E733-A3F0-74E472A92545}"/>
          </ac:picMkLst>
        </pc:picChg>
      </pc:sldChg>
      <pc:sldChg chg="del">
        <pc:chgData name="Anna Sterner" userId="e34ade42-3f4d-4ffb-96dc-1c6e40b6902f" providerId="ADAL" clId="{39C5089A-5093-4E7D-A68B-365EC8129CB9}" dt="2024-05-20T18:02:41.109" v="434" actId="47"/>
        <pc:sldMkLst>
          <pc:docMk/>
          <pc:sldMk cId="951211944" sldId="310"/>
        </pc:sldMkLst>
      </pc:sldChg>
      <pc:sldChg chg="del">
        <pc:chgData name="Anna Sterner" userId="e34ade42-3f4d-4ffb-96dc-1c6e40b6902f" providerId="ADAL" clId="{39C5089A-5093-4E7D-A68B-365EC8129CB9}" dt="2024-05-20T18:02:47.662" v="436" actId="47"/>
        <pc:sldMkLst>
          <pc:docMk/>
          <pc:sldMk cId="2150117555" sldId="311"/>
        </pc:sldMkLst>
      </pc:sldChg>
      <pc:sldChg chg="del">
        <pc:chgData name="Anna Sterner" userId="e34ade42-3f4d-4ffb-96dc-1c6e40b6902f" providerId="ADAL" clId="{39C5089A-5093-4E7D-A68B-365EC8129CB9}" dt="2024-05-20T18:09:39.918" v="807" actId="47"/>
        <pc:sldMkLst>
          <pc:docMk/>
          <pc:sldMk cId="563330404" sldId="312"/>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F13F5F3-06B3-EE47-BF43-708E2593BF64}" type="datetimeFigureOut">
              <a:rPr lang="en-US" smtClean="0"/>
              <a:t>6/11/2024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47B8CF6-C2C2-924C-96EF-0C0C9E05FEB2}" type="slidenum">
              <a:rPr lang="en-US" smtClean="0"/>
              <a:t>‹#›</a:t>
            </a:fld>
            <a:endParaRPr lang="en-US"/>
          </a:p>
        </p:txBody>
      </p:sp>
    </p:spTree>
    <p:extLst>
      <p:ext uri="{BB962C8B-B14F-4D97-AF65-F5344CB8AC3E}">
        <p14:creationId xmlns:p14="http://schemas.microsoft.com/office/powerpoint/2010/main" val="2945011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family.gonoodle.com/activities/clean-up" TargetMode="External"/><Relationship Id="rId2" Type="http://schemas.openxmlformats.org/officeDocument/2006/relationships/slide" Target="../slides/slide5.xml"/><Relationship Id="rId1" Type="http://schemas.openxmlformats.org/officeDocument/2006/relationships/notesMaster" Target="../notesMasters/notesMaster1.xml"/><Relationship Id="rId5" Type="http://schemas.openxmlformats.org/officeDocument/2006/relationships/hyperlink" Target="https://youtu.be/ZJFk87ZsHn0" TargetMode="External"/><Relationship Id="rId4" Type="http://schemas.openxmlformats.org/officeDocument/2006/relationships/hyperlink" Target="https://www.youtubekids.com/watch?v=ZJFk87ZsHn0"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 Session 10: Celebrate</a:t>
            </a:r>
            <a:r>
              <a:rPr lang="en-US" dirty="0"/>
              <a:t> </a:t>
            </a:r>
          </a:p>
          <a:p>
            <a:r>
              <a:rPr lang="en-US"/>
              <a:t> </a:t>
            </a:r>
          </a:p>
          <a:p>
            <a:r>
              <a:rPr lang="en-US" b="1" dirty="0"/>
              <a:t>Preparing the Teams (10-minutes)</a:t>
            </a:r>
            <a:r>
              <a:rPr lang="en-US" dirty="0"/>
              <a:t> </a:t>
            </a:r>
          </a:p>
          <a:p>
            <a:r>
              <a:rPr lang="en-US" dirty="0"/>
              <a:t>Welcome the children and any guests to the celebration and tell them what they will do during the event. The teams will use their ideas to build a model that represents the ship they would use to explore the oceans. They will also share their </a:t>
            </a:r>
            <a:r>
              <a:rPr lang="en-US" i="1" dirty="0"/>
              <a:t>Engineering Notebooks </a:t>
            </a:r>
            <a:r>
              <a:rPr lang="en-US" dirty="0"/>
              <a:t>with reviewers. The reviewing prompts used by the adults will help ensure teams can relate what they do at the event to the sessions they have completed. </a:t>
            </a:r>
          </a:p>
          <a:p>
            <a:r>
              <a:rPr lang="en-US"/>
              <a:t> </a:t>
            </a:r>
          </a:p>
          <a:p>
            <a:r>
              <a:rPr lang="en-US" b="1" dirty="0"/>
              <a:t>Tips for DURING THE EVENT:</a:t>
            </a:r>
            <a:r>
              <a:rPr lang="en-US" dirty="0"/>
              <a:t> </a:t>
            </a:r>
          </a:p>
          <a:p>
            <a:pPr marL="285750" indent="-285750">
              <a:buFont typeface="Arial"/>
              <a:buChar char="•"/>
              <a:tabLst>
                <a:tab pos="84455" algn="l"/>
              </a:tabLst>
            </a:pPr>
            <a:r>
              <a:rPr lang="en-US" i="1" dirty="0"/>
              <a:t>Lay out the mats so teams can build on them. You could push them together so two teams can work together.</a:t>
            </a:r>
            <a:r>
              <a:rPr lang="en-US" dirty="0"/>
              <a:t> </a:t>
            </a:r>
          </a:p>
          <a:p>
            <a:pPr marL="285750" indent="-285750">
              <a:buFont typeface="Arial"/>
              <a:buChar char="•"/>
              <a:tabLst>
                <a:tab pos="84455" algn="l"/>
              </a:tabLst>
            </a:pPr>
            <a:r>
              <a:rPr lang="en-US" i="1" dirty="0"/>
              <a:t>Assign at least one adult reviewer with each pair of teams.</a:t>
            </a:r>
            <a:r>
              <a:rPr lang="en-US" dirty="0"/>
              <a:t> </a:t>
            </a:r>
          </a:p>
          <a:p>
            <a:pPr marL="285750" indent="-285750">
              <a:buFont typeface="Arial"/>
              <a:buChar char="•"/>
              <a:tabLst>
                <a:tab pos="84455" algn="l"/>
              </a:tabLst>
            </a:pPr>
            <a:r>
              <a:rPr lang="en-US" i="1" dirty="0"/>
              <a:t>Get the kids excited for the final challenge.</a:t>
            </a:r>
            <a:r>
              <a:rPr lang="en-US" dirty="0"/>
              <a:t> </a:t>
            </a:r>
          </a:p>
          <a:p>
            <a:pPr marL="285750" indent="-285750">
              <a:buFont typeface="Arial"/>
              <a:buChar char="•"/>
              <a:tabLst>
                <a:tab pos="84455" algn="l"/>
              </a:tabLst>
            </a:pPr>
            <a:r>
              <a:rPr lang="en-US" i="1" dirty="0"/>
              <a:t>Ensure the reviewers talk with the children.</a:t>
            </a:r>
            <a:r>
              <a:rPr lang="en-US" dirty="0"/>
              <a:t> </a:t>
            </a:r>
          </a:p>
          <a:p>
            <a:pPr marL="285750" indent="-285750">
              <a:buFont typeface="Arial"/>
              <a:buChar char="•"/>
              <a:tabLst>
                <a:tab pos="84455" algn="l"/>
              </a:tabLst>
            </a:pPr>
            <a:r>
              <a:rPr lang="en-US" i="1" dirty="0"/>
              <a:t>Hand out certificates at the end of the celebration.</a:t>
            </a:r>
            <a:r>
              <a:rPr lang="en-US" dirty="0"/>
              <a:t> </a:t>
            </a:r>
          </a:p>
          <a:p>
            <a:pPr marL="285750" indent="-285750">
              <a:buFont typeface="Arial"/>
              <a:buChar char="•"/>
              <a:tabLst>
                <a:tab pos="84455" algn="l"/>
              </a:tabLst>
            </a:pPr>
            <a:r>
              <a:rPr lang="en-US" i="1" dirty="0"/>
              <a:t>Have fun and celebrate the children’s achievements.</a:t>
            </a:r>
            <a:r>
              <a:rPr lang="en-US" dirty="0"/>
              <a:t> </a:t>
            </a:r>
          </a:p>
          <a:p>
            <a:r>
              <a:rPr lang="en-US"/>
              <a:t> </a:t>
            </a:r>
          </a:p>
          <a:p>
            <a:r>
              <a:rPr lang="en-US" i="1" dirty="0"/>
              <a:t>It is important that teams can relate what they do at the event to the sessions they have completed.</a:t>
            </a:r>
            <a:endParaRPr lang="en-US" dirty="0"/>
          </a:p>
          <a:p>
            <a:endParaRPr lang="en-US" b="1" dirty="0">
              <a:latin typeface="Calibri"/>
              <a:ea typeface="Calibri"/>
              <a:cs typeface="Calibri"/>
            </a:endParaRP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47B8CF6-C2C2-924C-96EF-0C0C9E05FEB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29572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r>
              <a:rPr lang="en-US" b="1"/>
              <a:t> Final Challenge (30+ minutes)</a:t>
            </a:r>
            <a:r>
              <a:rPr lang="en-US" dirty="0"/>
              <a:t> </a:t>
            </a:r>
          </a:p>
          <a:p>
            <a:r>
              <a:rPr lang="en-US" b="0"/>
              <a:t>At</a:t>
            </a:r>
            <a:r>
              <a:rPr lang="en-US"/>
              <a:t> </a:t>
            </a:r>
            <a:r>
              <a:rPr lang="en-US" b="0"/>
              <a:t>the</a:t>
            </a:r>
            <a:r>
              <a:rPr lang="en-US"/>
              <a:t> </a:t>
            </a:r>
            <a:r>
              <a:rPr lang="en-US" b="0"/>
              <a:t>event,</a:t>
            </a:r>
            <a:r>
              <a:rPr lang="en-US"/>
              <a:t> </a:t>
            </a:r>
            <a:r>
              <a:rPr lang="en-US" b="0"/>
              <a:t>challenge</a:t>
            </a:r>
            <a:r>
              <a:rPr lang="en-US"/>
              <a:t> </a:t>
            </a:r>
            <a:r>
              <a:rPr lang="en-US" b="0"/>
              <a:t>the</a:t>
            </a:r>
            <a:r>
              <a:rPr lang="en-US"/>
              <a:t> </a:t>
            </a:r>
            <a:r>
              <a:rPr lang="en-US" b="0"/>
              <a:t>teams</a:t>
            </a:r>
            <a:r>
              <a:rPr lang="en-US"/>
              <a:t> </a:t>
            </a:r>
            <a:r>
              <a:rPr lang="en-US" b="0"/>
              <a:t>to</a:t>
            </a:r>
            <a:r>
              <a:rPr lang="en-US"/>
              <a:t> </a:t>
            </a:r>
            <a:r>
              <a:rPr lang="en-US" b="0"/>
              <a:t>build</a:t>
            </a:r>
            <a:r>
              <a:rPr lang="en-US"/>
              <a:t> </a:t>
            </a:r>
            <a:r>
              <a:rPr lang="en-US" b="0"/>
              <a:t>the</a:t>
            </a:r>
            <a:r>
              <a:rPr lang="en-US"/>
              <a:t> </a:t>
            </a:r>
            <a:r>
              <a:rPr lang="en-US" b="0"/>
              <a:t>following</a:t>
            </a:r>
            <a:r>
              <a:rPr lang="en-US"/>
              <a:t> </a:t>
            </a:r>
            <a:r>
              <a:rPr lang="en-US" b="0"/>
              <a:t>models</a:t>
            </a:r>
            <a:r>
              <a:rPr lang="en-US"/>
              <a:t> </a:t>
            </a:r>
            <a:r>
              <a:rPr lang="en-US" b="0"/>
              <a:t>on</a:t>
            </a:r>
            <a:r>
              <a:rPr lang="en-US"/>
              <a:t> </a:t>
            </a:r>
            <a:r>
              <a:rPr lang="en-US" b="0"/>
              <a:t>the</a:t>
            </a:r>
            <a:r>
              <a:rPr lang="en-US"/>
              <a:t> </a:t>
            </a:r>
            <a:r>
              <a:rPr lang="en-US" b="0"/>
              <a:t>Discover</a:t>
            </a:r>
            <a:r>
              <a:rPr lang="en-US"/>
              <a:t> </a:t>
            </a:r>
            <a:r>
              <a:rPr lang="en-US" b="0"/>
              <a:t>mat:</a:t>
            </a:r>
            <a:r>
              <a:rPr lang="en-US"/>
              <a:t> </a:t>
            </a:r>
          </a:p>
          <a:p>
            <a:pPr marL="285750" indent="-285750">
              <a:buFont typeface="Arial"/>
              <a:buChar char="•"/>
              <a:tabLst>
                <a:tab pos="155575" algn="l"/>
              </a:tabLst>
            </a:pPr>
            <a:r>
              <a:rPr lang="en-US" b="0"/>
              <a:t>The</a:t>
            </a:r>
            <a:r>
              <a:rPr lang="en-US"/>
              <a:t> </a:t>
            </a:r>
            <a:r>
              <a:rPr lang="en-US" b="0"/>
              <a:t>complete</a:t>
            </a:r>
            <a:r>
              <a:rPr lang="en-US"/>
              <a:t> </a:t>
            </a:r>
            <a:r>
              <a:rPr lang="en-US" b="0"/>
              <a:t>Discover</a:t>
            </a:r>
            <a:r>
              <a:rPr lang="en-US"/>
              <a:t> </a:t>
            </a:r>
            <a:r>
              <a:rPr lang="en-US" b="0"/>
              <a:t>set</a:t>
            </a:r>
            <a:r>
              <a:rPr lang="en-US"/>
              <a:t> </a:t>
            </a:r>
          </a:p>
          <a:p>
            <a:pPr marL="285750" indent="-285750">
              <a:buFont typeface="Arial"/>
              <a:buChar char="•"/>
              <a:tabLst>
                <a:tab pos="156210" algn="l"/>
              </a:tabLst>
            </a:pPr>
            <a:r>
              <a:rPr lang="en-US" b="0" dirty="0"/>
              <a:t>A</a:t>
            </a:r>
            <a:r>
              <a:rPr lang="en-US" dirty="0"/>
              <a:t> </a:t>
            </a:r>
            <a:r>
              <a:rPr lang="en-US" b="0" dirty="0"/>
              <a:t>ship</a:t>
            </a:r>
            <a:r>
              <a:rPr lang="en-US" dirty="0"/>
              <a:t> </a:t>
            </a:r>
            <a:r>
              <a:rPr lang="en-US" b="0" dirty="0"/>
              <a:t>or</a:t>
            </a:r>
            <a:r>
              <a:rPr lang="en-US" dirty="0"/>
              <a:t> </a:t>
            </a:r>
            <a:r>
              <a:rPr lang="en-US" b="0" dirty="0"/>
              <a:t>other</a:t>
            </a:r>
            <a:r>
              <a:rPr lang="en-US" dirty="0"/>
              <a:t> </a:t>
            </a:r>
            <a:r>
              <a:rPr lang="en-US" b="0" dirty="0"/>
              <a:t>ocean</a:t>
            </a:r>
            <a:r>
              <a:rPr lang="en-US" dirty="0"/>
              <a:t> </a:t>
            </a:r>
            <a:r>
              <a:rPr lang="en-US" b="0" dirty="0"/>
              <a:t>vessel</a:t>
            </a:r>
            <a:r>
              <a:rPr lang="en-US" dirty="0"/>
              <a:t> </a:t>
            </a:r>
            <a:r>
              <a:rPr lang="en-US" b="0" dirty="0"/>
              <a:t>with</a:t>
            </a:r>
            <a:r>
              <a:rPr lang="en-US" dirty="0"/>
              <a:t> </a:t>
            </a:r>
            <a:r>
              <a:rPr lang="en-US" b="0" dirty="0"/>
              <a:t>at</a:t>
            </a:r>
            <a:r>
              <a:rPr lang="en-US" dirty="0"/>
              <a:t> </a:t>
            </a:r>
            <a:r>
              <a:rPr lang="en-US" b="0" dirty="0"/>
              <a:t>least</a:t>
            </a:r>
            <a:r>
              <a:rPr lang="en-US" dirty="0"/>
              <a:t> </a:t>
            </a:r>
            <a:r>
              <a:rPr lang="en-US" b="0" dirty="0"/>
              <a:t>one</a:t>
            </a:r>
            <a:r>
              <a:rPr lang="en-US" dirty="0"/>
              <a:t> </a:t>
            </a:r>
            <a:r>
              <a:rPr lang="en-US" b="0" dirty="0"/>
              <a:t>tool</a:t>
            </a:r>
            <a:r>
              <a:rPr lang="en-US" dirty="0"/>
              <a:t> </a:t>
            </a:r>
            <a:r>
              <a:rPr lang="en-US" b="0" dirty="0"/>
              <a:t>or</a:t>
            </a:r>
            <a:r>
              <a:rPr lang="en-US" dirty="0"/>
              <a:t> </a:t>
            </a:r>
            <a:r>
              <a:rPr lang="en-US" b="0" dirty="0"/>
              <a:t>piece</a:t>
            </a:r>
            <a:r>
              <a:rPr lang="en-US" dirty="0"/>
              <a:t> </a:t>
            </a:r>
            <a:r>
              <a:rPr lang="en-US" b="0" dirty="0"/>
              <a:t>of</a:t>
            </a:r>
            <a:r>
              <a:rPr lang="en-US" dirty="0"/>
              <a:t> </a:t>
            </a:r>
            <a:r>
              <a:rPr lang="en-US" b="0" dirty="0"/>
              <a:t>equipment.</a:t>
            </a:r>
            <a:r>
              <a:rPr lang="en-US" dirty="0"/>
              <a:t> </a:t>
            </a:r>
            <a:r>
              <a:rPr lang="en-US" b="0" dirty="0"/>
              <a:t>They</a:t>
            </a:r>
            <a:r>
              <a:rPr lang="en-US" dirty="0"/>
              <a:t> </a:t>
            </a:r>
            <a:r>
              <a:rPr lang="en-US" b="0" dirty="0"/>
              <a:t>can</a:t>
            </a:r>
            <a:r>
              <a:rPr lang="en-US" dirty="0"/>
              <a:t> </a:t>
            </a:r>
            <a:r>
              <a:rPr lang="en-US" b="0" dirty="0"/>
              <a:t>build</a:t>
            </a:r>
            <a:r>
              <a:rPr lang="en-US" dirty="0"/>
              <a:t> </a:t>
            </a:r>
            <a:r>
              <a:rPr lang="en-US" b="0" dirty="0"/>
              <a:t>the</a:t>
            </a:r>
            <a:r>
              <a:rPr lang="en-US" dirty="0"/>
              <a:t> </a:t>
            </a:r>
            <a:r>
              <a:rPr lang="en-US" b="0" dirty="0"/>
              <a:t>futuristic</a:t>
            </a:r>
            <a:r>
              <a:rPr lang="en-US" dirty="0"/>
              <a:t> </a:t>
            </a:r>
            <a:r>
              <a:rPr lang="en-US" b="0" dirty="0"/>
              <a:t>ship</a:t>
            </a:r>
            <a:r>
              <a:rPr lang="en-US" dirty="0"/>
              <a:t> </a:t>
            </a:r>
            <a:r>
              <a:rPr lang="en-US" b="0" dirty="0"/>
              <a:t>they</a:t>
            </a:r>
            <a:r>
              <a:rPr lang="en-US" dirty="0"/>
              <a:t> </a:t>
            </a:r>
            <a:r>
              <a:rPr lang="en-US" b="0" dirty="0"/>
              <a:t>created</a:t>
            </a:r>
            <a:r>
              <a:rPr lang="en-US" dirty="0"/>
              <a:t> </a:t>
            </a:r>
            <a:r>
              <a:rPr lang="en-US" b="0" dirty="0"/>
              <a:t>in</a:t>
            </a:r>
            <a:r>
              <a:rPr lang="en-US" dirty="0"/>
              <a:t> </a:t>
            </a:r>
            <a:r>
              <a:rPr lang="en-US" b="0" dirty="0"/>
              <a:t>Session</a:t>
            </a:r>
            <a:r>
              <a:rPr lang="en-US" dirty="0"/>
              <a:t> </a:t>
            </a:r>
            <a:r>
              <a:rPr lang="en-US" b="0" dirty="0"/>
              <a:t>9.</a:t>
            </a:r>
            <a:r>
              <a:rPr lang="en-US" dirty="0"/>
              <a:t> </a:t>
            </a:r>
            <a:r>
              <a:rPr lang="en-US" b="0" dirty="0"/>
              <a:t>It’s</a:t>
            </a:r>
            <a:r>
              <a:rPr lang="en-US" dirty="0"/>
              <a:t> </a:t>
            </a:r>
            <a:r>
              <a:rPr lang="en-US" b="0" dirty="0"/>
              <a:t>okay</a:t>
            </a:r>
            <a:r>
              <a:rPr lang="en-US" dirty="0"/>
              <a:t> </a:t>
            </a:r>
            <a:r>
              <a:rPr lang="en-US" b="0" dirty="0"/>
              <a:t>if</a:t>
            </a:r>
            <a:r>
              <a:rPr lang="en-US" dirty="0"/>
              <a:t> </a:t>
            </a:r>
            <a:r>
              <a:rPr lang="en-US" b="0" dirty="0"/>
              <a:t>they</a:t>
            </a:r>
            <a:r>
              <a:rPr lang="en-US" dirty="0"/>
              <a:t> </a:t>
            </a:r>
            <a:r>
              <a:rPr lang="en-US" b="0" dirty="0"/>
              <a:t>use</a:t>
            </a:r>
            <a:r>
              <a:rPr lang="en-US" dirty="0"/>
              <a:t> </a:t>
            </a:r>
            <a:r>
              <a:rPr lang="en-US" b="0" dirty="0"/>
              <a:t>some</a:t>
            </a:r>
            <a:r>
              <a:rPr lang="en-US" dirty="0"/>
              <a:t> </a:t>
            </a:r>
            <a:r>
              <a:rPr lang="en-US" b="0" dirty="0"/>
              <a:t>of</a:t>
            </a:r>
            <a:r>
              <a:rPr lang="en-US" dirty="0"/>
              <a:t> </a:t>
            </a:r>
            <a:r>
              <a:rPr lang="en-US" b="0" dirty="0"/>
              <a:t>the</a:t>
            </a:r>
            <a:r>
              <a:rPr lang="en-US" dirty="0"/>
              <a:t> </a:t>
            </a:r>
            <a:r>
              <a:rPr lang="en-US" b="0" dirty="0"/>
              <a:t>Discover</a:t>
            </a:r>
            <a:r>
              <a:rPr lang="en-US" dirty="0"/>
              <a:t> </a:t>
            </a:r>
            <a:r>
              <a:rPr lang="en-US" b="0" dirty="0"/>
              <a:t>set</a:t>
            </a:r>
            <a:r>
              <a:rPr lang="en-US" dirty="0"/>
              <a:t> </a:t>
            </a:r>
            <a:r>
              <a:rPr lang="en-US" b="0" dirty="0"/>
              <a:t>in</a:t>
            </a:r>
            <a:r>
              <a:rPr lang="en-US" dirty="0"/>
              <a:t> </a:t>
            </a:r>
            <a:r>
              <a:rPr lang="en-US" b="0" dirty="0"/>
              <a:t>their</a:t>
            </a:r>
            <a:r>
              <a:rPr lang="en-US" dirty="0"/>
              <a:t> </a:t>
            </a:r>
            <a:r>
              <a:rPr lang="en-US" b="0" dirty="0"/>
              <a:t>ship</a:t>
            </a:r>
            <a:r>
              <a:rPr lang="en-US" dirty="0"/>
              <a:t> </a:t>
            </a:r>
            <a:r>
              <a:rPr lang="en-US" b="0" dirty="0"/>
              <a:t>model.</a:t>
            </a:r>
            <a:r>
              <a:rPr lang="en-US" dirty="0"/>
              <a:t> </a:t>
            </a:r>
            <a:endParaRPr lang="en-US" dirty="0">
              <a:ea typeface="Calibri"/>
              <a:cs typeface="Calibri"/>
            </a:endParaRPr>
          </a:p>
          <a:p>
            <a:pPr>
              <a:tabLst>
                <a:tab pos="156210" algn="l"/>
              </a:tabLst>
            </a:pPr>
            <a:r>
              <a:rPr lang="en-US" dirty="0"/>
              <a:t> </a:t>
            </a:r>
            <a:endParaRPr lang="en-US" dirty="0">
              <a:ea typeface="Calibri"/>
              <a:cs typeface="Calibri"/>
            </a:endParaRPr>
          </a:p>
          <a:p>
            <a:r>
              <a:rPr lang="en-US" b="0" dirty="0"/>
              <a:t>After</a:t>
            </a:r>
            <a:r>
              <a:rPr lang="en-US" dirty="0"/>
              <a:t> </a:t>
            </a:r>
            <a:r>
              <a:rPr lang="en-US" b="0" dirty="0"/>
              <a:t>10</a:t>
            </a:r>
            <a:r>
              <a:rPr lang="en-US" dirty="0"/>
              <a:t> </a:t>
            </a:r>
            <a:r>
              <a:rPr lang="en-US" b="0" dirty="0"/>
              <a:t>minutes,</a:t>
            </a:r>
            <a:r>
              <a:rPr lang="en-US" dirty="0"/>
              <a:t> </a:t>
            </a:r>
            <a:r>
              <a:rPr lang="en-US" b="0" dirty="0"/>
              <a:t>the</a:t>
            </a:r>
            <a:r>
              <a:rPr lang="en-US" dirty="0"/>
              <a:t> </a:t>
            </a:r>
            <a:r>
              <a:rPr lang="en-US" b="0" dirty="0"/>
              <a:t>children</a:t>
            </a:r>
            <a:r>
              <a:rPr lang="en-US" dirty="0"/>
              <a:t> </a:t>
            </a:r>
            <a:r>
              <a:rPr lang="en-US" b="0" dirty="0"/>
              <a:t>can</a:t>
            </a:r>
            <a:r>
              <a:rPr lang="en-US" dirty="0"/>
              <a:t> </a:t>
            </a:r>
            <a:r>
              <a:rPr lang="en-US" b="0" dirty="0"/>
              <a:t>continue</a:t>
            </a:r>
            <a:r>
              <a:rPr lang="en-US" dirty="0"/>
              <a:t> </a:t>
            </a:r>
            <a:r>
              <a:rPr lang="en-US" b="0" dirty="0"/>
              <a:t>to</a:t>
            </a:r>
            <a:r>
              <a:rPr lang="en-US" dirty="0"/>
              <a:t> </a:t>
            </a:r>
            <a:r>
              <a:rPr lang="en-US" b="0" dirty="0"/>
              <a:t>work</a:t>
            </a:r>
            <a:r>
              <a:rPr lang="en-US" dirty="0"/>
              <a:t> </a:t>
            </a:r>
            <a:r>
              <a:rPr lang="en-US" b="0" dirty="0"/>
              <a:t>with</a:t>
            </a:r>
            <a:r>
              <a:rPr lang="en-US" dirty="0"/>
              <a:t> </a:t>
            </a:r>
            <a:r>
              <a:rPr lang="en-US" b="0" dirty="0"/>
              <a:t>their</a:t>
            </a:r>
            <a:r>
              <a:rPr lang="en-US" dirty="0"/>
              <a:t> </a:t>
            </a:r>
            <a:r>
              <a:rPr lang="en-US" b="0" dirty="0"/>
              <a:t>team</a:t>
            </a:r>
            <a:r>
              <a:rPr lang="en-US" dirty="0"/>
              <a:t> </a:t>
            </a:r>
            <a:r>
              <a:rPr lang="en-US" b="0" dirty="0"/>
              <a:t>or</a:t>
            </a:r>
            <a:r>
              <a:rPr lang="en-US" dirty="0"/>
              <a:t> </a:t>
            </a:r>
            <a:r>
              <a:rPr lang="en-US" b="0" dirty="0"/>
              <a:t>teams</a:t>
            </a:r>
            <a:r>
              <a:rPr lang="en-US" dirty="0"/>
              <a:t> </a:t>
            </a:r>
            <a:r>
              <a:rPr lang="en-US" b="0" dirty="0"/>
              <a:t>can</a:t>
            </a:r>
            <a:r>
              <a:rPr lang="en-US" dirty="0"/>
              <a:t> </a:t>
            </a:r>
            <a:r>
              <a:rPr lang="en-US" b="0" dirty="0"/>
              <a:t>be</a:t>
            </a:r>
            <a:r>
              <a:rPr lang="en-US" dirty="0"/>
              <a:t> </a:t>
            </a:r>
            <a:r>
              <a:rPr lang="en-US" b="0" dirty="0"/>
              <a:t>paired</a:t>
            </a:r>
            <a:r>
              <a:rPr lang="en-US" dirty="0"/>
              <a:t> </a:t>
            </a:r>
            <a:r>
              <a:rPr lang="en-US" b="0" dirty="0"/>
              <a:t>to</a:t>
            </a:r>
            <a:r>
              <a:rPr lang="en-US" dirty="0"/>
              <a:t> </a:t>
            </a:r>
            <a:r>
              <a:rPr lang="en-US" b="0" dirty="0"/>
              <a:t>work</a:t>
            </a:r>
            <a:r>
              <a:rPr lang="en-US" dirty="0"/>
              <a:t> </a:t>
            </a:r>
            <a:r>
              <a:rPr lang="en-US" b="0" dirty="0"/>
              <a:t>together.</a:t>
            </a:r>
            <a:r>
              <a:rPr lang="en-US" dirty="0"/>
              <a:t> </a:t>
            </a:r>
            <a:r>
              <a:rPr lang="en-US" b="0" dirty="0"/>
              <a:t>Have</a:t>
            </a:r>
            <a:r>
              <a:rPr lang="en-US" dirty="0"/>
              <a:t> </a:t>
            </a:r>
            <a:r>
              <a:rPr lang="en-US" b="0" dirty="0"/>
              <a:t>the</a:t>
            </a:r>
            <a:r>
              <a:rPr lang="en-US" dirty="0"/>
              <a:t> </a:t>
            </a:r>
            <a:r>
              <a:rPr lang="en-US" b="0" dirty="0"/>
              <a:t>team</a:t>
            </a:r>
            <a:r>
              <a:rPr lang="en-US" dirty="0"/>
              <a:t> </a:t>
            </a:r>
            <a:r>
              <a:rPr lang="en-US" b="0" dirty="0"/>
              <a:t>update</a:t>
            </a:r>
            <a:r>
              <a:rPr lang="en-US" dirty="0"/>
              <a:t> </a:t>
            </a:r>
            <a:r>
              <a:rPr lang="en-US" b="0" dirty="0"/>
              <a:t>their</a:t>
            </a:r>
            <a:r>
              <a:rPr lang="en-US" dirty="0"/>
              <a:t> </a:t>
            </a:r>
            <a:r>
              <a:rPr lang="en-US" b="0" dirty="0"/>
              <a:t>models</a:t>
            </a:r>
            <a:r>
              <a:rPr lang="en-US" dirty="0"/>
              <a:t> </a:t>
            </a:r>
            <a:r>
              <a:rPr lang="en-US" b="0" dirty="0"/>
              <a:t>using</a:t>
            </a:r>
            <a:r>
              <a:rPr lang="en-US" dirty="0"/>
              <a:t> </a:t>
            </a:r>
            <a:r>
              <a:rPr lang="en-US" b="0" dirty="0"/>
              <a:t>one</a:t>
            </a:r>
            <a:r>
              <a:rPr lang="en-US" dirty="0"/>
              <a:t> </a:t>
            </a:r>
            <a:r>
              <a:rPr lang="en-US" b="0" dirty="0"/>
              <a:t>or</a:t>
            </a:r>
            <a:r>
              <a:rPr lang="en-US" dirty="0"/>
              <a:t> </a:t>
            </a:r>
            <a:r>
              <a:rPr lang="en-US" b="0" dirty="0"/>
              <a:t>more</a:t>
            </a:r>
            <a:r>
              <a:rPr lang="en-US" dirty="0"/>
              <a:t> </a:t>
            </a:r>
            <a:r>
              <a:rPr lang="en-US" b="0" dirty="0"/>
              <a:t>of</a:t>
            </a:r>
            <a:r>
              <a:rPr lang="en-US" dirty="0"/>
              <a:t> </a:t>
            </a:r>
            <a:r>
              <a:rPr lang="en-US" b="0" dirty="0"/>
              <a:t>the</a:t>
            </a:r>
            <a:r>
              <a:rPr lang="en-US" dirty="0"/>
              <a:t> </a:t>
            </a:r>
            <a:r>
              <a:rPr lang="en-US" b="0" dirty="0"/>
              <a:t>following</a:t>
            </a:r>
            <a:r>
              <a:rPr lang="en-US" dirty="0"/>
              <a:t> </a:t>
            </a:r>
            <a:r>
              <a:rPr lang="en-US" b="0" dirty="0"/>
              <a:t>prompts:</a:t>
            </a:r>
            <a:r>
              <a:rPr lang="en-US" dirty="0"/>
              <a:t> </a:t>
            </a:r>
            <a:endParaRPr lang="en-US" dirty="0">
              <a:ea typeface="Calibri"/>
              <a:cs typeface="Calibri"/>
            </a:endParaRPr>
          </a:p>
          <a:p>
            <a:pPr marL="285750" indent="-285750">
              <a:buFont typeface="Arial"/>
              <a:buChar char="•"/>
              <a:tabLst>
                <a:tab pos="155575" algn="l"/>
              </a:tabLst>
            </a:pPr>
            <a:r>
              <a:rPr lang="en-US" b="0" dirty="0"/>
              <a:t>Build</a:t>
            </a:r>
            <a:r>
              <a:rPr lang="en-US" dirty="0"/>
              <a:t> </a:t>
            </a:r>
            <a:r>
              <a:rPr lang="en-US" b="0" dirty="0"/>
              <a:t>a</a:t>
            </a:r>
            <a:r>
              <a:rPr lang="en-US" dirty="0"/>
              <a:t> </a:t>
            </a:r>
            <a:r>
              <a:rPr lang="en-US" b="0" dirty="0"/>
              <a:t>container</a:t>
            </a:r>
            <a:r>
              <a:rPr lang="en-US" dirty="0"/>
              <a:t> </a:t>
            </a:r>
            <a:r>
              <a:rPr lang="en-US" b="0" dirty="0"/>
              <a:t>to</a:t>
            </a:r>
            <a:r>
              <a:rPr lang="en-US" dirty="0"/>
              <a:t> </a:t>
            </a:r>
            <a:r>
              <a:rPr lang="en-US" b="0" dirty="0"/>
              <a:t>safely</a:t>
            </a:r>
            <a:r>
              <a:rPr lang="en-US" dirty="0"/>
              <a:t> </a:t>
            </a:r>
            <a:r>
              <a:rPr lang="en-US" b="0" dirty="0"/>
              <a:t>rescue</a:t>
            </a:r>
            <a:r>
              <a:rPr lang="en-US" dirty="0"/>
              <a:t> </a:t>
            </a:r>
            <a:r>
              <a:rPr lang="en-US" b="0" dirty="0"/>
              <a:t>an</a:t>
            </a:r>
            <a:r>
              <a:rPr lang="en-US" dirty="0"/>
              <a:t> </a:t>
            </a:r>
            <a:r>
              <a:rPr lang="en-US" b="0" dirty="0"/>
              <a:t>injured</a:t>
            </a:r>
            <a:r>
              <a:rPr lang="en-US" dirty="0"/>
              <a:t> </a:t>
            </a:r>
            <a:r>
              <a:rPr lang="en-US" b="0" dirty="0"/>
              <a:t>animal.</a:t>
            </a:r>
            <a:r>
              <a:rPr lang="en-US" dirty="0"/>
              <a:t> </a:t>
            </a:r>
            <a:endParaRPr lang="en-US" dirty="0">
              <a:ea typeface="Calibri"/>
              <a:cs typeface="Calibri"/>
            </a:endParaRPr>
          </a:p>
          <a:p>
            <a:pPr marL="285750" indent="-285750">
              <a:buFont typeface="Arial"/>
              <a:buChar char="•"/>
              <a:tabLst>
                <a:tab pos="156210" algn="l"/>
              </a:tabLst>
            </a:pPr>
            <a:r>
              <a:rPr lang="en-US" b="0" dirty="0"/>
              <a:t>Navigate</a:t>
            </a:r>
            <a:r>
              <a:rPr lang="en-US" dirty="0"/>
              <a:t> </a:t>
            </a:r>
            <a:r>
              <a:rPr lang="en-US" b="0" dirty="0"/>
              <a:t>your</a:t>
            </a:r>
            <a:r>
              <a:rPr lang="en-US" dirty="0"/>
              <a:t> </a:t>
            </a:r>
            <a:r>
              <a:rPr lang="en-US" b="0" dirty="0"/>
              <a:t>ship</a:t>
            </a:r>
            <a:r>
              <a:rPr lang="en-US" dirty="0"/>
              <a:t> </a:t>
            </a:r>
            <a:r>
              <a:rPr lang="en-US" b="0" dirty="0"/>
              <a:t>to</a:t>
            </a:r>
            <a:r>
              <a:rPr lang="en-US" dirty="0"/>
              <a:t> </a:t>
            </a:r>
            <a:r>
              <a:rPr lang="en-US" b="0" dirty="0"/>
              <a:t>a</a:t>
            </a:r>
            <a:r>
              <a:rPr lang="en-US" dirty="0"/>
              <a:t> </a:t>
            </a:r>
            <a:r>
              <a:rPr lang="en-US" b="0" dirty="0"/>
              <a:t>new</a:t>
            </a:r>
            <a:r>
              <a:rPr lang="en-US" dirty="0"/>
              <a:t> </a:t>
            </a:r>
            <a:r>
              <a:rPr lang="en-US" b="0" dirty="0"/>
              <a:t>area</a:t>
            </a:r>
            <a:r>
              <a:rPr lang="en-US" dirty="0"/>
              <a:t> </a:t>
            </a:r>
            <a:r>
              <a:rPr lang="en-US" b="0" dirty="0"/>
              <a:t>of</a:t>
            </a:r>
            <a:r>
              <a:rPr lang="en-US" dirty="0"/>
              <a:t> </a:t>
            </a:r>
            <a:r>
              <a:rPr lang="en-US" b="0" dirty="0"/>
              <a:t>the</a:t>
            </a:r>
            <a:r>
              <a:rPr lang="en-US" dirty="0"/>
              <a:t> </a:t>
            </a:r>
            <a:r>
              <a:rPr lang="en-US" b="0" dirty="0"/>
              <a:t>mat</a:t>
            </a:r>
            <a:r>
              <a:rPr lang="en-US" dirty="0"/>
              <a:t> </a:t>
            </a:r>
            <a:r>
              <a:rPr lang="en-US" b="0" dirty="0"/>
              <a:t>(or</a:t>
            </a:r>
            <a:r>
              <a:rPr lang="en-US" dirty="0"/>
              <a:t> </a:t>
            </a:r>
            <a:r>
              <a:rPr lang="en-US" b="0" dirty="0"/>
              <a:t>another</a:t>
            </a:r>
            <a:r>
              <a:rPr lang="en-US" dirty="0"/>
              <a:t> </a:t>
            </a:r>
            <a:r>
              <a:rPr lang="en-US" b="0" dirty="0"/>
              <a:t>teams</a:t>
            </a:r>
            <a:r>
              <a:rPr lang="en-US" dirty="0"/>
              <a:t> </a:t>
            </a:r>
            <a:r>
              <a:rPr lang="en-US" b="0" dirty="0"/>
              <a:t>mat)</a:t>
            </a:r>
            <a:r>
              <a:rPr lang="en-US" dirty="0"/>
              <a:t> </a:t>
            </a:r>
            <a:r>
              <a:rPr lang="en-US" b="0" dirty="0"/>
              <a:t>and</a:t>
            </a:r>
            <a:r>
              <a:rPr lang="en-US" dirty="0"/>
              <a:t> </a:t>
            </a:r>
            <a:r>
              <a:rPr lang="en-US" b="0" dirty="0"/>
              <a:t>collect</a:t>
            </a:r>
            <a:r>
              <a:rPr lang="en-US" dirty="0"/>
              <a:t> </a:t>
            </a:r>
            <a:r>
              <a:rPr lang="en-US" b="0" dirty="0"/>
              <a:t>a</a:t>
            </a:r>
            <a:r>
              <a:rPr lang="en-US" dirty="0"/>
              <a:t> </a:t>
            </a:r>
            <a:r>
              <a:rPr lang="en-US" b="0" dirty="0"/>
              <a:t>scientific</a:t>
            </a:r>
            <a:r>
              <a:rPr lang="en-US" dirty="0"/>
              <a:t> </a:t>
            </a:r>
            <a:r>
              <a:rPr lang="en-US" b="0" dirty="0"/>
              <a:t>sample</a:t>
            </a:r>
            <a:r>
              <a:rPr lang="en-US" dirty="0"/>
              <a:t> </a:t>
            </a:r>
            <a:r>
              <a:rPr lang="en-US" b="0" dirty="0"/>
              <a:t>along</a:t>
            </a:r>
            <a:r>
              <a:rPr lang="en-US" dirty="0"/>
              <a:t> </a:t>
            </a:r>
            <a:r>
              <a:rPr lang="en-US" b="0" dirty="0"/>
              <a:t>the</a:t>
            </a:r>
            <a:r>
              <a:rPr lang="en-US" dirty="0"/>
              <a:t> </a:t>
            </a:r>
            <a:r>
              <a:rPr lang="en-US" b="0" dirty="0"/>
              <a:t>way.</a:t>
            </a:r>
            <a:r>
              <a:rPr lang="en-US" dirty="0"/>
              <a:t> </a:t>
            </a:r>
            <a:endParaRPr lang="en-US" dirty="0">
              <a:ea typeface="Calibri"/>
              <a:cs typeface="Calibri"/>
            </a:endParaRPr>
          </a:p>
          <a:p>
            <a:pPr marL="285750" indent="-285750">
              <a:buFont typeface="Arial"/>
              <a:buChar char="•"/>
              <a:tabLst>
                <a:tab pos="156210" algn="l"/>
              </a:tabLst>
            </a:pPr>
            <a:r>
              <a:rPr lang="en-US" b="0" dirty="0"/>
              <a:t>Modify</a:t>
            </a:r>
            <a:r>
              <a:rPr lang="en-US" dirty="0"/>
              <a:t> </a:t>
            </a:r>
            <a:r>
              <a:rPr lang="en-US" b="0" dirty="0"/>
              <a:t>your</a:t>
            </a:r>
            <a:r>
              <a:rPr lang="en-US" dirty="0"/>
              <a:t> </a:t>
            </a:r>
            <a:r>
              <a:rPr lang="en-US" b="0" dirty="0"/>
              <a:t>ship model</a:t>
            </a:r>
            <a:r>
              <a:rPr lang="en-US" dirty="0"/>
              <a:t> </a:t>
            </a:r>
            <a:r>
              <a:rPr lang="en-US" b="0" dirty="0"/>
              <a:t>so that</a:t>
            </a:r>
            <a:r>
              <a:rPr lang="en-US" dirty="0"/>
              <a:t> </a:t>
            </a:r>
            <a:r>
              <a:rPr lang="en-US" b="0" dirty="0"/>
              <a:t>it</a:t>
            </a:r>
            <a:r>
              <a:rPr lang="en-US" dirty="0"/>
              <a:t> </a:t>
            </a:r>
            <a:r>
              <a:rPr lang="en-US" b="0" dirty="0"/>
              <a:t>includes one</a:t>
            </a:r>
            <a:r>
              <a:rPr lang="en-US" dirty="0"/>
              <a:t> </a:t>
            </a:r>
            <a:r>
              <a:rPr lang="en-US" b="0" dirty="0"/>
              <a:t>or more</a:t>
            </a:r>
            <a:r>
              <a:rPr lang="en-US" dirty="0"/>
              <a:t> </a:t>
            </a:r>
            <a:r>
              <a:rPr lang="en-US" b="0" dirty="0"/>
              <a:t>functional pieces.</a:t>
            </a:r>
            <a:r>
              <a:rPr lang="en-US" dirty="0"/>
              <a:t> </a:t>
            </a:r>
            <a:endParaRPr lang="en-US" dirty="0">
              <a:ea typeface="Calibri"/>
              <a:cs typeface="Calibri"/>
            </a:endParaRPr>
          </a:p>
          <a:p>
            <a:pPr marL="285750" indent="-285750">
              <a:buFont typeface="Arial"/>
              <a:buChar char="•"/>
              <a:tabLst>
                <a:tab pos="156210" algn="l"/>
              </a:tabLst>
            </a:pPr>
            <a:r>
              <a:rPr lang="en-US" dirty="0"/>
              <a:t> </a:t>
            </a:r>
            <a:endParaRPr lang="en-US" dirty="0">
              <a:ea typeface="Calibri"/>
              <a:cs typeface="Calibri"/>
            </a:endParaRPr>
          </a:p>
          <a:p>
            <a:r>
              <a:rPr lang="en-US" b="1" dirty="0"/>
              <a:t>Reviewing the Teams (during the final challenge)</a:t>
            </a:r>
            <a:r>
              <a:rPr lang="en-US" dirty="0"/>
              <a:t> </a:t>
            </a:r>
            <a:endParaRPr lang="en-US" dirty="0">
              <a:ea typeface="Calibri"/>
              <a:cs typeface="Calibri"/>
            </a:endParaRPr>
          </a:p>
          <a:p>
            <a:r>
              <a:rPr lang="en-US" dirty="0"/>
              <a:t>The reviewers should visit the teams during the final challenge, talking with them, asking questions and viewing their </a:t>
            </a:r>
            <a:r>
              <a:rPr lang="en-US" i="1" dirty="0"/>
              <a:t>Engineering Notebooks</a:t>
            </a:r>
            <a:r>
              <a:rPr lang="en-US" dirty="0"/>
              <a:t>. They can use the reviewing prompts on the next page to start a conversation. Encourage the reviewers to interact with the children. They should ask about what the teams have done throughout the program. </a:t>
            </a:r>
            <a:endParaRPr lang="en-US" dirty="0">
              <a:ea typeface="Calibri"/>
              <a:cs typeface="Calibri"/>
            </a:endParaRPr>
          </a:p>
          <a:p>
            <a:r>
              <a:rPr lang="en-US" dirty="0"/>
              <a:t> </a:t>
            </a:r>
            <a:endParaRPr lang="en-US" dirty="0">
              <a:ea typeface="Calibri"/>
              <a:cs typeface="Calibri"/>
            </a:endParaRPr>
          </a:p>
          <a:p>
            <a:r>
              <a:rPr lang="en-US" b="1" dirty="0"/>
              <a:t>Reviewing Prompts:</a:t>
            </a:r>
            <a:r>
              <a:rPr lang="en-US" dirty="0"/>
              <a:t> </a:t>
            </a:r>
            <a:endParaRPr lang="en-US" dirty="0">
              <a:ea typeface="Calibri"/>
              <a:cs typeface="Calibri"/>
            </a:endParaRPr>
          </a:p>
          <a:p>
            <a:r>
              <a:rPr lang="en-US" i="1" dirty="0"/>
              <a:t>Tell me about…</a:t>
            </a:r>
            <a:r>
              <a:rPr lang="en-US" dirty="0"/>
              <a:t> </a:t>
            </a:r>
            <a:endParaRPr lang="en-US" dirty="0">
              <a:ea typeface="Calibri"/>
              <a:cs typeface="Calibri"/>
            </a:endParaRPr>
          </a:p>
          <a:p>
            <a:pPr marL="285750" indent="-285750">
              <a:buFont typeface="Arial"/>
              <a:buChar char="•"/>
              <a:tabLst>
                <a:tab pos="155575" algn="l"/>
              </a:tabLst>
            </a:pPr>
            <a:r>
              <a:rPr lang="en-US" i="1" dirty="0"/>
              <a:t>Your design and build.</a:t>
            </a:r>
            <a:r>
              <a:rPr lang="en-US" dirty="0"/>
              <a:t> </a:t>
            </a:r>
            <a:endParaRPr lang="en-US" dirty="0">
              <a:ea typeface="Calibri"/>
              <a:cs typeface="Calibri"/>
            </a:endParaRPr>
          </a:p>
          <a:p>
            <a:pPr marL="285750" indent="-285750">
              <a:buFont typeface="Arial"/>
              <a:buChar char="•"/>
              <a:tabLst>
                <a:tab pos="155575" algn="l"/>
              </a:tabLst>
            </a:pPr>
            <a:r>
              <a:rPr lang="en-US" i="1" dirty="0"/>
              <a:t>Why you built it that way.</a:t>
            </a:r>
            <a:r>
              <a:rPr lang="en-US" dirty="0"/>
              <a:t> </a:t>
            </a:r>
            <a:endParaRPr lang="en-US" dirty="0">
              <a:ea typeface="Calibri"/>
              <a:cs typeface="Calibri"/>
            </a:endParaRPr>
          </a:p>
          <a:p>
            <a:pPr marL="285750" indent="-285750">
              <a:buFont typeface="Arial"/>
              <a:buChar char="•"/>
              <a:tabLst>
                <a:tab pos="156210" algn="l"/>
              </a:tabLst>
            </a:pPr>
            <a:r>
              <a:rPr lang="en-US" i="1" dirty="0"/>
              <a:t>What pieces you included in your model.</a:t>
            </a:r>
            <a:r>
              <a:rPr lang="en-US" dirty="0"/>
              <a:t> </a:t>
            </a:r>
            <a:endParaRPr lang="en-US" dirty="0">
              <a:ea typeface="Calibri"/>
              <a:cs typeface="Calibri"/>
            </a:endParaRPr>
          </a:p>
          <a:p>
            <a:pPr marL="285750" indent="-285750">
              <a:buFont typeface="Arial"/>
              <a:buChar char="•"/>
              <a:tabLst>
                <a:tab pos="156210" algn="l"/>
              </a:tabLst>
            </a:pPr>
            <a:r>
              <a:rPr lang="en-US" i="1" dirty="0"/>
              <a:t>How you decided what you wanted to build.</a:t>
            </a:r>
            <a:r>
              <a:rPr lang="en-US" dirty="0"/>
              <a:t> </a:t>
            </a:r>
            <a:endParaRPr lang="en-US" dirty="0">
              <a:ea typeface="Calibri"/>
              <a:cs typeface="Calibri"/>
            </a:endParaRPr>
          </a:p>
          <a:p>
            <a:pPr marL="285750" indent="-285750">
              <a:buFont typeface="Arial"/>
              <a:buChar char="•"/>
              <a:tabLst>
                <a:tab pos="155575" algn="l"/>
              </a:tabLst>
            </a:pPr>
            <a:r>
              <a:rPr lang="en-US" i="1" dirty="0"/>
              <a:t>How it works.</a:t>
            </a:r>
            <a:r>
              <a:rPr lang="en-US" dirty="0"/>
              <a:t> </a:t>
            </a:r>
            <a:endParaRPr lang="en-US" dirty="0">
              <a:ea typeface="Calibri"/>
              <a:cs typeface="Calibri"/>
            </a:endParaRPr>
          </a:p>
          <a:p>
            <a:r>
              <a:rPr lang="en-US" dirty="0"/>
              <a:t> </a:t>
            </a:r>
            <a:endParaRPr lang="en-US" dirty="0">
              <a:ea typeface="Calibri"/>
              <a:cs typeface="Calibri"/>
            </a:endParaRPr>
          </a:p>
          <a:p>
            <a:r>
              <a:rPr lang="en-US" dirty="0"/>
              <a:t> </a:t>
            </a:r>
            <a:endParaRPr lang="en-US" dirty="0">
              <a:ea typeface="Calibri"/>
              <a:cs typeface="Calibri"/>
            </a:endParaRPr>
          </a:p>
          <a:p>
            <a:r>
              <a:rPr lang="en-US" b="1" dirty="0"/>
              <a:t>Tips:</a:t>
            </a:r>
            <a:r>
              <a:rPr lang="en-US" dirty="0"/>
              <a:t> </a:t>
            </a:r>
            <a:endParaRPr lang="en-US" dirty="0">
              <a:ea typeface="Calibri"/>
              <a:cs typeface="Calibri"/>
            </a:endParaRPr>
          </a:p>
          <a:p>
            <a:r>
              <a:rPr lang="en-US" i="1" dirty="0"/>
              <a:t>If possible, assign at least one adult to each pair of teams. They can help the teams stay on task and talk with them. The reviewers will decide on awards for each team. Reviewing prompts are on page 26 of the Team Meeting Guide.</a:t>
            </a:r>
            <a:endParaRPr lang="en-US" dirty="0"/>
          </a:p>
          <a:p>
            <a:endParaRPr lang="en-US" b="1" dirty="0">
              <a:latin typeface="Calibri"/>
              <a:ea typeface="Calibri"/>
              <a:cs typeface="Calibri"/>
            </a:endParaRPr>
          </a:p>
          <a:p>
            <a:pPr marL="83820" marR="355600" indent="0">
              <a:lnSpc>
                <a:spcPct val="100000"/>
              </a:lnSpc>
              <a:buNone/>
              <a:tabLst>
                <a:tab pos="156210" algn="l"/>
              </a:tabLst>
            </a:pPr>
            <a:endParaRPr lang="en-US" sz="1200" b="0" spc="-10" dirty="0">
              <a:solidFill>
                <a:srgbClr val="000000"/>
              </a:solidFill>
              <a:latin typeface="Arial"/>
              <a:cs typeface="Arial"/>
            </a:endParaRPr>
          </a:p>
          <a:p>
            <a:pPr marL="83820" marR="355600" indent="0">
              <a:lnSpc>
                <a:spcPct val="100000"/>
              </a:lnSpc>
              <a:buNone/>
              <a:tabLst>
                <a:tab pos="156210" algn="l"/>
              </a:tabLst>
            </a:pPr>
            <a:endParaRPr lang="en-US" sz="1200" dirty="0">
              <a:latin typeface="Arial"/>
              <a:cs typeface="Arial"/>
            </a:endParaRPr>
          </a:p>
        </p:txBody>
      </p:sp>
      <p:sp>
        <p:nvSpPr>
          <p:cNvPr id="4" name="Slide Number Placeholder 3"/>
          <p:cNvSpPr>
            <a:spLocks noGrp="1"/>
          </p:cNvSpPr>
          <p:nvPr>
            <p:ph type="sldNum" sz="quarter" idx="5"/>
          </p:nvPr>
        </p:nvSpPr>
        <p:spPr/>
        <p:txBody>
          <a:bodyPr/>
          <a:lstStyle/>
          <a:p>
            <a:fld id="{447B8CF6-C2C2-924C-96EF-0C0C9E05FEB2}" type="slidenum">
              <a:rPr lang="en-US" smtClean="0"/>
              <a:t>2</a:t>
            </a:fld>
            <a:endParaRPr lang="en-US"/>
          </a:p>
        </p:txBody>
      </p:sp>
    </p:spTree>
    <p:extLst>
      <p:ext uri="{BB962C8B-B14F-4D97-AF65-F5344CB8AC3E}">
        <p14:creationId xmlns:p14="http://schemas.microsoft.com/office/powerpoint/2010/main" val="31261243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2700">
              <a:lnSpc>
                <a:spcPct val="100000"/>
              </a:lnSpc>
              <a:spcBef>
                <a:spcPts val="360"/>
              </a:spcBef>
            </a:pPr>
            <a:r>
              <a:rPr lang="en-US" sz="1200" b="0" i="0" u="none" strike="noStrike" kern="1200" dirty="0">
                <a:solidFill>
                  <a:schemeClr val="tx1"/>
                </a:solidFill>
                <a:effectLst/>
                <a:latin typeface="+mn-lt"/>
                <a:ea typeface="+mn-ea"/>
                <a:cs typeface="+mn-cs"/>
              </a:rPr>
              <a:t>Reviewers should also ask teams how they worked together during the final challenge and throughout the sessions.</a:t>
            </a:r>
          </a:p>
          <a:p>
            <a:pPr marL="12700">
              <a:lnSpc>
                <a:spcPct val="100000"/>
              </a:lnSpc>
              <a:spcBef>
                <a:spcPts val="360"/>
              </a:spcBef>
            </a:pPr>
            <a:endParaRPr lang="en-US" sz="1200" b="1" i="0" u="none" strike="noStrike" kern="1200" dirty="0">
              <a:solidFill>
                <a:schemeClr val="tx1"/>
              </a:solidFill>
              <a:effectLst/>
              <a:latin typeface="+mn-lt"/>
              <a:ea typeface="+mn-ea"/>
              <a:cs typeface="+mn-cs"/>
            </a:endParaRPr>
          </a:p>
          <a:p>
            <a:pPr marL="12700">
              <a:lnSpc>
                <a:spcPct val="100000"/>
              </a:lnSpc>
              <a:spcBef>
                <a:spcPts val="220"/>
              </a:spcBef>
            </a:pPr>
            <a:r>
              <a:rPr lang="en-US" sz="1200" i="1" spc="-20" dirty="0">
                <a:latin typeface="Arial"/>
                <a:cs typeface="Arial"/>
              </a:rPr>
              <a:t>Tell </a:t>
            </a:r>
            <a:r>
              <a:rPr lang="en-US" sz="1200" i="1" dirty="0">
                <a:latin typeface="Arial"/>
                <a:cs typeface="Arial"/>
              </a:rPr>
              <a:t>me</a:t>
            </a:r>
            <a:r>
              <a:rPr lang="en-US" sz="1200" i="1" spc="-20" dirty="0">
                <a:latin typeface="Arial"/>
                <a:cs typeface="Arial"/>
              </a:rPr>
              <a:t> </a:t>
            </a:r>
            <a:r>
              <a:rPr lang="en-US" sz="1200" i="1" spc="-10" dirty="0">
                <a:latin typeface="Arial"/>
                <a:cs typeface="Arial"/>
              </a:rPr>
              <a:t>about…</a:t>
            </a:r>
            <a:endParaRPr lang="en-US" sz="1200" dirty="0">
              <a:latin typeface="Arial"/>
              <a:cs typeface="Arial"/>
            </a:endParaRPr>
          </a:p>
          <a:p>
            <a:pPr marL="155575" indent="-71120">
              <a:lnSpc>
                <a:spcPct val="100000"/>
              </a:lnSpc>
              <a:buChar char="•"/>
              <a:tabLst>
                <a:tab pos="155575" algn="l"/>
              </a:tabLst>
            </a:pPr>
            <a:r>
              <a:rPr lang="en-US" sz="1200" dirty="0">
                <a:latin typeface="Arial"/>
                <a:cs typeface="Arial"/>
              </a:rPr>
              <a:t>How</a:t>
            </a:r>
            <a:r>
              <a:rPr lang="en-US" sz="1200" spc="-15" dirty="0">
                <a:latin typeface="Arial"/>
                <a:cs typeface="Arial"/>
              </a:rPr>
              <a:t> </a:t>
            </a:r>
            <a:r>
              <a:rPr lang="en-US" sz="1200" dirty="0">
                <a:latin typeface="Arial"/>
                <a:cs typeface="Arial"/>
              </a:rPr>
              <a:t>you</a:t>
            </a:r>
            <a:r>
              <a:rPr lang="en-US" sz="1200" spc="-15" dirty="0">
                <a:latin typeface="Arial"/>
                <a:cs typeface="Arial"/>
              </a:rPr>
              <a:t> </a:t>
            </a:r>
            <a:r>
              <a:rPr lang="en-US" sz="1200" dirty="0">
                <a:latin typeface="Arial"/>
                <a:cs typeface="Arial"/>
              </a:rPr>
              <a:t>worked</a:t>
            </a:r>
            <a:r>
              <a:rPr lang="en-US" sz="1200" spc="-15" dirty="0">
                <a:latin typeface="Arial"/>
                <a:cs typeface="Arial"/>
              </a:rPr>
              <a:t> </a:t>
            </a:r>
            <a:r>
              <a:rPr lang="en-US" sz="1200" spc="-10" dirty="0">
                <a:latin typeface="Arial"/>
                <a:cs typeface="Arial"/>
              </a:rPr>
              <a:t>together.</a:t>
            </a:r>
            <a:endParaRPr lang="en-US" sz="1200" dirty="0">
              <a:latin typeface="Arial"/>
              <a:cs typeface="Arial"/>
            </a:endParaRPr>
          </a:p>
          <a:p>
            <a:pPr marL="155575" indent="-71120">
              <a:lnSpc>
                <a:spcPct val="100000"/>
              </a:lnSpc>
              <a:buChar char="•"/>
              <a:tabLst>
                <a:tab pos="155575" algn="l"/>
              </a:tabLst>
            </a:pPr>
            <a:r>
              <a:rPr lang="en-US" sz="1200" dirty="0">
                <a:latin typeface="Arial"/>
                <a:cs typeface="Arial"/>
              </a:rPr>
              <a:t>The</a:t>
            </a:r>
            <a:r>
              <a:rPr lang="en-US" sz="1200" spc="-5" dirty="0">
                <a:latin typeface="Arial"/>
                <a:cs typeface="Arial"/>
              </a:rPr>
              <a:t> </a:t>
            </a:r>
            <a:r>
              <a:rPr lang="en-US" sz="1200" dirty="0">
                <a:latin typeface="Arial"/>
                <a:cs typeface="Arial"/>
              </a:rPr>
              <a:t>job</a:t>
            </a:r>
            <a:r>
              <a:rPr lang="en-US" sz="1200" spc="-5" dirty="0">
                <a:latin typeface="Arial"/>
                <a:cs typeface="Arial"/>
              </a:rPr>
              <a:t> </a:t>
            </a:r>
            <a:r>
              <a:rPr lang="en-US" sz="1200" dirty="0">
                <a:latin typeface="Arial"/>
                <a:cs typeface="Arial"/>
              </a:rPr>
              <a:t>you had</a:t>
            </a:r>
            <a:r>
              <a:rPr lang="en-US" sz="1200" spc="-5" dirty="0">
                <a:latin typeface="Arial"/>
                <a:cs typeface="Arial"/>
              </a:rPr>
              <a:t> </a:t>
            </a:r>
            <a:r>
              <a:rPr lang="en-US" sz="1200" dirty="0">
                <a:latin typeface="Arial"/>
                <a:cs typeface="Arial"/>
              </a:rPr>
              <a:t>on your</a:t>
            </a:r>
            <a:r>
              <a:rPr lang="en-US" sz="1200" spc="-5" dirty="0">
                <a:latin typeface="Arial"/>
                <a:cs typeface="Arial"/>
              </a:rPr>
              <a:t> </a:t>
            </a:r>
            <a:r>
              <a:rPr lang="en-US" sz="1200" spc="-10" dirty="0">
                <a:latin typeface="Arial"/>
                <a:cs typeface="Arial"/>
              </a:rPr>
              <a:t>team.</a:t>
            </a:r>
            <a:endParaRPr lang="en-US" sz="1200" dirty="0">
              <a:latin typeface="Arial"/>
              <a:cs typeface="Arial"/>
            </a:endParaRPr>
          </a:p>
          <a:p>
            <a:pPr marL="154940" marR="54610" indent="-71120">
              <a:lnSpc>
                <a:spcPct val="100000"/>
              </a:lnSpc>
              <a:buChar char="•"/>
              <a:tabLst>
                <a:tab pos="156210" algn="l"/>
              </a:tabLst>
            </a:pPr>
            <a:r>
              <a:rPr lang="en-US" sz="1200" dirty="0">
                <a:latin typeface="Arial"/>
                <a:cs typeface="Arial"/>
              </a:rPr>
              <a:t>How</a:t>
            </a:r>
            <a:r>
              <a:rPr lang="en-US" sz="1200" spc="-20" dirty="0">
                <a:latin typeface="Arial"/>
                <a:cs typeface="Arial"/>
              </a:rPr>
              <a:t> </a:t>
            </a:r>
            <a:r>
              <a:rPr lang="en-US" sz="1200" dirty="0">
                <a:latin typeface="Arial"/>
                <a:cs typeface="Arial"/>
              </a:rPr>
              <a:t>you</a:t>
            </a:r>
            <a:r>
              <a:rPr lang="en-US" sz="1200" spc="-10" dirty="0">
                <a:latin typeface="Arial"/>
                <a:cs typeface="Arial"/>
              </a:rPr>
              <a:t> </a:t>
            </a:r>
            <a:r>
              <a:rPr lang="en-US" sz="1200" dirty="0">
                <a:latin typeface="Arial"/>
                <a:cs typeface="Arial"/>
              </a:rPr>
              <a:t>shared</a:t>
            </a:r>
            <a:r>
              <a:rPr lang="en-US" sz="1200" spc="-10" dirty="0">
                <a:latin typeface="Arial"/>
                <a:cs typeface="Arial"/>
              </a:rPr>
              <a:t> </a:t>
            </a:r>
            <a:r>
              <a:rPr lang="en-US" sz="1200" dirty="0">
                <a:latin typeface="Arial"/>
                <a:cs typeface="Arial"/>
              </a:rPr>
              <a:t>ideas</a:t>
            </a:r>
            <a:r>
              <a:rPr lang="en-US" sz="1200" spc="-10" dirty="0">
                <a:latin typeface="Arial"/>
                <a:cs typeface="Arial"/>
              </a:rPr>
              <a:t> </a:t>
            </a:r>
            <a:r>
              <a:rPr lang="en-US" sz="1200" dirty="0">
                <a:latin typeface="Arial"/>
                <a:cs typeface="Arial"/>
              </a:rPr>
              <a:t>in</a:t>
            </a:r>
            <a:r>
              <a:rPr lang="en-US" sz="1200" spc="-10" dirty="0">
                <a:latin typeface="Arial"/>
                <a:cs typeface="Arial"/>
              </a:rPr>
              <a:t> </a:t>
            </a:r>
            <a:r>
              <a:rPr lang="en-US" sz="1200" spc="-20" dirty="0">
                <a:latin typeface="Arial"/>
                <a:cs typeface="Arial"/>
              </a:rPr>
              <a:t>your </a:t>
            </a:r>
            <a:r>
              <a:rPr lang="en-US" sz="1200" spc="-10" dirty="0">
                <a:latin typeface="Arial"/>
                <a:cs typeface="Arial"/>
              </a:rPr>
              <a:t>team.</a:t>
            </a:r>
            <a:endParaRPr lang="en-US" sz="1200" dirty="0">
              <a:latin typeface="Arial"/>
              <a:cs typeface="Arial"/>
            </a:endParaRPr>
          </a:p>
          <a:p>
            <a:pPr marL="155575" indent="-71120">
              <a:lnSpc>
                <a:spcPct val="100000"/>
              </a:lnSpc>
              <a:buChar char="•"/>
              <a:tabLst>
                <a:tab pos="155575" algn="l"/>
              </a:tabLst>
            </a:pPr>
            <a:r>
              <a:rPr lang="en-US" sz="1200" dirty="0">
                <a:latin typeface="Arial"/>
                <a:cs typeface="Arial"/>
              </a:rPr>
              <a:t>How</a:t>
            </a:r>
            <a:r>
              <a:rPr lang="en-US" sz="1200" spc="-10" dirty="0">
                <a:latin typeface="Arial"/>
                <a:cs typeface="Arial"/>
              </a:rPr>
              <a:t> </a:t>
            </a:r>
            <a:r>
              <a:rPr lang="en-US" sz="1200" dirty="0">
                <a:latin typeface="Arial"/>
                <a:cs typeface="Arial"/>
              </a:rPr>
              <a:t>you</a:t>
            </a:r>
            <a:r>
              <a:rPr lang="en-US" sz="1200" spc="-10" dirty="0">
                <a:latin typeface="Arial"/>
                <a:cs typeface="Arial"/>
              </a:rPr>
              <a:t> </a:t>
            </a:r>
            <a:r>
              <a:rPr lang="en-US" sz="1200" dirty="0">
                <a:latin typeface="Arial"/>
                <a:cs typeface="Arial"/>
              </a:rPr>
              <a:t>worked</a:t>
            </a:r>
            <a:r>
              <a:rPr lang="en-US" sz="1200" spc="-5" dirty="0">
                <a:latin typeface="Arial"/>
                <a:cs typeface="Arial"/>
              </a:rPr>
              <a:t> </a:t>
            </a:r>
            <a:r>
              <a:rPr lang="en-US" sz="1200" dirty="0">
                <a:latin typeface="Arial"/>
                <a:cs typeface="Arial"/>
              </a:rPr>
              <a:t>as</a:t>
            </a:r>
            <a:r>
              <a:rPr lang="en-US" sz="1200" spc="-10" dirty="0">
                <a:latin typeface="Arial"/>
                <a:cs typeface="Arial"/>
              </a:rPr>
              <a:t> </a:t>
            </a:r>
            <a:r>
              <a:rPr lang="en-US" sz="1200" dirty="0">
                <a:latin typeface="Arial"/>
                <a:cs typeface="Arial"/>
              </a:rPr>
              <a:t>a</a:t>
            </a:r>
            <a:r>
              <a:rPr lang="en-US" sz="1200" spc="-5" dirty="0">
                <a:latin typeface="Arial"/>
                <a:cs typeface="Arial"/>
              </a:rPr>
              <a:t> </a:t>
            </a:r>
            <a:r>
              <a:rPr lang="en-US" sz="1200" spc="-10" dirty="0">
                <a:latin typeface="Arial"/>
                <a:cs typeface="Arial"/>
              </a:rPr>
              <a:t>team.</a:t>
            </a:r>
            <a:endParaRPr lang="en-US" sz="1200" dirty="0">
              <a:latin typeface="Arial"/>
              <a:cs typeface="Arial"/>
            </a:endParaRPr>
          </a:p>
          <a:p>
            <a:pPr marL="12700">
              <a:lnSpc>
                <a:spcPct val="100000"/>
              </a:lnSpc>
              <a:spcBef>
                <a:spcPts val="360"/>
              </a:spcBef>
            </a:pPr>
            <a:endParaRPr lang="en-US" sz="1200" b="1" i="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47B8CF6-C2C2-924C-96EF-0C0C9E05FEB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88849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spc="45">
                <a:solidFill>
                  <a:srgbClr val="662884"/>
                </a:solidFill>
              </a:rPr>
              <a:t>Celebrate! (10 minutes)</a:t>
            </a:r>
            <a:r>
              <a:rPr lang="en-US" spc="45" dirty="0">
                <a:solidFill>
                  <a:srgbClr val="662884"/>
                </a:solidFill>
              </a:rPr>
              <a:t> </a:t>
            </a:r>
            <a:endParaRPr lang="en-US" dirty="0"/>
          </a:p>
          <a:p>
            <a:r>
              <a:rPr lang="en-US" spc="45">
                <a:solidFill>
                  <a:srgbClr val="662884"/>
                </a:solidFill>
              </a:rPr>
              <a:t>While the building, problem-solving, and reviewing are the most important part of how the event works, you should allow plenty of time to celebrate each team’s achievements in front of everyone at the event. You could extend this time and allow time for the children to share and present what they learned. </a:t>
            </a:r>
            <a:endParaRPr lang="en-US"/>
          </a:p>
          <a:p>
            <a:r>
              <a:rPr lang="en-US" spc="45" dirty="0">
                <a:solidFill>
                  <a:srgbClr val="662884"/>
                </a:solidFill>
              </a:rPr>
              <a:t> </a:t>
            </a:r>
            <a:endParaRPr lang="en-US" dirty="0"/>
          </a:p>
          <a:p>
            <a:r>
              <a:rPr lang="en-US" b="1" spc="45" dirty="0">
                <a:solidFill>
                  <a:srgbClr val="662884"/>
                </a:solidFill>
              </a:rPr>
              <a:t>Awards</a:t>
            </a:r>
            <a:r>
              <a:rPr lang="en-US" spc="45" dirty="0">
                <a:solidFill>
                  <a:srgbClr val="662884"/>
                </a:solidFill>
              </a:rPr>
              <a:t> </a:t>
            </a:r>
            <a:endParaRPr lang="en-US" dirty="0"/>
          </a:p>
          <a:p>
            <a:pPr algn="just"/>
            <a:r>
              <a:rPr lang="en-US" spc="45" dirty="0">
                <a:solidFill>
                  <a:srgbClr val="662884"/>
                </a:solidFill>
              </a:rPr>
              <a:t>Every team should win an award, and more than one team can win the same award. </a:t>
            </a:r>
            <a:endParaRPr lang="en-US" dirty="0"/>
          </a:p>
          <a:p>
            <a:pPr algn="just"/>
            <a:r>
              <a:rPr lang="en-US" spc="45" dirty="0">
                <a:solidFill>
                  <a:srgbClr val="662884"/>
                </a:solidFill>
              </a:rPr>
              <a:t> </a:t>
            </a:r>
            <a:endParaRPr lang="en-US" dirty="0"/>
          </a:p>
          <a:p>
            <a:r>
              <a:rPr lang="en-US" spc="45" dirty="0">
                <a:solidFill>
                  <a:srgbClr val="662884"/>
                </a:solidFill>
              </a:rPr>
              <a:t>Choose from this list of official </a:t>
            </a:r>
            <a:r>
              <a:rPr lang="en-US" i="1" spc="45" dirty="0">
                <a:solidFill>
                  <a:srgbClr val="662884"/>
                </a:solidFill>
              </a:rPr>
              <a:t>FIRST </a:t>
            </a:r>
            <a:r>
              <a:rPr lang="en-US" spc="45" dirty="0">
                <a:solidFill>
                  <a:srgbClr val="662884"/>
                </a:solidFill>
              </a:rPr>
              <a:t>® LEGO® League Discover awards: </a:t>
            </a:r>
            <a:endParaRPr lang="en-US" dirty="0"/>
          </a:p>
          <a:p>
            <a:pPr marL="285750" indent="-285750">
              <a:buFont typeface="Arial"/>
              <a:buChar char="•"/>
              <a:tabLst>
                <a:tab pos="180975" algn="l"/>
              </a:tabLst>
            </a:pPr>
            <a:r>
              <a:rPr lang="en-US" spc="45" dirty="0">
                <a:solidFill>
                  <a:srgbClr val="662884"/>
                </a:solidFill>
              </a:rPr>
              <a:t>Incredible Innovators </a:t>
            </a:r>
            <a:endParaRPr lang="en-US" dirty="0"/>
          </a:p>
          <a:p>
            <a:pPr marL="285750" indent="-285750">
              <a:buFont typeface="Arial"/>
              <a:buChar char="•"/>
              <a:tabLst>
                <a:tab pos="180975" algn="l"/>
              </a:tabLst>
            </a:pPr>
            <a:r>
              <a:rPr lang="en-US" spc="45" dirty="0">
                <a:solidFill>
                  <a:srgbClr val="662884"/>
                </a:solidFill>
              </a:rPr>
              <a:t>Cooperative Creators </a:t>
            </a:r>
            <a:endParaRPr lang="en-US" dirty="0"/>
          </a:p>
          <a:p>
            <a:pPr marL="285750" indent="-285750">
              <a:buFont typeface="Arial"/>
              <a:buChar char="•"/>
              <a:tabLst>
                <a:tab pos="180975" algn="l"/>
              </a:tabLst>
            </a:pPr>
            <a:r>
              <a:rPr lang="en-US" spc="45" dirty="0">
                <a:solidFill>
                  <a:srgbClr val="662884"/>
                </a:solidFill>
              </a:rPr>
              <a:t>Excellent Explainers </a:t>
            </a:r>
            <a:endParaRPr lang="en-US" dirty="0"/>
          </a:p>
          <a:p>
            <a:pPr marL="285750" indent="-285750">
              <a:buFont typeface="Arial"/>
              <a:buChar char="•"/>
              <a:tabLst>
                <a:tab pos="180975" algn="l"/>
              </a:tabLst>
            </a:pPr>
            <a:r>
              <a:rPr lang="en-US" spc="45" dirty="0">
                <a:solidFill>
                  <a:srgbClr val="662884"/>
                </a:solidFill>
              </a:rPr>
              <a:t>Brilliant Builders </a:t>
            </a:r>
            <a:endParaRPr lang="en-US" dirty="0"/>
          </a:p>
          <a:p>
            <a:pPr marL="285750" indent="-285750">
              <a:buFont typeface="Arial"/>
              <a:buChar char="•"/>
              <a:tabLst>
                <a:tab pos="180975" algn="l"/>
              </a:tabLst>
            </a:pPr>
            <a:r>
              <a:rPr lang="en-US" spc="45" dirty="0">
                <a:solidFill>
                  <a:srgbClr val="662884"/>
                </a:solidFill>
              </a:rPr>
              <a:t>Enthusiastic Engineers </a:t>
            </a:r>
            <a:endParaRPr lang="en-US" dirty="0"/>
          </a:p>
          <a:p>
            <a:r>
              <a:rPr lang="en-US" spc="45" dirty="0">
                <a:solidFill>
                  <a:srgbClr val="662884"/>
                </a:solidFill>
              </a:rPr>
              <a:t>… or create your own! </a:t>
            </a:r>
            <a:endParaRPr lang="en-US" dirty="0"/>
          </a:p>
          <a:p>
            <a:r>
              <a:rPr lang="en-US" spc="45" dirty="0">
                <a:solidFill>
                  <a:srgbClr val="662884"/>
                </a:solidFill>
              </a:rPr>
              <a:t> </a:t>
            </a:r>
            <a:endParaRPr lang="en-US" dirty="0"/>
          </a:p>
          <a:p>
            <a:r>
              <a:rPr lang="en-US" b="1" spc="45" dirty="0">
                <a:solidFill>
                  <a:srgbClr val="662884"/>
                </a:solidFill>
              </a:rPr>
              <a:t>Tip:</a:t>
            </a:r>
            <a:r>
              <a:rPr lang="en-US" spc="45" dirty="0">
                <a:solidFill>
                  <a:srgbClr val="662884"/>
                </a:solidFill>
              </a:rPr>
              <a:t> </a:t>
            </a:r>
            <a:endParaRPr lang="en-US" dirty="0"/>
          </a:p>
          <a:p>
            <a:pPr>
              <a:defRPr/>
            </a:pPr>
            <a:r>
              <a:rPr lang="en-US" i="1" spc="45" dirty="0">
                <a:solidFill>
                  <a:srgbClr val="662884"/>
                </a:solidFill>
              </a:rPr>
              <a:t>For the celebration, print certificates for every child. Have the children come up one at a time, or in their team, to be recognized and applauded. A great FIRST ® LEGO® League Discover event always ends in a celebration.</a:t>
            </a:r>
            <a:endParaRPr lang="en-US" spc="45" dirty="0">
              <a:solidFill>
                <a:srgbClr val="662884"/>
              </a:solidFill>
            </a:endParaRPr>
          </a:p>
          <a:p>
            <a:pPr marL="12700" lvl="0" indent="0" algn="l" defTabSz="914400">
              <a:lnSpc>
                <a:spcPct val="100000"/>
              </a:lnSpc>
              <a:spcBef>
                <a:spcPts val="360"/>
              </a:spcBef>
              <a:spcAft>
                <a:spcPts val="0"/>
              </a:spcAft>
              <a:buClrTx/>
              <a:buSzTx/>
              <a:buFontTx/>
              <a:buNone/>
              <a:tabLst/>
              <a:defRPr/>
            </a:pPr>
            <a:endParaRPr lang="en-US" sz="4400" b="1" spc="45" dirty="0">
              <a:solidFill>
                <a:srgbClr val="662884"/>
              </a:solidFill>
              <a:latin typeface="Calibri"/>
              <a:ea typeface="Calibri"/>
              <a:cs typeface="Calibri"/>
            </a:endParaRPr>
          </a:p>
          <a:p>
            <a:pPr marL="50800" marR="17780">
              <a:lnSpc>
                <a:spcPct val="100000"/>
              </a:lnSpc>
              <a:spcBef>
                <a:spcPts val="165"/>
              </a:spcBef>
            </a:pPr>
            <a:endParaRPr lang="en-US" sz="2400" spc="-10" dirty="0">
              <a:latin typeface="Arial"/>
              <a:cs typeface="Arial"/>
            </a:endParaRPr>
          </a:p>
          <a:p>
            <a:pPr marL="50800" marR="17780">
              <a:lnSpc>
                <a:spcPct val="100000"/>
              </a:lnSpc>
              <a:spcBef>
                <a:spcPts val="165"/>
              </a:spcBef>
            </a:pPr>
            <a:endParaRPr lang="en-US" sz="2400" spc="-10" dirty="0">
              <a:latin typeface="Arial"/>
              <a:cs typeface="Arial"/>
            </a:endParaRPr>
          </a:p>
          <a:p>
            <a:pPr marL="50800" marR="17780">
              <a:lnSpc>
                <a:spcPct val="100000"/>
              </a:lnSpc>
              <a:spcBef>
                <a:spcPts val="165"/>
              </a:spcBef>
            </a:pPr>
            <a:endParaRPr lang="en-US" sz="2400" dirty="0">
              <a:latin typeface="Arial"/>
              <a:cs typeface="Arial"/>
            </a:endParaRPr>
          </a:p>
          <a:p>
            <a:pPr marL="38100" marR="30480">
              <a:lnSpc>
                <a:spcPct val="100000"/>
              </a:lnSpc>
              <a:spcBef>
                <a:spcPts val="165"/>
              </a:spcBef>
            </a:pPr>
            <a:endParaRPr lang="en-US" sz="1200" dirty="0">
              <a:latin typeface="Arial"/>
              <a:cs typeface="Arial"/>
            </a:endParaRPr>
          </a:p>
          <a:p>
            <a:pPr marL="12700">
              <a:lnSpc>
                <a:spcPct val="100000"/>
              </a:lnSpc>
              <a:spcBef>
                <a:spcPts val="360"/>
              </a:spcBef>
            </a:pPr>
            <a:endParaRPr lang="en-US" sz="1200" dirty="0">
              <a:latin typeface="Arial"/>
              <a:cs typeface="Arial"/>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47B8CF6-C2C2-924C-96EF-0C0C9E05FEB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603732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b="0" i="0" u="none" strike="noStrike" kern="1200" dirty="0">
                <a:effectLst/>
              </a:rPr>
              <a:t>You may wish to play a video or song during clean up time.</a:t>
            </a:r>
            <a:r>
              <a:rPr lang="en-US" dirty="0"/>
              <a:t>   </a:t>
            </a:r>
            <a:endParaRPr lang="en-US" dirty="0">
              <a:ea typeface="+mn-ea"/>
              <a:cs typeface="+mn-cs"/>
            </a:endParaRPr>
          </a:p>
          <a:p>
            <a:pPr marL="285750" indent="-285750">
              <a:buFont typeface="Arial"/>
              <a:buChar char="•"/>
            </a:pPr>
            <a:r>
              <a:rPr lang="en-US" b="0" i="0" u="none" strike="noStrike" kern="1200" dirty="0">
                <a:effectLst/>
              </a:rPr>
              <a:t>Link on</a:t>
            </a:r>
            <a:r>
              <a:rPr lang="en-US" dirty="0"/>
              <a:t> </a:t>
            </a:r>
            <a:r>
              <a:rPr lang="en-US" b="0" i="0" u="none" strike="noStrike" kern="1200" dirty="0" err="1">
                <a:effectLst/>
              </a:rPr>
              <a:t>GoNoodle</a:t>
            </a:r>
            <a:r>
              <a:rPr lang="en-US" b="0" i="0" u="none" strike="noStrike" kern="1200" dirty="0">
                <a:effectLst/>
              </a:rPr>
              <a:t>:</a:t>
            </a:r>
            <a:r>
              <a:rPr lang="en-US" dirty="0"/>
              <a:t> </a:t>
            </a:r>
            <a:r>
              <a:rPr lang="en-US" b="0" i="0" u="none" strike="noStrike" kern="1200" dirty="0">
                <a:effectLst/>
              </a:rPr>
              <a:t> </a:t>
            </a:r>
            <a:r>
              <a:rPr lang="en-US" b="0" i="0" u="none" strike="noStrike" kern="1200" dirty="0">
                <a:effectLst/>
                <a:hlinkClick r:id="rId3"/>
              </a:rPr>
              <a:t>https://family.gonoodle.com/activities/clean-up</a:t>
            </a:r>
            <a:r>
              <a:rPr lang="en-US" dirty="0"/>
              <a:t>  </a:t>
            </a:r>
            <a:endParaRPr lang="en-US" dirty="0">
              <a:ea typeface="Calibri"/>
              <a:cs typeface="Calibri"/>
            </a:endParaRPr>
          </a:p>
          <a:p>
            <a:pPr marL="285750" indent="-285750">
              <a:buFont typeface="Arial"/>
              <a:buChar char="•"/>
            </a:pPr>
            <a:r>
              <a:rPr lang="en-US" b="0" i="0" u="none" strike="noStrike" kern="1200" dirty="0">
                <a:effectLst/>
              </a:rPr>
              <a:t>Link on YouTube Kids:</a:t>
            </a:r>
            <a:r>
              <a:rPr lang="en-US" dirty="0"/>
              <a:t> </a:t>
            </a:r>
            <a:r>
              <a:rPr lang="en-US" b="0" i="0" u="none" strike="noStrike" kern="1200" dirty="0">
                <a:effectLst/>
              </a:rPr>
              <a:t> </a:t>
            </a:r>
            <a:r>
              <a:rPr lang="en-US" b="0" i="0" u="none" strike="noStrike" kern="1200" dirty="0">
                <a:effectLst/>
                <a:hlinkClick r:id="rId4"/>
              </a:rPr>
              <a:t>https://www.youtubekids.com/watch?v=ZJFk87ZsHn0</a:t>
            </a:r>
            <a:r>
              <a:rPr lang="en-US" dirty="0"/>
              <a:t> </a:t>
            </a:r>
            <a:endParaRPr lang="en-US" dirty="0">
              <a:ea typeface="Calibri"/>
              <a:cs typeface="Calibri"/>
            </a:endParaRPr>
          </a:p>
          <a:p>
            <a:pPr marL="285750" indent="-285750">
              <a:buFont typeface="Arial"/>
              <a:buChar char="•"/>
            </a:pPr>
            <a:r>
              <a:rPr lang="en-US" b="0" i="0" u="none" strike="noStrike" kern="1200" dirty="0">
                <a:effectLst/>
              </a:rPr>
              <a:t>Link on YouTube:</a:t>
            </a:r>
            <a:r>
              <a:rPr lang="en-US" dirty="0"/>
              <a:t> </a:t>
            </a:r>
            <a:r>
              <a:rPr lang="en-US" b="0" i="0" u="none" strike="noStrike" kern="1200" dirty="0">
                <a:effectLst/>
              </a:rPr>
              <a:t> </a:t>
            </a:r>
            <a:r>
              <a:rPr lang="en-US" b="0" i="0" u="none" strike="noStrike" kern="1200" dirty="0">
                <a:effectLst/>
                <a:hlinkClick r:id="rId5"/>
              </a:rPr>
              <a:t>https://youtu.be/ZJFk87ZsHn0</a:t>
            </a:r>
            <a:r>
              <a:rPr lang="en-US" dirty="0"/>
              <a:t> </a:t>
            </a:r>
            <a:endParaRPr lang="en-US" dirty="0">
              <a:ea typeface="Calibri"/>
              <a:cs typeface="Calibri"/>
            </a:endParaRPr>
          </a:p>
          <a:p>
            <a:endParaRPr lang="en-US" dirty="0"/>
          </a:p>
          <a:p>
            <a:r>
              <a:rPr lang="en-US" dirty="0"/>
              <a:t> </a:t>
            </a:r>
            <a:endParaRPr lang="en-US" dirty="0">
              <a:ea typeface="Calibri" panose="020F0502020204030204"/>
              <a:cs typeface="Calibri" panose="020F0502020204030204"/>
            </a:endParaRPr>
          </a:p>
          <a:p>
            <a:r>
              <a:rPr lang="en-US" b="1" dirty="0"/>
              <a:t>Tips for AFTER THE EVENT:</a:t>
            </a:r>
            <a:r>
              <a:rPr lang="en-US" dirty="0"/>
              <a:t> </a:t>
            </a:r>
            <a:endParaRPr lang="en-US" dirty="0">
              <a:ea typeface="Calibri"/>
              <a:cs typeface="Calibri"/>
            </a:endParaRPr>
          </a:p>
          <a:p>
            <a:pPr marL="285750" indent="-285750">
              <a:buFont typeface="Arial"/>
              <a:buChar char="•"/>
              <a:tabLst>
                <a:tab pos="84455" algn="l"/>
              </a:tabLst>
            </a:pPr>
            <a:r>
              <a:rPr lang="en-US" i="1" dirty="0"/>
              <a:t>Teach the other STEAM Park lessons.</a:t>
            </a:r>
            <a:r>
              <a:rPr lang="en-US" dirty="0"/>
              <a:t> </a:t>
            </a:r>
            <a:endParaRPr lang="en-US" dirty="0">
              <a:ea typeface="Calibri"/>
              <a:cs typeface="Calibri"/>
            </a:endParaRPr>
          </a:p>
          <a:p>
            <a:pPr marL="285750" indent="-285750">
              <a:buFont typeface="Arial"/>
              <a:buChar char="•"/>
              <a:tabLst>
                <a:tab pos="84455" algn="l"/>
              </a:tabLst>
            </a:pPr>
            <a:r>
              <a:rPr lang="en-US" i="1" dirty="0"/>
              <a:t>Continue to teach other STEAM activities related to the theme.</a:t>
            </a:r>
            <a:r>
              <a:rPr lang="en-US" dirty="0"/>
              <a:t> </a:t>
            </a:r>
            <a:endParaRPr lang="en-US" dirty="0">
              <a:ea typeface="Calibri"/>
              <a:cs typeface="Calibri"/>
            </a:endParaRPr>
          </a:p>
          <a:p>
            <a:pPr marL="285750" indent="-285750">
              <a:buFont typeface="Arial"/>
              <a:buChar char="•"/>
              <a:tabLst>
                <a:tab pos="84455" algn="l"/>
              </a:tabLst>
            </a:pPr>
            <a:r>
              <a:rPr lang="en-US" i="1" dirty="0"/>
              <a:t>Find opportunities to use the vocabulary learned through the experience.</a:t>
            </a:r>
            <a:r>
              <a:rPr lang="en-US" dirty="0"/>
              <a:t> </a:t>
            </a:r>
            <a:endParaRPr lang="en-US" dirty="0">
              <a:ea typeface="Calibri"/>
              <a:cs typeface="Calibri"/>
            </a:endParaRPr>
          </a:p>
          <a:p>
            <a:pPr marL="285750" indent="-285750">
              <a:buFont typeface="Arial"/>
              <a:buChar char="•"/>
              <a:tabLst>
                <a:tab pos="84455" algn="l"/>
              </a:tabLst>
            </a:pPr>
            <a:r>
              <a:rPr lang="en-US" i="1" dirty="0"/>
              <a:t>Have the children use their teamwork skills in other sessions.</a:t>
            </a:r>
            <a:endParaRPr lang="en-US" dirty="0"/>
          </a:p>
          <a:p>
            <a:pPr>
              <a:tabLst>
                <a:tab pos="84455" algn="l"/>
              </a:tabLst>
            </a:pPr>
            <a:endParaRPr lang="en-US" sz="1200" dirty="0">
              <a:latin typeface="Calibri"/>
              <a:ea typeface="Calibri"/>
              <a:cs typeface="Calibri"/>
            </a:endParaRPr>
          </a:p>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47B8CF6-C2C2-924C-96EF-0C0C9E05FEB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5527523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13.jpe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14.jpe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jpeg"/><Relationship Id="rId1" Type="http://schemas.openxmlformats.org/officeDocument/2006/relationships/slideMaster" Target="../slideMasters/slideMaster1.xml"/><Relationship Id="rId4" Type="http://schemas.openxmlformats.org/officeDocument/2006/relationships/image" Target="../media/image17.emf"/></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jpeg"/><Relationship Id="rId1" Type="http://schemas.openxmlformats.org/officeDocument/2006/relationships/slideMaster" Target="../slideMasters/slideMaster1.xml"/><Relationship Id="rId6" Type="http://schemas.openxmlformats.org/officeDocument/2006/relationships/image" Target="../media/image22.emf"/><Relationship Id="rId5" Type="http://schemas.openxmlformats.org/officeDocument/2006/relationships/image" Target="../media/image21.emf"/><Relationship Id="rId4" Type="http://schemas.openxmlformats.org/officeDocument/2006/relationships/image" Target="../media/image20.emf"/></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Master" Target="../slideMasters/slideMaster1.xml"/><Relationship Id="rId5" Type="http://schemas.openxmlformats.org/officeDocument/2006/relationships/image" Target="../media/image22.emf"/><Relationship Id="rId4" Type="http://schemas.openxmlformats.org/officeDocument/2006/relationships/image" Target="../media/image21.emf"/></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19.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20.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2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3.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5.jpeg"/><Relationship Id="rId1" Type="http://schemas.openxmlformats.org/officeDocument/2006/relationships/slideMaster" Target="../slideMasters/slideMaster1.xml"/><Relationship Id="rId4" Type="http://schemas.openxmlformats.org/officeDocument/2006/relationships/image" Target="../media/image26.emf"/></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27.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29.jpe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0.emf"/><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19.emf"/><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an-FIRST Title 1">
    <p:spTree>
      <p:nvGrpSpPr>
        <p:cNvPr id="1" name=""/>
        <p:cNvGrpSpPr/>
        <p:nvPr/>
      </p:nvGrpSpPr>
      <p:grpSpPr>
        <a:xfrm>
          <a:off x="0" y="0"/>
          <a:ext cx="0" cy="0"/>
          <a:chOff x="0" y="0"/>
          <a:chExt cx="0" cy="0"/>
        </a:xfrm>
      </p:grpSpPr>
      <p:pic>
        <p:nvPicPr>
          <p:cNvPr id="8" name="Picture 7" descr="A group of people posing for the camera&#10;&#10;Description automatically generated">
            <a:extLst>
              <a:ext uri="{FF2B5EF4-FFF2-40B4-BE49-F238E27FC236}">
                <a16:creationId xmlns:a16="http://schemas.microsoft.com/office/drawing/2014/main" id="{AE46A625-A699-8146-B1EC-AD3911BAB555}"/>
              </a:ext>
            </a:extLst>
          </p:cNvPr>
          <p:cNvPicPr>
            <a:picLocks noChangeAspect="1"/>
          </p:cNvPicPr>
          <p:nvPr userDrawn="1"/>
        </p:nvPicPr>
        <p:blipFill>
          <a:blip r:embed="rId2"/>
          <a:stretch>
            <a:fillRect/>
          </a:stretch>
        </p:blipFill>
        <p:spPr>
          <a:xfrm>
            <a:off x="743" y="0"/>
            <a:ext cx="9142514" cy="6859116"/>
          </a:xfrm>
          <a:prstGeom prst="rect">
            <a:avLst/>
          </a:prstGeom>
        </p:spPr>
      </p:pic>
      <p:sp>
        <p:nvSpPr>
          <p:cNvPr id="9" name="Title 1">
            <a:extLst>
              <a:ext uri="{FF2B5EF4-FFF2-40B4-BE49-F238E27FC236}">
                <a16:creationId xmlns:a16="http://schemas.microsoft.com/office/drawing/2014/main" id="{6B40931E-F848-744F-AAEC-C6A784CC2C80}"/>
              </a:ext>
            </a:extLst>
          </p:cNvPr>
          <p:cNvSpPr>
            <a:spLocks noGrp="1"/>
          </p:cNvSpPr>
          <p:nvPr>
            <p:ph type="ctrTitle" hasCustomPrompt="1"/>
          </p:nvPr>
        </p:nvSpPr>
        <p:spPr>
          <a:xfrm>
            <a:off x="607624" y="2853387"/>
            <a:ext cx="7928753" cy="971671"/>
          </a:xfrm>
        </p:spPr>
        <p:txBody>
          <a:bodyPr anchor="b">
            <a:normAutofit/>
          </a:bodyPr>
          <a:lstStyle>
            <a:lvl1pPr algn="ctr">
              <a:defRPr sz="5500" b="1" spc="300">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1pPr>
          </a:lstStyle>
          <a:p>
            <a:r>
              <a:rPr lang="en-US"/>
              <a:t>TITLE GOES HERE</a:t>
            </a:r>
          </a:p>
        </p:txBody>
      </p:sp>
      <p:sp>
        <p:nvSpPr>
          <p:cNvPr id="10" name="Subtitle 2">
            <a:extLst>
              <a:ext uri="{FF2B5EF4-FFF2-40B4-BE49-F238E27FC236}">
                <a16:creationId xmlns:a16="http://schemas.microsoft.com/office/drawing/2014/main" id="{5C1C95D6-CF94-094E-BD9B-E69883FD91E0}"/>
              </a:ext>
            </a:extLst>
          </p:cNvPr>
          <p:cNvSpPr>
            <a:spLocks noGrp="1"/>
          </p:cNvSpPr>
          <p:nvPr>
            <p:ph type="subTitle" idx="1" hasCustomPrompt="1"/>
          </p:nvPr>
        </p:nvSpPr>
        <p:spPr>
          <a:xfrm>
            <a:off x="607624" y="3917133"/>
            <a:ext cx="7928753" cy="541338"/>
          </a:xfrm>
        </p:spPr>
        <p:txBody>
          <a:bodyPr>
            <a:normAutofit/>
          </a:bodyPr>
          <a:lstStyle>
            <a:lvl1pPr marL="0" indent="0" algn="ctr">
              <a:buNone/>
              <a:defRPr sz="3000" spc="3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 TITLE GOES HERE</a:t>
            </a:r>
          </a:p>
        </p:txBody>
      </p:sp>
      <p:pic>
        <p:nvPicPr>
          <p:cNvPr id="13" name="Picture 12">
            <a:extLst>
              <a:ext uri="{FF2B5EF4-FFF2-40B4-BE49-F238E27FC236}">
                <a16:creationId xmlns:a16="http://schemas.microsoft.com/office/drawing/2014/main" id="{04BCF919-0AF9-334A-8B22-BFD6EB0DE7C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07624" y="5539497"/>
            <a:ext cx="7928752" cy="914857"/>
          </a:xfrm>
          <a:prstGeom prst="rect">
            <a:avLst/>
          </a:prstGeom>
        </p:spPr>
      </p:pic>
    </p:spTree>
    <p:extLst>
      <p:ext uri="{BB962C8B-B14F-4D97-AF65-F5344CB8AC3E}">
        <p14:creationId xmlns:p14="http://schemas.microsoft.com/office/powerpoint/2010/main" val="36148591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an-FIRST Split 2">
    <p:spTree>
      <p:nvGrpSpPr>
        <p:cNvPr id="1" name=""/>
        <p:cNvGrpSpPr/>
        <p:nvPr/>
      </p:nvGrpSpPr>
      <p:grpSpPr>
        <a:xfrm>
          <a:off x="0" y="0"/>
          <a:ext cx="0" cy="0"/>
          <a:chOff x="0" y="0"/>
          <a:chExt cx="0" cy="0"/>
        </a:xfrm>
      </p:grpSpPr>
      <p:pic>
        <p:nvPicPr>
          <p:cNvPr id="8" name="Picture 7" descr="A close up of a sign&#10;&#10;Description automatically generated">
            <a:extLst>
              <a:ext uri="{FF2B5EF4-FFF2-40B4-BE49-F238E27FC236}">
                <a16:creationId xmlns:a16="http://schemas.microsoft.com/office/drawing/2014/main" id="{CF133794-7BC6-324D-8B72-27AAB5DB141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631631" y="6360269"/>
            <a:ext cx="1304089" cy="393809"/>
          </a:xfrm>
          <a:prstGeom prst="rect">
            <a:avLst/>
          </a:prstGeom>
        </p:spPr>
      </p:pic>
      <p:cxnSp>
        <p:nvCxnSpPr>
          <p:cNvPr id="9" name="Straight Connector 8">
            <a:extLst>
              <a:ext uri="{FF2B5EF4-FFF2-40B4-BE49-F238E27FC236}">
                <a16:creationId xmlns:a16="http://schemas.microsoft.com/office/drawing/2014/main" id="{004CE824-15F4-F944-A272-8CB72996C9FE}"/>
              </a:ext>
            </a:extLst>
          </p:cNvPr>
          <p:cNvCxnSpPr>
            <a:cxnSpLocks/>
          </p:cNvCxnSpPr>
          <p:nvPr userDrawn="1"/>
        </p:nvCxnSpPr>
        <p:spPr>
          <a:xfrm>
            <a:off x="4315919" y="6233945"/>
            <a:ext cx="4619801"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4" name="Picture 3" descr="A person looking at the camera&#10;&#10;Description automatically generated">
            <a:extLst>
              <a:ext uri="{FF2B5EF4-FFF2-40B4-BE49-F238E27FC236}">
                <a16:creationId xmlns:a16="http://schemas.microsoft.com/office/drawing/2014/main" id="{6EAB375D-E9AC-F74F-9547-C4E3B1C07DC7}"/>
              </a:ext>
            </a:extLst>
          </p:cNvPr>
          <p:cNvPicPr>
            <a:picLocks noChangeAspect="1"/>
          </p:cNvPicPr>
          <p:nvPr userDrawn="1"/>
        </p:nvPicPr>
        <p:blipFill>
          <a:blip r:embed="rId3"/>
          <a:stretch>
            <a:fillRect/>
          </a:stretch>
        </p:blipFill>
        <p:spPr>
          <a:xfrm>
            <a:off x="0" y="0"/>
            <a:ext cx="4132613" cy="6858000"/>
          </a:xfrm>
          <a:prstGeom prst="rect">
            <a:avLst/>
          </a:prstGeom>
        </p:spPr>
      </p:pic>
      <p:sp>
        <p:nvSpPr>
          <p:cNvPr id="13" name="Text Placeholder 14">
            <a:extLst>
              <a:ext uri="{FF2B5EF4-FFF2-40B4-BE49-F238E27FC236}">
                <a16:creationId xmlns:a16="http://schemas.microsoft.com/office/drawing/2014/main" id="{5783DE5F-FA27-C947-8F3B-D58816221EBE}"/>
              </a:ext>
            </a:extLst>
          </p:cNvPr>
          <p:cNvSpPr>
            <a:spLocks noGrp="1"/>
          </p:cNvSpPr>
          <p:nvPr>
            <p:ph type="body" sz="quarter" idx="14"/>
          </p:nvPr>
        </p:nvSpPr>
        <p:spPr>
          <a:xfrm>
            <a:off x="4543425" y="1909763"/>
            <a:ext cx="4171950" cy="4106862"/>
          </a:xfrm>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itle Placeholder 1">
            <a:extLst>
              <a:ext uri="{FF2B5EF4-FFF2-40B4-BE49-F238E27FC236}">
                <a16:creationId xmlns:a16="http://schemas.microsoft.com/office/drawing/2014/main" id="{A8D2D575-FED2-7A4B-9D93-E1A5AF56636F}"/>
              </a:ext>
            </a:extLst>
          </p:cNvPr>
          <p:cNvSpPr>
            <a:spLocks noGrp="1"/>
          </p:cNvSpPr>
          <p:nvPr>
            <p:ph type="title" hasCustomPrompt="1"/>
          </p:nvPr>
        </p:nvSpPr>
        <p:spPr>
          <a:xfrm>
            <a:off x="4543425" y="365127"/>
            <a:ext cx="4171950" cy="762634"/>
          </a:xfrm>
          <a:prstGeom prst="rect">
            <a:avLst/>
          </a:prstGeom>
        </p:spPr>
        <p:txBody>
          <a:bodyPr vert="horz" lIns="91440" tIns="45720" rIns="91440" bIns="45720" rtlCol="0" anchor="ctr">
            <a:normAutofit/>
          </a:bodyPr>
          <a:lstStyle>
            <a:lvl1pPr>
              <a:defRPr sz="3800"/>
            </a:lvl1pPr>
          </a:lstStyle>
          <a:p>
            <a:r>
              <a:rPr lang="en-US"/>
              <a:t>Click to Add Title</a:t>
            </a:r>
          </a:p>
        </p:txBody>
      </p:sp>
      <p:sp>
        <p:nvSpPr>
          <p:cNvPr id="15" name="Text Placeholder 12">
            <a:extLst>
              <a:ext uri="{FF2B5EF4-FFF2-40B4-BE49-F238E27FC236}">
                <a16:creationId xmlns:a16="http://schemas.microsoft.com/office/drawing/2014/main" id="{0FA5253B-966D-5740-8D64-97195692D6EC}"/>
              </a:ext>
            </a:extLst>
          </p:cNvPr>
          <p:cNvSpPr>
            <a:spLocks noGrp="1"/>
          </p:cNvSpPr>
          <p:nvPr>
            <p:ph type="body" sz="quarter" idx="13" hasCustomPrompt="1"/>
          </p:nvPr>
        </p:nvSpPr>
        <p:spPr>
          <a:xfrm>
            <a:off x="4543425" y="1198880"/>
            <a:ext cx="4171950" cy="508000"/>
          </a:xfrm>
        </p:spPr>
        <p:txBody>
          <a:bodyPr>
            <a:normAutofit/>
          </a:bodyPr>
          <a:lstStyle>
            <a:lvl1pPr marL="0" indent="0">
              <a:buNone/>
              <a:defRPr sz="2400">
                <a:solidFill>
                  <a:schemeClr val="bg2">
                    <a:lumMod val="25000"/>
                  </a:schemeClr>
                </a:solidFill>
              </a:defRPr>
            </a:lvl1pPr>
          </a:lstStyle>
          <a:p>
            <a:pPr lvl="0"/>
            <a:r>
              <a:rPr lang="en-US"/>
              <a:t>Click to Add Sub Title</a:t>
            </a:r>
          </a:p>
        </p:txBody>
      </p:sp>
    </p:spTree>
    <p:extLst>
      <p:ext uri="{BB962C8B-B14F-4D97-AF65-F5344CB8AC3E}">
        <p14:creationId xmlns:p14="http://schemas.microsoft.com/office/powerpoint/2010/main" val="2088793698"/>
      </p:ext>
    </p:extLst>
  </p:cSld>
  <p:clrMapOvr>
    <a:masterClrMapping/>
  </p:clrMapOvr>
  <p:extLst>
    <p:ext uri="{DCECCB84-F9BA-43D5-87BE-67443E8EF086}">
      <p15:sldGuideLst xmlns:p15="http://schemas.microsoft.com/office/powerpoint/2012/main">
        <p15:guide id="1" orient="horz" pos="4176">
          <p15:clr>
            <a:srgbClr val="FBAE40"/>
          </p15:clr>
        </p15:guide>
        <p15:guide id="2">
          <p15:clr>
            <a:srgbClr val="FBAE40"/>
          </p15:clr>
        </p15:guide>
        <p15:guide id="3" pos="120">
          <p15:clr>
            <a:srgbClr val="FBAE40"/>
          </p15:clr>
        </p15:guide>
        <p15:guide id="4" pos="5760" userDrawn="1">
          <p15:clr>
            <a:srgbClr val="FBAE40"/>
          </p15:clr>
        </p15:guide>
        <p15:guide id="5" pos="56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an-FIRST + Programs Split 1">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a:xfrm>
            <a:off x="8689517" y="6559918"/>
            <a:ext cx="357055" cy="209912"/>
          </a:xfrm>
        </p:spPr>
        <p:txBody>
          <a:bodyPr/>
          <a:lstStyle>
            <a:lvl1pPr>
              <a:defRPr>
                <a:latin typeface="Helvetica Neue" panose="02000503000000020004" pitchFamily="2" charset="0"/>
                <a:ea typeface="Helvetica Neue" panose="02000503000000020004" pitchFamily="2" charset="0"/>
                <a:cs typeface="Helvetica Neue" panose="02000503000000020004" pitchFamily="2" charset="0"/>
              </a:defRPr>
            </a:lvl1pPr>
          </a:lstStyle>
          <a:p>
            <a:fld id="{C53052E6-E16C-A04B-8192-1DB31D569F09}" type="slidenum">
              <a:rPr lang="en-US" smtClean="0"/>
              <a:pPr/>
              <a:t>‹#›</a:t>
            </a:fld>
            <a:endParaRPr lang="en-US"/>
          </a:p>
        </p:txBody>
      </p:sp>
      <p:pic>
        <p:nvPicPr>
          <p:cNvPr id="5" name="Picture 4" descr="A picture containing clock, meter&#10;&#10;Description automatically generated">
            <a:extLst>
              <a:ext uri="{FF2B5EF4-FFF2-40B4-BE49-F238E27FC236}">
                <a16:creationId xmlns:a16="http://schemas.microsoft.com/office/drawing/2014/main" id="{6DC5C20F-4E7E-1F44-A7B5-FB033F4C19A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655201" y="6193049"/>
            <a:ext cx="3172246" cy="550869"/>
          </a:xfrm>
          <a:prstGeom prst="rect">
            <a:avLst/>
          </a:prstGeom>
        </p:spPr>
      </p:pic>
      <p:pic>
        <p:nvPicPr>
          <p:cNvPr id="6" name="Picture 5" descr="A close up of a sign&#10;&#10;Description automatically generated">
            <a:extLst>
              <a:ext uri="{FF2B5EF4-FFF2-40B4-BE49-F238E27FC236}">
                <a16:creationId xmlns:a16="http://schemas.microsoft.com/office/drawing/2014/main" id="{7C951008-42F2-FA43-9D7A-E483A2C16E9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31011" y="6360269"/>
            <a:ext cx="1304089" cy="393809"/>
          </a:xfrm>
          <a:prstGeom prst="rect">
            <a:avLst/>
          </a:prstGeom>
        </p:spPr>
      </p:pic>
      <p:cxnSp>
        <p:nvCxnSpPr>
          <p:cNvPr id="10" name="Straight Connector 9">
            <a:extLst>
              <a:ext uri="{FF2B5EF4-FFF2-40B4-BE49-F238E27FC236}">
                <a16:creationId xmlns:a16="http://schemas.microsoft.com/office/drawing/2014/main" id="{1F88133D-D111-5543-9141-17DBD179BE23}"/>
              </a:ext>
            </a:extLst>
          </p:cNvPr>
          <p:cNvCxnSpPr>
            <a:cxnSpLocks/>
          </p:cNvCxnSpPr>
          <p:nvPr userDrawn="1"/>
        </p:nvCxnSpPr>
        <p:spPr>
          <a:xfrm>
            <a:off x="180799" y="6233945"/>
            <a:ext cx="1373681"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4" name="Picture 3" descr="A group of people sitting at a table with a computer&#10;&#10;Description automatically generated">
            <a:extLst>
              <a:ext uri="{FF2B5EF4-FFF2-40B4-BE49-F238E27FC236}">
                <a16:creationId xmlns:a16="http://schemas.microsoft.com/office/drawing/2014/main" id="{E054C8D7-8B56-5144-8673-F8E05FFA647D}"/>
              </a:ext>
            </a:extLst>
          </p:cNvPr>
          <p:cNvPicPr>
            <a:picLocks noChangeAspect="1"/>
          </p:cNvPicPr>
          <p:nvPr userDrawn="1"/>
        </p:nvPicPr>
        <p:blipFill>
          <a:blip r:embed="rId4"/>
          <a:stretch>
            <a:fillRect/>
          </a:stretch>
        </p:blipFill>
        <p:spPr>
          <a:xfrm>
            <a:off x="5047548" y="0"/>
            <a:ext cx="4132613" cy="6858000"/>
          </a:xfrm>
          <a:prstGeom prst="rect">
            <a:avLst/>
          </a:prstGeom>
        </p:spPr>
      </p:pic>
      <p:sp>
        <p:nvSpPr>
          <p:cNvPr id="14" name="Text Placeholder 14">
            <a:extLst>
              <a:ext uri="{FF2B5EF4-FFF2-40B4-BE49-F238E27FC236}">
                <a16:creationId xmlns:a16="http://schemas.microsoft.com/office/drawing/2014/main" id="{D624270F-D211-8945-B722-3DCD4A3D2CA3}"/>
              </a:ext>
            </a:extLst>
          </p:cNvPr>
          <p:cNvSpPr>
            <a:spLocks noGrp="1"/>
          </p:cNvSpPr>
          <p:nvPr>
            <p:ph type="body" sz="quarter" idx="14"/>
          </p:nvPr>
        </p:nvSpPr>
        <p:spPr>
          <a:xfrm>
            <a:off x="409575" y="1909763"/>
            <a:ext cx="4171950" cy="4106862"/>
          </a:xfrm>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itle Placeholder 1">
            <a:extLst>
              <a:ext uri="{FF2B5EF4-FFF2-40B4-BE49-F238E27FC236}">
                <a16:creationId xmlns:a16="http://schemas.microsoft.com/office/drawing/2014/main" id="{187118A1-AF1D-E749-93B2-605B63A6ADE8}"/>
              </a:ext>
            </a:extLst>
          </p:cNvPr>
          <p:cNvSpPr>
            <a:spLocks noGrp="1"/>
          </p:cNvSpPr>
          <p:nvPr>
            <p:ph type="title" hasCustomPrompt="1"/>
          </p:nvPr>
        </p:nvSpPr>
        <p:spPr>
          <a:xfrm>
            <a:off x="409575" y="365127"/>
            <a:ext cx="4171950" cy="762634"/>
          </a:xfrm>
          <a:prstGeom prst="rect">
            <a:avLst/>
          </a:prstGeom>
        </p:spPr>
        <p:txBody>
          <a:bodyPr vert="horz" lIns="91440" tIns="45720" rIns="91440" bIns="45720" rtlCol="0" anchor="ctr">
            <a:normAutofit/>
          </a:bodyPr>
          <a:lstStyle>
            <a:lvl1pPr>
              <a:defRPr sz="3800"/>
            </a:lvl1pPr>
          </a:lstStyle>
          <a:p>
            <a:r>
              <a:rPr lang="en-US"/>
              <a:t>Click to Add Title</a:t>
            </a:r>
          </a:p>
        </p:txBody>
      </p:sp>
      <p:sp>
        <p:nvSpPr>
          <p:cNvPr id="16" name="Text Placeholder 12">
            <a:extLst>
              <a:ext uri="{FF2B5EF4-FFF2-40B4-BE49-F238E27FC236}">
                <a16:creationId xmlns:a16="http://schemas.microsoft.com/office/drawing/2014/main" id="{E130E79E-11D8-4242-869F-F180954F907B}"/>
              </a:ext>
            </a:extLst>
          </p:cNvPr>
          <p:cNvSpPr>
            <a:spLocks noGrp="1"/>
          </p:cNvSpPr>
          <p:nvPr>
            <p:ph type="body" sz="quarter" idx="13" hasCustomPrompt="1"/>
          </p:nvPr>
        </p:nvSpPr>
        <p:spPr>
          <a:xfrm>
            <a:off x="409575" y="1198880"/>
            <a:ext cx="4171950" cy="508000"/>
          </a:xfrm>
        </p:spPr>
        <p:txBody>
          <a:bodyPr>
            <a:normAutofit/>
          </a:bodyPr>
          <a:lstStyle>
            <a:lvl1pPr marL="0" indent="0">
              <a:buNone/>
              <a:defRPr sz="2400">
                <a:solidFill>
                  <a:schemeClr val="bg2">
                    <a:lumMod val="25000"/>
                  </a:schemeClr>
                </a:solidFill>
              </a:defRPr>
            </a:lvl1pPr>
          </a:lstStyle>
          <a:p>
            <a:pPr lvl="0"/>
            <a:r>
              <a:rPr lang="en-US"/>
              <a:t>Click to Add Sub Title</a:t>
            </a:r>
          </a:p>
        </p:txBody>
      </p:sp>
    </p:spTree>
    <p:extLst>
      <p:ext uri="{BB962C8B-B14F-4D97-AF65-F5344CB8AC3E}">
        <p14:creationId xmlns:p14="http://schemas.microsoft.com/office/powerpoint/2010/main" val="2334202626"/>
      </p:ext>
    </p:extLst>
  </p:cSld>
  <p:clrMapOvr>
    <a:masterClrMapping/>
  </p:clrMapOvr>
  <p:extLst>
    <p:ext uri="{DCECCB84-F9BA-43D5-87BE-67443E8EF086}">
      <p15:sldGuideLst xmlns:p15="http://schemas.microsoft.com/office/powerpoint/2012/main">
        <p15:guide id="1" orient="horz" pos="4248">
          <p15:clr>
            <a:srgbClr val="FBAE40"/>
          </p15:clr>
        </p15:guide>
        <p15:guide id="2" pos="56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an-FIRST + Programs Split 2">
    <p:spTree>
      <p:nvGrpSpPr>
        <p:cNvPr id="1" name=""/>
        <p:cNvGrpSpPr/>
        <p:nvPr/>
      </p:nvGrpSpPr>
      <p:grpSpPr>
        <a:xfrm>
          <a:off x="0" y="0"/>
          <a:ext cx="0" cy="0"/>
          <a:chOff x="0" y="0"/>
          <a:chExt cx="0" cy="0"/>
        </a:xfrm>
      </p:grpSpPr>
      <p:pic>
        <p:nvPicPr>
          <p:cNvPr id="5" name="Picture 4" descr="A picture containing clock, meter&#10;&#10;Description automatically generated">
            <a:extLst>
              <a:ext uri="{FF2B5EF4-FFF2-40B4-BE49-F238E27FC236}">
                <a16:creationId xmlns:a16="http://schemas.microsoft.com/office/drawing/2014/main" id="{6DC5C20F-4E7E-1F44-A7B5-FB033F4C19A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800481" y="6193049"/>
            <a:ext cx="3172246" cy="550869"/>
          </a:xfrm>
          <a:prstGeom prst="rect">
            <a:avLst/>
          </a:prstGeom>
        </p:spPr>
      </p:pic>
      <p:pic>
        <p:nvPicPr>
          <p:cNvPr id="6" name="Picture 5" descr="A close up of a sign&#10;&#10;Description automatically generated">
            <a:extLst>
              <a:ext uri="{FF2B5EF4-FFF2-40B4-BE49-F238E27FC236}">
                <a16:creationId xmlns:a16="http://schemas.microsoft.com/office/drawing/2014/main" id="{7C951008-42F2-FA43-9D7A-E483A2C16E9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276291" y="6360269"/>
            <a:ext cx="1304089" cy="393809"/>
          </a:xfrm>
          <a:prstGeom prst="rect">
            <a:avLst/>
          </a:prstGeom>
        </p:spPr>
      </p:pic>
      <p:cxnSp>
        <p:nvCxnSpPr>
          <p:cNvPr id="10" name="Straight Connector 9">
            <a:extLst>
              <a:ext uri="{FF2B5EF4-FFF2-40B4-BE49-F238E27FC236}">
                <a16:creationId xmlns:a16="http://schemas.microsoft.com/office/drawing/2014/main" id="{1F88133D-D111-5543-9141-17DBD179BE23}"/>
              </a:ext>
            </a:extLst>
          </p:cNvPr>
          <p:cNvCxnSpPr>
            <a:cxnSpLocks/>
          </p:cNvCxnSpPr>
          <p:nvPr userDrawn="1"/>
        </p:nvCxnSpPr>
        <p:spPr>
          <a:xfrm>
            <a:off x="4326079" y="6233945"/>
            <a:ext cx="1373681"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3" name="Picture 2" descr="A picture containing person, man, boy, child&#10;&#10;Description automatically generated">
            <a:extLst>
              <a:ext uri="{FF2B5EF4-FFF2-40B4-BE49-F238E27FC236}">
                <a16:creationId xmlns:a16="http://schemas.microsoft.com/office/drawing/2014/main" id="{FE8B0E00-B69A-C44F-8C68-EADD8546F9F0}"/>
              </a:ext>
            </a:extLst>
          </p:cNvPr>
          <p:cNvPicPr>
            <a:picLocks noChangeAspect="1"/>
          </p:cNvPicPr>
          <p:nvPr userDrawn="1"/>
        </p:nvPicPr>
        <p:blipFill>
          <a:blip r:embed="rId4"/>
          <a:stretch>
            <a:fillRect/>
          </a:stretch>
        </p:blipFill>
        <p:spPr>
          <a:xfrm>
            <a:off x="0" y="0"/>
            <a:ext cx="4132613" cy="6858000"/>
          </a:xfrm>
          <a:prstGeom prst="rect">
            <a:avLst/>
          </a:prstGeom>
        </p:spPr>
      </p:pic>
      <p:sp>
        <p:nvSpPr>
          <p:cNvPr id="9" name="Text Placeholder 14">
            <a:extLst>
              <a:ext uri="{FF2B5EF4-FFF2-40B4-BE49-F238E27FC236}">
                <a16:creationId xmlns:a16="http://schemas.microsoft.com/office/drawing/2014/main" id="{3E82C88F-7666-274A-BDC2-114AC2227F8A}"/>
              </a:ext>
            </a:extLst>
          </p:cNvPr>
          <p:cNvSpPr>
            <a:spLocks noGrp="1"/>
          </p:cNvSpPr>
          <p:nvPr>
            <p:ph type="body" sz="quarter" idx="14"/>
          </p:nvPr>
        </p:nvSpPr>
        <p:spPr>
          <a:xfrm>
            <a:off x="4543425" y="1909763"/>
            <a:ext cx="4171950" cy="4106862"/>
          </a:xfrm>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itle Placeholder 1">
            <a:extLst>
              <a:ext uri="{FF2B5EF4-FFF2-40B4-BE49-F238E27FC236}">
                <a16:creationId xmlns:a16="http://schemas.microsoft.com/office/drawing/2014/main" id="{5B5AAF13-D01E-F44C-B49D-74EC4B6C4443}"/>
              </a:ext>
            </a:extLst>
          </p:cNvPr>
          <p:cNvSpPr>
            <a:spLocks noGrp="1"/>
          </p:cNvSpPr>
          <p:nvPr>
            <p:ph type="title" hasCustomPrompt="1"/>
          </p:nvPr>
        </p:nvSpPr>
        <p:spPr>
          <a:xfrm>
            <a:off x="4543425" y="365127"/>
            <a:ext cx="4171950" cy="762634"/>
          </a:xfrm>
          <a:prstGeom prst="rect">
            <a:avLst/>
          </a:prstGeom>
        </p:spPr>
        <p:txBody>
          <a:bodyPr vert="horz" lIns="91440" tIns="45720" rIns="91440" bIns="45720" rtlCol="0" anchor="ctr">
            <a:normAutofit/>
          </a:bodyPr>
          <a:lstStyle>
            <a:lvl1pPr>
              <a:defRPr sz="3800"/>
            </a:lvl1pPr>
          </a:lstStyle>
          <a:p>
            <a:r>
              <a:rPr lang="en-US"/>
              <a:t>Click to Add Title</a:t>
            </a:r>
          </a:p>
        </p:txBody>
      </p:sp>
      <p:sp>
        <p:nvSpPr>
          <p:cNvPr id="12" name="Text Placeholder 12">
            <a:extLst>
              <a:ext uri="{FF2B5EF4-FFF2-40B4-BE49-F238E27FC236}">
                <a16:creationId xmlns:a16="http://schemas.microsoft.com/office/drawing/2014/main" id="{91125EE1-2060-344C-BF2E-99D1B900E241}"/>
              </a:ext>
            </a:extLst>
          </p:cNvPr>
          <p:cNvSpPr>
            <a:spLocks noGrp="1"/>
          </p:cNvSpPr>
          <p:nvPr>
            <p:ph type="body" sz="quarter" idx="13" hasCustomPrompt="1"/>
          </p:nvPr>
        </p:nvSpPr>
        <p:spPr>
          <a:xfrm>
            <a:off x="4543425" y="1198880"/>
            <a:ext cx="4171950" cy="508000"/>
          </a:xfrm>
        </p:spPr>
        <p:txBody>
          <a:bodyPr>
            <a:normAutofit/>
          </a:bodyPr>
          <a:lstStyle>
            <a:lvl1pPr marL="0" indent="0">
              <a:buNone/>
              <a:defRPr sz="2400">
                <a:solidFill>
                  <a:schemeClr val="bg2">
                    <a:lumMod val="25000"/>
                  </a:schemeClr>
                </a:solidFill>
              </a:defRPr>
            </a:lvl1pPr>
          </a:lstStyle>
          <a:p>
            <a:pPr lvl="0"/>
            <a:r>
              <a:rPr lang="en-US"/>
              <a:t>Click to Add Sub Title</a:t>
            </a:r>
          </a:p>
        </p:txBody>
      </p:sp>
    </p:spTree>
    <p:extLst>
      <p:ext uri="{BB962C8B-B14F-4D97-AF65-F5344CB8AC3E}">
        <p14:creationId xmlns:p14="http://schemas.microsoft.com/office/powerpoint/2010/main" val="1406931731"/>
      </p:ext>
    </p:extLst>
  </p:cSld>
  <p:clrMapOvr>
    <a:masterClrMapping/>
  </p:clrMapOvr>
  <p:extLst>
    <p:ext uri="{DCECCB84-F9BA-43D5-87BE-67443E8EF086}">
      <p15:sldGuideLst xmlns:p15="http://schemas.microsoft.com/office/powerpoint/2012/main">
        <p15:guide id="1" orient="horz" pos="4248">
          <p15:clr>
            <a:srgbClr val="FBAE40"/>
          </p15:clr>
        </p15:guide>
        <p15:guide id="2" pos="5640">
          <p15:clr>
            <a:srgbClr val="FBAE40"/>
          </p15:clr>
        </p15:guide>
        <p15:guide id="3" pos="2712"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FLL Title">
    <p:spTree>
      <p:nvGrpSpPr>
        <p:cNvPr id="1" name=""/>
        <p:cNvGrpSpPr/>
        <p:nvPr/>
      </p:nvGrpSpPr>
      <p:grpSpPr>
        <a:xfrm>
          <a:off x="0" y="0"/>
          <a:ext cx="0" cy="0"/>
          <a:chOff x="0" y="0"/>
          <a:chExt cx="0" cy="0"/>
        </a:xfrm>
      </p:grpSpPr>
      <p:pic>
        <p:nvPicPr>
          <p:cNvPr id="3" name="Picture 2" descr="A group of people sitting around a baseball hat&#10;&#10;Description automatically generated">
            <a:extLst>
              <a:ext uri="{FF2B5EF4-FFF2-40B4-BE49-F238E27FC236}">
                <a16:creationId xmlns:a16="http://schemas.microsoft.com/office/drawing/2014/main" id="{4A06F4B3-7F61-2C45-87F3-ACC074FD0A58}"/>
              </a:ext>
            </a:extLst>
          </p:cNvPr>
          <p:cNvPicPr>
            <a:picLocks noChangeAspect="1"/>
          </p:cNvPicPr>
          <p:nvPr userDrawn="1"/>
        </p:nvPicPr>
        <p:blipFill>
          <a:blip r:embed="rId2"/>
          <a:stretch>
            <a:fillRect/>
          </a:stretch>
        </p:blipFill>
        <p:spPr>
          <a:xfrm>
            <a:off x="1486" y="0"/>
            <a:ext cx="9141027" cy="6858000"/>
          </a:xfrm>
          <a:prstGeom prst="rect">
            <a:avLst/>
          </a:prstGeom>
        </p:spPr>
      </p:pic>
      <p:sp>
        <p:nvSpPr>
          <p:cNvPr id="9" name="Title 1">
            <a:extLst>
              <a:ext uri="{FF2B5EF4-FFF2-40B4-BE49-F238E27FC236}">
                <a16:creationId xmlns:a16="http://schemas.microsoft.com/office/drawing/2014/main" id="{6B40931E-F848-744F-AAEC-C6A784CC2C80}"/>
              </a:ext>
            </a:extLst>
          </p:cNvPr>
          <p:cNvSpPr>
            <a:spLocks noGrp="1"/>
          </p:cNvSpPr>
          <p:nvPr>
            <p:ph type="ctrTitle" hasCustomPrompt="1"/>
          </p:nvPr>
        </p:nvSpPr>
        <p:spPr>
          <a:xfrm>
            <a:off x="607624" y="2853387"/>
            <a:ext cx="7928753" cy="971671"/>
          </a:xfrm>
        </p:spPr>
        <p:txBody>
          <a:bodyPr anchor="b">
            <a:normAutofit/>
          </a:bodyPr>
          <a:lstStyle>
            <a:lvl1pPr algn="ctr">
              <a:defRPr sz="5500" b="1" spc="300">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1pPr>
          </a:lstStyle>
          <a:p>
            <a:r>
              <a:rPr lang="en-US"/>
              <a:t>TITLE GOES HERE</a:t>
            </a:r>
          </a:p>
        </p:txBody>
      </p:sp>
      <p:sp>
        <p:nvSpPr>
          <p:cNvPr id="10" name="Subtitle 2">
            <a:extLst>
              <a:ext uri="{FF2B5EF4-FFF2-40B4-BE49-F238E27FC236}">
                <a16:creationId xmlns:a16="http://schemas.microsoft.com/office/drawing/2014/main" id="{5C1C95D6-CF94-094E-BD9B-E69883FD91E0}"/>
              </a:ext>
            </a:extLst>
          </p:cNvPr>
          <p:cNvSpPr>
            <a:spLocks noGrp="1"/>
          </p:cNvSpPr>
          <p:nvPr>
            <p:ph type="subTitle" idx="1" hasCustomPrompt="1"/>
          </p:nvPr>
        </p:nvSpPr>
        <p:spPr>
          <a:xfrm>
            <a:off x="607624" y="3917133"/>
            <a:ext cx="7928753" cy="541338"/>
          </a:xfrm>
        </p:spPr>
        <p:txBody>
          <a:bodyPr>
            <a:normAutofit/>
          </a:bodyPr>
          <a:lstStyle>
            <a:lvl1pPr marL="0" indent="0" algn="ctr">
              <a:buNone/>
              <a:defRPr sz="3000" spc="3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 TITLE GOES HERE</a:t>
            </a:r>
          </a:p>
        </p:txBody>
      </p:sp>
      <p:pic>
        <p:nvPicPr>
          <p:cNvPr id="5" name="Picture 4">
            <a:extLst>
              <a:ext uri="{FF2B5EF4-FFF2-40B4-BE49-F238E27FC236}">
                <a16:creationId xmlns:a16="http://schemas.microsoft.com/office/drawing/2014/main" id="{4F3CB606-AFAA-AE40-874F-C071B9570B78}"/>
              </a:ext>
            </a:extLst>
          </p:cNvPr>
          <p:cNvPicPr>
            <a:picLocks noChangeAspect="1"/>
          </p:cNvPicPr>
          <p:nvPr userDrawn="1"/>
        </p:nvPicPr>
        <p:blipFill>
          <a:blip r:embed="rId3"/>
          <a:stretch>
            <a:fillRect/>
          </a:stretch>
        </p:blipFill>
        <p:spPr>
          <a:xfrm>
            <a:off x="3224530" y="5512080"/>
            <a:ext cx="2694941" cy="845857"/>
          </a:xfrm>
          <a:prstGeom prst="rect">
            <a:avLst/>
          </a:prstGeom>
        </p:spPr>
      </p:pic>
    </p:spTree>
    <p:extLst>
      <p:ext uri="{BB962C8B-B14F-4D97-AF65-F5344CB8AC3E}">
        <p14:creationId xmlns:p14="http://schemas.microsoft.com/office/powerpoint/2010/main" val="15002426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FLL Title + Divisions Title">
    <p:spTree>
      <p:nvGrpSpPr>
        <p:cNvPr id="1" name=""/>
        <p:cNvGrpSpPr/>
        <p:nvPr/>
      </p:nvGrpSpPr>
      <p:grpSpPr>
        <a:xfrm>
          <a:off x="0" y="0"/>
          <a:ext cx="0" cy="0"/>
          <a:chOff x="0" y="0"/>
          <a:chExt cx="0" cy="0"/>
        </a:xfrm>
      </p:grpSpPr>
      <p:pic>
        <p:nvPicPr>
          <p:cNvPr id="3" name="Picture 2" descr="A group of people sitting around a baseball hat&#10;&#10;Description automatically generated">
            <a:extLst>
              <a:ext uri="{FF2B5EF4-FFF2-40B4-BE49-F238E27FC236}">
                <a16:creationId xmlns:a16="http://schemas.microsoft.com/office/drawing/2014/main" id="{4A06F4B3-7F61-2C45-87F3-ACC074FD0A58}"/>
              </a:ext>
            </a:extLst>
          </p:cNvPr>
          <p:cNvPicPr>
            <a:picLocks noChangeAspect="1"/>
          </p:cNvPicPr>
          <p:nvPr userDrawn="1"/>
        </p:nvPicPr>
        <p:blipFill>
          <a:blip r:embed="rId2"/>
          <a:stretch>
            <a:fillRect/>
          </a:stretch>
        </p:blipFill>
        <p:spPr>
          <a:xfrm>
            <a:off x="1486" y="0"/>
            <a:ext cx="9141027" cy="6858000"/>
          </a:xfrm>
          <a:prstGeom prst="rect">
            <a:avLst/>
          </a:prstGeom>
        </p:spPr>
      </p:pic>
      <p:sp>
        <p:nvSpPr>
          <p:cNvPr id="9" name="Title 1">
            <a:extLst>
              <a:ext uri="{FF2B5EF4-FFF2-40B4-BE49-F238E27FC236}">
                <a16:creationId xmlns:a16="http://schemas.microsoft.com/office/drawing/2014/main" id="{6B40931E-F848-744F-AAEC-C6A784CC2C80}"/>
              </a:ext>
            </a:extLst>
          </p:cNvPr>
          <p:cNvSpPr>
            <a:spLocks noGrp="1"/>
          </p:cNvSpPr>
          <p:nvPr>
            <p:ph type="ctrTitle" hasCustomPrompt="1"/>
          </p:nvPr>
        </p:nvSpPr>
        <p:spPr>
          <a:xfrm>
            <a:off x="607624" y="2853387"/>
            <a:ext cx="7928753" cy="971671"/>
          </a:xfrm>
        </p:spPr>
        <p:txBody>
          <a:bodyPr anchor="b">
            <a:normAutofit/>
          </a:bodyPr>
          <a:lstStyle>
            <a:lvl1pPr algn="ctr">
              <a:defRPr sz="5500" b="1" spc="300">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1pPr>
          </a:lstStyle>
          <a:p>
            <a:r>
              <a:rPr lang="en-US"/>
              <a:t>TITLE GOES HERE</a:t>
            </a:r>
          </a:p>
        </p:txBody>
      </p:sp>
      <p:sp>
        <p:nvSpPr>
          <p:cNvPr id="10" name="Subtitle 2">
            <a:extLst>
              <a:ext uri="{FF2B5EF4-FFF2-40B4-BE49-F238E27FC236}">
                <a16:creationId xmlns:a16="http://schemas.microsoft.com/office/drawing/2014/main" id="{5C1C95D6-CF94-094E-BD9B-E69883FD91E0}"/>
              </a:ext>
            </a:extLst>
          </p:cNvPr>
          <p:cNvSpPr>
            <a:spLocks noGrp="1"/>
          </p:cNvSpPr>
          <p:nvPr>
            <p:ph type="subTitle" idx="1" hasCustomPrompt="1"/>
          </p:nvPr>
        </p:nvSpPr>
        <p:spPr>
          <a:xfrm>
            <a:off x="607624" y="3917133"/>
            <a:ext cx="7928753" cy="541338"/>
          </a:xfrm>
        </p:spPr>
        <p:txBody>
          <a:bodyPr>
            <a:normAutofit/>
          </a:bodyPr>
          <a:lstStyle>
            <a:lvl1pPr marL="0" indent="0" algn="ctr">
              <a:buNone/>
              <a:defRPr sz="3000" spc="3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 TITLE GOES HERE</a:t>
            </a:r>
          </a:p>
        </p:txBody>
      </p:sp>
      <p:pic>
        <p:nvPicPr>
          <p:cNvPr id="5" name="Picture 4">
            <a:extLst>
              <a:ext uri="{FF2B5EF4-FFF2-40B4-BE49-F238E27FC236}">
                <a16:creationId xmlns:a16="http://schemas.microsoft.com/office/drawing/2014/main" id="{4F3CB606-AFAA-AE40-874F-C071B9570B7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07624" y="5641630"/>
            <a:ext cx="2282190" cy="716307"/>
          </a:xfrm>
          <a:prstGeom prst="rect">
            <a:avLst/>
          </a:prstGeom>
        </p:spPr>
      </p:pic>
      <p:pic>
        <p:nvPicPr>
          <p:cNvPr id="6" name="Picture 5">
            <a:extLst>
              <a:ext uri="{FF2B5EF4-FFF2-40B4-BE49-F238E27FC236}">
                <a16:creationId xmlns:a16="http://schemas.microsoft.com/office/drawing/2014/main" id="{269F6F20-F848-DB40-8DA0-0987DC399D01}"/>
              </a:ext>
            </a:extLst>
          </p:cNvPr>
          <p:cNvPicPr>
            <a:picLocks noChangeAspect="1"/>
          </p:cNvPicPr>
          <p:nvPr userDrawn="1"/>
        </p:nvPicPr>
        <p:blipFill>
          <a:blip r:embed="rId4"/>
          <a:stretch>
            <a:fillRect/>
          </a:stretch>
        </p:blipFill>
        <p:spPr>
          <a:xfrm>
            <a:off x="4746193" y="5486454"/>
            <a:ext cx="3971087" cy="1052577"/>
          </a:xfrm>
          <a:prstGeom prst="rect">
            <a:avLst/>
          </a:prstGeom>
        </p:spPr>
      </p:pic>
    </p:spTree>
    <p:extLst>
      <p:ext uri="{BB962C8B-B14F-4D97-AF65-F5344CB8AC3E}">
        <p14:creationId xmlns:p14="http://schemas.microsoft.com/office/powerpoint/2010/main" val="3623693392"/>
      </p:ext>
    </p:extLst>
  </p:cSld>
  <p:clrMapOvr>
    <a:masterClrMapping/>
  </p:clrMapOvr>
  <p:extLst>
    <p:ext uri="{DCECCB84-F9BA-43D5-87BE-67443E8EF086}">
      <p15:sldGuideLst xmlns:p15="http://schemas.microsoft.com/office/powerpoint/2012/main">
        <p15:guide id="1" orient="horz" pos="3552" userDrawn="1">
          <p15:clr>
            <a:srgbClr val="FBAE40"/>
          </p15:clr>
        </p15:guide>
        <p15:guide id="2" pos="540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FLL Content Split">
    <p:spTree>
      <p:nvGrpSpPr>
        <p:cNvPr id="1" name=""/>
        <p:cNvGrpSpPr/>
        <p:nvPr/>
      </p:nvGrpSpPr>
      <p:grpSpPr>
        <a:xfrm>
          <a:off x="0" y="0"/>
          <a:ext cx="0" cy="0"/>
          <a:chOff x="0" y="0"/>
          <a:chExt cx="0" cy="0"/>
        </a:xfrm>
      </p:grpSpPr>
      <p:pic>
        <p:nvPicPr>
          <p:cNvPr id="4" name="Picture 3" descr="A girl sitting on a table&#10;&#10;Description automatically generated">
            <a:extLst>
              <a:ext uri="{FF2B5EF4-FFF2-40B4-BE49-F238E27FC236}">
                <a16:creationId xmlns:a16="http://schemas.microsoft.com/office/drawing/2014/main" id="{7C80CD5D-3A4C-C245-A099-FFB3D35CA45E}"/>
              </a:ext>
            </a:extLst>
          </p:cNvPr>
          <p:cNvPicPr>
            <a:picLocks noChangeAspect="1"/>
          </p:cNvPicPr>
          <p:nvPr userDrawn="1"/>
        </p:nvPicPr>
        <p:blipFill>
          <a:blip r:embed="rId2"/>
          <a:stretch>
            <a:fillRect/>
          </a:stretch>
        </p:blipFill>
        <p:spPr>
          <a:xfrm>
            <a:off x="5011387" y="0"/>
            <a:ext cx="4132613" cy="6858000"/>
          </a:xfrm>
          <a:prstGeom prst="rect">
            <a:avLst/>
          </a:prstGeom>
        </p:spPr>
      </p:pic>
      <p:cxnSp>
        <p:nvCxnSpPr>
          <p:cNvPr id="10" name="Straight Connector 9">
            <a:extLst>
              <a:ext uri="{FF2B5EF4-FFF2-40B4-BE49-F238E27FC236}">
                <a16:creationId xmlns:a16="http://schemas.microsoft.com/office/drawing/2014/main" id="{4C4F22EC-9664-A64A-9E1D-9B596EE72190}"/>
              </a:ext>
            </a:extLst>
          </p:cNvPr>
          <p:cNvCxnSpPr>
            <a:cxnSpLocks/>
          </p:cNvCxnSpPr>
          <p:nvPr userDrawn="1"/>
        </p:nvCxnSpPr>
        <p:spPr>
          <a:xfrm>
            <a:off x="180799" y="6159514"/>
            <a:ext cx="4628818"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071C7DCC-A3D2-5745-943D-BB500C27C7C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80799" y="6339274"/>
            <a:ext cx="1171634" cy="369145"/>
          </a:xfrm>
          <a:prstGeom prst="rect">
            <a:avLst/>
          </a:prstGeom>
        </p:spPr>
      </p:pic>
      <p:pic>
        <p:nvPicPr>
          <p:cNvPr id="15" name="Picture 14">
            <a:extLst>
              <a:ext uri="{FF2B5EF4-FFF2-40B4-BE49-F238E27FC236}">
                <a16:creationId xmlns:a16="http://schemas.microsoft.com/office/drawing/2014/main" id="{5474F916-BB50-8E4B-B980-844F0A5373AF}"/>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437919" y="6288708"/>
            <a:ext cx="567209" cy="450144"/>
          </a:xfrm>
          <a:prstGeom prst="rect">
            <a:avLst/>
          </a:prstGeom>
        </p:spPr>
      </p:pic>
      <p:pic>
        <p:nvPicPr>
          <p:cNvPr id="16" name="Picture 15">
            <a:extLst>
              <a:ext uri="{FF2B5EF4-FFF2-40B4-BE49-F238E27FC236}">
                <a16:creationId xmlns:a16="http://schemas.microsoft.com/office/drawing/2014/main" id="{B799BB98-B5D9-FD4D-A9B7-A46046DC3C67}"/>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4242775" y="6289812"/>
            <a:ext cx="566842" cy="449039"/>
          </a:xfrm>
          <a:prstGeom prst="rect">
            <a:avLst/>
          </a:prstGeom>
        </p:spPr>
      </p:pic>
      <p:pic>
        <p:nvPicPr>
          <p:cNvPr id="17" name="Picture 16">
            <a:extLst>
              <a:ext uri="{FF2B5EF4-FFF2-40B4-BE49-F238E27FC236}">
                <a16:creationId xmlns:a16="http://schemas.microsoft.com/office/drawing/2014/main" id="{488FD695-7368-F74F-A96C-1D6C2EB4799B}"/>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2633065" y="6289813"/>
            <a:ext cx="567208" cy="449039"/>
          </a:xfrm>
          <a:prstGeom prst="rect">
            <a:avLst/>
          </a:prstGeom>
        </p:spPr>
      </p:pic>
      <p:sp>
        <p:nvSpPr>
          <p:cNvPr id="18" name="Text Placeholder 14">
            <a:extLst>
              <a:ext uri="{FF2B5EF4-FFF2-40B4-BE49-F238E27FC236}">
                <a16:creationId xmlns:a16="http://schemas.microsoft.com/office/drawing/2014/main" id="{209ACF38-2E26-AD4A-85B8-9D81426E60CB}"/>
              </a:ext>
            </a:extLst>
          </p:cNvPr>
          <p:cNvSpPr>
            <a:spLocks noGrp="1"/>
          </p:cNvSpPr>
          <p:nvPr>
            <p:ph type="body" sz="quarter" idx="14"/>
          </p:nvPr>
        </p:nvSpPr>
        <p:spPr>
          <a:xfrm>
            <a:off x="409575" y="1909763"/>
            <a:ext cx="4171950" cy="4069983"/>
          </a:xfrm>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Title Placeholder 1">
            <a:extLst>
              <a:ext uri="{FF2B5EF4-FFF2-40B4-BE49-F238E27FC236}">
                <a16:creationId xmlns:a16="http://schemas.microsoft.com/office/drawing/2014/main" id="{35EBEBE3-32A2-3C42-B4C1-9DDFBAEDC241}"/>
              </a:ext>
            </a:extLst>
          </p:cNvPr>
          <p:cNvSpPr>
            <a:spLocks noGrp="1"/>
          </p:cNvSpPr>
          <p:nvPr>
            <p:ph type="title" hasCustomPrompt="1"/>
          </p:nvPr>
        </p:nvSpPr>
        <p:spPr>
          <a:xfrm>
            <a:off x="409575" y="365127"/>
            <a:ext cx="4171950" cy="762634"/>
          </a:xfrm>
          <a:prstGeom prst="rect">
            <a:avLst/>
          </a:prstGeom>
        </p:spPr>
        <p:txBody>
          <a:bodyPr vert="horz" lIns="91440" tIns="45720" rIns="91440" bIns="45720" rtlCol="0" anchor="ctr">
            <a:normAutofit/>
          </a:bodyPr>
          <a:lstStyle>
            <a:lvl1pPr>
              <a:defRPr sz="3800"/>
            </a:lvl1pPr>
          </a:lstStyle>
          <a:p>
            <a:r>
              <a:rPr lang="en-US"/>
              <a:t>Click to Add Title</a:t>
            </a:r>
          </a:p>
        </p:txBody>
      </p:sp>
      <p:sp>
        <p:nvSpPr>
          <p:cNvPr id="20" name="Text Placeholder 12">
            <a:extLst>
              <a:ext uri="{FF2B5EF4-FFF2-40B4-BE49-F238E27FC236}">
                <a16:creationId xmlns:a16="http://schemas.microsoft.com/office/drawing/2014/main" id="{5CDA0C67-0D8E-C541-A589-A6B786712E3C}"/>
              </a:ext>
            </a:extLst>
          </p:cNvPr>
          <p:cNvSpPr>
            <a:spLocks noGrp="1"/>
          </p:cNvSpPr>
          <p:nvPr>
            <p:ph type="body" sz="quarter" idx="13" hasCustomPrompt="1"/>
          </p:nvPr>
        </p:nvSpPr>
        <p:spPr>
          <a:xfrm>
            <a:off x="409575" y="1198880"/>
            <a:ext cx="4171950" cy="508000"/>
          </a:xfrm>
        </p:spPr>
        <p:txBody>
          <a:bodyPr>
            <a:normAutofit/>
          </a:bodyPr>
          <a:lstStyle>
            <a:lvl1pPr marL="0" indent="0">
              <a:buNone/>
              <a:defRPr sz="2400">
                <a:solidFill>
                  <a:schemeClr val="bg2">
                    <a:lumMod val="25000"/>
                  </a:schemeClr>
                </a:solidFill>
              </a:defRPr>
            </a:lvl1pPr>
          </a:lstStyle>
          <a:p>
            <a:pPr lvl="0"/>
            <a:r>
              <a:rPr lang="en-US"/>
              <a:t>Click to Add Sub Title</a:t>
            </a:r>
          </a:p>
        </p:txBody>
      </p:sp>
    </p:spTree>
    <p:extLst>
      <p:ext uri="{BB962C8B-B14F-4D97-AF65-F5344CB8AC3E}">
        <p14:creationId xmlns:p14="http://schemas.microsoft.com/office/powerpoint/2010/main" val="1204917711"/>
      </p:ext>
    </p:extLst>
  </p:cSld>
  <p:clrMapOvr>
    <a:masterClrMapping/>
  </p:clrMapOvr>
  <p:extLst>
    <p:ext uri="{DCECCB84-F9BA-43D5-87BE-67443E8EF086}">
      <p15:sldGuideLst xmlns:p15="http://schemas.microsoft.com/office/powerpoint/2012/main">
        <p15:guide id="1" orient="horz" pos="4176">
          <p15:clr>
            <a:srgbClr val="FBAE40"/>
          </p15:clr>
        </p15:guide>
        <p15:guide id="2">
          <p15:clr>
            <a:srgbClr val="FBAE40"/>
          </p15:clr>
        </p15:guide>
        <p15:guide id="3" pos="120">
          <p15:clr>
            <a:srgbClr val="FBAE40"/>
          </p15:clr>
        </p15:guide>
        <p15:guide id="4" pos="3144">
          <p15:clr>
            <a:srgbClr val="FBAE40"/>
          </p15:clr>
        </p15:guide>
        <p15:guide id="5" pos="3024">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FLL + Divisions Content">
    <p:spTree>
      <p:nvGrpSpPr>
        <p:cNvPr id="1" name=""/>
        <p:cNvGrpSpPr/>
        <p:nvPr/>
      </p:nvGrpSpPr>
      <p:grpSpPr>
        <a:xfrm>
          <a:off x="0" y="0"/>
          <a:ext cx="0" cy="0"/>
          <a:chOff x="0" y="0"/>
          <a:chExt cx="0" cy="0"/>
        </a:xfrm>
      </p:grpSpPr>
      <p:sp>
        <p:nvSpPr>
          <p:cNvPr id="16" name="Slide Number Placeholder 6">
            <a:extLst>
              <a:ext uri="{FF2B5EF4-FFF2-40B4-BE49-F238E27FC236}">
                <a16:creationId xmlns:a16="http://schemas.microsoft.com/office/drawing/2014/main" id="{74D5A213-B54C-7348-B25E-7F6F8FFC4C5E}"/>
              </a:ext>
            </a:extLst>
          </p:cNvPr>
          <p:cNvSpPr>
            <a:spLocks noGrp="1"/>
          </p:cNvSpPr>
          <p:nvPr>
            <p:ph type="sldNum" sz="quarter" idx="12"/>
          </p:nvPr>
        </p:nvSpPr>
        <p:spPr>
          <a:xfrm>
            <a:off x="8689517" y="6559918"/>
            <a:ext cx="357055" cy="209912"/>
          </a:xfrm>
        </p:spPr>
        <p:txBody>
          <a:bodyPr/>
          <a:lstStyle>
            <a:lvl1pPr>
              <a:defRPr>
                <a:latin typeface="Helvetica Neue" panose="02000503000000020004" pitchFamily="2" charset="0"/>
                <a:ea typeface="Helvetica Neue" panose="02000503000000020004" pitchFamily="2" charset="0"/>
                <a:cs typeface="Helvetica Neue" panose="02000503000000020004" pitchFamily="2" charset="0"/>
              </a:defRPr>
            </a:lvl1pPr>
          </a:lstStyle>
          <a:p>
            <a:fld id="{C53052E6-E16C-A04B-8192-1DB31D569F09}" type="slidenum">
              <a:rPr lang="en-US" smtClean="0"/>
              <a:pPr/>
              <a:t>‹#›</a:t>
            </a:fld>
            <a:endParaRPr lang="en-US"/>
          </a:p>
        </p:txBody>
      </p:sp>
      <p:cxnSp>
        <p:nvCxnSpPr>
          <p:cNvPr id="5" name="Straight Connector 4">
            <a:extLst>
              <a:ext uri="{FF2B5EF4-FFF2-40B4-BE49-F238E27FC236}">
                <a16:creationId xmlns:a16="http://schemas.microsoft.com/office/drawing/2014/main" id="{4123CD55-385C-5342-B8A4-11A44E4ABC0F}"/>
              </a:ext>
            </a:extLst>
          </p:cNvPr>
          <p:cNvCxnSpPr>
            <a:cxnSpLocks/>
          </p:cNvCxnSpPr>
          <p:nvPr userDrawn="1"/>
        </p:nvCxnSpPr>
        <p:spPr>
          <a:xfrm>
            <a:off x="180799" y="6159514"/>
            <a:ext cx="8772701"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96E3F1F0-7281-BB45-940C-7699D66DE8D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80799" y="6339274"/>
            <a:ext cx="1171634" cy="369145"/>
          </a:xfrm>
          <a:prstGeom prst="rect">
            <a:avLst/>
          </a:prstGeom>
        </p:spPr>
      </p:pic>
      <p:pic>
        <p:nvPicPr>
          <p:cNvPr id="7" name="Picture 6">
            <a:extLst>
              <a:ext uri="{FF2B5EF4-FFF2-40B4-BE49-F238E27FC236}">
                <a16:creationId xmlns:a16="http://schemas.microsoft.com/office/drawing/2014/main" id="{EA02194A-C2C7-D346-B573-EA1DEFD4BA3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329199" y="6288708"/>
            <a:ext cx="567209" cy="450144"/>
          </a:xfrm>
          <a:prstGeom prst="rect">
            <a:avLst/>
          </a:prstGeom>
        </p:spPr>
      </p:pic>
      <p:pic>
        <p:nvPicPr>
          <p:cNvPr id="10" name="Picture 9">
            <a:extLst>
              <a:ext uri="{FF2B5EF4-FFF2-40B4-BE49-F238E27FC236}">
                <a16:creationId xmlns:a16="http://schemas.microsoft.com/office/drawing/2014/main" id="{55D83CE0-34B8-7D40-AFBF-6AD24461EB0C}"/>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134055" y="6289812"/>
            <a:ext cx="566842" cy="449039"/>
          </a:xfrm>
          <a:prstGeom prst="rect">
            <a:avLst/>
          </a:prstGeom>
        </p:spPr>
      </p:pic>
      <p:pic>
        <p:nvPicPr>
          <p:cNvPr id="11" name="Picture 10">
            <a:extLst>
              <a:ext uri="{FF2B5EF4-FFF2-40B4-BE49-F238E27FC236}">
                <a16:creationId xmlns:a16="http://schemas.microsoft.com/office/drawing/2014/main" id="{A447F00E-80D8-5D4C-8E65-67C41ED58F4E}"/>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6524345" y="6289813"/>
            <a:ext cx="567208" cy="449039"/>
          </a:xfrm>
          <a:prstGeom prst="rect">
            <a:avLst/>
          </a:prstGeom>
        </p:spPr>
      </p:pic>
      <p:sp>
        <p:nvSpPr>
          <p:cNvPr id="12" name="Text Placeholder 14">
            <a:extLst>
              <a:ext uri="{FF2B5EF4-FFF2-40B4-BE49-F238E27FC236}">
                <a16:creationId xmlns:a16="http://schemas.microsoft.com/office/drawing/2014/main" id="{E2FECD85-B06E-0645-8F2F-1286F6E97A39}"/>
              </a:ext>
            </a:extLst>
          </p:cNvPr>
          <p:cNvSpPr>
            <a:spLocks noGrp="1"/>
          </p:cNvSpPr>
          <p:nvPr>
            <p:ph type="body" sz="quarter" idx="14"/>
          </p:nvPr>
        </p:nvSpPr>
        <p:spPr>
          <a:xfrm>
            <a:off x="628650" y="1909763"/>
            <a:ext cx="7886700" cy="4106862"/>
          </a:xfrm>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itle Placeholder 1">
            <a:extLst>
              <a:ext uri="{FF2B5EF4-FFF2-40B4-BE49-F238E27FC236}">
                <a16:creationId xmlns:a16="http://schemas.microsoft.com/office/drawing/2014/main" id="{45ECF86C-28F9-2C49-9A2E-EAAB44D8AB92}"/>
              </a:ext>
            </a:extLst>
          </p:cNvPr>
          <p:cNvSpPr>
            <a:spLocks noGrp="1"/>
          </p:cNvSpPr>
          <p:nvPr>
            <p:ph type="title"/>
          </p:nvPr>
        </p:nvSpPr>
        <p:spPr>
          <a:xfrm>
            <a:off x="628650" y="365127"/>
            <a:ext cx="7886700" cy="762634"/>
          </a:xfrm>
          <a:prstGeom prst="rect">
            <a:avLst/>
          </a:prstGeom>
        </p:spPr>
        <p:txBody>
          <a:bodyPr vert="horz" lIns="91440" tIns="45720" rIns="91440" bIns="45720" rtlCol="0" anchor="ctr">
            <a:normAutofit/>
          </a:bodyPr>
          <a:lstStyle/>
          <a:p>
            <a:r>
              <a:rPr lang="en-US"/>
              <a:t>Click to edit Master title style</a:t>
            </a:r>
          </a:p>
        </p:txBody>
      </p:sp>
      <p:sp>
        <p:nvSpPr>
          <p:cNvPr id="14" name="Text Placeholder 12">
            <a:extLst>
              <a:ext uri="{FF2B5EF4-FFF2-40B4-BE49-F238E27FC236}">
                <a16:creationId xmlns:a16="http://schemas.microsoft.com/office/drawing/2014/main" id="{9C00856B-D2C0-EE4A-B31E-4CA8A8334D43}"/>
              </a:ext>
            </a:extLst>
          </p:cNvPr>
          <p:cNvSpPr>
            <a:spLocks noGrp="1"/>
          </p:cNvSpPr>
          <p:nvPr>
            <p:ph type="body" sz="quarter" idx="13" hasCustomPrompt="1"/>
          </p:nvPr>
        </p:nvSpPr>
        <p:spPr>
          <a:xfrm>
            <a:off x="628650" y="1198880"/>
            <a:ext cx="7886700" cy="508000"/>
          </a:xfrm>
        </p:spPr>
        <p:txBody>
          <a:bodyPr>
            <a:normAutofit/>
          </a:bodyPr>
          <a:lstStyle>
            <a:lvl1pPr marL="0" indent="0">
              <a:buNone/>
              <a:defRPr sz="2800">
                <a:solidFill>
                  <a:schemeClr val="bg2">
                    <a:lumMod val="25000"/>
                  </a:schemeClr>
                </a:solidFill>
              </a:defRPr>
            </a:lvl1pPr>
          </a:lstStyle>
          <a:p>
            <a:pPr lvl="0"/>
            <a:r>
              <a:rPr lang="en-US"/>
              <a:t>Click to Add Sub Title</a:t>
            </a:r>
          </a:p>
        </p:txBody>
      </p:sp>
    </p:spTree>
    <p:extLst>
      <p:ext uri="{BB962C8B-B14F-4D97-AF65-F5344CB8AC3E}">
        <p14:creationId xmlns:p14="http://schemas.microsoft.com/office/powerpoint/2010/main" val="2586553534"/>
      </p:ext>
    </p:extLst>
  </p:cSld>
  <p:clrMapOvr>
    <a:masterClrMapping/>
  </p:clrMapOvr>
  <p:extLst>
    <p:ext uri="{DCECCB84-F9BA-43D5-87BE-67443E8EF086}">
      <p15:sldGuideLst xmlns:p15="http://schemas.microsoft.com/office/powerpoint/2012/main">
        <p15:guide id="1" orient="horz" pos="4176">
          <p15:clr>
            <a:srgbClr val="FBAE40"/>
          </p15:clr>
        </p15:guide>
        <p15:guide id="2" pos="564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FLL Discover Content">
    <p:spTree>
      <p:nvGrpSpPr>
        <p:cNvPr id="1" name=""/>
        <p:cNvGrpSpPr/>
        <p:nvPr/>
      </p:nvGrpSpPr>
      <p:grpSpPr>
        <a:xfrm>
          <a:off x="0" y="0"/>
          <a:ext cx="0" cy="0"/>
          <a:chOff x="0" y="0"/>
          <a:chExt cx="0" cy="0"/>
        </a:xfrm>
      </p:grpSpPr>
      <p:sp>
        <p:nvSpPr>
          <p:cNvPr id="16" name="Slide Number Placeholder 6">
            <a:extLst>
              <a:ext uri="{FF2B5EF4-FFF2-40B4-BE49-F238E27FC236}">
                <a16:creationId xmlns:a16="http://schemas.microsoft.com/office/drawing/2014/main" id="{74D5A213-B54C-7348-B25E-7F6F8FFC4C5E}"/>
              </a:ext>
            </a:extLst>
          </p:cNvPr>
          <p:cNvSpPr>
            <a:spLocks noGrp="1"/>
          </p:cNvSpPr>
          <p:nvPr>
            <p:ph type="sldNum" sz="quarter" idx="12"/>
          </p:nvPr>
        </p:nvSpPr>
        <p:spPr>
          <a:xfrm>
            <a:off x="8689517" y="6559918"/>
            <a:ext cx="357055" cy="209912"/>
          </a:xfrm>
        </p:spPr>
        <p:txBody>
          <a:bodyPr/>
          <a:lstStyle>
            <a:lvl1pPr>
              <a:defRPr>
                <a:latin typeface="Helvetica Neue" panose="02000503000000020004" pitchFamily="2" charset="0"/>
                <a:ea typeface="Helvetica Neue" panose="02000503000000020004" pitchFamily="2" charset="0"/>
                <a:cs typeface="Helvetica Neue" panose="02000503000000020004" pitchFamily="2" charset="0"/>
              </a:defRPr>
            </a:lvl1pPr>
          </a:lstStyle>
          <a:p>
            <a:fld id="{C53052E6-E16C-A04B-8192-1DB31D569F09}" type="slidenum">
              <a:rPr lang="en-US" smtClean="0"/>
              <a:pPr/>
              <a:t>‹#›</a:t>
            </a:fld>
            <a:endParaRPr lang="en-US"/>
          </a:p>
        </p:txBody>
      </p:sp>
      <p:cxnSp>
        <p:nvCxnSpPr>
          <p:cNvPr id="5" name="Straight Connector 4">
            <a:extLst>
              <a:ext uri="{FF2B5EF4-FFF2-40B4-BE49-F238E27FC236}">
                <a16:creationId xmlns:a16="http://schemas.microsoft.com/office/drawing/2014/main" id="{4123CD55-385C-5342-B8A4-11A44E4ABC0F}"/>
              </a:ext>
            </a:extLst>
          </p:cNvPr>
          <p:cNvCxnSpPr>
            <a:cxnSpLocks/>
          </p:cNvCxnSpPr>
          <p:nvPr userDrawn="1"/>
        </p:nvCxnSpPr>
        <p:spPr>
          <a:xfrm>
            <a:off x="180799" y="6159514"/>
            <a:ext cx="7622081"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96E3F1F0-7281-BB45-940C-7699D66DE8D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80799" y="6339274"/>
            <a:ext cx="1171634" cy="369145"/>
          </a:xfrm>
          <a:prstGeom prst="rect">
            <a:avLst/>
          </a:prstGeom>
        </p:spPr>
      </p:pic>
      <p:pic>
        <p:nvPicPr>
          <p:cNvPr id="8" name="Picture 7">
            <a:extLst>
              <a:ext uri="{FF2B5EF4-FFF2-40B4-BE49-F238E27FC236}">
                <a16:creationId xmlns:a16="http://schemas.microsoft.com/office/drawing/2014/main" id="{591D8A5E-035A-404B-BF58-7E6F26A15A2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113369" y="6289813"/>
            <a:ext cx="567208" cy="449039"/>
          </a:xfrm>
          <a:prstGeom prst="rect">
            <a:avLst/>
          </a:prstGeom>
        </p:spPr>
      </p:pic>
      <p:sp>
        <p:nvSpPr>
          <p:cNvPr id="9" name="Rectangle 8">
            <a:extLst>
              <a:ext uri="{FF2B5EF4-FFF2-40B4-BE49-F238E27FC236}">
                <a16:creationId xmlns:a16="http://schemas.microsoft.com/office/drawing/2014/main" id="{A702E0E6-D5D1-6942-A6EB-83707AEFA9CB}"/>
              </a:ext>
            </a:extLst>
          </p:cNvPr>
          <p:cNvSpPr/>
          <p:nvPr userDrawn="1"/>
        </p:nvSpPr>
        <p:spPr>
          <a:xfrm>
            <a:off x="7958361" y="6139370"/>
            <a:ext cx="878284" cy="45719"/>
          </a:xfrm>
          <a:prstGeom prst="rect">
            <a:avLst/>
          </a:prstGeom>
          <a:solidFill>
            <a:srgbClr val="662C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14">
            <a:extLst>
              <a:ext uri="{FF2B5EF4-FFF2-40B4-BE49-F238E27FC236}">
                <a16:creationId xmlns:a16="http://schemas.microsoft.com/office/drawing/2014/main" id="{7FC62050-E6BD-5B4A-BC22-93EAE91A75DB}"/>
              </a:ext>
            </a:extLst>
          </p:cNvPr>
          <p:cNvSpPr>
            <a:spLocks noGrp="1"/>
          </p:cNvSpPr>
          <p:nvPr>
            <p:ph type="body" sz="quarter" idx="14"/>
          </p:nvPr>
        </p:nvSpPr>
        <p:spPr>
          <a:xfrm>
            <a:off x="628650" y="1909763"/>
            <a:ext cx="7886700" cy="4106862"/>
          </a:xfrm>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itle Placeholder 1">
            <a:extLst>
              <a:ext uri="{FF2B5EF4-FFF2-40B4-BE49-F238E27FC236}">
                <a16:creationId xmlns:a16="http://schemas.microsoft.com/office/drawing/2014/main" id="{0FD8D974-B3E7-5D42-8C11-96FAB1B9CB93}"/>
              </a:ext>
            </a:extLst>
          </p:cNvPr>
          <p:cNvSpPr>
            <a:spLocks noGrp="1"/>
          </p:cNvSpPr>
          <p:nvPr>
            <p:ph type="title"/>
          </p:nvPr>
        </p:nvSpPr>
        <p:spPr>
          <a:xfrm>
            <a:off x="628650" y="365127"/>
            <a:ext cx="7886700" cy="762634"/>
          </a:xfrm>
          <a:prstGeom prst="rect">
            <a:avLst/>
          </a:prstGeom>
        </p:spPr>
        <p:txBody>
          <a:bodyPr vert="horz" lIns="91440" tIns="45720" rIns="91440" bIns="45720" rtlCol="0" anchor="ctr">
            <a:normAutofit/>
          </a:bodyPr>
          <a:lstStyle/>
          <a:p>
            <a:r>
              <a:rPr lang="en-US"/>
              <a:t>Click to edit Master title style</a:t>
            </a:r>
          </a:p>
        </p:txBody>
      </p:sp>
      <p:sp>
        <p:nvSpPr>
          <p:cNvPr id="14" name="Text Placeholder 12">
            <a:extLst>
              <a:ext uri="{FF2B5EF4-FFF2-40B4-BE49-F238E27FC236}">
                <a16:creationId xmlns:a16="http://schemas.microsoft.com/office/drawing/2014/main" id="{3745604E-7440-E54B-AC0F-287B8FA39199}"/>
              </a:ext>
            </a:extLst>
          </p:cNvPr>
          <p:cNvSpPr>
            <a:spLocks noGrp="1"/>
          </p:cNvSpPr>
          <p:nvPr>
            <p:ph type="body" sz="quarter" idx="13" hasCustomPrompt="1"/>
          </p:nvPr>
        </p:nvSpPr>
        <p:spPr>
          <a:xfrm>
            <a:off x="628650" y="1198880"/>
            <a:ext cx="7886700" cy="508000"/>
          </a:xfrm>
        </p:spPr>
        <p:txBody>
          <a:bodyPr>
            <a:normAutofit/>
          </a:bodyPr>
          <a:lstStyle>
            <a:lvl1pPr marL="0" indent="0">
              <a:buNone/>
              <a:defRPr sz="2800">
                <a:solidFill>
                  <a:schemeClr val="bg2">
                    <a:lumMod val="25000"/>
                  </a:schemeClr>
                </a:solidFill>
              </a:defRPr>
            </a:lvl1pPr>
          </a:lstStyle>
          <a:p>
            <a:pPr lvl="0"/>
            <a:r>
              <a:rPr lang="en-US"/>
              <a:t>Click to Add Sub Title</a:t>
            </a:r>
          </a:p>
        </p:txBody>
      </p:sp>
    </p:spTree>
    <p:extLst>
      <p:ext uri="{BB962C8B-B14F-4D97-AF65-F5344CB8AC3E}">
        <p14:creationId xmlns:p14="http://schemas.microsoft.com/office/powerpoint/2010/main" val="1379125180"/>
      </p:ext>
    </p:extLst>
  </p:cSld>
  <p:clrMapOvr>
    <a:masterClrMapping/>
  </p:clrMapOvr>
  <p:extLst>
    <p:ext uri="{DCECCB84-F9BA-43D5-87BE-67443E8EF086}">
      <p15:sldGuideLst xmlns:p15="http://schemas.microsoft.com/office/powerpoint/2012/main">
        <p15:guide id="1" orient="horz" pos="4176">
          <p15:clr>
            <a:srgbClr val="FBAE40"/>
          </p15:clr>
        </p15:guide>
        <p15:guide id="2" pos="56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FLL Explore Conten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0FF1096-3169-EE4B-8934-C3FB782637A7}"/>
              </a:ext>
            </a:extLst>
          </p:cNvPr>
          <p:cNvSpPr/>
          <p:nvPr userDrawn="1"/>
        </p:nvSpPr>
        <p:spPr>
          <a:xfrm>
            <a:off x="7958361" y="6139370"/>
            <a:ext cx="878284" cy="45719"/>
          </a:xfrm>
          <a:prstGeom prst="rect">
            <a:avLst/>
          </a:prstGeom>
          <a:solidFill>
            <a:srgbClr val="00A6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890C33C2-6CD3-9547-B7C0-310F735C716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113368" y="6288708"/>
            <a:ext cx="567209" cy="450144"/>
          </a:xfrm>
          <a:prstGeom prst="rect">
            <a:avLst/>
          </a:prstGeom>
        </p:spPr>
      </p:pic>
      <p:sp>
        <p:nvSpPr>
          <p:cNvPr id="16" name="Slide Number Placeholder 6">
            <a:extLst>
              <a:ext uri="{FF2B5EF4-FFF2-40B4-BE49-F238E27FC236}">
                <a16:creationId xmlns:a16="http://schemas.microsoft.com/office/drawing/2014/main" id="{74D5A213-B54C-7348-B25E-7F6F8FFC4C5E}"/>
              </a:ext>
            </a:extLst>
          </p:cNvPr>
          <p:cNvSpPr>
            <a:spLocks noGrp="1"/>
          </p:cNvSpPr>
          <p:nvPr>
            <p:ph type="sldNum" sz="quarter" idx="12"/>
          </p:nvPr>
        </p:nvSpPr>
        <p:spPr>
          <a:xfrm>
            <a:off x="8689517" y="6559918"/>
            <a:ext cx="357055" cy="209912"/>
          </a:xfrm>
        </p:spPr>
        <p:txBody>
          <a:bodyPr/>
          <a:lstStyle>
            <a:lvl1pPr>
              <a:defRPr>
                <a:latin typeface="Helvetica Neue" panose="02000503000000020004" pitchFamily="2" charset="0"/>
                <a:ea typeface="Helvetica Neue" panose="02000503000000020004" pitchFamily="2" charset="0"/>
                <a:cs typeface="Helvetica Neue" panose="02000503000000020004" pitchFamily="2" charset="0"/>
              </a:defRPr>
            </a:lvl1pPr>
          </a:lstStyle>
          <a:p>
            <a:fld id="{C53052E6-E16C-A04B-8192-1DB31D569F09}" type="slidenum">
              <a:rPr lang="en-US" smtClean="0"/>
              <a:pPr/>
              <a:t>‹#›</a:t>
            </a:fld>
            <a:endParaRPr lang="en-US"/>
          </a:p>
        </p:txBody>
      </p:sp>
      <p:cxnSp>
        <p:nvCxnSpPr>
          <p:cNvPr id="5" name="Straight Connector 4">
            <a:extLst>
              <a:ext uri="{FF2B5EF4-FFF2-40B4-BE49-F238E27FC236}">
                <a16:creationId xmlns:a16="http://schemas.microsoft.com/office/drawing/2014/main" id="{4123CD55-385C-5342-B8A4-11A44E4ABC0F}"/>
              </a:ext>
            </a:extLst>
          </p:cNvPr>
          <p:cNvCxnSpPr>
            <a:cxnSpLocks/>
          </p:cNvCxnSpPr>
          <p:nvPr userDrawn="1"/>
        </p:nvCxnSpPr>
        <p:spPr>
          <a:xfrm>
            <a:off x="180799" y="6159514"/>
            <a:ext cx="7622081"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96E3F1F0-7281-BB45-940C-7699D66DE8D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80799" y="6339274"/>
            <a:ext cx="1171634" cy="369145"/>
          </a:xfrm>
          <a:prstGeom prst="rect">
            <a:avLst/>
          </a:prstGeom>
        </p:spPr>
      </p:pic>
      <p:sp>
        <p:nvSpPr>
          <p:cNvPr id="13" name="Text Placeholder 14">
            <a:extLst>
              <a:ext uri="{FF2B5EF4-FFF2-40B4-BE49-F238E27FC236}">
                <a16:creationId xmlns:a16="http://schemas.microsoft.com/office/drawing/2014/main" id="{E86BD933-7ECD-DB44-A5D3-0CA3A0BC9477}"/>
              </a:ext>
            </a:extLst>
          </p:cNvPr>
          <p:cNvSpPr>
            <a:spLocks noGrp="1"/>
          </p:cNvSpPr>
          <p:nvPr>
            <p:ph type="body" sz="quarter" idx="14"/>
          </p:nvPr>
        </p:nvSpPr>
        <p:spPr>
          <a:xfrm>
            <a:off x="628650" y="1909763"/>
            <a:ext cx="7886700" cy="4106862"/>
          </a:xfrm>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itle Placeholder 1">
            <a:extLst>
              <a:ext uri="{FF2B5EF4-FFF2-40B4-BE49-F238E27FC236}">
                <a16:creationId xmlns:a16="http://schemas.microsoft.com/office/drawing/2014/main" id="{154C9013-0D60-994B-9DA0-2156E8F77415}"/>
              </a:ext>
            </a:extLst>
          </p:cNvPr>
          <p:cNvSpPr>
            <a:spLocks noGrp="1"/>
          </p:cNvSpPr>
          <p:nvPr>
            <p:ph type="title"/>
          </p:nvPr>
        </p:nvSpPr>
        <p:spPr>
          <a:xfrm>
            <a:off x="628650" y="365127"/>
            <a:ext cx="7886700" cy="762634"/>
          </a:xfrm>
          <a:prstGeom prst="rect">
            <a:avLst/>
          </a:prstGeom>
        </p:spPr>
        <p:txBody>
          <a:bodyPr vert="horz" lIns="91440" tIns="45720" rIns="91440" bIns="45720" rtlCol="0" anchor="ctr">
            <a:normAutofit/>
          </a:bodyPr>
          <a:lstStyle/>
          <a:p>
            <a:r>
              <a:rPr lang="en-US"/>
              <a:t>Click to edit Master title style</a:t>
            </a:r>
          </a:p>
        </p:txBody>
      </p:sp>
      <p:sp>
        <p:nvSpPr>
          <p:cNvPr id="15" name="Text Placeholder 12">
            <a:extLst>
              <a:ext uri="{FF2B5EF4-FFF2-40B4-BE49-F238E27FC236}">
                <a16:creationId xmlns:a16="http://schemas.microsoft.com/office/drawing/2014/main" id="{171F26ED-0509-D14C-96DF-C0C59D829CEF}"/>
              </a:ext>
            </a:extLst>
          </p:cNvPr>
          <p:cNvSpPr>
            <a:spLocks noGrp="1"/>
          </p:cNvSpPr>
          <p:nvPr>
            <p:ph type="body" sz="quarter" idx="13" hasCustomPrompt="1"/>
          </p:nvPr>
        </p:nvSpPr>
        <p:spPr>
          <a:xfrm>
            <a:off x="628650" y="1198880"/>
            <a:ext cx="7886700" cy="508000"/>
          </a:xfrm>
        </p:spPr>
        <p:txBody>
          <a:bodyPr>
            <a:normAutofit/>
          </a:bodyPr>
          <a:lstStyle>
            <a:lvl1pPr marL="0" indent="0">
              <a:buNone/>
              <a:defRPr sz="2800">
                <a:solidFill>
                  <a:schemeClr val="bg2">
                    <a:lumMod val="25000"/>
                  </a:schemeClr>
                </a:solidFill>
              </a:defRPr>
            </a:lvl1pPr>
          </a:lstStyle>
          <a:p>
            <a:pPr lvl="0"/>
            <a:r>
              <a:rPr lang="en-US"/>
              <a:t>Click to Add Sub Title</a:t>
            </a:r>
          </a:p>
        </p:txBody>
      </p:sp>
    </p:spTree>
    <p:extLst>
      <p:ext uri="{BB962C8B-B14F-4D97-AF65-F5344CB8AC3E}">
        <p14:creationId xmlns:p14="http://schemas.microsoft.com/office/powerpoint/2010/main" val="3028720161"/>
      </p:ext>
    </p:extLst>
  </p:cSld>
  <p:clrMapOvr>
    <a:masterClrMapping/>
  </p:clrMapOvr>
  <p:extLst>
    <p:ext uri="{DCECCB84-F9BA-43D5-87BE-67443E8EF086}">
      <p15:sldGuideLst xmlns:p15="http://schemas.microsoft.com/office/powerpoint/2012/main">
        <p15:guide id="1" orient="horz" pos="4176">
          <p15:clr>
            <a:srgbClr val="FBAE40"/>
          </p15:clr>
        </p15:guide>
        <p15:guide id="2" pos="56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FLL Challenge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D6D1B90-0E65-9F46-B5CA-31D21D7C3B70}"/>
              </a:ext>
            </a:extLst>
          </p:cNvPr>
          <p:cNvSpPr/>
          <p:nvPr userDrawn="1"/>
        </p:nvSpPr>
        <p:spPr>
          <a:xfrm>
            <a:off x="7958361" y="6139370"/>
            <a:ext cx="878284" cy="45719"/>
          </a:xfrm>
          <a:prstGeom prst="rect">
            <a:avLst/>
          </a:prstGeom>
          <a:solidFill>
            <a:srgbClr val="EE30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0B9876EC-A9F7-9F45-AE59-5ECBB1FC430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114082" y="6289812"/>
            <a:ext cx="566842" cy="449039"/>
          </a:xfrm>
          <a:prstGeom prst="rect">
            <a:avLst/>
          </a:prstGeom>
        </p:spPr>
      </p:pic>
      <p:sp>
        <p:nvSpPr>
          <p:cNvPr id="16" name="Slide Number Placeholder 6">
            <a:extLst>
              <a:ext uri="{FF2B5EF4-FFF2-40B4-BE49-F238E27FC236}">
                <a16:creationId xmlns:a16="http://schemas.microsoft.com/office/drawing/2014/main" id="{74D5A213-B54C-7348-B25E-7F6F8FFC4C5E}"/>
              </a:ext>
            </a:extLst>
          </p:cNvPr>
          <p:cNvSpPr>
            <a:spLocks noGrp="1"/>
          </p:cNvSpPr>
          <p:nvPr>
            <p:ph type="sldNum" sz="quarter" idx="12"/>
          </p:nvPr>
        </p:nvSpPr>
        <p:spPr>
          <a:xfrm>
            <a:off x="8689517" y="6559918"/>
            <a:ext cx="357055" cy="209912"/>
          </a:xfrm>
        </p:spPr>
        <p:txBody>
          <a:bodyPr/>
          <a:lstStyle>
            <a:lvl1pPr>
              <a:defRPr>
                <a:latin typeface="Helvetica Neue" panose="02000503000000020004" pitchFamily="2" charset="0"/>
                <a:ea typeface="Helvetica Neue" panose="02000503000000020004" pitchFamily="2" charset="0"/>
                <a:cs typeface="Helvetica Neue" panose="02000503000000020004" pitchFamily="2" charset="0"/>
              </a:defRPr>
            </a:lvl1pPr>
          </a:lstStyle>
          <a:p>
            <a:fld id="{C53052E6-E16C-A04B-8192-1DB31D569F09}" type="slidenum">
              <a:rPr lang="en-US" smtClean="0"/>
              <a:pPr/>
              <a:t>‹#›</a:t>
            </a:fld>
            <a:endParaRPr lang="en-US"/>
          </a:p>
        </p:txBody>
      </p:sp>
      <p:cxnSp>
        <p:nvCxnSpPr>
          <p:cNvPr id="5" name="Straight Connector 4">
            <a:extLst>
              <a:ext uri="{FF2B5EF4-FFF2-40B4-BE49-F238E27FC236}">
                <a16:creationId xmlns:a16="http://schemas.microsoft.com/office/drawing/2014/main" id="{4123CD55-385C-5342-B8A4-11A44E4ABC0F}"/>
              </a:ext>
            </a:extLst>
          </p:cNvPr>
          <p:cNvCxnSpPr>
            <a:cxnSpLocks/>
          </p:cNvCxnSpPr>
          <p:nvPr userDrawn="1"/>
        </p:nvCxnSpPr>
        <p:spPr>
          <a:xfrm>
            <a:off x="180799" y="6159514"/>
            <a:ext cx="7622081"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96E3F1F0-7281-BB45-940C-7699D66DE8D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80799" y="6339274"/>
            <a:ext cx="1171634" cy="369145"/>
          </a:xfrm>
          <a:prstGeom prst="rect">
            <a:avLst/>
          </a:prstGeom>
        </p:spPr>
      </p:pic>
      <p:sp>
        <p:nvSpPr>
          <p:cNvPr id="9" name="Text Placeholder 14">
            <a:extLst>
              <a:ext uri="{FF2B5EF4-FFF2-40B4-BE49-F238E27FC236}">
                <a16:creationId xmlns:a16="http://schemas.microsoft.com/office/drawing/2014/main" id="{32D004C9-1722-3C49-AA73-B0A2E47BECEF}"/>
              </a:ext>
            </a:extLst>
          </p:cNvPr>
          <p:cNvSpPr>
            <a:spLocks noGrp="1"/>
          </p:cNvSpPr>
          <p:nvPr>
            <p:ph type="body" sz="quarter" idx="14"/>
          </p:nvPr>
        </p:nvSpPr>
        <p:spPr>
          <a:xfrm>
            <a:off x="628650" y="1909763"/>
            <a:ext cx="7886700" cy="4106862"/>
          </a:xfrm>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a:extLst>
              <a:ext uri="{FF2B5EF4-FFF2-40B4-BE49-F238E27FC236}">
                <a16:creationId xmlns:a16="http://schemas.microsoft.com/office/drawing/2014/main" id="{F0294C1F-B68B-4946-B2C2-B402D357890C}"/>
              </a:ext>
            </a:extLst>
          </p:cNvPr>
          <p:cNvSpPr>
            <a:spLocks noGrp="1"/>
          </p:cNvSpPr>
          <p:nvPr>
            <p:ph type="title"/>
          </p:nvPr>
        </p:nvSpPr>
        <p:spPr>
          <a:xfrm>
            <a:off x="628650" y="365127"/>
            <a:ext cx="7886700" cy="762634"/>
          </a:xfrm>
          <a:prstGeom prst="rect">
            <a:avLst/>
          </a:prstGeom>
        </p:spPr>
        <p:txBody>
          <a:bodyPr vert="horz" lIns="91440" tIns="45720" rIns="91440" bIns="45720" rtlCol="0" anchor="ctr">
            <a:normAutofit/>
          </a:bodyPr>
          <a:lstStyle/>
          <a:p>
            <a:r>
              <a:rPr lang="en-US"/>
              <a:t>Click to edit Master title style</a:t>
            </a:r>
          </a:p>
        </p:txBody>
      </p:sp>
      <p:sp>
        <p:nvSpPr>
          <p:cNvPr id="13" name="Text Placeholder 12">
            <a:extLst>
              <a:ext uri="{FF2B5EF4-FFF2-40B4-BE49-F238E27FC236}">
                <a16:creationId xmlns:a16="http://schemas.microsoft.com/office/drawing/2014/main" id="{C596ABF9-6C2C-754C-9957-63121EA440F3}"/>
              </a:ext>
            </a:extLst>
          </p:cNvPr>
          <p:cNvSpPr>
            <a:spLocks noGrp="1"/>
          </p:cNvSpPr>
          <p:nvPr>
            <p:ph type="body" sz="quarter" idx="13" hasCustomPrompt="1"/>
          </p:nvPr>
        </p:nvSpPr>
        <p:spPr>
          <a:xfrm>
            <a:off x="628650" y="1198880"/>
            <a:ext cx="7886700" cy="508000"/>
          </a:xfrm>
        </p:spPr>
        <p:txBody>
          <a:bodyPr>
            <a:normAutofit/>
          </a:bodyPr>
          <a:lstStyle>
            <a:lvl1pPr marL="0" indent="0">
              <a:buNone/>
              <a:defRPr sz="2800">
                <a:solidFill>
                  <a:schemeClr val="bg2">
                    <a:lumMod val="25000"/>
                  </a:schemeClr>
                </a:solidFill>
              </a:defRPr>
            </a:lvl1pPr>
          </a:lstStyle>
          <a:p>
            <a:pPr lvl="0"/>
            <a:r>
              <a:rPr lang="en-US"/>
              <a:t>Click to Add Sub Title</a:t>
            </a:r>
          </a:p>
        </p:txBody>
      </p:sp>
    </p:spTree>
    <p:extLst>
      <p:ext uri="{BB962C8B-B14F-4D97-AF65-F5344CB8AC3E}">
        <p14:creationId xmlns:p14="http://schemas.microsoft.com/office/powerpoint/2010/main" val="104925573"/>
      </p:ext>
    </p:extLst>
  </p:cSld>
  <p:clrMapOvr>
    <a:masterClrMapping/>
  </p:clrMapOvr>
  <p:extLst>
    <p:ext uri="{DCECCB84-F9BA-43D5-87BE-67443E8EF086}">
      <p15:sldGuideLst xmlns:p15="http://schemas.microsoft.com/office/powerpoint/2012/main">
        <p15:guide id="1" orient="horz" pos="4176">
          <p15:clr>
            <a:srgbClr val="FBAE40"/>
          </p15:clr>
        </p15:guide>
        <p15:guide id="2" pos="56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an-FIRST Title 2">
    <p:spTree>
      <p:nvGrpSpPr>
        <p:cNvPr id="1" name=""/>
        <p:cNvGrpSpPr/>
        <p:nvPr/>
      </p:nvGrpSpPr>
      <p:grpSpPr>
        <a:xfrm>
          <a:off x="0" y="0"/>
          <a:ext cx="0" cy="0"/>
          <a:chOff x="0" y="0"/>
          <a:chExt cx="0" cy="0"/>
        </a:xfrm>
      </p:grpSpPr>
      <p:pic>
        <p:nvPicPr>
          <p:cNvPr id="3" name="Picture 2" descr="A group of people posing for the camera&#10;&#10;Description automatically generated">
            <a:extLst>
              <a:ext uri="{FF2B5EF4-FFF2-40B4-BE49-F238E27FC236}">
                <a16:creationId xmlns:a16="http://schemas.microsoft.com/office/drawing/2014/main" id="{F439B386-C6A8-8B40-AE60-3A1F71C51F44}"/>
              </a:ext>
            </a:extLst>
          </p:cNvPr>
          <p:cNvPicPr>
            <a:picLocks noChangeAspect="1"/>
          </p:cNvPicPr>
          <p:nvPr userDrawn="1"/>
        </p:nvPicPr>
        <p:blipFill>
          <a:blip r:embed="rId2"/>
          <a:stretch>
            <a:fillRect/>
          </a:stretch>
        </p:blipFill>
        <p:spPr>
          <a:xfrm>
            <a:off x="0" y="0"/>
            <a:ext cx="9144000" cy="6860230"/>
          </a:xfrm>
          <a:prstGeom prst="rect">
            <a:avLst/>
          </a:prstGeom>
        </p:spPr>
      </p:pic>
      <p:sp>
        <p:nvSpPr>
          <p:cNvPr id="9" name="Title 1">
            <a:extLst>
              <a:ext uri="{FF2B5EF4-FFF2-40B4-BE49-F238E27FC236}">
                <a16:creationId xmlns:a16="http://schemas.microsoft.com/office/drawing/2014/main" id="{6B40931E-F848-744F-AAEC-C6A784CC2C80}"/>
              </a:ext>
            </a:extLst>
          </p:cNvPr>
          <p:cNvSpPr>
            <a:spLocks noGrp="1"/>
          </p:cNvSpPr>
          <p:nvPr>
            <p:ph type="ctrTitle" hasCustomPrompt="1"/>
          </p:nvPr>
        </p:nvSpPr>
        <p:spPr>
          <a:xfrm>
            <a:off x="607624" y="2853387"/>
            <a:ext cx="7928753" cy="971671"/>
          </a:xfrm>
        </p:spPr>
        <p:txBody>
          <a:bodyPr anchor="b">
            <a:normAutofit/>
          </a:bodyPr>
          <a:lstStyle>
            <a:lvl1pPr algn="ctr">
              <a:defRPr sz="5500" b="1" spc="300">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1pPr>
          </a:lstStyle>
          <a:p>
            <a:r>
              <a:rPr lang="en-US"/>
              <a:t>TITLE GOES HERE</a:t>
            </a:r>
          </a:p>
        </p:txBody>
      </p:sp>
      <p:sp>
        <p:nvSpPr>
          <p:cNvPr id="10" name="Subtitle 2">
            <a:extLst>
              <a:ext uri="{FF2B5EF4-FFF2-40B4-BE49-F238E27FC236}">
                <a16:creationId xmlns:a16="http://schemas.microsoft.com/office/drawing/2014/main" id="{5C1C95D6-CF94-094E-BD9B-E69883FD91E0}"/>
              </a:ext>
            </a:extLst>
          </p:cNvPr>
          <p:cNvSpPr>
            <a:spLocks noGrp="1"/>
          </p:cNvSpPr>
          <p:nvPr>
            <p:ph type="subTitle" idx="1" hasCustomPrompt="1"/>
          </p:nvPr>
        </p:nvSpPr>
        <p:spPr>
          <a:xfrm>
            <a:off x="607624" y="3917133"/>
            <a:ext cx="7928753" cy="541338"/>
          </a:xfrm>
        </p:spPr>
        <p:txBody>
          <a:bodyPr>
            <a:normAutofit/>
          </a:bodyPr>
          <a:lstStyle>
            <a:lvl1pPr marL="0" indent="0" algn="ctr">
              <a:buNone/>
              <a:defRPr sz="3000" spc="3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 TITLE GOES HERE</a:t>
            </a:r>
          </a:p>
        </p:txBody>
      </p:sp>
      <p:pic>
        <p:nvPicPr>
          <p:cNvPr id="13" name="Picture 12">
            <a:extLst>
              <a:ext uri="{FF2B5EF4-FFF2-40B4-BE49-F238E27FC236}">
                <a16:creationId xmlns:a16="http://schemas.microsoft.com/office/drawing/2014/main" id="{04BCF919-0AF9-334A-8B22-BFD6EB0DE7C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07624" y="5539497"/>
            <a:ext cx="7928752" cy="914857"/>
          </a:xfrm>
          <a:prstGeom prst="rect">
            <a:avLst/>
          </a:prstGeom>
        </p:spPr>
      </p:pic>
    </p:spTree>
    <p:extLst>
      <p:ext uri="{BB962C8B-B14F-4D97-AF65-F5344CB8AC3E}">
        <p14:creationId xmlns:p14="http://schemas.microsoft.com/office/powerpoint/2010/main" val="32972960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FTC Title">
    <p:spTree>
      <p:nvGrpSpPr>
        <p:cNvPr id="1" name=""/>
        <p:cNvGrpSpPr/>
        <p:nvPr/>
      </p:nvGrpSpPr>
      <p:grpSpPr>
        <a:xfrm>
          <a:off x="0" y="0"/>
          <a:ext cx="0" cy="0"/>
          <a:chOff x="0" y="0"/>
          <a:chExt cx="0" cy="0"/>
        </a:xfrm>
      </p:grpSpPr>
      <p:pic>
        <p:nvPicPr>
          <p:cNvPr id="4" name="Picture 3" descr="A group of people standing in a room&#10;&#10;Description automatically generated">
            <a:extLst>
              <a:ext uri="{FF2B5EF4-FFF2-40B4-BE49-F238E27FC236}">
                <a16:creationId xmlns:a16="http://schemas.microsoft.com/office/drawing/2014/main" id="{AB96C312-9228-F146-9D4D-ED39000206FB}"/>
              </a:ext>
            </a:extLst>
          </p:cNvPr>
          <p:cNvPicPr>
            <a:picLocks noChangeAspect="1"/>
          </p:cNvPicPr>
          <p:nvPr userDrawn="1"/>
        </p:nvPicPr>
        <p:blipFill>
          <a:blip r:embed="rId2"/>
          <a:stretch>
            <a:fillRect/>
          </a:stretch>
        </p:blipFill>
        <p:spPr>
          <a:xfrm>
            <a:off x="1486" y="0"/>
            <a:ext cx="9141027" cy="6858000"/>
          </a:xfrm>
          <a:prstGeom prst="rect">
            <a:avLst/>
          </a:prstGeom>
        </p:spPr>
      </p:pic>
      <p:pic>
        <p:nvPicPr>
          <p:cNvPr id="11" name="Picture 10">
            <a:extLst>
              <a:ext uri="{FF2B5EF4-FFF2-40B4-BE49-F238E27FC236}">
                <a16:creationId xmlns:a16="http://schemas.microsoft.com/office/drawing/2014/main" id="{6FAC7D3B-293E-F844-ACC7-2EDE6C923403}"/>
              </a:ext>
            </a:extLst>
          </p:cNvPr>
          <p:cNvPicPr>
            <a:picLocks noChangeAspect="1"/>
          </p:cNvPicPr>
          <p:nvPr userDrawn="1"/>
        </p:nvPicPr>
        <p:blipFill>
          <a:blip r:embed="rId3"/>
          <a:stretch>
            <a:fillRect/>
          </a:stretch>
        </p:blipFill>
        <p:spPr>
          <a:xfrm>
            <a:off x="1549190" y="5184912"/>
            <a:ext cx="6045620" cy="1165041"/>
          </a:xfrm>
          <a:prstGeom prst="rect">
            <a:avLst/>
          </a:prstGeom>
        </p:spPr>
      </p:pic>
      <p:sp>
        <p:nvSpPr>
          <p:cNvPr id="9" name="Title 1">
            <a:extLst>
              <a:ext uri="{FF2B5EF4-FFF2-40B4-BE49-F238E27FC236}">
                <a16:creationId xmlns:a16="http://schemas.microsoft.com/office/drawing/2014/main" id="{6B40931E-F848-744F-AAEC-C6A784CC2C80}"/>
              </a:ext>
            </a:extLst>
          </p:cNvPr>
          <p:cNvSpPr>
            <a:spLocks noGrp="1"/>
          </p:cNvSpPr>
          <p:nvPr>
            <p:ph type="ctrTitle" hasCustomPrompt="1"/>
          </p:nvPr>
        </p:nvSpPr>
        <p:spPr>
          <a:xfrm>
            <a:off x="607624" y="2853387"/>
            <a:ext cx="7928753" cy="971671"/>
          </a:xfrm>
        </p:spPr>
        <p:txBody>
          <a:bodyPr anchor="b">
            <a:normAutofit/>
          </a:bodyPr>
          <a:lstStyle>
            <a:lvl1pPr algn="ctr">
              <a:defRPr sz="5500" b="1" spc="300">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1pPr>
          </a:lstStyle>
          <a:p>
            <a:r>
              <a:rPr lang="en-US"/>
              <a:t>TITLE GOES HERE</a:t>
            </a:r>
          </a:p>
        </p:txBody>
      </p:sp>
      <p:sp>
        <p:nvSpPr>
          <p:cNvPr id="10" name="Subtitle 2">
            <a:extLst>
              <a:ext uri="{FF2B5EF4-FFF2-40B4-BE49-F238E27FC236}">
                <a16:creationId xmlns:a16="http://schemas.microsoft.com/office/drawing/2014/main" id="{5C1C95D6-CF94-094E-BD9B-E69883FD91E0}"/>
              </a:ext>
            </a:extLst>
          </p:cNvPr>
          <p:cNvSpPr>
            <a:spLocks noGrp="1"/>
          </p:cNvSpPr>
          <p:nvPr>
            <p:ph type="subTitle" idx="1" hasCustomPrompt="1"/>
          </p:nvPr>
        </p:nvSpPr>
        <p:spPr>
          <a:xfrm>
            <a:off x="607624" y="3917133"/>
            <a:ext cx="7928753" cy="541338"/>
          </a:xfrm>
        </p:spPr>
        <p:txBody>
          <a:bodyPr>
            <a:normAutofit/>
          </a:bodyPr>
          <a:lstStyle>
            <a:lvl1pPr marL="0" indent="0" algn="ctr">
              <a:buNone/>
              <a:defRPr sz="3000" spc="3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 TITLE GOES HERE</a:t>
            </a:r>
          </a:p>
        </p:txBody>
      </p:sp>
    </p:spTree>
    <p:extLst>
      <p:ext uri="{BB962C8B-B14F-4D97-AF65-F5344CB8AC3E}">
        <p14:creationId xmlns:p14="http://schemas.microsoft.com/office/powerpoint/2010/main" val="36331959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TC Split Content">
    <p:spTree>
      <p:nvGrpSpPr>
        <p:cNvPr id="1" name=""/>
        <p:cNvGrpSpPr/>
        <p:nvPr/>
      </p:nvGrpSpPr>
      <p:grpSpPr>
        <a:xfrm>
          <a:off x="0" y="0"/>
          <a:ext cx="0" cy="0"/>
          <a:chOff x="0" y="0"/>
          <a:chExt cx="0" cy="0"/>
        </a:xfrm>
      </p:grpSpPr>
      <p:pic>
        <p:nvPicPr>
          <p:cNvPr id="7" name="Picture 6" descr="A group of people posing for the camera&#10;&#10;Description automatically generated">
            <a:extLst>
              <a:ext uri="{FF2B5EF4-FFF2-40B4-BE49-F238E27FC236}">
                <a16:creationId xmlns:a16="http://schemas.microsoft.com/office/drawing/2014/main" id="{BB86ADDC-C5CE-D145-9B24-4927989EDC10}"/>
              </a:ext>
            </a:extLst>
          </p:cNvPr>
          <p:cNvPicPr>
            <a:picLocks noChangeAspect="1"/>
          </p:cNvPicPr>
          <p:nvPr userDrawn="1"/>
        </p:nvPicPr>
        <p:blipFill>
          <a:blip r:embed="rId2"/>
          <a:stretch>
            <a:fillRect/>
          </a:stretch>
        </p:blipFill>
        <p:spPr>
          <a:xfrm>
            <a:off x="5011387" y="0"/>
            <a:ext cx="4132613" cy="6858000"/>
          </a:xfrm>
          <a:prstGeom prst="rect">
            <a:avLst/>
          </a:prstGeom>
        </p:spPr>
      </p:pic>
      <p:pic>
        <p:nvPicPr>
          <p:cNvPr id="8" name="Picture 7" descr="A close up of a sign&#10;&#10;Description automatically generated">
            <a:extLst>
              <a:ext uri="{FF2B5EF4-FFF2-40B4-BE49-F238E27FC236}">
                <a16:creationId xmlns:a16="http://schemas.microsoft.com/office/drawing/2014/main" id="{CF133794-7BC6-324D-8B72-27AAB5DB141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31011" y="6360269"/>
            <a:ext cx="1304089" cy="393809"/>
          </a:xfrm>
          <a:prstGeom prst="rect">
            <a:avLst/>
          </a:prstGeom>
        </p:spPr>
      </p:pic>
      <p:cxnSp>
        <p:nvCxnSpPr>
          <p:cNvPr id="9" name="Straight Connector 8">
            <a:extLst>
              <a:ext uri="{FF2B5EF4-FFF2-40B4-BE49-F238E27FC236}">
                <a16:creationId xmlns:a16="http://schemas.microsoft.com/office/drawing/2014/main" id="{004CE824-15F4-F944-A272-8CB72996C9FE}"/>
              </a:ext>
            </a:extLst>
          </p:cNvPr>
          <p:cNvCxnSpPr>
            <a:cxnSpLocks/>
          </p:cNvCxnSpPr>
          <p:nvPr userDrawn="1"/>
        </p:nvCxnSpPr>
        <p:spPr>
          <a:xfrm>
            <a:off x="180799" y="6233945"/>
            <a:ext cx="3497121"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CA7B5E5A-8C74-4F43-906F-1C9502959F76}"/>
              </a:ext>
            </a:extLst>
          </p:cNvPr>
          <p:cNvPicPr>
            <a:picLocks noChangeAspect="1"/>
          </p:cNvPicPr>
          <p:nvPr userDrawn="1"/>
        </p:nvPicPr>
        <p:blipFill>
          <a:blip r:embed="rId4"/>
          <a:stretch>
            <a:fillRect/>
          </a:stretch>
        </p:blipFill>
        <p:spPr>
          <a:xfrm>
            <a:off x="3932868" y="6370429"/>
            <a:ext cx="806850" cy="373906"/>
          </a:xfrm>
          <a:prstGeom prst="rect">
            <a:avLst/>
          </a:prstGeom>
        </p:spPr>
      </p:pic>
      <p:sp>
        <p:nvSpPr>
          <p:cNvPr id="6" name="Rectangle 5">
            <a:extLst>
              <a:ext uri="{FF2B5EF4-FFF2-40B4-BE49-F238E27FC236}">
                <a16:creationId xmlns:a16="http://schemas.microsoft.com/office/drawing/2014/main" id="{E508BDC1-04F1-E147-A19E-F0708D7C4AE0}"/>
              </a:ext>
            </a:extLst>
          </p:cNvPr>
          <p:cNvSpPr/>
          <p:nvPr userDrawn="1"/>
        </p:nvSpPr>
        <p:spPr>
          <a:xfrm>
            <a:off x="3857801" y="6216985"/>
            <a:ext cx="956984" cy="45719"/>
          </a:xfrm>
          <a:prstGeom prst="rect">
            <a:avLst/>
          </a:prstGeom>
          <a:solidFill>
            <a:srgbClr val="F57E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14">
            <a:extLst>
              <a:ext uri="{FF2B5EF4-FFF2-40B4-BE49-F238E27FC236}">
                <a16:creationId xmlns:a16="http://schemas.microsoft.com/office/drawing/2014/main" id="{9ED5DBD5-1D44-A349-997C-B8B186AF16A5}"/>
              </a:ext>
            </a:extLst>
          </p:cNvPr>
          <p:cNvSpPr>
            <a:spLocks noGrp="1"/>
          </p:cNvSpPr>
          <p:nvPr>
            <p:ph type="body" sz="quarter" idx="14"/>
          </p:nvPr>
        </p:nvSpPr>
        <p:spPr>
          <a:xfrm>
            <a:off x="409575" y="1909763"/>
            <a:ext cx="4171950" cy="4106862"/>
          </a:xfrm>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itle Placeholder 1">
            <a:extLst>
              <a:ext uri="{FF2B5EF4-FFF2-40B4-BE49-F238E27FC236}">
                <a16:creationId xmlns:a16="http://schemas.microsoft.com/office/drawing/2014/main" id="{CBD62BA6-9822-1742-8046-63189E63A29D}"/>
              </a:ext>
            </a:extLst>
          </p:cNvPr>
          <p:cNvSpPr>
            <a:spLocks noGrp="1"/>
          </p:cNvSpPr>
          <p:nvPr>
            <p:ph type="title" hasCustomPrompt="1"/>
          </p:nvPr>
        </p:nvSpPr>
        <p:spPr>
          <a:xfrm>
            <a:off x="409575" y="365127"/>
            <a:ext cx="4171950" cy="762634"/>
          </a:xfrm>
          <a:prstGeom prst="rect">
            <a:avLst/>
          </a:prstGeom>
        </p:spPr>
        <p:txBody>
          <a:bodyPr vert="horz" lIns="91440" tIns="45720" rIns="91440" bIns="45720" rtlCol="0" anchor="ctr">
            <a:normAutofit/>
          </a:bodyPr>
          <a:lstStyle>
            <a:lvl1pPr>
              <a:defRPr sz="3800"/>
            </a:lvl1pPr>
          </a:lstStyle>
          <a:p>
            <a:r>
              <a:rPr lang="en-US"/>
              <a:t>Click to Add Title</a:t>
            </a:r>
          </a:p>
        </p:txBody>
      </p:sp>
      <p:sp>
        <p:nvSpPr>
          <p:cNvPr id="17" name="Text Placeholder 12">
            <a:extLst>
              <a:ext uri="{FF2B5EF4-FFF2-40B4-BE49-F238E27FC236}">
                <a16:creationId xmlns:a16="http://schemas.microsoft.com/office/drawing/2014/main" id="{04E1C05B-7DEB-6B4A-B702-88ECD0BB368B}"/>
              </a:ext>
            </a:extLst>
          </p:cNvPr>
          <p:cNvSpPr>
            <a:spLocks noGrp="1"/>
          </p:cNvSpPr>
          <p:nvPr>
            <p:ph type="body" sz="quarter" idx="13" hasCustomPrompt="1"/>
          </p:nvPr>
        </p:nvSpPr>
        <p:spPr>
          <a:xfrm>
            <a:off x="409575" y="1198880"/>
            <a:ext cx="4171950" cy="508000"/>
          </a:xfrm>
        </p:spPr>
        <p:txBody>
          <a:bodyPr>
            <a:normAutofit/>
          </a:bodyPr>
          <a:lstStyle>
            <a:lvl1pPr marL="0" indent="0">
              <a:buNone/>
              <a:defRPr sz="2400">
                <a:solidFill>
                  <a:schemeClr val="bg2">
                    <a:lumMod val="25000"/>
                  </a:schemeClr>
                </a:solidFill>
              </a:defRPr>
            </a:lvl1pPr>
          </a:lstStyle>
          <a:p>
            <a:pPr lvl="0"/>
            <a:r>
              <a:rPr lang="en-US"/>
              <a:t>Click to Add Sub Title</a:t>
            </a:r>
          </a:p>
        </p:txBody>
      </p:sp>
    </p:spTree>
    <p:extLst>
      <p:ext uri="{BB962C8B-B14F-4D97-AF65-F5344CB8AC3E}">
        <p14:creationId xmlns:p14="http://schemas.microsoft.com/office/powerpoint/2010/main" val="4026505429"/>
      </p:ext>
    </p:extLst>
  </p:cSld>
  <p:clrMapOvr>
    <a:masterClrMapping/>
  </p:clrMapOvr>
  <p:extLst>
    <p:ext uri="{DCECCB84-F9BA-43D5-87BE-67443E8EF086}">
      <p15:sldGuideLst xmlns:p15="http://schemas.microsoft.com/office/powerpoint/2012/main">
        <p15:guide id="1" orient="horz" pos="4176">
          <p15:clr>
            <a:srgbClr val="FBAE40"/>
          </p15:clr>
        </p15:guide>
        <p15:guide id="2">
          <p15:clr>
            <a:srgbClr val="FBAE40"/>
          </p15:clr>
        </p15:guide>
        <p15:guide id="3" pos="120">
          <p15:clr>
            <a:srgbClr val="FBAE40"/>
          </p15:clr>
        </p15:guide>
        <p15:guide id="4" pos="3144">
          <p15:clr>
            <a:srgbClr val="FBAE40"/>
          </p15:clr>
        </p15:guide>
        <p15:guide id="5" pos="3024">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TC Content">
    <p:spTree>
      <p:nvGrpSpPr>
        <p:cNvPr id="1" name=""/>
        <p:cNvGrpSpPr/>
        <p:nvPr/>
      </p:nvGrpSpPr>
      <p:grpSpPr>
        <a:xfrm>
          <a:off x="0" y="0"/>
          <a:ext cx="0" cy="0"/>
          <a:chOff x="0" y="0"/>
          <a:chExt cx="0" cy="0"/>
        </a:xfrm>
      </p:grpSpPr>
      <p:pic>
        <p:nvPicPr>
          <p:cNvPr id="8" name="Picture 7" descr="A close up of a sign&#10;&#10;Description automatically generated">
            <a:extLst>
              <a:ext uri="{FF2B5EF4-FFF2-40B4-BE49-F238E27FC236}">
                <a16:creationId xmlns:a16="http://schemas.microsoft.com/office/drawing/2014/main" id="{CF133794-7BC6-324D-8B72-27AAB5DB141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31011" y="6360269"/>
            <a:ext cx="1304089" cy="393809"/>
          </a:xfrm>
          <a:prstGeom prst="rect">
            <a:avLst/>
          </a:prstGeom>
        </p:spPr>
      </p:pic>
      <p:cxnSp>
        <p:nvCxnSpPr>
          <p:cNvPr id="9" name="Straight Connector 8">
            <a:extLst>
              <a:ext uri="{FF2B5EF4-FFF2-40B4-BE49-F238E27FC236}">
                <a16:creationId xmlns:a16="http://schemas.microsoft.com/office/drawing/2014/main" id="{004CE824-15F4-F944-A272-8CB72996C9FE}"/>
              </a:ext>
            </a:extLst>
          </p:cNvPr>
          <p:cNvCxnSpPr>
            <a:cxnSpLocks/>
          </p:cNvCxnSpPr>
          <p:nvPr userDrawn="1"/>
        </p:nvCxnSpPr>
        <p:spPr>
          <a:xfrm>
            <a:off x="180799" y="6233945"/>
            <a:ext cx="7469681"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6" name="Slide Number Placeholder 6">
            <a:extLst>
              <a:ext uri="{FF2B5EF4-FFF2-40B4-BE49-F238E27FC236}">
                <a16:creationId xmlns:a16="http://schemas.microsoft.com/office/drawing/2014/main" id="{74D5A213-B54C-7348-B25E-7F6F8FFC4C5E}"/>
              </a:ext>
            </a:extLst>
          </p:cNvPr>
          <p:cNvSpPr>
            <a:spLocks noGrp="1"/>
          </p:cNvSpPr>
          <p:nvPr>
            <p:ph type="sldNum" sz="quarter" idx="12"/>
          </p:nvPr>
        </p:nvSpPr>
        <p:spPr>
          <a:xfrm>
            <a:off x="8689517" y="6559918"/>
            <a:ext cx="357055" cy="209912"/>
          </a:xfrm>
        </p:spPr>
        <p:txBody>
          <a:bodyPr/>
          <a:lstStyle>
            <a:lvl1pPr>
              <a:defRPr>
                <a:latin typeface="Helvetica Neue" panose="02000503000000020004" pitchFamily="2" charset="0"/>
                <a:ea typeface="Helvetica Neue" panose="02000503000000020004" pitchFamily="2" charset="0"/>
                <a:cs typeface="Helvetica Neue" panose="02000503000000020004" pitchFamily="2" charset="0"/>
              </a:defRPr>
            </a:lvl1pPr>
          </a:lstStyle>
          <a:p>
            <a:fld id="{C53052E6-E16C-A04B-8192-1DB31D569F09}" type="slidenum">
              <a:rPr lang="en-US" smtClean="0"/>
              <a:pPr/>
              <a:t>‹#›</a:t>
            </a:fld>
            <a:endParaRPr lang="en-US"/>
          </a:p>
        </p:txBody>
      </p:sp>
      <p:pic>
        <p:nvPicPr>
          <p:cNvPr id="5" name="Picture 4">
            <a:extLst>
              <a:ext uri="{FF2B5EF4-FFF2-40B4-BE49-F238E27FC236}">
                <a16:creationId xmlns:a16="http://schemas.microsoft.com/office/drawing/2014/main" id="{7D5DF282-9FFB-8343-9583-E56497D9A38F}"/>
              </a:ext>
            </a:extLst>
          </p:cNvPr>
          <p:cNvPicPr>
            <a:picLocks noChangeAspect="1"/>
          </p:cNvPicPr>
          <p:nvPr userDrawn="1"/>
        </p:nvPicPr>
        <p:blipFill>
          <a:blip r:embed="rId3"/>
          <a:stretch>
            <a:fillRect/>
          </a:stretch>
        </p:blipFill>
        <p:spPr>
          <a:xfrm>
            <a:off x="7874948" y="6370429"/>
            <a:ext cx="806850" cy="373906"/>
          </a:xfrm>
          <a:prstGeom prst="rect">
            <a:avLst/>
          </a:prstGeom>
        </p:spPr>
      </p:pic>
      <p:sp>
        <p:nvSpPr>
          <p:cNvPr id="6" name="Rectangle 5">
            <a:extLst>
              <a:ext uri="{FF2B5EF4-FFF2-40B4-BE49-F238E27FC236}">
                <a16:creationId xmlns:a16="http://schemas.microsoft.com/office/drawing/2014/main" id="{7C080252-F820-DB47-845D-2D64213173B5}"/>
              </a:ext>
            </a:extLst>
          </p:cNvPr>
          <p:cNvSpPr/>
          <p:nvPr userDrawn="1"/>
        </p:nvSpPr>
        <p:spPr>
          <a:xfrm>
            <a:off x="7799881" y="6216985"/>
            <a:ext cx="956984" cy="45719"/>
          </a:xfrm>
          <a:prstGeom prst="rect">
            <a:avLst/>
          </a:prstGeom>
          <a:solidFill>
            <a:srgbClr val="F57E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14">
            <a:extLst>
              <a:ext uri="{FF2B5EF4-FFF2-40B4-BE49-F238E27FC236}">
                <a16:creationId xmlns:a16="http://schemas.microsoft.com/office/drawing/2014/main" id="{267380B0-7C21-8241-AA1C-D36A47093862}"/>
              </a:ext>
            </a:extLst>
          </p:cNvPr>
          <p:cNvSpPr>
            <a:spLocks noGrp="1"/>
          </p:cNvSpPr>
          <p:nvPr>
            <p:ph type="body" sz="quarter" idx="14"/>
          </p:nvPr>
        </p:nvSpPr>
        <p:spPr>
          <a:xfrm>
            <a:off x="628650" y="1909763"/>
            <a:ext cx="7886700" cy="4106862"/>
          </a:xfrm>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itle Placeholder 1">
            <a:extLst>
              <a:ext uri="{FF2B5EF4-FFF2-40B4-BE49-F238E27FC236}">
                <a16:creationId xmlns:a16="http://schemas.microsoft.com/office/drawing/2014/main" id="{8CF55798-5B07-BC47-AF64-590FB385F1F2}"/>
              </a:ext>
            </a:extLst>
          </p:cNvPr>
          <p:cNvSpPr>
            <a:spLocks noGrp="1"/>
          </p:cNvSpPr>
          <p:nvPr>
            <p:ph type="title"/>
          </p:nvPr>
        </p:nvSpPr>
        <p:spPr>
          <a:xfrm>
            <a:off x="628650" y="365127"/>
            <a:ext cx="7886700" cy="762634"/>
          </a:xfrm>
          <a:prstGeom prst="rect">
            <a:avLst/>
          </a:prstGeom>
        </p:spPr>
        <p:txBody>
          <a:bodyPr vert="horz" lIns="91440" tIns="45720" rIns="91440" bIns="45720" rtlCol="0" anchor="ctr">
            <a:normAutofit/>
          </a:bodyPr>
          <a:lstStyle/>
          <a:p>
            <a:r>
              <a:rPr lang="en-US"/>
              <a:t>Click to edit Master title style</a:t>
            </a:r>
          </a:p>
        </p:txBody>
      </p:sp>
      <p:sp>
        <p:nvSpPr>
          <p:cNvPr id="12" name="Text Placeholder 12">
            <a:extLst>
              <a:ext uri="{FF2B5EF4-FFF2-40B4-BE49-F238E27FC236}">
                <a16:creationId xmlns:a16="http://schemas.microsoft.com/office/drawing/2014/main" id="{02FD4638-C49D-8B48-A189-9195A84D0DAC}"/>
              </a:ext>
            </a:extLst>
          </p:cNvPr>
          <p:cNvSpPr>
            <a:spLocks noGrp="1"/>
          </p:cNvSpPr>
          <p:nvPr>
            <p:ph type="body" sz="quarter" idx="13" hasCustomPrompt="1"/>
          </p:nvPr>
        </p:nvSpPr>
        <p:spPr>
          <a:xfrm>
            <a:off x="628650" y="1198880"/>
            <a:ext cx="7886700" cy="508000"/>
          </a:xfrm>
        </p:spPr>
        <p:txBody>
          <a:bodyPr>
            <a:normAutofit/>
          </a:bodyPr>
          <a:lstStyle>
            <a:lvl1pPr marL="0" indent="0">
              <a:buNone/>
              <a:defRPr sz="2800">
                <a:solidFill>
                  <a:schemeClr val="bg2">
                    <a:lumMod val="25000"/>
                  </a:schemeClr>
                </a:solidFill>
              </a:defRPr>
            </a:lvl1pPr>
          </a:lstStyle>
          <a:p>
            <a:pPr lvl="0"/>
            <a:r>
              <a:rPr lang="en-US"/>
              <a:t>Click to Add Sub Title</a:t>
            </a:r>
          </a:p>
        </p:txBody>
      </p:sp>
    </p:spTree>
    <p:extLst>
      <p:ext uri="{BB962C8B-B14F-4D97-AF65-F5344CB8AC3E}">
        <p14:creationId xmlns:p14="http://schemas.microsoft.com/office/powerpoint/2010/main" val="3371891976"/>
      </p:ext>
    </p:extLst>
  </p:cSld>
  <p:clrMapOvr>
    <a:masterClrMapping/>
  </p:clrMapOvr>
  <p:extLst>
    <p:ext uri="{DCECCB84-F9BA-43D5-87BE-67443E8EF086}">
      <p15:sldGuideLst xmlns:p15="http://schemas.microsoft.com/office/powerpoint/2012/main">
        <p15:guide id="1" orient="horz" pos="4176">
          <p15:clr>
            <a:srgbClr val="FBAE40"/>
          </p15:clr>
        </p15:guide>
        <p15:guide id="2" pos="288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RC Title">
    <p:spTree>
      <p:nvGrpSpPr>
        <p:cNvPr id="1" name=""/>
        <p:cNvGrpSpPr/>
        <p:nvPr/>
      </p:nvGrpSpPr>
      <p:grpSpPr>
        <a:xfrm>
          <a:off x="0" y="0"/>
          <a:ext cx="0" cy="0"/>
          <a:chOff x="0" y="0"/>
          <a:chExt cx="0" cy="0"/>
        </a:xfrm>
      </p:grpSpPr>
      <p:pic>
        <p:nvPicPr>
          <p:cNvPr id="6" name="Picture 5" descr="A group of people standing in front of a store&#10;&#10;Description automatically generated">
            <a:extLst>
              <a:ext uri="{FF2B5EF4-FFF2-40B4-BE49-F238E27FC236}">
                <a16:creationId xmlns:a16="http://schemas.microsoft.com/office/drawing/2014/main" id="{553D7561-24EC-CA46-8738-D6F0A5CB4AEF}"/>
              </a:ext>
            </a:extLst>
          </p:cNvPr>
          <p:cNvPicPr>
            <a:picLocks noChangeAspect="1"/>
          </p:cNvPicPr>
          <p:nvPr userDrawn="1"/>
        </p:nvPicPr>
        <p:blipFill>
          <a:blip r:embed="rId2"/>
          <a:stretch>
            <a:fillRect/>
          </a:stretch>
        </p:blipFill>
        <p:spPr>
          <a:xfrm>
            <a:off x="1486" y="0"/>
            <a:ext cx="9141027" cy="6858000"/>
          </a:xfrm>
          <a:prstGeom prst="rect">
            <a:avLst/>
          </a:prstGeom>
        </p:spPr>
      </p:pic>
      <p:sp>
        <p:nvSpPr>
          <p:cNvPr id="9" name="Title 1">
            <a:extLst>
              <a:ext uri="{FF2B5EF4-FFF2-40B4-BE49-F238E27FC236}">
                <a16:creationId xmlns:a16="http://schemas.microsoft.com/office/drawing/2014/main" id="{6B40931E-F848-744F-AAEC-C6A784CC2C80}"/>
              </a:ext>
            </a:extLst>
          </p:cNvPr>
          <p:cNvSpPr>
            <a:spLocks noGrp="1"/>
          </p:cNvSpPr>
          <p:nvPr>
            <p:ph type="ctrTitle" hasCustomPrompt="1"/>
          </p:nvPr>
        </p:nvSpPr>
        <p:spPr>
          <a:xfrm>
            <a:off x="607624" y="2853387"/>
            <a:ext cx="7928753" cy="971671"/>
          </a:xfrm>
        </p:spPr>
        <p:txBody>
          <a:bodyPr anchor="b">
            <a:normAutofit/>
          </a:bodyPr>
          <a:lstStyle>
            <a:lvl1pPr algn="ctr">
              <a:defRPr sz="5500" b="1" spc="300">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1pPr>
          </a:lstStyle>
          <a:p>
            <a:r>
              <a:rPr lang="en-US"/>
              <a:t>TITLE GOES HERE</a:t>
            </a:r>
          </a:p>
        </p:txBody>
      </p:sp>
      <p:sp>
        <p:nvSpPr>
          <p:cNvPr id="10" name="Subtitle 2">
            <a:extLst>
              <a:ext uri="{FF2B5EF4-FFF2-40B4-BE49-F238E27FC236}">
                <a16:creationId xmlns:a16="http://schemas.microsoft.com/office/drawing/2014/main" id="{5C1C95D6-CF94-094E-BD9B-E69883FD91E0}"/>
              </a:ext>
            </a:extLst>
          </p:cNvPr>
          <p:cNvSpPr>
            <a:spLocks noGrp="1"/>
          </p:cNvSpPr>
          <p:nvPr>
            <p:ph type="subTitle" idx="1" hasCustomPrompt="1"/>
          </p:nvPr>
        </p:nvSpPr>
        <p:spPr>
          <a:xfrm>
            <a:off x="607624" y="3917133"/>
            <a:ext cx="7928753" cy="541338"/>
          </a:xfrm>
        </p:spPr>
        <p:txBody>
          <a:bodyPr>
            <a:normAutofit/>
          </a:bodyPr>
          <a:lstStyle>
            <a:lvl1pPr marL="0" indent="0" algn="ctr">
              <a:buNone/>
              <a:defRPr sz="3000" spc="3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 TITLE GOES HERE</a:t>
            </a:r>
          </a:p>
        </p:txBody>
      </p:sp>
      <p:pic>
        <p:nvPicPr>
          <p:cNvPr id="12" name="Picture 11">
            <a:extLst>
              <a:ext uri="{FF2B5EF4-FFF2-40B4-BE49-F238E27FC236}">
                <a16:creationId xmlns:a16="http://schemas.microsoft.com/office/drawing/2014/main" id="{CB9A6731-E8CF-354D-A9B3-4C8279C84B11}"/>
              </a:ext>
            </a:extLst>
          </p:cNvPr>
          <p:cNvPicPr>
            <a:picLocks noChangeAspect="1"/>
          </p:cNvPicPr>
          <p:nvPr userDrawn="1"/>
        </p:nvPicPr>
        <p:blipFill>
          <a:blip r:embed="rId3"/>
          <a:stretch>
            <a:fillRect/>
          </a:stretch>
        </p:blipFill>
        <p:spPr>
          <a:xfrm>
            <a:off x="1423241" y="5184912"/>
            <a:ext cx="6297519" cy="1165041"/>
          </a:xfrm>
          <a:prstGeom prst="rect">
            <a:avLst/>
          </a:prstGeom>
        </p:spPr>
      </p:pic>
    </p:spTree>
    <p:extLst>
      <p:ext uri="{BB962C8B-B14F-4D97-AF65-F5344CB8AC3E}">
        <p14:creationId xmlns:p14="http://schemas.microsoft.com/office/powerpoint/2010/main" val="52092081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RC Content Split">
    <p:spTree>
      <p:nvGrpSpPr>
        <p:cNvPr id="1" name=""/>
        <p:cNvGrpSpPr/>
        <p:nvPr/>
      </p:nvGrpSpPr>
      <p:grpSpPr>
        <a:xfrm>
          <a:off x="0" y="0"/>
          <a:ext cx="0" cy="0"/>
          <a:chOff x="0" y="0"/>
          <a:chExt cx="0" cy="0"/>
        </a:xfrm>
      </p:grpSpPr>
      <p:pic>
        <p:nvPicPr>
          <p:cNvPr id="3" name="Picture 2" descr="A picture containing person, outdoor, man, people&#10;&#10;Description automatically generated">
            <a:extLst>
              <a:ext uri="{FF2B5EF4-FFF2-40B4-BE49-F238E27FC236}">
                <a16:creationId xmlns:a16="http://schemas.microsoft.com/office/drawing/2014/main" id="{6ACECBEB-E200-5C48-BD42-BCA9AD284BDD}"/>
              </a:ext>
            </a:extLst>
          </p:cNvPr>
          <p:cNvPicPr>
            <a:picLocks noChangeAspect="1"/>
          </p:cNvPicPr>
          <p:nvPr userDrawn="1"/>
        </p:nvPicPr>
        <p:blipFill>
          <a:blip r:embed="rId2"/>
          <a:stretch>
            <a:fillRect/>
          </a:stretch>
        </p:blipFill>
        <p:spPr>
          <a:xfrm>
            <a:off x="5011387" y="0"/>
            <a:ext cx="4132613" cy="6858000"/>
          </a:xfrm>
          <a:prstGeom prst="rect">
            <a:avLst/>
          </a:prstGeom>
        </p:spPr>
      </p:pic>
      <p:sp>
        <p:nvSpPr>
          <p:cNvPr id="10" name="Rectangle 9">
            <a:extLst>
              <a:ext uri="{FF2B5EF4-FFF2-40B4-BE49-F238E27FC236}">
                <a16:creationId xmlns:a16="http://schemas.microsoft.com/office/drawing/2014/main" id="{B5C310FE-A61B-8440-BF86-3883B3A76181}"/>
              </a:ext>
            </a:extLst>
          </p:cNvPr>
          <p:cNvSpPr/>
          <p:nvPr userDrawn="1"/>
        </p:nvSpPr>
        <p:spPr>
          <a:xfrm>
            <a:off x="3856102" y="6216985"/>
            <a:ext cx="956984" cy="45719"/>
          </a:xfrm>
          <a:prstGeom prst="rect">
            <a:avLst/>
          </a:prstGeom>
          <a:solidFill>
            <a:srgbClr val="009B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8CDAEFEB-E8F2-814A-919E-471B2CA9BB02}"/>
              </a:ext>
            </a:extLst>
          </p:cNvPr>
          <p:cNvPicPr>
            <a:picLocks noChangeAspect="1"/>
          </p:cNvPicPr>
          <p:nvPr userDrawn="1"/>
        </p:nvPicPr>
        <p:blipFill>
          <a:blip r:embed="rId3"/>
          <a:stretch>
            <a:fillRect/>
          </a:stretch>
        </p:blipFill>
        <p:spPr>
          <a:xfrm>
            <a:off x="3870467" y="6365047"/>
            <a:ext cx="928255" cy="379287"/>
          </a:xfrm>
          <a:prstGeom prst="rect">
            <a:avLst/>
          </a:prstGeom>
        </p:spPr>
      </p:pic>
      <p:pic>
        <p:nvPicPr>
          <p:cNvPr id="8" name="Picture 7" descr="A close up of a sign&#10;&#10;Description automatically generated">
            <a:extLst>
              <a:ext uri="{FF2B5EF4-FFF2-40B4-BE49-F238E27FC236}">
                <a16:creationId xmlns:a16="http://schemas.microsoft.com/office/drawing/2014/main" id="{CF133794-7BC6-324D-8B72-27AAB5DB1417}"/>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31011" y="6360269"/>
            <a:ext cx="1304089" cy="393809"/>
          </a:xfrm>
          <a:prstGeom prst="rect">
            <a:avLst/>
          </a:prstGeom>
        </p:spPr>
      </p:pic>
      <p:cxnSp>
        <p:nvCxnSpPr>
          <p:cNvPr id="12" name="Straight Connector 11">
            <a:extLst>
              <a:ext uri="{FF2B5EF4-FFF2-40B4-BE49-F238E27FC236}">
                <a16:creationId xmlns:a16="http://schemas.microsoft.com/office/drawing/2014/main" id="{9A4D9B68-9D04-0F44-8881-B4385DCBE5E2}"/>
              </a:ext>
            </a:extLst>
          </p:cNvPr>
          <p:cNvCxnSpPr>
            <a:cxnSpLocks/>
          </p:cNvCxnSpPr>
          <p:nvPr userDrawn="1"/>
        </p:nvCxnSpPr>
        <p:spPr>
          <a:xfrm>
            <a:off x="180799" y="6233945"/>
            <a:ext cx="3497121"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3" name="Text Placeholder 14">
            <a:extLst>
              <a:ext uri="{FF2B5EF4-FFF2-40B4-BE49-F238E27FC236}">
                <a16:creationId xmlns:a16="http://schemas.microsoft.com/office/drawing/2014/main" id="{5994B31E-674E-9342-937C-035E48EA85C7}"/>
              </a:ext>
            </a:extLst>
          </p:cNvPr>
          <p:cNvSpPr>
            <a:spLocks noGrp="1"/>
          </p:cNvSpPr>
          <p:nvPr>
            <p:ph type="body" sz="quarter" idx="14"/>
          </p:nvPr>
        </p:nvSpPr>
        <p:spPr>
          <a:xfrm>
            <a:off x="409575" y="1909763"/>
            <a:ext cx="4171950" cy="4106862"/>
          </a:xfrm>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itle Placeholder 1">
            <a:extLst>
              <a:ext uri="{FF2B5EF4-FFF2-40B4-BE49-F238E27FC236}">
                <a16:creationId xmlns:a16="http://schemas.microsoft.com/office/drawing/2014/main" id="{482B953B-2758-3B46-921D-4E4EB5C34D3F}"/>
              </a:ext>
            </a:extLst>
          </p:cNvPr>
          <p:cNvSpPr>
            <a:spLocks noGrp="1"/>
          </p:cNvSpPr>
          <p:nvPr>
            <p:ph type="title" hasCustomPrompt="1"/>
          </p:nvPr>
        </p:nvSpPr>
        <p:spPr>
          <a:xfrm>
            <a:off x="409575" y="365127"/>
            <a:ext cx="4171950" cy="762634"/>
          </a:xfrm>
          <a:prstGeom prst="rect">
            <a:avLst/>
          </a:prstGeom>
        </p:spPr>
        <p:txBody>
          <a:bodyPr vert="horz" lIns="91440" tIns="45720" rIns="91440" bIns="45720" rtlCol="0" anchor="ctr">
            <a:normAutofit/>
          </a:bodyPr>
          <a:lstStyle>
            <a:lvl1pPr>
              <a:defRPr sz="3800"/>
            </a:lvl1pPr>
          </a:lstStyle>
          <a:p>
            <a:r>
              <a:rPr lang="en-US"/>
              <a:t>Click to Add Title</a:t>
            </a:r>
          </a:p>
        </p:txBody>
      </p:sp>
      <p:sp>
        <p:nvSpPr>
          <p:cNvPr id="15" name="Text Placeholder 12">
            <a:extLst>
              <a:ext uri="{FF2B5EF4-FFF2-40B4-BE49-F238E27FC236}">
                <a16:creationId xmlns:a16="http://schemas.microsoft.com/office/drawing/2014/main" id="{DB5A34C5-15AB-9948-9572-30DBEA0E463D}"/>
              </a:ext>
            </a:extLst>
          </p:cNvPr>
          <p:cNvSpPr>
            <a:spLocks noGrp="1"/>
          </p:cNvSpPr>
          <p:nvPr>
            <p:ph type="body" sz="quarter" idx="13" hasCustomPrompt="1"/>
          </p:nvPr>
        </p:nvSpPr>
        <p:spPr>
          <a:xfrm>
            <a:off x="409575" y="1198880"/>
            <a:ext cx="4171950" cy="508000"/>
          </a:xfrm>
        </p:spPr>
        <p:txBody>
          <a:bodyPr>
            <a:normAutofit/>
          </a:bodyPr>
          <a:lstStyle>
            <a:lvl1pPr marL="0" indent="0">
              <a:buNone/>
              <a:defRPr sz="2400">
                <a:solidFill>
                  <a:schemeClr val="bg2">
                    <a:lumMod val="25000"/>
                  </a:schemeClr>
                </a:solidFill>
              </a:defRPr>
            </a:lvl1pPr>
          </a:lstStyle>
          <a:p>
            <a:pPr lvl="0"/>
            <a:r>
              <a:rPr lang="en-US"/>
              <a:t>Click to Add Sub Title</a:t>
            </a:r>
          </a:p>
        </p:txBody>
      </p:sp>
    </p:spTree>
    <p:extLst>
      <p:ext uri="{BB962C8B-B14F-4D97-AF65-F5344CB8AC3E}">
        <p14:creationId xmlns:p14="http://schemas.microsoft.com/office/powerpoint/2010/main" val="2576773171"/>
      </p:ext>
    </p:extLst>
  </p:cSld>
  <p:clrMapOvr>
    <a:masterClrMapping/>
  </p:clrMapOvr>
  <p:extLst>
    <p:ext uri="{DCECCB84-F9BA-43D5-87BE-67443E8EF086}">
      <p15:sldGuideLst xmlns:p15="http://schemas.microsoft.com/office/powerpoint/2012/main">
        <p15:guide id="1" orient="horz" pos="4176">
          <p15:clr>
            <a:srgbClr val="FBAE40"/>
          </p15:clr>
        </p15:guide>
        <p15:guide id="2">
          <p15:clr>
            <a:srgbClr val="FBAE40"/>
          </p15:clr>
        </p15:guide>
        <p15:guide id="3" pos="120">
          <p15:clr>
            <a:srgbClr val="FBAE40"/>
          </p15:clr>
        </p15:guide>
        <p15:guide id="4" pos="3144">
          <p15:clr>
            <a:srgbClr val="FBAE40"/>
          </p15:clr>
        </p15:guide>
        <p15:guide id="5" pos="3024">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FRC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958DF4A-4D15-AE46-BCF3-490865FEB3D0}"/>
              </a:ext>
            </a:extLst>
          </p:cNvPr>
          <p:cNvSpPr/>
          <p:nvPr userDrawn="1"/>
        </p:nvSpPr>
        <p:spPr>
          <a:xfrm>
            <a:off x="7747382" y="6216985"/>
            <a:ext cx="956984" cy="45719"/>
          </a:xfrm>
          <a:prstGeom prst="rect">
            <a:avLst/>
          </a:prstGeom>
          <a:solidFill>
            <a:srgbClr val="009B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877C3726-FAD5-7C44-94E3-C4E81D788217}"/>
              </a:ext>
            </a:extLst>
          </p:cNvPr>
          <p:cNvPicPr>
            <a:picLocks noChangeAspect="1"/>
          </p:cNvPicPr>
          <p:nvPr userDrawn="1"/>
        </p:nvPicPr>
        <p:blipFill>
          <a:blip r:embed="rId2"/>
          <a:stretch>
            <a:fillRect/>
          </a:stretch>
        </p:blipFill>
        <p:spPr>
          <a:xfrm>
            <a:off x="7761747" y="6365047"/>
            <a:ext cx="928255" cy="379287"/>
          </a:xfrm>
          <a:prstGeom prst="rect">
            <a:avLst/>
          </a:prstGeom>
        </p:spPr>
      </p:pic>
      <p:pic>
        <p:nvPicPr>
          <p:cNvPr id="8" name="Picture 7" descr="A close up of a sign&#10;&#10;Description automatically generated">
            <a:extLst>
              <a:ext uri="{FF2B5EF4-FFF2-40B4-BE49-F238E27FC236}">
                <a16:creationId xmlns:a16="http://schemas.microsoft.com/office/drawing/2014/main" id="{CF133794-7BC6-324D-8B72-27AAB5DB141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31011" y="6360269"/>
            <a:ext cx="1304089" cy="393809"/>
          </a:xfrm>
          <a:prstGeom prst="rect">
            <a:avLst/>
          </a:prstGeom>
        </p:spPr>
      </p:pic>
      <p:cxnSp>
        <p:nvCxnSpPr>
          <p:cNvPr id="9" name="Straight Connector 8">
            <a:extLst>
              <a:ext uri="{FF2B5EF4-FFF2-40B4-BE49-F238E27FC236}">
                <a16:creationId xmlns:a16="http://schemas.microsoft.com/office/drawing/2014/main" id="{004CE824-15F4-F944-A272-8CB72996C9FE}"/>
              </a:ext>
            </a:extLst>
          </p:cNvPr>
          <p:cNvCxnSpPr>
            <a:cxnSpLocks/>
          </p:cNvCxnSpPr>
          <p:nvPr userDrawn="1"/>
        </p:nvCxnSpPr>
        <p:spPr>
          <a:xfrm>
            <a:off x="180799" y="6233945"/>
            <a:ext cx="7388401"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6" name="Slide Number Placeholder 6">
            <a:extLst>
              <a:ext uri="{FF2B5EF4-FFF2-40B4-BE49-F238E27FC236}">
                <a16:creationId xmlns:a16="http://schemas.microsoft.com/office/drawing/2014/main" id="{74D5A213-B54C-7348-B25E-7F6F8FFC4C5E}"/>
              </a:ext>
            </a:extLst>
          </p:cNvPr>
          <p:cNvSpPr>
            <a:spLocks noGrp="1"/>
          </p:cNvSpPr>
          <p:nvPr>
            <p:ph type="sldNum" sz="quarter" idx="12"/>
          </p:nvPr>
        </p:nvSpPr>
        <p:spPr>
          <a:xfrm>
            <a:off x="8689517" y="6559918"/>
            <a:ext cx="357055" cy="209912"/>
          </a:xfrm>
        </p:spPr>
        <p:txBody>
          <a:bodyPr/>
          <a:lstStyle>
            <a:lvl1pPr>
              <a:defRPr>
                <a:latin typeface="Helvetica Neue" panose="02000503000000020004" pitchFamily="2" charset="0"/>
                <a:ea typeface="Helvetica Neue" panose="02000503000000020004" pitchFamily="2" charset="0"/>
                <a:cs typeface="Helvetica Neue" panose="02000503000000020004" pitchFamily="2" charset="0"/>
              </a:defRPr>
            </a:lvl1pPr>
          </a:lstStyle>
          <a:p>
            <a:fld id="{C53052E6-E16C-A04B-8192-1DB31D569F09}" type="slidenum">
              <a:rPr lang="en-US" smtClean="0"/>
              <a:pPr/>
              <a:t>‹#›</a:t>
            </a:fld>
            <a:endParaRPr lang="en-US"/>
          </a:p>
        </p:txBody>
      </p:sp>
      <p:sp>
        <p:nvSpPr>
          <p:cNvPr id="11" name="Text Placeholder 14">
            <a:extLst>
              <a:ext uri="{FF2B5EF4-FFF2-40B4-BE49-F238E27FC236}">
                <a16:creationId xmlns:a16="http://schemas.microsoft.com/office/drawing/2014/main" id="{09735B6C-CF20-9E43-BC94-65F0C1B34F2C}"/>
              </a:ext>
            </a:extLst>
          </p:cNvPr>
          <p:cNvSpPr>
            <a:spLocks noGrp="1"/>
          </p:cNvSpPr>
          <p:nvPr>
            <p:ph type="body" sz="quarter" idx="14"/>
          </p:nvPr>
        </p:nvSpPr>
        <p:spPr>
          <a:xfrm>
            <a:off x="628650" y="1909763"/>
            <a:ext cx="7886700" cy="4106862"/>
          </a:xfrm>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itle Placeholder 1">
            <a:extLst>
              <a:ext uri="{FF2B5EF4-FFF2-40B4-BE49-F238E27FC236}">
                <a16:creationId xmlns:a16="http://schemas.microsoft.com/office/drawing/2014/main" id="{A4819B2A-8C28-D84D-BF09-2EE03659561D}"/>
              </a:ext>
            </a:extLst>
          </p:cNvPr>
          <p:cNvSpPr>
            <a:spLocks noGrp="1"/>
          </p:cNvSpPr>
          <p:nvPr>
            <p:ph type="title"/>
          </p:nvPr>
        </p:nvSpPr>
        <p:spPr>
          <a:xfrm>
            <a:off x="628650" y="365127"/>
            <a:ext cx="7886700" cy="762634"/>
          </a:xfrm>
          <a:prstGeom prst="rect">
            <a:avLst/>
          </a:prstGeom>
        </p:spPr>
        <p:txBody>
          <a:bodyPr vert="horz" lIns="91440" tIns="45720" rIns="91440" bIns="45720" rtlCol="0" anchor="ctr">
            <a:normAutofit/>
          </a:bodyPr>
          <a:lstStyle/>
          <a:p>
            <a:r>
              <a:rPr lang="en-US"/>
              <a:t>Click to edit Master title style</a:t>
            </a:r>
          </a:p>
        </p:txBody>
      </p:sp>
      <p:sp>
        <p:nvSpPr>
          <p:cNvPr id="13" name="Text Placeholder 12">
            <a:extLst>
              <a:ext uri="{FF2B5EF4-FFF2-40B4-BE49-F238E27FC236}">
                <a16:creationId xmlns:a16="http://schemas.microsoft.com/office/drawing/2014/main" id="{020C6DBA-7784-2C40-A0FD-B5E5C80AEC3F}"/>
              </a:ext>
            </a:extLst>
          </p:cNvPr>
          <p:cNvSpPr>
            <a:spLocks noGrp="1"/>
          </p:cNvSpPr>
          <p:nvPr>
            <p:ph type="body" sz="quarter" idx="13" hasCustomPrompt="1"/>
          </p:nvPr>
        </p:nvSpPr>
        <p:spPr>
          <a:xfrm>
            <a:off x="628650" y="1198880"/>
            <a:ext cx="7886700" cy="508000"/>
          </a:xfrm>
        </p:spPr>
        <p:txBody>
          <a:bodyPr>
            <a:normAutofit/>
          </a:bodyPr>
          <a:lstStyle>
            <a:lvl1pPr marL="0" indent="0">
              <a:buNone/>
              <a:defRPr sz="2800">
                <a:solidFill>
                  <a:schemeClr val="bg2">
                    <a:lumMod val="25000"/>
                  </a:schemeClr>
                </a:solidFill>
              </a:defRPr>
            </a:lvl1pPr>
          </a:lstStyle>
          <a:p>
            <a:pPr lvl="0"/>
            <a:r>
              <a:rPr lang="en-US"/>
              <a:t>Click to Add Sub Title</a:t>
            </a:r>
          </a:p>
        </p:txBody>
      </p:sp>
    </p:spTree>
    <p:extLst>
      <p:ext uri="{BB962C8B-B14F-4D97-AF65-F5344CB8AC3E}">
        <p14:creationId xmlns:p14="http://schemas.microsoft.com/office/powerpoint/2010/main" val="1764693607"/>
      </p:ext>
    </p:extLst>
  </p:cSld>
  <p:clrMapOvr>
    <a:masterClrMapping/>
  </p:clrMapOvr>
  <p:extLst>
    <p:ext uri="{DCECCB84-F9BA-43D5-87BE-67443E8EF086}">
      <p15:sldGuideLst xmlns:p15="http://schemas.microsoft.com/office/powerpoint/2012/main">
        <p15:guide id="1" orient="horz" pos="4176">
          <p15:clr>
            <a:srgbClr val="FBAE40"/>
          </p15:clr>
        </p15:guide>
        <p15:guide id="2" pos="288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FLL Explore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9259795"/>
      </p:ext>
    </p:extLst>
  </p:cSld>
  <p:clrMapOvr>
    <a:masterClrMapping/>
  </p:clrMapOvr>
  <p:extLst>
    <p:ext uri="{DCECCB84-F9BA-43D5-87BE-67443E8EF086}">
      <p15:sldGuideLst xmlns:p15="http://schemas.microsoft.com/office/powerpoint/2012/main">
        <p15:guide id="1" orient="horz" pos="4176">
          <p15:clr>
            <a:srgbClr val="FBAE40"/>
          </p15:clr>
        </p15:guide>
        <p15:guide id="2" pos="564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FLL Discover Content">
    <p:spTree>
      <p:nvGrpSpPr>
        <p:cNvPr id="1" name=""/>
        <p:cNvGrpSpPr/>
        <p:nvPr/>
      </p:nvGrpSpPr>
      <p:grpSpPr>
        <a:xfrm>
          <a:off x="0" y="0"/>
          <a:ext cx="0" cy="0"/>
          <a:chOff x="0" y="0"/>
          <a:chExt cx="0" cy="0"/>
        </a:xfrm>
      </p:grpSpPr>
      <p:sp>
        <p:nvSpPr>
          <p:cNvPr id="16" name="Slide Number Placeholder 6">
            <a:extLst>
              <a:ext uri="{FF2B5EF4-FFF2-40B4-BE49-F238E27FC236}">
                <a16:creationId xmlns:a16="http://schemas.microsoft.com/office/drawing/2014/main" id="{74D5A213-B54C-7348-B25E-7F6F8FFC4C5E}"/>
              </a:ext>
            </a:extLst>
          </p:cNvPr>
          <p:cNvSpPr>
            <a:spLocks noGrp="1"/>
          </p:cNvSpPr>
          <p:nvPr>
            <p:ph type="sldNum" sz="quarter" idx="12"/>
          </p:nvPr>
        </p:nvSpPr>
        <p:spPr>
          <a:xfrm>
            <a:off x="8689517" y="6559918"/>
            <a:ext cx="357055" cy="209912"/>
          </a:xfrm>
        </p:spPr>
        <p:txBody>
          <a:bodyPr/>
          <a:lstStyle>
            <a:lvl1pPr>
              <a:defRPr>
                <a:latin typeface="Helvetica Neue" panose="02000503000000020004" pitchFamily="2" charset="0"/>
                <a:ea typeface="Helvetica Neue" panose="02000503000000020004" pitchFamily="2" charset="0"/>
                <a:cs typeface="Helvetica Neue" panose="02000503000000020004" pitchFamily="2" charset="0"/>
              </a:defRPr>
            </a:lvl1pPr>
          </a:lstStyle>
          <a:p>
            <a:fld id="{C53052E6-E16C-A04B-8192-1DB31D569F09}" type="slidenum">
              <a:rPr lang="en-US" smtClean="0"/>
              <a:pPr/>
              <a:t>‹#›</a:t>
            </a:fld>
            <a:endParaRPr lang="en-US"/>
          </a:p>
        </p:txBody>
      </p:sp>
      <p:cxnSp>
        <p:nvCxnSpPr>
          <p:cNvPr id="5" name="Straight Connector 4">
            <a:extLst>
              <a:ext uri="{FF2B5EF4-FFF2-40B4-BE49-F238E27FC236}">
                <a16:creationId xmlns:a16="http://schemas.microsoft.com/office/drawing/2014/main" id="{4123CD55-385C-5342-B8A4-11A44E4ABC0F}"/>
              </a:ext>
            </a:extLst>
          </p:cNvPr>
          <p:cNvCxnSpPr>
            <a:cxnSpLocks/>
          </p:cNvCxnSpPr>
          <p:nvPr userDrawn="1"/>
        </p:nvCxnSpPr>
        <p:spPr>
          <a:xfrm>
            <a:off x="180799" y="6159514"/>
            <a:ext cx="7622081"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96E3F1F0-7281-BB45-940C-7699D66DE8D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80799" y="6339274"/>
            <a:ext cx="1171634" cy="369145"/>
          </a:xfrm>
          <a:prstGeom prst="rect">
            <a:avLst/>
          </a:prstGeom>
        </p:spPr>
      </p:pic>
      <p:pic>
        <p:nvPicPr>
          <p:cNvPr id="8" name="Picture 7">
            <a:extLst>
              <a:ext uri="{FF2B5EF4-FFF2-40B4-BE49-F238E27FC236}">
                <a16:creationId xmlns:a16="http://schemas.microsoft.com/office/drawing/2014/main" id="{591D8A5E-035A-404B-BF58-7E6F26A15A2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113369" y="6289813"/>
            <a:ext cx="567208" cy="449039"/>
          </a:xfrm>
          <a:prstGeom prst="rect">
            <a:avLst/>
          </a:prstGeom>
        </p:spPr>
      </p:pic>
      <p:sp>
        <p:nvSpPr>
          <p:cNvPr id="9" name="Rectangle 8">
            <a:extLst>
              <a:ext uri="{FF2B5EF4-FFF2-40B4-BE49-F238E27FC236}">
                <a16:creationId xmlns:a16="http://schemas.microsoft.com/office/drawing/2014/main" id="{A702E0E6-D5D1-6942-A6EB-83707AEFA9CB}"/>
              </a:ext>
            </a:extLst>
          </p:cNvPr>
          <p:cNvSpPr/>
          <p:nvPr userDrawn="1"/>
        </p:nvSpPr>
        <p:spPr>
          <a:xfrm>
            <a:off x="7958361" y="6139370"/>
            <a:ext cx="878284" cy="45719"/>
          </a:xfrm>
          <a:prstGeom prst="rect">
            <a:avLst/>
          </a:prstGeom>
          <a:solidFill>
            <a:srgbClr val="662C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14">
            <a:extLst>
              <a:ext uri="{FF2B5EF4-FFF2-40B4-BE49-F238E27FC236}">
                <a16:creationId xmlns:a16="http://schemas.microsoft.com/office/drawing/2014/main" id="{7FC62050-E6BD-5B4A-BC22-93EAE91A75DB}"/>
              </a:ext>
            </a:extLst>
          </p:cNvPr>
          <p:cNvSpPr>
            <a:spLocks noGrp="1"/>
          </p:cNvSpPr>
          <p:nvPr>
            <p:ph type="body" sz="quarter" idx="14"/>
          </p:nvPr>
        </p:nvSpPr>
        <p:spPr>
          <a:xfrm>
            <a:off x="628650" y="1909763"/>
            <a:ext cx="7886700" cy="4106862"/>
          </a:xfrm>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itle Placeholder 1">
            <a:extLst>
              <a:ext uri="{FF2B5EF4-FFF2-40B4-BE49-F238E27FC236}">
                <a16:creationId xmlns:a16="http://schemas.microsoft.com/office/drawing/2014/main" id="{0FD8D974-B3E7-5D42-8C11-96FAB1B9CB93}"/>
              </a:ext>
            </a:extLst>
          </p:cNvPr>
          <p:cNvSpPr>
            <a:spLocks noGrp="1"/>
          </p:cNvSpPr>
          <p:nvPr>
            <p:ph type="title"/>
          </p:nvPr>
        </p:nvSpPr>
        <p:spPr>
          <a:xfrm>
            <a:off x="628650" y="365127"/>
            <a:ext cx="7886700" cy="762634"/>
          </a:xfrm>
          <a:prstGeom prst="rect">
            <a:avLst/>
          </a:prstGeom>
        </p:spPr>
        <p:txBody>
          <a:bodyPr vert="horz" lIns="91440" tIns="45720" rIns="91440" bIns="45720" rtlCol="0" anchor="ctr">
            <a:normAutofit/>
          </a:bodyPr>
          <a:lstStyle/>
          <a:p>
            <a:r>
              <a:rPr lang="en-US"/>
              <a:t>Click to edit Master title style</a:t>
            </a:r>
          </a:p>
        </p:txBody>
      </p:sp>
      <p:sp>
        <p:nvSpPr>
          <p:cNvPr id="14" name="Text Placeholder 12">
            <a:extLst>
              <a:ext uri="{FF2B5EF4-FFF2-40B4-BE49-F238E27FC236}">
                <a16:creationId xmlns:a16="http://schemas.microsoft.com/office/drawing/2014/main" id="{3745604E-7440-E54B-AC0F-287B8FA39199}"/>
              </a:ext>
            </a:extLst>
          </p:cNvPr>
          <p:cNvSpPr>
            <a:spLocks noGrp="1"/>
          </p:cNvSpPr>
          <p:nvPr>
            <p:ph type="body" sz="quarter" idx="13" hasCustomPrompt="1"/>
          </p:nvPr>
        </p:nvSpPr>
        <p:spPr>
          <a:xfrm>
            <a:off x="628650" y="1198880"/>
            <a:ext cx="7886700" cy="508000"/>
          </a:xfrm>
        </p:spPr>
        <p:txBody>
          <a:bodyPr>
            <a:normAutofit/>
          </a:bodyPr>
          <a:lstStyle>
            <a:lvl1pPr marL="0" indent="0">
              <a:buNone/>
              <a:defRPr sz="2800">
                <a:solidFill>
                  <a:schemeClr val="bg2">
                    <a:lumMod val="25000"/>
                  </a:schemeClr>
                </a:solidFill>
              </a:defRPr>
            </a:lvl1pPr>
          </a:lstStyle>
          <a:p>
            <a:pPr lvl="0"/>
            <a:r>
              <a:rPr lang="en-US"/>
              <a:t>Click to Add Sub Title</a:t>
            </a:r>
          </a:p>
        </p:txBody>
      </p:sp>
    </p:spTree>
    <p:extLst>
      <p:ext uri="{BB962C8B-B14F-4D97-AF65-F5344CB8AC3E}">
        <p14:creationId xmlns:p14="http://schemas.microsoft.com/office/powerpoint/2010/main" val="622198150"/>
      </p:ext>
    </p:extLst>
  </p:cSld>
  <p:clrMapOvr>
    <a:masterClrMapping/>
  </p:clrMapOvr>
  <p:extLst>
    <p:ext uri="{DCECCB84-F9BA-43D5-87BE-67443E8EF086}">
      <p15:sldGuideLst xmlns:p15="http://schemas.microsoft.com/office/powerpoint/2012/main">
        <p15:guide id="1" orient="horz" pos="4176">
          <p15:clr>
            <a:srgbClr val="FBAE40"/>
          </p15:clr>
        </p15:guide>
        <p15:guide id="2" pos="56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an-FIRST Title 3">
    <p:spTree>
      <p:nvGrpSpPr>
        <p:cNvPr id="1" name=""/>
        <p:cNvGrpSpPr/>
        <p:nvPr/>
      </p:nvGrpSpPr>
      <p:grpSpPr>
        <a:xfrm>
          <a:off x="0" y="0"/>
          <a:ext cx="0" cy="0"/>
          <a:chOff x="0" y="0"/>
          <a:chExt cx="0" cy="0"/>
        </a:xfrm>
      </p:grpSpPr>
      <p:pic>
        <p:nvPicPr>
          <p:cNvPr id="4" name="Picture 3" descr="A group of people standing in front of a crowd&#10;&#10;Description automatically generated">
            <a:extLst>
              <a:ext uri="{FF2B5EF4-FFF2-40B4-BE49-F238E27FC236}">
                <a16:creationId xmlns:a16="http://schemas.microsoft.com/office/drawing/2014/main" id="{39DED77A-CA14-A247-870A-C5C8EA681C4B}"/>
              </a:ext>
            </a:extLst>
          </p:cNvPr>
          <p:cNvPicPr>
            <a:picLocks noChangeAspect="1"/>
          </p:cNvPicPr>
          <p:nvPr userDrawn="1"/>
        </p:nvPicPr>
        <p:blipFill>
          <a:blip r:embed="rId2"/>
          <a:stretch>
            <a:fillRect/>
          </a:stretch>
        </p:blipFill>
        <p:spPr>
          <a:xfrm>
            <a:off x="2973" y="0"/>
            <a:ext cx="9141027" cy="6858000"/>
          </a:xfrm>
          <a:prstGeom prst="rect">
            <a:avLst/>
          </a:prstGeom>
        </p:spPr>
      </p:pic>
      <p:sp>
        <p:nvSpPr>
          <p:cNvPr id="9" name="Title 1">
            <a:extLst>
              <a:ext uri="{FF2B5EF4-FFF2-40B4-BE49-F238E27FC236}">
                <a16:creationId xmlns:a16="http://schemas.microsoft.com/office/drawing/2014/main" id="{6B40931E-F848-744F-AAEC-C6A784CC2C80}"/>
              </a:ext>
            </a:extLst>
          </p:cNvPr>
          <p:cNvSpPr>
            <a:spLocks noGrp="1"/>
          </p:cNvSpPr>
          <p:nvPr>
            <p:ph type="ctrTitle" hasCustomPrompt="1"/>
          </p:nvPr>
        </p:nvSpPr>
        <p:spPr>
          <a:xfrm>
            <a:off x="607624" y="2853387"/>
            <a:ext cx="7928753" cy="971671"/>
          </a:xfrm>
        </p:spPr>
        <p:txBody>
          <a:bodyPr anchor="b">
            <a:normAutofit/>
          </a:bodyPr>
          <a:lstStyle>
            <a:lvl1pPr algn="ctr">
              <a:defRPr sz="5500" b="1" spc="300">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1pPr>
          </a:lstStyle>
          <a:p>
            <a:r>
              <a:rPr lang="en-US"/>
              <a:t>TITLE GOES HERE</a:t>
            </a:r>
          </a:p>
        </p:txBody>
      </p:sp>
      <p:sp>
        <p:nvSpPr>
          <p:cNvPr id="10" name="Subtitle 2">
            <a:extLst>
              <a:ext uri="{FF2B5EF4-FFF2-40B4-BE49-F238E27FC236}">
                <a16:creationId xmlns:a16="http://schemas.microsoft.com/office/drawing/2014/main" id="{5C1C95D6-CF94-094E-BD9B-E69883FD91E0}"/>
              </a:ext>
            </a:extLst>
          </p:cNvPr>
          <p:cNvSpPr>
            <a:spLocks noGrp="1"/>
          </p:cNvSpPr>
          <p:nvPr>
            <p:ph type="subTitle" idx="1" hasCustomPrompt="1"/>
          </p:nvPr>
        </p:nvSpPr>
        <p:spPr>
          <a:xfrm>
            <a:off x="607624" y="3917133"/>
            <a:ext cx="7928753" cy="541338"/>
          </a:xfrm>
        </p:spPr>
        <p:txBody>
          <a:bodyPr>
            <a:normAutofit/>
          </a:bodyPr>
          <a:lstStyle>
            <a:lvl1pPr marL="0" indent="0" algn="ctr">
              <a:buNone/>
              <a:defRPr sz="3000" spc="3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 TITLE GOES HERE</a:t>
            </a:r>
          </a:p>
        </p:txBody>
      </p:sp>
      <p:pic>
        <p:nvPicPr>
          <p:cNvPr id="13" name="Picture 12">
            <a:extLst>
              <a:ext uri="{FF2B5EF4-FFF2-40B4-BE49-F238E27FC236}">
                <a16:creationId xmlns:a16="http://schemas.microsoft.com/office/drawing/2014/main" id="{04BCF919-0AF9-334A-8B22-BFD6EB0DE7C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07624" y="5539497"/>
            <a:ext cx="7928752" cy="914857"/>
          </a:xfrm>
          <a:prstGeom prst="rect">
            <a:avLst/>
          </a:prstGeom>
        </p:spPr>
      </p:pic>
    </p:spTree>
    <p:extLst>
      <p:ext uri="{BB962C8B-B14F-4D97-AF65-F5344CB8AC3E}">
        <p14:creationId xmlns:p14="http://schemas.microsoft.com/office/powerpoint/2010/main" val="31099391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an-FIRST Title 4">
    <p:spTree>
      <p:nvGrpSpPr>
        <p:cNvPr id="1" name=""/>
        <p:cNvGrpSpPr/>
        <p:nvPr/>
      </p:nvGrpSpPr>
      <p:grpSpPr>
        <a:xfrm>
          <a:off x="0" y="0"/>
          <a:ext cx="0" cy="0"/>
          <a:chOff x="0" y="0"/>
          <a:chExt cx="0" cy="0"/>
        </a:xfrm>
      </p:grpSpPr>
      <p:pic>
        <p:nvPicPr>
          <p:cNvPr id="3" name="Picture 2" descr="A picture containing indoor, store, people, man&#10;&#10;Description automatically generated">
            <a:extLst>
              <a:ext uri="{FF2B5EF4-FFF2-40B4-BE49-F238E27FC236}">
                <a16:creationId xmlns:a16="http://schemas.microsoft.com/office/drawing/2014/main" id="{ECD47285-B1D5-EF41-B498-C70FA477979E}"/>
              </a:ext>
            </a:extLst>
          </p:cNvPr>
          <p:cNvPicPr>
            <a:picLocks noChangeAspect="1"/>
          </p:cNvPicPr>
          <p:nvPr userDrawn="1"/>
        </p:nvPicPr>
        <p:blipFill>
          <a:blip r:embed="rId2"/>
          <a:stretch>
            <a:fillRect/>
          </a:stretch>
        </p:blipFill>
        <p:spPr>
          <a:xfrm>
            <a:off x="2973" y="0"/>
            <a:ext cx="9141027" cy="6858000"/>
          </a:xfrm>
          <a:prstGeom prst="rect">
            <a:avLst/>
          </a:prstGeom>
        </p:spPr>
      </p:pic>
      <p:sp>
        <p:nvSpPr>
          <p:cNvPr id="9" name="Title 1">
            <a:extLst>
              <a:ext uri="{FF2B5EF4-FFF2-40B4-BE49-F238E27FC236}">
                <a16:creationId xmlns:a16="http://schemas.microsoft.com/office/drawing/2014/main" id="{6B40931E-F848-744F-AAEC-C6A784CC2C80}"/>
              </a:ext>
            </a:extLst>
          </p:cNvPr>
          <p:cNvSpPr>
            <a:spLocks noGrp="1"/>
          </p:cNvSpPr>
          <p:nvPr>
            <p:ph type="ctrTitle" hasCustomPrompt="1"/>
          </p:nvPr>
        </p:nvSpPr>
        <p:spPr>
          <a:xfrm>
            <a:off x="607624" y="2853387"/>
            <a:ext cx="7928753" cy="971671"/>
          </a:xfrm>
        </p:spPr>
        <p:txBody>
          <a:bodyPr anchor="b">
            <a:normAutofit/>
          </a:bodyPr>
          <a:lstStyle>
            <a:lvl1pPr algn="ctr">
              <a:defRPr sz="5500" b="1" spc="300">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1pPr>
          </a:lstStyle>
          <a:p>
            <a:r>
              <a:rPr lang="en-US"/>
              <a:t>TITLE GOES HERE</a:t>
            </a:r>
          </a:p>
        </p:txBody>
      </p:sp>
      <p:sp>
        <p:nvSpPr>
          <p:cNvPr id="10" name="Subtitle 2">
            <a:extLst>
              <a:ext uri="{FF2B5EF4-FFF2-40B4-BE49-F238E27FC236}">
                <a16:creationId xmlns:a16="http://schemas.microsoft.com/office/drawing/2014/main" id="{5C1C95D6-CF94-094E-BD9B-E69883FD91E0}"/>
              </a:ext>
            </a:extLst>
          </p:cNvPr>
          <p:cNvSpPr>
            <a:spLocks noGrp="1"/>
          </p:cNvSpPr>
          <p:nvPr>
            <p:ph type="subTitle" idx="1" hasCustomPrompt="1"/>
          </p:nvPr>
        </p:nvSpPr>
        <p:spPr>
          <a:xfrm>
            <a:off x="607624" y="3917133"/>
            <a:ext cx="7928753" cy="541338"/>
          </a:xfrm>
        </p:spPr>
        <p:txBody>
          <a:bodyPr>
            <a:normAutofit/>
          </a:bodyPr>
          <a:lstStyle>
            <a:lvl1pPr marL="0" indent="0" algn="ctr">
              <a:buNone/>
              <a:defRPr sz="3000" spc="3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 TITLE GOES HERE</a:t>
            </a:r>
          </a:p>
        </p:txBody>
      </p:sp>
      <p:pic>
        <p:nvPicPr>
          <p:cNvPr id="13" name="Picture 12">
            <a:extLst>
              <a:ext uri="{FF2B5EF4-FFF2-40B4-BE49-F238E27FC236}">
                <a16:creationId xmlns:a16="http://schemas.microsoft.com/office/drawing/2014/main" id="{04BCF919-0AF9-334A-8B22-BFD6EB0DE7C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07624" y="5539497"/>
            <a:ext cx="7928752" cy="914857"/>
          </a:xfrm>
          <a:prstGeom prst="rect">
            <a:avLst/>
          </a:prstGeom>
        </p:spPr>
      </p:pic>
    </p:spTree>
    <p:extLst>
      <p:ext uri="{BB962C8B-B14F-4D97-AF65-F5344CB8AC3E}">
        <p14:creationId xmlns:p14="http://schemas.microsoft.com/office/powerpoint/2010/main" val="26402824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an-FIRST Title 5">
    <p:spTree>
      <p:nvGrpSpPr>
        <p:cNvPr id="1" name=""/>
        <p:cNvGrpSpPr/>
        <p:nvPr/>
      </p:nvGrpSpPr>
      <p:grpSpPr>
        <a:xfrm>
          <a:off x="0" y="0"/>
          <a:ext cx="0" cy="0"/>
          <a:chOff x="0" y="0"/>
          <a:chExt cx="0" cy="0"/>
        </a:xfrm>
      </p:grpSpPr>
      <p:pic>
        <p:nvPicPr>
          <p:cNvPr id="4" name="Picture 3" descr="A person standing in front of a crowd&#10;&#10;Description automatically generated">
            <a:extLst>
              <a:ext uri="{FF2B5EF4-FFF2-40B4-BE49-F238E27FC236}">
                <a16:creationId xmlns:a16="http://schemas.microsoft.com/office/drawing/2014/main" id="{4FABAD6A-6588-E541-8FD5-DD8A3BFB9599}"/>
              </a:ext>
            </a:extLst>
          </p:cNvPr>
          <p:cNvPicPr>
            <a:picLocks noChangeAspect="1"/>
          </p:cNvPicPr>
          <p:nvPr userDrawn="1"/>
        </p:nvPicPr>
        <p:blipFill>
          <a:blip r:embed="rId2"/>
          <a:stretch>
            <a:fillRect/>
          </a:stretch>
        </p:blipFill>
        <p:spPr>
          <a:xfrm>
            <a:off x="2973" y="0"/>
            <a:ext cx="9141027" cy="6858000"/>
          </a:xfrm>
          <a:prstGeom prst="rect">
            <a:avLst/>
          </a:prstGeom>
        </p:spPr>
      </p:pic>
      <p:sp>
        <p:nvSpPr>
          <p:cNvPr id="9" name="Title 1">
            <a:extLst>
              <a:ext uri="{FF2B5EF4-FFF2-40B4-BE49-F238E27FC236}">
                <a16:creationId xmlns:a16="http://schemas.microsoft.com/office/drawing/2014/main" id="{6B40931E-F848-744F-AAEC-C6A784CC2C80}"/>
              </a:ext>
            </a:extLst>
          </p:cNvPr>
          <p:cNvSpPr>
            <a:spLocks noGrp="1"/>
          </p:cNvSpPr>
          <p:nvPr>
            <p:ph type="ctrTitle" hasCustomPrompt="1"/>
          </p:nvPr>
        </p:nvSpPr>
        <p:spPr>
          <a:xfrm>
            <a:off x="607624" y="2853387"/>
            <a:ext cx="7928753" cy="971671"/>
          </a:xfrm>
        </p:spPr>
        <p:txBody>
          <a:bodyPr anchor="b">
            <a:normAutofit/>
          </a:bodyPr>
          <a:lstStyle>
            <a:lvl1pPr algn="ctr">
              <a:defRPr sz="5500" b="1" spc="300">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1pPr>
          </a:lstStyle>
          <a:p>
            <a:r>
              <a:rPr lang="en-US"/>
              <a:t>TITLE GOES HERE</a:t>
            </a:r>
          </a:p>
        </p:txBody>
      </p:sp>
      <p:sp>
        <p:nvSpPr>
          <p:cNvPr id="10" name="Subtitle 2">
            <a:extLst>
              <a:ext uri="{FF2B5EF4-FFF2-40B4-BE49-F238E27FC236}">
                <a16:creationId xmlns:a16="http://schemas.microsoft.com/office/drawing/2014/main" id="{5C1C95D6-CF94-094E-BD9B-E69883FD91E0}"/>
              </a:ext>
            </a:extLst>
          </p:cNvPr>
          <p:cNvSpPr>
            <a:spLocks noGrp="1"/>
          </p:cNvSpPr>
          <p:nvPr>
            <p:ph type="subTitle" idx="1" hasCustomPrompt="1"/>
          </p:nvPr>
        </p:nvSpPr>
        <p:spPr>
          <a:xfrm>
            <a:off x="607624" y="3917133"/>
            <a:ext cx="7928753" cy="541338"/>
          </a:xfrm>
        </p:spPr>
        <p:txBody>
          <a:bodyPr>
            <a:normAutofit/>
          </a:bodyPr>
          <a:lstStyle>
            <a:lvl1pPr marL="0" indent="0" algn="ctr">
              <a:buNone/>
              <a:defRPr sz="3000" spc="3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 TITLE GOES HERE</a:t>
            </a:r>
          </a:p>
        </p:txBody>
      </p:sp>
      <p:pic>
        <p:nvPicPr>
          <p:cNvPr id="13" name="Picture 12">
            <a:extLst>
              <a:ext uri="{FF2B5EF4-FFF2-40B4-BE49-F238E27FC236}">
                <a16:creationId xmlns:a16="http://schemas.microsoft.com/office/drawing/2014/main" id="{04BCF919-0AF9-334A-8B22-BFD6EB0DE7C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07624" y="5539497"/>
            <a:ext cx="7928752" cy="914857"/>
          </a:xfrm>
          <a:prstGeom prst="rect">
            <a:avLst/>
          </a:prstGeom>
        </p:spPr>
      </p:pic>
    </p:spTree>
    <p:extLst>
      <p:ext uri="{BB962C8B-B14F-4D97-AF65-F5344CB8AC3E}">
        <p14:creationId xmlns:p14="http://schemas.microsoft.com/office/powerpoint/2010/main" val="2336917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an-FIRST Built Better Together Title">
    <p:spTree>
      <p:nvGrpSpPr>
        <p:cNvPr id="1" name=""/>
        <p:cNvGrpSpPr/>
        <p:nvPr/>
      </p:nvGrpSpPr>
      <p:grpSpPr>
        <a:xfrm>
          <a:off x="0" y="0"/>
          <a:ext cx="0" cy="0"/>
          <a:chOff x="0" y="0"/>
          <a:chExt cx="0" cy="0"/>
        </a:xfrm>
      </p:grpSpPr>
      <p:pic>
        <p:nvPicPr>
          <p:cNvPr id="3" name="Picture 2" descr="A picture containing bird&#10;&#10;Description automatically generated">
            <a:extLst>
              <a:ext uri="{FF2B5EF4-FFF2-40B4-BE49-F238E27FC236}">
                <a16:creationId xmlns:a16="http://schemas.microsoft.com/office/drawing/2014/main" id="{DFFEBD19-C7F9-364D-AC14-202929C8DA9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1"/>
            <a:ext cx="9144000" cy="6899643"/>
          </a:xfrm>
          <a:prstGeom prst="rect">
            <a:avLst/>
          </a:prstGeom>
        </p:spPr>
      </p:pic>
      <p:sp>
        <p:nvSpPr>
          <p:cNvPr id="9" name="Title 1">
            <a:extLst>
              <a:ext uri="{FF2B5EF4-FFF2-40B4-BE49-F238E27FC236}">
                <a16:creationId xmlns:a16="http://schemas.microsoft.com/office/drawing/2014/main" id="{6B40931E-F848-744F-AAEC-C6A784CC2C80}"/>
              </a:ext>
            </a:extLst>
          </p:cNvPr>
          <p:cNvSpPr>
            <a:spLocks noGrp="1"/>
          </p:cNvSpPr>
          <p:nvPr>
            <p:ph type="ctrTitle" hasCustomPrompt="1"/>
          </p:nvPr>
        </p:nvSpPr>
        <p:spPr>
          <a:xfrm>
            <a:off x="607624" y="2505047"/>
            <a:ext cx="7928753" cy="971671"/>
          </a:xfrm>
        </p:spPr>
        <p:txBody>
          <a:bodyPr anchor="b">
            <a:normAutofit/>
          </a:bodyPr>
          <a:lstStyle>
            <a:lvl1pPr algn="ctr">
              <a:defRPr sz="5500" b="1" spc="300">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1pPr>
          </a:lstStyle>
          <a:p>
            <a:r>
              <a:rPr lang="en-US"/>
              <a:t>TITLE GOES HERE</a:t>
            </a:r>
          </a:p>
        </p:txBody>
      </p:sp>
      <p:sp>
        <p:nvSpPr>
          <p:cNvPr id="10" name="Subtitle 2">
            <a:extLst>
              <a:ext uri="{FF2B5EF4-FFF2-40B4-BE49-F238E27FC236}">
                <a16:creationId xmlns:a16="http://schemas.microsoft.com/office/drawing/2014/main" id="{5C1C95D6-CF94-094E-BD9B-E69883FD91E0}"/>
              </a:ext>
            </a:extLst>
          </p:cNvPr>
          <p:cNvSpPr>
            <a:spLocks noGrp="1"/>
          </p:cNvSpPr>
          <p:nvPr>
            <p:ph type="subTitle" idx="1" hasCustomPrompt="1"/>
          </p:nvPr>
        </p:nvSpPr>
        <p:spPr>
          <a:xfrm>
            <a:off x="607624" y="3568793"/>
            <a:ext cx="7928753" cy="541338"/>
          </a:xfrm>
        </p:spPr>
        <p:txBody>
          <a:bodyPr>
            <a:normAutofit/>
          </a:bodyPr>
          <a:lstStyle>
            <a:lvl1pPr marL="0" indent="0" algn="ctr">
              <a:buNone/>
              <a:defRPr sz="3000" spc="3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 TITLE GOES HERE</a:t>
            </a:r>
          </a:p>
        </p:txBody>
      </p:sp>
      <p:pic>
        <p:nvPicPr>
          <p:cNvPr id="8" name="Picture 7">
            <a:extLst>
              <a:ext uri="{FF2B5EF4-FFF2-40B4-BE49-F238E27FC236}">
                <a16:creationId xmlns:a16="http://schemas.microsoft.com/office/drawing/2014/main" id="{DBEA6D01-5E9C-DE46-94F8-EDAC89A95CE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07624" y="5533408"/>
            <a:ext cx="7928752" cy="944837"/>
          </a:xfrm>
          <a:prstGeom prst="rect">
            <a:avLst/>
          </a:prstGeom>
        </p:spPr>
      </p:pic>
    </p:spTree>
    <p:extLst>
      <p:ext uri="{BB962C8B-B14F-4D97-AF65-F5344CB8AC3E}">
        <p14:creationId xmlns:p14="http://schemas.microsoft.com/office/powerpoint/2010/main" val="25948024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an-FIRST Content">
    <p:spTree>
      <p:nvGrpSpPr>
        <p:cNvPr id="1" name=""/>
        <p:cNvGrpSpPr/>
        <p:nvPr/>
      </p:nvGrpSpPr>
      <p:grpSpPr>
        <a:xfrm>
          <a:off x="0" y="0"/>
          <a:ext cx="0" cy="0"/>
          <a:chOff x="0" y="0"/>
          <a:chExt cx="0" cy="0"/>
        </a:xfrm>
      </p:grpSpPr>
      <p:pic>
        <p:nvPicPr>
          <p:cNvPr id="8" name="Picture 7" descr="A close up of a sign&#10;&#10;Description automatically generated">
            <a:extLst>
              <a:ext uri="{FF2B5EF4-FFF2-40B4-BE49-F238E27FC236}">
                <a16:creationId xmlns:a16="http://schemas.microsoft.com/office/drawing/2014/main" id="{CF133794-7BC6-324D-8B72-27AAB5DB141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31011" y="6360269"/>
            <a:ext cx="1304089" cy="393809"/>
          </a:xfrm>
          <a:prstGeom prst="rect">
            <a:avLst/>
          </a:prstGeom>
        </p:spPr>
      </p:pic>
      <p:cxnSp>
        <p:nvCxnSpPr>
          <p:cNvPr id="9" name="Straight Connector 8">
            <a:extLst>
              <a:ext uri="{FF2B5EF4-FFF2-40B4-BE49-F238E27FC236}">
                <a16:creationId xmlns:a16="http://schemas.microsoft.com/office/drawing/2014/main" id="{004CE824-15F4-F944-A272-8CB72996C9FE}"/>
              </a:ext>
            </a:extLst>
          </p:cNvPr>
          <p:cNvCxnSpPr>
            <a:cxnSpLocks/>
          </p:cNvCxnSpPr>
          <p:nvPr userDrawn="1"/>
        </p:nvCxnSpPr>
        <p:spPr>
          <a:xfrm>
            <a:off x="180799" y="6233945"/>
            <a:ext cx="8782402"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6" name="Slide Number Placeholder 6">
            <a:extLst>
              <a:ext uri="{FF2B5EF4-FFF2-40B4-BE49-F238E27FC236}">
                <a16:creationId xmlns:a16="http://schemas.microsoft.com/office/drawing/2014/main" id="{74D5A213-B54C-7348-B25E-7F6F8FFC4C5E}"/>
              </a:ext>
            </a:extLst>
          </p:cNvPr>
          <p:cNvSpPr>
            <a:spLocks noGrp="1"/>
          </p:cNvSpPr>
          <p:nvPr>
            <p:ph type="sldNum" sz="quarter" idx="12"/>
          </p:nvPr>
        </p:nvSpPr>
        <p:spPr>
          <a:xfrm>
            <a:off x="8689517" y="6559918"/>
            <a:ext cx="357055" cy="209912"/>
          </a:xfrm>
        </p:spPr>
        <p:txBody>
          <a:bodyPr/>
          <a:lstStyle>
            <a:lvl1pPr>
              <a:defRPr>
                <a:latin typeface="Helvetica Neue" panose="02000503000000020004" pitchFamily="2" charset="0"/>
                <a:ea typeface="Helvetica Neue" panose="02000503000000020004" pitchFamily="2" charset="0"/>
                <a:cs typeface="Helvetica Neue" panose="02000503000000020004" pitchFamily="2" charset="0"/>
              </a:defRPr>
            </a:lvl1pPr>
          </a:lstStyle>
          <a:p>
            <a:fld id="{C53052E6-E16C-A04B-8192-1DB31D569F09}" type="slidenum">
              <a:rPr lang="en-US" smtClean="0"/>
              <a:pPr/>
              <a:t>‹#›</a:t>
            </a:fld>
            <a:endParaRPr lang="en-US"/>
          </a:p>
        </p:txBody>
      </p:sp>
      <p:sp>
        <p:nvSpPr>
          <p:cNvPr id="17" name="Text Placeholder 14">
            <a:extLst>
              <a:ext uri="{FF2B5EF4-FFF2-40B4-BE49-F238E27FC236}">
                <a16:creationId xmlns:a16="http://schemas.microsoft.com/office/drawing/2014/main" id="{8015FCC8-578F-F448-956B-12F9CC61C3C7}"/>
              </a:ext>
            </a:extLst>
          </p:cNvPr>
          <p:cNvSpPr>
            <a:spLocks noGrp="1"/>
          </p:cNvSpPr>
          <p:nvPr>
            <p:ph type="body" sz="quarter" idx="14"/>
          </p:nvPr>
        </p:nvSpPr>
        <p:spPr>
          <a:xfrm>
            <a:off x="628650" y="1909763"/>
            <a:ext cx="7886700" cy="4106862"/>
          </a:xfrm>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Title Placeholder 1">
            <a:extLst>
              <a:ext uri="{FF2B5EF4-FFF2-40B4-BE49-F238E27FC236}">
                <a16:creationId xmlns:a16="http://schemas.microsoft.com/office/drawing/2014/main" id="{50870A3B-A479-304E-9979-5AE06B0E34F9}"/>
              </a:ext>
            </a:extLst>
          </p:cNvPr>
          <p:cNvSpPr>
            <a:spLocks noGrp="1"/>
          </p:cNvSpPr>
          <p:nvPr>
            <p:ph type="title"/>
          </p:nvPr>
        </p:nvSpPr>
        <p:spPr>
          <a:xfrm>
            <a:off x="628650" y="365127"/>
            <a:ext cx="7886700" cy="762634"/>
          </a:xfrm>
          <a:prstGeom prst="rect">
            <a:avLst/>
          </a:prstGeom>
        </p:spPr>
        <p:txBody>
          <a:bodyPr vert="horz" lIns="91440" tIns="45720" rIns="91440" bIns="45720" rtlCol="0" anchor="ctr">
            <a:normAutofit/>
          </a:bodyPr>
          <a:lstStyle/>
          <a:p>
            <a:r>
              <a:rPr lang="en-US"/>
              <a:t>Click to edit Master title style</a:t>
            </a:r>
          </a:p>
        </p:txBody>
      </p:sp>
      <p:sp>
        <p:nvSpPr>
          <p:cNvPr id="19" name="Text Placeholder 12">
            <a:extLst>
              <a:ext uri="{FF2B5EF4-FFF2-40B4-BE49-F238E27FC236}">
                <a16:creationId xmlns:a16="http://schemas.microsoft.com/office/drawing/2014/main" id="{42BA1346-FCA4-6645-AD56-6D0F731B5927}"/>
              </a:ext>
            </a:extLst>
          </p:cNvPr>
          <p:cNvSpPr>
            <a:spLocks noGrp="1"/>
          </p:cNvSpPr>
          <p:nvPr>
            <p:ph type="body" sz="quarter" idx="13" hasCustomPrompt="1"/>
          </p:nvPr>
        </p:nvSpPr>
        <p:spPr>
          <a:xfrm>
            <a:off x="628650" y="1198880"/>
            <a:ext cx="7886700" cy="508000"/>
          </a:xfrm>
        </p:spPr>
        <p:txBody>
          <a:bodyPr>
            <a:normAutofit/>
          </a:bodyPr>
          <a:lstStyle>
            <a:lvl1pPr marL="0" indent="0">
              <a:buNone/>
              <a:defRPr sz="2800">
                <a:solidFill>
                  <a:schemeClr val="bg2">
                    <a:lumMod val="25000"/>
                  </a:schemeClr>
                </a:solidFill>
              </a:defRPr>
            </a:lvl1pPr>
          </a:lstStyle>
          <a:p>
            <a:pPr lvl="0"/>
            <a:r>
              <a:rPr lang="en-US"/>
              <a:t>Click to Add Sub Title</a:t>
            </a:r>
          </a:p>
        </p:txBody>
      </p:sp>
    </p:spTree>
    <p:extLst>
      <p:ext uri="{BB962C8B-B14F-4D97-AF65-F5344CB8AC3E}">
        <p14:creationId xmlns:p14="http://schemas.microsoft.com/office/powerpoint/2010/main" val="2337114412"/>
      </p:ext>
    </p:extLst>
  </p:cSld>
  <p:clrMapOvr>
    <a:masterClrMapping/>
  </p:clrMapOvr>
  <p:extLst>
    <p:ext uri="{DCECCB84-F9BA-43D5-87BE-67443E8EF086}">
      <p15:sldGuideLst xmlns:p15="http://schemas.microsoft.com/office/powerpoint/2012/main">
        <p15:guide id="1" orient="horz" pos="4176" userDrawn="1">
          <p15:clr>
            <a:srgbClr val="FBAE40"/>
          </p15:clr>
        </p15:guide>
        <p15:guide id="2" pos="288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an-FIRST + Programs Content">
    <p:spTree>
      <p:nvGrpSpPr>
        <p:cNvPr id="1" name=""/>
        <p:cNvGrpSpPr/>
        <p:nvPr/>
      </p:nvGrpSpPr>
      <p:grpSpPr>
        <a:xfrm>
          <a:off x="0" y="0"/>
          <a:ext cx="0" cy="0"/>
          <a:chOff x="0" y="0"/>
          <a:chExt cx="0" cy="0"/>
        </a:xfrm>
      </p:grpSpPr>
      <p:sp>
        <p:nvSpPr>
          <p:cNvPr id="15" name="Text Placeholder 14">
            <a:extLst>
              <a:ext uri="{FF2B5EF4-FFF2-40B4-BE49-F238E27FC236}">
                <a16:creationId xmlns:a16="http://schemas.microsoft.com/office/drawing/2014/main" id="{0819DE0D-8BCD-E84C-964A-F2259FACAEB8}"/>
              </a:ext>
            </a:extLst>
          </p:cNvPr>
          <p:cNvSpPr>
            <a:spLocks noGrp="1"/>
          </p:cNvSpPr>
          <p:nvPr>
            <p:ph type="body" sz="quarter" idx="14"/>
          </p:nvPr>
        </p:nvSpPr>
        <p:spPr>
          <a:xfrm>
            <a:off x="628650" y="1909763"/>
            <a:ext cx="7886700" cy="4106862"/>
          </a:xfrm>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a:xfrm>
            <a:off x="8689517" y="6559918"/>
            <a:ext cx="357055" cy="209912"/>
          </a:xfrm>
        </p:spPr>
        <p:txBody>
          <a:bodyPr/>
          <a:lstStyle>
            <a:lvl1pPr>
              <a:defRPr>
                <a:latin typeface="Helvetica Neue" panose="02000503000000020004" pitchFamily="2" charset="0"/>
                <a:ea typeface="Helvetica Neue" panose="02000503000000020004" pitchFamily="2" charset="0"/>
                <a:cs typeface="Helvetica Neue" panose="02000503000000020004" pitchFamily="2" charset="0"/>
              </a:defRPr>
            </a:lvl1pPr>
          </a:lstStyle>
          <a:p>
            <a:fld id="{C53052E6-E16C-A04B-8192-1DB31D569F09}" type="slidenum">
              <a:rPr lang="en-US" smtClean="0"/>
              <a:pPr/>
              <a:t>‹#›</a:t>
            </a:fld>
            <a:endParaRPr lang="en-US"/>
          </a:p>
        </p:txBody>
      </p:sp>
      <p:pic>
        <p:nvPicPr>
          <p:cNvPr id="8" name="Picture 7" descr="A close up of a sign&#10;&#10;Description automatically generated">
            <a:extLst>
              <a:ext uri="{FF2B5EF4-FFF2-40B4-BE49-F238E27FC236}">
                <a16:creationId xmlns:a16="http://schemas.microsoft.com/office/drawing/2014/main" id="{CF133794-7BC6-324D-8B72-27AAB5DB141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31011" y="6360269"/>
            <a:ext cx="1304089" cy="393809"/>
          </a:xfrm>
          <a:prstGeom prst="rect">
            <a:avLst/>
          </a:prstGeom>
        </p:spPr>
      </p:pic>
      <p:cxnSp>
        <p:nvCxnSpPr>
          <p:cNvPr id="9" name="Straight Connector 8">
            <a:extLst>
              <a:ext uri="{FF2B5EF4-FFF2-40B4-BE49-F238E27FC236}">
                <a16:creationId xmlns:a16="http://schemas.microsoft.com/office/drawing/2014/main" id="{004CE824-15F4-F944-A272-8CB72996C9FE}"/>
              </a:ext>
            </a:extLst>
          </p:cNvPr>
          <p:cNvCxnSpPr>
            <a:cxnSpLocks/>
          </p:cNvCxnSpPr>
          <p:nvPr userDrawn="1"/>
        </p:nvCxnSpPr>
        <p:spPr>
          <a:xfrm>
            <a:off x="180799" y="6233945"/>
            <a:ext cx="5224321"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5" name="Picture 4" descr="A picture containing clock, meter&#10;&#10;Description automatically generated">
            <a:extLst>
              <a:ext uri="{FF2B5EF4-FFF2-40B4-BE49-F238E27FC236}">
                <a16:creationId xmlns:a16="http://schemas.microsoft.com/office/drawing/2014/main" id="{6DC5C20F-4E7E-1F44-A7B5-FB033F4C19A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536321" y="6193049"/>
            <a:ext cx="3172246" cy="550869"/>
          </a:xfrm>
          <a:prstGeom prst="rect">
            <a:avLst/>
          </a:prstGeom>
        </p:spPr>
      </p:pic>
      <p:sp>
        <p:nvSpPr>
          <p:cNvPr id="11" name="Title Placeholder 1">
            <a:extLst>
              <a:ext uri="{FF2B5EF4-FFF2-40B4-BE49-F238E27FC236}">
                <a16:creationId xmlns:a16="http://schemas.microsoft.com/office/drawing/2014/main" id="{6555E7D4-A808-DE4B-A41C-026E2451EED0}"/>
              </a:ext>
            </a:extLst>
          </p:cNvPr>
          <p:cNvSpPr>
            <a:spLocks noGrp="1"/>
          </p:cNvSpPr>
          <p:nvPr>
            <p:ph type="title"/>
          </p:nvPr>
        </p:nvSpPr>
        <p:spPr>
          <a:xfrm>
            <a:off x="628650" y="365127"/>
            <a:ext cx="7886700" cy="762634"/>
          </a:xfrm>
          <a:prstGeom prst="rect">
            <a:avLst/>
          </a:prstGeom>
        </p:spPr>
        <p:txBody>
          <a:bodyPr vert="horz" lIns="91440" tIns="45720" rIns="91440" bIns="45720" rtlCol="0" anchor="ctr">
            <a:normAutofit/>
          </a:bodyPr>
          <a:lstStyle/>
          <a:p>
            <a:r>
              <a:rPr lang="en-US"/>
              <a:t>Click to edit Master title style</a:t>
            </a:r>
          </a:p>
        </p:txBody>
      </p:sp>
      <p:sp>
        <p:nvSpPr>
          <p:cNvPr id="13" name="Text Placeholder 12">
            <a:extLst>
              <a:ext uri="{FF2B5EF4-FFF2-40B4-BE49-F238E27FC236}">
                <a16:creationId xmlns:a16="http://schemas.microsoft.com/office/drawing/2014/main" id="{816FE883-6A33-C746-B87C-BF6A87DCA396}"/>
              </a:ext>
            </a:extLst>
          </p:cNvPr>
          <p:cNvSpPr>
            <a:spLocks noGrp="1"/>
          </p:cNvSpPr>
          <p:nvPr>
            <p:ph type="body" sz="quarter" idx="13" hasCustomPrompt="1"/>
          </p:nvPr>
        </p:nvSpPr>
        <p:spPr>
          <a:xfrm>
            <a:off x="628650" y="1198880"/>
            <a:ext cx="7886700" cy="508000"/>
          </a:xfrm>
        </p:spPr>
        <p:txBody>
          <a:bodyPr>
            <a:normAutofit/>
          </a:bodyPr>
          <a:lstStyle>
            <a:lvl1pPr marL="0" indent="0">
              <a:buNone/>
              <a:defRPr sz="2800">
                <a:solidFill>
                  <a:schemeClr val="bg2">
                    <a:lumMod val="25000"/>
                  </a:schemeClr>
                </a:solidFill>
              </a:defRPr>
            </a:lvl1pPr>
          </a:lstStyle>
          <a:p>
            <a:pPr lvl="0"/>
            <a:r>
              <a:rPr lang="en-US"/>
              <a:t>Click to Add Sub Title</a:t>
            </a:r>
          </a:p>
        </p:txBody>
      </p:sp>
    </p:spTree>
    <p:extLst>
      <p:ext uri="{BB962C8B-B14F-4D97-AF65-F5344CB8AC3E}">
        <p14:creationId xmlns:p14="http://schemas.microsoft.com/office/powerpoint/2010/main" val="3877286486"/>
      </p:ext>
    </p:extLst>
  </p:cSld>
  <p:clrMapOvr>
    <a:masterClrMapping/>
  </p:clrMapOvr>
  <p:extLst>
    <p:ext uri="{DCECCB84-F9BA-43D5-87BE-67443E8EF086}">
      <p15:sldGuideLst xmlns:p15="http://schemas.microsoft.com/office/powerpoint/2012/main">
        <p15:guide id="1" orient="horz" pos="4248" userDrawn="1">
          <p15:clr>
            <a:srgbClr val="FBAE40"/>
          </p15:clr>
        </p15:guide>
        <p15:guide id="2" pos="56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an-FIRST Split 1">
    <p:spTree>
      <p:nvGrpSpPr>
        <p:cNvPr id="1" name=""/>
        <p:cNvGrpSpPr/>
        <p:nvPr/>
      </p:nvGrpSpPr>
      <p:grpSpPr>
        <a:xfrm>
          <a:off x="0" y="0"/>
          <a:ext cx="0" cy="0"/>
          <a:chOff x="0" y="0"/>
          <a:chExt cx="0" cy="0"/>
        </a:xfrm>
      </p:grpSpPr>
      <p:pic>
        <p:nvPicPr>
          <p:cNvPr id="8" name="Picture 7" descr="A close up of a sign&#10;&#10;Description automatically generated">
            <a:extLst>
              <a:ext uri="{FF2B5EF4-FFF2-40B4-BE49-F238E27FC236}">
                <a16:creationId xmlns:a16="http://schemas.microsoft.com/office/drawing/2014/main" id="{CF133794-7BC6-324D-8B72-27AAB5DB141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31011" y="6360269"/>
            <a:ext cx="1304089" cy="393809"/>
          </a:xfrm>
          <a:prstGeom prst="rect">
            <a:avLst/>
          </a:prstGeom>
        </p:spPr>
      </p:pic>
      <p:cxnSp>
        <p:nvCxnSpPr>
          <p:cNvPr id="9" name="Straight Connector 8">
            <a:extLst>
              <a:ext uri="{FF2B5EF4-FFF2-40B4-BE49-F238E27FC236}">
                <a16:creationId xmlns:a16="http://schemas.microsoft.com/office/drawing/2014/main" id="{004CE824-15F4-F944-A272-8CB72996C9FE}"/>
              </a:ext>
            </a:extLst>
          </p:cNvPr>
          <p:cNvCxnSpPr>
            <a:cxnSpLocks/>
          </p:cNvCxnSpPr>
          <p:nvPr userDrawn="1"/>
        </p:nvCxnSpPr>
        <p:spPr>
          <a:xfrm>
            <a:off x="180799" y="6233945"/>
            <a:ext cx="4619801"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3" name="Picture 2" descr="A group of people standing in front of a crowd&#10;&#10;Description automatically generated">
            <a:extLst>
              <a:ext uri="{FF2B5EF4-FFF2-40B4-BE49-F238E27FC236}">
                <a16:creationId xmlns:a16="http://schemas.microsoft.com/office/drawing/2014/main" id="{374EEA14-F8F4-E24C-ADCD-5E2EDCBDE112}"/>
              </a:ext>
            </a:extLst>
          </p:cNvPr>
          <p:cNvPicPr>
            <a:picLocks noChangeAspect="1"/>
          </p:cNvPicPr>
          <p:nvPr userDrawn="1"/>
        </p:nvPicPr>
        <p:blipFill>
          <a:blip r:embed="rId3"/>
          <a:stretch>
            <a:fillRect/>
          </a:stretch>
        </p:blipFill>
        <p:spPr>
          <a:xfrm>
            <a:off x="5011387" y="0"/>
            <a:ext cx="4132613" cy="6858000"/>
          </a:xfrm>
          <a:prstGeom prst="rect">
            <a:avLst/>
          </a:prstGeom>
        </p:spPr>
      </p:pic>
      <p:sp>
        <p:nvSpPr>
          <p:cNvPr id="13" name="Text Placeholder 14">
            <a:extLst>
              <a:ext uri="{FF2B5EF4-FFF2-40B4-BE49-F238E27FC236}">
                <a16:creationId xmlns:a16="http://schemas.microsoft.com/office/drawing/2014/main" id="{8F3E1952-98E0-404A-8CC9-042549C3F414}"/>
              </a:ext>
            </a:extLst>
          </p:cNvPr>
          <p:cNvSpPr>
            <a:spLocks noGrp="1"/>
          </p:cNvSpPr>
          <p:nvPr>
            <p:ph type="body" sz="quarter" idx="14"/>
          </p:nvPr>
        </p:nvSpPr>
        <p:spPr>
          <a:xfrm>
            <a:off x="409575" y="1909763"/>
            <a:ext cx="4171950" cy="4106862"/>
          </a:xfrm>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itle Placeholder 1">
            <a:extLst>
              <a:ext uri="{FF2B5EF4-FFF2-40B4-BE49-F238E27FC236}">
                <a16:creationId xmlns:a16="http://schemas.microsoft.com/office/drawing/2014/main" id="{8241B465-8B17-724B-9E1C-5A2FADE1E189}"/>
              </a:ext>
            </a:extLst>
          </p:cNvPr>
          <p:cNvSpPr>
            <a:spLocks noGrp="1"/>
          </p:cNvSpPr>
          <p:nvPr>
            <p:ph type="title" hasCustomPrompt="1"/>
          </p:nvPr>
        </p:nvSpPr>
        <p:spPr>
          <a:xfrm>
            <a:off x="409575" y="365127"/>
            <a:ext cx="4171950" cy="762634"/>
          </a:xfrm>
          <a:prstGeom prst="rect">
            <a:avLst/>
          </a:prstGeom>
        </p:spPr>
        <p:txBody>
          <a:bodyPr vert="horz" lIns="91440" tIns="45720" rIns="91440" bIns="45720" rtlCol="0" anchor="ctr">
            <a:normAutofit/>
          </a:bodyPr>
          <a:lstStyle>
            <a:lvl1pPr>
              <a:defRPr sz="3800"/>
            </a:lvl1pPr>
          </a:lstStyle>
          <a:p>
            <a:r>
              <a:rPr lang="en-US"/>
              <a:t>Click to Add Title</a:t>
            </a:r>
          </a:p>
        </p:txBody>
      </p:sp>
      <p:sp>
        <p:nvSpPr>
          <p:cNvPr id="15" name="Text Placeholder 12">
            <a:extLst>
              <a:ext uri="{FF2B5EF4-FFF2-40B4-BE49-F238E27FC236}">
                <a16:creationId xmlns:a16="http://schemas.microsoft.com/office/drawing/2014/main" id="{1C59280F-898E-3A46-A483-9189A6391E4A}"/>
              </a:ext>
            </a:extLst>
          </p:cNvPr>
          <p:cNvSpPr>
            <a:spLocks noGrp="1"/>
          </p:cNvSpPr>
          <p:nvPr>
            <p:ph type="body" sz="quarter" idx="13" hasCustomPrompt="1"/>
          </p:nvPr>
        </p:nvSpPr>
        <p:spPr>
          <a:xfrm>
            <a:off x="409575" y="1198880"/>
            <a:ext cx="4171950" cy="508000"/>
          </a:xfrm>
        </p:spPr>
        <p:txBody>
          <a:bodyPr>
            <a:normAutofit/>
          </a:bodyPr>
          <a:lstStyle>
            <a:lvl1pPr marL="0" indent="0">
              <a:buNone/>
              <a:defRPr sz="2400">
                <a:solidFill>
                  <a:schemeClr val="bg2">
                    <a:lumMod val="25000"/>
                  </a:schemeClr>
                </a:solidFill>
              </a:defRPr>
            </a:lvl1pPr>
          </a:lstStyle>
          <a:p>
            <a:pPr lvl="0"/>
            <a:r>
              <a:rPr lang="en-US"/>
              <a:t>Click to Add Sub Title</a:t>
            </a:r>
          </a:p>
        </p:txBody>
      </p:sp>
    </p:spTree>
    <p:extLst>
      <p:ext uri="{BB962C8B-B14F-4D97-AF65-F5344CB8AC3E}">
        <p14:creationId xmlns:p14="http://schemas.microsoft.com/office/powerpoint/2010/main" val="4262011977"/>
      </p:ext>
    </p:extLst>
  </p:cSld>
  <p:clrMapOvr>
    <a:masterClrMapping/>
  </p:clrMapOvr>
  <p:extLst>
    <p:ext uri="{DCECCB84-F9BA-43D5-87BE-67443E8EF086}">
      <p15:sldGuideLst xmlns:p15="http://schemas.microsoft.com/office/powerpoint/2012/main">
        <p15:guide id="1" orient="horz" pos="4176">
          <p15:clr>
            <a:srgbClr val="FBAE40"/>
          </p15:clr>
        </p15:guide>
        <p15:guide id="2" pos="24" userDrawn="1">
          <p15:clr>
            <a:srgbClr val="FBAE40"/>
          </p15:clr>
        </p15:guide>
        <p15:guide id="3" pos="120" userDrawn="1">
          <p15:clr>
            <a:srgbClr val="FBAE40"/>
          </p15:clr>
        </p15:guide>
        <p15:guide id="4" pos="3144" userDrawn="1">
          <p15:clr>
            <a:srgbClr val="FBAE40"/>
          </p15:clr>
        </p15:guide>
        <p15:guide id="5" pos="3024"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27.xml"/><Relationship Id="rId1"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7"/>
            <a:ext cx="7886700" cy="762634"/>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950719"/>
            <a:ext cx="7886700" cy="422624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AEB161-7E7A-5042-BCF6-95F27F8C571E}" type="datetime1">
              <a:rPr lang="en-US" smtClean="0"/>
              <a:t>6/11/2024</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C53052E6-E16C-A04B-8192-1DB31D569F09}" type="slidenum">
              <a:rPr lang="en-US" smtClean="0"/>
              <a:pPr/>
              <a:t>‹#›</a:t>
            </a:fld>
            <a:endParaRPr lang="en-US"/>
          </a:p>
        </p:txBody>
      </p:sp>
    </p:spTree>
    <p:extLst>
      <p:ext uri="{BB962C8B-B14F-4D97-AF65-F5344CB8AC3E}">
        <p14:creationId xmlns:p14="http://schemas.microsoft.com/office/powerpoint/2010/main" val="133488940"/>
      </p:ext>
    </p:extLst>
  </p:cSld>
  <p:clrMap bg1="lt1" tx1="dk1" bg2="lt2" tx2="dk2" accent1="accent1" accent2="accent2" accent3="accent3" accent4="accent4" accent5="accent5" accent6="accent6" hlink="hlink" folHlink="folHlink"/>
  <p:sldLayoutIdLst>
    <p:sldLayoutId id="2147483661" r:id="rId1"/>
    <p:sldLayoutId id="2147483672" r:id="rId2"/>
    <p:sldLayoutId id="2147483673" r:id="rId3"/>
    <p:sldLayoutId id="2147483674" r:id="rId4"/>
    <p:sldLayoutId id="2147483675" r:id="rId5"/>
    <p:sldLayoutId id="2147483677" r:id="rId6"/>
    <p:sldLayoutId id="2147483664" r:id="rId7"/>
    <p:sldLayoutId id="2147483678" r:id="rId8"/>
    <p:sldLayoutId id="2147483680" r:id="rId9"/>
    <p:sldLayoutId id="2147483681" r:id="rId10"/>
    <p:sldLayoutId id="2147483679" r:id="rId11"/>
    <p:sldLayoutId id="2147483682" r:id="rId12"/>
    <p:sldLayoutId id="2147483683" r:id="rId13"/>
    <p:sldLayoutId id="2147483684" r:id="rId14"/>
    <p:sldLayoutId id="2147483695" r:id="rId15"/>
    <p:sldLayoutId id="2147483685" r:id="rId16"/>
    <p:sldLayoutId id="2147483686" r:id="rId17"/>
    <p:sldLayoutId id="2147483687" r:id="rId18"/>
    <p:sldLayoutId id="2147483688" r:id="rId19"/>
    <p:sldLayoutId id="2147483689" r:id="rId20"/>
    <p:sldLayoutId id="2147483691" r:id="rId21"/>
    <p:sldLayoutId id="2147483690" r:id="rId22"/>
    <p:sldLayoutId id="2147483692" r:id="rId23"/>
    <p:sldLayoutId id="2147483694" r:id="rId24"/>
    <p:sldLayoutId id="2147483693" r:id="rId25"/>
  </p:sldLayoutIdLst>
  <p:hf hdr="0" ftr="0" dt="0"/>
  <p:txStyles>
    <p:titleStyle>
      <a:lvl1pPr algn="l" defTabSz="914400" rtl="0" eaLnBrk="1" latinLnBrk="0" hangingPunct="1">
        <a:lnSpc>
          <a:spcPct val="90000"/>
        </a:lnSpc>
        <a:spcBef>
          <a:spcPct val="0"/>
        </a:spcBef>
        <a:buNone/>
        <a:defRPr sz="4000" b="1" kern="1200">
          <a:solidFill>
            <a:schemeClr val="bg2">
              <a:lumMod val="25000"/>
            </a:schemeClr>
          </a:solidFill>
          <a:latin typeface="Helvetica Neue" panose="02000503000000020004" pitchFamily="2" charset="0"/>
          <a:ea typeface="Helvetica Neue" panose="02000503000000020004" pitchFamily="2" charset="0"/>
          <a:cs typeface="Helvetica Neue" panose="02000503000000020004" pitchFamily="2"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lumMod val="85000"/>
              <a:lumOff val="15000"/>
            </a:schemeClr>
          </a:solidFill>
          <a:latin typeface="Helvetica Neue" panose="02000503000000020004" pitchFamily="2" charset="0"/>
          <a:ea typeface="Helvetica Neue" panose="02000503000000020004" pitchFamily="2" charset="0"/>
          <a:cs typeface="Helvetica Neue" panose="02000503000000020004"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85000"/>
              <a:lumOff val="15000"/>
            </a:schemeClr>
          </a:solidFill>
          <a:latin typeface="Helvetica Neue" panose="02000503000000020004" pitchFamily="2" charset="0"/>
          <a:ea typeface="Helvetica Neue" panose="02000503000000020004" pitchFamily="2" charset="0"/>
          <a:cs typeface="Helvetica Neue" panose="02000503000000020004"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85000"/>
              <a:lumOff val="15000"/>
            </a:schemeClr>
          </a:solidFill>
          <a:latin typeface="Helvetica Neue" panose="02000503000000020004" pitchFamily="2" charset="0"/>
          <a:ea typeface="Helvetica Neue" panose="02000503000000020004" pitchFamily="2" charset="0"/>
          <a:cs typeface="Helvetica Neue" panose="02000503000000020004"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lumMod val="85000"/>
              <a:lumOff val="15000"/>
            </a:schemeClr>
          </a:solidFill>
          <a:latin typeface="Helvetica Neue" panose="02000503000000020004" pitchFamily="2" charset="0"/>
          <a:ea typeface="Helvetica Neue" panose="02000503000000020004" pitchFamily="2" charset="0"/>
          <a:cs typeface="Helvetica Neue" panose="02000503000000020004"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lumMod val="85000"/>
              <a:lumOff val="15000"/>
            </a:schemeClr>
          </a:solidFill>
          <a:latin typeface="Helvetica Neue" panose="02000503000000020004" pitchFamily="2" charset="0"/>
          <a:ea typeface="Helvetica Neue" panose="02000503000000020004" pitchFamily="2" charset="0"/>
          <a:cs typeface="Helvetica Neue" panose="02000503000000020004"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59248552"/>
      </p:ext>
    </p:extLst>
  </p:cSld>
  <p:clrMap bg1="lt1" tx1="dk1" bg2="lt2" tx2="dk2" accent1="accent1" accent2="accent2" accent3="accent3" accent4="accent4" accent5="accent5" accent6="accent6" hlink="hlink" folHlink="folHlink"/>
  <p:sldLayoutIdLst>
    <p:sldLayoutId id="2147483698" r:id="rId1"/>
    <p:sldLayoutId id="2147483699" r:id="rId2"/>
  </p:sldLayoutIdLst>
  <p:hf hdr="0" ftr="0" dt="0"/>
  <p:txStyles>
    <p:titleStyle>
      <a:lvl1pPr algn="l" defTabSz="914400" rtl="0" eaLnBrk="1" latinLnBrk="0" hangingPunct="1">
        <a:lnSpc>
          <a:spcPct val="90000"/>
        </a:lnSpc>
        <a:spcBef>
          <a:spcPct val="0"/>
        </a:spcBef>
        <a:buNone/>
        <a:defRPr sz="4000" b="1" kern="1200">
          <a:solidFill>
            <a:schemeClr val="bg2">
              <a:lumMod val="25000"/>
            </a:schemeClr>
          </a:solidFill>
          <a:latin typeface="Helvetica Neue" panose="02000503000000020004" pitchFamily="2" charset="0"/>
          <a:ea typeface="Helvetica Neue" panose="02000503000000020004" pitchFamily="2" charset="0"/>
          <a:cs typeface="Helvetica Neue" panose="02000503000000020004" pitchFamily="2"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lumMod val="85000"/>
              <a:lumOff val="15000"/>
            </a:schemeClr>
          </a:solidFill>
          <a:latin typeface="Helvetica Neue" panose="02000503000000020004" pitchFamily="2" charset="0"/>
          <a:ea typeface="Helvetica Neue" panose="02000503000000020004" pitchFamily="2" charset="0"/>
          <a:cs typeface="Helvetica Neue" panose="02000503000000020004"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85000"/>
              <a:lumOff val="15000"/>
            </a:schemeClr>
          </a:solidFill>
          <a:latin typeface="Helvetica Neue" panose="02000503000000020004" pitchFamily="2" charset="0"/>
          <a:ea typeface="Helvetica Neue" panose="02000503000000020004" pitchFamily="2" charset="0"/>
          <a:cs typeface="Helvetica Neue" panose="02000503000000020004"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85000"/>
              <a:lumOff val="15000"/>
            </a:schemeClr>
          </a:solidFill>
          <a:latin typeface="Helvetica Neue" panose="02000503000000020004" pitchFamily="2" charset="0"/>
          <a:ea typeface="Helvetica Neue" panose="02000503000000020004" pitchFamily="2" charset="0"/>
          <a:cs typeface="Helvetica Neue" panose="02000503000000020004"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lumMod val="85000"/>
              <a:lumOff val="15000"/>
            </a:schemeClr>
          </a:solidFill>
          <a:latin typeface="Helvetica Neue" panose="02000503000000020004" pitchFamily="2" charset="0"/>
          <a:ea typeface="Helvetica Neue" panose="02000503000000020004" pitchFamily="2" charset="0"/>
          <a:cs typeface="Helvetica Neue" panose="02000503000000020004"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lumMod val="85000"/>
              <a:lumOff val="15000"/>
            </a:schemeClr>
          </a:solidFill>
          <a:latin typeface="Helvetica Neue" panose="02000503000000020004" pitchFamily="2" charset="0"/>
          <a:ea typeface="Helvetica Neue" panose="02000503000000020004" pitchFamily="2" charset="0"/>
          <a:cs typeface="Helvetica Neue" panose="02000503000000020004"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6" Type="http://schemas.openxmlformats.org/officeDocument/2006/relationships/image" Target="../media/image54.png"/><Relationship Id="rId21" Type="http://schemas.openxmlformats.org/officeDocument/2006/relationships/image" Target="../media/image49.png"/><Relationship Id="rId42" Type="http://schemas.openxmlformats.org/officeDocument/2006/relationships/image" Target="../media/image70.png"/><Relationship Id="rId47" Type="http://schemas.openxmlformats.org/officeDocument/2006/relationships/image" Target="../media/image75.png"/><Relationship Id="rId63" Type="http://schemas.openxmlformats.org/officeDocument/2006/relationships/image" Target="../media/image91.png"/><Relationship Id="rId68" Type="http://schemas.openxmlformats.org/officeDocument/2006/relationships/image" Target="../media/image96.png"/><Relationship Id="rId7" Type="http://schemas.openxmlformats.org/officeDocument/2006/relationships/image" Target="../media/image35.png"/><Relationship Id="rId71" Type="http://schemas.openxmlformats.org/officeDocument/2006/relationships/image" Target="../media/image99.png"/><Relationship Id="rId2" Type="http://schemas.openxmlformats.org/officeDocument/2006/relationships/notesSlide" Target="../notesSlides/notesSlide1.xml"/><Relationship Id="rId16" Type="http://schemas.openxmlformats.org/officeDocument/2006/relationships/image" Target="../media/image44.png"/><Relationship Id="rId29" Type="http://schemas.openxmlformats.org/officeDocument/2006/relationships/image" Target="../media/image57.png"/><Relationship Id="rId11" Type="http://schemas.openxmlformats.org/officeDocument/2006/relationships/image" Target="../media/image39.png"/><Relationship Id="rId24" Type="http://schemas.openxmlformats.org/officeDocument/2006/relationships/image" Target="../media/image52.png"/><Relationship Id="rId32" Type="http://schemas.openxmlformats.org/officeDocument/2006/relationships/image" Target="../media/image60.png"/><Relationship Id="rId37" Type="http://schemas.openxmlformats.org/officeDocument/2006/relationships/image" Target="../media/image65.png"/><Relationship Id="rId40" Type="http://schemas.openxmlformats.org/officeDocument/2006/relationships/image" Target="../media/image68.png"/><Relationship Id="rId45" Type="http://schemas.openxmlformats.org/officeDocument/2006/relationships/image" Target="../media/image73.png"/><Relationship Id="rId53" Type="http://schemas.openxmlformats.org/officeDocument/2006/relationships/image" Target="../media/image81.png"/><Relationship Id="rId58" Type="http://schemas.openxmlformats.org/officeDocument/2006/relationships/image" Target="../media/image86.png"/><Relationship Id="rId66" Type="http://schemas.openxmlformats.org/officeDocument/2006/relationships/image" Target="../media/image94.png"/><Relationship Id="rId5" Type="http://schemas.openxmlformats.org/officeDocument/2006/relationships/image" Target="../media/image33.png"/><Relationship Id="rId61" Type="http://schemas.openxmlformats.org/officeDocument/2006/relationships/image" Target="../media/image89.png"/><Relationship Id="rId19" Type="http://schemas.openxmlformats.org/officeDocument/2006/relationships/image" Target="../media/image47.png"/><Relationship Id="rId14" Type="http://schemas.openxmlformats.org/officeDocument/2006/relationships/image" Target="../media/image42.png"/><Relationship Id="rId22" Type="http://schemas.openxmlformats.org/officeDocument/2006/relationships/image" Target="../media/image50.png"/><Relationship Id="rId27" Type="http://schemas.openxmlformats.org/officeDocument/2006/relationships/image" Target="../media/image55.png"/><Relationship Id="rId30" Type="http://schemas.openxmlformats.org/officeDocument/2006/relationships/image" Target="../media/image58.png"/><Relationship Id="rId35" Type="http://schemas.openxmlformats.org/officeDocument/2006/relationships/image" Target="../media/image63.png"/><Relationship Id="rId43" Type="http://schemas.openxmlformats.org/officeDocument/2006/relationships/image" Target="../media/image71.png"/><Relationship Id="rId48" Type="http://schemas.openxmlformats.org/officeDocument/2006/relationships/image" Target="../media/image76.png"/><Relationship Id="rId56" Type="http://schemas.openxmlformats.org/officeDocument/2006/relationships/image" Target="../media/image84.png"/><Relationship Id="rId64" Type="http://schemas.openxmlformats.org/officeDocument/2006/relationships/image" Target="../media/image92.png"/><Relationship Id="rId69" Type="http://schemas.openxmlformats.org/officeDocument/2006/relationships/image" Target="../media/image97.png"/><Relationship Id="rId8" Type="http://schemas.openxmlformats.org/officeDocument/2006/relationships/image" Target="../media/image36.png"/><Relationship Id="rId51" Type="http://schemas.openxmlformats.org/officeDocument/2006/relationships/image" Target="../media/image79.png"/><Relationship Id="rId3" Type="http://schemas.openxmlformats.org/officeDocument/2006/relationships/image" Target="../media/image31.emf"/><Relationship Id="rId12" Type="http://schemas.openxmlformats.org/officeDocument/2006/relationships/image" Target="../media/image40.png"/><Relationship Id="rId17" Type="http://schemas.openxmlformats.org/officeDocument/2006/relationships/image" Target="../media/image45.png"/><Relationship Id="rId25" Type="http://schemas.openxmlformats.org/officeDocument/2006/relationships/image" Target="../media/image53.png"/><Relationship Id="rId33" Type="http://schemas.openxmlformats.org/officeDocument/2006/relationships/image" Target="../media/image61.png"/><Relationship Id="rId38" Type="http://schemas.openxmlformats.org/officeDocument/2006/relationships/image" Target="../media/image66.png"/><Relationship Id="rId46" Type="http://schemas.openxmlformats.org/officeDocument/2006/relationships/image" Target="../media/image74.png"/><Relationship Id="rId59" Type="http://schemas.openxmlformats.org/officeDocument/2006/relationships/image" Target="../media/image87.png"/><Relationship Id="rId67" Type="http://schemas.openxmlformats.org/officeDocument/2006/relationships/image" Target="../media/image95.png"/><Relationship Id="rId20" Type="http://schemas.openxmlformats.org/officeDocument/2006/relationships/image" Target="../media/image48.png"/><Relationship Id="rId41" Type="http://schemas.openxmlformats.org/officeDocument/2006/relationships/image" Target="../media/image69.png"/><Relationship Id="rId54" Type="http://schemas.openxmlformats.org/officeDocument/2006/relationships/image" Target="../media/image82.png"/><Relationship Id="rId62" Type="http://schemas.openxmlformats.org/officeDocument/2006/relationships/image" Target="../media/image90.png"/><Relationship Id="rId70" Type="http://schemas.openxmlformats.org/officeDocument/2006/relationships/image" Target="../media/image98.png"/><Relationship Id="rId1" Type="http://schemas.openxmlformats.org/officeDocument/2006/relationships/slideLayout" Target="../slideLayouts/slideLayout26.xml"/><Relationship Id="rId6" Type="http://schemas.openxmlformats.org/officeDocument/2006/relationships/image" Target="../media/image34.png"/><Relationship Id="rId15" Type="http://schemas.openxmlformats.org/officeDocument/2006/relationships/image" Target="../media/image43.png"/><Relationship Id="rId23" Type="http://schemas.openxmlformats.org/officeDocument/2006/relationships/image" Target="../media/image51.png"/><Relationship Id="rId28" Type="http://schemas.openxmlformats.org/officeDocument/2006/relationships/image" Target="../media/image56.png"/><Relationship Id="rId36" Type="http://schemas.openxmlformats.org/officeDocument/2006/relationships/image" Target="../media/image64.png"/><Relationship Id="rId49" Type="http://schemas.openxmlformats.org/officeDocument/2006/relationships/image" Target="../media/image77.png"/><Relationship Id="rId57" Type="http://schemas.openxmlformats.org/officeDocument/2006/relationships/image" Target="../media/image85.png"/><Relationship Id="rId10" Type="http://schemas.openxmlformats.org/officeDocument/2006/relationships/image" Target="../media/image38.png"/><Relationship Id="rId31" Type="http://schemas.openxmlformats.org/officeDocument/2006/relationships/image" Target="../media/image59.png"/><Relationship Id="rId44" Type="http://schemas.openxmlformats.org/officeDocument/2006/relationships/image" Target="../media/image72.png"/><Relationship Id="rId52" Type="http://schemas.openxmlformats.org/officeDocument/2006/relationships/image" Target="../media/image80.png"/><Relationship Id="rId60" Type="http://schemas.openxmlformats.org/officeDocument/2006/relationships/image" Target="../media/image88.png"/><Relationship Id="rId65" Type="http://schemas.openxmlformats.org/officeDocument/2006/relationships/image" Target="../media/image93.png"/><Relationship Id="rId4" Type="http://schemas.openxmlformats.org/officeDocument/2006/relationships/image" Target="../media/image32.png"/><Relationship Id="rId9" Type="http://schemas.openxmlformats.org/officeDocument/2006/relationships/image" Target="../media/image37.png"/><Relationship Id="rId13" Type="http://schemas.openxmlformats.org/officeDocument/2006/relationships/image" Target="../media/image41.png"/><Relationship Id="rId18" Type="http://schemas.openxmlformats.org/officeDocument/2006/relationships/image" Target="../media/image46.png"/><Relationship Id="rId39" Type="http://schemas.openxmlformats.org/officeDocument/2006/relationships/image" Target="../media/image67.png"/><Relationship Id="rId34" Type="http://schemas.openxmlformats.org/officeDocument/2006/relationships/image" Target="../media/image62.png"/><Relationship Id="rId50" Type="http://schemas.openxmlformats.org/officeDocument/2006/relationships/image" Target="../media/image78.png"/><Relationship Id="rId55" Type="http://schemas.openxmlformats.org/officeDocument/2006/relationships/image" Target="../media/image83.png"/></Relationships>
</file>

<file path=ppt/slides/_rels/slide2.xml.rels><?xml version="1.0" encoding="UTF-8" standalone="yes"?>
<Relationships xmlns="http://schemas.openxmlformats.org/package/2006/relationships"><Relationship Id="rId26" Type="http://schemas.openxmlformats.org/officeDocument/2006/relationships/image" Target="../media/image123.png"/><Relationship Id="rId21" Type="http://schemas.openxmlformats.org/officeDocument/2006/relationships/image" Target="../media/image118.png"/><Relationship Id="rId42" Type="http://schemas.openxmlformats.org/officeDocument/2006/relationships/image" Target="../media/image139.png"/><Relationship Id="rId47" Type="http://schemas.openxmlformats.org/officeDocument/2006/relationships/image" Target="../media/image144.png"/><Relationship Id="rId63" Type="http://schemas.openxmlformats.org/officeDocument/2006/relationships/image" Target="../media/image160.png"/><Relationship Id="rId68" Type="http://schemas.openxmlformats.org/officeDocument/2006/relationships/image" Target="../media/image165.png"/><Relationship Id="rId84" Type="http://schemas.openxmlformats.org/officeDocument/2006/relationships/image" Target="../media/image181.png"/><Relationship Id="rId89" Type="http://schemas.openxmlformats.org/officeDocument/2006/relationships/image" Target="../media/image186.png"/><Relationship Id="rId16" Type="http://schemas.openxmlformats.org/officeDocument/2006/relationships/image" Target="../media/image113.png"/><Relationship Id="rId11" Type="http://schemas.openxmlformats.org/officeDocument/2006/relationships/image" Target="../media/image108.png"/><Relationship Id="rId32" Type="http://schemas.openxmlformats.org/officeDocument/2006/relationships/image" Target="../media/image129.png"/><Relationship Id="rId37" Type="http://schemas.openxmlformats.org/officeDocument/2006/relationships/image" Target="../media/image134.png"/><Relationship Id="rId53" Type="http://schemas.openxmlformats.org/officeDocument/2006/relationships/image" Target="../media/image150.png"/><Relationship Id="rId58" Type="http://schemas.openxmlformats.org/officeDocument/2006/relationships/image" Target="../media/image155.png"/><Relationship Id="rId74" Type="http://schemas.openxmlformats.org/officeDocument/2006/relationships/image" Target="../media/image171.png"/><Relationship Id="rId79" Type="http://schemas.openxmlformats.org/officeDocument/2006/relationships/image" Target="../media/image176.png"/><Relationship Id="rId102" Type="http://schemas.openxmlformats.org/officeDocument/2006/relationships/image" Target="../media/image199.png"/><Relationship Id="rId5" Type="http://schemas.openxmlformats.org/officeDocument/2006/relationships/image" Target="../media/image102.png"/><Relationship Id="rId90" Type="http://schemas.openxmlformats.org/officeDocument/2006/relationships/image" Target="../media/image187.png"/><Relationship Id="rId95" Type="http://schemas.openxmlformats.org/officeDocument/2006/relationships/image" Target="../media/image192.png"/><Relationship Id="rId22" Type="http://schemas.openxmlformats.org/officeDocument/2006/relationships/image" Target="../media/image119.png"/><Relationship Id="rId27" Type="http://schemas.openxmlformats.org/officeDocument/2006/relationships/image" Target="../media/image124.png"/><Relationship Id="rId43" Type="http://schemas.openxmlformats.org/officeDocument/2006/relationships/image" Target="../media/image140.png"/><Relationship Id="rId48" Type="http://schemas.openxmlformats.org/officeDocument/2006/relationships/image" Target="../media/image145.png"/><Relationship Id="rId64" Type="http://schemas.openxmlformats.org/officeDocument/2006/relationships/image" Target="../media/image161.png"/><Relationship Id="rId69" Type="http://schemas.openxmlformats.org/officeDocument/2006/relationships/image" Target="../media/image166.png"/><Relationship Id="rId80" Type="http://schemas.openxmlformats.org/officeDocument/2006/relationships/image" Target="../media/image177.png"/><Relationship Id="rId85" Type="http://schemas.openxmlformats.org/officeDocument/2006/relationships/image" Target="../media/image182.png"/><Relationship Id="rId12" Type="http://schemas.openxmlformats.org/officeDocument/2006/relationships/image" Target="../media/image109.png"/><Relationship Id="rId17" Type="http://schemas.openxmlformats.org/officeDocument/2006/relationships/image" Target="../media/image114.png"/><Relationship Id="rId33" Type="http://schemas.openxmlformats.org/officeDocument/2006/relationships/image" Target="../media/image130.png"/><Relationship Id="rId38" Type="http://schemas.openxmlformats.org/officeDocument/2006/relationships/image" Target="../media/image135.png"/><Relationship Id="rId59" Type="http://schemas.openxmlformats.org/officeDocument/2006/relationships/image" Target="../media/image156.png"/><Relationship Id="rId103" Type="http://schemas.openxmlformats.org/officeDocument/2006/relationships/image" Target="../media/image200.png"/><Relationship Id="rId20" Type="http://schemas.openxmlformats.org/officeDocument/2006/relationships/image" Target="../media/image117.png"/><Relationship Id="rId41" Type="http://schemas.openxmlformats.org/officeDocument/2006/relationships/image" Target="../media/image138.png"/><Relationship Id="rId54" Type="http://schemas.openxmlformats.org/officeDocument/2006/relationships/image" Target="../media/image151.png"/><Relationship Id="rId62" Type="http://schemas.openxmlformats.org/officeDocument/2006/relationships/image" Target="../media/image159.png"/><Relationship Id="rId70" Type="http://schemas.openxmlformats.org/officeDocument/2006/relationships/image" Target="../media/image167.png"/><Relationship Id="rId75" Type="http://schemas.openxmlformats.org/officeDocument/2006/relationships/image" Target="../media/image172.png"/><Relationship Id="rId83" Type="http://schemas.openxmlformats.org/officeDocument/2006/relationships/image" Target="../media/image180.png"/><Relationship Id="rId88" Type="http://schemas.openxmlformats.org/officeDocument/2006/relationships/image" Target="../media/image185.png"/><Relationship Id="rId91" Type="http://schemas.openxmlformats.org/officeDocument/2006/relationships/image" Target="../media/image188.png"/><Relationship Id="rId96" Type="http://schemas.openxmlformats.org/officeDocument/2006/relationships/image" Target="../media/image193.png"/><Relationship Id="rId1" Type="http://schemas.openxmlformats.org/officeDocument/2006/relationships/slideLayout" Target="../slideLayouts/slideLayout17.xml"/><Relationship Id="rId6" Type="http://schemas.openxmlformats.org/officeDocument/2006/relationships/image" Target="../media/image103.png"/><Relationship Id="rId15" Type="http://schemas.openxmlformats.org/officeDocument/2006/relationships/image" Target="../media/image112.png"/><Relationship Id="rId23" Type="http://schemas.openxmlformats.org/officeDocument/2006/relationships/image" Target="../media/image120.png"/><Relationship Id="rId28" Type="http://schemas.openxmlformats.org/officeDocument/2006/relationships/image" Target="../media/image125.png"/><Relationship Id="rId36" Type="http://schemas.openxmlformats.org/officeDocument/2006/relationships/image" Target="../media/image133.png"/><Relationship Id="rId49" Type="http://schemas.openxmlformats.org/officeDocument/2006/relationships/image" Target="../media/image146.png"/><Relationship Id="rId57" Type="http://schemas.openxmlformats.org/officeDocument/2006/relationships/image" Target="../media/image154.png"/><Relationship Id="rId106" Type="http://schemas.openxmlformats.org/officeDocument/2006/relationships/image" Target="../media/image203.png"/><Relationship Id="rId10" Type="http://schemas.openxmlformats.org/officeDocument/2006/relationships/image" Target="../media/image107.png"/><Relationship Id="rId31" Type="http://schemas.openxmlformats.org/officeDocument/2006/relationships/image" Target="../media/image128.png"/><Relationship Id="rId44" Type="http://schemas.openxmlformats.org/officeDocument/2006/relationships/image" Target="../media/image141.png"/><Relationship Id="rId52" Type="http://schemas.openxmlformats.org/officeDocument/2006/relationships/image" Target="../media/image149.png"/><Relationship Id="rId60" Type="http://schemas.openxmlformats.org/officeDocument/2006/relationships/image" Target="../media/image157.png"/><Relationship Id="rId65" Type="http://schemas.openxmlformats.org/officeDocument/2006/relationships/image" Target="../media/image162.png"/><Relationship Id="rId73" Type="http://schemas.openxmlformats.org/officeDocument/2006/relationships/image" Target="../media/image170.png"/><Relationship Id="rId78" Type="http://schemas.openxmlformats.org/officeDocument/2006/relationships/image" Target="../media/image175.png"/><Relationship Id="rId81" Type="http://schemas.openxmlformats.org/officeDocument/2006/relationships/image" Target="../media/image178.png"/><Relationship Id="rId86" Type="http://schemas.openxmlformats.org/officeDocument/2006/relationships/image" Target="../media/image183.png"/><Relationship Id="rId94" Type="http://schemas.openxmlformats.org/officeDocument/2006/relationships/image" Target="../media/image191.png"/><Relationship Id="rId99" Type="http://schemas.openxmlformats.org/officeDocument/2006/relationships/image" Target="../media/image196.png"/><Relationship Id="rId101" Type="http://schemas.openxmlformats.org/officeDocument/2006/relationships/image" Target="../media/image198.png"/><Relationship Id="rId4" Type="http://schemas.openxmlformats.org/officeDocument/2006/relationships/image" Target="../media/image101.png"/><Relationship Id="rId9" Type="http://schemas.openxmlformats.org/officeDocument/2006/relationships/image" Target="../media/image106.png"/><Relationship Id="rId13" Type="http://schemas.openxmlformats.org/officeDocument/2006/relationships/image" Target="../media/image110.png"/><Relationship Id="rId18" Type="http://schemas.openxmlformats.org/officeDocument/2006/relationships/image" Target="../media/image115.png"/><Relationship Id="rId39" Type="http://schemas.openxmlformats.org/officeDocument/2006/relationships/image" Target="../media/image136.png"/><Relationship Id="rId34" Type="http://schemas.openxmlformats.org/officeDocument/2006/relationships/image" Target="../media/image131.png"/><Relationship Id="rId50" Type="http://schemas.openxmlformats.org/officeDocument/2006/relationships/image" Target="../media/image147.png"/><Relationship Id="rId55" Type="http://schemas.openxmlformats.org/officeDocument/2006/relationships/image" Target="../media/image152.png"/><Relationship Id="rId76" Type="http://schemas.openxmlformats.org/officeDocument/2006/relationships/image" Target="../media/image173.png"/><Relationship Id="rId97" Type="http://schemas.openxmlformats.org/officeDocument/2006/relationships/image" Target="../media/image194.png"/><Relationship Id="rId104" Type="http://schemas.openxmlformats.org/officeDocument/2006/relationships/image" Target="../media/image201.png"/><Relationship Id="rId7" Type="http://schemas.openxmlformats.org/officeDocument/2006/relationships/image" Target="../media/image104.png"/><Relationship Id="rId71" Type="http://schemas.openxmlformats.org/officeDocument/2006/relationships/image" Target="../media/image168.png"/><Relationship Id="rId92" Type="http://schemas.openxmlformats.org/officeDocument/2006/relationships/image" Target="../media/image189.png"/><Relationship Id="rId2" Type="http://schemas.openxmlformats.org/officeDocument/2006/relationships/notesSlide" Target="../notesSlides/notesSlide2.xml"/><Relationship Id="rId29" Type="http://schemas.openxmlformats.org/officeDocument/2006/relationships/image" Target="../media/image126.png"/><Relationship Id="rId24" Type="http://schemas.openxmlformats.org/officeDocument/2006/relationships/image" Target="../media/image121.png"/><Relationship Id="rId40" Type="http://schemas.openxmlformats.org/officeDocument/2006/relationships/image" Target="../media/image137.png"/><Relationship Id="rId45" Type="http://schemas.openxmlformats.org/officeDocument/2006/relationships/image" Target="../media/image142.png"/><Relationship Id="rId66" Type="http://schemas.openxmlformats.org/officeDocument/2006/relationships/image" Target="../media/image163.png"/><Relationship Id="rId87" Type="http://schemas.openxmlformats.org/officeDocument/2006/relationships/image" Target="../media/image184.png"/><Relationship Id="rId61" Type="http://schemas.openxmlformats.org/officeDocument/2006/relationships/image" Target="../media/image158.png"/><Relationship Id="rId82" Type="http://schemas.openxmlformats.org/officeDocument/2006/relationships/image" Target="../media/image179.png"/><Relationship Id="rId19" Type="http://schemas.openxmlformats.org/officeDocument/2006/relationships/image" Target="../media/image116.png"/><Relationship Id="rId14" Type="http://schemas.openxmlformats.org/officeDocument/2006/relationships/image" Target="../media/image111.png"/><Relationship Id="rId30" Type="http://schemas.openxmlformats.org/officeDocument/2006/relationships/image" Target="../media/image127.png"/><Relationship Id="rId35" Type="http://schemas.openxmlformats.org/officeDocument/2006/relationships/image" Target="../media/image132.png"/><Relationship Id="rId56" Type="http://schemas.openxmlformats.org/officeDocument/2006/relationships/image" Target="../media/image153.png"/><Relationship Id="rId77" Type="http://schemas.openxmlformats.org/officeDocument/2006/relationships/image" Target="../media/image174.png"/><Relationship Id="rId100" Type="http://schemas.openxmlformats.org/officeDocument/2006/relationships/image" Target="../media/image197.png"/><Relationship Id="rId105" Type="http://schemas.openxmlformats.org/officeDocument/2006/relationships/image" Target="../media/image202.png"/><Relationship Id="rId8" Type="http://schemas.openxmlformats.org/officeDocument/2006/relationships/image" Target="../media/image105.png"/><Relationship Id="rId51" Type="http://schemas.openxmlformats.org/officeDocument/2006/relationships/image" Target="../media/image148.png"/><Relationship Id="rId72" Type="http://schemas.openxmlformats.org/officeDocument/2006/relationships/image" Target="../media/image169.png"/><Relationship Id="rId93" Type="http://schemas.openxmlformats.org/officeDocument/2006/relationships/image" Target="../media/image190.png"/><Relationship Id="rId98" Type="http://schemas.openxmlformats.org/officeDocument/2006/relationships/image" Target="../media/image195.png"/><Relationship Id="rId3" Type="http://schemas.openxmlformats.org/officeDocument/2006/relationships/image" Target="../media/image100.png"/><Relationship Id="rId25" Type="http://schemas.openxmlformats.org/officeDocument/2006/relationships/image" Target="../media/image122.png"/><Relationship Id="rId46" Type="http://schemas.openxmlformats.org/officeDocument/2006/relationships/image" Target="../media/image143.png"/><Relationship Id="rId67" Type="http://schemas.openxmlformats.org/officeDocument/2006/relationships/image" Target="../media/image164.png"/></Relationships>
</file>

<file path=ppt/slides/_rels/slide3.xml.rels><?xml version="1.0" encoding="UTF-8" standalone="yes"?>
<Relationships xmlns="http://schemas.openxmlformats.org/package/2006/relationships"><Relationship Id="rId8" Type="http://schemas.openxmlformats.org/officeDocument/2006/relationships/image" Target="../media/image209.jpg"/><Relationship Id="rId3" Type="http://schemas.openxmlformats.org/officeDocument/2006/relationships/image" Target="../media/image204.jpg"/><Relationship Id="rId7" Type="http://schemas.openxmlformats.org/officeDocument/2006/relationships/image" Target="../media/image208.jpg"/><Relationship Id="rId2" Type="http://schemas.openxmlformats.org/officeDocument/2006/relationships/notesSlide" Target="../notesSlides/notesSlide3.xml"/><Relationship Id="rId1" Type="http://schemas.openxmlformats.org/officeDocument/2006/relationships/slideLayout" Target="../slideLayouts/slideLayout17.xml"/><Relationship Id="rId6" Type="http://schemas.openxmlformats.org/officeDocument/2006/relationships/image" Target="../media/image207.jpg"/><Relationship Id="rId5" Type="http://schemas.openxmlformats.org/officeDocument/2006/relationships/image" Target="../media/image206.jpg"/><Relationship Id="rId4" Type="http://schemas.openxmlformats.org/officeDocument/2006/relationships/image" Target="../media/image205.jpg"/></Relationships>
</file>

<file path=ppt/slides/_rels/slide4.xml.rels><?xml version="1.0" encoding="UTF-8" standalone="yes"?>
<Relationships xmlns="http://schemas.openxmlformats.org/package/2006/relationships"><Relationship Id="rId26" Type="http://schemas.openxmlformats.org/officeDocument/2006/relationships/image" Target="../media/image57.png"/><Relationship Id="rId21" Type="http://schemas.openxmlformats.org/officeDocument/2006/relationships/image" Target="../media/image52.png"/><Relationship Id="rId34" Type="http://schemas.openxmlformats.org/officeDocument/2006/relationships/image" Target="../media/image65.png"/><Relationship Id="rId42" Type="http://schemas.openxmlformats.org/officeDocument/2006/relationships/image" Target="../media/image73.png"/><Relationship Id="rId47" Type="http://schemas.openxmlformats.org/officeDocument/2006/relationships/image" Target="../media/image78.png"/><Relationship Id="rId50" Type="http://schemas.openxmlformats.org/officeDocument/2006/relationships/image" Target="../media/image81.png"/><Relationship Id="rId55" Type="http://schemas.openxmlformats.org/officeDocument/2006/relationships/image" Target="../media/image86.png"/><Relationship Id="rId63" Type="http://schemas.openxmlformats.org/officeDocument/2006/relationships/image" Target="../media/image94.png"/><Relationship Id="rId68" Type="http://schemas.openxmlformats.org/officeDocument/2006/relationships/image" Target="../media/image99.png"/><Relationship Id="rId7" Type="http://schemas.openxmlformats.org/officeDocument/2006/relationships/image" Target="../media/image38.png"/><Relationship Id="rId2" Type="http://schemas.openxmlformats.org/officeDocument/2006/relationships/notesSlide" Target="../notesSlides/notesSlide4.xml"/><Relationship Id="rId16" Type="http://schemas.openxmlformats.org/officeDocument/2006/relationships/image" Target="../media/image47.png"/><Relationship Id="rId29" Type="http://schemas.openxmlformats.org/officeDocument/2006/relationships/image" Target="../media/image60.png"/><Relationship Id="rId11" Type="http://schemas.openxmlformats.org/officeDocument/2006/relationships/image" Target="../media/image42.png"/><Relationship Id="rId24" Type="http://schemas.openxmlformats.org/officeDocument/2006/relationships/image" Target="../media/image55.png"/><Relationship Id="rId32" Type="http://schemas.openxmlformats.org/officeDocument/2006/relationships/image" Target="../media/image63.png"/><Relationship Id="rId37" Type="http://schemas.openxmlformats.org/officeDocument/2006/relationships/image" Target="../media/image68.png"/><Relationship Id="rId40" Type="http://schemas.openxmlformats.org/officeDocument/2006/relationships/image" Target="../media/image71.png"/><Relationship Id="rId45" Type="http://schemas.openxmlformats.org/officeDocument/2006/relationships/image" Target="../media/image76.png"/><Relationship Id="rId53" Type="http://schemas.openxmlformats.org/officeDocument/2006/relationships/image" Target="../media/image84.png"/><Relationship Id="rId58" Type="http://schemas.openxmlformats.org/officeDocument/2006/relationships/image" Target="../media/image89.png"/><Relationship Id="rId66" Type="http://schemas.openxmlformats.org/officeDocument/2006/relationships/image" Target="../media/image97.png"/><Relationship Id="rId5" Type="http://schemas.openxmlformats.org/officeDocument/2006/relationships/image" Target="../media/image36.png"/><Relationship Id="rId61" Type="http://schemas.openxmlformats.org/officeDocument/2006/relationships/image" Target="../media/image92.png"/><Relationship Id="rId19" Type="http://schemas.openxmlformats.org/officeDocument/2006/relationships/image" Target="../media/image50.png"/><Relationship Id="rId14" Type="http://schemas.openxmlformats.org/officeDocument/2006/relationships/image" Target="../media/image45.png"/><Relationship Id="rId22" Type="http://schemas.openxmlformats.org/officeDocument/2006/relationships/image" Target="../media/image53.png"/><Relationship Id="rId27" Type="http://schemas.openxmlformats.org/officeDocument/2006/relationships/image" Target="../media/image58.png"/><Relationship Id="rId30" Type="http://schemas.openxmlformats.org/officeDocument/2006/relationships/image" Target="../media/image61.png"/><Relationship Id="rId35" Type="http://schemas.openxmlformats.org/officeDocument/2006/relationships/image" Target="../media/image66.png"/><Relationship Id="rId43" Type="http://schemas.openxmlformats.org/officeDocument/2006/relationships/image" Target="../media/image74.png"/><Relationship Id="rId48" Type="http://schemas.openxmlformats.org/officeDocument/2006/relationships/image" Target="../media/image79.png"/><Relationship Id="rId56" Type="http://schemas.openxmlformats.org/officeDocument/2006/relationships/image" Target="../media/image87.png"/><Relationship Id="rId64" Type="http://schemas.openxmlformats.org/officeDocument/2006/relationships/image" Target="../media/image95.png"/><Relationship Id="rId8" Type="http://schemas.openxmlformats.org/officeDocument/2006/relationships/image" Target="../media/image39.png"/><Relationship Id="rId51" Type="http://schemas.openxmlformats.org/officeDocument/2006/relationships/image" Target="../media/image82.png"/><Relationship Id="rId3" Type="http://schemas.openxmlformats.org/officeDocument/2006/relationships/image" Target="../media/image34.png"/><Relationship Id="rId12" Type="http://schemas.openxmlformats.org/officeDocument/2006/relationships/image" Target="../media/image43.png"/><Relationship Id="rId17" Type="http://schemas.openxmlformats.org/officeDocument/2006/relationships/image" Target="../media/image48.png"/><Relationship Id="rId25" Type="http://schemas.openxmlformats.org/officeDocument/2006/relationships/image" Target="../media/image56.png"/><Relationship Id="rId33" Type="http://schemas.openxmlformats.org/officeDocument/2006/relationships/image" Target="../media/image64.png"/><Relationship Id="rId38" Type="http://schemas.openxmlformats.org/officeDocument/2006/relationships/image" Target="../media/image69.png"/><Relationship Id="rId46" Type="http://schemas.openxmlformats.org/officeDocument/2006/relationships/image" Target="../media/image77.png"/><Relationship Id="rId59" Type="http://schemas.openxmlformats.org/officeDocument/2006/relationships/image" Target="../media/image90.png"/><Relationship Id="rId67" Type="http://schemas.openxmlformats.org/officeDocument/2006/relationships/image" Target="../media/image98.png"/><Relationship Id="rId20" Type="http://schemas.openxmlformats.org/officeDocument/2006/relationships/image" Target="../media/image51.png"/><Relationship Id="rId41" Type="http://schemas.openxmlformats.org/officeDocument/2006/relationships/image" Target="../media/image72.png"/><Relationship Id="rId54" Type="http://schemas.openxmlformats.org/officeDocument/2006/relationships/image" Target="../media/image85.png"/><Relationship Id="rId62" Type="http://schemas.openxmlformats.org/officeDocument/2006/relationships/image" Target="../media/image93.png"/><Relationship Id="rId1" Type="http://schemas.openxmlformats.org/officeDocument/2006/relationships/slideLayout" Target="../slideLayouts/slideLayout17.xml"/><Relationship Id="rId6" Type="http://schemas.openxmlformats.org/officeDocument/2006/relationships/image" Target="../media/image37.png"/><Relationship Id="rId15" Type="http://schemas.openxmlformats.org/officeDocument/2006/relationships/image" Target="../media/image46.png"/><Relationship Id="rId23" Type="http://schemas.openxmlformats.org/officeDocument/2006/relationships/image" Target="../media/image54.png"/><Relationship Id="rId28" Type="http://schemas.openxmlformats.org/officeDocument/2006/relationships/image" Target="../media/image59.png"/><Relationship Id="rId36" Type="http://schemas.openxmlformats.org/officeDocument/2006/relationships/image" Target="../media/image67.png"/><Relationship Id="rId49" Type="http://schemas.openxmlformats.org/officeDocument/2006/relationships/image" Target="../media/image80.png"/><Relationship Id="rId57" Type="http://schemas.openxmlformats.org/officeDocument/2006/relationships/image" Target="../media/image88.png"/><Relationship Id="rId10" Type="http://schemas.openxmlformats.org/officeDocument/2006/relationships/image" Target="../media/image41.png"/><Relationship Id="rId31" Type="http://schemas.openxmlformats.org/officeDocument/2006/relationships/image" Target="../media/image62.png"/><Relationship Id="rId44" Type="http://schemas.openxmlformats.org/officeDocument/2006/relationships/image" Target="../media/image75.png"/><Relationship Id="rId52" Type="http://schemas.openxmlformats.org/officeDocument/2006/relationships/image" Target="../media/image83.png"/><Relationship Id="rId60" Type="http://schemas.openxmlformats.org/officeDocument/2006/relationships/image" Target="../media/image91.png"/><Relationship Id="rId65" Type="http://schemas.openxmlformats.org/officeDocument/2006/relationships/image" Target="../media/image96.png"/><Relationship Id="rId4" Type="http://schemas.openxmlformats.org/officeDocument/2006/relationships/image" Target="../media/image35.png"/><Relationship Id="rId9" Type="http://schemas.openxmlformats.org/officeDocument/2006/relationships/image" Target="../media/image40.png"/><Relationship Id="rId13" Type="http://schemas.openxmlformats.org/officeDocument/2006/relationships/image" Target="../media/image44.png"/><Relationship Id="rId18" Type="http://schemas.openxmlformats.org/officeDocument/2006/relationships/image" Target="../media/image49.png"/><Relationship Id="rId39" Type="http://schemas.openxmlformats.org/officeDocument/2006/relationships/image" Target="../media/image70.png"/></Relationships>
</file>

<file path=ppt/slides/_rels/slide5.xml.rels><?xml version="1.0" encoding="UTF-8" standalone="yes"?>
<Relationships xmlns="http://schemas.openxmlformats.org/package/2006/relationships"><Relationship Id="rId3" Type="http://schemas.openxmlformats.org/officeDocument/2006/relationships/image" Target="../media/image210.jpeg"/><Relationship Id="rId2" Type="http://schemas.openxmlformats.org/officeDocument/2006/relationships/notesSlide" Target="../notesSlides/notesSlide5.xml"/><Relationship Id="rId1" Type="http://schemas.openxmlformats.org/officeDocument/2006/relationships/slideLayout" Target="../slideLayouts/slideLayout27.xml"/></Relationships>
</file>

<file path=ppt/slides/_rels/slide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11.jpeg"/><Relationship Id="rId1" Type="http://schemas.openxmlformats.org/officeDocument/2006/relationships/slideLayout" Target="../slideLayouts/slideLayout2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Freeform 25">
            <a:extLst>
              <a:ext uri="{FF2B5EF4-FFF2-40B4-BE49-F238E27FC236}">
                <a16:creationId xmlns:a16="http://schemas.microsoft.com/office/drawing/2014/main" id="{49461470-2C49-0B4A-AFF2-693C58AC2F9F}"/>
              </a:ext>
            </a:extLst>
          </p:cNvPr>
          <p:cNvSpPr/>
          <p:nvPr/>
        </p:nvSpPr>
        <p:spPr>
          <a:xfrm>
            <a:off x="4148152" y="0"/>
            <a:ext cx="4995848" cy="6858000"/>
          </a:xfrm>
          <a:custGeom>
            <a:avLst/>
            <a:gdLst>
              <a:gd name="connsiteX0" fmla="*/ 810930 w 4995848"/>
              <a:gd name="connsiteY0" fmla="*/ 0 h 6857999"/>
              <a:gd name="connsiteX1" fmla="*/ 4995848 w 4995848"/>
              <a:gd name="connsiteY1" fmla="*/ 0 h 6857999"/>
              <a:gd name="connsiteX2" fmla="*/ 4995848 w 4995848"/>
              <a:gd name="connsiteY2" fmla="*/ 6857999 h 6857999"/>
              <a:gd name="connsiteX3" fmla="*/ 810929 w 4995848"/>
              <a:gd name="connsiteY3" fmla="*/ 6857999 h 6857999"/>
              <a:gd name="connsiteX4" fmla="*/ 772675 w 4995848"/>
              <a:gd name="connsiteY4" fmla="*/ 6790558 h 6857999"/>
              <a:gd name="connsiteX5" fmla="*/ 0 w 4995848"/>
              <a:gd name="connsiteY5" fmla="*/ 3429001 h 6857999"/>
              <a:gd name="connsiteX6" fmla="*/ 772675 w 4995848"/>
              <a:gd name="connsiteY6" fmla="*/ 67445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95848" h="6857999">
                <a:moveTo>
                  <a:pt x="810930" y="0"/>
                </a:moveTo>
                <a:lnTo>
                  <a:pt x="4995848" y="0"/>
                </a:lnTo>
                <a:lnTo>
                  <a:pt x="4995848" y="6857999"/>
                </a:lnTo>
                <a:lnTo>
                  <a:pt x="810929" y="6857999"/>
                </a:lnTo>
                <a:lnTo>
                  <a:pt x="772675" y="6790558"/>
                </a:lnTo>
                <a:cubicBezTo>
                  <a:pt x="292599" y="5902709"/>
                  <a:pt x="0" y="4723291"/>
                  <a:pt x="0" y="3429001"/>
                </a:cubicBezTo>
                <a:cubicBezTo>
                  <a:pt x="0" y="2134711"/>
                  <a:pt x="292599" y="955293"/>
                  <a:pt x="772675" y="67445"/>
                </a:cubicBezTo>
                <a:close/>
              </a:path>
            </a:pathLst>
          </a:custGeom>
          <a:solidFill>
            <a:srgbClr val="662F9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Roboto" panose="02000000000000000000" pitchFamily="2" charset="0"/>
            </a:endParaRPr>
          </a:p>
        </p:txBody>
      </p:sp>
      <p:sp>
        <p:nvSpPr>
          <p:cNvPr id="5" name="Text Placeholder 4">
            <a:extLst>
              <a:ext uri="{FF2B5EF4-FFF2-40B4-BE49-F238E27FC236}">
                <a16:creationId xmlns:a16="http://schemas.microsoft.com/office/drawing/2014/main" id="{F3B760C1-7E25-45A7-B891-53C58D074EA2}"/>
              </a:ext>
            </a:extLst>
          </p:cNvPr>
          <p:cNvSpPr>
            <a:spLocks noGrp="1"/>
          </p:cNvSpPr>
          <p:nvPr>
            <p:ph type="body" sz="quarter" idx="4294967295"/>
          </p:nvPr>
        </p:nvSpPr>
        <p:spPr>
          <a:xfrm>
            <a:off x="4786050" y="1637057"/>
            <a:ext cx="3720051" cy="3337560"/>
          </a:xfrm>
          <a:prstGeom prst="rect">
            <a:avLst/>
          </a:prstGeom>
        </p:spPr>
        <p:txBody>
          <a:bodyPr anchor="ctr">
            <a:noAutofit/>
          </a:bodyPr>
          <a:lstStyle/>
          <a:p>
            <a:pPr marL="0" indent="0">
              <a:buNone/>
            </a:pPr>
            <a:r>
              <a:rPr lang="en-US" sz="6000" dirty="0">
                <a:solidFill>
                  <a:schemeClr val="bg1"/>
                </a:solidFill>
                <a:effectLst>
                  <a:outerShdw dist="56557" dir="8100000" algn="tr" rotWithShape="0">
                    <a:srgbClr val="482166"/>
                  </a:outerShdw>
                </a:effectLst>
                <a:latin typeface="Roboto" panose="02000000000000000000" pitchFamily="2" charset="0"/>
                <a:ea typeface="Roboto" panose="02000000000000000000" pitchFamily="2" charset="0"/>
                <a:cs typeface="Roboto" panose="02000000000000000000" pitchFamily="2" charset="0"/>
              </a:rPr>
              <a:t>Celebrate!</a:t>
            </a:r>
          </a:p>
        </p:txBody>
      </p:sp>
      <p:sp>
        <p:nvSpPr>
          <p:cNvPr id="6" name="Title 3">
            <a:extLst>
              <a:ext uri="{FF2B5EF4-FFF2-40B4-BE49-F238E27FC236}">
                <a16:creationId xmlns:a16="http://schemas.microsoft.com/office/drawing/2014/main" id="{B6ADE897-E12C-4A20-B842-CD64CC495BD3}"/>
              </a:ext>
            </a:extLst>
          </p:cNvPr>
          <p:cNvSpPr txBox="1">
            <a:spLocks/>
          </p:cNvSpPr>
          <p:nvPr/>
        </p:nvSpPr>
        <p:spPr>
          <a:xfrm>
            <a:off x="343072" y="341368"/>
            <a:ext cx="2857328" cy="465455"/>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000" b="1" kern="1200">
                <a:solidFill>
                  <a:schemeClr val="bg2">
                    <a:lumMod val="25000"/>
                  </a:schemeClr>
                </a:solidFill>
                <a:latin typeface="Helvetica Neue" panose="02000503000000020004" pitchFamily="2" charset="0"/>
                <a:ea typeface="Helvetica Neue" panose="02000503000000020004" pitchFamily="2" charset="0"/>
                <a:cs typeface="Helvetica Neue" panose="02000503000000020004" pitchFamily="2"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2400" spc="250" dirty="0">
                <a:solidFill>
                  <a:srgbClr val="662F90"/>
                </a:solidFill>
                <a:latin typeface="Roboto" panose="02000000000000000000" pitchFamily="2" charset="0"/>
                <a:ea typeface="Roboto" panose="02000000000000000000" pitchFamily="2" charset="0"/>
                <a:cs typeface="Roboto" panose="02000000000000000000" pitchFamily="2" charset="0"/>
              </a:rPr>
              <a:t>Session 9</a:t>
            </a:r>
            <a:endParaRPr kumimoji="0" lang="en-US" sz="2400" b="1" i="0" u="none" strike="noStrike" kern="1200" cap="none" spc="250" normalizeH="0" baseline="0" noProof="0" dirty="0">
              <a:ln>
                <a:noFill/>
              </a:ln>
              <a:solidFill>
                <a:srgbClr val="662F90"/>
              </a:solidFill>
              <a:effectLst/>
              <a:uLnTx/>
              <a:uFillTx/>
              <a:latin typeface="Roboto" panose="02000000000000000000" pitchFamily="2" charset="0"/>
              <a:ea typeface="Roboto" panose="02000000000000000000" pitchFamily="2" charset="0"/>
              <a:cs typeface="Roboto" panose="02000000000000000000" pitchFamily="2" charset="0"/>
            </a:endParaRPr>
          </a:p>
        </p:txBody>
      </p:sp>
      <p:grpSp>
        <p:nvGrpSpPr>
          <p:cNvPr id="12" name="Group 11">
            <a:extLst>
              <a:ext uri="{FF2B5EF4-FFF2-40B4-BE49-F238E27FC236}">
                <a16:creationId xmlns:a16="http://schemas.microsoft.com/office/drawing/2014/main" id="{8B7D671C-CD33-6207-B5AB-0B575F879DC0}"/>
              </a:ext>
            </a:extLst>
          </p:cNvPr>
          <p:cNvGrpSpPr/>
          <p:nvPr/>
        </p:nvGrpSpPr>
        <p:grpSpPr>
          <a:xfrm>
            <a:off x="329557" y="5696961"/>
            <a:ext cx="8452306" cy="931904"/>
            <a:chOff x="329557" y="5696961"/>
            <a:chExt cx="8452306" cy="931904"/>
          </a:xfrm>
        </p:grpSpPr>
        <p:pic>
          <p:nvPicPr>
            <p:cNvPr id="13" name="Picture 12">
              <a:extLst>
                <a:ext uri="{FF2B5EF4-FFF2-40B4-BE49-F238E27FC236}">
                  <a16:creationId xmlns:a16="http://schemas.microsoft.com/office/drawing/2014/main" id="{7F40F234-12BC-6D17-2B29-5A6BE948427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29557" y="5763699"/>
              <a:ext cx="1474423" cy="822486"/>
            </a:xfrm>
            <a:prstGeom prst="rect">
              <a:avLst/>
            </a:prstGeom>
          </p:spPr>
        </p:pic>
        <p:pic>
          <p:nvPicPr>
            <p:cNvPr id="14" name="Picture 13" descr="A logo with a yellow submarine&#10;&#10;Description automatically generated">
              <a:extLst>
                <a:ext uri="{FF2B5EF4-FFF2-40B4-BE49-F238E27FC236}">
                  <a16:creationId xmlns:a16="http://schemas.microsoft.com/office/drawing/2014/main" id="{25149C30-2E0E-F30E-EBB3-CA8307A485AC}"/>
                </a:ext>
              </a:extLst>
            </p:cNvPr>
            <p:cNvPicPr>
              <a:picLocks noChangeAspect="1"/>
            </p:cNvPicPr>
            <p:nvPr/>
          </p:nvPicPr>
          <p:blipFill>
            <a:blip r:embed="rId4"/>
            <a:stretch>
              <a:fillRect/>
            </a:stretch>
          </p:blipFill>
          <p:spPr>
            <a:xfrm>
              <a:off x="2057901" y="5696961"/>
              <a:ext cx="931627" cy="931904"/>
            </a:xfrm>
            <a:prstGeom prst="rect">
              <a:avLst/>
            </a:prstGeom>
          </p:spPr>
        </p:pic>
        <p:pic>
          <p:nvPicPr>
            <p:cNvPr id="15" name="Picture 14">
              <a:extLst>
                <a:ext uri="{FF2B5EF4-FFF2-40B4-BE49-F238E27FC236}">
                  <a16:creationId xmlns:a16="http://schemas.microsoft.com/office/drawing/2014/main" id="{3CFB1CD8-2EF4-667C-8A3C-0245E87EB78D}"/>
                </a:ext>
              </a:extLst>
            </p:cNvPr>
            <p:cNvPicPr>
              <a:picLocks noChangeAspect="1"/>
            </p:cNvPicPr>
            <p:nvPr/>
          </p:nvPicPr>
          <p:blipFill>
            <a:blip r:embed="rId5"/>
            <a:stretch>
              <a:fillRect/>
            </a:stretch>
          </p:blipFill>
          <p:spPr>
            <a:xfrm>
              <a:off x="5133788" y="5765266"/>
              <a:ext cx="3648075" cy="638175"/>
            </a:xfrm>
            <a:prstGeom prst="rect">
              <a:avLst/>
            </a:prstGeom>
          </p:spPr>
        </p:pic>
      </p:grpSp>
      <p:grpSp>
        <p:nvGrpSpPr>
          <p:cNvPr id="310" name="Group 309">
            <a:extLst>
              <a:ext uri="{FF2B5EF4-FFF2-40B4-BE49-F238E27FC236}">
                <a16:creationId xmlns:a16="http://schemas.microsoft.com/office/drawing/2014/main" id="{F11733B6-CC85-F101-A990-A9BC0819F89C}"/>
              </a:ext>
            </a:extLst>
          </p:cNvPr>
          <p:cNvGrpSpPr/>
          <p:nvPr/>
        </p:nvGrpSpPr>
        <p:grpSpPr>
          <a:xfrm>
            <a:off x="160215" y="2371560"/>
            <a:ext cx="3795371" cy="2114879"/>
            <a:chOff x="990679" y="3780059"/>
            <a:chExt cx="5614679" cy="3128645"/>
          </a:xfrm>
        </p:grpSpPr>
        <p:grpSp>
          <p:nvGrpSpPr>
            <p:cNvPr id="311" name="object 4">
              <a:extLst>
                <a:ext uri="{FF2B5EF4-FFF2-40B4-BE49-F238E27FC236}">
                  <a16:creationId xmlns:a16="http://schemas.microsoft.com/office/drawing/2014/main" id="{64848906-8932-0E87-1C16-DDB70AA4E03D}"/>
                </a:ext>
              </a:extLst>
            </p:cNvPr>
            <p:cNvGrpSpPr/>
            <p:nvPr/>
          </p:nvGrpSpPr>
          <p:grpSpPr>
            <a:xfrm>
              <a:off x="3911790" y="5800991"/>
              <a:ext cx="238760" cy="434975"/>
              <a:chOff x="3911790" y="5800991"/>
              <a:chExt cx="238760" cy="434975"/>
            </a:xfrm>
          </p:grpSpPr>
          <p:sp>
            <p:nvSpPr>
              <p:cNvPr id="547" name="object 5">
                <a:extLst>
                  <a:ext uri="{FF2B5EF4-FFF2-40B4-BE49-F238E27FC236}">
                    <a16:creationId xmlns:a16="http://schemas.microsoft.com/office/drawing/2014/main" id="{7066F534-E4B8-7D6F-431C-EFE4F64EDE37}"/>
                  </a:ext>
                </a:extLst>
              </p:cNvPr>
              <p:cNvSpPr/>
              <p:nvPr/>
            </p:nvSpPr>
            <p:spPr>
              <a:xfrm>
                <a:off x="4038042" y="5967306"/>
                <a:ext cx="78740" cy="28575"/>
              </a:xfrm>
              <a:custGeom>
                <a:avLst/>
                <a:gdLst/>
                <a:ahLst/>
                <a:cxnLst/>
                <a:rect l="l" t="t" r="r" b="b"/>
                <a:pathLst>
                  <a:path w="78739" h="28575">
                    <a:moveTo>
                      <a:pt x="53791" y="0"/>
                    </a:moveTo>
                    <a:lnTo>
                      <a:pt x="14287" y="8030"/>
                    </a:lnTo>
                    <a:lnTo>
                      <a:pt x="0" y="20771"/>
                    </a:lnTo>
                    <a:lnTo>
                      <a:pt x="9283" y="28099"/>
                    </a:lnTo>
                    <a:lnTo>
                      <a:pt x="78486" y="2877"/>
                    </a:lnTo>
                    <a:lnTo>
                      <a:pt x="75937" y="1856"/>
                    </a:lnTo>
                    <a:lnTo>
                      <a:pt x="67902" y="195"/>
                    </a:lnTo>
                    <a:lnTo>
                      <a:pt x="53791" y="0"/>
                    </a:lnTo>
                    <a:close/>
                  </a:path>
                </a:pathLst>
              </a:custGeom>
              <a:solidFill>
                <a:srgbClr val="BA0A7E"/>
              </a:solidFill>
            </p:spPr>
            <p:txBody>
              <a:bodyPr wrap="square" lIns="0" tIns="0" rIns="0" bIns="0" rtlCol="0"/>
              <a:lstStyle/>
              <a:p>
                <a:endParaRPr/>
              </a:p>
            </p:txBody>
          </p:sp>
          <p:pic>
            <p:nvPicPr>
              <p:cNvPr id="548" name="object 6">
                <a:extLst>
                  <a:ext uri="{FF2B5EF4-FFF2-40B4-BE49-F238E27FC236}">
                    <a16:creationId xmlns:a16="http://schemas.microsoft.com/office/drawing/2014/main" id="{E26ADCE7-9FCF-76C8-5693-1D7162990635}"/>
                  </a:ext>
                </a:extLst>
              </p:cNvPr>
              <p:cNvPicPr/>
              <p:nvPr/>
            </p:nvPicPr>
            <p:blipFill>
              <a:blip r:embed="rId6" cstate="print"/>
              <a:stretch>
                <a:fillRect/>
              </a:stretch>
            </p:blipFill>
            <p:spPr>
              <a:xfrm>
                <a:off x="3911790" y="5800991"/>
                <a:ext cx="238683" cy="434481"/>
              </a:xfrm>
              <a:prstGeom prst="rect">
                <a:avLst/>
              </a:prstGeom>
            </p:spPr>
          </p:pic>
          <p:sp>
            <p:nvSpPr>
              <p:cNvPr id="549" name="object 7">
                <a:extLst>
                  <a:ext uri="{FF2B5EF4-FFF2-40B4-BE49-F238E27FC236}">
                    <a16:creationId xmlns:a16="http://schemas.microsoft.com/office/drawing/2014/main" id="{B83BF270-9FD1-91F6-4A23-E7544F5C21E2}"/>
                  </a:ext>
                </a:extLst>
              </p:cNvPr>
              <p:cNvSpPr/>
              <p:nvPr/>
            </p:nvSpPr>
            <p:spPr>
              <a:xfrm>
                <a:off x="4035444" y="5969633"/>
                <a:ext cx="95885" cy="75565"/>
              </a:xfrm>
              <a:custGeom>
                <a:avLst/>
                <a:gdLst/>
                <a:ahLst/>
                <a:cxnLst/>
                <a:rect l="l" t="t" r="r" b="b"/>
                <a:pathLst>
                  <a:path w="95885" h="75564">
                    <a:moveTo>
                      <a:pt x="79890" y="0"/>
                    </a:moveTo>
                    <a:lnTo>
                      <a:pt x="76475" y="374"/>
                    </a:lnTo>
                    <a:lnTo>
                      <a:pt x="70851" y="2968"/>
                    </a:lnTo>
                    <a:lnTo>
                      <a:pt x="59641" y="7072"/>
                    </a:lnTo>
                    <a:lnTo>
                      <a:pt x="39466" y="11976"/>
                    </a:lnTo>
                    <a:lnTo>
                      <a:pt x="24817" y="14277"/>
                    </a:lnTo>
                    <a:lnTo>
                      <a:pt x="6721" y="15840"/>
                    </a:lnTo>
                    <a:lnTo>
                      <a:pt x="3195" y="16827"/>
                    </a:lnTo>
                    <a:lnTo>
                      <a:pt x="563" y="22043"/>
                    </a:lnTo>
                    <a:lnTo>
                      <a:pt x="0" y="30078"/>
                    </a:lnTo>
                    <a:lnTo>
                      <a:pt x="986" y="39596"/>
                    </a:lnTo>
                    <a:lnTo>
                      <a:pt x="39809" y="75031"/>
                    </a:lnTo>
                    <a:lnTo>
                      <a:pt x="65216" y="71077"/>
                    </a:lnTo>
                    <a:lnTo>
                      <a:pt x="85288" y="62781"/>
                    </a:lnTo>
                    <a:lnTo>
                      <a:pt x="95105" y="52958"/>
                    </a:lnTo>
                    <a:lnTo>
                      <a:pt x="95389" y="39835"/>
                    </a:lnTo>
                    <a:lnTo>
                      <a:pt x="91698" y="22683"/>
                    </a:lnTo>
                    <a:lnTo>
                      <a:pt x="85907" y="7430"/>
                    </a:lnTo>
                    <a:lnTo>
                      <a:pt x="79890" y="0"/>
                    </a:lnTo>
                    <a:close/>
                  </a:path>
                </a:pathLst>
              </a:custGeom>
              <a:solidFill>
                <a:srgbClr val="DE007E"/>
              </a:solidFill>
            </p:spPr>
            <p:txBody>
              <a:bodyPr wrap="square" lIns="0" tIns="0" rIns="0" bIns="0" rtlCol="0"/>
              <a:lstStyle/>
              <a:p>
                <a:endParaRPr/>
              </a:p>
            </p:txBody>
          </p:sp>
          <p:sp>
            <p:nvSpPr>
              <p:cNvPr id="550" name="object 8">
                <a:extLst>
                  <a:ext uri="{FF2B5EF4-FFF2-40B4-BE49-F238E27FC236}">
                    <a16:creationId xmlns:a16="http://schemas.microsoft.com/office/drawing/2014/main" id="{46C3C9F7-7D77-C867-42B9-639B1B4840F3}"/>
                  </a:ext>
                </a:extLst>
              </p:cNvPr>
              <p:cNvSpPr/>
              <p:nvPr/>
            </p:nvSpPr>
            <p:spPr>
              <a:xfrm>
                <a:off x="4066273" y="5981331"/>
                <a:ext cx="54610" cy="54610"/>
              </a:xfrm>
              <a:custGeom>
                <a:avLst/>
                <a:gdLst/>
                <a:ahLst/>
                <a:cxnLst/>
                <a:rect l="l" t="t" r="r" b="b"/>
                <a:pathLst>
                  <a:path w="54610" h="54610">
                    <a:moveTo>
                      <a:pt x="54165" y="24028"/>
                    </a:moveTo>
                    <a:lnTo>
                      <a:pt x="48374" y="9715"/>
                    </a:lnTo>
                    <a:lnTo>
                      <a:pt x="37833" y="14122"/>
                    </a:lnTo>
                    <a:lnTo>
                      <a:pt x="40157" y="3200"/>
                    </a:lnTo>
                    <a:lnTo>
                      <a:pt x="25044" y="0"/>
                    </a:lnTo>
                    <a:lnTo>
                      <a:pt x="22288" y="13716"/>
                    </a:lnTo>
                    <a:lnTo>
                      <a:pt x="12217" y="4876"/>
                    </a:lnTo>
                    <a:lnTo>
                      <a:pt x="2298" y="15951"/>
                    </a:lnTo>
                    <a:lnTo>
                      <a:pt x="12192" y="24828"/>
                    </a:lnTo>
                    <a:lnTo>
                      <a:pt x="0" y="29908"/>
                    </a:lnTo>
                    <a:lnTo>
                      <a:pt x="5575" y="43688"/>
                    </a:lnTo>
                    <a:lnTo>
                      <a:pt x="17221" y="38976"/>
                    </a:lnTo>
                    <a:lnTo>
                      <a:pt x="14732" y="51396"/>
                    </a:lnTo>
                    <a:lnTo>
                      <a:pt x="29273" y="54483"/>
                    </a:lnTo>
                    <a:lnTo>
                      <a:pt x="31826" y="42405"/>
                    </a:lnTo>
                    <a:lnTo>
                      <a:pt x="41351" y="50927"/>
                    </a:lnTo>
                    <a:lnTo>
                      <a:pt x="51650" y="39433"/>
                    </a:lnTo>
                    <a:lnTo>
                      <a:pt x="40411" y="29603"/>
                    </a:lnTo>
                    <a:lnTo>
                      <a:pt x="54165" y="24028"/>
                    </a:lnTo>
                    <a:close/>
                  </a:path>
                </a:pathLst>
              </a:custGeom>
              <a:solidFill>
                <a:srgbClr val="F8C9DF"/>
              </a:solidFill>
            </p:spPr>
            <p:txBody>
              <a:bodyPr wrap="square" lIns="0" tIns="0" rIns="0" bIns="0" rtlCol="0"/>
              <a:lstStyle/>
              <a:p>
                <a:endParaRPr/>
              </a:p>
            </p:txBody>
          </p:sp>
        </p:grpSp>
        <p:grpSp>
          <p:nvGrpSpPr>
            <p:cNvPr id="312" name="object 9">
              <a:extLst>
                <a:ext uri="{FF2B5EF4-FFF2-40B4-BE49-F238E27FC236}">
                  <a16:creationId xmlns:a16="http://schemas.microsoft.com/office/drawing/2014/main" id="{CBF86457-C068-B1ED-DB99-6BE6133CDCBF}"/>
                </a:ext>
              </a:extLst>
            </p:cNvPr>
            <p:cNvGrpSpPr/>
            <p:nvPr/>
          </p:nvGrpSpPr>
          <p:grpSpPr>
            <a:xfrm>
              <a:off x="3100793" y="3780059"/>
              <a:ext cx="3504565" cy="3128645"/>
              <a:chOff x="3100793" y="3780059"/>
              <a:chExt cx="3504565" cy="3128645"/>
            </a:xfrm>
          </p:grpSpPr>
          <p:sp>
            <p:nvSpPr>
              <p:cNvPr id="501" name="object 10">
                <a:extLst>
                  <a:ext uri="{FF2B5EF4-FFF2-40B4-BE49-F238E27FC236}">
                    <a16:creationId xmlns:a16="http://schemas.microsoft.com/office/drawing/2014/main" id="{0CE306D0-142E-580D-C4A3-45983B832200}"/>
                  </a:ext>
                </a:extLst>
              </p:cNvPr>
              <p:cNvSpPr/>
              <p:nvPr/>
            </p:nvSpPr>
            <p:spPr>
              <a:xfrm>
                <a:off x="3100793" y="6577124"/>
                <a:ext cx="3277235" cy="331470"/>
              </a:xfrm>
              <a:custGeom>
                <a:avLst/>
                <a:gdLst/>
                <a:ahLst/>
                <a:cxnLst/>
                <a:rect l="l" t="t" r="r" b="b"/>
                <a:pathLst>
                  <a:path w="3277235" h="331470">
                    <a:moveTo>
                      <a:pt x="2288950" y="0"/>
                    </a:moveTo>
                    <a:lnTo>
                      <a:pt x="2229154" y="3"/>
                    </a:lnTo>
                    <a:lnTo>
                      <a:pt x="2170701" y="418"/>
                    </a:lnTo>
                    <a:lnTo>
                      <a:pt x="1968842" y="2957"/>
                    </a:lnTo>
                    <a:lnTo>
                      <a:pt x="1930996" y="3002"/>
                    </a:lnTo>
                    <a:lnTo>
                      <a:pt x="1846072" y="3846"/>
                    </a:lnTo>
                    <a:lnTo>
                      <a:pt x="1771615" y="7222"/>
                    </a:lnTo>
                    <a:lnTo>
                      <a:pt x="1706912" y="12763"/>
                    </a:lnTo>
                    <a:lnTo>
                      <a:pt x="1651251" y="20099"/>
                    </a:lnTo>
                    <a:lnTo>
                      <a:pt x="1603917" y="28864"/>
                    </a:lnTo>
                    <a:lnTo>
                      <a:pt x="1564199" y="38690"/>
                    </a:lnTo>
                    <a:lnTo>
                      <a:pt x="1504752" y="60049"/>
                    </a:lnTo>
                    <a:lnTo>
                      <a:pt x="1467205" y="81234"/>
                    </a:lnTo>
                    <a:lnTo>
                      <a:pt x="1312429" y="81594"/>
                    </a:lnTo>
                    <a:lnTo>
                      <a:pt x="1161236" y="82661"/>
                    </a:lnTo>
                    <a:lnTo>
                      <a:pt x="1014678" y="84416"/>
                    </a:lnTo>
                    <a:lnTo>
                      <a:pt x="873805" y="86839"/>
                    </a:lnTo>
                    <a:lnTo>
                      <a:pt x="739668" y="89911"/>
                    </a:lnTo>
                    <a:lnTo>
                      <a:pt x="613319" y="93613"/>
                    </a:lnTo>
                    <a:lnTo>
                      <a:pt x="495807" y="97925"/>
                    </a:lnTo>
                    <a:lnTo>
                      <a:pt x="440694" y="100303"/>
                    </a:lnTo>
                    <a:lnTo>
                      <a:pt x="388185" y="102827"/>
                    </a:lnTo>
                    <a:lnTo>
                      <a:pt x="338411" y="105494"/>
                    </a:lnTo>
                    <a:lnTo>
                      <a:pt x="291502" y="108302"/>
                    </a:lnTo>
                    <a:lnTo>
                      <a:pt x="247592" y="111247"/>
                    </a:lnTo>
                    <a:lnTo>
                      <a:pt x="206811" y="114328"/>
                    </a:lnTo>
                    <a:lnTo>
                      <a:pt x="135161" y="120887"/>
                    </a:lnTo>
                    <a:lnTo>
                      <a:pt x="77604" y="127959"/>
                    </a:lnTo>
                    <a:lnTo>
                      <a:pt x="35191" y="135525"/>
                    </a:lnTo>
                    <a:lnTo>
                      <a:pt x="0" y="152062"/>
                    </a:lnTo>
                    <a:lnTo>
                      <a:pt x="2363" y="156218"/>
                    </a:lnTo>
                    <a:lnTo>
                      <a:pt x="56493" y="173994"/>
                    </a:lnTo>
                    <a:lnTo>
                      <a:pt x="108185" y="183331"/>
                    </a:lnTo>
                    <a:lnTo>
                      <a:pt x="174634" y="192782"/>
                    </a:lnTo>
                    <a:lnTo>
                      <a:pt x="213003" y="197507"/>
                    </a:lnTo>
                    <a:lnTo>
                      <a:pt x="254595" y="202208"/>
                    </a:lnTo>
                    <a:lnTo>
                      <a:pt x="299253" y="206868"/>
                    </a:lnTo>
                    <a:lnTo>
                      <a:pt x="346822" y="211470"/>
                    </a:lnTo>
                    <a:lnTo>
                      <a:pt x="397146" y="215997"/>
                    </a:lnTo>
                    <a:lnTo>
                      <a:pt x="450071" y="220431"/>
                    </a:lnTo>
                    <a:lnTo>
                      <a:pt x="505439" y="224754"/>
                    </a:lnTo>
                    <a:lnTo>
                      <a:pt x="563095" y="228950"/>
                    </a:lnTo>
                    <a:lnTo>
                      <a:pt x="622885" y="233000"/>
                    </a:lnTo>
                    <a:lnTo>
                      <a:pt x="684651" y="236889"/>
                    </a:lnTo>
                    <a:lnTo>
                      <a:pt x="748238" y="240598"/>
                    </a:lnTo>
                    <a:lnTo>
                      <a:pt x="813492" y="244109"/>
                    </a:lnTo>
                    <a:lnTo>
                      <a:pt x="880255" y="247407"/>
                    </a:lnTo>
                    <a:lnTo>
                      <a:pt x="948373" y="250473"/>
                    </a:lnTo>
                    <a:lnTo>
                      <a:pt x="1017689" y="253289"/>
                    </a:lnTo>
                    <a:lnTo>
                      <a:pt x="1088049" y="255839"/>
                    </a:lnTo>
                    <a:lnTo>
                      <a:pt x="1159295" y="258106"/>
                    </a:lnTo>
                    <a:lnTo>
                      <a:pt x="1231274" y="260071"/>
                    </a:lnTo>
                    <a:lnTo>
                      <a:pt x="1303829" y="261718"/>
                    </a:lnTo>
                    <a:lnTo>
                      <a:pt x="1376804" y="263030"/>
                    </a:lnTo>
                    <a:lnTo>
                      <a:pt x="1450043" y="263988"/>
                    </a:lnTo>
                    <a:lnTo>
                      <a:pt x="1523392" y="264575"/>
                    </a:lnTo>
                    <a:lnTo>
                      <a:pt x="1668516" y="265218"/>
                    </a:lnTo>
                    <a:lnTo>
                      <a:pt x="1725433" y="266392"/>
                    </a:lnTo>
                    <a:lnTo>
                      <a:pt x="1770764" y="268058"/>
                    </a:lnTo>
                    <a:lnTo>
                      <a:pt x="1807827" y="269981"/>
                    </a:lnTo>
                    <a:lnTo>
                      <a:pt x="1870423" y="273649"/>
                    </a:lnTo>
                    <a:lnTo>
                      <a:pt x="1902592" y="274921"/>
                    </a:lnTo>
                    <a:lnTo>
                      <a:pt x="1939765" y="275504"/>
                    </a:lnTo>
                    <a:lnTo>
                      <a:pt x="1985262" y="275160"/>
                    </a:lnTo>
                    <a:lnTo>
                      <a:pt x="2042401" y="273652"/>
                    </a:lnTo>
                    <a:lnTo>
                      <a:pt x="2047722" y="277297"/>
                    </a:lnTo>
                    <a:lnTo>
                      <a:pt x="2053361" y="280574"/>
                    </a:lnTo>
                    <a:lnTo>
                      <a:pt x="2058974" y="284193"/>
                    </a:lnTo>
                    <a:lnTo>
                      <a:pt x="2116093" y="313913"/>
                    </a:lnTo>
                    <a:lnTo>
                      <a:pt x="2164727" y="326973"/>
                    </a:lnTo>
                    <a:lnTo>
                      <a:pt x="2202246" y="325841"/>
                    </a:lnTo>
                    <a:lnTo>
                      <a:pt x="2226017" y="312984"/>
                    </a:lnTo>
                    <a:lnTo>
                      <a:pt x="2229298" y="306464"/>
                    </a:lnTo>
                    <a:lnTo>
                      <a:pt x="2231153" y="297392"/>
                    </a:lnTo>
                    <a:lnTo>
                      <a:pt x="2231863" y="287809"/>
                    </a:lnTo>
                    <a:lnTo>
                      <a:pt x="2231707" y="279761"/>
                    </a:lnTo>
                    <a:lnTo>
                      <a:pt x="2297346" y="290481"/>
                    </a:lnTo>
                    <a:lnTo>
                      <a:pt x="2363463" y="299856"/>
                    </a:lnTo>
                    <a:lnTo>
                      <a:pt x="2429725" y="307927"/>
                    </a:lnTo>
                    <a:lnTo>
                      <a:pt x="2495800" y="314736"/>
                    </a:lnTo>
                    <a:lnTo>
                      <a:pt x="2561356" y="320326"/>
                    </a:lnTo>
                    <a:lnTo>
                      <a:pt x="2626059" y="324738"/>
                    </a:lnTo>
                    <a:lnTo>
                      <a:pt x="2689579" y="328016"/>
                    </a:lnTo>
                    <a:lnTo>
                      <a:pt x="2751582" y="330201"/>
                    </a:lnTo>
                    <a:lnTo>
                      <a:pt x="2811736" y="331335"/>
                    </a:lnTo>
                    <a:lnTo>
                      <a:pt x="2869709" y="331461"/>
                    </a:lnTo>
                    <a:lnTo>
                      <a:pt x="2925168" y="330621"/>
                    </a:lnTo>
                    <a:lnTo>
                      <a:pt x="2977781" y="328857"/>
                    </a:lnTo>
                    <a:lnTo>
                      <a:pt x="3027216" y="326211"/>
                    </a:lnTo>
                    <a:lnTo>
                      <a:pt x="3073140" y="322725"/>
                    </a:lnTo>
                    <a:lnTo>
                      <a:pt x="3115221" y="318442"/>
                    </a:lnTo>
                    <a:lnTo>
                      <a:pt x="3153127" y="313404"/>
                    </a:lnTo>
                    <a:lnTo>
                      <a:pt x="3215082" y="301230"/>
                    </a:lnTo>
                    <a:lnTo>
                      <a:pt x="3256347" y="286542"/>
                    </a:lnTo>
                    <a:lnTo>
                      <a:pt x="3276712" y="247348"/>
                    </a:lnTo>
                    <a:lnTo>
                      <a:pt x="3273698" y="233503"/>
                    </a:lnTo>
                    <a:lnTo>
                      <a:pt x="3231713" y="185105"/>
                    </a:lnTo>
                    <a:lnTo>
                      <a:pt x="3162940" y="150338"/>
                    </a:lnTo>
                    <a:lnTo>
                      <a:pt x="3112320" y="133169"/>
                    </a:lnTo>
                    <a:lnTo>
                      <a:pt x="3049101" y="116571"/>
                    </a:lnTo>
                    <a:lnTo>
                      <a:pt x="2971949" y="100867"/>
                    </a:lnTo>
                    <a:lnTo>
                      <a:pt x="2879532" y="86377"/>
                    </a:lnTo>
                    <a:lnTo>
                      <a:pt x="2770517" y="73424"/>
                    </a:lnTo>
                    <a:lnTo>
                      <a:pt x="2757064" y="58216"/>
                    </a:lnTo>
                    <a:lnTo>
                      <a:pt x="2704554" y="34216"/>
                    </a:lnTo>
                    <a:lnTo>
                      <a:pt x="2667349" y="25099"/>
                    </a:lnTo>
                    <a:lnTo>
                      <a:pt x="2624079" y="17688"/>
                    </a:lnTo>
                    <a:lnTo>
                      <a:pt x="2575670" y="11823"/>
                    </a:lnTo>
                    <a:lnTo>
                      <a:pt x="2523048" y="7340"/>
                    </a:lnTo>
                    <a:lnTo>
                      <a:pt x="2467139" y="4078"/>
                    </a:lnTo>
                    <a:lnTo>
                      <a:pt x="2408869" y="1875"/>
                    </a:lnTo>
                    <a:lnTo>
                      <a:pt x="2349164" y="570"/>
                    </a:lnTo>
                    <a:lnTo>
                      <a:pt x="2288950" y="0"/>
                    </a:lnTo>
                    <a:close/>
                  </a:path>
                </a:pathLst>
              </a:custGeom>
              <a:solidFill>
                <a:srgbClr val="003857">
                  <a:alpha val="11997"/>
                </a:srgbClr>
              </a:solidFill>
            </p:spPr>
            <p:txBody>
              <a:bodyPr wrap="square" lIns="0" tIns="0" rIns="0" bIns="0" rtlCol="0"/>
              <a:lstStyle/>
              <a:p>
                <a:endParaRPr/>
              </a:p>
            </p:txBody>
          </p:sp>
          <p:pic>
            <p:nvPicPr>
              <p:cNvPr id="502" name="object 11">
                <a:extLst>
                  <a:ext uri="{FF2B5EF4-FFF2-40B4-BE49-F238E27FC236}">
                    <a16:creationId xmlns:a16="http://schemas.microsoft.com/office/drawing/2014/main" id="{FD28007E-CABC-ADD9-B765-22115A5D9307}"/>
                  </a:ext>
                </a:extLst>
              </p:cNvPr>
              <p:cNvPicPr/>
              <p:nvPr/>
            </p:nvPicPr>
            <p:blipFill>
              <a:blip r:embed="rId7" cstate="print"/>
              <a:stretch>
                <a:fillRect/>
              </a:stretch>
            </p:blipFill>
            <p:spPr>
              <a:xfrm>
                <a:off x="5816954" y="6547941"/>
                <a:ext cx="205397" cy="182270"/>
              </a:xfrm>
              <a:prstGeom prst="rect">
                <a:avLst/>
              </a:prstGeom>
            </p:spPr>
          </p:pic>
          <p:sp>
            <p:nvSpPr>
              <p:cNvPr id="503" name="object 12">
                <a:extLst>
                  <a:ext uri="{FF2B5EF4-FFF2-40B4-BE49-F238E27FC236}">
                    <a16:creationId xmlns:a16="http://schemas.microsoft.com/office/drawing/2014/main" id="{20727FDC-E5FF-56D7-763D-D5DC7F4F25B2}"/>
                  </a:ext>
                </a:extLst>
              </p:cNvPr>
              <p:cNvSpPr/>
              <p:nvPr/>
            </p:nvSpPr>
            <p:spPr>
              <a:xfrm>
                <a:off x="5066102" y="6499099"/>
                <a:ext cx="369570" cy="137795"/>
              </a:xfrm>
              <a:custGeom>
                <a:avLst/>
                <a:gdLst/>
                <a:ahLst/>
                <a:cxnLst/>
                <a:rect l="l" t="t" r="r" b="b"/>
                <a:pathLst>
                  <a:path w="369570" h="137795">
                    <a:moveTo>
                      <a:pt x="357608" y="0"/>
                    </a:moveTo>
                    <a:lnTo>
                      <a:pt x="206859" y="6108"/>
                    </a:lnTo>
                    <a:lnTo>
                      <a:pt x="169162" y="14151"/>
                    </a:lnTo>
                    <a:lnTo>
                      <a:pt x="118760" y="23714"/>
                    </a:lnTo>
                    <a:lnTo>
                      <a:pt x="67675" y="36919"/>
                    </a:lnTo>
                    <a:lnTo>
                      <a:pt x="27928" y="55892"/>
                    </a:lnTo>
                    <a:lnTo>
                      <a:pt x="8284" y="77959"/>
                    </a:lnTo>
                    <a:lnTo>
                      <a:pt x="0" y="102638"/>
                    </a:lnTo>
                    <a:lnTo>
                      <a:pt x="3581" y="124197"/>
                    </a:lnTo>
                    <a:lnTo>
                      <a:pt x="19534" y="136905"/>
                    </a:lnTo>
                    <a:lnTo>
                      <a:pt x="45055" y="137764"/>
                    </a:lnTo>
                    <a:lnTo>
                      <a:pt x="96481" y="135670"/>
                    </a:lnTo>
                    <a:lnTo>
                      <a:pt x="163143" y="131346"/>
                    </a:lnTo>
                    <a:lnTo>
                      <a:pt x="234371" y="125513"/>
                    </a:lnTo>
                    <a:lnTo>
                      <a:pt x="299498" y="118891"/>
                    </a:lnTo>
                    <a:lnTo>
                      <a:pt x="347854" y="112204"/>
                    </a:lnTo>
                    <a:lnTo>
                      <a:pt x="369566" y="85778"/>
                    </a:lnTo>
                    <a:lnTo>
                      <a:pt x="365447" y="49704"/>
                    </a:lnTo>
                    <a:lnTo>
                      <a:pt x="360198" y="15321"/>
                    </a:lnTo>
                    <a:lnTo>
                      <a:pt x="357608" y="0"/>
                    </a:lnTo>
                    <a:close/>
                  </a:path>
                </a:pathLst>
              </a:custGeom>
              <a:solidFill>
                <a:srgbClr val="3A5560"/>
              </a:solidFill>
            </p:spPr>
            <p:txBody>
              <a:bodyPr wrap="square" lIns="0" tIns="0" rIns="0" bIns="0" rtlCol="0"/>
              <a:lstStyle/>
              <a:p>
                <a:endParaRPr/>
              </a:p>
            </p:txBody>
          </p:sp>
          <p:sp>
            <p:nvSpPr>
              <p:cNvPr id="504" name="object 13">
                <a:extLst>
                  <a:ext uri="{FF2B5EF4-FFF2-40B4-BE49-F238E27FC236}">
                    <a16:creationId xmlns:a16="http://schemas.microsoft.com/office/drawing/2014/main" id="{3D4D5BA9-1EC4-5CAD-7DBE-DAEE8B87FA35}"/>
                  </a:ext>
                </a:extLst>
              </p:cNvPr>
              <p:cNvSpPr/>
              <p:nvPr/>
            </p:nvSpPr>
            <p:spPr>
              <a:xfrm>
                <a:off x="5065643" y="6602593"/>
                <a:ext cx="310515" cy="35560"/>
              </a:xfrm>
              <a:custGeom>
                <a:avLst/>
                <a:gdLst/>
                <a:ahLst/>
                <a:cxnLst/>
                <a:rect l="l" t="t" r="r" b="b"/>
                <a:pathLst>
                  <a:path w="310514" h="35559">
                    <a:moveTo>
                      <a:pt x="309956" y="0"/>
                    </a:moveTo>
                    <a:lnTo>
                      <a:pt x="170326" y="15401"/>
                    </a:lnTo>
                    <a:lnTo>
                      <a:pt x="95032" y="23248"/>
                    </a:lnTo>
                    <a:lnTo>
                      <a:pt x="58197" y="25983"/>
                    </a:lnTo>
                    <a:lnTo>
                      <a:pt x="33947" y="26047"/>
                    </a:lnTo>
                    <a:lnTo>
                      <a:pt x="15057" y="22503"/>
                    </a:lnTo>
                    <a:lnTo>
                      <a:pt x="4902" y="15238"/>
                    </a:lnTo>
                    <a:lnTo>
                      <a:pt x="785" y="8075"/>
                    </a:lnTo>
                    <a:lnTo>
                      <a:pt x="12" y="4838"/>
                    </a:lnTo>
                    <a:lnTo>
                      <a:pt x="0" y="14897"/>
                    </a:lnTo>
                    <a:lnTo>
                      <a:pt x="3035" y="21081"/>
                    </a:lnTo>
                    <a:lnTo>
                      <a:pt x="6070" y="27266"/>
                    </a:lnTo>
                    <a:lnTo>
                      <a:pt x="10147" y="32486"/>
                    </a:lnTo>
                    <a:lnTo>
                      <a:pt x="22136" y="35140"/>
                    </a:lnTo>
                    <a:lnTo>
                      <a:pt x="74025" y="34326"/>
                    </a:lnTo>
                    <a:lnTo>
                      <a:pt x="169571" y="28400"/>
                    </a:lnTo>
                    <a:lnTo>
                      <a:pt x="261539" y="21678"/>
                    </a:lnTo>
                    <a:lnTo>
                      <a:pt x="302691" y="18478"/>
                    </a:lnTo>
                    <a:lnTo>
                      <a:pt x="309956" y="0"/>
                    </a:lnTo>
                    <a:close/>
                  </a:path>
                </a:pathLst>
              </a:custGeom>
              <a:solidFill>
                <a:srgbClr val="003857"/>
              </a:solidFill>
            </p:spPr>
            <p:txBody>
              <a:bodyPr wrap="square" lIns="0" tIns="0" rIns="0" bIns="0" rtlCol="0"/>
              <a:lstStyle/>
              <a:p>
                <a:endParaRPr/>
              </a:p>
            </p:txBody>
          </p:sp>
          <p:sp>
            <p:nvSpPr>
              <p:cNvPr id="505" name="object 14">
                <a:extLst>
                  <a:ext uri="{FF2B5EF4-FFF2-40B4-BE49-F238E27FC236}">
                    <a16:creationId xmlns:a16="http://schemas.microsoft.com/office/drawing/2014/main" id="{472BDBF6-5CED-5F75-503E-40215C9B9698}"/>
                  </a:ext>
                </a:extLst>
              </p:cNvPr>
              <p:cNvSpPr/>
              <p:nvPr/>
            </p:nvSpPr>
            <p:spPr>
              <a:xfrm>
                <a:off x="5383997" y="6514403"/>
                <a:ext cx="393065" cy="147320"/>
              </a:xfrm>
              <a:custGeom>
                <a:avLst/>
                <a:gdLst/>
                <a:ahLst/>
                <a:cxnLst/>
                <a:rect l="l" t="t" r="r" b="b"/>
                <a:pathLst>
                  <a:path w="393064" h="147320">
                    <a:moveTo>
                      <a:pt x="368234" y="0"/>
                    </a:moveTo>
                    <a:lnTo>
                      <a:pt x="235799" y="2082"/>
                    </a:lnTo>
                    <a:lnTo>
                      <a:pt x="196574" y="13296"/>
                    </a:lnTo>
                    <a:lnTo>
                      <a:pt x="143884" y="25071"/>
                    </a:lnTo>
                    <a:lnTo>
                      <a:pt x="88682" y="37044"/>
                    </a:lnTo>
                    <a:lnTo>
                      <a:pt x="41920" y="48853"/>
                    </a:lnTo>
                    <a:lnTo>
                      <a:pt x="883" y="82663"/>
                    </a:lnTo>
                    <a:lnTo>
                      <a:pt x="0" y="111656"/>
                    </a:lnTo>
                    <a:lnTo>
                      <a:pt x="11282" y="136542"/>
                    </a:lnTo>
                    <a:lnTo>
                      <a:pt x="34110" y="146748"/>
                    </a:lnTo>
                    <a:lnTo>
                      <a:pt x="71242" y="145053"/>
                    </a:lnTo>
                    <a:lnTo>
                      <a:pt x="128674" y="141440"/>
                    </a:lnTo>
                    <a:lnTo>
                      <a:pt x="197043" y="136446"/>
                    </a:lnTo>
                    <a:lnTo>
                      <a:pt x="266987" y="130612"/>
                    </a:lnTo>
                    <a:lnTo>
                      <a:pt x="329143" y="124477"/>
                    </a:lnTo>
                    <a:lnTo>
                      <a:pt x="374150" y="118580"/>
                    </a:lnTo>
                    <a:lnTo>
                      <a:pt x="392644" y="113461"/>
                    </a:lnTo>
                    <a:lnTo>
                      <a:pt x="391616" y="89748"/>
                    </a:lnTo>
                    <a:lnTo>
                      <a:pt x="382916" y="51411"/>
                    </a:lnTo>
                    <a:lnTo>
                      <a:pt x="372977" y="15733"/>
                    </a:lnTo>
                    <a:lnTo>
                      <a:pt x="368234" y="0"/>
                    </a:lnTo>
                    <a:close/>
                  </a:path>
                </a:pathLst>
              </a:custGeom>
              <a:solidFill>
                <a:srgbClr val="425F6B"/>
              </a:solidFill>
            </p:spPr>
            <p:txBody>
              <a:bodyPr wrap="square" lIns="0" tIns="0" rIns="0" bIns="0" rtlCol="0"/>
              <a:lstStyle/>
              <a:p>
                <a:endParaRPr/>
              </a:p>
            </p:txBody>
          </p:sp>
          <p:sp>
            <p:nvSpPr>
              <p:cNvPr id="506" name="object 15">
                <a:extLst>
                  <a:ext uri="{FF2B5EF4-FFF2-40B4-BE49-F238E27FC236}">
                    <a16:creationId xmlns:a16="http://schemas.microsoft.com/office/drawing/2014/main" id="{5E353B61-3F24-1F90-EABB-5FEAA42680E1}"/>
                  </a:ext>
                </a:extLst>
              </p:cNvPr>
              <p:cNvSpPr/>
              <p:nvPr/>
            </p:nvSpPr>
            <p:spPr>
              <a:xfrm>
                <a:off x="5221078" y="5470947"/>
                <a:ext cx="541020" cy="1066165"/>
              </a:xfrm>
              <a:custGeom>
                <a:avLst/>
                <a:gdLst/>
                <a:ahLst/>
                <a:cxnLst/>
                <a:rect l="l" t="t" r="r" b="b"/>
                <a:pathLst>
                  <a:path w="541020" h="1066165">
                    <a:moveTo>
                      <a:pt x="46162" y="0"/>
                    </a:moveTo>
                    <a:lnTo>
                      <a:pt x="18161" y="250169"/>
                    </a:lnTo>
                    <a:lnTo>
                      <a:pt x="4170" y="397586"/>
                    </a:lnTo>
                    <a:lnTo>
                      <a:pt x="0" y="499873"/>
                    </a:lnTo>
                    <a:lnTo>
                      <a:pt x="1458" y="614654"/>
                    </a:lnTo>
                    <a:lnTo>
                      <a:pt x="3445" y="684553"/>
                    </a:lnTo>
                    <a:lnTo>
                      <a:pt x="6378" y="752764"/>
                    </a:lnTo>
                    <a:lnTo>
                      <a:pt x="10051" y="817430"/>
                    </a:lnTo>
                    <a:lnTo>
                      <a:pt x="14254" y="876693"/>
                    </a:lnTo>
                    <a:lnTo>
                      <a:pt x="18778" y="928696"/>
                    </a:lnTo>
                    <a:lnTo>
                      <a:pt x="23415" y="971581"/>
                    </a:lnTo>
                    <a:lnTo>
                      <a:pt x="32192" y="1022565"/>
                    </a:lnTo>
                    <a:lnTo>
                      <a:pt x="86517" y="1042604"/>
                    </a:lnTo>
                    <a:lnTo>
                      <a:pt x="121600" y="1044917"/>
                    </a:lnTo>
                    <a:lnTo>
                      <a:pt x="154814" y="1042844"/>
                    </a:lnTo>
                    <a:lnTo>
                      <a:pt x="185932" y="1038282"/>
                    </a:lnTo>
                    <a:lnTo>
                      <a:pt x="208983" y="1033720"/>
                    </a:lnTo>
                    <a:lnTo>
                      <a:pt x="217993" y="1031646"/>
                    </a:lnTo>
                    <a:lnTo>
                      <a:pt x="199043" y="905560"/>
                    </a:lnTo>
                    <a:lnTo>
                      <a:pt x="189312" y="826296"/>
                    </a:lnTo>
                    <a:lnTo>
                      <a:pt x="185727" y="760344"/>
                    </a:lnTo>
                    <a:lnTo>
                      <a:pt x="185215" y="674192"/>
                    </a:lnTo>
                    <a:lnTo>
                      <a:pt x="189051" y="553268"/>
                    </a:lnTo>
                    <a:lnTo>
                      <a:pt x="197489" y="426873"/>
                    </a:lnTo>
                    <a:lnTo>
                      <a:pt x="205928" y="327332"/>
                    </a:lnTo>
                    <a:lnTo>
                      <a:pt x="209764" y="286969"/>
                    </a:lnTo>
                    <a:lnTo>
                      <a:pt x="232239" y="505719"/>
                    </a:lnTo>
                    <a:lnTo>
                      <a:pt x="247116" y="632607"/>
                    </a:lnTo>
                    <a:lnTo>
                      <a:pt x="261043" y="716206"/>
                    </a:lnTo>
                    <a:lnTo>
                      <a:pt x="280668" y="805091"/>
                    </a:lnTo>
                    <a:lnTo>
                      <a:pt x="305755" y="899352"/>
                    </a:lnTo>
                    <a:lnTo>
                      <a:pt x="331700" y="979101"/>
                    </a:lnTo>
                    <a:lnTo>
                      <a:pt x="352020" y="1034307"/>
                    </a:lnTo>
                    <a:lnTo>
                      <a:pt x="391279" y="1062744"/>
                    </a:lnTo>
                    <a:lnTo>
                      <a:pt x="412857" y="1066049"/>
                    </a:lnTo>
                    <a:lnTo>
                      <a:pt x="435077" y="1065484"/>
                    </a:lnTo>
                    <a:lnTo>
                      <a:pt x="502849" y="1055253"/>
                    </a:lnTo>
                    <a:lnTo>
                      <a:pt x="540675" y="1039329"/>
                    </a:lnTo>
                    <a:lnTo>
                      <a:pt x="514346" y="917749"/>
                    </a:lnTo>
                    <a:lnTo>
                      <a:pt x="498824" y="842070"/>
                    </a:lnTo>
                    <a:lnTo>
                      <a:pt x="488038" y="780654"/>
                    </a:lnTo>
                    <a:lnTo>
                      <a:pt x="475918" y="701865"/>
                    </a:lnTo>
                    <a:lnTo>
                      <a:pt x="462589" y="510210"/>
                    </a:lnTo>
                    <a:lnTo>
                      <a:pt x="465459" y="301636"/>
                    </a:lnTo>
                    <a:lnTo>
                      <a:pt x="474521" y="134035"/>
                    </a:lnTo>
                    <a:lnTo>
                      <a:pt x="479766" y="65303"/>
                    </a:lnTo>
                    <a:lnTo>
                      <a:pt x="46162" y="0"/>
                    </a:lnTo>
                    <a:close/>
                  </a:path>
                </a:pathLst>
              </a:custGeom>
              <a:solidFill>
                <a:srgbClr val="B3B2B2"/>
              </a:solidFill>
            </p:spPr>
            <p:txBody>
              <a:bodyPr wrap="square" lIns="0" tIns="0" rIns="0" bIns="0" rtlCol="0"/>
              <a:lstStyle/>
              <a:p>
                <a:endParaRPr/>
              </a:p>
            </p:txBody>
          </p:sp>
          <p:sp>
            <p:nvSpPr>
              <p:cNvPr id="507" name="object 16">
                <a:extLst>
                  <a:ext uri="{FF2B5EF4-FFF2-40B4-BE49-F238E27FC236}">
                    <a16:creationId xmlns:a16="http://schemas.microsoft.com/office/drawing/2014/main" id="{AE56B3FB-4F09-BC4F-3C73-15DB0C7E8CC6}"/>
                  </a:ext>
                </a:extLst>
              </p:cNvPr>
              <p:cNvSpPr/>
              <p:nvPr/>
            </p:nvSpPr>
            <p:spPr>
              <a:xfrm>
                <a:off x="5228918" y="4783444"/>
                <a:ext cx="496570" cy="848994"/>
              </a:xfrm>
              <a:custGeom>
                <a:avLst/>
                <a:gdLst/>
                <a:ahLst/>
                <a:cxnLst/>
                <a:rect l="l" t="t" r="r" b="b"/>
                <a:pathLst>
                  <a:path w="496570" h="848995">
                    <a:moveTo>
                      <a:pt x="451167" y="816308"/>
                    </a:moveTo>
                    <a:lnTo>
                      <a:pt x="177380" y="816308"/>
                    </a:lnTo>
                    <a:lnTo>
                      <a:pt x="177863" y="829986"/>
                    </a:lnTo>
                    <a:lnTo>
                      <a:pt x="182829" y="835383"/>
                    </a:lnTo>
                    <a:lnTo>
                      <a:pt x="313547" y="848072"/>
                    </a:lnTo>
                    <a:lnTo>
                      <a:pt x="394079" y="848969"/>
                    </a:lnTo>
                    <a:lnTo>
                      <a:pt x="434794" y="844670"/>
                    </a:lnTo>
                    <a:lnTo>
                      <a:pt x="446062" y="841771"/>
                    </a:lnTo>
                    <a:lnTo>
                      <a:pt x="451167" y="816308"/>
                    </a:lnTo>
                    <a:close/>
                  </a:path>
                  <a:path w="496570" h="848995">
                    <a:moveTo>
                      <a:pt x="51295" y="43310"/>
                    </a:moveTo>
                    <a:lnTo>
                      <a:pt x="25404" y="52445"/>
                    </a:lnTo>
                    <a:lnTo>
                      <a:pt x="11431" y="57815"/>
                    </a:lnTo>
                    <a:lnTo>
                      <a:pt x="4566" y="61510"/>
                    </a:lnTo>
                    <a:lnTo>
                      <a:pt x="0" y="65624"/>
                    </a:lnTo>
                    <a:lnTo>
                      <a:pt x="3977" y="83657"/>
                    </a:lnTo>
                    <a:lnTo>
                      <a:pt x="19517" y="124817"/>
                    </a:lnTo>
                    <a:lnTo>
                      <a:pt x="39983" y="181717"/>
                    </a:lnTo>
                    <a:lnTo>
                      <a:pt x="58735" y="246968"/>
                    </a:lnTo>
                    <a:lnTo>
                      <a:pt x="69138" y="313185"/>
                    </a:lnTo>
                    <a:lnTo>
                      <a:pt x="61179" y="433550"/>
                    </a:lnTo>
                    <a:lnTo>
                      <a:pt x="37142" y="593980"/>
                    </a:lnTo>
                    <a:lnTo>
                      <a:pt x="11851" y="734339"/>
                    </a:lnTo>
                    <a:lnTo>
                      <a:pt x="126" y="794489"/>
                    </a:lnTo>
                    <a:lnTo>
                      <a:pt x="31883" y="805030"/>
                    </a:lnTo>
                    <a:lnTo>
                      <a:pt x="77022" y="816417"/>
                    </a:lnTo>
                    <a:lnTo>
                      <a:pt x="125299" y="825702"/>
                    </a:lnTo>
                    <a:lnTo>
                      <a:pt x="166471" y="829935"/>
                    </a:lnTo>
                    <a:lnTo>
                      <a:pt x="170738" y="826354"/>
                    </a:lnTo>
                    <a:lnTo>
                      <a:pt x="177380" y="816308"/>
                    </a:lnTo>
                    <a:lnTo>
                      <a:pt x="451167" y="816308"/>
                    </a:lnTo>
                    <a:lnTo>
                      <a:pt x="478120" y="681886"/>
                    </a:lnTo>
                    <a:lnTo>
                      <a:pt x="493452" y="583055"/>
                    </a:lnTo>
                    <a:lnTo>
                      <a:pt x="496239" y="504295"/>
                    </a:lnTo>
                    <a:lnTo>
                      <a:pt x="490664" y="404625"/>
                    </a:lnTo>
                    <a:lnTo>
                      <a:pt x="483891" y="347384"/>
                    </a:lnTo>
                    <a:lnTo>
                      <a:pt x="471978" y="287373"/>
                    </a:lnTo>
                    <a:lnTo>
                      <a:pt x="456391" y="227105"/>
                    </a:lnTo>
                    <a:lnTo>
                      <a:pt x="438601" y="169096"/>
                    </a:lnTo>
                    <a:lnTo>
                      <a:pt x="420076" y="115859"/>
                    </a:lnTo>
                    <a:lnTo>
                      <a:pt x="409255" y="87912"/>
                    </a:lnTo>
                    <a:lnTo>
                      <a:pt x="236410" y="87912"/>
                    </a:lnTo>
                    <a:lnTo>
                      <a:pt x="122059" y="87087"/>
                    </a:lnTo>
                    <a:lnTo>
                      <a:pt x="51295" y="43310"/>
                    </a:lnTo>
                    <a:close/>
                  </a:path>
                  <a:path w="496570" h="848995">
                    <a:moveTo>
                      <a:pt x="356321" y="0"/>
                    </a:moveTo>
                    <a:lnTo>
                      <a:pt x="341512" y="104"/>
                    </a:lnTo>
                    <a:lnTo>
                      <a:pt x="328793" y="628"/>
                    </a:lnTo>
                    <a:lnTo>
                      <a:pt x="323392" y="942"/>
                    </a:lnTo>
                    <a:lnTo>
                      <a:pt x="236410" y="87912"/>
                    </a:lnTo>
                    <a:lnTo>
                      <a:pt x="409255" y="87912"/>
                    </a:lnTo>
                    <a:lnTo>
                      <a:pt x="386694" y="33766"/>
                    </a:lnTo>
                    <a:lnTo>
                      <a:pt x="356321" y="0"/>
                    </a:lnTo>
                    <a:close/>
                  </a:path>
                </a:pathLst>
              </a:custGeom>
              <a:solidFill>
                <a:srgbClr val="DCF0F7"/>
              </a:solidFill>
            </p:spPr>
            <p:txBody>
              <a:bodyPr wrap="square" lIns="0" tIns="0" rIns="0" bIns="0" rtlCol="0"/>
              <a:lstStyle/>
              <a:p>
                <a:endParaRPr/>
              </a:p>
            </p:txBody>
          </p:sp>
          <p:sp>
            <p:nvSpPr>
              <p:cNvPr id="508" name="object 17">
                <a:extLst>
                  <a:ext uri="{FF2B5EF4-FFF2-40B4-BE49-F238E27FC236}">
                    <a16:creationId xmlns:a16="http://schemas.microsoft.com/office/drawing/2014/main" id="{A95BD649-024B-24B9-DDFB-0E8AE9BF2129}"/>
                  </a:ext>
                </a:extLst>
              </p:cNvPr>
              <p:cNvSpPr/>
              <p:nvPr/>
            </p:nvSpPr>
            <p:spPr>
              <a:xfrm>
                <a:off x="5335968" y="4826228"/>
                <a:ext cx="338455" cy="807085"/>
              </a:xfrm>
              <a:custGeom>
                <a:avLst/>
                <a:gdLst/>
                <a:ahLst/>
                <a:cxnLst/>
                <a:rect l="l" t="t" r="r" b="b"/>
                <a:pathLst>
                  <a:path w="338454" h="807085">
                    <a:moveTo>
                      <a:pt x="59867" y="305739"/>
                    </a:moveTo>
                    <a:lnTo>
                      <a:pt x="57238" y="251079"/>
                    </a:lnTo>
                    <a:lnTo>
                      <a:pt x="48844" y="186486"/>
                    </a:lnTo>
                    <a:lnTo>
                      <a:pt x="37846" y="127685"/>
                    </a:lnTo>
                    <a:lnTo>
                      <a:pt x="28244" y="84721"/>
                    </a:lnTo>
                    <a:lnTo>
                      <a:pt x="24053" y="67678"/>
                    </a:lnTo>
                    <a:lnTo>
                      <a:pt x="17272" y="69215"/>
                    </a:lnTo>
                    <a:lnTo>
                      <a:pt x="21386" y="86207"/>
                    </a:lnTo>
                    <a:lnTo>
                      <a:pt x="30861" y="129032"/>
                    </a:lnTo>
                    <a:lnTo>
                      <a:pt x="41808" y="187642"/>
                    </a:lnTo>
                    <a:lnTo>
                      <a:pt x="50342" y="251980"/>
                    </a:lnTo>
                    <a:lnTo>
                      <a:pt x="52959" y="304330"/>
                    </a:lnTo>
                    <a:lnTo>
                      <a:pt x="52108" y="362788"/>
                    </a:lnTo>
                    <a:lnTo>
                      <a:pt x="48450" y="425043"/>
                    </a:lnTo>
                    <a:lnTo>
                      <a:pt x="42672" y="488759"/>
                    </a:lnTo>
                    <a:lnTo>
                      <a:pt x="35445" y="551586"/>
                    </a:lnTo>
                    <a:lnTo>
                      <a:pt x="27470" y="611200"/>
                    </a:lnTo>
                    <a:lnTo>
                      <a:pt x="19405" y="665251"/>
                    </a:lnTo>
                    <a:lnTo>
                      <a:pt x="11950" y="711428"/>
                    </a:lnTo>
                    <a:lnTo>
                      <a:pt x="0" y="779297"/>
                    </a:lnTo>
                    <a:lnTo>
                      <a:pt x="6946" y="779691"/>
                    </a:lnTo>
                    <a:lnTo>
                      <a:pt x="18884" y="713232"/>
                    </a:lnTo>
                    <a:lnTo>
                      <a:pt x="26339" y="667816"/>
                    </a:lnTo>
                    <a:lnTo>
                      <a:pt x="34404" y="614451"/>
                    </a:lnTo>
                    <a:lnTo>
                      <a:pt x="42379" y="555358"/>
                    </a:lnTo>
                    <a:lnTo>
                      <a:pt x="49606" y="492721"/>
                    </a:lnTo>
                    <a:lnTo>
                      <a:pt x="55372" y="428777"/>
                    </a:lnTo>
                    <a:lnTo>
                      <a:pt x="59029" y="365709"/>
                    </a:lnTo>
                    <a:lnTo>
                      <a:pt x="59867" y="305739"/>
                    </a:lnTo>
                    <a:close/>
                  </a:path>
                  <a:path w="338454" h="807085">
                    <a:moveTo>
                      <a:pt x="175577" y="437629"/>
                    </a:moveTo>
                    <a:lnTo>
                      <a:pt x="174409" y="364896"/>
                    </a:lnTo>
                    <a:lnTo>
                      <a:pt x="171716" y="299440"/>
                    </a:lnTo>
                    <a:lnTo>
                      <a:pt x="166509" y="235953"/>
                    </a:lnTo>
                    <a:lnTo>
                      <a:pt x="157810" y="173215"/>
                    </a:lnTo>
                    <a:lnTo>
                      <a:pt x="147396" y="109359"/>
                    </a:lnTo>
                    <a:lnTo>
                      <a:pt x="134823" y="38963"/>
                    </a:lnTo>
                    <a:lnTo>
                      <a:pt x="127990" y="40246"/>
                    </a:lnTo>
                    <a:lnTo>
                      <a:pt x="140538" y="110490"/>
                    </a:lnTo>
                    <a:lnTo>
                      <a:pt x="150939" y="174205"/>
                    </a:lnTo>
                    <a:lnTo>
                      <a:pt x="159613" y="236753"/>
                    </a:lnTo>
                    <a:lnTo>
                      <a:pt x="164782" y="299948"/>
                    </a:lnTo>
                    <a:lnTo>
                      <a:pt x="167462" y="365137"/>
                    </a:lnTo>
                    <a:lnTo>
                      <a:pt x="168478" y="416344"/>
                    </a:lnTo>
                    <a:lnTo>
                      <a:pt x="168630" y="437565"/>
                    </a:lnTo>
                    <a:lnTo>
                      <a:pt x="159867" y="564680"/>
                    </a:lnTo>
                    <a:lnTo>
                      <a:pt x="149428" y="706031"/>
                    </a:lnTo>
                    <a:lnTo>
                      <a:pt x="144678" y="763930"/>
                    </a:lnTo>
                    <a:lnTo>
                      <a:pt x="141046" y="800074"/>
                    </a:lnTo>
                    <a:lnTo>
                      <a:pt x="148526" y="801217"/>
                    </a:lnTo>
                    <a:lnTo>
                      <a:pt x="152146" y="764895"/>
                    </a:lnTo>
                    <a:lnTo>
                      <a:pt x="156845" y="706805"/>
                    </a:lnTo>
                    <a:lnTo>
                      <a:pt x="167055" y="565061"/>
                    </a:lnTo>
                    <a:lnTo>
                      <a:pt x="175577" y="437629"/>
                    </a:lnTo>
                    <a:close/>
                  </a:path>
                  <a:path w="338454" h="807085">
                    <a:moveTo>
                      <a:pt x="219341" y="356400"/>
                    </a:moveTo>
                    <a:lnTo>
                      <a:pt x="218541" y="305638"/>
                    </a:lnTo>
                    <a:lnTo>
                      <a:pt x="216281" y="263194"/>
                    </a:lnTo>
                    <a:lnTo>
                      <a:pt x="209334" y="198234"/>
                    </a:lnTo>
                    <a:lnTo>
                      <a:pt x="200520" y="136550"/>
                    </a:lnTo>
                    <a:lnTo>
                      <a:pt x="191782" y="84480"/>
                    </a:lnTo>
                    <a:lnTo>
                      <a:pt x="182295" y="34366"/>
                    </a:lnTo>
                    <a:lnTo>
                      <a:pt x="175488" y="35775"/>
                    </a:lnTo>
                    <a:lnTo>
                      <a:pt x="178257" y="49669"/>
                    </a:lnTo>
                    <a:lnTo>
                      <a:pt x="184950" y="85712"/>
                    </a:lnTo>
                    <a:lnTo>
                      <a:pt x="193649" y="137604"/>
                    </a:lnTo>
                    <a:lnTo>
                      <a:pt x="202425" y="199059"/>
                    </a:lnTo>
                    <a:lnTo>
                      <a:pt x="209346" y="263766"/>
                    </a:lnTo>
                    <a:lnTo>
                      <a:pt x="211594" y="306044"/>
                    </a:lnTo>
                    <a:lnTo>
                      <a:pt x="212382" y="356654"/>
                    </a:lnTo>
                    <a:lnTo>
                      <a:pt x="212001" y="412445"/>
                    </a:lnTo>
                    <a:lnTo>
                      <a:pt x="210781" y="470192"/>
                    </a:lnTo>
                    <a:lnTo>
                      <a:pt x="208991" y="526745"/>
                    </a:lnTo>
                    <a:lnTo>
                      <a:pt x="206971" y="578891"/>
                    </a:lnTo>
                    <a:lnTo>
                      <a:pt x="203403" y="657225"/>
                    </a:lnTo>
                    <a:lnTo>
                      <a:pt x="193751" y="804379"/>
                    </a:lnTo>
                    <a:lnTo>
                      <a:pt x="200787" y="804824"/>
                    </a:lnTo>
                    <a:lnTo>
                      <a:pt x="210337" y="657555"/>
                    </a:lnTo>
                    <a:lnTo>
                      <a:pt x="213918" y="579094"/>
                    </a:lnTo>
                    <a:lnTo>
                      <a:pt x="215950" y="526859"/>
                    </a:lnTo>
                    <a:lnTo>
                      <a:pt x="217728" y="470204"/>
                    </a:lnTo>
                    <a:lnTo>
                      <a:pt x="218960" y="412318"/>
                    </a:lnTo>
                    <a:lnTo>
                      <a:pt x="219341" y="356400"/>
                    </a:lnTo>
                    <a:close/>
                  </a:path>
                  <a:path w="338454" h="807085">
                    <a:moveTo>
                      <a:pt x="243522" y="347789"/>
                    </a:moveTo>
                    <a:lnTo>
                      <a:pt x="242887" y="296227"/>
                    </a:lnTo>
                    <a:lnTo>
                      <a:pt x="241160" y="252082"/>
                    </a:lnTo>
                    <a:lnTo>
                      <a:pt x="233553" y="171704"/>
                    </a:lnTo>
                    <a:lnTo>
                      <a:pt x="222529" y="102616"/>
                    </a:lnTo>
                    <a:lnTo>
                      <a:pt x="210997" y="48501"/>
                    </a:lnTo>
                    <a:lnTo>
                      <a:pt x="197993" y="0"/>
                    </a:lnTo>
                    <a:lnTo>
                      <a:pt x="191439" y="2311"/>
                    </a:lnTo>
                    <a:lnTo>
                      <a:pt x="195224" y="15252"/>
                    </a:lnTo>
                    <a:lnTo>
                      <a:pt x="204241" y="50342"/>
                    </a:lnTo>
                    <a:lnTo>
                      <a:pt x="215633" y="103949"/>
                    </a:lnTo>
                    <a:lnTo>
                      <a:pt x="226568" y="172478"/>
                    </a:lnTo>
                    <a:lnTo>
                      <a:pt x="234213" y="252285"/>
                    </a:lnTo>
                    <a:lnTo>
                      <a:pt x="235991" y="296367"/>
                    </a:lnTo>
                    <a:lnTo>
                      <a:pt x="236651" y="347878"/>
                    </a:lnTo>
                    <a:lnTo>
                      <a:pt x="236334" y="404736"/>
                    </a:lnTo>
                    <a:lnTo>
                      <a:pt x="235216" y="464908"/>
                    </a:lnTo>
                    <a:lnTo>
                      <a:pt x="233438" y="526313"/>
                    </a:lnTo>
                    <a:lnTo>
                      <a:pt x="231140" y="586917"/>
                    </a:lnTo>
                    <a:lnTo>
                      <a:pt x="228485" y="644652"/>
                    </a:lnTo>
                    <a:lnTo>
                      <a:pt x="225628" y="697458"/>
                    </a:lnTo>
                    <a:lnTo>
                      <a:pt x="222719" y="743280"/>
                    </a:lnTo>
                    <a:lnTo>
                      <a:pt x="217335" y="805764"/>
                    </a:lnTo>
                    <a:lnTo>
                      <a:pt x="224447" y="806069"/>
                    </a:lnTo>
                    <a:lnTo>
                      <a:pt x="229806" y="743496"/>
                    </a:lnTo>
                    <a:lnTo>
                      <a:pt x="232676" y="697636"/>
                    </a:lnTo>
                    <a:lnTo>
                      <a:pt x="235496" y="644779"/>
                    </a:lnTo>
                    <a:lnTo>
                      <a:pt x="238099" y="587006"/>
                    </a:lnTo>
                    <a:lnTo>
                      <a:pt x="240347" y="526364"/>
                    </a:lnTo>
                    <a:lnTo>
                      <a:pt x="242100" y="464908"/>
                    </a:lnTo>
                    <a:lnTo>
                      <a:pt x="243205" y="404698"/>
                    </a:lnTo>
                    <a:lnTo>
                      <a:pt x="243522" y="347789"/>
                    </a:lnTo>
                    <a:close/>
                  </a:path>
                  <a:path w="338454" h="807085">
                    <a:moveTo>
                      <a:pt x="310997" y="491426"/>
                    </a:moveTo>
                    <a:lnTo>
                      <a:pt x="310870" y="435470"/>
                    </a:lnTo>
                    <a:lnTo>
                      <a:pt x="309003" y="252171"/>
                    </a:lnTo>
                    <a:lnTo>
                      <a:pt x="306895" y="210083"/>
                    </a:lnTo>
                    <a:lnTo>
                      <a:pt x="302221" y="170078"/>
                    </a:lnTo>
                    <a:lnTo>
                      <a:pt x="295338" y="127939"/>
                    </a:lnTo>
                    <a:lnTo>
                      <a:pt x="288518" y="129286"/>
                    </a:lnTo>
                    <a:lnTo>
                      <a:pt x="290703" y="141287"/>
                    </a:lnTo>
                    <a:lnTo>
                      <a:pt x="295338" y="171005"/>
                    </a:lnTo>
                    <a:lnTo>
                      <a:pt x="299961" y="210591"/>
                    </a:lnTo>
                    <a:lnTo>
                      <a:pt x="302056" y="252171"/>
                    </a:lnTo>
                    <a:lnTo>
                      <a:pt x="303936" y="435356"/>
                    </a:lnTo>
                    <a:lnTo>
                      <a:pt x="304050" y="491172"/>
                    </a:lnTo>
                    <a:lnTo>
                      <a:pt x="303530" y="538403"/>
                    </a:lnTo>
                    <a:lnTo>
                      <a:pt x="297205" y="614845"/>
                    </a:lnTo>
                    <a:lnTo>
                      <a:pt x="289445" y="675500"/>
                    </a:lnTo>
                    <a:lnTo>
                      <a:pt x="281063" y="737692"/>
                    </a:lnTo>
                    <a:lnTo>
                      <a:pt x="271475" y="806665"/>
                    </a:lnTo>
                    <a:lnTo>
                      <a:pt x="280111" y="806488"/>
                    </a:lnTo>
                    <a:lnTo>
                      <a:pt x="296964" y="675894"/>
                    </a:lnTo>
                    <a:lnTo>
                      <a:pt x="304304" y="615429"/>
                    </a:lnTo>
                    <a:lnTo>
                      <a:pt x="309003" y="571347"/>
                    </a:lnTo>
                    <a:lnTo>
                      <a:pt x="310464" y="538810"/>
                    </a:lnTo>
                    <a:lnTo>
                      <a:pt x="310997" y="491426"/>
                    </a:lnTo>
                    <a:close/>
                  </a:path>
                  <a:path w="338454" h="807085">
                    <a:moveTo>
                      <a:pt x="338416" y="320141"/>
                    </a:moveTo>
                    <a:lnTo>
                      <a:pt x="338302" y="273278"/>
                    </a:lnTo>
                    <a:lnTo>
                      <a:pt x="335876" y="235877"/>
                    </a:lnTo>
                    <a:lnTo>
                      <a:pt x="332994" y="211023"/>
                    </a:lnTo>
                    <a:lnTo>
                      <a:pt x="331571" y="201803"/>
                    </a:lnTo>
                    <a:lnTo>
                      <a:pt x="324739" y="203047"/>
                    </a:lnTo>
                    <a:lnTo>
                      <a:pt x="326136" y="212140"/>
                    </a:lnTo>
                    <a:lnTo>
                      <a:pt x="328968" y="236651"/>
                    </a:lnTo>
                    <a:lnTo>
                      <a:pt x="331368" y="273583"/>
                    </a:lnTo>
                    <a:lnTo>
                      <a:pt x="331470" y="319900"/>
                    </a:lnTo>
                    <a:lnTo>
                      <a:pt x="330911" y="342061"/>
                    </a:lnTo>
                    <a:lnTo>
                      <a:pt x="330555" y="367055"/>
                    </a:lnTo>
                    <a:lnTo>
                      <a:pt x="329476" y="506006"/>
                    </a:lnTo>
                    <a:lnTo>
                      <a:pt x="326948" y="570763"/>
                    </a:lnTo>
                    <a:lnTo>
                      <a:pt x="322021" y="615607"/>
                    </a:lnTo>
                    <a:lnTo>
                      <a:pt x="314109" y="676122"/>
                    </a:lnTo>
                    <a:lnTo>
                      <a:pt x="305562" y="737717"/>
                    </a:lnTo>
                    <a:lnTo>
                      <a:pt x="295757" y="805713"/>
                    </a:lnTo>
                    <a:lnTo>
                      <a:pt x="303187" y="805192"/>
                    </a:lnTo>
                    <a:lnTo>
                      <a:pt x="321208" y="676402"/>
                    </a:lnTo>
                    <a:lnTo>
                      <a:pt x="328993" y="616153"/>
                    </a:lnTo>
                    <a:lnTo>
                      <a:pt x="333883" y="571347"/>
                    </a:lnTo>
                    <a:lnTo>
                      <a:pt x="336435" y="506247"/>
                    </a:lnTo>
                    <a:lnTo>
                      <a:pt x="337858" y="342239"/>
                    </a:lnTo>
                    <a:lnTo>
                      <a:pt x="338416" y="320141"/>
                    </a:lnTo>
                    <a:close/>
                  </a:path>
                </a:pathLst>
              </a:custGeom>
              <a:solidFill>
                <a:srgbClr val="BCDDF5"/>
              </a:solidFill>
            </p:spPr>
            <p:txBody>
              <a:bodyPr wrap="square" lIns="0" tIns="0" rIns="0" bIns="0" rtlCol="0"/>
              <a:lstStyle/>
              <a:p>
                <a:endParaRPr/>
              </a:p>
            </p:txBody>
          </p:sp>
          <p:sp>
            <p:nvSpPr>
              <p:cNvPr id="509" name="object 18">
                <a:extLst>
                  <a:ext uri="{FF2B5EF4-FFF2-40B4-BE49-F238E27FC236}">
                    <a16:creationId xmlns:a16="http://schemas.microsoft.com/office/drawing/2014/main" id="{A8D6F0AA-70A0-37BF-DE58-D2F281EBC31D}"/>
                  </a:ext>
                </a:extLst>
              </p:cNvPr>
              <p:cNvSpPr/>
              <p:nvPr/>
            </p:nvSpPr>
            <p:spPr>
              <a:xfrm>
                <a:off x="5318591" y="4881652"/>
                <a:ext cx="54610" cy="720090"/>
              </a:xfrm>
              <a:custGeom>
                <a:avLst/>
                <a:gdLst/>
                <a:ahLst/>
                <a:cxnLst/>
                <a:rect l="l" t="t" r="r" b="b"/>
                <a:pathLst>
                  <a:path w="54610" h="720089">
                    <a:moveTo>
                      <a:pt x="6311" y="0"/>
                    </a:moveTo>
                    <a:lnTo>
                      <a:pt x="35053" y="61210"/>
                    </a:lnTo>
                    <a:lnTo>
                      <a:pt x="49647" y="110115"/>
                    </a:lnTo>
                    <a:lnTo>
                      <a:pt x="54607" y="172364"/>
                    </a:lnTo>
                    <a:lnTo>
                      <a:pt x="54444" y="273608"/>
                    </a:lnTo>
                    <a:lnTo>
                      <a:pt x="53158" y="316932"/>
                    </a:lnTo>
                    <a:lnTo>
                      <a:pt x="50207" y="364322"/>
                    </a:lnTo>
                    <a:lnTo>
                      <a:pt x="45793" y="414703"/>
                    </a:lnTo>
                    <a:lnTo>
                      <a:pt x="40120" y="467002"/>
                    </a:lnTo>
                    <a:lnTo>
                      <a:pt x="33392" y="520143"/>
                    </a:lnTo>
                    <a:lnTo>
                      <a:pt x="25813" y="573051"/>
                    </a:lnTo>
                    <a:lnTo>
                      <a:pt x="17585" y="624652"/>
                    </a:lnTo>
                    <a:lnTo>
                      <a:pt x="8913" y="673870"/>
                    </a:lnTo>
                    <a:lnTo>
                      <a:pt x="0" y="719632"/>
                    </a:lnTo>
                  </a:path>
                </a:pathLst>
              </a:custGeom>
              <a:ln w="6946">
                <a:solidFill>
                  <a:srgbClr val="BCDDF5"/>
                </a:solidFill>
              </a:ln>
            </p:spPr>
            <p:txBody>
              <a:bodyPr wrap="square" lIns="0" tIns="0" rIns="0" bIns="0" rtlCol="0"/>
              <a:lstStyle/>
              <a:p>
                <a:endParaRPr/>
              </a:p>
            </p:txBody>
          </p:sp>
          <p:sp>
            <p:nvSpPr>
              <p:cNvPr id="510" name="object 19">
                <a:extLst>
                  <a:ext uri="{FF2B5EF4-FFF2-40B4-BE49-F238E27FC236}">
                    <a16:creationId xmlns:a16="http://schemas.microsoft.com/office/drawing/2014/main" id="{D66C4973-F960-86D6-715C-1DCF50354524}"/>
                  </a:ext>
                </a:extLst>
              </p:cNvPr>
              <p:cNvSpPr/>
              <p:nvPr/>
            </p:nvSpPr>
            <p:spPr>
              <a:xfrm>
                <a:off x="5228717" y="4832247"/>
                <a:ext cx="104139" cy="755015"/>
              </a:xfrm>
              <a:custGeom>
                <a:avLst/>
                <a:gdLst/>
                <a:ahLst/>
                <a:cxnLst/>
                <a:rect l="l" t="t" r="r" b="b"/>
                <a:pathLst>
                  <a:path w="104139" h="755014">
                    <a:moveTo>
                      <a:pt x="87414" y="286956"/>
                    </a:moveTo>
                    <a:lnTo>
                      <a:pt x="84696" y="234848"/>
                    </a:lnTo>
                    <a:lnTo>
                      <a:pt x="76949" y="186588"/>
                    </a:lnTo>
                    <a:lnTo>
                      <a:pt x="59524" y="122123"/>
                    </a:lnTo>
                    <a:lnTo>
                      <a:pt x="40474" y="64706"/>
                    </a:lnTo>
                    <a:lnTo>
                      <a:pt x="25069" y="23368"/>
                    </a:lnTo>
                    <a:lnTo>
                      <a:pt x="18567" y="7124"/>
                    </a:lnTo>
                    <a:lnTo>
                      <a:pt x="12001" y="10007"/>
                    </a:lnTo>
                    <a:lnTo>
                      <a:pt x="18491" y="26123"/>
                    </a:lnTo>
                    <a:lnTo>
                      <a:pt x="33858" y="67144"/>
                    </a:lnTo>
                    <a:lnTo>
                      <a:pt x="52844" y="124129"/>
                    </a:lnTo>
                    <a:lnTo>
                      <a:pt x="70180" y="188137"/>
                    </a:lnTo>
                    <a:lnTo>
                      <a:pt x="77800" y="235712"/>
                    </a:lnTo>
                    <a:lnTo>
                      <a:pt x="80479" y="287223"/>
                    </a:lnTo>
                    <a:lnTo>
                      <a:pt x="78790" y="340817"/>
                    </a:lnTo>
                    <a:lnTo>
                      <a:pt x="73279" y="394627"/>
                    </a:lnTo>
                    <a:lnTo>
                      <a:pt x="64516" y="446773"/>
                    </a:lnTo>
                    <a:lnTo>
                      <a:pt x="35280" y="591680"/>
                    </a:lnTo>
                    <a:lnTo>
                      <a:pt x="18808" y="671118"/>
                    </a:lnTo>
                    <a:lnTo>
                      <a:pt x="9067" y="713130"/>
                    </a:lnTo>
                    <a:lnTo>
                      <a:pt x="0" y="745744"/>
                    </a:lnTo>
                    <a:lnTo>
                      <a:pt x="5842" y="747915"/>
                    </a:lnTo>
                    <a:lnTo>
                      <a:pt x="26441" y="659663"/>
                    </a:lnTo>
                    <a:lnTo>
                      <a:pt x="39268" y="600976"/>
                    </a:lnTo>
                    <a:lnTo>
                      <a:pt x="51955" y="541629"/>
                    </a:lnTo>
                    <a:lnTo>
                      <a:pt x="71323" y="448132"/>
                    </a:lnTo>
                    <a:lnTo>
                      <a:pt x="80149" y="395439"/>
                    </a:lnTo>
                    <a:lnTo>
                      <a:pt x="85699" y="341109"/>
                    </a:lnTo>
                    <a:lnTo>
                      <a:pt x="87414" y="286956"/>
                    </a:lnTo>
                    <a:close/>
                  </a:path>
                  <a:path w="104139" h="755014">
                    <a:moveTo>
                      <a:pt x="104000" y="265938"/>
                    </a:moveTo>
                    <a:lnTo>
                      <a:pt x="99618" y="211709"/>
                    </a:lnTo>
                    <a:lnTo>
                      <a:pt x="83159" y="135204"/>
                    </a:lnTo>
                    <a:lnTo>
                      <a:pt x="62268" y="67525"/>
                    </a:lnTo>
                    <a:lnTo>
                      <a:pt x="44234" y="18999"/>
                    </a:lnTo>
                    <a:lnTo>
                      <a:pt x="36372" y="0"/>
                    </a:lnTo>
                    <a:lnTo>
                      <a:pt x="29705" y="2552"/>
                    </a:lnTo>
                    <a:lnTo>
                      <a:pt x="37566" y="21450"/>
                    </a:lnTo>
                    <a:lnTo>
                      <a:pt x="55562" y="69672"/>
                    </a:lnTo>
                    <a:lnTo>
                      <a:pt x="76390" y="136880"/>
                    </a:lnTo>
                    <a:lnTo>
                      <a:pt x="92748" y="212763"/>
                    </a:lnTo>
                    <a:lnTo>
                      <a:pt x="97218" y="265963"/>
                    </a:lnTo>
                    <a:lnTo>
                      <a:pt x="96202" y="322287"/>
                    </a:lnTo>
                    <a:lnTo>
                      <a:pt x="91186" y="378802"/>
                    </a:lnTo>
                    <a:lnTo>
                      <a:pt x="83642" y="432600"/>
                    </a:lnTo>
                    <a:lnTo>
                      <a:pt x="75069" y="480783"/>
                    </a:lnTo>
                    <a:lnTo>
                      <a:pt x="66954" y="520433"/>
                    </a:lnTo>
                    <a:lnTo>
                      <a:pt x="56565" y="569683"/>
                    </a:lnTo>
                    <a:lnTo>
                      <a:pt x="19050" y="752182"/>
                    </a:lnTo>
                    <a:lnTo>
                      <a:pt x="73647" y="522287"/>
                    </a:lnTo>
                    <a:lnTo>
                      <a:pt x="81076" y="484289"/>
                    </a:lnTo>
                    <a:lnTo>
                      <a:pt x="89509" y="436257"/>
                    </a:lnTo>
                    <a:lnTo>
                      <a:pt x="97269" y="381596"/>
                    </a:lnTo>
                    <a:lnTo>
                      <a:pt x="102654" y="323697"/>
                    </a:lnTo>
                    <a:lnTo>
                      <a:pt x="104000" y="265938"/>
                    </a:lnTo>
                    <a:close/>
                  </a:path>
                </a:pathLst>
              </a:custGeom>
              <a:solidFill>
                <a:srgbClr val="BCDDF5"/>
              </a:solidFill>
            </p:spPr>
            <p:txBody>
              <a:bodyPr wrap="square" lIns="0" tIns="0" rIns="0" bIns="0" rtlCol="0"/>
              <a:lstStyle/>
              <a:p>
                <a:endParaRPr/>
              </a:p>
            </p:txBody>
          </p:sp>
          <p:sp>
            <p:nvSpPr>
              <p:cNvPr id="511" name="object 20">
                <a:extLst>
                  <a:ext uri="{FF2B5EF4-FFF2-40B4-BE49-F238E27FC236}">
                    <a16:creationId xmlns:a16="http://schemas.microsoft.com/office/drawing/2014/main" id="{A3ACB923-9EFF-5EFC-6698-7970E6B52E54}"/>
                  </a:ext>
                </a:extLst>
              </p:cNvPr>
              <p:cNvSpPr/>
              <p:nvPr/>
            </p:nvSpPr>
            <p:spPr>
              <a:xfrm>
                <a:off x="5245469" y="4870905"/>
                <a:ext cx="74930" cy="22860"/>
              </a:xfrm>
              <a:custGeom>
                <a:avLst/>
                <a:gdLst/>
                <a:ahLst/>
                <a:cxnLst/>
                <a:rect l="l" t="t" r="r" b="b"/>
                <a:pathLst>
                  <a:path w="74929" h="22860">
                    <a:moveTo>
                      <a:pt x="0" y="22720"/>
                    </a:moveTo>
                    <a:lnTo>
                      <a:pt x="20595" y="13164"/>
                    </a:lnTo>
                    <a:lnTo>
                      <a:pt x="35225" y="7612"/>
                    </a:lnTo>
                    <a:lnTo>
                      <a:pt x="50876" y="3934"/>
                    </a:lnTo>
                    <a:lnTo>
                      <a:pt x="74536" y="0"/>
                    </a:lnTo>
                  </a:path>
                </a:pathLst>
              </a:custGeom>
              <a:ln w="6946">
                <a:solidFill>
                  <a:srgbClr val="BCDDF5"/>
                </a:solidFill>
              </a:ln>
            </p:spPr>
            <p:txBody>
              <a:bodyPr wrap="square" lIns="0" tIns="0" rIns="0" bIns="0" rtlCol="0"/>
              <a:lstStyle/>
              <a:p>
                <a:endParaRPr/>
              </a:p>
            </p:txBody>
          </p:sp>
          <p:sp>
            <p:nvSpPr>
              <p:cNvPr id="512" name="object 21">
                <a:extLst>
                  <a:ext uri="{FF2B5EF4-FFF2-40B4-BE49-F238E27FC236}">
                    <a16:creationId xmlns:a16="http://schemas.microsoft.com/office/drawing/2014/main" id="{DD422CCE-BC66-BE9D-82A9-3152B22A88DB}"/>
                  </a:ext>
                </a:extLst>
              </p:cNvPr>
              <p:cNvSpPr/>
              <p:nvPr/>
            </p:nvSpPr>
            <p:spPr>
              <a:xfrm>
                <a:off x="5253649" y="4891811"/>
                <a:ext cx="75565" cy="22860"/>
              </a:xfrm>
              <a:custGeom>
                <a:avLst/>
                <a:gdLst/>
                <a:ahLst/>
                <a:cxnLst/>
                <a:rect l="l" t="t" r="r" b="b"/>
                <a:pathLst>
                  <a:path w="75564" h="22860">
                    <a:moveTo>
                      <a:pt x="0" y="22720"/>
                    </a:moveTo>
                    <a:lnTo>
                      <a:pt x="18559" y="14185"/>
                    </a:lnTo>
                    <a:lnTo>
                      <a:pt x="32604" y="8974"/>
                    </a:lnTo>
                    <a:lnTo>
                      <a:pt x="49206" y="4955"/>
                    </a:lnTo>
                    <a:lnTo>
                      <a:pt x="75438" y="0"/>
                    </a:lnTo>
                  </a:path>
                </a:pathLst>
              </a:custGeom>
              <a:ln w="6946">
                <a:solidFill>
                  <a:srgbClr val="BCDDF5"/>
                </a:solidFill>
              </a:ln>
            </p:spPr>
            <p:txBody>
              <a:bodyPr wrap="square" lIns="0" tIns="0" rIns="0" bIns="0" rtlCol="0"/>
              <a:lstStyle/>
              <a:p>
                <a:endParaRPr/>
              </a:p>
            </p:txBody>
          </p:sp>
          <p:sp>
            <p:nvSpPr>
              <p:cNvPr id="513" name="object 22">
                <a:extLst>
                  <a:ext uri="{FF2B5EF4-FFF2-40B4-BE49-F238E27FC236}">
                    <a16:creationId xmlns:a16="http://schemas.microsoft.com/office/drawing/2014/main" id="{90706EF0-14F7-5D38-9298-823CFE746C41}"/>
                  </a:ext>
                </a:extLst>
              </p:cNvPr>
              <p:cNvSpPr/>
              <p:nvPr/>
            </p:nvSpPr>
            <p:spPr>
              <a:xfrm>
                <a:off x="5275808" y="4935791"/>
                <a:ext cx="366395" cy="78740"/>
              </a:xfrm>
              <a:custGeom>
                <a:avLst/>
                <a:gdLst/>
                <a:ahLst/>
                <a:cxnLst/>
                <a:rect l="l" t="t" r="r" b="b"/>
                <a:pathLst>
                  <a:path w="366395" h="78739">
                    <a:moveTo>
                      <a:pt x="347078" y="6565"/>
                    </a:moveTo>
                    <a:lnTo>
                      <a:pt x="344817" y="0"/>
                    </a:lnTo>
                    <a:lnTo>
                      <a:pt x="324548" y="6057"/>
                    </a:lnTo>
                    <a:lnTo>
                      <a:pt x="301536" y="11849"/>
                    </a:lnTo>
                    <a:lnTo>
                      <a:pt x="225920" y="25565"/>
                    </a:lnTo>
                    <a:lnTo>
                      <a:pt x="163842" y="34658"/>
                    </a:lnTo>
                    <a:lnTo>
                      <a:pt x="101231" y="42938"/>
                    </a:lnTo>
                    <a:lnTo>
                      <a:pt x="53911" y="47993"/>
                    </a:lnTo>
                    <a:lnTo>
                      <a:pt x="14871" y="50304"/>
                    </a:lnTo>
                    <a:lnTo>
                      <a:pt x="0" y="50723"/>
                    </a:lnTo>
                    <a:lnTo>
                      <a:pt x="1905" y="57289"/>
                    </a:lnTo>
                    <a:lnTo>
                      <a:pt x="54444" y="54914"/>
                    </a:lnTo>
                    <a:lnTo>
                      <a:pt x="101942" y="49847"/>
                    </a:lnTo>
                    <a:lnTo>
                      <a:pt x="164757" y="41554"/>
                    </a:lnTo>
                    <a:lnTo>
                      <a:pt x="227050" y="32423"/>
                    </a:lnTo>
                    <a:lnTo>
                      <a:pt x="272961" y="24879"/>
                    </a:lnTo>
                    <a:lnTo>
                      <a:pt x="326517" y="12712"/>
                    </a:lnTo>
                    <a:lnTo>
                      <a:pt x="347078" y="6565"/>
                    </a:lnTo>
                    <a:close/>
                  </a:path>
                  <a:path w="366395" h="78739">
                    <a:moveTo>
                      <a:pt x="366039" y="28422"/>
                    </a:moveTo>
                    <a:lnTo>
                      <a:pt x="364058" y="21767"/>
                    </a:lnTo>
                    <a:lnTo>
                      <a:pt x="349770" y="25755"/>
                    </a:lnTo>
                    <a:lnTo>
                      <a:pt x="312051" y="35153"/>
                    </a:lnTo>
                    <a:lnTo>
                      <a:pt x="256844" y="46697"/>
                    </a:lnTo>
                    <a:lnTo>
                      <a:pt x="190106" y="57099"/>
                    </a:lnTo>
                    <a:lnTo>
                      <a:pt x="121704" y="64300"/>
                    </a:lnTo>
                    <a:lnTo>
                      <a:pt x="62979" y="68770"/>
                    </a:lnTo>
                    <a:lnTo>
                      <a:pt x="21755" y="71069"/>
                    </a:lnTo>
                    <a:lnTo>
                      <a:pt x="5842" y="71729"/>
                    </a:lnTo>
                    <a:lnTo>
                      <a:pt x="7747" y="78435"/>
                    </a:lnTo>
                    <a:lnTo>
                      <a:pt x="64236" y="75590"/>
                    </a:lnTo>
                    <a:lnTo>
                      <a:pt x="122580" y="71183"/>
                    </a:lnTo>
                    <a:lnTo>
                      <a:pt x="190957" y="63995"/>
                    </a:lnTo>
                    <a:lnTo>
                      <a:pt x="258114" y="53530"/>
                    </a:lnTo>
                    <a:lnTo>
                      <a:pt x="313677" y="41910"/>
                    </a:lnTo>
                    <a:lnTo>
                      <a:pt x="351650" y="32435"/>
                    </a:lnTo>
                    <a:lnTo>
                      <a:pt x="366039" y="28422"/>
                    </a:lnTo>
                    <a:close/>
                  </a:path>
                </a:pathLst>
              </a:custGeom>
              <a:solidFill>
                <a:srgbClr val="BCDDF5"/>
              </a:solidFill>
            </p:spPr>
            <p:txBody>
              <a:bodyPr wrap="square" lIns="0" tIns="0" rIns="0" bIns="0" rtlCol="0"/>
              <a:lstStyle/>
              <a:p>
                <a:endParaRPr/>
              </a:p>
            </p:txBody>
          </p:sp>
          <p:sp>
            <p:nvSpPr>
              <p:cNvPr id="514" name="object 23">
                <a:extLst>
                  <a:ext uri="{FF2B5EF4-FFF2-40B4-BE49-F238E27FC236}">
                    <a16:creationId xmlns:a16="http://schemas.microsoft.com/office/drawing/2014/main" id="{53FB1FFD-7737-CDEA-63CB-FEBF5BFA2E5E}"/>
                  </a:ext>
                </a:extLst>
              </p:cNvPr>
              <p:cNvSpPr/>
              <p:nvPr/>
            </p:nvSpPr>
            <p:spPr>
              <a:xfrm>
                <a:off x="5523603" y="4849092"/>
                <a:ext cx="71120" cy="10160"/>
              </a:xfrm>
              <a:custGeom>
                <a:avLst/>
                <a:gdLst/>
                <a:ahLst/>
                <a:cxnLst/>
                <a:rect l="l" t="t" r="r" b="b"/>
                <a:pathLst>
                  <a:path w="71120" h="10160">
                    <a:moveTo>
                      <a:pt x="0" y="9994"/>
                    </a:moveTo>
                    <a:lnTo>
                      <a:pt x="24110" y="5238"/>
                    </a:lnTo>
                    <a:lnTo>
                      <a:pt x="39533" y="2611"/>
                    </a:lnTo>
                    <a:lnTo>
                      <a:pt x="52915" y="1177"/>
                    </a:lnTo>
                    <a:lnTo>
                      <a:pt x="70904" y="0"/>
                    </a:lnTo>
                  </a:path>
                </a:pathLst>
              </a:custGeom>
              <a:ln w="6946">
                <a:solidFill>
                  <a:srgbClr val="BCDDF5"/>
                </a:solidFill>
              </a:ln>
            </p:spPr>
            <p:txBody>
              <a:bodyPr wrap="square" lIns="0" tIns="0" rIns="0" bIns="0" rtlCol="0"/>
              <a:lstStyle/>
              <a:p>
                <a:endParaRPr/>
              </a:p>
            </p:txBody>
          </p:sp>
          <p:sp>
            <p:nvSpPr>
              <p:cNvPr id="515" name="object 24">
                <a:extLst>
                  <a:ext uri="{FF2B5EF4-FFF2-40B4-BE49-F238E27FC236}">
                    <a16:creationId xmlns:a16="http://schemas.microsoft.com/office/drawing/2014/main" id="{59D69483-DE90-124F-26C8-14CE482763E4}"/>
                  </a:ext>
                </a:extLst>
              </p:cNvPr>
              <p:cNvSpPr/>
              <p:nvPr/>
            </p:nvSpPr>
            <p:spPr>
              <a:xfrm>
                <a:off x="5534508" y="4825457"/>
                <a:ext cx="59690" cy="8255"/>
              </a:xfrm>
              <a:custGeom>
                <a:avLst/>
                <a:gdLst/>
                <a:ahLst/>
                <a:cxnLst/>
                <a:rect l="l" t="t" r="r" b="b"/>
                <a:pathLst>
                  <a:path w="59689" h="8254">
                    <a:moveTo>
                      <a:pt x="0" y="8178"/>
                    </a:moveTo>
                    <a:lnTo>
                      <a:pt x="15746" y="3957"/>
                    </a:lnTo>
                    <a:lnTo>
                      <a:pt x="27149" y="1698"/>
                    </a:lnTo>
                    <a:lnTo>
                      <a:pt x="39747" y="635"/>
                    </a:lnTo>
                    <a:lnTo>
                      <a:pt x="59080" y="0"/>
                    </a:lnTo>
                  </a:path>
                </a:pathLst>
              </a:custGeom>
              <a:ln w="6946">
                <a:solidFill>
                  <a:srgbClr val="BCDDF5"/>
                </a:solidFill>
              </a:ln>
            </p:spPr>
            <p:txBody>
              <a:bodyPr wrap="square" lIns="0" tIns="0" rIns="0" bIns="0" rtlCol="0"/>
              <a:lstStyle/>
              <a:p>
                <a:endParaRPr/>
              </a:p>
            </p:txBody>
          </p:sp>
          <p:sp>
            <p:nvSpPr>
              <p:cNvPr id="516" name="object 25">
                <a:extLst>
                  <a:ext uri="{FF2B5EF4-FFF2-40B4-BE49-F238E27FC236}">
                    <a16:creationId xmlns:a16="http://schemas.microsoft.com/office/drawing/2014/main" id="{D50DACD3-4031-3557-FCA4-3CA500711270}"/>
                  </a:ext>
                </a:extLst>
              </p:cNvPr>
              <p:cNvSpPr/>
              <p:nvPr/>
            </p:nvSpPr>
            <p:spPr>
              <a:xfrm>
                <a:off x="5298164" y="5054517"/>
                <a:ext cx="372110" cy="48260"/>
              </a:xfrm>
              <a:custGeom>
                <a:avLst/>
                <a:gdLst/>
                <a:ahLst/>
                <a:cxnLst/>
                <a:rect l="l" t="t" r="r" b="b"/>
                <a:pathLst>
                  <a:path w="372110" h="48260">
                    <a:moveTo>
                      <a:pt x="0" y="46482"/>
                    </a:moveTo>
                    <a:lnTo>
                      <a:pt x="63624" y="47766"/>
                    </a:lnTo>
                    <a:lnTo>
                      <a:pt x="106705" y="47043"/>
                    </a:lnTo>
                    <a:lnTo>
                      <a:pt x="148929" y="43278"/>
                    </a:lnTo>
                    <a:lnTo>
                      <a:pt x="209981" y="35433"/>
                    </a:lnTo>
                    <a:lnTo>
                      <a:pt x="278596" y="24147"/>
                    </a:lnTo>
                    <a:lnTo>
                      <a:pt x="329399" y="12606"/>
                    </a:lnTo>
                    <a:lnTo>
                      <a:pt x="360943" y="3620"/>
                    </a:lnTo>
                    <a:lnTo>
                      <a:pt x="371779" y="0"/>
                    </a:lnTo>
                  </a:path>
                </a:pathLst>
              </a:custGeom>
              <a:ln w="6946">
                <a:solidFill>
                  <a:srgbClr val="BCDDF5"/>
                </a:solidFill>
              </a:ln>
            </p:spPr>
            <p:txBody>
              <a:bodyPr wrap="square" lIns="0" tIns="0" rIns="0" bIns="0" rtlCol="0"/>
              <a:lstStyle/>
              <a:p>
                <a:endParaRPr/>
              </a:p>
            </p:txBody>
          </p:sp>
          <p:sp>
            <p:nvSpPr>
              <p:cNvPr id="517" name="object 26">
                <a:extLst>
                  <a:ext uri="{FF2B5EF4-FFF2-40B4-BE49-F238E27FC236}">
                    <a16:creationId xmlns:a16="http://schemas.microsoft.com/office/drawing/2014/main" id="{7AC59A1A-BD31-3309-B3F7-5BA12BC52B20}"/>
                  </a:ext>
                </a:extLst>
              </p:cNvPr>
              <p:cNvSpPr/>
              <p:nvPr/>
            </p:nvSpPr>
            <p:spPr>
              <a:xfrm>
                <a:off x="5298164" y="5083595"/>
                <a:ext cx="372745" cy="45085"/>
              </a:xfrm>
              <a:custGeom>
                <a:avLst/>
                <a:gdLst/>
                <a:ahLst/>
                <a:cxnLst/>
                <a:rect l="l" t="t" r="r" b="b"/>
                <a:pathLst>
                  <a:path w="372745" h="45085">
                    <a:moveTo>
                      <a:pt x="0" y="40106"/>
                    </a:moveTo>
                    <a:lnTo>
                      <a:pt x="55717" y="44041"/>
                    </a:lnTo>
                    <a:lnTo>
                      <a:pt x="94554" y="44772"/>
                    </a:lnTo>
                    <a:lnTo>
                      <a:pt x="134748" y="41776"/>
                    </a:lnTo>
                    <a:lnTo>
                      <a:pt x="194538" y="34531"/>
                    </a:lnTo>
                    <a:lnTo>
                      <a:pt x="264935" y="23767"/>
                    </a:lnTo>
                    <a:lnTo>
                      <a:pt x="321443" y="12493"/>
                    </a:lnTo>
                    <a:lnTo>
                      <a:pt x="359034" y="3606"/>
                    </a:lnTo>
                    <a:lnTo>
                      <a:pt x="372681" y="0"/>
                    </a:lnTo>
                  </a:path>
                </a:pathLst>
              </a:custGeom>
              <a:ln w="6946">
                <a:solidFill>
                  <a:srgbClr val="BCDDF5"/>
                </a:solidFill>
              </a:ln>
            </p:spPr>
            <p:txBody>
              <a:bodyPr wrap="square" lIns="0" tIns="0" rIns="0" bIns="0" rtlCol="0"/>
              <a:lstStyle/>
              <a:p>
                <a:endParaRPr/>
              </a:p>
            </p:txBody>
          </p:sp>
          <p:sp>
            <p:nvSpPr>
              <p:cNvPr id="518" name="object 27">
                <a:extLst>
                  <a:ext uri="{FF2B5EF4-FFF2-40B4-BE49-F238E27FC236}">
                    <a16:creationId xmlns:a16="http://schemas.microsoft.com/office/drawing/2014/main" id="{E1259C7C-D589-9AF8-CCD4-572BD55904E1}"/>
                  </a:ext>
                </a:extLst>
              </p:cNvPr>
              <p:cNvSpPr/>
              <p:nvPr/>
            </p:nvSpPr>
            <p:spPr>
              <a:xfrm>
                <a:off x="5285003" y="5209285"/>
                <a:ext cx="437515" cy="64769"/>
              </a:xfrm>
              <a:custGeom>
                <a:avLst/>
                <a:gdLst/>
                <a:ahLst/>
                <a:cxnLst/>
                <a:rect l="l" t="t" r="r" b="b"/>
                <a:pathLst>
                  <a:path w="437514" h="64770">
                    <a:moveTo>
                      <a:pt x="436638" y="6756"/>
                    </a:moveTo>
                    <a:lnTo>
                      <a:pt x="435013" y="0"/>
                    </a:lnTo>
                    <a:lnTo>
                      <a:pt x="415277" y="4445"/>
                    </a:lnTo>
                    <a:lnTo>
                      <a:pt x="365620" y="14287"/>
                    </a:lnTo>
                    <a:lnTo>
                      <a:pt x="297891" y="24917"/>
                    </a:lnTo>
                    <a:lnTo>
                      <a:pt x="223888" y="31724"/>
                    </a:lnTo>
                    <a:lnTo>
                      <a:pt x="148513" y="31470"/>
                    </a:lnTo>
                    <a:lnTo>
                      <a:pt x="77736" y="26517"/>
                    </a:lnTo>
                    <a:lnTo>
                      <a:pt x="25019" y="20701"/>
                    </a:lnTo>
                    <a:lnTo>
                      <a:pt x="3822" y="17805"/>
                    </a:lnTo>
                    <a:lnTo>
                      <a:pt x="2971" y="24384"/>
                    </a:lnTo>
                    <a:lnTo>
                      <a:pt x="20129" y="26797"/>
                    </a:lnTo>
                    <a:lnTo>
                      <a:pt x="63652" y="31940"/>
                    </a:lnTo>
                    <a:lnTo>
                      <a:pt x="124117" y="37045"/>
                    </a:lnTo>
                    <a:lnTo>
                      <a:pt x="192100" y="39357"/>
                    </a:lnTo>
                    <a:lnTo>
                      <a:pt x="200240" y="39319"/>
                    </a:lnTo>
                    <a:lnTo>
                      <a:pt x="224205" y="38658"/>
                    </a:lnTo>
                    <a:lnTo>
                      <a:pt x="298704" y="31826"/>
                    </a:lnTo>
                    <a:lnTo>
                      <a:pt x="366852" y="21132"/>
                    </a:lnTo>
                    <a:lnTo>
                      <a:pt x="416788" y="11226"/>
                    </a:lnTo>
                    <a:lnTo>
                      <a:pt x="436638" y="6756"/>
                    </a:lnTo>
                    <a:close/>
                  </a:path>
                  <a:path w="437514" h="64770">
                    <a:moveTo>
                      <a:pt x="436994" y="31203"/>
                    </a:moveTo>
                    <a:lnTo>
                      <a:pt x="434670" y="24650"/>
                    </a:lnTo>
                    <a:lnTo>
                      <a:pt x="419087" y="29476"/>
                    </a:lnTo>
                    <a:lnTo>
                      <a:pt x="376643" y="40017"/>
                    </a:lnTo>
                    <a:lnTo>
                      <a:pt x="311912" y="51003"/>
                    </a:lnTo>
                    <a:lnTo>
                      <a:pt x="229438" y="57175"/>
                    </a:lnTo>
                    <a:lnTo>
                      <a:pt x="159715" y="56426"/>
                    </a:lnTo>
                    <a:lnTo>
                      <a:pt x="97536" y="52311"/>
                    </a:lnTo>
                    <a:lnTo>
                      <a:pt x="47371" y="46824"/>
                    </a:lnTo>
                    <a:lnTo>
                      <a:pt x="13728" y="41998"/>
                    </a:lnTo>
                    <a:lnTo>
                      <a:pt x="1066" y="39865"/>
                    </a:lnTo>
                    <a:lnTo>
                      <a:pt x="0" y="46228"/>
                    </a:lnTo>
                    <a:lnTo>
                      <a:pt x="17132" y="49149"/>
                    </a:lnTo>
                    <a:lnTo>
                      <a:pt x="62217" y="55372"/>
                    </a:lnTo>
                    <a:lnTo>
                      <a:pt x="128143" y="61556"/>
                    </a:lnTo>
                    <a:lnTo>
                      <a:pt x="207810" y="64363"/>
                    </a:lnTo>
                    <a:lnTo>
                      <a:pt x="229577" y="64122"/>
                    </a:lnTo>
                    <a:lnTo>
                      <a:pt x="312889" y="57873"/>
                    </a:lnTo>
                    <a:lnTo>
                      <a:pt x="378320" y="46761"/>
                    </a:lnTo>
                    <a:lnTo>
                      <a:pt x="421233" y="36093"/>
                    </a:lnTo>
                    <a:lnTo>
                      <a:pt x="436994" y="31203"/>
                    </a:lnTo>
                    <a:close/>
                  </a:path>
                </a:pathLst>
              </a:custGeom>
              <a:solidFill>
                <a:srgbClr val="BCDDF5"/>
              </a:solidFill>
            </p:spPr>
            <p:txBody>
              <a:bodyPr wrap="square" lIns="0" tIns="0" rIns="0" bIns="0" rtlCol="0"/>
              <a:lstStyle/>
              <a:p>
                <a:endParaRPr/>
              </a:p>
            </p:txBody>
          </p:sp>
          <p:sp>
            <p:nvSpPr>
              <p:cNvPr id="519" name="object 28">
                <a:extLst>
                  <a:ext uri="{FF2B5EF4-FFF2-40B4-BE49-F238E27FC236}">
                    <a16:creationId xmlns:a16="http://schemas.microsoft.com/office/drawing/2014/main" id="{8FDD5AD7-D329-9F68-2213-45AFACD5E5AD}"/>
                  </a:ext>
                </a:extLst>
              </p:cNvPr>
              <p:cNvSpPr/>
              <p:nvPr/>
            </p:nvSpPr>
            <p:spPr>
              <a:xfrm>
                <a:off x="5264760" y="5384110"/>
                <a:ext cx="448945" cy="23495"/>
              </a:xfrm>
              <a:custGeom>
                <a:avLst/>
                <a:gdLst/>
                <a:ahLst/>
                <a:cxnLst/>
                <a:rect l="l" t="t" r="r" b="b"/>
                <a:pathLst>
                  <a:path w="448945" h="23495">
                    <a:moveTo>
                      <a:pt x="0" y="0"/>
                    </a:moveTo>
                    <a:lnTo>
                      <a:pt x="116165" y="16677"/>
                    </a:lnTo>
                    <a:lnTo>
                      <a:pt x="198039" y="23407"/>
                    </a:lnTo>
                    <a:lnTo>
                      <a:pt x="284458" y="21243"/>
                    </a:lnTo>
                    <a:lnTo>
                      <a:pt x="414261" y="11239"/>
                    </a:lnTo>
                    <a:lnTo>
                      <a:pt x="434232" y="9614"/>
                    </a:lnTo>
                    <a:lnTo>
                      <a:pt x="444487" y="8813"/>
                    </a:lnTo>
                    <a:lnTo>
                      <a:pt x="448265" y="8546"/>
                    </a:lnTo>
                    <a:lnTo>
                      <a:pt x="448805" y="8521"/>
                    </a:lnTo>
                  </a:path>
                </a:pathLst>
              </a:custGeom>
              <a:ln w="6946">
                <a:solidFill>
                  <a:srgbClr val="BCDDF5"/>
                </a:solidFill>
              </a:ln>
            </p:spPr>
            <p:txBody>
              <a:bodyPr wrap="square" lIns="0" tIns="0" rIns="0" bIns="0" rtlCol="0"/>
              <a:lstStyle/>
              <a:p>
                <a:endParaRPr/>
              </a:p>
            </p:txBody>
          </p:sp>
          <p:sp>
            <p:nvSpPr>
              <p:cNvPr id="520" name="object 29">
                <a:extLst>
                  <a:ext uri="{FF2B5EF4-FFF2-40B4-BE49-F238E27FC236}">
                    <a16:creationId xmlns:a16="http://schemas.microsoft.com/office/drawing/2014/main" id="{07F9B9AC-5038-AACA-AB68-B8A48A12D106}"/>
                  </a:ext>
                </a:extLst>
              </p:cNvPr>
              <p:cNvSpPr/>
              <p:nvPr/>
            </p:nvSpPr>
            <p:spPr>
              <a:xfrm>
                <a:off x="5260733" y="5407695"/>
                <a:ext cx="447040" cy="20320"/>
              </a:xfrm>
              <a:custGeom>
                <a:avLst/>
                <a:gdLst/>
                <a:ahLst/>
                <a:cxnLst/>
                <a:rect l="l" t="t" r="r" b="b"/>
                <a:pathLst>
                  <a:path w="447039" h="20320">
                    <a:moveTo>
                      <a:pt x="0" y="0"/>
                    </a:moveTo>
                    <a:lnTo>
                      <a:pt x="208088" y="16994"/>
                    </a:lnTo>
                    <a:lnTo>
                      <a:pt x="346192" y="20169"/>
                    </a:lnTo>
                    <a:lnTo>
                      <a:pt x="422817" y="16764"/>
                    </a:lnTo>
                    <a:lnTo>
                      <a:pt x="446468" y="14020"/>
                    </a:lnTo>
                  </a:path>
                </a:pathLst>
              </a:custGeom>
              <a:ln w="6946">
                <a:solidFill>
                  <a:srgbClr val="BCDDF5"/>
                </a:solidFill>
              </a:ln>
            </p:spPr>
            <p:txBody>
              <a:bodyPr wrap="square" lIns="0" tIns="0" rIns="0" bIns="0" rtlCol="0"/>
              <a:lstStyle/>
              <a:p>
                <a:endParaRPr/>
              </a:p>
            </p:txBody>
          </p:sp>
          <p:sp>
            <p:nvSpPr>
              <p:cNvPr id="521" name="object 30">
                <a:extLst>
                  <a:ext uri="{FF2B5EF4-FFF2-40B4-BE49-F238E27FC236}">
                    <a16:creationId xmlns:a16="http://schemas.microsoft.com/office/drawing/2014/main" id="{8D4160FA-FAE3-85F5-08CA-793D881787B4}"/>
                  </a:ext>
                </a:extLst>
              </p:cNvPr>
              <p:cNvSpPr/>
              <p:nvPr/>
            </p:nvSpPr>
            <p:spPr>
              <a:xfrm>
                <a:off x="5240286" y="5528189"/>
                <a:ext cx="446405" cy="35560"/>
              </a:xfrm>
              <a:custGeom>
                <a:avLst/>
                <a:gdLst/>
                <a:ahLst/>
                <a:cxnLst/>
                <a:rect l="l" t="t" r="r" b="b"/>
                <a:pathLst>
                  <a:path w="446404" h="35560">
                    <a:moveTo>
                      <a:pt x="0" y="0"/>
                    </a:moveTo>
                    <a:lnTo>
                      <a:pt x="182781" y="19347"/>
                    </a:lnTo>
                    <a:lnTo>
                      <a:pt x="323532" y="29951"/>
                    </a:lnTo>
                    <a:lnTo>
                      <a:pt x="414019" y="34409"/>
                    </a:lnTo>
                    <a:lnTo>
                      <a:pt x="446011" y="35318"/>
                    </a:lnTo>
                  </a:path>
                </a:pathLst>
              </a:custGeom>
              <a:ln w="6946">
                <a:solidFill>
                  <a:srgbClr val="BCDDF5"/>
                </a:solidFill>
              </a:ln>
            </p:spPr>
            <p:txBody>
              <a:bodyPr wrap="square" lIns="0" tIns="0" rIns="0" bIns="0" rtlCol="0"/>
              <a:lstStyle/>
              <a:p>
                <a:endParaRPr/>
              </a:p>
            </p:txBody>
          </p:sp>
          <p:sp>
            <p:nvSpPr>
              <p:cNvPr id="522" name="object 31">
                <a:extLst>
                  <a:ext uri="{FF2B5EF4-FFF2-40B4-BE49-F238E27FC236}">
                    <a16:creationId xmlns:a16="http://schemas.microsoft.com/office/drawing/2014/main" id="{5D8DB1AA-3767-2C26-784A-E97FDCD3B1A0}"/>
                  </a:ext>
                </a:extLst>
              </p:cNvPr>
              <p:cNvSpPr/>
              <p:nvPr/>
            </p:nvSpPr>
            <p:spPr>
              <a:xfrm>
                <a:off x="5235604" y="5545749"/>
                <a:ext cx="446405" cy="40640"/>
              </a:xfrm>
              <a:custGeom>
                <a:avLst/>
                <a:gdLst/>
                <a:ahLst/>
                <a:cxnLst/>
                <a:rect l="l" t="t" r="r" b="b"/>
                <a:pathLst>
                  <a:path w="446404" h="40639">
                    <a:moveTo>
                      <a:pt x="0" y="0"/>
                    </a:moveTo>
                    <a:lnTo>
                      <a:pt x="102454" y="21049"/>
                    </a:lnTo>
                    <a:lnTo>
                      <a:pt x="183080" y="32283"/>
                    </a:lnTo>
                    <a:lnTo>
                      <a:pt x="283703" y="37497"/>
                    </a:lnTo>
                    <a:lnTo>
                      <a:pt x="446151" y="40487"/>
                    </a:lnTo>
                  </a:path>
                </a:pathLst>
              </a:custGeom>
              <a:ln w="6946">
                <a:solidFill>
                  <a:srgbClr val="BCDDF5"/>
                </a:solidFill>
              </a:ln>
            </p:spPr>
            <p:txBody>
              <a:bodyPr wrap="square" lIns="0" tIns="0" rIns="0" bIns="0" rtlCol="0"/>
              <a:lstStyle/>
              <a:p>
                <a:endParaRPr/>
              </a:p>
            </p:txBody>
          </p:sp>
          <p:pic>
            <p:nvPicPr>
              <p:cNvPr id="523" name="object 32">
                <a:extLst>
                  <a:ext uri="{FF2B5EF4-FFF2-40B4-BE49-F238E27FC236}">
                    <a16:creationId xmlns:a16="http://schemas.microsoft.com/office/drawing/2014/main" id="{E7A01ACA-55B6-0B0C-C047-D31486A7C8AD}"/>
                  </a:ext>
                </a:extLst>
              </p:cNvPr>
              <p:cNvPicPr/>
              <p:nvPr/>
            </p:nvPicPr>
            <p:blipFill>
              <a:blip r:embed="rId8" cstate="print"/>
              <a:stretch>
                <a:fillRect/>
              </a:stretch>
            </p:blipFill>
            <p:spPr>
              <a:xfrm>
                <a:off x="5640570" y="5083060"/>
                <a:ext cx="155047" cy="702055"/>
              </a:xfrm>
              <a:prstGeom prst="rect">
                <a:avLst/>
              </a:prstGeom>
            </p:spPr>
          </p:pic>
          <p:pic>
            <p:nvPicPr>
              <p:cNvPr id="524" name="object 33">
                <a:extLst>
                  <a:ext uri="{FF2B5EF4-FFF2-40B4-BE49-F238E27FC236}">
                    <a16:creationId xmlns:a16="http://schemas.microsoft.com/office/drawing/2014/main" id="{C67204E1-EDA4-1146-527C-9D47E21029AB}"/>
                  </a:ext>
                </a:extLst>
              </p:cNvPr>
              <p:cNvPicPr/>
              <p:nvPr/>
            </p:nvPicPr>
            <p:blipFill>
              <a:blip r:embed="rId9" cstate="print"/>
              <a:stretch>
                <a:fillRect/>
              </a:stretch>
            </p:blipFill>
            <p:spPr>
              <a:xfrm>
                <a:off x="5088001" y="4248581"/>
                <a:ext cx="597230" cy="624382"/>
              </a:xfrm>
              <a:prstGeom prst="rect">
                <a:avLst/>
              </a:prstGeom>
            </p:spPr>
          </p:pic>
          <p:pic>
            <p:nvPicPr>
              <p:cNvPr id="525" name="object 34">
                <a:extLst>
                  <a:ext uri="{FF2B5EF4-FFF2-40B4-BE49-F238E27FC236}">
                    <a16:creationId xmlns:a16="http://schemas.microsoft.com/office/drawing/2014/main" id="{22160056-1602-28C7-F2DC-DD2F0524A9F5}"/>
                  </a:ext>
                </a:extLst>
              </p:cNvPr>
              <p:cNvPicPr/>
              <p:nvPr/>
            </p:nvPicPr>
            <p:blipFill>
              <a:blip r:embed="rId10" cstate="print"/>
              <a:stretch>
                <a:fillRect/>
              </a:stretch>
            </p:blipFill>
            <p:spPr>
              <a:xfrm>
                <a:off x="4942188" y="3780059"/>
                <a:ext cx="892314" cy="1838745"/>
              </a:xfrm>
              <a:prstGeom prst="rect">
                <a:avLst/>
              </a:prstGeom>
            </p:spPr>
          </p:pic>
          <p:pic>
            <p:nvPicPr>
              <p:cNvPr id="526" name="object 35">
                <a:extLst>
                  <a:ext uri="{FF2B5EF4-FFF2-40B4-BE49-F238E27FC236}">
                    <a16:creationId xmlns:a16="http://schemas.microsoft.com/office/drawing/2014/main" id="{4B886073-A662-A33A-ECFC-3EDA71FE4774}"/>
                  </a:ext>
                </a:extLst>
              </p:cNvPr>
              <p:cNvPicPr/>
              <p:nvPr/>
            </p:nvPicPr>
            <p:blipFill>
              <a:blip r:embed="rId11" cstate="print"/>
              <a:stretch>
                <a:fillRect/>
              </a:stretch>
            </p:blipFill>
            <p:spPr>
              <a:xfrm>
                <a:off x="4581182" y="4119066"/>
                <a:ext cx="393102" cy="874087"/>
              </a:xfrm>
              <a:prstGeom prst="rect">
                <a:avLst/>
              </a:prstGeom>
            </p:spPr>
          </p:pic>
          <p:pic>
            <p:nvPicPr>
              <p:cNvPr id="527" name="object 36">
                <a:extLst>
                  <a:ext uri="{FF2B5EF4-FFF2-40B4-BE49-F238E27FC236}">
                    <a16:creationId xmlns:a16="http://schemas.microsoft.com/office/drawing/2014/main" id="{1F565FD9-B712-D9D5-7E63-999A84B7ECF6}"/>
                  </a:ext>
                </a:extLst>
              </p:cNvPr>
              <p:cNvPicPr/>
              <p:nvPr/>
            </p:nvPicPr>
            <p:blipFill>
              <a:blip r:embed="rId12" cstate="print"/>
              <a:stretch>
                <a:fillRect/>
              </a:stretch>
            </p:blipFill>
            <p:spPr>
              <a:xfrm>
                <a:off x="4959454" y="4873549"/>
                <a:ext cx="87276" cy="161230"/>
              </a:xfrm>
              <a:prstGeom prst="rect">
                <a:avLst/>
              </a:prstGeom>
            </p:spPr>
          </p:pic>
          <p:sp>
            <p:nvSpPr>
              <p:cNvPr id="528" name="object 37">
                <a:extLst>
                  <a:ext uri="{FF2B5EF4-FFF2-40B4-BE49-F238E27FC236}">
                    <a16:creationId xmlns:a16="http://schemas.microsoft.com/office/drawing/2014/main" id="{145450F7-5492-A349-F04B-0AAAFE6808E3}"/>
                  </a:ext>
                </a:extLst>
              </p:cNvPr>
              <p:cNvSpPr/>
              <p:nvPr/>
            </p:nvSpPr>
            <p:spPr>
              <a:xfrm>
                <a:off x="5383776" y="6600939"/>
                <a:ext cx="398780" cy="60960"/>
              </a:xfrm>
              <a:custGeom>
                <a:avLst/>
                <a:gdLst/>
                <a:ahLst/>
                <a:cxnLst/>
                <a:rect l="l" t="t" r="r" b="b"/>
                <a:pathLst>
                  <a:path w="398779" h="60959">
                    <a:moveTo>
                      <a:pt x="393649" y="0"/>
                    </a:moveTo>
                    <a:lnTo>
                      <a:pt x="333051" y="23297"/>
                    </a:lnTo>
                    <a:lnTo>
                      <a:pt x="276580" y="36221"/>
                    </a:lnTo>
                    <a:lnTo>
                      <a:pt x="191591" y="43414"/>
                    </a:lnTo>
                    <a:lnTo>
                      <a:pt x="45440" y="49517"/>
                    </a:lnTo>
                    <a:lnTo>
                      <a:pt x="24758" y="46386"/>
                    </a:lnTo>
                    <a:lnTo>
                      <a:pt x="10647" y="38309"/>
                    </a:lnTo>
                    <a:lnTo>
                      <a:pt x="2572" y="30004"/>
                    </a:lnTo>
                    <a:lnTo>
                      <a:pt x="0" y="26187"/>
                    </a:lnTo>
                    <a:lnTo>
                      <a:pt x="2108" y="35140"/>
                    </a:lnTo>
                    <a:lnTo>
                      <a:pt x="51845" y="60524"/>
                    </a:lnTo>
                    <a:lnTo>
                      <a:pt x="105596" y="58620"/>
                    </a:lnTo>
                    <a:lnTo>
                      <a:pt x="176160" y="54749"/>
                    </a:lnTo>
                    <a:lnTo>
                      <a:pt x="252083" y="49542"/>
                    </a:lnTo>
                    <a:lnTo>
                      <a:pt x="321908" y="43630"/>
                    </a:lnTo>
                    <a:lnTo>
                      <a:pt x="374181" y="37646"/>
                    </a:lnTo>
                    <a:lnTo>
                      <a:pt x="398449" y="25583"/>
                    </a:lnTo>
                    <a:lnTo>
                      <a:pt x="396967" y="14685"/>
                    </a:lnTo>
                    <a:lnTo>
                      <a:pt x="393649" y="0"/>
                    </a:lnTo>
                    <a:close/>
                  </a:path>
                </a:pathLst>
              </a:custGeom>
              <a:solidFill>
                <a:srgbClr val="003857"/>
              </a:solidFill>
            </p:spPr>
            <p:txBody>
              <a:bodyPr wrap="square" lIns="0" tIns="0" rIns="0" bIns="0" rtlCol="0"/>
              <a:lstStyle/>
              <a:p>
                <a:endParaRPr/>
              </a:p>
            </p:txBody>
          </p:sp>
          <p:pic>
            <p:nvPicPr>
              <p:cNvPr id="529" name="object 38">
                <a:extLst>
                  <a:ext uri="{FF2B5EF4-FFF2-40B4-BE49-F238E27FC236}">
                    <a16:creationId xmlns:a16="http://schemas.microsoft.com/office/drawing/2014/main" id="{B4195727-C7F8-4F8F-1527-D13ABA1E014C}"/>
                  </a:ext>
                </a:extLst>
              </p:cNvPr>
              <p:cNvPicPr/>
              <p:nvPr/>
            </p:nvPicPr>
            <p:blipFill>
              <a:blip r:embed="rId13" cstate="print"/>
              <a:stretch>
                <a:fillRect/>
              </a:stretch>
            </p:blipFill>
            <p:spPr>
              <a:xfrm>
                <a:off x="6110612" y="6610311"/>
                <a:ext cx="221607" cy="196761"/>
              </a:xfrm>
              <a:prstGeom prst="rect">
                <a:avLst/>
              </a:prstGeom>
            </p:spPr>
          </p:pic>
          <p:sp>
            <p:nvSpPr>
              <p:cNvPr id="530" name="object 39">
                <a:extLst>
                  <a:ext uri="{FF2B5EF4-FFF2-40B4-BE49-F238E27FC236}">
                    <a16:creationId xmlns:a16="http://schemas.microsoft.com/office/drawing/2014/main" id="{DB5CC4C8-6868-00EF-E50E-977726AD5F07}"/>
                  </a:ext>
                </a:extLst>
              </p:cNvPr>
              <p:cNvSpPr/>
              <p:nvPr/>
            </p:nvSpPr>
            <p:spPr>
              <a:xfrm>
                <a:off x="5736412" y="6616280"/>
                <a:ext cx="613410" cy="259079"/>
              </a:xfrm>
              <a:custGeom>
                <a:avLst/>
                <a:gdLst/>
                <a:ahLst/>
                <a:cxnLst/>
                <a:rect l="l" t="t" r="r" b="b"/>
                <a:pathLst>
                  <a:path w="613410" h="259079">
                    <a:moveTo>
                      <a:pt x="302056" y="116903"/>
                    </a:moveTo>
                    <a:lnTo>
                      <a:pt x="299694" y="68465"/>
                    </a:lnTo>
                    <a:lnTo>
                      <a:pt x="293357" y="20891"/>
                    </a:lnTo>
                    <a:lnTo>
                      <a:pt x="285102" y="0"/>
                    </a:lnTo>
                    <a:lnTo>
                      <a:pt x="280212" y="4432"/>
                    </a:lnTo>
                    <a:lnTo>
                      <a:pt x="273392" y="14859"/>
                    </a:lnTo>
                    <a:lnTo>
                      <a:pt x="261416" y="28867"/>
                    </a:lnTo>
                    <a:lnTo>
                      <a:pt x="241084" y="44030"/>
                    </a:lnTo>
                    <a:lnTo>
                      <a:pt x="168148" y="77838"/>
                    </a:lnTo>
                    <a:lnTo>
                      <a:pt x="127304" y="81978"/>
                    </a:lnTo>
                    <a:lnTo>
                      <a:pt x="106959" y="73101"/>
                    </a:lnTo>
                    <a:lnTo>
                      <a:pt x="95592" y="67868"/>
                    </a:lnTo>
                    <a:lnTo>
                      <a:pt x="83312" y="72745"/>
                    </a:lnTo>
                    <a:lnTo>
                      <a:pt x="39497" y="103924"/>
                    </a:lnTo>
                    <a:lnTo>
                      <a:pt x="7721" y="137972"/>
                    </a:lnTo>
                    <a:lnTo>
                      <a:pt x="0" y="154851"/>
                    </a:lnTo>
                    <a:lnTo>
                      <a:pt x="1435" y="168021"/>
                    </a:lnTo>
                    <a:lnTo>
                      <a:pt x="27393" y="176987"/>
                    </a:lnTo>
                    <a:lnTo>
                      <a:pt x="71145" y="172212"/>
                    </a:lnTo>
                    <a:lnTo>
                      <a:pt x="117525" y="160299"/>
                    </a:lnTo>
                    <a:lnTo>
                      <a:pt x="189318" y="127889"/>
                    </a:lnTo>
                    <a:lnTo>
                      <a:pt x="241020" y="95173"/>
                    </a:lnTo>
                    <a:lnTo>
                      <a:pt x="252704" y="89712"/>
                    </a:lnTo>
                    <a:lnTo>
                      <a:pt x="257822" y="97282"/>
                    </a:lnTo>
                    <a:lnTo>
                      <a:pt x="260997" y="114071"/>
                    </a:lnTo>
                    <a:lnTo>
                      <a:pt x="263309" y="131241"/>
                    </a:lnTo>
                    <a:lnTo>
                      <a:pt x="265849" y="139979"/>
                    </a:lnTo>
                    <a:lnTo>
                      <a:pt x="273431" y="142113"/>
                    </a:lnTo>
                    <a:lnTo>
                      <a:pt x="282752" y="142532"/>
                    </a:lnTo>
                    <a:lnTo>
                      <a:pt x="291757" y="141782"/>
                    </a:lnTo>
                    <a:lnTo>
                      <a:pt x="298386" y="140373"/>
                    </a:lnTo>
                    <a:lnTo>
                      <a:pt x="302056" y="116903"/>
                    </a:lnTo>
                    <a:close/>
                  </a:path>
                  <a:path w="613410" h="259079">
                    <a:moveTo>
                      <a:pt x="613219" y="194005"/>
                    </a:moveTo>
                    <a:lnTo>
                      <a:pt x="610666" y="141706"/>
                    </a:lnTo>
                    <a:lnTo>
                      <a:pt x="603821" y="90360"/>
                    </a:lnTo>
                    <a:lnTo>
                      <a:pt x="594918" y="67805"/>
                    </a:lnTo>
                    <a:lnTo>
                      <a:pt x="589648" y="72580"/>
                    </a:lnTo>
                    <a:lnTo>
                      <a:pt x="582282" y="83832"/>
                    </a:lnTo>
                    <a:lnTo>
                      <a:pt x="569353" y="98958"/>
                    </a:lnTo>
                    <a:lnTo>
                      <a:pt x="547420" y="115316"/>
                    </a:lnTo>
                    <a:lnTo>
                      <a:pt x="468731" y="151828"/>
                    </a:lnTo>
                    <a:lnTo>
                      <a:pt x="424637" y="156286"/>
                    </a:lnTo>
                    <a:lnTo>
                      <a:pt x="402704" y="146710"/>
                    </a:lnTo>
                    <a:lnTo>
                      <a:pt x="390423" y="141058"/>
                    </a:lnTo>
                    <a:lnTo>
                      <a:pt x="377177" y="146329"/>
                    </a:lnTo>
                    <a:lnTo>
                      <a:pt x="345401" y="167957"/>
                    </a:lnTo>
                    <a:lnTo>
                      <a:pt x="310845" y="197434"/>
                    </a:lnTo>
                    <a:lnTo>
                      <a:pt x="287286" y="234962"/>
                    </a:lnTo>
                    <a:lnTo>
                      <a:pt x="288836" y="249174"/>
                    </a:lnTo>
                    <a:lnTo>
                      <a:pt x="316852" y="258851"/>
                    </a:lnTo>
                    <a:lnTo>
                      <a:pt x="364058" y="253695"/>
                    </a:lnTo>
                    <a:lnTo>
                      <a:pt x="414096" y="240842"/>
                    </a:lnTo>
                    <a:lnTo>
                      <a:pt x="450621" y="227393"/>
                    </a:lnTo>
                    <a:lnTo>
                      <a:pt x="491566" y="205854"/>
                    </a:lnTo>
                    <a:lnTo>
                      <a:pt x="524179" y="185585"/>
                    </a:lnTo>
                    <a:lnTo>
                      <a:pt x="547344" y="170535"/>
                    </a:lnTo>
                    <a:lnTo>
                      <a:pt x="559955" y="164642"/>
                    </a:lnTo>
                    <a:lnTo>
                      <a:pt x="565480" y="172808"/>
                    </a:lnTo>
                    <a:lnTo>
                      <a:pt x="568909" y="190931"/>
                    </a:lnTo>
                    <a:lnTo>
                      <a:pt x="571411" y="209473"/>
                    </a:lnTo>
                    <a:lnTo>
                      <a:pt x="574141" y="218909"/>
                    </a:lnTo>
                    <a:lnTo>
                      <a:pt x="582307" y="221208"/>
                    </a:lnTo>
                    <a:lnTo>
                      <a:pt x="592366" y="221665"/>
                    </a:lnTo>
                    <a:lnTo>
                      <a:pt x="602094" y="220853"/>
                    </a:lnTo>
                    <a:lnTo>
                      <a:pt x="609257" y="219341"/>
                    </a:lnTo>
                    <a:lnTo>
                      <a:pt x="613219" y="194005"/>
                    </a:lnTo>
                    <a:close/>
                  </a:path>
                </a:pathLst>
              </a:custGeom>
              <a:solidFill>
                <a:srgbClr val="003857"/>
              </a:solidFill>
            </p:spPr>
            <p:txBody>
              <a:bodyPr wrap="square" lIns="0" tIns="0" rIns="0" bIns="0" rtlCol="0"/>
              <a:lstStyle/>
              <a:p>
                <a:endParaRPr/>
              </a:p>
            </p:txBody>
          </p:sp>
          <p:sp>
            <p:nvSpPr>
              <p:cNvPr id="531" name="object 40">
                <a:extLst>
                  <a:ext uri="{FF2B5EF4-FFF2-40B4-BE49-F238E27FC236}">
                    <a16:creationId xmlns:a16="http://schemas.microsoft.com/office/drawing/2014/main" id="{D0045975-A5A3-821D-0095-A26F7EB5BCBE}"/>
                  </a:ext>
                </a:extLst>
              </p:cNvPr>
              <p:cNvSpPr/>
              <p:nvPr/>
            </p:nvSpPr>
            <p:spPr>
              <a:xfrm>
                <a:off x="5913945" y="6563562"/>
                <a:ext cx="421005" cy="101600"/>
              </a:xfrm>
              <a:custGeom>
                <a:avLst/>
                <a:gdLst/>
                <a:ahLst/>
                <a:cxnLst/>
                <a:rect l="l" t="t" r="r" b="b"/>
                <a:pathLst>
                  <a:path w="421004" h="101600">
                    <a:moveTo>
                      <a:pt x="110744" y="0"/>
                    </a:moveTo>
                    <a:lnTo>
                      <a:pt x="95504" y="1638"/>
                    </a:lnTo>
                    <a:lnTo>
                      <a:pt x="85204" y="2527"/>
                    </a:lnTo>
                    <a:lnTo>
                      <a:pt x="75171" y="2971"/>
                    </a:lnTo>
                    <a:lnTo>
                      <a:pt x="60718" y="3289"/>
                    </a:lnTo>
                    <a:lnTo>
                      <a:pt x="42672" y="2971"/>
                    </a:lnTo>
                    <a:lnTo>
                      <a:pt x="23558" y="1892"/>
                    </a:lnTo>
                    <a:lnTo>
                      <a:pt x="2235" y="228"/>
                    </a:lnTo>
                    <a:lnTo>
                      <a:pt x="254" y="15151"/>
                    </a:lnTo>
                    <a:lnTo>
                      <a:pt x="39331" y="33832"/>
                    </a:lnTo>
                    <a:lnTo>
                      <a:pt x="56070" y="34366"/>
                    </a:lnTo>
                    <a:lnTo>
                      <a:pt x="73634" y="33743"/>
                    </a:lnTo>
                    <a:lnTo>
                      <a:pt x="110540" y="12763"/>
                    </a:lnTo>
                    <a:lnTo>
                      <a:pt x="110744" y="0"/>
                    </a:lnTo>
                    <a:close/>
                  </a:path>
                  <a:path w="421004" h="101600">
                    <a:moveTo>
                      <a:pt x="420547" y="81381"/>
                    </a:moveTo>
                    <a:lnTo>
                      <a:pt x="419989" y="71958"/>
                    </a:lnTo>
                    <a:lnTo>
                      <a:pt x="418236" y="59537"/>
                    </a:lnTo>
                    <a:lnTo>
                      <a:pt x="402437" y="63500"/>
                    </a:lnTo>
                    <a:lnTo>
                      <a:pt x="391490" y="65913"/>
                    </a:lnTo>
                    <a:lnTo>
                      <a:pt x="344703" y="71945"/>
                    </a:lnTo>
                    <a:lnTo>
                      <a:pt x="304355" y="73571"/>
                    </a:lnTo>
                    <a:lnTo>
                      <a:pt x="304419" y="86728"/>
                    </a:lnTo>
                    <a:lnTo>
                      <a:pt x="334416" y="101422"/>
                    </a:lnTo>
                    <a:lnTo>
                      <a:pt x="351421" y="101003"/>
                    </a:lnTo>
                    <a:lnTo>
                      <a:pt x="401053" y="94348"/>
                    </a:lnTo>
                    <a:lnTo>
                      <a:pt x="419430" y="87553"/>
                    </a:lnTo>
                    <a:lnTo>
                      <a:pt x="420547" y="81381"/>
                    </a:lnTo>
                    <a:close/>
                  </a:path>
                </a:pathLst>
              </a:custGeom>
              <a:solidFill>
                <a:srgbClr val="334B55"/>
              </a:solidFill>
            </p:spPr>
            <p:txBody>
              <a:bodyPr wrap="square" lIns="0" tIns="0" rIns="0" bIns="0" rtlCol="0"/>
              <a:lstStyle/>
              <a:p>
                <a:endParaRPr/>
              </a:p>
            </p:txBody>
          </p:sp>
          <p:sp>
            <p:nvSpPr>
              <p:cNvPr id="532" name="object 41">
                <a:extLst>
                  <a:ext uri="{FF2B5EF4-FFF2-40B4-BE49-F238E27FC236}">
                    <a16:creationId xmlns:a16="http://schemas.microsoft.com/office/drawing/2014/main" id="{550E6FEB-0331-E29A-83DA-0EEAACF35B14}"/>
                  </a:ext>
                </a:extLst>
              </p:cNvPr>
              <p:cNvSpPr/>
              <p:nvPr/>
            </p:nvSpPr>
            <p:spPr>
              <a:xfrm>
                <a:off x="5831151" y="5757091"/>
                <a:ext cx="252729" cy="815340"/>
              </a:xfrm>
              <a:custGeom>
                <a:avLst/>
                <a:gdLst/>
                <a:ahLst/>
                <a:cxnLst/>
                <a:rect l="l" t="t" r="r" b="b"/>
                <a:pathLst>
                  <a:path w="252729" h="815340">
                    <a:moveTo>
                      <a:pt x="91457" y="0"/>
                    </a:moveTo>
                    <a:lnTo>
                      <a:pt x="79556" y="59001"/>
                    </a:lnTo>
                    <a:lnTo>
                      <a:pt x="69170" y="127749"/>
                    </a:lnTo>
                    <a:lnTo>
                      <a:pt x="65892" y="169227"/>
                    </a:lnTo>
                    <a:lnTo>
                      <a:pt x="63584" y="215606"/>
                    </a:lnTo>
                    <a:lnTo>
                      <a:pt x="60559" y="326646"/>
                    </a:lnTo>
                    <a:lnTo>
                      <a:pt x="57880" y="383612"/>
                    </a:lnTo>
                    <a:lnTo>
                      <a:pt x="53116" y="436410"/>
                    </a:lnTo>
                    <a:lnTo>
                      <a:pt x="44610" y="486428"/>
                    </a:lnTo>
                    <a:lnTo>
                      <a:pt x="32915" y="536768"/>
                    </a:lnTo>
                    <a:lnTo>
                      <a:pt x="20361" y="586145"/>
                    </a:lnTo>
                    <a:lnTo>
                      <a:pt x="9279" y="633278"/>
                    </a:lnTo>
                    <a:lnTo>
                      <a:pt x="1998" y="676884"/>
                    </a:lnTo>
                    <a:lnTo>
                      <a:pt x="0" y="723220"/>
                    </a:lnTo>
                    <a:lnTo>
                      <a:pt x="5191" y="758707"/>
                    </a:lnTo>
                    <a:lnTo>
                      <a:pt x="35234" y="797115"/>
                    </a:lnTo>
                    <a:lnTo>
                      <a:pt x="74525" y="810201"/>
                    </a:lnTo>
                    <a:lnTo>
                      <a:pt x="127246" y="814933"/>
                    </a:lnTo>
                    <a:lnTo>
                      <a:pt x="163803" y="813622"/>
                    </a:lnTo>
                    <a:lnTo>
                      <a:pt x="200287" y="807580"/>
                    </a:lnTo>
                    <a:lnTo>
                      <a:pt x="230412" y="793641"/>
                    </a:lnTo>
                    <a:lnTo>
                      <a:pt x="247896" y="768642"/>
                    </a:lnTo>
                    <a:lnTo>
                      <a:pt x="252587" y="738056"/>
                    </a:lnTo>
                    <a:lnTo>
                      <a:pt x="252295" y="702236"/>
                    </a:lnTo>
                    <a:lnTo>
                      <a:pt x="248933" y="663250"/>
                    </a:lnTo>
                    <a:lnTo>
                      <a:pt x="238959" y="575769"/>
                    </a:lnTo>
                    <a:lnTo>
                      <a:pt x="232806" y="519850"/>
                    </a:lnTo>
                    <a:lnTo>
                      <a:pt x="227641" y="462773"/>
                    </a:lnTo>
                    <a:lnTo>
                      <a:pt x="225147" y="411904"/>
                    </a:lnTo>
                    <a:lnTo>
                      <a:pt x="229190" y="332907"/>
                    </a:lnTo>
                    <a:lnTo>
                      <a:pt x="227923" y="272634"/>
                    </a:lnTo>
                    <a:lnTo>
                      <a:pt x="225300" y="206886"/>
                    </a:lnTo>
                    <a:lnTo>
                      <a:pt x="223415" y="148753"/>
                    </a:lnTo>
                    <a:lnTo>
                      <a:pt x="224363" y="111328"/>
                    </a:lnTo>
                    <a:lnTo>
                      <a:pt x="230118" y="80054"/>
                    </a:lnTo>
                    <a:lnTo>
                      <a:pt x="237788" y="48152"/>
                    </a:lnTo>
                    <a:lnTo>
                      <a:pt x="247375" y="13360"/>
                    </a:lnTo>
                    <a:lnTo>
                      <a:pt x="91457" y="0"/>
                    </a:lnTo>
                    <a:close/>
                  </a:path>
                </a:pathLst>
              </a:custGeom>
              <a:solidFill>
                <a:srgbClr val="3A5560"/>
              </a:solidFill>
            </p:spPr>
            <p:txBody>
              <a:bodyPr wrap="square" lIns="0" tIns="0" rIns="0" bIns="0" rtlCol="0"/>
              <a:lstStyle/>
              <a:p>
                <a:endParaRPr/>
              </a:p>
            </p:txBody>
          </p:sp>
          <p:sp>
            <p:nvSpPr>
              <p:cNvPr id="533" name="object 42">
                <a:extLst>
                  <a:ext uri="{FF2B5EF4-FFF2-40B4-BE49-F238E27FC236}">
                    <a16:creationId xmlns:a16="http://schemas.microsoft.com/office/drawing/2014/main" id="{186D54F7-F356-ED33-6B2D-74B24D622775}"/>
                  </a:ext>
                </a:extLst>
              </p:cNvPr>
              <p:cNvSpPr/>
              <p:nvPr/>
            </p:nvSpPr>
            <p:spPr>
              <a:xfrm>
                <a:off x="6012934" y="5701285"/>
                <a:ext cx="393700" cy="943610"/>
              </a:xfrm>
              <a:custGeom>
                <a:avLst/>
                <a:gdLst/>
                <a:ahLst/>
                <a:cxnLst/>
                <a:rect l="l" t="t" r="r" b="b"/>
                <a:pathLst>
                  <a:path w="393700" h="943609">
                    <a:moveTo>
                      <a:pt x="285318" y="0"/>
                    </a:moveTo>
                    <a:lnTo>
                      <a:pt x="0" y="57594"/>
                    </a:lnTo>
                    <a:lnTo>
                      <a:pt x="10439" y="297053"/>
                    </a:lnTo>
                    <a:lnTo>
                      <a:pt x="13750" y="348458"/>
                    </a:lnTo>
                    <a:lnTo>
                      <a:pt x="19399" y="402043"/>
                    </a:lnTo>
                    <a:lnTo>
                      <a:pt x="27220" y="454172"/>
                    </a:lnTo>
                    <a:lnTo>
                      <a:pt x="37048" y="501210"/>
                    </a:lnTo>
                    <a:lnTo>
                      <a:pt x="48717" y="539521"/>
                    </a:lnTo>
                    <a:lnTo>
                      <a:pt x="62853" y="582959"/>
                    </a:lnTo>
                    <a:lnTo>
                      <a:pt x="74233" y="630593"/>
                    </a:lnTo>
                    <a:lnTo>
                      <a:pt x="83291" y="681189"/>
                    </a:lnTo>
                    <a:lnTo>
                      <a:pt x="90462" y="733513"/>
                    </a:lnTo>
                    <a:lnTo>
                      <a:pt x="93019" y="775194"/>
                    </a:lnTo>
                    <a:lnTo>
                      <a:pt x="92641" y="814600"/>
                    </a:lnTo>
                    <a:lnTo>
                      <a:pt x="92914" y="852868"/>
                    </a:lnTo>
                    <a:lnTo>
                      <a:pt x="97421" y="891133"/>
                    </a:lnTo>
                    <a:lnTo>
                      <a:pt x="121069" y="921689"/>
                    </a:lnTo>
                    <a:lnTo>
                      <a:pt x="167730" y="938014"/>
                    </a:lnTo>
                    <a:lnTo>
                      <a:pt x="224471" y="943020"/>
                    </a:lnTo>
                    <a:lnTo>
                      <a:pt x="278358" y="939622"/>
                    </a:lnTo>
                    <a:lnTo>
                      <a:pt x="323704" y="927356"/>
                    </a:lnTo>
                    <a:lnTo>
                      <a:pt x="359262" y="907419"/>
                    </a:lnTo>
                    <a:lnTo>
                      <a:pt x="383073" y="884642"/>
                    </a:lnTo>
                    <a:lnTo>
                      <a:pt x="393179" y="863854"/>
                    </a:lnTo>
                    <a:lnTo>
                      <a:pt x="389516" y="844620"/>
                    </a:lnTo>
                    <a:lnTo>
                      <a:pt x="377576" y="808302"/>
                    </a:lnTo>
                    <a:lnTo>
                      <a:pt x="359846" y="759692"/>
                    </a:lnTo>
                    <a:lnTo>
                      <a:pt x="316965" y="644783"/>
                    </a:lnTo>
                    <a:lnTo>
                      <a:pt x="296788" y="588074"/>
                    </a:lnTo>
                    <a:lnTo>
                      <a:pt x="280770" y="538257"/>
                    </a:lnTo>
                    <a:lnTo>
                      <a:pt x="271399" y="500126"/>
                    </a:lnTo>
                    <a:lnTo>
                      <a:pt x="266006" y="451499"/>
                    </a:lnTo>
                    <a:lnTo>
                      <a:pt x="265542" y="395522"/>
                    </a:lnTo>
                    <a:lnTo>
                      <a:pt x="271486" y="337287"/>
                    </a:lnTo>
                    <a:lnTo>
                      <a:pt x="285318" y="281889"/>
                    </a:lnTo>
                    <a:lnTo>
                      <a:pt x="301629" y="233158"/>
                    </a:lnTo>
                    <a:lnTo>
                      <a:pt x="314026" y="189826"/>
                    </a:lnTo>
                    <a:lnTo>
                      <a:pt x="322508" y="149333"/>
                    </a:lnTo>
                    <a:lnTo>
                      <a:pt x="327075" y="109118"/>
                    </a:lnTo>
                    <a:lnTo>
                      <a:pt x="322019" y="69051"/>
                    </a:lnTo>
                    <a:lnTo>
                      <a:pt x="307501" y="34099"/>
                    </a:lnTo>
                    <a:lnTo>
                      <a:pt x="292332" y="9377"/>
                    </a:lnTo>
                    <a:lnTo>
                      <a:pt x="285318" y="0"/>
                    </a:lnTo>
                    <a:close/>
                  </a:path>
                </a:pathLst>
              </a:custGeom>
              <a:solidFill>
                <a:srgbClr val="425F6B"/>
              </a:solidFill>
            </p:spPr>
            <p:txBody>
              <a:bodyPr wrap="square" lIns="0" tIns="0" rIns="0" bIns="0" rtlCol="0"/>
              <a:lstStyle/>
              <a:p>
                <a:endParaRPr/>
              </a:p>
            </p:txBody>
          </p:sp>
          <p:pic>
            <p:nvPicPr>
              <p:cNvPr id="534" name="object 43">
                <a:extLst>
                  <a:ext uri="{FF2B5EF4-FFF2-40B4-BE49-F238E27FC236}">
                    <a16:creationId xmlns:a16="http://schemas.microsoft.com/office/drawing/2014/main" id="{2C6B457A-BB7D-E9A9-5ED3-47A340DA2A17}"/>
                  </a:ext>
                </a:extLst>
              </p:cNvPr>
              <p:cNvPicPr/>
              <p:nvPr/>
            </p:nvPicPr>
            <p:blipFill>
              <a:blip r:embed="rId14" cstate="print"/>
              <a:stretch>
                <a:fillRect/>
              </a:stretch>
            </p:blipFill>
            <p:spPr>
              <a:xfrm>
                <a:off x="5718415" y="4414799"/>
                <a:ext cx="618530" cy="695928"/>
              </a:xfrm>
              <a:prstGeom prst="rect">
                <a:avLst/>
              </a:prstGeom>
            </p:spPr>
          </p:pic>
          <p:pic>
            <p:nvPicPr>
              <p:cNvPr id="535" name="object 44">
                <a:extLst>
                  <a:ext uri="{FF2B5EF4-FFF2-40B4-BE49-F238E27FC236}">
                    <a16:creationId xmlns:a16="http://schemas.microsoft.com/office/drawing/2014/main" id="{0A4481F6-857A-A250-85CE-1D0F6CAC6AD2}"/>
                  </a:ext>
                </a:extLst>
              </p:cNvPr>
              <p:cNvPicPr/>
              <p:nvPr/>
            </p:nvPicPr>
            <p:blipFill>
              <a:blip r:embed="rId15" cstate="print"/>
              <a:stretch>
                <a:fillRect/>
              </a:stretch>
            </p:blipFill>
            <p:spPr>
              <a:xfrm>
                <a:off x="5796844" y="4562766"/>
                <a:ext cx="278389" cy="227302"/>
              </a:xfrm>
              <a:prstGeom prst="rect">
                <a:avLst/>
              </a:prstGeom>
            </p:spPr>
          </p:pic>
          <p:sp>
            <p:nvSpPr>
              <p:cNvPr id="536" name="object 45">
                <a:extLst>
                  <a:ext uri="{FF2B5EF4-FFF2-40B4-BE49-F238E27FC236}">
                    <a16:creationId xmlns:a16="http://schemas.microsoft.com/office/drawing/2014/main" id="{D9207FEB-833F-1813-8B56-9DA21BD336D0}"/>
                  </a:ext>
                </a:extLst>
              </p:cNvPr>
              <p:cNvSpPr/>
              <p:nvPr/>
            </p:nvSpPr>
            <p:spPr>
              <a:xfrm>
                <a:off x="5791873" y="4259846"/>
                <a:ext cx="765810" cy="991235"/>
              </a:xfrm>
              <a:custGeom>
                <a:avLst/>
                <a:gdLst/>
                <a:ahLst/>
                <a:cxnLst/>
                <a:rect l="l" t="t" r="r" b="b"/>
                <a:pathLst>
                  <a:path w="765809" h="991235">
                    <a:moveTo>
                      <a:pt x="150482" y="315328"/>
                    </a:moveTo>
                    <a:lnTo>
                      <a:pt x="146799" y="301485"/>
                    </a:lnTo>
                    <a:lnTo>
                      <a:pt x="137401" y="286118"/>
                    </a:lnTo>
                    <a:lnTo>
                      <a:pt x="122059" y="274916"/>
                    </a:lnTo>
                    <a:lnTo>
                      <a:pt x="102857" y="271462"/>
                    </a:lnTo>
                    <a:lnTo>
                      <a:pt x="84658" y="273685"/>
                    </a:lnTo>
                    <a:lnTo>
                      <a:pt x="71551" y="278739"/>
                    </a:lnTo>
                    <a:lnTo>
                      <a:pt x="67652" y="283819"/>
                    </a:lnTo>
                    <a:lnTo>
                      <a:pt x="72732" y="285521"/>
                    </a:lnTo>
                    <a:lnTo>
                      <a:pt x="83172" y="285153"/>
                    </a:lnTo>
                    <a:lnTo>
                      <a:pt x="97282" y="285457"/>
                    </a:lnTo>
                    <a:lnTo>
                      <a:pt x="113385" y="289242"/>
                    </a:lnTo>
                    <a:lnTo>
                      <a:pt x="127723" y="298069"/>
                    </a:lnTo>
                    <a:lnTo>
                      <a:pt x="138010" y="309092"/>
                    </a:lnTo>
                    <a:lnTo>
                      <a:pt x="144805" y="318363"/>
                    </a:lnTo>
                    <a:lnTo>
                      <a:pt x="148653" y="321932"/>
                    </a:lnTo>
                    <a:lnTo>
                      <a:pt x="150482" y="315328"/>
                    </a:lnTo>
                    <a:close/>
                  </a:path>
                  <a:path w="765809" h="991235">
                    <a:moveTo>
                      <a:pt x="303085" y="385953"/>
                    </a:moveTo>
                    <a:lnTo>
                      <a:pt x="297446" y="371627"/>
                    </a:lnTo>
                    <a:lnTo>
                      <a:pt x="286118" y="356184"/>
                    </a:lnTo>
                    <a:lnTo>
                      <a:pt x="269786" y="345452"/>
                    </a:lnTo>
                    <a:lnTo>
                      <a:pt x="250253" y="341909"/>
                    </a:lnTo>
                    <a:lnTo>
                      <a:pt x="231698" y="342912"/>
                    </a:lnTo>
                    <a:lnTo>
                      <a:pt x="218351" y="346557"/>
                    </a:lnTo>
                    <a:lnTo>
                      <a:pt x="214414" y="350939"/>
                    </a:lnTo>
                    <a:lnTo>
                      <a:pt x="219405" y="352806"/>
                    </a:lnTo>
                    <a:lnTo>
                      <a:pt x="229882" y="353060"/>
                    </a:lnTo>
                    <a:lnTo>
                      <a:pt x="244944" y="354672"/>
                    </a:lnTo>
                    <a:lnTo>
                      <a:pt x="263677" y="360667"/>
                    </a:lnTo>
                    <a:lnTo>
                      <a:pt x="280022" y="371170"/>
                    </a:lnTo>
                    <a:lnTo>
                      <a:pt x="290779" y="382485"/>
                    </a:lnTo>
                    <a:lnTo>
                      <a:pt x="297637" y="391083"/>
                    </a:lnTo>
                    <a:lnTo>
                      <a:pt x="302336" y="393382"/>
                    </a:lnTo>
                    <a:lnTo>
                      <a:pt x="303085" y="385953"/>
                    </a:lnTo>
                    <a:close/>
                  </a:path>
                  <a:path w="765809" h="991235">
                    <a:moveTo>
                      <a:pt x="765479" y="869619"/>
                    </a:moveTo>
                    <a:lnTo>
                      <a:pt x="760679" y="853833"/>
                    </a:lnTo>
                    <a:lnTo>
                      <a:pt x="743559" y="847915"/>
                    </a:lnTo>
                    <a:lnTo>
                      <a:pt x="709041" y="846848"/>
                    </a:lnTo>
                    <a:lnTo>
                      <a:pt x="714171" y="841400"/>
                    </a:lnTo>
                    <a:lnTo>
                      <a:pt x="724420" y="826973"/>
                    </a:lnTo>
                    <a:lnTo>
                      <a:pt x="732078" y="806513"/>
                    </a:lnTo>
                    <a:lnTo>
                      <a:pt x="729411" y="782916"/>
                    </a:lnTo>
                    <a:lnTo>
                      <a:pt x="720636" y="764565"/>
                    </a:lnTo>
                    <a:lnTo>
                      <a:pt x="711225" y="757072"/>
                    </a:lnTo>
                    <a:lnTo>
                      <a:pt x="695350" y="759193"/>
                    </a:lnTo>
                    <a:lnTo>
                      <a:pt x="667181" y="769683"/>
                    </a:lnTo>
                    <a:lnTo>
                      <a:pt x="672198" y="764374"/>
                    </a:lnTo>
                    <a:lnTo>
                      <a:pt x="683018" y="749604"/>
                    </a:lnTo>
                    <a:lnTo>
                      <a:pt x="693254" y="727138"/>
                    </a:lnTo>
                    <a:lnTo>
                      <a:pt x="696556" y="698728"/>
                    </a:lnTo>
                    <a:lnTo>
                      <a:pt x="694194" y="675119"/>
                    </a:lnTo>
                    <a:lnTo>
                      <a:pt x="689178" y="663663"/>
                    </a:lnTo>
                    <a:lnTo>
                      <a:pt x="677697" y="661162"/>
                    </a:lnTo>
                    <a:lnTo>
                      <a:pt x="655967" y="664375"/>
                    </a:lnTo>
                    <a:lnTo>
                      <a:pt x="664908" y="659688"/>
                    </a:lnTo>
                    <a:lnTo>
                      <a:pt x="684479" y="646442"/>
                    </a:lnTo>
                    <a:lnTo>
                      <a:pt x="703808" y="625843"/>
                    </a:lnTo>
                    <a:lnTo>
                      <a:pt x="712012" y="599097"/>
                    </a:lnTo>
                    <a:lnTo>
                      <a:pt x="710209" y="576707"/>
                    </a:lnTo>
                    <a:lnTo>
                      <a:pt x="702576" y="567118"/>
                    </a:lnTo>
                    <a:lnTo>
                      <a:pt x="682790" y="568413"/>
                    </a:lnTo>
                    <a:lnTo>
                      <a:pt x="644512" y="578675"/>
                    </a:lnTo>
                    <a:lnTo>
                      <a:pt x="651294" y="573354"/>
                    </a:lnTo>
                    <a:lnTo>
                      <a:pt x="665861" y="559358"/>
                    </a:lnTo>
                    <a:lnTo>
                      <a:pt x="679475" y="539673"/>
                    </a:lnTo>
                    <a:lnTo>
                      <a:pt x="683463" y="517271"/>
                    </a:lnTo>
                    <a:lnTo>
                      <a:pt x="679983" y="499643"/>
                    </a:lnTo>
                    <a:lnTo>
                      <a:pt x="674319" y="490118"/>
                    </a:lnTo>
                    <a:lnTo>
                      <a:pt x="662457" y="485457"/>
                    </a:lnTo>
                    <a:lnTo>
                      <a:pt x="640321" y="482358"/>
                    </a:lnTo>
                    <a:lnTo>
                      <a:pt x="649071" y="475665"/>
                    </a:lnTo>
                    <a:lnTo>
                      <a:pt x="668248" y="457606"/>
                    </a:lnTo>
                    <a:lnTo>
                      <a:pt x="687184" y="431177"/>
                    </a:lnTo>
                    <a:lnTo>
                      <a:pt x="695248" y="399402"/>
                    </a:lnTo>
                    <a:lnTo>
                      <a:pt x="693762" y="373227"/>
                    </a:lnTo>
                    <a:lnTo>
                      <a:pt x="688047" y="357136"/>
                    </a:lnTo>
                    <a:lnTo>
                      <a:pt x="673417" y="344500"/>
                    </a:lnTo>
                    <a:lnTo>
                      <a:pt x="645160" y="328701"/>
                    </a:lnTo>
                    <a:lnTo>
                      <a:pt x="653351" y="320789"/>
                    </a:lnTo>
                    <a:lnTo>
                      <a:pt x="668731" y="298500"/>
                    </a:lnTo>
                    <a:lnTo>
                      <a:pt x="677468" y="264071"/>
                    </a:lnTo>
                    <a:lnTo>
                      <a:pt x="665784" y="219684"/>
                    </a:lnTo>
                    <a:lnTo>
                      <a:pt x="647687" y="188518"/>
                    </a:lnTo>
                    <a:lnTo>
                      <a:pt x="633069" y="175666"/>
                    </a:lnTo>
                    <a:lnTo>
                      <a:pt x="614172" y="178943"/>
                    </a:lnTo>
                    <a:lnTo>
                      <a:pt x="583285" y="196113"/>
                    </a:lnTo>
                    <a:lnTo>
                      <a:pt x="590537" y="181140"/>
                    </a:lnTo>
                    <a:lnTo>
                      <a:pt x="602386" y="145859"/>
                    </a:lnTo>
                    <a:lnTo>
                      <a:pt x="603948" y="104775"/>
                    </a:lnTo>
                    <a:lnTo>
                      <a:pt x="580339" y="72364"/>
                    </a:lnTo>
                    <a:lnTo>
                      <a:pt x="547941" y="55321"/>
                    </a:lnTo>
                    <a:lnTo>
                      <a:pt x="527011" y="52095"/>
                    </a:lnTo>
                    <a:lnTo>
                      <a:pt x="508444" y="64897"/>
                    </a:lnTo>
                    <a:lnTo>
                      <a:pt x="483120" y="95935"/>
                    </a:lnTo>
                    <a:lnTo>
                      <a:pt x="485000" y="84239"/>
                    </a:lnTo>
                    <a:lnTo>
                      <a:pt x="484212" y="57391"/>
                    </a:lnTo>
                    <a:lnTo>
                      <a:pt x="471081" y="27711"/>
                    </a:lnTo>
                    <a:lnTo>
                      <a:pt x="435965" y="7556"/>
                    </a:lnTo>
                    <a:lnTo>
                      <a:pt x="397764" y="0"/>
                    </a:lnTo>
                    <a:lnTo>
                      <a:pt x="377063" y="3619"/>
                    </a:lnTo>
                    <a:lnTo>
                      <a:pt x="366649" y="23939"/>
                    </a:lnTo>
                    <a:lnTo>
                      <a:pt x="359371" y="66471"/>
                    </a:lnTo>
                    <a:lnTo>
                      <a:pt x="356946" y="56578"/>
                    </a:lnTo>
                    <a:lnTo>
                      <a:pt x="348475" y="35166"/>
                    </a:lnTo>
                    <a:lnTo>
                      <a:pt x="332193" y="14693"/>
                    </a:lnTo>
                    <a:lnTo>
                      <a:pt x="306336" y="7556"/>
                    </a:lnTo>
                    <a:lnTo>
                      <a:pt x="277329" y="11607"/>
                    </a:lnTo>
                    <a:lnTo>
                      <a:pt x="262140" y="17868"/>
                    </a:lnTo>
                    <a:lnTo>
                      <a:pt x="255778" y="30759"/>
                    </a:lnTo>
                    <a:lnTo>
                      <a:pt x="253301" y="54698"/>
                    </a:lnTo>
                    <a:lnTo>
                      <a:pt x="248450" y="47777"/>
                    </a:lnTo>
                    <a:lnTo>
                      <a:pt x="234950" y="33045"/>
                    </a:lnTo>
                    <a:lnTo>
                      <a:pt x="214426" y="19558"/>
                    </a:lnTo>
                    <a:lnTo>
                      <a:pt x="188480" y="16395"/>
                    </a:lnTo>
                    <a:lnTo>
                      <a:pt x="166687" y="20942"/>
                    </a:lnTo>
                    <a:lnTo>
                      <a:pt x="154813" y="27660"/>
                    </a:lnTo>
                    <a:lnTo>
                      <a:pt x="148729" y="41275"/>
                    </a:lnTo>
                    <a:lnTo>
                      <a:pt x="144284" y="66471"/>
                    </a:lnTo>
                    <a:lnTo>
                      <a:pt x="135394" y="55410"/>
                    </a:lnTo>
                    <a:lnTo>
                      <a:pt x="111810" y="36639"/>
                    </a:lnTo>
                    <a:lnTo>
                      <a:pt x="78117" y="31851"/>
                    </a:lnTo>
                    <a:lnTo>
                      <a:pt x="38900" y="62687"/>
                    </a:lnTo>
                    <a:lnTo>
                      <a:pt x="22186" y="87490"/>
                    </a:lnTo>
                    <a:lnTo>
                      <a:pt x="18948" y="104178"/>
                    </a:lnTo>
                    <a:lnTo>
                      <a:pt x="31242" y="120294"/>
                    </a:lnTo>
                    <a:lnTo>
                      <a:pt x="61188" y="143408"/>
                    </a:lnTo>
                    <a:lnTo>
                      <a:pt x="54546" y="143852"/>
                    </a:lnTo>
                    <a:lnTo>
                      <a:pt x="38684" y="147307"/>
                    </a:lnTo>
                    <a:lnTo>
                      <a:pt x="19608" y="156972"/>
                    </a:lnTo>
                    <a:lnTo>
                      <a:pt x="3378" y="176047"/>
                    </a:lnTo>
                    <a:lnTo>
                      <a:pt x="0" y="196748"/>
                    </a:lnTo>
                    <a:lnTo>
                      <a:pt x="5562" y="220700"/>
                    </a:lnTo>
                    <a:lnTo>
                      <a:pt x="17221" y="241833"/>
                    </a:lnTo>
                    <a:lnTo>
                      <a:pt x="32143" y="254101"/>
                    </a:lnTo>
                    <a:lnTo>
                      <a:pt x="59194" y="263461"/>
                    </a:lnTo>
                    <a:lnTo>
                      <a:pt x="75755" y="264363"/>
                    </a:lnTo>
                    <a:lnTo>
                      <a:pt x="88620" y="254812"/>
                    </a:lnTo>
                    <a:lnTo>
                      <a:pt x="104559" y="232816"/>
                    </a:lnTo>
                    <a:lnTo>
                      <a:pt x="105041" y="235978"/>
                    </a:lnTo>
                    <a:lnTo>
                      <a:pt x="129463" y="269455"/>
                    </a:lnTo>
                    <a:lnTo>
                      <a:pt x="178168" y="295833"/>
                    </a:lnTo>
                    <a:lnTo>
                      <a:pt x="198780" y="286715"/>
                    </a:lnTo>
                    <a:lnTo>
                      <a:pt x="229387" y="261747"/>
                    </a:lnTo>
                    <a:lnTo>
                      <a:pt x="228866" y="272021"/>
                    </a:lnTo>
                    <a:lnTo>
                      <a:pt x="231216" y="294525"/>
                    </a:lnTo>
                    <a:lnTo>
                      <a:pt x="242252" y="316801"/>
                    </a:lnTo>
                    <a:lnTo>
                      <a:pt x="267830" y="326390"/>
                    </a:lnTo>
                    <a:lnTo>
                      <a:pt x="287515" y="325310"/>
                    </a:lnTo>
                    <a:lnTo>
                      <a:pt x="298399" y="321094"/>
                    </a:lnTo>
                    <a:lnTo>
                      <a:pt x="304355" y="310299"/>
                    </a:lnTo>
                    <a:lnTo>
                      <a:pt x="309270" y="289445"/>
                    </a:lnTo>
                    <a:lnTo>
                      <a:pt x="308457" y="296291"/>
                    </a:lnTo>
                    <a:lnTo>
                      <a:pt x="326466" y="343128"/>
                    </a:lnTo>
                    <a:lnTo>
                      <a:pt x="349986" y="350100"/>
                    </a:lnTo>
                    <a:lnTo>
                      <a:pt x="357009" y="345008"/>
                    </a:lnTo>
                    <a:lnTo>
                      <a:pt x="365798" y="332905"/>
                    </a:lnTo>
                    <a:lnTo>
                      <a:pt x="360489" y="341007"/>
                    </a:lnTo>
                    <a:lnTo>
                      <a:pt x="350532" y="360578"/>
                    </a:lnTo>
                    <a:lnTo>
                      <a:pt x="344868" y="384543"/>
                    </a:lnTo>
                    <a:lnTo>
                      <a:pt x="352450" y="405828"/>
                    </a:lnTo>
                    <a:lnTo>
                      <a:pt x="366179" y="419049"/>
                    </a:lnTo>
                    <a:lnTo>
                      <a:pt x="376516" y="423722"/>
                    </a:lnTo>
                    <a:lnTo>
                      <a:pt x="388620" y="420052"/>
                    </a:lnTo>
                    <a:lnTo>
                      <a:pt x="407670" y="408279"/>
                    </a:lnTo>
                    <a:lnTo>
                      <a:pt x="404482" y="411556"/>
                    </a:lnTo>
                    <a:lnTo>
                      <a:pt x="382295" y="443623"/>
                    </a:lnTo>
                    <a:lnTo>
                      <a:pt x="378104" y="458724"/>
                    </a:lnTo>
                    <a:lnTo>
                      <a:pt x="379044" y="463143"/>
                    </a:lnTo>
                    <a:lnTo>
                      <a:pt x="381990" y="468579"/>
                    </a:lnTo>
                    <a:lnTo>
                      <a:pt x="386003" y="466369"/>
                    </a:lnTo>
                    <a:lnTo>
                      <a:pt x="396557" y="461403"/>
                    </a:lnTo>
                    <a:lnTo>
                      <a:pt x="411467" y="456145"/>
                    </a:lnTo>
                    <a:lnTo>
                      <a:pt x="428523" y="453085"/>
                    </a:lnTo>
                    <a:lnTo>
                      <a:pt x="454418" y="452869"/>
                    </a:lnTo>
                    <a:lnTo>
                      <a:pt x="487921" y="459765"/>
                    </a:lnTo>
                    <a:lnTo>
                      <a:pt x="514946" y="481736"/>
                    </a:lnTo>
                    <a:lnTo>
                      <a:pt x="521423" y="526707"/>
                    </a:lnTo>
                    <a:lnTo>
                      <a:pt x="513842" y="567385"/>
                    </a:lnTo>
                    <a:lnTo>
                      <a:pt x="498678" y="588619"/>
                    </a:lnTo>
                    <a:lnTo>
                      <a:pt x="464527" y="597319"/>
                    </a:lnTo>
                    <a:lnTo>
                      <a:pt x="400024" y="600417"/>
                    </a:lnTo>
                    <a:lnTo>
                      <a:pt x="347586" y="652792"/>
                    </a:lnTo>
                    <a:lnTo>
                      <a:pt x="336486" y="670052"/>
                    </a:lnTo>
                    <a:lnTo>
                      <a:pt x="329323" y="695858"/>
                    </a:lnTo>
                    <a:lnTo>
                      <a:pt x="332765" y="722960"/>
                    </a:lnTo>
                    <a:lnTo>
                      <a:pt x="353479" y="744131"/>
                    </a:lnTo>
                    <a:lnTo>
                      <a:pt x="377825" y="755738"/>
                    </a:lnTo>
                    <a:lnTo>
                      <a:pt x="393611" y="759599"/>
                    </a:lnTo>
                    <a:lnTo>
                      <a:pt x="407746" y="755738"/>
                    </a:lnTo>
                    <a:lnTo>
                      <a:pt x="427126" y="744131"/>
                    </a:lnTo>
                    <a:lnTo>
                      <a:pt x="424624" y="751293"/>
                    </a:lnTo>
                    <a:lnTo>
                      <a:pt x="421106" y="768553"/>
                    </a:lnTo>
                    <a:lnTo>
                      <a:pt x="422567" y="789533"/>
                    </a:lnTo>
                    <a:lnTo>
                      <a:pt x="434975" y="807910"/>
                    </a:lnTo>
                    <a:lnTo>
                      <a:pt x="450723" y="818819"/>
                    </a:lnTo>
                    <a:lnTo>
                      <a:pt x="461568" y="820483"/>
                    </a:lnTo>
                    <a:lnTo>
                      <a:pt x="472541" y="811123"/>
                    </a:lnTo>
                    <a:lnTo>
                      <a:pt x="488683" y="788949"/>
                    </a:lnTo>
                    <a:lnTo>
                      <a:pt x="487489" y="795401"/>
                    </a:lnTo>
                    <a:lnTo>
                      <a:pt x="496874" y="849655"/>
                    </a:lnTo>
                    <a:lnTo>
                      <a:pt x="516039" y="867270"/>
                    </a:lnTo>
                    <a:lnTo>
                      <a:pt x="526999" y="866559"/>
                    </a:lnTo>
                    <a:lnTo>
                      <a:pt x="544868" y="860920"/>
                    </a:lnTo>
                    <a:lnTo>
                      <a:pt x="543877" y="868819"/>
                    </a:lnTo>
                    <a:lnTo>
                      <a:pt x="567347" y="918235"/>
                    </a:lnTo>
                    <a:lnTo>
                      <a:pt x="595579" y="923925"/>
                    </a:lnTo>
                    <a:lnTo>
                      <a:pt x="599643" y="922642"/>
                    </a:lnTo>
                    <a:lnTo>
                      <a:pt x="601230" y="918641"/>
                    </a:lnTo>
                    <a:lnTo>
                      <a:pt x="603808" y="930567"/>
                    </a:lnTo>
                    <a:lnTo>
                      <a:pt x="613257" y="956449"/>
                    </a:lnTo>
                    <a:lnTo>
                      <a:pt x="632066" y="981430"/>
                    </a:lnTo>
                    <a:lnTo>
                      <a:pt x="662762" y="990688"/>
                    </a:lnTo>
                    <a:lnTo>
                      <a:pt x="691464" y="986917"/>
                    </a:lnTo>
                    <a:lnTo>
                      <a:pt x="705015" y="978268"/>
                    </a:lnTo>
                    <a:lnTo>
                      <a:pt x="707009" y="958126"/>
                    </a:lnTo>
                    <a:lnTo>
                      <a:pt x="701040" y="919835"/>
                    </a:lnTo>
                    <a:lnTo>
                      <a:pt x="709803" y="925055"/>
                    </a:lnTo>
                    <a:lnTo>
                      <a:pt x="729576" y="932129"/>
                    </a:lnTo>
                    <a:lnTo>
                      <a:pt x="750570" y="928166"/>
                    </a:lnTo>
                    <a:lnTo>
                      <a:pt x="763016" y="900277"/>
                    </a:lnTo>
                    <a:lnTo>
                      <a:pt x="765479" y="869619"/>
                    </a:lnTo>
                    <a:close/>
                  </a:path>
                </a:pathLst>
              </a:custGeom>
              <a:solidFill>
                <a:srgbClr val="EE7601"/>
              </a:solidFill>
            </p:spPr>
            <p:txBody>
              <a:bodyPr wrap="square" lIns="0" tIns="0" rIns="0" bIns="0" rtlCol="0"/>
              <a:lstStyle/>
              <a:p>
                <a:endParaRPr/>
              </a:p>
            </p:txBody>
          </p:sp>
          <p:pic>
            <p:nvPicPr>
              <p:cNvPr id="537" name="object 46">
                <a:extLst>
                  <a:ext uri="{FF2B5EF4-FFF2-40B4-BE49-F238E27FC236}">
                    <a16:creationId xmlns:a16="http://schemas.microsoft.com/office/drawing/2014/main" id="{B48ADB66-B4BB-E434-9219-757D7F90B28C}"/>
                  </a:ext>
                </a:extLst>
              </p:cNvPr>
              <p:cNvPicPr/>
              <p:nvPr/>
            </p:nvPicPr>
            <p:blipFill>
              <a:blip r:embed="rId16" cstate="print"/>
              <a:stretch>
                <a:fillRect/>
              </a:stretch>
            </p:blipFill>
            <p:spPr>
              <a:xfrm>
                <a:off x="5757758" y="4675892"/>
                <a:ext cx="142468" cy="108178"/>
              </a:xfrm>
              <a:prstGeom prst="rect">
                <a:avLst/>
              </a:prstGeom>
            </p:spPr>
          </p:pic>
          <p:pic>
            <p:nvPicPr>
              <p:cNvPr id="538" name="object 47">
                <a:extLst>
                  <a:ext uri="{FF2B5EF4-FFF2-40B4-BE49-F238E27FC236}">
                    <a16:creationId xmlns:a16="http://schemas.microsoft.com/office/drawing/2014/main" id="{CCE38B4A-0EC4-228C-32E6-3D00D253E580}"/>
                  </a:ext>
                </a:extLst>
              </p:cNvPr>
              <p:cNvPicPr/>
              <p:nvPr/>
            </p:nvPicPr>
            <p:blipFill>
              <a:blip r:embed="rId17" cstate="print"/>
              <a:stretch>
                <a:fillRect/>
              </a:stretch>
            </p:blipFill>
            <p:spPr>
              <a:xfrm>
                <a:off x="6163406" y="4810184"/>
                <a:ext cx="70827" cy="70827"/>
              </a:xfrm>
              <a:prstGeom prst="rect">
                <a:avLst/>
              </a:prstGeom>
            </p:spPr>
          </p:pic>
          <p:pic>
            <p:nvPicPr>
              <p:cNvPr id="539" name="object 48">
                <a:extLst>
                  <a:ext uri="{FF2B5EF4-FFF2-40B4-BE49-F238E27FC236}">
                    <a16:creationId xmlns:a16="http://schemas.microsoft.com/office/drawing/2014/main" id="{C3D1DDF9-187C-6993-4AAD-EB715A683624}"/>
                  </a:ext>
                </a:extLst>
              </p:cNvPr>
              <p:cNvPicPr/>
              <p:nvPr/>
            </p:nvPicPr>
            <p:blipFill>
              <a:blip r:embed="rId18" cstate="print"/>
              <a:stretch>
                <a:fillRect/>
              </a:stretch>
            </p:blipFill>
            <p:spPr>
              <a:xfrm>
                <a:off x="5769109" y="4812992"/>
                <a:ext cx="199722" cy="76831"/>
              </a:xfrm>
              <a:prstGeom prst="rect">
                <a:avLst/>
              </a:prstGeom>
            </p:spPr>
          </p:pic>
          <p:pic>
            <p:nvPicPr>
              <p:cNvPr id="540" name="object 49">
                <a:extLst>
                  <a:ext uri="{FF2B5EF4-FFF2-40B4-BE49-F238E27FC236}">
                    <a16:creationId xmlns:a16="http://schemas.microsoft.com/office/drawing/2014/main" id="{A78E54E2-311D-C18E-2243-1BB2854897F7}"/>
                  </a:ext>
                </a:extLst>
              </p:cNvPr>
              <p:cNvPicPr/>
              <p:nvPr/>
            </p:nvPicPr>
            <p:blipFill>
              <a:blip r:embed="rId19" cstate="print"/>
              <a:stretch>
                <a:fillRect/>
              </a:stretch>
            </p:blipFill>
            <p:spPr>
              <a:xfrm>
                <a:off x="5612066" y="5213159"/>
                <a:ext cx="203288" cy="229425"/>
              </a:xfrm>
              <a:prstGeom prst="rect">
                <a:avLst/>
              </a:prstGeom>
            </p:spPr>
          </p:pic>
          <p:sp>
            <p:nvSpPr>
              <p:cNvPr id="541" name="object 50">
                <a:extLst>
                  <a:ext uri="{FF2B5EF4-FFF2-40B4-BE49-F238E27FC236}">
                    <a16:creationId xmlns:a16="http://schemas.microsoft.com/office/drawing/2014/main" id="{5EA3883E-7CBC-8410-6903-37A2D2E58688}"/>
                  </a:ext>
                </a:extLst>
              </p:cNvPr>
              <p:cNvSpPr/>
              <p:nvPr/>
            </p:nvSpPr>
            <p:spPr>
              <a:xfrm>
                <a:off x="5604391" y="5021052"/>
                <a:ext cx="367030" cy="408305"/>
              </a:xfrm>
              <a:custGeom>
                <a:avLst/>
                <a:gdLst/>
                <a:ahLst/>
                <a:cxnLst/>
                <a:rect l="l" t="t" r="r" b="b"/>
                <a:pathLst>
                  <a:path w="367029" h="408304">
                    <a:moveTo>
                      <a:pt x="366822" y="0"/>
                    </a:moveTo>
                    <a:lnTo>
                      <a:pt x="243262" y="102931"/>
                    </a:lnTo>
                    <a:lnTo>
                      <a:pt x="213215" y="128592"/>
                    </a:lnTo>
                    <a:lnTo>
                      <a:pt x="181110" y="156629"/>
                    </a:lnTo>
                    <a:lnTo>
                      <a:pt x="111558" y="220154"/>
                    </a:lnTo>
                    <a:lnTo>
                      <a:pt x="60991" y="270782"/>
                    </a:lnTo>
                    <a:lnTo>
                      <a:pt x="27246" y="308288"/>
                    </a:lnTo>
                    <a:lnTo>
                      <a:pt x="1557" y="343027"/>
                    </a:lnTo>
                    <a:lnTo>
                      <a:pt x="0" y="351225"/>
                    </a:lnTo>
                    <a:lnTo>
                      <a:pt x="2611" y="365390"/>
                    </a:lnTo>
                    <a:lnTo>
                      <a:pt x="16348" y="383791"/>
                    </a:lnTo>
                    <a:lnTo>
                      <a:pt x="48166" y="404698"/>
                    </a:lnTo>
                    <a:lnTo>
                      <a:pt x="59939" y="407908"/>
                    </a:lnTo>
                    <a:lnTo>
                      <a:pt x="70585" y="405984"/>
                    </a:lnTo>
                    <a:lnTo>
                      <a:pt x="99011" y="374261"/>
                    </a:lnTo>
                    <a:lnTo>
                      <a:pt x="106878" y="351650"/>
                    </a:lnTo>
                    <a:lnTo>
                      <a:pt x="177138" y="284837"/>
                    </a:lnTo>
                    <a:lnTo>
                      <a:pt x="220996" y="245251"/>
                    </a:lnTo>
                    <a:lnTo>
                      <a:pt x="256845" y="217306"/>
                    </a:lnTo>
                    <a:lnTo>
                      <a:pt x="303081" y="185420"/>
                    </a:lnTo>
                    <a:lnTo>
                      <a:pt x="342452" y="165180"/>
                    </a:lnTo>
                    <a:lnTo>
                      <a:pt x="356535" y="162115"/>
                    </a:lnTo>
                    <a:lnTo>
                      <a:pt x="366822" y="0"/>
                    </a:lnTo>
                    <a:close/>
                  </a:path>
                </a:pathLst>
              </a:custGeom>
              <a:solidFill>
                <a:srgbClr val="2BB6D3"/>
              </a:solidFill>
            </p:spPr>
            <p:txBody>
              <a:bodyPr wrap="square" lIns="0" tIns="0" rIns="0" bIns="0" rtlCol="0"/>
              <a:lstStyle/>
              <a:p>
                <a:endParaRPr/>
              </a:p>
            </p:txBody>
          </p:sp>
          <p:sp>
            <p:nvSpPr>
              <p:cNvPr id="542" name="object 51">
                <a:extLst>
                  <a:ext uri="{FF2B5EF4-FFF2-40B4-BE49-F238E27FC236}">
                    <a16:creationId xmlns:a16="http://schemas.microsoft.com/office/drawing/2014/main" id="{81C5C5AC-3AAA-4BA5-A47A-4EA5C99F0B67}"/>
                  </a:ext>
                </a:extLst>
              </p:cNvPr>
              <p:cNvSpPr/>
              <p:nvPr/>
            </p:nvSpPr>
            <p:spPr>
              <a:xfrm>
                <a:off x="5880586" y="5004240"/>
                <a:ext cx="452755" cy="799465"/>
              </a:xfrm>
              <a:custGeom>
                <a:avLst/>
                <a:gdLst/>
                <a:ahLst/>
                <a:cxnLst/>
                <a:rect l="l" t="t" r="r" b="b"/>
                <a:pathLst>
                  <a:path w="452754" h="799464">
                    <a:moveTo>
                      <a:pt x="247091" y="0"/>
                    </a:moveTo>
                    <a:lnTo>
                      <a:pt x="214845" y="2298"/>
                    </a:lnTo>
                    <a:lnTo>
                      <a:pt x="183926" y="55573"/>
                    </a:lnTo>
                    <a:lnTo>
                      <a:pt x="166181" y="82930"/>
                    </a:lnTo>
                    <a:lnTo>
                      <a:pt x="154915" y="93010"/>
                    </a:lnTo>
                    <a:lnTo>
                      <a:pt x="143433" y="94449"/>
                    </a:lnTo>
                    <a:lnTo>
                      <a:pt x="128289" y="81464"/>
                    </a:lnTo>
                    <a:lnTo>
                      <a:pt x="121927" y="52895"/>
                    </a:lnTo>
                    <a:lnTo>
                      <a:pt x="120750" y="24326"/>
                    </a:lnTo>
                    <a:lnTo>
                      <a:pt x="121158" y="11341"/>
                    </a:lnTo>
                    <a:lnTo>
                      <a:pt x="90576" y="16814"/>
                    </a:lnTo>
                    <a:lnTo>
                      <a:pt x="36868" y="99113"/>
                    </a:lnTo>
                    <a:lnTo>
                      <a:pt x="9531" y="151804"/>
                    </a:lnTo>
                    <a:lnTo>
                      <a:pt x="72" y="197621"/>
                    </a:lnTo>
                    <a:lnTo>
                      <a:pt x="0" y="259295"/>
                    </a:lnTo>
                    <a:lnTo>
                      <a:pt x="7325" y="288450"/>
                    </a:lnTo>
                    <a:lnTo>
                      <a:pt x="22675" y="317727"/>
                    </a:lnTo>
                    <a:lnTo>
                      <a:pt x="38054" y="342915"/>
                    </a:lnTo>
                    <a:lnTo>
                      <a:pt x="45466" y="359803"/>
                    </a:lnTo>
                    <a:lnTo>
                      <a:pt x="48083" y="495283"/>
                    </a:lnTo>
                    <a:lnTo>
                      <a:pt x="42610" y="627141"/>
                    </a:lnTo>
                    <a:lnTo>
                      <a:pt x="34977" y="727038"/>
                    </a:lnTo>
                    <a:lnTo>
                      <a:pt x="31115" y="766635"/>
                    </a:lnTo>
                    <a:lnTo>
                      <a:pt x="106475" y="786409"/>
                    </a:lnTo>
                    <a:lnTo>
                      <a:pt x="154030" y="796240"/>
                    </a:lnTo>
                    <a:lnTo>
                      <a:pt x="193972" y="799044"/>
                    </a:lnTo>
                    <a:lnTo>
                      <a:pt x="246494" y="797737"/>
                    </a:lnTo>
                    <a:lnTo>
                      <a:pt x="334205" y="788683"/>
                    </a:lnTo>
                    <a:lnTo>
                      <a:pt x="398837" y="773431"/>
                    </a:lnTo>
                    <a:lnTo>
                      <a:pt x="438789" y="759077"/>
                    </a:lnTo>
                    <a:lnTo>
                      <a:pt x="452462" y="752716"/>
                    </a:lnTo>
                    <a:lnTo>
                      <a:pt x="391119" y="601696"/>
                    </a:lnTo>
                    <a:lnTo>
                      <a:pt x="357193" y="506439"/>
                    </a:lnTo>
                    <a:lnTo>
                      <a:pt x="338555" y="426520"/>
                    </a:lnTo>
                    <a:lnTo>
                      <a:pt x="323075" y="321513"/>
                    </a:lnTo>
                    <a:lnTo>
                      <a:pt x="296190" y="161698"/>
                    </a:lnTo>
                    <a:lnTo>
                      <a:pt x="271738" y="63353"/>
                    </a:lnTo>
                    <a:lnTo>
                      <a:pt x="253959" y="13710"/>
                    </a:lnTo>
                    <a:lnTo>
                      <a:pt x="247091" y="0"/>
                    </a:lnTo>
                    <a:close/>
                  </a:path>
                </a:pathLst>
              </a:custGeom>
              <a:solidFill>
                <a:srgbClr val="006DB7"/>
              </a:solidFill>
            </p:spPr>
            <p:txBody>
              <a:bodyPr wrap="square" lIns="0" tIns="0" rIns="0" bIns="0" rtlCol="0"/>
              <a:lstStyle/>
              <a:p>
                <a:endParaRPr/>
              </a:p>
            </p:txBody>
          </p:sp>
          <p:pic>
            <p:nvPicPr>
              <p:cNvPr id="543" name="object 52">
                <a:extLst>
                  <a:ext uri="{FF2B5EF4-FFF2-40B4-BE49-F238E27FC236}">
                    <a16:creationId xmlns:a16="http://schemas.microsoft.com/office/drawing/2014/main" id="{0074B662-79D0-D359-C3DF-C7D72652D463}"/>
                  </a:ext>
                </a:extLst>
              </p:cNvPr>
              <p:cNvPicPr/>
              <p:nvPr/>
            </p:nvPicPr>
            <p:blipFill>
              <a:blip r:embed="rId20" cstate="print"/>
              <a:stretch>
                <a:fillRect/>
              </a:stretch>
            </p:blipFill>
            <p:spPr>
              <a:xfrm>
                <a:off x="5698337" y="5211381"/>
                <a:ext cx="899236" cy="310688"/>
              </a:xfrm>
              <a:prstGeom prst="rect">
                <a:avLst/>
              </a:prstGeom>
            </p:spPr>
          </p:pic>
          <p:sp>
            <p:nvSpPr>
              <p:cNvPr id="544" name="object 53">
                <a:extLst>
                  <a:ext uri="{FF2B5EF4-FFF2-40B4-BE49-F238E27FC236}">
                    <a16:creationId xmlns:a16="http://schemas.microsoft.com/office/drawing/2014/main" id="{266C2090-DF6F-F7BE-5D14-5C9FB60AEB23}"/>
                  </a:ext>
                </a:extLst>
              </p:cNvPr>
              <p:cNvSpPr/>
              <p:nvPr/>
            </p:nvSpPr>
            <p:spPr>
              <a:xfrm>
                <a:off x="6127678" y="5006543"/>
                <a:ext cx="478155" cy="514350"/>
              </a:xfrm>
              <a:custGeom>
                <a:avLst/>
                <a:gdLst/>
                <a:ahLst/>
                <a:cxnLst/>
                <a:rect l="l" t="t" r="r" b="b"/>
                <a:pathLst>
                  <a:path w="478154" h="514350">
                    <a:moveTo>
                      <a:pt x="0" y="0"/>
                    </a:moveTo>
                    <a:lnTo>
                      <a:pt x="5081" y="53897"/>
                    </a:lnTo>
                    <a:lnTo>
                      <a:pt x="18179" y="103754"/>
                    </a:lnTo>
                    <a:lnTo>
                      <a:pt x="44310" y="153314"/>
                    </a:lnTo>
                    <a:lnTo>
                      <a:pt x="91762" y="185702"/>
                    </a:lnTo>
                    <a:lnTo>
                      <a:pt x="126990" y="207481"/>
                    </a:lnTo>
                    <a:lnTo>
                      <a:pt x="156692" y="227329"/>
                    </a:lnTo>
                    <a:lnTo>
                      <a:pt x="179900" y="244616"/>
                    </a:lnTo>
                    <a:lnTo>
                      <a:pt x="207479" y="265939"/>
                    </a:lnTo>
                    <a:lnTo>
                      <a:pt x="347192" y="376720"/>
                    </a:lnTo>
                    <a:lnTo>
                      <a:pt x="259099" y="396002"/>
                    </a:lnTo>
                    <a:lnTo>
                      <a:pt x="183354" y="414018"/>
                    </a:lnTo>
                    <a:lnTo>
                      <a:pt x="75469" y="438436"/>
                    </a:lnTo>
                    <a:lnTo>
                      <a:pt x="33248" y="461527"/>
                    </a:lnTo>
                    <a:lnTo>
                      <a:pt x="23488" y="503751"/>
                    </a:lnTo>
                    <a:lnTo>
                      <a:pt x="26492" y="513778"/>
                    </a:lnTo>
                    <a:lnTo>
                      <a:pt x="114556" y="505321"/>
                    </a:lnTo>
                    <a:lnTo>
                      <a:pt x="181613" y="493694"/>
                    </a:lnTo>
                    <a:lnTo>
                      <a:pt x="238934" y="482768"/>
                    </a:lnTo>
                    <a:lnTo>
                      <a:pt x="306831" y="466921"/>
                    </a:lnTo>
                    <a:lnTo>
                      <a:pt x="354564" y="454501"/>
                    </a:lnTo>
                    <a:lnTo>
                      <a:pt x="402041" y="440537"/>
                    </a:lnTo>
                    <a:lnTo>
                      <a:pt x="440397" y="426059"/>
                    </a:lnTo>
                    <a:lnTo>
                      <a:pt x="475468" y="396241"/>
                    </a:lnTo>
                    <a:lnTo>
                      <a:pt x="477618" y="385406"/>
                    </a:lnTo>
                    <a:lnTo>
                      <a:pt x="475980" y="378627"/>
                    </a:lnTo>
                    <a:lnTo>
                      <a:pt x="438170" y="327893"/>
                    </a:lnTo>
                    <a:lnTo>
                      <a:pt x="407338" y="296985"/>
                    </a:lnTo>
                    <a:lnTo>
                      <a:pt x="363761" y="257146"/>
                    </a:lnTo>
                    <a:lnTo>
                      <a:pt x="305257" y="207218"/>
                    </a:lnTo>
                    <a:lnTo>
                      <a:pt x="229650" y="146040"/>
                    </a:lnTo>
                    <a:lnTo>
                      <a:pt x="134759" y="72453"/>
                    </a:lnTo>
                    <a:lnTo>
                      <a:pt x="88434" y="40936"/>
                    </a:lnTo>
                    <a:lnTo>
                      <a:pt x="55798" y="25042"/>
                    </a:lnTo>
                    <a:lnTo>
                      <a:pt x="0" y="0"/>
                    </a:lnTo>
                    <a:close/>
                  </a:path>
                </a:pathLst>
              </a:custGeom>
              <a:solidFill>
                <a:srgbClr val="2BB6D3"/>
              </a:solidFill>
            </p:spPr>
            <p:txBody>
              <a:bodyPr wrap="square" lIns="0" tIns="0" rIns="0" bIns="0" rtlCol="0"/>
              <a:lstStyle/>
              <a:p>
                <a:endParaRPr/>
              </a:p>
            </p:txBody>
          </p:sp>
          <p:pic>
            <p:nvPicPr>
              <p:cNvPr id="545" name="object 54">
                <a:extLst>
                  <a:ext uri="{FF2B5EF4-FFF2-40B4-BE49-F238E27FC236}">
                    <a16:creationId xmlns:a16="http://schemas.microsoft.com/office/drawing/2014/main" id="{9B54E35A-B7AF-EEF1-FD32-131E6C85D07B}"/>
                  </a:ext>
                </a:extLst>
              </p:cNvPr>
              <p:cNvPicPr/>
              <p:nvPr/>
            </p:nvPicPr>
            <p:blipFill>
              <a:blip r:embed="rId21" cstate="print"/>
              <a:stretch>
                <a:fillRect/>
              </a:stretch>
            </p:blipFill>
            <p:spPr>
              <a:xfrm>
                <a:off x="5984975" y="5001440"/>
                <a:ext cx="130397" cy="116535"/>
              </a:xfrm>
              <a:prstGeom prst="rect">
                <a:avLst/>
              </a:prstGeom>
            </p:spPr>
          </p:pic>
          <p:sp>
            <p:nvSpPr>
              <p:cNvPr id="546" name="object 55">
                <a:extLst>
                  <a:ext uri="{FF2B5EF4-FFF2-40B4-BE49-F238E27FC236}">
                    <a16:creationId xmlns:a16="http://schemas.microsoft.com/office/drawing/2014/main" id="{306202EE-76A9-4175-6FC7-33796F30E71D}"/>
                  </a:ext>
                </a:extLst>
              </p:cNvPr>
              <p:cNvSpPr/>
              <p:nvPr/>
            </p:nvSpPr>
            <p:spPr>
              <a:xfrm>
                <a:off x="5633156" y="5641057"/>
                <a:ext cx="54610" cy="180975"/>
              </a:xfrm>
              <a:custGeom>
                <a:avLst/>
                <a:gdLst/>
                <a:ahLst/>
                <a:cxnLst/>
                <a:rect l="l" t="t" r="r" b="b"/>
                <a:pathLst>
                  <a:path w="54610" h="180975">
                    <a:moveTo>
                      <a:pt x="12687" y="0"/>
                    </a:moveTo>
                    <a:lnTo>
                      <a:pt x="1892" y="1650"/>
                    </a:lnTo>
                    <a:lnTo>
                      <a:pt x="37" y="9105"/>
                    </a:lnTo>
                    <a:lnTo>
                      <a:pt x="0" y="26525"/>
                    </a:lnTo>
                    <a:lnTo>
                      <a:pt x="2839" y="60240"/>
                    </a:lnTo>
                    <a:lnTo>
                      <a:pt x="8787" y="99183"/>
                    </a:lnTo>
                    <a:lnTo>
                      <a:pt x="28344" y="153764"/>
                    </a:lnTo>
                    <a:lnTo>
                      <a:pt x="51917" y="180835"/>
                    </a:lnTo>
                    <a:lnTo>
                      <a:pt x="53485" y="176830"/>
                    </a:lnTo>
                    <a:lnTo>
                      <a:pt x="54373" y="168436"/>
                    </a:lnTo>
                    <a:lnTo>
                      <a:pt x="54401" y="158886"/>
                    </a:lnTo>
                    <a:lnTo>
                      <a:pt x="53390" y="151409"/>
                    </a:lnTo>
                    <a:lnTo>
                      <a:pt x="50639" y="146824"/>
                    </a:lnTo>
                    <a:lnTo>
                      <a:pt x="45519" y="140876"/>
                    </a:lnTo>
                    <a:lnTo>
                      <a:pt x="38813" y="132101"/>
                    </a:lnTo>
                    <a:lnTo>
                      <a:pt x="31305" y="119037"/>
                    </a:lnTo>
                    <a:lnTo>
                      <a:pt x="25623" y="93860"/>
                    </a:lnTo>
                    <a:lnTo>
                      <a:pt x="20905" y="54681"/>
                    </a:lnTo>
                    <a:lnTo>
                      <a:pt x="17294" y="18333"/>
                    </a:lnTo>
                    <a:lnTo>
                      <a:pt x="14935" y="1650"/>
                    </a:lnTo>
                    <a:lnTo>
                      <a:pt x="12687" y="0"/>
                    </a:lnTo>
                    <a:close/>
                  </a:path>
                </a:pathLst>
              </a:custGeom>
              <a:solidFill>
                <a:srgbClr val="9D9D9C"/>
              </a:solidFill>
            </p:spPr>
            <p:txBody>
              <a:bodyPr wrap="square" lIns="0" tIns="0" rIns="0" bIns="0" rtlCol="0"/>
              <a:lstStyle/>
              <a:p>
                <a:endParaRPr/>
              </a:p>
            </p:txBody>
          </p:sp>
        </p:grpSp>
        <p:sp>
          <p:nvSpPr>
            <p:cNvPr id="313" name="object 56">
              <a:extLst>
                <a:ext uri="{FF2B5EF4-FFF2-40B4-BE49-F238E27FC236}">
                  <a16:creationId xmlns:a16="http://schemas.microsoft.com/office/drawing/2014/main" id="{BB180E78-857B-94C7-04E3-200CEDC0AE4A}"/>
                </a:ext>
              </a:extLst>
            </p:cNvPr>
            <p:cNvSpPr/>
            <p:nvPr/>
          </p:nvSpPr>
          <p:spPr>
            <a:xfrm>
              <a:off x="2114498" y="6414689"/>
              <a:ext cx="847725" cy="156845"/>
            </a:xfrm>
            <a:custGeom>
              <a:avLst/>
              <a:gdLst/>
              <a:ahLst/>
              <a:cxnLst/>
              <a:rect l="l" t="t" r="r" b="b"/>
              <a:pathLst>
                <a:path w="847725" h="156845">
                  <a:moveTo>
                    <a:pt x="418893" y="0"/>
                  </a:moveTo>
                  <a:lnTo>
                    <a:pt x="367000" y="270"/>
                  </a:lnTo>
                  <a:lnTo>
                    <a:pt x="311757" y="2254"/>
                  </a:lnTo>
                  <a:lnTo>
                    <a:pt x="255173" y="6387"/>
                  </a:lnTo>
                  <a:lnTo>
                    <a:pt x="199256" y="13107"/>
                  </a:lnTo>
                  <a:lnTo>
                    <a:pt x="146015" y="22850"/>
                  </a:lnTo>
                  <a:lnTo>
                    <a:pt x="97460" y="36052"/>
                  </a:lnTo>
                  <a:lnTo>
                    <a:pt x="55600" y="53150"/>
                  </a:lnTo>
                  <a:lnTo>
                    <a:pt x="22443" y="74581"/>
                  </a:lnTo>
                  <a:lnTo>
                    <a:pt x="0" y="100782"/>
                  </a:lnTo>
                  <a:lnTo>
                    <a:pt x="7003" y="120615"/>
                  </a:lnTo>
                  <a:lnTo>
                    <a:pt x="43903" y="135073"/>
                  </a:lnTo>
                  <a:lnTo>
                    <a:pt x="95535" y="144849"/>
                  </a:lnTo>
                  <a:lnTo>
                    <a:pt x="146733" y="150641"/>
                  </a:lnTo>
                  <a:lnTo>
                    <a:pt x="232892" y="154947"/>
                  </a:lnTo>
                  <a:lnTo>
                    <a:pt x="295426" y="156544"/>
                  </a:lnTo>
                  <a:lnTo>
                    <a:pt x="704763" y="156544"/>
                  </a:lnTo>
                  <a:lnTo>
                    <a:pt x="768048" y="144789"/>
                  </a:lnTo>
                  <a:lnTo>
                    <a:pt x="832256" y="111615"/>
                  </a:lnTo>
                  <a:lnTo>
                    <a:pt x="847402" y="97903"/>
                  </a:lnTo>
                  <a:lnTo>
                    <a:pt x="847424" y="85635"/>
                  </a:lnTo>
                  <a:lnTo>
                    <a:pt x="837605" y="74623"/>
                  </a:lnTo>
                  <a:lnTo>
                    <a:pt x="800834" y="55002"/>
                  </a:lnTo>
                  <a:lnTo>
                    <a:pt x="763458" y="44046"/>
                  </a:lnTo>
                  <a:lnTo>
                    <a:pt x="714611" y="32692"/>
                  </a:lnTo>
                  <a:lnTo>
                    <a:pt x="657806" y="21827"/>
                  </a:lnTo>
                  <a:lnTo>
                    <a:pt x="596557" y="12334"/>
                  </a:lnTo>
                  <a:lnTo>
                    <a:pt x="534377" y="5100"/>
                  </a:lnTo>
                  <a:lnTo>
                    <a:pt x="465426" y="1005"/>
                  </a:lnTo>
                  <a:lnTo>
                    <a:pt x="418893" y="0"/>
                  </a:lnTo>
                  <a:close/>
                </a:path>
              </a:pathLst>
            </a:custGeom>
            <a:solidFill>
              <a:srgbClr val="003857">
                <a:alpha val="11997"/>
              </a:srgbClr>
            </a:solidFill>
          </p:spPr>
          <p:txBody>
            <a:bodyPr wrap="square" lIns="0" tIns="0" rIns="0" bIns="0" rtlCol="0"/>
            <a:lstStyle/>
            <a:p>
              <a:endParaRPr/>
            </a:p>
          </p:txBody>
        </p:sp>
        <p:sp>
          <p:nvSpPr>
            <p:cNvPr id="314" name="object 57">
              <a:extLst>
                <a:ext uri="{FF2B5EF4-FFF2-40B4-BE49-F238E27FC236}">
                  <a16:creationId xmlns:a16="http://schemas.microsoft.com/office/drawing/2014/main" id="{23E9D0DF-A80E-88A2-EB1E-5A0E1AA8982C}"/>
                </a:ext>
              </a:extLst>
            </p:cNvPr>
            <p:cNvSpPr/>
            <p:nvPr/>
          </p:nvSpPr>
          <p:spPr>
            <a:xfrm>
              <a:off x="1199130" y="6642865"/>
              <a:ext cx="1612900" cy="203200"/>
            </a:xfrm>
            <a:custGeom>
              <a:avLst/>
              <a:gdLst/>
              <a:ahLst/>
              <a:cxnLst/>
              <a:rect l="l" t="t" r="r" b="b"/>
              <a:pathLst>
                <a:path w="1612900" h="203200">
                  <a:moveTo>
                    <a:pt x="408063" y="0"/>
                  </a:moveTo>
                  <a:lnTo>
                    <a:pt x="334220" y="1544"/>
                  </a:lnTo>
                  <a:lnTo>
                    <a:pt x="264921" y="5988"/>
                  </a:lnTo>
                  <a:lnTo>
                    <a:pt x="201273" y="13043"/>
                  </a:lnTo>
                  <a:lnTo>
                    <a:pt x="144382" y="22423"/>
                  </a:lnTo>
                  <a:lnTo>
                    <a:pt x="95354" y="33841"/>
                  </a:lnTo>
                  <a:lnTo>
                    <a:pt x="55296" y="47010"/>
                  </a:lnTo>
                  <a:lnTo>
                    <a:pt x="6512" y="77455"/>
                  </a:lnTo>
                  <a:lnTo>
                    <a:pt x="0" y="94157"/>
                  </a:lnTo>
                  <a:lnTo>
                    <a:pt x="5684" y="113225"/>
                  </a:lnTo>
                  <a:lnTo>
                    <a:pt x="48237" y="143668"/>
                  </a:lnTo>
                  <a:lnTo>
                    <a:pt x="125863" y="164609"/>
                  </a:lnTo>
                  <a:lnTo>
                    <a:pt x="175389" y="171799"/>
                  </a:lnTo>
                  <a:lnTo>
                    <a:pt x="230756" y="176953"/>
                  </a:lnTo>
                  <a:lnTo>
                    <a:pt x="290988" y="180184"/>
                  </a:lnTo>
                  <a:lnTo>
                    <a:pt x="355111" y="181605"/>
                  </a:lnTo>
                  <a:lnTo>
                    <a:pt x="422148" y="181330"/>
                  </a:lnTo>
                  <a:lnTo>
                    <a:pt x="503187" y="177342"/>
                  </a:lnTo>
                  <a:lnTo>
                    <a:pt x="575163" y="169082"/>
                  </a:lnTo>
                  <a:lnTo>
                    <a:pt x="637677" y="158028"/>
                  </a:lnTo>
                  <a:lnTo>
                    <a:pt x="690332" y="145664"/>
                  </a:lnTo>
                  <a:lnTo>
                    <a:pt x="732730" y="133469"/>
                  </a:lnTo>
                  <a:lnTo>
                    <a:pt x="785167" y="115512"/>
                  </a:lnTo>
                  <a:lnTo>
                    <a:pt x="794410" y="112712"/>
                  </a:lnTo>
                  <a:lnTo>
                    <a:pt x="803953" y="116602"/>
                  </a:lnTo>
                  <a:lnTo>
                    <a:pt x="826243" y="126840"/>
                  </a:lnTo>
                  <a:lnTo>
                    <a:pt x="861063" y="141275"/>
                  </a:lnTo>
                  <a:lnTo>
                    <a:pt x="908195" y="157757"/>
                  </a:lnTo>
                  <a:lnTo>
                    <a:pt x="967420" y="174138"/>
                  </a:lnTo>
                  <a:lnTo>
                    <a:pt x="1038522" y="188266"/>
                  </a:lnTo>
                  <a:lnTo>
                    <a:pt x="1121283" y="197992"/>
                  </a:lnTo>
                  <a:lnTo>
                    <a:pt x="1186827" y="201799"/>
                  </a:lnTo>
                  <a:lnTo>
                    <a:pt x="1251327" y="203162"/>
                  </a:lnTo>
                  <a:lnTo>
                    <a:pt x="1313737" y="202164"/>
                  </a:lnTo>
                  <a:lnTo>
                    <a:pt x="1373014" y="198889"/>
                  </a:lnTo>
                  <a:lnTo>
                    <a:pt x="1428112" y="193419"/>
                  </a:lnTo>
                  <a:lnTo>
                    <a:pt x="1477988" y="185840"/>
                  </a:lnTo>
                  <a:lnTo>
                    <a:pt x="1521598" y="176234"/>
                  </a:lnTo>
                  <a:lnTo>
                    <a:pt x="1585839" y="151276"/>
                  </a:lnTo>
                  <a:lnTo>
                    <a:pt x="1612480" y="119214"/>
                  </a:lnTo>
                  <a:lnTo>
                    <a:pt x="1605626" y="100836"/>
                  </a:lnTo>
                  <a:lnTo>
                    <a:pt x="1544497" y="70184"/>
                  </a:lnTo>
                  <a:lnTo>
                    <a:pt x="1497152" y="57647"/>
                  </a:lnTo>
                  <a:lnTo>
                    <a:pt x="1443239" y="46796"/>
                  </a:lnTo>
                  <a:lnTo>
                    <a:pt x="1386222" y="37498"/>
                  </a:lnTo>
                  <a:lnTo>
                    <a:pt x="1329567" y="29623"/>
                  </a:lnTo>
                  <a:lnTo>
                    <a:pt x="1276738" y="23039"/>
                  </a:lnTo>
                  <a:lnTo>
                    <a:pt x="1231199" y="17615"/>
                  </a:lnTo>
                  <a:lnTo>
                    <a:pt x="1196416" y="13220"/>
                  </a:lnTo>
                  <a:lnTo>
                    <a:pt x="1076955" y="17380"/>
                  </a:lnTo>
                  <a:lnTo>
                    <a:pt x="996491" y="25396"/>
                  </a:lnTo>
                  <a:lnTo>
                    <a:pt x="934618" y="36021"/>
                  </a:lnTo>
                  <a:lnTo>
                    <a:pt x="888406" y="47804"/>
                  </a:lnTo>
                  <a:lnTo>
                    <a:pt x="831236" y="69043"/>
                  </a:lnTo>
                  <a:lnTo>
                    <a:pt x="814418" y="75597"/>
                  </a:lnTo>
                  <a:lnTo>
                    <a:pt x="801535" y="77508"/>
                  </a:lnTo>
                  <a:lnTo>
                    <a:pt x="790735" y="74863"/>
                  </a:lnTo>
                  <a:lnTo>
                    <a:pt x="764472" y="66404"/>
                  </a:lnTo>
                  <a:lnTo>
                    <a:pt x="724995" y="54033"/>
                  </a:lnTo>
                  <a:lnTo>
                    <a:pt x="674550" y="39649"/>
                  </a:lnTo>
                  <a:lnTo>
                    <a:pt x="615387" y="25153"/>
                  </a:lnTo>
                  <a:lnTo>
                    <a:pt x="549753" y="12446"/>
                  </a:lnTo>
                  <a:lnTo>
                    <a:pt x="479896" y="3428"/>
                  </a:lnTo>
                  <a:lnTo>
                    <a:pt x="408063" y="0"/>
                  </a:lnTo>
                  <a:close/>
                </a:path>
              </a:pathLst>
            </a:custGeom>
            <a:solidFill>
              <a:srgbClr val="003857">
                <a:alpha val="11997"/>
              </a:srgbClr>
            </a:solidFill>
          </p:spPr>
          <p:txBody>
            <a:bodyPr wrap="square" lIns="0" tIns="0" rIns="0" bIns="0" rtlCol="0"/>
            <a:lstStyle/>
            <a:p>
              <a:endParaRPr/>
            </a:p>
          </p:txBody>
        </p:sp>
        <p:sp>
          <p:nvSpPr>
            <p:cNvPr id="315" name="object 58">
              <a:extLst>
                <a:ext uri="{FF2B5EF4-FFF2-40B4-BE49-F238E27FC236}">
                  <a16:creationId xmlns:a16="http://schemas.microsoft.com/office/drawing/2014/main" id="{DD3AD4B7-24E5-6D9D-5078-B4EFFC842FFE}"/>
                </a:ext>
              </a:extLst>
            </p:cNvPr>
            <p:cNvSpPr/>
            <p:nvPr/>
          </p:nvSpPr>
          <p:spPr>
            <a:xfrm>
              <a:off x="2095984" y="6393837"/>
              <a:ext cx="326390" cy="131445"/>
            </a:xfrm>
            <a:custGeom>
              <a:avLst/>
              <a:gdLst/>
              <a:ahLst/>
              <a:cxnLst/>
              <a:rect l="l" t="t" r="r" b="b"/>
              <a:pathLst>
                <a:path w="326389" h="131445">
                  <a:moveTo>
                    <a:pt x="165443" y="0"/>
                  </a:moveTo>
                  <a:lnTo>
                    <a:pt x="55158" y="61018"/>
                  </a:lnTo>
                  <a:lnTo>
                    <a:pt x="4253" y="94857"/>
                  </a:lnTo>
                  <a:lnTo>
                    <a:pt x="0" y="113669"/>
                  </a:lnTo>
                  <a:lnTo>
                    <a:pt x="29668" y="129603"/>
                  </a:lnTo>
                  <a:lnTo>
                    <a:pt x="117618" y="131437"/>
                  </a:lnTo>
                  <a:lnTo>
                    <a:pt x="214821" y="93348"/>
                  </a:lnTo>
                  <a:lnTo>
                    <a:pt x="293508" y="47157"/>
                  </a:lnTo>
                  <a:lnTo>
                    <a:pt x="325908" y="24688"/>
                  </a:lnTo>
                  <a:lnTo>
                    <a:pt x="165443" y="0"/>
                  </a:lnTo>
                  <a:close/>
                </a:path>
              </a:pathLst>
            </a:custGeom>
            <a:solidFill>
              <a:srgbClr val="F8AC00"/>
            </a:solidFill>
          </p:spPr>
          <p:txBody>
            <a:bodyPr wrap="square" lIns="0" tIns="0" rIns="0" bIns="0" rtlCol="0"/>
            <a:lstStyle/>
            <a:p>
              <a:endParaRPr/>
            </a:p>
          </p:txBody>
        </p:sp>
        <p:grpSp>
          <p:nvGrpSpPr>
            <p:cNvPr id="316" name="object 59">
              <a:extLst>
                <a:ext uri="{FF2B5EF4-FFF2-40B4-BE49-F238E27FC236}">
                  <a16:creationId xmlns:a16="http://schemas.microsoft.com/office/drawing/2014/main" id="{9032429A-BF08-8C4C-05C6-DC5CA8941A5C}"/>
                </a:ext>
              </a:extLst>
            </p:cNvPr>
            <p:cNvGrpSpPr/>
            <p:nvPr/>
          </p:nvGrpSpPr>
          <p:grpSpPr>
            <a:xfrm>
              <a:off x="2135136" y="4273956"/>
              <a:ext cx="1604645" cy="2454275"/>
              <a:chOff x="2135136" y="4273956"/>
              <a:chExt cx="1604645" cy="2454275"/>
            </a:xfrm>
          </p:grpSpPr>
          <p:sp>
            <p:nvSpPr>
              <p:cNvPr id="481" name="object 60">
                <a:extLst>
                  <a:ext uri="{FF2B5EF4-FFF2-40B4-BE49-F238E27FC236}">
                    <a16:creationId xmlns:a16="http://schemas.microsoft.com/office/drawing/2014/main" id="{689A1B7C-8DD6-0B2C-5E85-FCC521094090}"/>
                  </a:ext>
                </a:extLst>
              </p:cNvPr>
              <p:cNvSpPr/>
              <p:nvPr/>
            </p:nvSpPr>
            <p:spPr>
              <a:xfrm>
                <a:off x="2579267" y="6412013"/>
                <a:ext cx="382905" cy="101600"/>
              </a:xfrm>
              <a:custGeom>
                <a:avLst/>
                <a:gdLst/>
                <a:ahLst/>
                <a:cxnLst/>
                <a:rect l="l" t="t" r="r" b="b"/>
                <a:pathLst>
                  <a:path w="382905" h="101600">
                    <a:moveTo>
                      <a:pt x="207429" y="0"/>
                    </a:moveTo>
                    <a:lnTo>
                      <a:pt x="0" y="33197"/>
                    </a:lnTo>
                    <a:lnTo>
                      <a:pt x="64419" y="47796"/>
                    </a:lnTo>
                    <a:lnTo>
                      <a:pt x="123642" y="61647"/>
                    </a:lnTo>
                    <a:lnTo>
                      <a:pt x="181940" y="75958"/>
                    </a:lnTo>
                    <a:lnTo>
                      <a:pt x="228483" y="87100"/>
                    </a:lnTo>
                    <a:lnTo>
                      <a:pt x="278490" y="96608"/>
                    </a:lnTo>
                    <a:lnTo>
                      <a:pt x="324977" y="101162"/>
                    </a:lnTo>
                    <a:lnTo>
                      <a:pt x="360954" y="97439"/>
                    </a:lnTo>
                    <a:lnTo>
                      <a:pt x="379437" y="82118"/>
                    </a:lnTo>
                    <a:lnTo>
                      <a:pt x="382858" y="62497"/>
                    </a:lnTo>
                    <a:lnTo>
                      <a:pt x="366080" y="47402"/>
                    </a:lnTo>
                    <a:lnTo>
                      <a:pt x="312979" y="29136"/>
                    </a:lnTo>
                    <a:lnTo>
                      <a:pt x="207429" y="0"/>
                    </a:lnTo>
                    <a:close/>
                  </a:path>
                </a:pathLst>
              </a:custGeom>
              <a:solidFill>
                <a:srgbClr val="F8AC00"/>
              </a:solidFill>
            </p:spPr>
            <p:txBody>
              <a:bodyPr wrap="square" lIns="0" tIns="0" rIns="0" bIns="0" rtlCol="0"/>
              <a:lstStyle/>
              <a:p>
                <a:endParaRPr/>
              </a:p>
            </p:txBody>
          </p:sp>
          <p:sp>
            <p:nvSpPr>
              <p:cNvPr id="482" name="object 61">
                <a:extLst>
                  <a:ext uri="{FF2B5EF4-FFF2-40B4-BE49-F238E27FC236}">
                    <a16:creationId xmlns:a16="http://schemas.microsoft.com/office/drawing/2014/main" id="{7B13BCC0-C53A-C45A-F604-5BA0F4787C67}"/>
                  </a:ext>
                </a:extLst>
              </p:cNvPr>
              <p:cNvSpPr/>
              <p:nvPr/>
            </p:nvSpPr>
            <p:spPr>
              <a:xfrm>
                <a:off x="2135136" y="5415147"/>
                <a:ext cx="752475" cy="1099185"/>
              </a:xfrm>
              <a:custGeom>
                <a:avLst/>
                <a:gdLst/>
                <a:ahLst/>
                <a:cxnLst/>
                <a:rect l="l" t="t" r="r" b="b"/>
                <a:pathLst>
                  <a:path w="752475" h="1099184">
                    <a:moveTo>
                      <a:pt x="295851" y="0"/>
                    </a:moveTo>
                    <a:lnTo>
                      <a:pt x="231293" y="87271"/>
                    </a:lnTo>
                    <a:lnTo>
                      <a:pt x="175177" y="183762"/>
                    </a:lnTo>
                    <a:lnTo>
                      <a:pt x="125024" y="304291"/>
                    </a:lnTo>
                    <a:lnTo>
                      <a:pt x="105597" y="367736"/>
                    </a:lnTo>
                    <a:lnTo>
                      <a:pt x="87599" y="432315"/>
                    </a:lnTo>
                    <a:lnTo>
                      <a:pt x="71091" y="497217"/>
                    </a:lnTo>
                    <a:lnTo>
                      <a:pt x="56137" y="561631"/>
                    </a:lnTo>
                    <a:lnTo>
                      <a:pt x="42800" y="624744"/>
                    </a:lnTo>
                    <a:lnTo>
                      <a:pt x="31143" y="685747"/>
                    </a:lnTo>
                    <a:lnTo>
                      <a:pt x="21228" y="743826"/>
                    </a:lnTo>
                    <a:lnTo>
                      <a:pt x="13119" y="798170"/>
                    </a:lnTo>
                    <a:lnTo>
                      <a:pt x="6879" y="847969"/>
                    </a:lnTo>
                    <a:lnTo>
                      <a:pt x="2570" y="892410"/>
                    </a:lnTo>
                    <a:lnTo>
                      <a:pt x="256" y="930681"/>
                    </a:lnTo>
                    <a:lnTo>
                      <a:pt x="0" y="961972"/>
                    </a:lnTo>
                    <a:lnTo>
                      <a:pt x="1863" y="985471"/>
                    </a:lnTo>
                    <a:lnTo>
                      <a:pt x="22565" y="1020999"/>
                    </a:lnTo>
                    <a:lnTo>
                      <a:pt x="90841" y="1059448"/>
                    </a:lnTo>
                    <a:lnTo>
                      <a:pt x="140457" y="1075408"/>
                    </a:lnTo>
                    <a:lnTo>
                      <a:pt x="199055" y="1087957"/>
                    </a:lnTo>
                    <a:lnTo>
                      <a:pt x="265631" y="1096166"/>
                    </a:lnTo>
                    <a:lnTo>
                      <a:pt x="339184" y="1099108"/>
                    </a:lnTo>
                    <a:lnTo>
                      <a:pt x="381272" y="1098058"/>
                    </a:lnTo>
                    <a:lnTo>
                      <a:pt x="430632" y="1094948"/>
                    </a:lnTo>
                    <a:lnTo>
                      <a:pt x="484517" y="1089846"/>
                    </a:lnTo>
                    <a:lnTo>
                      <a:pt x="540182" y="1082816"/>
                    </a:lnTo>
                    <a:lnTo>
                      <a:pt x="594880" y="1073922"/>
                    </a:lnTo>
                    <a:lnTo>
                      <a:pt x="645864" y="1063230"/>
                    </a:lnTo>
                    <a:lnTo>
                      <a:pt x="690389" y="1050805"/>
                    </a:lnTo>
                    <a:lnTo>
                      <a:pt x="749076" y="1021016"/>
                    </a:lnTo>
                    <a:lnTo>
                      <a:pt x="752233" y="1008393"/>
                    </a:lnTo>
                    <a:lnTo>
                      <a:pt x="748117" y="985600"/>
                    </a:lnTo>
                    <a:lnTo>
                      <a:pt x="738184" y="953419"/>
                    </a:lnTo>
                    <a:lnTo>
                      <a:pt x="706683" y="864028"/>
                    </a:lnTo>
                    <a:lnTo>
                      <a:pt x="688023" y="808383"/>
                    </a:lnTo>
                    <a:lnTo>
                      <a:pt x="669364" y="746483"/>
                    </a:lnTo>
                    <a:lnTo>
                      <a:pt x="652159" y="679110"/>
                    </a:lnTo>
                    <a:lnTo>
                      <a:pt x="637862" y="607047"/>
                    </a:lnTo>
                    <a:lnTo>
                      <a:pt x="620668" y="500254"/>
                    </a:lnTo>
                    <a:lnTo>
                      <a:pt x="610224" y="411934"/>
                    </a:lnTo>
                    <a:lnTo>
                      <a:pt x="602290" y="294633"/>
                    </a:lnTo>
                    <a:lnTo>
                      <a:pt x="592625" y="100901"/>
                    </a:lnTo>
                    <a:lnTo>
                      <a:pt x="295851" y="0"/>
                    </a:lnTo>
                    <a:close/>
                  </a:path>
                </a:pathLst>
              </a:custGeom>
              <a:solidFill>
                <a:srgbClr val="FFE163"/>
              </a:solidFill>
            </p:spPr>
            <p:txBody>
              <a:bodyPr wrap="square" lIns="0" tIns="0" rIns="0" bIns="0" rtlCol="0"/>
              <a:lstStyle/>
              <a:p>
                <a:endParaRPr/>
              </a:p>
            </p:txBody>
          </p:sp>
          <p:sp>
            <p:nvSpPr>
              <p:cNvPr id="483" name="object 62">
                <a:extLst>
                  <a:ext uri="{FF2B5EF4-FFF2-40B4-BE49-F238E27FC236}">
                    <a16:creationId xmlns:a16="http://schemas.microsoft.com/office/drawing/2014/main" id="{DFEE2A9C-E1D5-332A-8715-0BBB5FFD5244}"/>
                  </a:ext>
                </a:extLst>
              </p:cNvPr>
              <p:cNvSpPr/>
              <p:nvPr/>
            </p:nvSpPr>
            <p:spPr>
              <a:xfrm>
                <a:off x="2213063" y="5417032"/>
                <a:ext cx="615950" cy="1097280"/>
              </a:xfrm>
              <a:custGeom>
                <a:avLst/>
                <a:gdLst/>
                <a:ahLst/>
                <a:cxnLst/>
                <a:rect l="l" t="t" r="r" b="b"/>
                <a:pathLst>
                  <a:path w="615950" h="1097279">
                    <a:moveTo>
                      <a:pt x="243890" y="6959"/>
                    </a:moveTo>
                    <a:lnTo>
                      <a:pt x="200685" y="42329"/>
                    </a:lnTo>
                    <a:lnTo>
                      <a:pt x="179552" y="85483"/>
                    </a:lnTo>
                    <a:lnTo>
                      <a:pt x="159969" y="129362"/>
                    </a:lnTo>
                    <a:lnTo>
                      <a:pt x="141884" y="173888"/>
                    </a:lnTo>
                    <a:lnTo>
                      <a:pt x="125222" y="218960"/>
                    </a:lnTo>
                    <a:lnTo>
                      <a:pt x="108915" y="267550"/>
                    </a:lnTo>
                    <a:lnTo>
                      <a:pt x="94018" y="316598"/>
                    </a:lnTo>
                    <a:lnTo>
                      <a:pt x="80467" y="366026"/>
                    </a:lnTo>
                    <a:lnTo>
                      <a:pt x="68186" y="415798"/>
                    </a:lnTo>
                    <a:lnTo>
                      <a:pt x="57086" y="465836"/>
                    </a:lnTo>
                    <a:lnTo>
                      <a:pt x="47015" y="516483"/>
                    </a:lnTo>
                    <a:lnTo>
                      <a:pt x="38011" y="567334"/>
                    </a:lnTo>
                    <a:lnTo>
                      <a:pt x="30022" y="618363"/>
                    </a:lnTo>
                    <a:lnTo>
                      <a:pt x="22987" y="669531"/>
                    </a:lnTo>
                    <a:lnTo>
                      <a:pt x="16840" y="720813"/>
                    </a:lnTo>
                    <a:lnTo>
                      <a:pt x="11163" y="776084"/>
                    </a:lnTo>
                    <a:lnTo>
                      <a:pt x="6527" y="831430"/>
                    </a:lnTo>
                    <a:lnTo>
                      <a:pt x="3022" y="886853"/>
                    </a:lnTo>
                    <a:lnTo>
                      <a:pt x="812" y="942352"/>
                    </a:lnTo>
                    <a:lnTo>
                      <a:pt x="0" y="997915"/>
                    </a:lnTo>
                    <a:lnTo>
                      <a:pt x="647" y="1052449"/>
                    </a:lnTo>
                    <a:lnTo>
                      <a:pt x="9906" y="1056347"/>
                    </a:lnTo>
                    <a:lnTo>
                      <a:pt x="16979" y="1058913"/>
                    </a:lnTo>
                    <a:lnTo>
                      <a:pt x="16586" y="1042111"/>
                    </a:lnTo>
                    <a:lnTo>
                      <a:pt x="16979" y="994041"/>
                    </a:lnTo>
                    <a:lnTo>
                      <a:pt x="17805" y="939533"/>
                    </a:lnTo>
                    <a:lnTo>
                      <a:pt x="20091" y="883221"/>
                    </a:lnTo>
                    <a:lnTo>
                      <a:pt x="23723" y="826350"/>
                    </a:lnTo>
                    <a:lnTo>
                      <a:pt x="28524" y="770191"/>
                    </a:lnTo>
                    <a:lnTo>
                      <a:pt x="34353" y="716000"/>
                    </a:lnTo>
                    <a:lnTo>
                      <a:pt x="40932" y="665543"/>
                    </a:lnTo>
                    <a:lnTo>
                      <a:pt x="48437" y="615772"/>
                    </a:lnTo>
                    <a:lnTo>
                      <a:pt x="56832" y="566318"/>
                    </a:lnTo>
                    <a:lnTo>
                      <a:pt x="66052" y="516826"/>
                    </a:lnTo>
                    <a:lnTo>
                      <a:pt x="76060" y="466928"/>
                    </a:lnTo>
                    <a:lnTo>
                      <a:pt x="87160" y="415201"/>
                    </a:lnTo>
                    <a:lnTo>
                      <a:pt x="99110" y="364464"/>
                    </a:lnTo>
                    <a:lnTo>
                      <a:pt x="112356" y="314337"/>
                    </a:lnTo>
                    <a:lnTo>
                      <a:pt x="127304" y="264426"/>
                    </a:lnTo>
                    <a:lnTo>
                      <a:pt x="144411" y="214376"/>
                    </a:lnTo>
                    <a:lnTo>
                      <a:pt x="164719" y="164528"/>
                    </a:lnTo>
                    <a:lnTo>
                      <a:pt x="177355" y="132334"/>
                    </a:lnTo>
                    <a:lnTo>
                      <a:pt x="197700" y="86944"/>
                    </a:lnTo>
                    <a:lnTo>
                      <a:pt x="220421" y="43929"/>
                    </a:lnTo>
                    <a:lnTo>
                      <a:pt x="232333" y="24853"/>
                    </a:lnTo>
                    <a:lnTo>
                      <a:pt x="243890" y="6959"/>
                    </a:lnTo>
                    <a:close/>
                  </a:path>
                  <a:path w="615950" h="1097279">
                    <a:moveTo>
                      <a:pt x="293370" y="23787"/>
                    </a:moveTo>
                    <a:lnTo>
                      <a:pt x="253111" y="66992"/>
                    </a:lnTo>
                    <a:lnTo>
                      <a:pt x="236347" y="118440"/>
                    </a:lnTo>
                    <a:lnTo>
                      <a:pt x="223812" y="171399"/>
                    </a:lnTo>
                    <a:lnTo>
                      <a:pt x="212763" y="224802"/>
                    </a:lnTo>
                    <a:lnTo>
                      <a:pt x="197700" y="293001"/>
                    </a:lnTo>
                    <a:lnTo>
                      <a:pt x="190931" y="326301"/>
                    </a:lnTo>
                    <a:lnTo>
                      <a:pt x="186118" y="356870"/>
                    </a:lnTo>
                    <a:lnTo>
                      <a:pt x="182664" y="383603"/>
                    </a:lnTo>
                    <a:lnTo>
                      <a:pt x="171615" y="455980"/>
                    </a:lnTo>
                    <a:lnTo>
                      <a:pt x="164782" y="502843"/>
                    </a:lnTo>
                    <a:lnTo>
                      <a:pt x="158597" y="549795"/>
                    </a:lnTo>
                    <a:lnTo>
                      <a:pt x="153073" y="596836"/>
                    </a:lnTo>
                    <a:lnTo>
                      <a:pt x="148247" y="643940"/>
                    </a:lnTo>
                    <a:lnTo>
                      <a:pt x="144106" y="691121"/>
                    </a:lnTo>
                    <a:lnTo>
                      <a:pt x="140690" y="738352"/>
                    </a:lnTo>
                    <a:lnTo>
                      <a:pt x="136906" y="808913"/>
                    </a:lnTo>
                    <a:lnTo>
                      <a:pt x="134708" y="879551"/>
                    </a:lnTo>
                    <a:lnTo>
                      <a:pt x="133489" y="981532"/>
                    </a:lnTo>
                    <a:lnTo>
                      <a:pt x="131051" y="1087640"/>
                    </a:lnTo>
                    <a:lnTo>
                      <a:pt x="150812" y="1090447"/>
                    </a:lnTo>
                    <a:lnTo>
                      <a:pt x="151726" y="961491"/>
                    </a:lnTo>
                    <a:lnTo>
                      <a:pt x="152742" y="908697"/>
                    </a:lnTo>
                    <a:lnTo>
                      <a:pt x="154368" y="855929"/>
                    </a:lnTo>
                    <a:lnTo>
                      <a:pt x="156616" y="803173"/>
                    </a:lnTo>
                    <a:lnTo>
                      <a:pt x="159270" y="752856"/>
                    </a:lnTo>
                    <a:lnTo>
                      <a:pt x="162458" y="702487"/>
                    </a:lnTo>
                    <a:lnTo>
                      <a:pt x="166382" y="652145"/>
                    </a:lnTo>
                    <a:lnTo>
                      <a:pt x="171208" y="601891"/>
                    </a:lnTo>
                    <a:lnTo>
                      <a:pt x="177152" y="551789"/>
                    </a:lnTo>
                    <a:lnTo>
                      <a:pt x="190728" y="458622"/>
                    </a:lnTo>
                    <a:lnTo>
                      <a:pt x="200901" y="378828"/>
                    </a:lnTo>
                    <a:lnTo>
                      <a:pt x="206971" y="338340"/>
                    </a:lnTo>
                    <a:lnTo>
                      <a:pt x="214998" y="293903"/>
                    </a:lnTo>
                    <a:lnTo>
                      <a:pt x="224574" y="246938"/>
                    </a:lnTo>
                    <a:lnTo>
                      <a:pt x="235229" y="199250"/>
                    </a:lnTo>
                    <a:lnTo>
                      <a:pt x="246507" y="152654"/>
                    </a:lnTo>
                    <a:lnTo>
                      <a:pt x="257949" y="108953"/>
                    </a:lnTo>
                    <a:lnTo>
                      <a:pt x="287540" y="35217"/>
                    </a:lnTo>
                    <a:lnTo>
                      <a:pt x="290042" y="29095"/>
                    </a:lnTo>
                    <a:lnTo>
                      <a:pt x="293370" y="23787"/>
                    </a:lnTo>
                    <a:close/>
                  </a:path>
                  <a:path w="615950" h="1097279">
                    <a:moveTo>
                      <a:pt x="354380" y="44526"/>
                    </a:moveTo>
                    <a:lnTo>
                      <a:pt x="321348" y="102082"/>
                    </a:lnTo>
                    <a:lnTo>
                      <a:pt x="308546" y="159334"/>
                    </a:lnTo>
                    <a:lnTo>
                      <a:pt x="302641" y="207467"/>
                    </a:lnTo>
                    <a:lnTo>
                      <a:pt x="300164" y="239572"/>
                    </a:lnTo>
                    <a:lnTo>
                      <a:pt x="296811" y="271386"/>
                    </a:lnTo>
                    <a:lnTo>
                      <a:pt x="288607" y="338747"/>
                    </a:lnTo>
                    <a:lnTo>
                      <a:pt x="283006" y="390258"/>
                    </a:lnTo>
                    <a:lnTo>
                      <a:pt x="278041" y="441833"/>
                    </a:lnTo>
                    <a:lnTo>
                      <a:pt x="273697" y="493483"/>
                    </a:lnTo>
                    <a:lnTo>
                      <a:pt x="269989" y="545211"/>
                    </a:lnTo>
                    <a:lnTo>
                      <a:pt x="266928" y="598068"/>
                    </a:lnTo>
                    <a:lnTo>
                      <a:pt x="264731" y="650938"/>
                    </a:lnTo>
                    <a:lnTo>
                      <a:pt x="263499" y="703834"/>
                    </a:lnTo>
                    <a:lnTo>
                      <a:pt x="263296" y="756742"/>
                    </a:lnTo>
                    <a:lnTo>
                      <a:pt x="264223" y="809663"/>
                    </a:lnTo>
                    <a:lnTo>
                      <a:pt x="267449" y="913434"/>
                    </a:lnTo>
                    <a:lnTo>
                      <a:pt x="269405" y="965314"/>
                    </a:lnTo>
                    <a:lnTo>
                      <a:pt x="271716" y="1017181"/>
                    </a:lnTo>
                    <a:lnTo>
                      <a:pt x="276339" y="1097051"/>
                    </a:lnTo>
                    <a:lnTo>
                      <a:pt x="294601" y="1096505"/>
                    </a:lnTo>
                    <a:lnTo>
                      <a:pt x="291934" y="1065695"/>
                    </a:lnTo>
                    <a:lnTo>
                      <a:pt x="289598" y="1034859"/>
                    </a:lnTo>
                    <a:lnTo>
                      <a:pt x="286004" y="973124"/>
                    </a:lnTo>
                    <a:lnTo>
                      <a:pt x="284022" y="920115"/>
                    </a:lnTo>
                    <a:lnTo>
                      <a:pt x="282943" y="867079"/>
                    </a:lnTo>
                    <a:lnTo>
                      <a:pt x="282702" y="814031"/>
                    </a:lnTo>
                    <a:lnTo>
                      <a:pt x="283248" y="760984"/>
                    </a:lnTo>
                    <a:lnTo>
                      <a:pt x="284492" y="707936"/>
                    </a:lnTo>
                    <a:lnTo>
                      <a:pt x="287743" y="601027"/>
                    </a:lnTo>
                    <a:lnTo>
                      <a:pt x="289598" y="547560"/>
                    </a:lnTo>
                    <a:lnTo>
                      <a:pt x="291782" y="494118"/>
                    </a:lnTo>
                    <a:lnTo>
                      <a:pt x="294424" y="440702"/>
                    </a:lnTo>
                    <a:lnTo>
                      <a:pt x="298932" y="374675"/>
                    </a:lnTo>
                    <a:lnTo>
                      <a:pt x="305650" y="308825"/>
                    </a:lnTo>
                    <a:lnTo>
                      <a:pt x="320763" y="185534"/>
                    </a:lnTo>
                    <a:lnTo>
                      <a:pt x="328599" y="134404"/>
                    </a:lnTo>
                    <a:lnTo>
                      <a:pt x="337820" y="92608"/>
                    </a:lnTo>
                    <a:lnTo>
                      <a:pt x="347967" y="60223"/>
                    </a:lnTo>
                    <a:lnTo>
                      <a:pt x="354380" y="44526"/>
                    </a:lnTo>
                    <a:close/>
                  </a:path>
                  <a:path w="615950" h="1097279">
                    <a:moveTo>
                      <a:pt x="418185" y="66217"/>
                    </a:moveTo>
                    <a:lnTo>
                      <a:pt x="398170" y="102171"/>
                    </a:lnTo>
                    <a:lnTo>
                      <a:pt x="391871" y="151396"/>
                    </a:lnTo>
                    <a:lnTo>
                      <a:pt x="385749" y="208699"/>
                    </a:lnTo>
                    <a:lnTo>
                      <a:pt x="380555" y="268960"/>
                    </a:lnTo>
                    <a:lnTo>
                      <a:pt x="374815" y="346849"/>
                    </a:lnTo>
                    <a:lnTo>
                      <a:pt x="370166" y="405472"/>
                    </a:lnTo>
                    <a:lnTo>
                      <a:pt x="368350" y="438759"/>
                    </a:lnTo>
                    <a:lnTo>
                      <a:pt x="367233" y="471347"/>
                    </a:lnTo>
                    <a:lnTo>
                      <a:pt x="366852" y="501675"/>
                    </a:lnTo>
                    <a:lnTo>
                      <a:pt x="366928" y="552132"/>
                    </a:lnTo>
                    <a:lnTo>
                      <a:pt x="367284" y="602513"/>
                    </a:lnTo>
                    <a:lnTo>
                      <a:pt x="368122" y="652868"/>
                    </a:lnTo>
                    <a:lnTo>
                      <a:pt x="369620" y="703211"/>
                    </a:lnTo>
                    <a:lnTo>
                      <a:pt x="371995" y="753592"/>
                    </a:lnTo>
                    <a:lnTo>
                      <a:pt x="377494" y="851852"/>
                    </a:lnTo>
                    <a:lnTo>
                      <a:pt x="380619" y="900950"/>
                    </a:lnTo>
                    <a:lnTo>
                      <a:pt x="384352" y="950010"/>
                    </a:lnTo>
                    <a:lnTo>
                      <a:pt x="388988" y="999020"/>
                    </a:lnTo>
                    <a:lnTo>
                      <a:pt x="394195" y="1043863"/>
                    </a:lnTo>
                    <a:lnTo>
                      <a:pt x="400392" y="1088580"/>
                    </a:lnTo>
                    <a:lnTo>
                      <a:pt x="417817" y="1086713"/>
                    </a:lnTo>
                    <a:lnTo>
                      <a:pt x="415404" y="1074191"/>
                    </a:lnTo>
                    <a:lnTo>
                      <a:pt x="413321" y="1058621"/>
                    </a:lnTo>
                    <a:lnTo>
                      <a:pt x="402221" y="955268"/>
                    </a:lnTo>
                    <a:lnTo>
                      <a:pt x="395808" y="885139"/>
                    </a:lnTo>
                    <a:lnTo>
                      <a:pt x="388848" y="786777"/>
                    </a:lnTo>
                    <a:lnTo>
                      <a:pt x="384454" y="702576"/>
                    </a:lnTo>
                    <a:lnTo>
                      <a:pt x="383057" y="648487"/>
                    </a:lnTo>
                    <a:lnTo>
                      <a:pt x="382485" y="595160"/>
                    </a:lnTo>
                    <a:lnTo>
                      <a:pt x="382536" y="545312"/>
                    </a:lnTo>
                    <a:lnTo>
                      <a:pt x="383070" y="501675"/>
                    </a:lnTo>
                    <a:lnTo>
                      <a:pt x="384276" y="452488"/>
                    </a:lnTo>
                    <a:lnTo>
                      <a:pt x="386105" y="404901"/>
                    </a:lnTo>
                    <a:lnTo>
                      <a:pt x="388493" y="358508"/>
                    </a:lnTo>
                    <a:lnTo>
                      <a:pt x="391363" y="312889"/>
                    </a:lnTo>
                    <a:lnTo>
                      <a:pt x="394652" y="267665"/>
                    </a:lnTo>
                    <a:lnTo>
                      <a:pt x="406133" y="164261"/>
                    </a:lnTo>
                    <a:lnTo>
                      <a:pt x="411048" y="120408"/>
                    </a:lnTo>
                    <a:lnTo>
                      <a:pt x="417626" y="73190"/>
                    </a:lnTo>
                    <a:lnTo>
                      <a:pt x="418185" y="66217"/>
                    </a:lnTo>
                    <a:close/>
                  </a:path>
                  <a:path w="615950" h="1097279">
                    <a:moveTo>
                      <a:pt x="615632" y="1046873"/>
                    </a:moveTo>
                    <a:lnTo>
                      <a:pt x="595630" y="990409"/>
                    </a:lnTo>
                    <a:lnTo>
                      <a:pt x="575881" y="925169"/>
                    </a:lnTo>
                    <a:lnTo>
                      <a:pt x="563448" y="878268"/>
                    </a:lnTo>
                    <a:lnTo>
                      <a:pt x="551903" y="830808"/>
                    </a:lnTo>
                    <a:lnTo>
                      <a:pt x="541223" y="783450"/>
                    </a:lnTo>
                    <a:lnTo>
                      <a:pt x="531355" y="736854"/>
                    </a:lnTo>
                    <a:lnTo>
                      <a:pt x="522605" y="692289"/>
                    </a:lnTo>
                    <a:lnTo>
                      <a:pt x="514400" y="646341"/>
                    </a:lnTo>
                    <a:lnTo>
                      <a:pt x="506869" y="599846"/>
                    </a:lnTo>
                    <a:lnTo>
                      <a:pt x="500126" y="553656"/>
                    </a:lnTo>
                    <a:lnTo>
                      <a:pt x="494284" y="508622"/>
                    </a:lnTo>
                    <a:lnTo>
                      <a:pt x="488188" y="453059"/>
                    </a:lnTo>
                    <a:lnTo>
                      <a:pt x="483463" y="398221"/>
                    </a:lnTo>
                    <a:lnTo>
                      <a:pt x="479793" y="342099"/>
                    </a:lnTo>
                    <a:lnTo>
                      <a:pt x="476910" y="282714"/>
                    </a:lnTo>
                    <a:lnTo>
                      <a:pt x="475894" y="236156"/>
                    </a:lnTo>
                    <a:lnTo>
                      <a:pt x="476224" y="190017"/>
                    </a:lnTo>
                    <a:lnTo>
                      <a:pt x="478066" y="118211"/>
                    </a:lnTo>
                    <a:lnTo>
                      <a:pt x="463003" y="117055"/>
                    </a:lnTo>
                    <a:lnTo>
                      <a:pt x="462026" y="154152"/>
                    </a:lnTo>
                    <a:lnTo>
                      <a:pt x="461848" y="172669"/>
                    </a:lnTo>
                    <a:lnTo>
                      <a:pt x="462699" y="271221"/>
                    </a:lnTo>
                    <a:lnTo>
                      <a:pt x="463715" y="319570"/>
                    </a:lnTo>
                    <a:lnTo>
                      <a:pt x="465899" y="367309"/>
                    </a:lnTo>
                    <a:lnTo>
                      <a:pt x="469201" y="414782"/>
                    </a:lnTo>
                    <a:lnTo>
                      <a:pt x="473570" y="462330"/>
                    </a:lnTo>
                    <a:lnTo>
                      <a:pt x="478967" y="510324"/>
                    </a:lnTo>
                    <a:lnTo>
                      <a:pt x="484847" y="557631"/>
                    </a:lnTo>
                    <a:lnTo>
                      <a:pt x="491159" y="604367"/>
                    </a:lnTo>
                    <a:lnTo>
                      <a:pt x="498284" y="650786"/>
                    </a:lnTo>
                    <a:lnTo>
                      <a:pt x="506577" y="697166"/>
                    </a:lnTo>
                    <a:lnTo>
                      <a:pt x="516432" y="743775"/>
                    </a:lnTo>
                    <a:lnTo>
                      <a:pt x="538695" y="841794"/>
                    </a:lnTo>
                    <a:lnTo>
                      <a:pt x="549821" y="888974"/>
                    </a:lnTo>
                    <a:lnTo>
                      <a:pt x="561505" y="935202"/>
                    </a:lnTo>
                    <a:lnTo>
                      <a:pt x="574217" y="980681"/>
                    </a:lnTo>
                    <a:lnTo>
                      <a:pt x="596607" y="1053680"/>
                    </a:lnTo>
                    <a:lnTo>
                      <a:pt x="605510" y="1051102"/>
                    </a:lnTo>
                    <a:lnTo>
                      <a:pt x="607860" y="1049667"/>
                    </a:lnTo>
                    <a:lnTo>
                      <a:pt x="615632" y="1046873"/>
                    </a:lnTo>
                    <a:close/>
                  </a:path>
                </a:pathLst>
              </a:custGeom>
              <a:solidFill>
                <a:srgbClr val="FFD500"/>
              </a:solidFill>
            </p:spPr>
            <p:txBody>
              <a:bodyPr wrap="square" lIns="0" tIns="0" rIns="0" bIns="0" rtlCol="0"/>
              <a:lstStyle/>
              <a:p>
                <a:endParaRPr/>
              </a:p>
            </p:txBody>
          </p:sp>
          <p:pic>
            <p:nvPicPr>
              <p:cNvPr id="484" name="object 63">
                <a:extLst>
                  <a:ext uri="{FF2B5EF4-FFF2-40B4-BE49-F238E27FC236}">
                    <a16:creationId xmlns:a16="http://schemas.microsoft.com/office/drawing/2014/main" id="{F7615179-CABB-DB36-2E99-0C3F5BE7DBF5}"/>
                  </a:ext>
                </a:extLst>
              </p:cNvPr>
              <p:cNvPicPr/>
              <p:nvPr/>
            </p:nvPicPr>
            <p:blipFill>
              <a:blip r:embed="rId22" cstate="print"/>
              <a:stretch>
                <a:fillRect/>
              </a:stretch>
            </p:blipFill>
            <p:spPr>
              <a:xfrm>
                <a:off x="2773222" y="4862715"/>
                <a:ext cx="527179" cy="520560"/>
              </a:xfrm>
              <a:prstGeom prst="rect">
                <a:avLst/>
              </a:prstGeom>
            </p:spPr>
          </p:pic>
          <p:pic>
            <p:nvPicPr>
              <p:cNvPr id="485" name="object 64">
                <a:extLst>
                  <a:ext uri="{FF2B5EF4-FFF2-40B4-BE49-F238E27FC236}">
                    <a16:creationId xmlns:a16="http://schemas.microsoft.com/office/drawing/2014/main" id="{F0612686-A922-F11A-F12C-2378503ABD5F}"/>
                  </a:ext>
                </a:extLst>
              </p:cNvPr>
              <p:cNvPicPr/>
              <p:nvPr/>
            </p:nvPicPr>
            <p:blipFill>
              <a:blip r:embed="rId23" cstate="print"/>
              <a:stretch>
                <a:fillRect/>
              </a:stretch>
            </p:blipFill>
            <p:spPr>
              <a:xfrm>
                <a:off x="2198814" y="4917033"/>
                <a:ext cx="259428" cy="509295"/>
              </a:xfrm>
              <a:prstGeom prst="rect">
                <a:avLst/>
              </a:prstGeom>
            </p:spPr>
          </p:pic>
          <p:sp>
            <p:nvSpPr>
              <p:cNvPr id="486" name="object 65">
                <a:extLst>
                  <a:ext uri="{FF2B5EF4-FFF2-40B4-BE49-F238E27FC236}">
                    <a16:creationId xmlns:a16="http://schemas.microsoft.com/office/drawing/2014/main" id="{6EBCC903-5201-539B-372A-413E33E4FAF3}"/>
                  </a:ext>
                </a:extLst>
              </p:cNvPr>
              <p:cNvSpPr/>
              <p:nvPr/>
            </p:nvSpPr>
            <p:spPr>
              <a:xfrm>
                <a:off x="2855804" y="4441704"/>
                <a:ext cx="288290" cy="441959"/>
              </a:xfrm>
              <a:custGeom>
                <a:avLst/>
                <a:gdLst/>
                <a:ahLst/>
                <a:cxnLst/>
                <a:rect l="l" t="t" r="r" b="b"/>
                <a:pathLst>
                  <a:path w="288289" h="441960">
                    <a:moveTo>
                      <a:pt x="122313" y="0"/>
                    </a:moveTo>
                    <a:lnTo>
                      <a:pt x="0" y="422160"/>
                    </a:lnTo>
                    <a:lnTo>
                      <a:pt x="9248" y="425242"/>
                    </a:lnTo>
                    <a:lnTo>
                      <a:pt x="32553" y="432022"/>
                    </a:lnTo>
                    <a:lnTo>
                      <a:pt x="63254" y="438802"/>
                    </a:lnTo>
                    <a:lnTo>
                      <a:pt x="94691" y="441883"/>
                    </a:lnTo>
                    <a:lnTo>
                      <a:pt x="89267" y="421132"/>
                    </a:lnTo>
                    <a:lnTo>
                      <a:pt x="85880" y="398289"/>
                    </a:lnTo>
                    <a:lnTo>
                      <a:pt x="86107" y="379206"/>
                    </a:lnTo>
                    <a:lnTo>
                      <a:pt x="91528" y="369735"/>
                    </a:lnTo>
                    <a:lnTo>
                      <a:pt x="101210" y="371512"/>
                    </a:lnTo>
                    <a:lnTo>
                      <a:pt x="119032" y="376985"/>
                    </a:lnTo>
                    <a:lnTo>
                      <a:pt x="141647" y="382074"/>
                    </a:lnTo>
                    <a:lnTo>
                      <a:pt x="165709" y="382701"/>
                    </a:lnTo>
                    <a:lnTo>
                      <a:pt x="152543" y="349449"/>
                    </a:lnTo>
                    <a:lnTo>
                      <a:pt x="144992" y="307962"/>
                    </a:lnTo>
                    <a:lnTo>
                      <a:pt x="143856" y="271295"/>
                    </a:lnTo>
                    <a:lnTo>
                      <a:pt x="149936" y="252501"/>
                    </a:lnTo>
                    <a:lnTo>
                      <a:pt x="157533" y="253238"/>
                    </a:lnTo>
                    <a:lnTo>
                      <a:pt x="170432" y="257155"/>
                    </a:lnTo>
                    <a:lnTo>
                      <a:pt x="193797" y="255787"/>
                    </a:lnTo>
                    <a:lnTo>
                      <a:pt x="232790" y="240665"/>
                    </a:lnTo>
                    <a:lnTo>
                      <a:pt x="202514" y="204057"/>
                    </a:lnTo>
                    <a:lnTo>
                      <a:pt x="183297" y="169676"/>
                    </a:lnTo>
                    <a:lnTo>
                      <a:pt x="176003" y="144161"/>
                    </a:lnTo>
                    <a:lnTo>
                      <a:pt x="181495" y="134150"/>
                    </a:lnTo>
                    <a:lnTo>
                      <a:pt x="206625" y="132072"/>
                    </a:lnTo>
                    <a:lnTo>
                      <a:pt x="238353" y="126714"/>
                    </a:lnTo>
                    <a:lnTo>
                      <a:pt x="268281" y="119155"/>
                    </a:lnTo>
                    <a:lnTo>
                      <a:pt x="288010" y="110477"/>
                    </a:lnTo>
                    <a:lnTo>
                      <a:pt x="284420" y="102136"/>
                    </a:lnTo>
                    <a:lnTo>
                      <a:pt x="227519" y="72438"/>
                    </a:lnTo>
                    <a:lnTo>
                      <a:pt x="193332" y="47345"/>
                    </a:lnTo>
                    <a:lnTo>
                      <a:pt x="180692" y="35768"/>
                    </a:lnTo>
                    <a:lnTo>
                      <a:pt x="169081" y="26977"/>
                    </a:lnTo>
                    <a:lnTo>
                      <a:pt x="151841" y="16534"/>
                    </a:lnTo>
                    <a:lnTo>
                      <a:pt x="122313" y="0"/>
                    </a:lnTo>
                    <a:close/>
                  </a:path>
                </a:pathLst>
              </a:custGeom>
              <a:solidFill>
                <a:srgbClr val="7B5134"/>
              </a:solidFill>
            </p:spPr>
            <p:txBody>
              <a:bodyPr wrap="square" lIns="0" tIns="0" rIns="0" bIns="0" rtlCol="0"/>
              <a:lstStyle/>
              <a:p>
                <a:endParaRPr/>
              </a:p>
            </p:txBody>
          </p:sp>
          <p:pic>
            <p:nvPicPr>
              <p:cNvPr id="487" name="object 66">
                <a:extLst>
                  <a:ext uri="{FF2B5EF4-FFF2-40B4-BE49-F238E27FC236}">
                    <a16:creationId xmlns:a16="http://schemas.microsoft.com/office/drawing/2014/main" id="{6038EE0C-070F-F7C9-02A5-A26A75484486}"/>
                  </a:ext>
                </a:extLst>
              </p:cNvPr>
              <p:cNvPicPr/>
              <p:nvPr/>
            </p:nvPicPr>
            <p:blipFill>
              <a:blip r:embed="rId24" cstate="print"/>
              <a:stretch>
                <a:fillRect/>
              </a:stretch>
            </p:blipFill>
            <p:spPr>
              <a:xfrm>
                <a:off x="2946867" y="4580089"/>
                <a:ext cx="60485" cy="119849"/>
              </a:xfrm>
              <a:prstGeom prst="rect">
                <a:avLst/>
              </a:prstGeom>
            </p:spPr>
          </p:pic>
          <p:sp>
            <p:nvSpPr>
              <p:cNvPr id="488" name="object 67">
                <a:extLst>
                  <a:ext uri="{FF2B5EF4-FFF2-40B4-BE49-F238E27FC236}">
                    <a16:creationId xmlns:a16="http://schemas.microsoft.com/office/drawing/2014/main" id="{AAD320EC-3525-7CA7-D301-4245A553F0DF}"/>
                  </a:ext>
                </a:extLst>
              </p:cNvPr>
              <p:cNvSpPr/>
              <p:nvPr/>
            </p:nvSpPr>
            <p:spPr>
              <a:xfrm>
                <a:off x="2937912" y="4668336"/>
                <a:ext cx="45085" cy="45085"/>
              </a:xfrm>
              <a:custGeom>
                <a:avLst/>
                <a:gdLst/>
                <a:ahLst/>
                <a:cxnLst/>
                <a:rect l="l" t="t" r="r" b="b"/>
                <a:pathLst>
                  <a:path w="45085" h="45085">
                    <a:moveTo>
                      <a:pt x="24122" y="0"/>
                    </a:moveTo>
                    <a:lnTo>
                      <a:pt x="15580" y="990"/>
                    </a:lnTo>
                    <a:lnTo>
                      <a:pt x="8034" y="5112"/>
                    </a:lnTo>
                    <a:lnTo>
                      <a:pt x="2452" y="12060"/>
                    </a:lnTo>
                    <a:lnTo>
                      <a:pt x="0" y="20623"/>
                    </a:lnTo>
                    <a:lnTo>
                      <a:pt x="990" y="29164"/>
                    </a:lnTo>
                    <a:lnTo>
                      <a:pt x="5111" y="36709"/>
                    </a:lnTo>
                    <a:lnTo>
                      <a:pt x="12053" y="42286"/>
                    </a:lnTo>
                    <a:lnTo>
                      <a:pt x="20616" y="44738"/>
                    </a:lnTo>
                    <a:lnTo>
                      <a:pt x="29158" y="43748"/>
                    </a:lnTo>
                    <a:lnTo>
                      <a:pt x="36708" y="39627"/>
                    </a:lnTo>
                    <a:lnTo>
                      <a:pt x="42291" y="32685"/>
                    </a:lnTo>
                    <a:lnTo>
                      <a:pt x="44744" y="24122"/>
                    </a:lnTo>
                    <a:lnTo>
                      <a:pt x="43754" y="15579"/>
                    </a:lnTo>
                    <a:lnTo>
                      <a:pt x="39632" y="8030"/>
                    </a:lnTo>
                    <a:lnTo>
                      <a:pt x="32690" y="2446"/>
                    </a:lnTo>
                    <a:lnTo>
                      <a:pt x="24122" y="0"/>
                    </a:lnTo>
                    <a:close/>
                  </a:path>
                </a:pathLst>
              </a:custGeom>
              <a:solidFill>
                <a:srgbClr val="FFE163"/>
              </a:solidFill>
            </p:spPr>
            <p:txBody>
              <a:bodyPr wrap="square" lIns="0" tIns="0" rIns="0" bIns="0" rtlCol="0"/>
              <a:lstStyle/>
              <a:p>
                <a:endParaRPr/>
              </a:p>
            </p:txBody>
          </p:sp>
          <p:pic>
            <p:nvPicPr>
              <p:cNvPr id="489" name="object 68">
                <a:extLst>
                  <a:ext uri="{FF2B5EF4-FFF2-40B4-BE49-F238E27FC236}">
                    <a16:creationId xmlns:a16="http://schemas.microsoft.com/office/drawing/2014/main" id="{62356F58-5BEF-C43B-2247-E5D1BA2D0EC9}"/>
                  </a:ext>
                </a:extLst>
              </p:cNvPr>
              <p:cNvPicPr/>
              <p:nvPr/>
            </p:nvPicPr>
            <p:blipFill>
              <a:blip r:embed="rId25" cstate="print"/>
              <a:stretch>
                <a:fillRect/>
              </a:stretch>
            </p:blipFill>
            <p:spPr>
              <a:xfrm>
                <a:off x="2429668" y="4400791"/>
                <a:ext cx="574388" cy="628255"/>
              </a:xfrm>
              <a:prstGeom prst="rect">
                <a:avLst/>
              </a:prstGeom>
            </p:spPr>
          </p:pic>
          <p:sp>
            <p:nvSpPr>
              <p:cNvPr id="490" name="object 69">
                <a:extLst>
                  <a:ext uri="{FF2B5EF4-FFF2-40B4-BE49-F238E27FC236}">
                    <a16:creationId xmlns:a16="http://schemas.microsoft.com/office/drawing/2014/main" id="{4BA447CD-FEC1-0138-539F-A88548106756}"/>
                  </a:ext>
                </a:extLst>
              </p:cNvPr>
              <p:cNvSpPr/>
              <p:nvPr/>
            </p:nvSpPr>
            <p:spPr>
              <a:xfrm>
                <a:off x="2316050" y="4329672"/>
                <a:ext cx="353695" cy="492759"/>
              </a:xfrm>
              <a:custGeom>
                <a:avLst/>
                <a:gdLst/>
                <a:ahLst/>
                <a:cxnLst/>
                <a:rect l="l" t="t" r="r" b="b"/>
                <a:pathLst>
                  <a:path w="353694" h="492760">
                    <a:moveTo>
                      <a:pt x="297713" y="0"/>
                    </a:moveTo>
                    <a:lnTo>
                      <a:pt x="262842" y="8899"/>
                    </a:lnTo>
                    <a:lnTo>
                      <a:pt x="228165" y="34534"/>
                    </a:lnTo>
                    <a:lnTo>
                      <a:pt x="201540" y="62107"/>
                    </a:lnTo>
                    <a:lnTo>
                      <a:pt x="190830" y="76822"/>
                    </a:lnTo>
                    <a:lnTo>
                      <a:pt x="181857" y="84818"/>
                    </a:lnTo>
                    <a:lnTo>
                      <a:pt x="159378" y="98132"/>
                    </a:lnTo>
                    <a:lnTo>
                      <a:pt x="129593" y="110780"/>
                    </a:lnTo>
                    <a:lnTo>
                      <a:pt x="98704" y="116776"/>
                    </a:lnTo>
                    <a:lnTo>
                      <a:pt x="50404" y="117994"/>
                    </a:lnTo>
                    <a:lnTo>
                      <a:pt x="36894" y="119210"/>
                    </a:lnTo>
                    <a:lnTo>
                      <a:pt x="31470" y="121488"/>
                    </a:lnTo>
                    <a:lnTo>
                      <a:pt x="31357" y="128777"/>
                    </a:lnTo>
                    <a:lnTo>
                      <a:pt x="34582" y="143076"/>
                    </a:lnTo>
                    <a:lnTo>
                      <a:pt x="43122" y="161945"/>
                    </a:lnTo>
                    <a:lnTo>
                      <a:pt x="58953" y="182943"/>
                    </a:lnTo>
                    <a:lnTo>
                      <a:pt x="71338" y="195276"/>
                    </a:lnTo>
                    <a:lnTo>
                      <a:pt x="91050" y="213856"/>
                    </a:lnTo>
                    <a:lnTo>
                      <a:pt x="94462" y="218452"/>
                    </a:lnTo>
                    <a:lnTo>
                      <a:pt x="62903" y="257898"/>
                    </a:lnTo>
                    <a:lnTo>
                      <a:pt x="23417" y="278260"/>
                    </a:lnTo>
                    <a:lnTo>
                      <a:pt x="6865" y="285188"/>
                    </a:lnTo>
                    <a:lnTo>
                      <a:pt x="0" y="289763"/>
                    </a:lnTo>
                    <a:lnTo>
                      <a:pt x="31078" y="321379"/>
                    </a:lnTo>
                    <a:lnTo>
                      <a:pt x="76206" y="341477"/>
                    </a:lnTo>
                    <a:lnTo>
                      <a:pt x="118519" y="349879"/>
                    </a:lnTo>
                    <a:lnTo>
                      <a:pt x="126022" y="352590"/>
                    </a:lnTo>
                    <a:lnTo>
                      <a:pt x="123629" y="375302"/>
                    </a:lnTo>
                    <a:lnTo>
                      <a:pt x="113844" y="399365"/>
                    </a:lnTo>
                    <a:lnTo>
                      <a:pt x="103671" y="418707"/>
                    </a:lnTo>
                    <a:lnTo>
                      <a:pt x="100114" y="427253"/>
                    </a:lnTo>
                    <a:lnTo>
                      <a:pt x="134976" y="441145"/>
                    </a:lnTo>
                    <a:lnTo>
                      <a:pt x="166722" y="447341"/>
                    </a:lnTo>
                    <a:lnTo>
                      <a:pt x="190271" y="449084"/>
                    </a:lnTo>
                    <a:lnTo>
                      <a:pt x="200545" y="449618"/>
                    </a:lnTo>
                    <a:lnTo>
                      <a:pt x="199885" y="455836"/>
                    </a:lnTo>
                    <a:lnTo>
                      <a:pt x="191089" y="480470"/>
                    </a:lnTo>
                    <a:lnTo>
                      <a:pt x="189979" y="486981"/>
                    </a:lnTo>
                    <a:lnTo>
                      <a:pt x="197533" y="489622"/>
                    </a:lnTo>
                    <a:lnTo>
                      <a:pt x="210958" y="491688"/>
                    </a:lnTo>
                    <a:lnTo>
                      <a:pt x="225542" y="492766"/>
                    </a:lnTo>
                    <a:lnTo>
                      <a:pt x="236575" y="492442"/>
                    </a:lnTo>
                    <a:lnTo>
                      <a:pt x="244424" y="491132"/>
                    </a:lnTo>
                    <a:lnTo>
                      <a:pt x="250174" y="489435"/>
                    </a:lnTo>
                    <a:lnTo>
                      <a:pt x="256642" y="486220"/>
                    </a:lnTo>
                    <a:lnTo>
                      <a:pt x="266649" y="480352"/>
                    </a:lnTo>
                    <a:lnTo>
                      <a:pt x="260277" y="471275"/>
                    </a:lnTo>
                    <a:lnTo>
                      <a:pt x="245335" y="449002"/>
                    </a:lnTo>
                    <a:lnTo>
                      <a:pt x="214782" y="394601"/>
                    </a:lnTo>
                    <a:lnTo>
                      <a:pt x="203502" y="357911"/>
                    </a:lnTo>
                    <a:lnTo>
                      <a:pt x="200456" y="338569"/>
                    </a:lnTo>
                    <a:lnTo>
                      <a:pt x="184557" y="333679"/>
                    </a:lnTo>
                    <a:lnTo>
                      <a:pt x="151242" y="316150"/>
                    </a:lnTo>
                    <a:lnTo>
                      <a:pt x="122088" y="281690"/>
                    </a:lnTo>
                    <a:lnTo>
                      <a:pt x="118668" y="226009"/>
                    </a:lnTo>
                    <a:lnTo>
                      <a:pt x="127592" y="207671"/>
                    </a:lnTo>
                    <a:lnTo>
                      <a:pt x="142320" y="195430"/>
                    </a:lnTo>
                    <a:lnTo>
                      <a:pt x="160390" y="189861"/>
                    </a:lnTo>
                    <a:lnTo>
                      <a:pt x="179336" y="191541"/>
                    </a:lnTo>
                    <a:lnTo>
                      <a:pt x="194386" y="196387"/>
                    </a:lnTo>
                    <a:lnTo>
                      <a:pt x="203436" y="201782"/>
                    </a:lnTo>
                    <a:lnTo>
                      <a:pt x="210117" y="211127"/>
                    </a:lnTo>
                    <a:lnTo>
                      <a:pt x="218059" y="227825"/>
                    </a:lnTo>
                    <a:lnTo>
                      <a:pt x="221199" y="218974"/>
                    </a:lnTo>
                    <a:lnTo>
                      <a:pt x="244992" y="167346"/>
                    </a:lnTo>
                    <a:lnTo>
                      <a:pt x="284014" y="113397"/>
                    </a:lnTo>
                    <a:lnTo>
                      <a:pt x="315177" y="88328"/>
                    </a:lnTo>
                    <a:lnTo>
                      <a:pt x="341464" y="75641"/>
                    </a:lnTo>
                    <a:lnTo>
                      <a:pt x="353669" y="19812"/>
                    </a:lnTo>
                    <a:lnTo>
                      <a:pt x="350991" y="17537"/>
                    </a:lnTo>
                    <a:lnTo>
                      <a:pt x="341864" y="12096"/>
                    </a:lnTo>
                    <a:lnTo>
                      <a:pt x="324651" y="5560"/>
                    </a:lnTo>
                    <a:lnTo>
                      <a:pt x="297713" y="0"/>
                    </a:lnTo>
                    <a:close/>
                  </a:path>
                </a:pathLst>
              </a:custGeom>
              <a:solidFill>
                <a:srgbClr val="7B5134"/>
              </a:solidFill>
            </p:spPr>
            <p:txBody>
              <a:bodyPr wrap="square" lIns="0" tIns="0" rIns="0" bIns="0" rtlCol="0"/>
              <a:lstStyle/>
              <a:p>
                <a:endParaRPr/>
              </a:p>
            </p:txBody>
          </p:sp>
          <p:sp>
            <p:nvSpPr>
              <p:cNvPr id="491" name="object 70">
                <a:extLst>
                  <a:ext uri="{FF2B5EF4-FFF2-40B4-BE49-F238E27FC236}">
                    <a16:creationId xmlns:a16="http://schemas.microsoft.com/office/drawing/2014/main" id="{F3560689-D93F-AFA8-11A8-72B7DA06F350}"/>
                  </a:ext>
                </a:extLst>
              </p:cNvPr>
              <p:cNvSpPr/>
              <p:nvPr/>
            </p:nvSpPr>
            <p:spPr>
              <a:xfrm>
                <a:off x="2612340" y="4273956"/>
                <a:ext cx="607695" cy="251460"/>
              </a:xfrm>
              <a:custGeom>
                <a:avLst/>
                <a:gdLst/>
                <a:ahLst/>
                <a:cxnLst/>
                <a:rect l="l" t="t" r="r" b="b"/>
                <a:pathLst>
                  <a:path w="607694" h="251460">
                    <a:moveTo>
                      <a:pt x="113473" y="0"/>
                    </a:moveTo>
                    <a:lnTo>
                      <a:pt x="61780" y="8744"/>
                    </a:lnTo>
                    <a:lnTo>
                      <a:pt x="24441" y="29487"/>
                    </a:lnTo>
                    <a:lnTo>
                      <a:pt x="9310" y="58809"/>
                    </a:lnTo>
                    <a:lnTo>
                      <a:pt x="4971" y="75636"/>
                    </a:lnTo>
                    <a:lnTo>
                      <a:pt x="0" y="91287"/>
                    </a:lnTo>
                    <a:lnTo>
                      <a:pt x="26836" y="134691"/>
                    </a:lnTo>
                    <a:lnTo>
                      <a:pt x="64578" y="161164"/>
                    </a:lnTo>
                    <a:lnTo>
                      <a:pt x="108714" y="183812"/>
                    </a:lnTo>
                    <a:lnTo>
                      <a:pt x="157377" y="202852"/>
                    </a:lnTo>
                    <a:lnTo>
                      <a:pt x="208702" y="218497"/>
                    </a:lnTo>
                    <a:lnTo>
                      <a:pt x="260823" y="230962"/>
                    </a:lnTo>
                    <a:lnTo>
                      <a:pt x="311874" y="240463"/>
                    </a:lnTo>
                    <a:lnTo>
                      <a:pt x="359989" y="247214"/>
                    </a:lnTo>
                    <a:lnTo>
                      <a:pt x="403302" y="251430"/>
                    </a:lnTo>
                    <a:lnTo>
                      <a:pt x="484877" y="250223"/>
                    </a:lnTo>
                    <a:lnTo>
                      <a:pt x="550311" y="238482"/>
                    </a:lnTo>
                    <a:lnTo>
                      <a:pt x="593333" y="223712"/>
                    </a:lnTo>
                    <a:lnTo>
                      <a:pt x="607671" y="213418"/>
                    </a:lnTo>
                    <a:lnTo>
                      <a:pt x="598904" y="209949"/>
                    </a:lnTo>
                    <a:lnTo>
                      <a:pt x="579086" y="209240"/>
                    </a:lnTo>
                    <a:lnTo>
                      <a:pt x="551653" y="209179"/>
                    </a:lnTo>
                    <a:lnTo>
                      <a:pt x="520041" y="207653"/>
                    </a:lnTo>
                    <a:lnTo>
                      <a:pt x="491420" y="204418"/>
                    </a:lnTo>
                    <a:lnTo>
                      <a:pt x="467425" y="200399"/>
                    </a:lnTo>
                    <a:lnTo>
                      <a:pt x="450896" y="195949"/>
                    </a:lnTo>
                    <a:lnTo>
                      <a:pt x="444679" y="191422"/>
                    </a:lnTo>
                    <a:lnTo>
                      <a:pt x="450559" y="187509"/>
                    </a:lnTo>
                    <a:lnTo>
                      <a:pt x="467231" y="183140"/>
                    </a:lnTo>
                    <a:lnTo>
                      <a:pt x="492928" y="176025"/>
                    </a:lnTo>
                    <a:lnTo>
                      <a:pt x="551807" y="150533"/>
                    </a:lnTo>
                    <a:lnTo>
                      <a:pt x="578410" y="120099"/>
                    </a:lnTo>
                    <a:lnTo>
                      <a:pt x="566113" y="118324"/>
                    </a:lnTo>
                    <a:lnTo>
                      <a:pt x="540188" y="120699"/>
                    </a:lnTo>
                    <a:lnTo>
                      <a:pt x="509421" y="124632"/>
                    </a:lnTo>
                    <a:lnTo>
                      <a:pt x="482601" y="127528"/>
                    </a:lnTo>
                    <a:lnTo>
                      <a:pt x="450776" y="129339"/>
                    </a:lnTo>
                    <a:lnTo>
                      <a:pt x="415213" y="128600"/>
                    </a:lnTo>
                    <a:lnTo>
                      <a:pt x="376686" y="122258"/>
                    </a:lnTo>
                    <a:lnTo>
                      <a:pt x="335967" y="107259"/>
                    </a:lnTo>
                    <a:lnTo>
                      <a:pt x="304187" y="86046"/>
                    </a:lnTo>
                    <a:lnTo>
                      <a:pt x="268200" y="57310"/>
                    </a:lnTo>
                    <a:lnTo>
                      <a:pt x="225021" y="28403"/>
                    </a:lnTo>
                    <a:lnTo>
                      <a:pt x="171667" y="6675"/>
                    </a:lnTo>
                    <a:lnTo>
                      <a:pt x="113473" y="0"/>
                    </a:lnTo>
                    <a:close/>
                  </a:path>
                </a:pathLst>
              </a:custGeom>
              <a:solidFill>
                <a:srgbClr val="895B3C"/>
              </a:solidFill>
            </p:spPr>
            <p:txBody>
              <a:bodyPr wrap="square" lIns="0" tIns="0" rIns="0" bIns="0" rtlCol="0"/>
              <a:lstStyle/>
              <a:p>
                <a:endParaRPr/>
              </a:p>
            </p:txBody>
          </p:sp>
          <p:pic>
            <p:nvPicPr>
              <p:cNvPr id="492" name="object 71">
                <a:extLst>
                  <a:ext uri="{FF2B5EF4-FFF2-40B4-BE49-F238E27FC236}">
                    <a16:creationId xmlns:a16="http://schemas.microsoft.com/office/drawing/2014/main" id="{DA16E047-C7D3-4332-A060-A74E394EB652}"/>
                  </a:ext>
                </a:extLst>
              </p:cNvPr>
              <p:cNvPicPr/>
              <p:nvPr/>
            </p:nvPicPr>
            <p:blipFill>
              <a:blip r:embed="rId26" cstate="print"/>
              <a:stretch>
                <a:fillRect/>
              </a:stretch>
            </p:blipFill>
            <p:spPr>
              <a:xfrm>
                <a:off x="2609715" y="4476401"/>
                <a:ext cx="355341" cy="370255"/>
              </a:xfrm>
              <a:prstGeom prst="rect">
                <a:avLst/>
              </a:prstGeom>
            </p:spPr>
          </p:pic>
          <p:sp>
            <p:nvSpPr>
              <p:cNvPr id="493" name="object 72">
                <a:extLst>
                  <a:ext uri="{FF2B5EF4-FFF2-40B4-BE49-F238E27FC236}">
                    <a16:creationId xmlns:a16="http://schemas.microsoft.com/office/drawing/2014/main" id="{E00A325B-9054-E6B1-7B0E-BAE47BAF1493}"/>
                  </a:ext>
                </a:extLst>
              </p:cNvPr>
              <p:cNvSpPr/>
              <p:nvPr/>
            </p:nvSpPr>
            <p:spPr>
              <a:xfrm>
                <a:off x="2322443" y="4904650"/>
                <a:ext cx="464184" cy="673735"/>
              </a:xfrm>
              <a:custGeom>
                <a:avLst/>
                <a:gdLst/>
                <a:ahLst/>
                <a:cxnLst/>
                <a:rect l="l" t="t" r="r" b="b"/>
                <a:pathLst>
                  <a:path w="464185" h="673735">
                    <a:moveTo>
                      <a:pt x="234607" y="0"/>
                    </a:moveTo>
                    <a:lnTo>
                      <a:pt x="123583" y="45211"/>
                    </a:lnTo>
                    <a:lnTo>
                      <a:pt x="120286" y="75354"/>
                    </a:lnTo>
                    <a:lnTo>
                      <a:pt x="110967" y="151069"/>
                    </a:lnTo>
                    <a:lnTo>
                      <a:pt x="96489" y="250287"/>
                    </a:lnTo>
                    <a:lnTo>
                      <a:pt x="77711" y="350939"/>
                    </a:lnTo>
                    <a:lnTo>
                      <a:pt x="58723" y="435779"/>
                    </a:lnTo>
                    <a:lnTo>
                      <a:pt x="44299" y="489691"/>
                    </a:lnTo>
                    <a:lnTo>
                      <a:pt x="27153" y="535742"/>
                    </a:lnTo>
                    <a:lnTo>
                      <a:pt x="0" y="597001"/>
                    </a:lnTo>
                    <a:lnTo>
                      <a:pt x="11149" y="603363"/>
                    </a:lnTo>
                    <a:lnTo>
                      <a:pt x="81283" y="637688"/>
                    </a:lnTo>
                    <a:lnTo>
                      <a:pt x="127558" y="654608"/>
                    </a:lnTo>
                    <a:lnTo>
                      <a:pt x="202798" y="669728"/>
                    </a:lnTo>
                    <a:lnTo>
                      <a:pt x="244032" y="673225"/>
                    </a:lnTo>
                    <a:lnTo>
                      <a:pt x="282447" y="672845"/>
                    </a:lnTo>
                    <a:lnTo>
                      <a:pt x="321733" y="665835"/>
                    </a:lnTo>
                    <a:lnTo>
                      <a:pt x="361738" y="651640"/>
                    </a:lnTo>
                    <a:lnTo>
                      <a:pt x="405320" y="611403"/>
                    </a:lnTo>
                    <a:lnTo>
                      <a:pt x="405577" y="555975"/>
                    </a:lnTo>
                    <a:lnTo>
                      <a:pt x="407377" y="463257"/>
                    </a:lnTo>
                    <a:lnTo>
                      <a:pt x="415189" y="396424"/>
                    </a:lnTo>
                    <a:lnTo>
                      <a:pt x="434938" y="359171"/>
                    </a:lnTo>
                    <a:lnTo>
                      <a:pt x="446792" y="339361"/>
                    </a:lnTo>
                    <a:lnTo>
                      <a:pt x="456941" y="317720"/>
                    </a:lnTo>
                    <a:lnTo>
                      <a:pt x="462927" y="296608"/>
                    </a:lnTo>
                    <a:lnTo>
                      <a:pt x="464176" y="266166"/>
                    </a:lnTo>
                    <a:lnTo>
                      <a:pt x="460084" y="237442"/>
                    </a:lnTo>
                    <a:lnTo>
                      <a:pt x="453814" y="207436"/>
                    </a:lnTo>
                    <a:lnTo>
                      <a:pt x="448525" y="173151"/>
                    </a:lnTo>
                    <a:lnTo>
                      <a:pt x="446436" y="148398"/>
                    </a:lnTo>
                    <a:lnTo>
                      <a:pt x="447240" y="129432"/>
                    </a:lnTo>
                    <a:lnTo>
                      <a:pt x="452287" y="106607"/>
                    </a:lnTo>
                    <a:lnTo>
                      <a:pt x="462927" y="70281"/>
                    </a:lnTo>
                    <a:lnTo>
                      <a:pt x="409473" y="27597"/>
                    </a:lnTo>
                    <a:lnTo>
                      <a:pt x="369963" y="19494"/>
                    </a:lnTo>
                    <a:lnTo>
                      <a:pt x="300621" y="161175"/>
                    </a:lnTo>
                    <a:lnTo>
                      <a:pt x="234607" y="0"/>
                    </a:lnTo>
                    <a:close/>
                  </a:path>
                </a:pathLst>
              </a:custGeom>
              <a:solidFill>
                <a:srgbClr val="FFD500"/>
              </a:solidFill>
            </p:spPr>
            <p:txBody>
              <a:bodyPr wrap="square" lIns="0" tIns="0" rIns="0" bIns="0" rtlCol="0"/>
              <a:lstStyle/>
              <a:p>
                <a:endParaRPr/>
              </a:p>
            </p:txBody>
          </p:sp>
          <p:sp>
            <p:nvSpPr>
              <p:cNvPr id="494" name="object 73">
                <a:extLst>
                  <a:ext uri="{FF2B5EF4-FFF2-40B4-BE49-F238E27FC236}">
                    <a16:creationId xmlns:a16="http://schemas.microsoft.com/office/drawing/2014/main" id="{5FE2EB16-ACD5-6BD5-8167-502E1DFB54D3}"/>
                  </a:ext>
                </a:extLst>
              </p:cNvPr>
              <p:cNvSpPr/>
              <p:nvPr/>
            </p:nvSpPr>
            <p:spPr>
              <a:xfrm>
                <a:off x="2197303" y="4885460"/>
                <a:ext cx="988694" cy="512445"/>
              </a:xfrm>
              <a:custGeom>
                <a:avLst/>
                <a:gdLst/>
                <a:ahLst/>
                <a:cxnLst/>
                <a:rect l="l" t="t" r="r" b="b"/>
                <a:pathLst>
                  <a:path w="988694" h="512445">
                    <a:moveTo>
                      <a:pt x="362204" y="49149"/>
                    </a:moveTo>
                    <a:lnTo>
                      <a:pt x="346824" y="6096"/>
                    </a:lnTo>
                    <a:lnTo>
                      <a:pt x="312635" y="1447"/>
                    </a:lnTo>
                    <a:lnTo>
                      <a:pt x="290715" y="0"/>
                    </a:lnTo>
                    <a:lnTo>
                      <a:pt x="271551" y="1841"/>
                    </a:lnTo>
                    <a:lnTo>
                      <a:pt x="212750" y="25996"/>
                    </a:lnTo>
                    <a:lnTo>
                      <a:pt x="174282" y="63677"/>
                    </a:lnTo>
                    <a:lnTo>
                      <a:pt x="135940" y="109562"/>
                    </a:lnTo>
                    <a:lnTo>
                      <a:pt x="103365" y="153136"/>
                    </a:lnTo>
                    <a:lnTo>
                      <a:pt x="56527" y="226237"/>
                    </a:lnTo>
                    <a:lnTo>
                      <a:pt x="26860" y="279984"/>
                    </a:lnTo>
                    <a:lnTo>
                      <a:pt x="4318" y="327558"/>
                    </a:lnTo>
                    <a:lnTo>
                      <a:pt x="0" y="351421"/>
                    </a:lnTo>
                    <a:lnTo>
                      <a:pt x="10947" y="365455"/>
                    </a:lnTo>
                    <a:lnTo>
                      <a:pt x="30937" y="386956"/>
                    </a:lnTo>
                    <a:lnTo>
                      <a:pt x="55905" y="396138"/>
                    </a:lnTo>
                    <a:lnTo>
                      <a:pt x="81800" y="373240"/>
                    </a:lnTo>
                    <a:lnTo>
                      <a:pt x="115252" y="314350"/>
                    </a:lnTo>
                    <a:lnTo>
                      <a:pt x="141147" y="272821"/>
                    </a:lnTo>
                    <a:lnTo>
                      <a:pt x="163347" y="240906"/>
                    </a:lnTo>
                    <a:lnTo>
                      <a:pt x="207137" y="183159"/>
                    </a:lnTo>
                    <a:lnTo>
                      <a:pt x="251129" y="133908"/>
                    </a:lnTo>
                    <a:lnTo>
                      <a:pt x="301028" y="91008"/>
                    </a:lnTo>
                    <a:lnTo>
                      <a:pt x="329196" y="71120"/>
                    </a:lnTo>
                    <a:lnTo>
                      <a:pt x="362204" y="49149"/>
                    </a:lnTo>
                    <a:close/>
                  </a:path>
                  <a:path w="988694" h="512445">
                    <a:moveTo>
                      <a:pt x="988580" y="301536"/>
                    </a:moveTo>
                    <a:lnTo>
                      <a:pt x="981557" y="285750"/>
                    </a:lnTo>
                    <a:lnTo>
                      <a:pt x="970915" y="273913"/>
                    </a:lnTo>
                    <a:lnTo>
                      <a:pt x="960983" y="273177"/>
                    </a:lnTo>
                    <a:lnTo>
                      <a:pt x="894715" y="328942"/>
                    </a:lnTo>
                    <a:lnTo>
                      <a:pt x="844067" y="366776"/>
                    </a:lnTo>
                    <a:lnTo>
                      <a:pt x="808443" y="389623"/>
                    </a:lnTo>
                    <a:lnTo>
                      <a:pt x="787222" y="400443"/>
                    </a:lnTo>
                    <a:lnTo>
                      <a:pt x="779780" y="402196"/>
                    </a:lnTo>
                    <a:lnTo>
                      <a:pt x="749706" y="328980"/>
                    </a:lnTo>
                    <a:lnTo>
                      <a:pt x="728319" y="278155"/>
                    </a:lnTo>
                    <a:lnTo>
                      <a:pt x="704265" y="223215"/>
                    </a:lnTo>
                    <a:lnTo>
                      <a:pt x="678738" y="168211"/>
                    </a:lnTo>
                    <a:lnTo>
                      <a:pt x="652907" y="117144"/>
                    </a:lnTo>
                    <a:lnTo>
                      <a:pt x="627951" y="74066"/>
                    </a:lnTo>
                    <a:lnTo>
                      <a:pt x="605040" y="42989"/>
                    </a:lnTo>
                    <a:lnTo>
                      <a:pt x="563981" y="21221"/>
                    </a:lnTo>
                    <a:lnTo>
                      <a:pt x="517004" y="15328"/>
                    </a:lnTo>
                    <a:lnTo>
                      <a:pt x="511962" y="20459"/>
                    </a:lnTo>
                    <a:lnTo>
                      <a:pt x="502196" y="32258"/>
                    </a:lnTo>
                    <a:lnTo>
                      <a:pt x="495731" y="45339"/>
                    </a:lnTo>
                    <a:lnTo>
                      <a:pt x="500595" y="54279"/>
                    </a:lnTo>
                    <a:lnTo>
                      <a:pt x="522782" y="74866"/>
                    </a:lnTo>
                    <a:lnTo>
                      <a:pt x="545896" y="110794"/>
                    </a:lnTo>
                    <a:lnTo>
                      <a:pt x="564718" y="146431"/>
                    </a:lnTo>
                    <a:lnTo>
                      <a:pt x="574014" y="166116"/>
                    </a:lnTo>
                    <a:lnTo>
                      <a:pt x="585673" y="192290"/>
                    </a:lnTo>
                    <a:lnTo>
                      <a:pt x="606005" y="236613"/>
                    </a:lnTo>
                    <a:lnTo>
                      <a:pt x="632256" y="292430"/>
                    </a:lnTo>
                    <a:lnTo>
                      <a:pt x="661708" y="353123"/>
                    </a:lnTo>
                    <a:lnTo>
                      <a:pt x="691603" y="412051"/>
                    </a:lnTo>
                    <a:lnTo>
                      <a:pt x="719226" y="462584"/>
                    </a:lnTo>
                    <a:lnTo>
                      <a:pt x="741832" y="498081"/>
                    </a:lnTo>
                    <a:lnTo>
                      <a:pt x="756678" y="511911"/>
                    </a:lnTo>
                    <a:lnTo>
                      <a:pt x="769518" y="505180"/>
                    </a:lnTo>
                    <a:lnTo>
                      <a:pt x="842695" y="455295"/>
                    </a:lnTo>
                    <a:lnTo>
                      <a:pt x="891895" y="415429"/>
                    </a:lnTo>
                    <a:lnTo>
                      <a:pt x="942073" y="367830"/>
                    </a:lnTo>
                    <a:lnTo>
                      <a:pt x="987653" y="314134"/>
                    </a:lnTo>
                    <a:lnTo>
                      <a:pt x="988580" y="301536"/>
                    </a:lnTo>
                    <a:close/>
                  </a:path>
                </a:pathLst>
              </a:custGeom>
              <a:solidFill>
                <a:srgbClr val="FFE163"/>
              </a:solidFill>
            </p:spPr>
            <p:txBody>
              <a:bodyPr wrap="square" lIns="0" tIns="0" rIns="0" bIns="0" rtlCol="0"/>
              <a:lstStyle/>
              <a:p>
                <a:endParaRPr/>
              </a:p>
            </p:txBody>
          </p:sp>
          <p:pic>
            <p:nvPicPr>
              <p:cNvPr id="495" name="object 74">
                <a:extLst>
                  <a:ext uri="{FF2B5EF4-FFF2-40B4-BE49-F238E27FC236}">
                    <a16:creationId xmlns:a16="http://schemas.microsoft.com/office/drawing/2014/main" id="{A45BA7CE-4A51-B81A-2B7D-40574CEF603A}"/>
                  </a:ext>
                </a:extLst>
              </p:cNvPr>
              <p:cNvPicPr/>
              <p:nvPr/>
            </p:nvPicPr>
            <p:blipFill>
              <a:blip r:embed="rId27" cstate="print"/>
              <a:stretch>
                <a:fillRect/>
              </a:stretch>
            </p:blipFill>
            <p:spPr>
              <a:xfrm>
                <a:off x="2538981" y="4886233"/>
                <a:ext cx="184569" cy="201491"/>
              </a:xfrm>
              <a:prstGeom prst="rect">
                <a:avLst/>
              </a:prstGeom>
            </p:spPr>
          </p:pic>
          <p:sp>
            <p:nvSpPr>
              <p:cNvPr id="496" name="object 75">
                <a:extLst>
                  <a:ext uri="{FF2B5EF4-FFF2-40B4-BE49-F238E27FC236}">
                    <a16:creationId xmlns:a16="http://schemas.microsoft.com/office/drawing/2014/main" id="{67CB0CD4-D8EC-131B-52C1-1B265D4610BF}"/>
                  </a:ext>
                </a:extLst>
              </p:cNvPr>
              <p:cNvSpPr/>
              <p:nvPr/>
            </p:nvSpPr>
            <p:spPr>
              <a:xfrm>
                <a:off x="2472366" y="4633787"/>
                <a:ext cx="52705" cy="52705"/>
              </a:xfrm>
              <a:custGeom>
                <a:avLst/>
                <a:gdLst/>
                <a:ahLst/>
                <a:cxnLst/>
                <a:rect l="l" t="t" r="r" b="b"/>
                <a:pathLst>
                  <a:path w="52705" h="52704">
                    <a:moveTo>
                      <a:pt x="28263" y="0"/>
                    </a:moveTo>
                    <a:lnTo>
                      <a:pt x="18250" y="1159"/>
                    </a:lnTo>
                    <a:lnTo>
                      <a:pt x="9403" y="5989"/>
                    </a:lnTo>
                    <a:lnTo>
                      <a:pt x="2867" y="14124"/>
                    </a:lnTo>
                    <a:lnTo>
                      <a:pt x="0" y="24160"/>
                    </a:lnTo>
                    <a:lnTo>
                      <a:pt x="1159" y="34170"/>
                    </a:lnTo>
                    <a:lnTo>
                      <a:pt x="5985" y="43016"/>
                    </a:lnTo>
                    <a:lnTo>
                      <a:pt x="14119" y="49557"/>
                    </a:lnTo>
                    <a:lnTo>
                      <a:pt x="24154" y="52423"/>
                    </a:lnTo>
                    <a:lnTo>
                      <a:pt x="34164" y="51259"/>
                    </a:lnTo>
                    <a:lnTo>
                      <a:pt x="43010" y="46429"/>
                    </a:lnTo>
                    <a:lnTo>
                      <a:pt x="49552" y="38293"/>
                    </a:lnTo>
                    <a:lnTo>
                      <a:pt x="52418" y="28258"/>
                    </a:lnTo>
                    <a:lnTo>
                      <a:pt x="51256" y="18249"/>
                    </a:lnTo>
                    <a:lnTo>
                      <a:pt x="46429" y="9407"/>
                    </a:lnTo>
                    <a:lnTo>
                      <a:pt x="38300" y="2872"/>
                    </a:lnTo>
                    <a:lnTo>
                      <a:pt x="28263" y="0"/>
                    </a:lnTo>
                    <a:close/>
                  </a:path>
                </a:pathLst>
              </a:custGeom>
              <a:solidFill>
                <a:srgbClr val="FFE163"/>
              </a:solidFill>
            </p:spPr>
            <p:txBody>
              <a:bodyPr wrap="square" lIns="0" tIns="0" rIns="0" bIns="0" rtlCol="0"/>
              <a:lstStyle/>
              <a:p>
                <a:endParaRPr/>
              </a:p>
            </p:txBody>
          </p:sp>
          <p:pic>
            <p:nvPicPr>
              <p:cNvPr id="497" name="object 76">
                <a:extLst>
                  <a:ext uri="{FF2B5EF4-FFF2-40B4-BE49-F238E27FC236}">
                    <a16:creationId xmlns:a16="http://schemas.microsoft.com/office/drawing/2014/main" id="{7EDC7AE5-6B97-CDAD-79AA-3AA65DB8DBEE}"/>
                  </a:ext>
                </a:extLst>
              </p:cNvPr>
              <p:cNvPicPr/>
              <p:nvPr/>
            </p:nvPicPr>
            <p:blipFill>
              <a:blip r:embed="rId28" cstate="print"/>
              <a:stretch>
                <a:fillRect/>
              </a:stretch>
            </p:blipFill>
            <p:spPr>
              <a:xfrm>
                <a:off x="2502980" y="5423699"/>
                <a:ext cx="299794" cy="218628"/>
              </a:xfrm>
              <a:prstGeom prst="rect">
                <a:avLst/>
              </a:prstGeom>
            </p:spPr>
          </p:pic>
          <p:pic>
            <p:nvPicPr>
              <p:cNvPr id="498" name="object 77">
                <a:extLst>
                  <a:ext uri="{FF2B5EF4-FFF2-40B4-BE49-F238E27FC236}">
                    <a16:creationId xmlns:a16="http://schemas.microsoft.com/office/drawing/2014/main" id="{0A9F2857-CAB2-F306-A28B-BD7B0B678551}"/>
                  </a:ext>
                </a:extLst>
              </p:cNvPr>
              <p:cNvPicPr/>
              <p:nvPr/>
            </p:nvPicPr>
            <p:blipFill>
              <a:blip r:embed="rId29" cstate="print"/>
              <a:stretch>
                <a:fillRect/>
              </a:stretch>
            </p:blipFill>
            <p:spPr>
              <a:xfrm>
                <a:off x="3132150" y="6537577"/>
                <a:ext cx="248668" cy="190526"/>
              </a:xfrm>
              <a:prstGeom prst="rect">
                <a:avLst/>
              </a:prstGeom>
            </p:spPr>
          </p:pic>
          <p:sp>
            <p:nvSpPr>
              <p:cNvPr id="499" name="object 78">
                <a:extLst>
                  <a:ext uri="{FF2B5EF4-FFF2-40B4-BE49-F238E27FC236}">
                    <a16:creationId xmlns:a16="http://schemas.microsoft.com/office/drawing/2014/main" id="{9EA3BB09-54C0-7191-D878-FF9C86838CC2}"/>
                  </a:ext>
                </a:extLst>
              </p:cNvPr>
              <p:cNvSpPr/>
              <p:nvPr/>
            </p:nvSpPr>
            <p:spPr>
              <a:xfrm>
                <a:off x="3325889" y="6164309"/>
                <a:ext cx="414020" cy="470534"/>
              </a:xfrm>
              <a:custGeom>
                <a:avLst/>
                <a:gdLst/>
                <a:ahLst/>
                <a:cxnLst/>
                <a:rect l="l" t="t" r="r" b="b"/>
                <a:pathLst>
                  <a:path w="414020" h="470534">
                    <a:moveTo>
                      <a:pt x="392429" y="0"/>
                    </a:moveTo>
                    <a:lnTo>
                      <a:pt x="278129" y="3086"/>
                    </a:lnTo>
                    <a:lnTo>
                      <a:pt x="190838" y="79490"/>
                    </a:lnTo>
                    <a:lnTo>
                      <a:pt x="142293" y="125542"/>
                    </a:lnTo>
                    <a:lnTo>
                      <a:pt x="114995" y="159769"/>
                    </a:lnTo>
                    <a:lnTo>
                      <a:pt x="91439" y="200698"/>
                    </a:lnTo>
                    <a:lnTo>
                      <a:pt x="64299" y="260479"/>
                    </a:lnTo>
                    <a:lnTo>
                      <a:pt x="34294" y="337551"/>
                    </a:lnTo>
                    <a:lnTo>
                      <a:pt x="10003" y="404153"/>
                    </a:lnTo>
                    <a:lnTo>
                      <a:pt x="0" y="432523"/>
                    </a:lnTo>
                    <a:lnTo>
                      <a:pt x="1498" y="442166"/>
                    </a:lnTo>
                    <a:lnTo>
                      <a:pt x="38172" y="467713"/>
                    </a:lnTo>
                    <a:lnTo>
                      <a:pt x="49068" y="469936"/>
                    </a:lnTo>
                    <a:lnTo>
                      <a:pt x="55908" y="469843"/>
                    </a:lnTo>
                    <a:lnTo>
                      <a:pt x="58280" y="469379"/>
                    </a:lnTo>
                    <a:lnTo>
                      <a:pt x="107301" y="351121"/>
                    </a:lnTo>
                    <a:lnTo>
                      <a:pt x="134313" y="287748"/>
                    </a:lnTo>
                    <a:lnTo>
                      <a:pt x="160731" y="239420"/>
                    </a:lnTo>
                    <a:lnTo>
                      <a:pt x="213987" y="191815"/>
                    </a:lnTo>
                    <a:lnTo>
                      <a:pt x="299351" y="132789"/>
                    </a:lnTo>
                    <a:lnTo>
                      <a:pt x="378601" y="82552"/>
                    </a:lnTo>
                    <a:lnTo>
                      <a:pt x="413511" y="61315"/>
                    </a:lnTo>
                    <a:lnTo>
                      <a:pt x="392429" y="0"/>
                    </a:lnTo>
                    <a:close/>
                  </a:path>
                </a:pathLst>
              </a:custGeom>
              <a:solidFill>
                <a:srgbClr val="12181A"/>
              </a:solidFill>
            </p:spPr>
            <p:txBody>
              <a:bodyPr wrap="square" lIns="0" tIns="0" rIns="0" bIns="0" rtlCol="0"/>
              <a:lstStyle/>
              <a:p>
                <a:endParaRPr/>
              </a:p>
            </p:txBody>
          </p:sp>
          <p:pic>
            <p:nvPicPr>
              <p:cNvPr id="500" name="object 79">
                <a:extLst>
                  <a:ext uri="{FF2B5EF4-FFF2-40B4-BE49-F238E27FC236}">
                    <a16:creationId xmlns:a16="http://schemas.microsoft.com/office/drawing/2014/main" id="{77067295-7C99-B352-7B78-BD4980C58AAB}"/>
                  </a:ext>
                </a:extLst>
              </p:cNvPr>
              <p:cNvPicPr/>
              <p:nvPr/>
            </p:nvPicPr>
            <p:blipFill>
              <a:blip r:embed="rId30" cstate="print"/>
              <a:stretch>
                <a:fillRect/>
              </a:stretch>
            </p:blipFill>
            <p:spPr>
              <a:xfrm>
                <a:off x="3614102" y="5674283"/>
                <a:ext cx="91325" cy="97307"/>
              </a:xfrm>
              <a:prstGeom prst="rect">
                <a:avLst/>
              </a:prstGeom>
            </p:spPr>
          </p:pic>
        </p:grpSp>
        <p:pic>
          <p:nvPicPr>
            <p:cNvPr id="317" name="object 80">
              <a:extLst>
                <a:ext uri="{FF2B5EF4-FFF2-40B4-BE49-F238E27FC236}">
                  <a16:creationId xmlns:a16="http://schemas.microsoft.com/office/drawing/2014/main" id="{0913C453-4DE6-2AD4-C813-3A9E3A709EE3}"/>
                </a:ext>
              </a:extLst>
            </p:cNvPr>
            <p:cNvPicPr/>
            <p:nvPr/>
          </p:nvPicPr>
          <p:blipFill>
            <a:blip r:embed="rId31" cstate="print"/>
            <a:stretch>
              <a:fillRect/>
            </a:stretch>
          </p:blipFill>
          <p:spPr>
            <a:xfrm>
              <a:off x="3910575" y="6570671"/>
              <a:ext cx="243338" cy="192629"/>
            </a:xfrm>
            <a:prstGeom prst="rect">
              <a:avLst/>
            </a:prstGeom>
          </p:spPr>
        </p:pic>
        <p:pic>
          <p:nvPicPr>
            <p:cNvPr id="318" name="object 81">
              <a:extLst>
                <a:ext uri="{FF2B5EF4-FFF2-40B4-BE49-F238E27FC236}">
                  <a16:creationId xmlns:a16="http://schemas.microsoft.com/office/drawing/2014/main" id="{234593C9-54BD-981A-9094-01C59456C2C7}"/>
                </a:ext>
              </a:extLst>
            </p:cNvPr>
            <p:cNvPicPr/>
            <p:nvPr/>
          </p:nvPicPr>
          <p:blipFill>
            <a:blip r:embed="rId32" cstate="print"/>
            <a:stretch>
              <a:fillRect/>
            </a:stretch>
          </p:blipFill>
          <p:spPr>
            <a:xfrm>
              <a:off x="3149155" y="4996421"/>
              <a:ext cx="275920" cy="716242"/>
            </a:xfrm>
            <a:prstGeom prst="rect">
              <a:avLst/>
            </a:prstGeom>
          </p:spPr>
        </p:pic>
        <p:pic>
          <p:nvPicPr>
            <p:cNvPr id="319" name="object 82">
              <a:extLst>
                <a:ext uri="{FF2B5EF4-FFF2-40B4-BE49-F238E27FC236}">
                  <a16:creationId xmlns:a16="http://schemas.microsoft.com/office/drawing/2014/main" id="{9B939624-59F5-96C1-8CD6-6C787E5606D0}"/>
                </a:ext>
              </a:extLst>
            </p:cNvPr>
            <p:cNvPicPr/>
            <p:nvPr/>
          </p:nvPicPr>
          <p:blipFill>
            <a:blip r:embed="rId33" cstate="print"/>
            <a:stretch>
              <a:fillRect/>
            </a:stretch>
          </p:blipFill>
          <p:spPr>
            <a:xfrm>
              <a:off x="2283676" y="5741225"/>
              <a:ext cx="89014" cy="102630"/>
            </a:xfrm>
            <a:prstGeom prst="rect">
              <a:avLst/>
            </a:prstGeom>
          </p:spPr>
        </p:pic>
        <p:pic>
          <p:nvPicPr>
            <p:cNvPr id="320" name="object 83">
              <a:extLst>
                <a:ext uri="{FF2B5EF4-FFF2-40B4-BE49-F238E27FC236}">
                  <a16:creationId xmlns:a16="http://schemas.microsoft.com/office/drawing/2014/main" id="{2BBDBE19-6DB5-BCA2-9C36-E2B801170797}"/>
                </a:ext>
              </a:extLst>
            </p:cNvPr>
            <p:cNvPicPr/>
            <p:nvPr/>
          </p:nvPicPr>
          <p:blipFill>
            <a:blip r:embed="rId34" cstate="print"/>
            <a:stretch>
              <a:fillRect/>
            </a:stretch>
          </p:blipFill>
          <p:spPr>
            <a:xfrm>
              <a:off x="1867153" y="5936614"/>
              <a:ext cx="313461" cy="121361"/>
            </a:xfrm>
            <a:prstGeom prst="rect">
              <a:avLst/>
            </a:prstGeom>
          </p:spPr>
        </p:pic>
        <p:grpSp>
          <p:nvGrpSpPr>
            <p:cNvPr id="321" name="object 84">
              <a:extLst>
                <a:ext uri="{FF2B5EF4-FFF2-40B4-BE49-F238E27FC236}">
                  <a16:creationId xmlns:a16="http://schemas.microsoft.com/office/drawing/2014/main" id="{916FD278-5EAC-978F-02E1-B8D43C932D80}"/>
                </a:ext>
              </a:extLst>
            </p:cNvPr>
            <p:cNvGrpSpPr/>
            <p:nvPr/>
          </p:nvGrpSpPr>
          <p:grpSpPr>
            <a:xfrm>
              <a:off x="2184818" y="6190169"/>
              <a:ext cx="280035" cy="625475"/>
              <a:chOff x="2184818" y="6190169"/>
              <a:chExt cx="280035" cy="625475"/>
            </a:xfrm>
          </p:grpSpPr>
          <p:sp>
            <p:nvSpPr>
              <p:cNvPr id="479" name="object 85">
                <a:extLst>
                  <a:ext uri="{FF2B5EF4-FFF2-40B4-BE49-F238E27FC236}">
                    <a16:creationId xmlns:a16="http://schemas.microsoft.com/office/drawing/2014/main" id="{0319662F-71DC-5038-0263-48EB7FE848F2}"/>
                  </a:ext>
                </a:extLst>
              </p:cNvPr>
              <p:cNvSpPr/>
              <p:nvPr/>
            </p:nvSpPr>
            <p:spPr>
              <a:xfrm>
                <a:off x="2184818" y="6655583"/>
                <a:ext cx="264795" cy="160020"/>
              </a:xfrm>
              <a:custGeom>
                <a:avLst/>
                <a:gdLst/>
                <a:ahLst/>
                <a:cxnLst/>
                <a:rect l="l" t="t" r="r" b="b"/>
                <a:pathLst>
                  <a:path w="264794" h="160020">
                    <a:moveTo>
                      <a:pt x="237489" y="0"/>
                    </a:moveTo>
                    <a:lnTo>
                      <a:pt x="132727" y="37769"/>
                    </a:lnTo>
                    <a:lnTo>
                      <a:pt x="50427" y="84388"/>
                    </a:lnTo>
                    <a:lnTo>
                      <a:pt x="10064" y="111110"/>
                    </a:lnTo>
                    <a:lnTo>
                      <a:pt x="0" y="128000"/>
                    </a:lnTo>
                    <a:lnTo>
                      <a:pt x="8597" y="145122"/>
                    </a:lnTo>
                    <a:lnTo>
                      <a:pt x="35553" y="159694"/>
                    </a:lnTo>
                    <a:lnTo>
                      <a:pt x="76782" y="157484"/>
                    </a:lnTo>
                    <a:lnTo>
                      <a:pt x="123285" y="143642"/>
                    </a:lnTo>
                    <a:lnTo>
                      <a:pt x="166064" y="123317"/>
                    </a:lnTo>
                    <a:lnTo>
                      <a:pt x="201264" y="100558"/>
                    </a:lnTo>
                    <a:lnTo>
                      <a:pt x="232028" y="76874"/>
                    </a:lnTo>
                    <a:lnTo>
                      <a:pt x="264426" y="44881"/>
                    </a:lnTo>
                    <a:lnTo>
                      <a:pt x="261481" y="34713"/>
                    </a:lnTo>
                    <a:lnTo>
                      <a:pt x="252081" y="19635"/>
                    </a:lnTo>
                    <a:lnTo>
                      <a:pt x="242119" y="5960"/>
                    </a:lnTo>
                    <a:lnTo>
                      <a:pt x="237489" y="0"/>
                    </a:lnTo>
                    <a:close/>
                  </a:path>
                </a:pathLst>
              </a:custGeom>
              <a:solidFill>
                <a:srgbClr val="E1C07B"/>
              </a:solidFill>
            </p:spPr>
            <p:txBody>
              <a:bodyPr wrap="square" lIns="0" tIns="0" rIns="0" bIns="0" rtlCol="0"/>
              <a:lstStyle/>
              <a:p>
                <a:endParaRPr/>
              </a:p>
            </p:txBody>
          </p:sp>
          <p:sp>
            <p:nvSpPr>
              <p:cNvPr id="480" name="object 86">
                <a:extLst>
                  <a:ext uri="{FF2B5EF4-FFF2-40B4-BE49-F238E27FC236}">
                    <a16:creationId xmlns:a16="http://schemas.microsoft.com/office/drawing/2014/main" id="{F49910D2-9E39-F2BC-92BB-14D5BCCF77B5}"/>
                  </a:ext>
                </a:extLst>
              </p:cNvPr>
              <p:cNvSpPr/>
              <p:nvPr/>
            </p:nvSpPr>
            <p:spPr>
              <a:xfrm>
                <a:off x="2212665" y="6190169"/>
                <a:ext cx="252095" cy="515620"/>
              </a:xfrm>
              <a:custGeom>
                <a:avLst/>
                <a:gdLst/>
                <a:ahLst/>
                <a:cxnLst/>
                <a:rect l="l" t="t" r="r" b="b"/>
                <a:pathLst>
                  <a:path w="252094" h="515620">
                    <a:moveTo>
                      <a:pt x="252031" y="0"/>
                    </a:moveTo>
                    <a:lnTo>
                      <a:pt x="114287" y="8801"/>
                    </a:lnTo>
                    <a:lnTo>
                      <a:pt x="58101" y="64893"/>
                    </a:lnTo>
                    <a:lnTo>
                      <a:pt x="27468" y="105875"/>
                    </a:lnTo>
                    <a:lnTo>
                      <a:pt x="11672" y="151802"/>
                    </a:lnTo>
                    <a:lnTo>
                      <a:pt x="0" y="222732"/>
                    </a:lnTo>
                    <a:lnTo>
                      <a:pt x="8638" y="318684"/>
                    </a:lnTo>
                    <a:lnTo>
                      <a:pt x="44794" y="412627"/>
                    </a:lnTo>
                    <a:lnTo>
                      <a:pt x="84248" y="484042"/>
                    </a:lnTo>
                    <a:lnTo>
                      <a:pt x="102781" y="512406"/>
                    </a:lnTo>
                    <a:lnTo>
                      <a:pt x="122658" y="515115"/>
                    </a:lnTo>
                    <a:lnTo>
                      <a:pt x="136594" y="514738"/>
                    </a:lnTo>
                    <a:lnTo>
                      <a:pt x="172961" y="500125"/>
                    </a:lnTo>
                    <a:lnTo>
                      <a:pt x="210031" y="477543"/>
                    </a:lnTo>
                    <a:lnTo>
                      <a:pt x="170419" y="372487"/>
                    </a:lnTo>
                    <a:lnTo>
                      <a:pt x="144237" y="317655"/>
                    </a:lnTo>
                    <a:lnTo>
                      <a:pt x="135490" y="281249"/>
                    </a:lnTo>
                    <a:lnTo>
                      <a:pt x="136118" y="242214"/>
                    </a:lnTo>
                    <a:lnTo>
                      <a:pt x="148857" y="205376"/>
                    </a:lnTo>
                    <a:lnTo>
                      <a:pt x="174482" y="167511"/>
                    </a:lnTo>
                    <a:lnTo>
                      <a:pt x="199644" y="137949"/>
                    </a:lnTo>
                    <a:lnTo>
                      <a:pt x="210997" y="126022"/>
                    </a:lnTo>
                    <a:lnTo>
                      <a:pt x="252031" y="0"/>
                    </a:lnTo>
                    <a:close/>
                  </a:path>
                </a:pathLst>
              </a:custGeom>
              <a:solidFill>
                <a:srgbClr val="12181A"/>
              </a:solidFill>
            </p:spPr>
            <p:txBody>
              <a:bodyPr wrap="square" lIns="0" tIns="0" rIns="0" bIns="0" rtlCol="0"/>
              <a:lstStyle/>
              <a:p>
                <a:endParaRPr/>
              </a:p>
            </p:txBody>
          </p:sp>
        </p:grpSp>
        <p:grpSp>
          <p:nvGrpSpPr>
            <p:cNvPr id="322" name="object 87">
              <a:extLst>
                <a:ext uri="{FF2B5EF4-FFF2-40B4-BE49-F238E27FC236}">
                  <a16:creationId xmlns:a16="http://schemas.microsoft.com/office/drawing/2014/main" id="{ABC71144-D7EB-12EC-8CAE-60DF735D9979}"/>
                </a:ext>
              </a:extLst>
            </p:cNvPr>
            <p:cNvGrpSpPr/>
            <p:nvPr/>
          </p:nvGrpSpPr>
          <p:grpSpPr>
            <a:xfrm>
              <a:off x="2146242" y="5781919"/>
              <a:ext cx="681355" cy="860425"/>
              <a:chOff x="2146242" y="5781919"/>
              <a:chExt cx="681355" cy="860425"/>
            </a:xfrm>
          </p:grpSpPr>
          <p:sp>
            <p:nvSpPr>
              <p:cNvPr id="472" name="object 88">
                <a:extLst>
                  <a:ext uri="{FF2B5EF4-FFF2-40B4-BE49-F238E27FC236}">
                    <a16:creationId xmlns:a16="http://schemas.microsoft.com/office/drawing/2014/main" id="{236F596A-D479-7BF2-EC10-6DEF017C04D9}"/>
                  </a:ext>
                </a:extLst>
              </p:cNvPr>
              <p:cNvSpPr/>
              <p:nvPr/>
            </p:nvSpPr>
            <p:spPr>
              <a:xfrm>
                <a:off x="2720040" y="6364230"/>
                <a:ext cx="102235" cy="277495"/>
              </a:xfrm>
              <a:custGeom>
                <a:avLst/>
                <a:gdLst/>
                <a:ahLst/>
                <a:cxnLst/>
                <a:rect l="l" t="t" r="r" b="b"/>
                <a:pathLst>
                  <a:path w="102235" h="277495">
                    <a:moveTo>
                      <a:pt x="40392" y="0"/>
                    </a:moveTo>
                    <a:lnTo>
                      <a:pt x="23160" y="4319"/>
                    </a:lnTo>
                    <a:lnTo>
                      <a:pt x="7091" y="9605"/>
                    </a:lnTo>
                    <a:lnTo>
                      <a:pt x="0" y="12183"/>
                    </a:lnTo>
                    <a:lnTo>
                      <a:pt x="3822" y="123486"/>
                    </a:lnTo>
                    <a:lnTo>
                      <a:pt x="22962" y="216115"/>
                    </a:lnTo>
                    <a:lnTo>
                      <a:pt x="36020" y="262729"/>
                    </a:lnTo>
                    <a:lnTo>
                      <a:pt x="49006" y="277491"/>
                    </a:lnTo>
                    <a:lnTo>
                      <a:pt x="67932" y="274565"/>
                    </a:lnTo>
                    <a:lnTo>
                      <a:pt x="90076" y="253366"/>
                    </a:lnTo>
                    <a:lnTo>
                      <a:pt x="100617" y="213445"/>
                    </a:lnTo>
                    <a:lnTo>
                      <a:pt x="101702" y="164939"/>
                    </a:lnTo>
                    <a:lnTo>
                      <a:pt x="95478" y="117987"/>
                    </a:lnTo>
                    <a:lnTo>
                      <a:pt x="84601" y="77506"/>
                    </a:lnTo>
                    <a:lnTo>
                      <a:pt x="71489" y="40961"/>
                    </a:lnTo>
                    <a:lnTo>
                      <a:pt x="50977" y="321"/>
                    </a:lnTo>
                    <a:lnTo>
                      <a:pt x="40392" y="0"/>
                    </a:lnTo>
                    <a:close/>
                  </a:path>
                </a:pathLst>
              </a:custGeom>
              <a:solidFill>
                <a:srgbClr val="E1C07B"/>
              </a:solidFill>
            </p:spPr>
            <p:txBody>
              <a:bodyPr wrap="square" lIns="0" tIns="0" rIns="0" bIns="0" rtlCol="0"/>
              <a:lstStyle/>
              <a:p>
                <a:endParaRPr/>
              </a:p>
            </p:txBody>
          </p:sp>
          <p:sp>
            <p:nvSpPr>
              <p:cNvPr id="473" name="object 89">
                <a:extLst>
                  <a:ext uri="{FF2B5EF4-FFF2-40B4-BE49-F238E27FC236}">
                    <a16:creationId xmlns:a16="http://schemas.microsoft.com/office/drawing/2014/main" id="{C3CDF1DE-A962-6A47-1722-37317D60535C}"/>
                  </a:ext>
                </a:extLst>
              </p:cNvPr>
              <p:cNvSpPr/>
              <p:nvPr/>
            </p:nvSpPr>
            <p:spPr>
              <a:xfrm>
                <a:off x="2769322" y="6362321"/>
                <a:ext cx="58419" cy="275590"/>
              </a:xfrm>
              <a:custGeom>
                <a:avLst/>
                <a:gdLst/>
                <a:ahLst/>
                <a:cxnLst/>
                <a:rect l="l" t="t" r="r" b="b"/>
                <a:pathLst>
                  <a:path w="58419" h="275590">
                    <a:moveTo>
                      <a:pt x="42931" y="252996"/>
                    </a:moveTo>
                    <a:lnTo>
                      <a:pt x="39998" y="257847"/>
                    </a:lnTo>
                    <a:lnTo>
                      <a:pt x="22047" y="275501"/>
                    </a:lnTo>
                    <a:lnTo>
                      <a:pt x="24898" y="273798"/>
                    </a:lnTo>
                    <a:lnTo>
                      <a:pt x="31903" y="268065"/>
                    </a:lnTo>
                    <a:lnTo>
                      <a:pt x="40740" y="257359"/>
                    </a:lnTo>
                    <a:lnTo>
                      <a:pt x="42931" y="252996"/>
                    </a:lnTo>
                    <a:close/>
                  </a:path>
                  <a:path w="58419" h="275590">
                    <a:moveTo>
                      <a:pt x="49431" y="239615"/>
                    </a:moveTo>
                    <a:lnTo>
                      <a:pt x="49085" y="240741"/>
                    </a:lnTo>
                    <a:lnTo>
                      <a:pt x="42931" y="252996"/>
                    </a:lnTo>
                    <a:lnTo>
                      <a:pt x="48977" y="242997"/>
                    </a:lnTo>
                    <a:lnTo>
                      <a:pt x="49431" y="239615"/>
                    </a:lnTo>
                    <a:close/>
                  </a:path>
                  <a:path w="58419" h="275590">
                    <a:moveTo>
                      <a:pt x="10921" y="0"/>
                    </a:moveTo>
                    <a:lnTo>
                      <a:pt x="0" y="1676"/>
                    </a:lnTo>
                    <a:lnTo>
                      <a:pt x="2797" y="6775"/>
                    </a:lnTo>
                    <a:lnTo>
                      <a:pt x="9613" y="20124"/>
                    </a:lnTo>
                    <a:lnTo>
                      <a:pt x="25857" y="59880"/>
                    </a:lnTo>
                    <a:lnTo>
                      <a:pt x="42705" y="121694"/>
                    </a:lnTo>
                    <a:lnTo>
                      <a:pt x="50799" y="189433"/>
                    </a:lnTo>
                    <a:lnTo>
                      <a:pt x="51679" y="222882"/>
                    </a:lnTo>
                    <a:lnTo>
                      <a:pt x="49431" y="239615"/>
                    </a:lnTo>
                    <a:lnTo>
                      <a:pt x="54324" y="223705"/>
                    </a:lnTo>
                    <a:lnTo>
                      <a:pt x="57897" y="199888"/>
                    </a:lnTo>
                    <a:lnTo>
                      <a:pt x="57734" y="166446"/>
                    </a:lnTo>
                    <a:lnTo>
                      <a:pt x="51765" y="120535"/>
                    </a:lnTo>
                    <a:lnTo>
                      <a:pt x="43947" y="78833"/>
                    </a:lnTo>
                    <a:lnTo>
                      <a:pt x="37087" y="52376"/>
                    </a:lnTo>
                    <a:lnTo>
                      <a:pt x="27355" y="29865"/>
                    </a:lnTo>
                    <a:lnTo>
                      <a:pt x="10921" y="0"/>
                    </a:lnTo>
                    <a:close/>
                  </a:path>
                </a:pathLst>
              </a:custGeom>
              <a:solidFill>
                <a:srgbClr val="8E7954"/>
              </a:solidFill>
            </p:spPr>
            <p:txBody>
              <a:bodyPr wrap="square" lIns="0" tIns="0" rIns="0" bIns="0" rtlCol="0"/>
              <a:lstStyle/>
              <a:p>
                <a:endParaRPr/>
              </a:p>
            </p:txBody>
          </p:sp>
          <p:sp>
            <p:nvSpPr>
              <p:cNvPr id="474" name="object 90">
                <a:extLst>
                  <a:ext uri="{FF2B5EF4-FFF2-40B4-BE49-F238E27FC236}">
                    <a16:creationId xmlns:a16="http://schemas.microsoft.com/office/drawing/2014/main" id="{52728F7B-EAB5-83D6-3144-23C19AF07159}"/>
                  </a:ext>
                </a:extLst>
              </p:cNvPr>
              <p:cNvSpPr/>
              <p:nvPr/>
            </p:nvSpPr>
            <p:spPr>
              <a:xfrm>
                <a:off x="2375104" y="6165682"/>
                <a:ext cx="377825" cy="351790"/>
              </a:xfrm>
              <a:custGeom>
                <a:avLst/>
                <a:gdLst/>
                <a:ahLst/>
                <a:cxnLst/>
                <a:rect l="l" t="t" r="r" b="b"/>
                <a:pathLst>
                  <a:path w="377825" h="351790">
                    <a:moveTo>
                      <a:pt x="159664" y="0"/>
                    </a:moveTo>
                    <a:lnTo>
                      <a:pt x="26314" y="40347"/>
                    </a:lnTo>
                    <a:lnTo>
                      <a:pt x="10656" y="93124"/>
                    </a:lnTo>
                    <a:lnTo>
                      <a:pt x="2681" y="141240"/>
                    </a:lnTo>
                    <a:lnTo>
                      <a:pt x="0" y="189496"/>
                    </a:lnTo>
                    <a:lnTo>
                      <a:pt x="6997" y="230947"/>
                    </a:lnTo>
                    <a:lnTo>
                      <a:pt x="25130" y="273861"/>
                    </a:lnTo>
                    <a:lnTo>
                      <a:pt x="53506" y="311438"/>
                    </a:lnTo>
                    <a:lnTo>
                      <a:pt x="91236" y="336880"/>
                    </a:lnTo>
                    <a:lnTo>
                      <a:pt x="127398" y="349524"/>
                    </a:lnTo>
                    <a:lnTo>
                      <a:pt x="167598" y="351545"/>
                    </a:lnTo>
                    <a:lnTo>
                      <a:pt x="237169" y="340969"/>
                    </a:lnTo>
                    <a:lnTo>
                      <a:pt x="361442" y="315823"/>
                    </a:lnTo>
                    <a:lnTo>
                      <a:pt x="374761" y="280076"/>
                    </a:lnTo>
                    <a:lnTo>
                      <a:pt x="377228" y="254419"/>
                    </a:lnTo>
                    <a:lnTo>
                      <a:pt x="376954" y="232007"/>
                    </a:lnTo>
                    <a:lnTo>
                      <a:pt x="375035" y="217957"/>
                    </a:lnTo>
                    <a:lnTo>
                      <a:pt x="369828" y="206345"/>
                    </a:lnTo>
                    <a:lnTo>
                      <a:pt x="359689" y="191249"/>
                    </a:lnTo>
                    <a:lnTo>
                      <a:pt x="337071" y="197199"/>
                    </a:lnTo>
                    <a:lnTo>
                      <a:pt x="285337" y="209894"/>
                    </a:lnTo>
                    <a:lnTo>
                      <a:pt x="228669" y="221601"/>
                    </a:lnTo>
                    <a:lnTo>
                      <a:pt x="191249" y="224586"/>
                    </a:lnTo>
                    <a:lnTo>
                      <a:pt x="172431" y="218004"/>
                    </a:lnTo>
                    <a:lnTo>
                      <a:pt x="159119" y="206405"/>
                    </a:lnTo>
                    <a:lnTo>
                      <a:pt x="150906" y="188984"/>
                    </a:lnTo>
                    <a:lnTo>
                      <a:pt x="147383" y="164934"/>
                    </a:lnTo>
                    <a:lnTo>
                      <a:pt x="148302" y="140942"/>
                    </a:lnTo>
                    <a:lnTo>
                      <a:pt x="152157" y="117600"/>
                    </a:lnTo>
                    <a:lnTo>
                      <a:pt x="157132" y="95113"/>
                    </a:lnTo>
                    <a:lnTo>
                      <a:pt x="161417" y="73685"/>
                    </a:lnTo>
                    <a:lnTo>
                      <a:pt x="165340" y="47859"/>
                    </a:lnTo>
                    <a:lnTo>
                      <a:pt x="166465" y="31575"/>
                    </a:lnTo>
                    <a:lnTo>
                      <a:pt x="164628" y="17924"/>
                    </a:lnTo>
                    <a:lnTo>
                      <a:pt x="159664" y="0"/>
                    </a:lnTo>
                    <a:close/>
                  </a:path>
                </a:pathLst>
              </a:custGeom>
              <a:solidFill>
                <a:srgbClr val="253035"/>
              </a:solidFill>
            </p:spPr>
            <p:txBody>
              <a:bodyPr wrap="square" lIns="0" tIns="0" rIns="0" bIns="0" rtlCol="0"/>
              <a:lstStyle/>
              <a:p>
                <a:endParaRPr/>
              </a:p>
            </p:txBody>
          </p:sp>
          <p:sp>
            <p:nvSpPr>
              <p:cNvPr id="475" name="object 91">
                <a:extLst>
                  <a:ext uri="{FF2B5EF4-FFF2-40B4-BE49-F238E27FC236}">
                    <a16:creationId xmlns:a16="http://schemas.microsoft.com/office/drawing/2014/main" id="{90F1807A-BF0C-D9CD-65BB-A92077FE4A19}"/>
                  </a:ext>
                </a:extLst>
              </p:cNvPr>
              <p:cNvSpPr/>
              <p:nvPr/>
            </p:nvSpPr>
            <p:spPr>
              <a:xfrm>
                <a:off x="2276048" y="5781919"/>
                <a:ext cx="269240" cy="432434"/>
              </a:xfrm>
              <a:custGeom>
                <a:avLst/>
                <a:gdLst/>
                <a:ahLst/>
                <a:cxnLst/>
                <a:rect l="l" t="t" r="r" b="b"/>
                <a:pathLst>
                  <a:path w="269239" h="432435">
                    <a:moveTo>
                      <a:pt x="12880" y="11175"/>
                    </a:moveTo>
                    <a:lnTo>
                      <a:pt x="6416" y="11882"/>
                    </a:lnTo>
                    <a:lnTo>
                      <a:pt x="2891" y="14430"/>
                    </a:lnTo>
                    <a:lnTo>
                      <a:pt x="0" y="19570"/>
                    </a:lnTo>
                    <a:lnTo>
                      <a:pt x="4068" y="40686"/>
                    </a:lnTo>
                    <a:lnTo>
                      <a:pt x="18699" y="83856"/>
                    </a:lnTo>
                    <a:lnTo>
                      <a:pt x="35841" y="142187"/>
                    </a:lnTo>
                    <a:lnTo>
                      <a:pt x="47447" y="208787"/>
                    </a:lnTo>
                    <a:lnTo>
                      <a:pt x="49961" y="293978"/>
                    </a:lnTo>
                    <a:lnTo>
                      <a:pt x="44596" y="360073"/>
                    </a:lnTo>
                    <a:lnTo>
                      <a:pt x="37135" y="402837"/>
                    </a:lnTo>
                    <a:lnTo>
                      <a:pt x="33362" y="418033"/>
                    </a:lnTo>
                    <a:lnTo>
                      <a:pt x="57648" y="428425"/>
                    </a:lnTo>
                    <a:lnTo>
                      <a:pt x="78198" y="432207"/>
                    </a:lnTo>
                    <a:lnTo>
                      <a:pt x="106223" y="429668"/>
                    </a:lnTo>
                    <a:lnTo>
                      <a:pt x="152933" y="421093"/>
                    </a:lnTo>
                    <a:lnTo>
                      <a:pt x="204731" y="409342"/>
                    </a:lnTo>
                    <a:lnTo>
                      <a:pt x="240976" y="398435"/>
                    </a:lnTo>
                    <a:lnTo>
                      <a:pt x="262275" y="390402"/>
                    </a:lnTo>
                    <a:lnTo>
                      <a:pt x="269240" y="387273"/>
                    </a:lnTo>
                    <a:lnTo>
                      <a:pt x="261199" y="348803"/>
                    </a:lnTo>
                    <a:lnTo>
                      <a:pt x="245876" y="294351"/>
                    </a:lnTo>
                    <a:lnTo>
                      <a:pt x="231521" y="253237"/>
                    </a:lnTo>
                    <a:lnTo>
                      <a:pt x="216243" y="215792"/>
                    </a:lnTo>
                    <a:lnTo>
                      <a:pt x="183316" y="149241"/>
                    </a:lnTo>
                    <a:lnTo>
                      <a:pt x="168046" y="113588"/>
                    </a:lnTo>
                    <a:lnTo>
                      <a:pt x="156314" y="86414"/>
                    </a:lnTo>
                    <a:lnTo>
                      <a:pt x="139160" y="50309"/>
                    </a:lnTo>
                    <a:lnTo>
                      <a:pt x="131677" y="35516"/>
                    </a:lnTo>
                    <a:lnTo>
                      <a:pt x="61623" y="35516"/>
                    </a:lnTo>
                    <a:lnTo>
                      <a:pt x="47701" y="34670"/>
                    </a:lnTo>
                    <a:lnTo>
                      <a:pt x="37662" y="31502"/>
                    </a:lnTo>
                    <a:lnTo>
                      <a:pt x="30824" y="25476"/>
                    </a:lnTo>
                    <a:lnTo>
                      <a:pt x="26632" y="18221"/>
                    </a:lnTo>
                    <a:lnTo>
                      <a:pt x="24587" y="11556"/>
                    </a:lnTo>
                    <a:lnTo>
                      <a:pt x="12880" y="11175"/>
                    </a:lnTo>
                    <a:close/>
                  </a:path>
                  <a:path w="269239" h="432435">
                    <a:moveTo>
                      <a:pt x="109689" y="0"/>
                    </a:moveTo>
                    <a:lnTo>
                      <a:pt x="89725" y="4190"/>
                    </a:lnTo>
                    <a:lnTo>
                      <a:pt x="78696" y="23133"/>
                    </a:lnTo>
                    <a:lnTo>
                      <a:pt x="70642" y="32623"/>
                    </a:lnTo>
                    <a:lnTo>
                      <a:pt x="61623" y="35516"/>
                    </a:lnTo>
                    <a:lnTo>
                      <a:pt x="131677" y="35516"/>
                    </a:lnTo>
                    <a:lnTo>
                      <a:pt x="122930" y="18221"/>
                    </a:lnTo>
                    <a:lnTo>
                      <a:pt x="113969" y="3098"/>
                    </a:lnTo>
                    <a:lnTo>
                      <a:pt x="109689" y="0"/>
                    </a:lnTo>
                    <a:close/>
                  </a:path>
                </a:pathLst>
              </a:custGeom>
              <a:solidFill>
                <a:srgbClr val="4E2984"/>
              </a:solidFill>
            </p:spPr>
            <p:txBody>
              <a:bodyPr wrap="square" lIns="0" tIns="0" rIns="0" bIns="0" rtlCol="0"/>
              <a:lstStyle/>
              <a:p>
                <a:endParaRPr/>
              </a:p>
            </p:txBody>
          </p:sp>
          <p:pic>
            <p:nvPicPr>
              <p:cNvPr id="476" name="object 92">
                <a:extLst>
                  <a:ext uri="{FF2B5EF4-FFF2-40B4-BE49-F238E27FC236}">
                    <a16:creationId xmlns:a16="http://schemas.microsoft.com/office/drawing/2014/main" id="{80C7A603-0D79-534A-90CF-F798960B35FE}"/>
                  </a:ext>
                </a:extLst>
              </p:cNvPr>
              <p:cNvPicPr/>
              <p:nvPr/>
            </p:nvPicPr>
            <p:blipFill>
              <a:blip r:embed="rId35" cstate="print"/>
              <a:stretch>
                <a:fillRect/>
              </a:stretch>
            </p:blipFill>
            <p:spPr>
              <a:xfrm>
                <a:off x="2146242" y="5800004"/>
                <a:ext cx="159524" cy="229819"/>
              </a:xfrm>
              <a:prstGeom prst="rect">
                <a:avLst/>
              </a:prstGeom>
            </p:spPr>
          </p:pic>
          <p:pic>
            <p:nvPicPr>
              <p:cNvPr id="477" name="object 93">
                <a:extLst>
                  <a:ext uri="{FF2B5EF4-FFF2-40B4-BE49-F238E27FC236}">
                    <a16:creationId xmlns:a16="http://schemas.microsoft.com/office/drawing/2014/main" id="{1F6BDEB2-08FA-936D-B554-AB4C0B2B8956}"/>
                  </a:ext>
                </a:extLst>
              </p:cNvPr>
              <p:cNvPicPr/>
              <p:nvPr/>
            </p:nvPicPr>
            <p:blipFill>
              <a:blip r:embed="rId36" cstate="print"/>
              <a:stretch>
                <a:fillRect/>
              </a:stretch>
            </p:blipFill>
            <p:spPr>
              <a:xfrm>
                <a:off x="2200427" y="5909132"/>
                <a:ext cx="399503" cy="343429"/>
              </a:xfrm>
              <a:prstGeom prst="rect">
                <a:avLst/>
              </a:prstGeom>
            </p:spPr>
          </p:pic>
          <p:pic>
            <p:nvPicPr>
              <p:cNvPr id="478" name="object 94">
                <a:extLst>
                  <a:ext uri="{FF2B5EF4-FFF2-40B4-BE49-F238E27FC236}">
                    <a16:creationId xmlns:a16="http://schemas.microsoft.com/office/drawing/2014/main" id="{E189D840-A2C9-B153-1090-E542F438E5D2}"/>
                  </a:ext>
                </a:extLst>
              </p:cNvPr>
              <p:cNvPicPr/>
              <p:nvPr/>
            </p:nvPicPr>
            <p:blipFill>
              <a:blip r:embed="rId37" cstate="print"/>
              <a:stretch>
                <a:fillRect/>
              </a:stretch>
            </p:blipFill>
            <p:spPr>
              <a:xfrm>
                <a:off x="2388266" y="5784223"/>
                <a:ext cx="171564" cy="195554"/>
              </a:xfrm>
              <a:prstGeom prst="rect">
                <a:avLst/>
              </a:prstGeom>
            </p:spPr>
          </p:pic>
        </p:grpSp>
        <p:sp>
          <p:nvSpPr>
            <p:cNvPr id="323" name="object 95">
              <a:extLst>
                <a:ext uri="{FF2B5EF4-FFF2-40B4-BE49-F238E27FC236}">
                  <a16:creationId xmlns:a16="http://schemas.microsoft.com/office/drawing/2014/main" id="{F3CA200E-CF10-7326-A5DD-4E168B4834C5}"/>
                </a:ext>
              </a:extLst>
            </p:cNvPr>
            <p:cNvSpPr/>
            <p:nvPr/>
          </p:nvSpPr>
          <p:spPr>
            <a:xfrm>
              <a:off x="2195371" y="6698684"/>
              <a:ext cx="259079" cy="120650"/>
            </a:xfrm>
            <a:custGeom>
              <a:avLst/>
              <a:gdLst/>
              <a:ahLst/>
              <a:cxnLst/>
              <a:rect l="l" t="t" r="r" b="b"/>
              <a:pathLst>
                <a:path w="259080" h="120650">
                  <a:moveTo>
                    <a:pt x="27810" y="117928"/>
                  </a:moveTo>
                  <a:lnTo>
                    <a:pt x="39193" y="120619"/>
                  </a:lnTo>
                  <a:lnTo>
                    <a:pt x="42483" y="120027"/>
                  </a:lnTo>
                  <a:lnTo>
                    <a:pt x="41376" y="120027"/>
                  </a:lnTo>
                  <a:lnTo>
                    <a:pt x="27810" y="117928"/>
                  </a:lnTo>
                  <a:close/>
                </a:path>
                <a:path w="259080" h="120650">
                  <a:moveTo>
                    <a:pt x="42573" y="120011"/>
                  </a:moveTo>
                  <a:lnTo>
                    <a:pt x="41376" y="120027"/>
                  </a:lnTo>
                  <a:lnTo>
                    <a:pt x="42483" y="120027"/>
                  </a:lnTo>
                  <a:close/>
                </a:path>
                <a:path w="259080" h="120650">
                  <a:moveTo>
                    <a:pt x="253872" y="0"/>
                  </a:moveTo>
                  <a:lnTo>
                    <a:pt x="224083" y="28600"/>
                  </a:lnTo>
                  <a:lnTo>
                    <a:pt x="179177" y="61130"/>
                  </a:lnTo>
                  <a:lnTo>
                    <a:pt x="124207" y="92135"/>
                  </a:lnTo>
                  <a:lnTo>
                    <a:pt x="59169" y="117023"/>
                  </a:lnTo>
                  <a:lnTo>
                    <a:pt x="42573" y="120011"/>
                  </a:lnTo>
                  <a:lnTo>
                    <a:pt x="59193" y="119786"/>
                  </a:lnTo>
                  <a:lnTo>
                    <a:pt x="114733" y="105483"/>
                  </a:lnTo>
                  <a:lnTo>
                    <a:pt x="156603" y="85725"/>
                  </a:lnTo>
                  <a:lnTo>
                    <a:pt x="193912" y="65494"/>
                  </a:lnTo>
                  <a:lnTo>
                    <a:pt x="235434" y="34688"/>
                  </a:lnTo>
                  <a:lnTo>
                    <a:pt x="258813" y="9893"/>
                  </a:lnTo>
                  <a:lnTo>
                    <a:pt x="253872" y="0"/>
                  </a:lnTo>
                  <a:close/>
                </a:path>
                <a:path w="259080" h="120650">
                  <a:moveTo>
                    <a:pt x="0" y="104952"/>
                  </a:moveTo>
                  <a:lnTo>
                    <a:pt x="2496" y="107145"/>
                  </a:lnTo>
                  <a:lnTo>
                    <a:pt x="10106" y="112056"/>
                  </a:lnTo>
                  <a:lnTo>
                    <a:pt x="23006" y="117184"/>
                  </a:lnTo>
                  <a:lnTo>
                    <a:pt x="27810" y="117928"/>
                  </a:lnTo>
                  <a:lnTo>
                    <a:pt x="22306" y="116626"/>
                  </a:lnTo>
                  <a:lnTo>
                    <a:pt x="0" y="104952"/>
                  </a:lnTo>
                  <a:close/>
                </a:path>
              </a:pathLst>
            </a:custGeom>
            <a:solidFill>
              <a:srgbClr val="8E7954"/>
            </a:solidFill>
          </p:spPr>
          <p:txBody>
            <a:bodyPr wrap="square" lIns="0" tIns="0" rIns="0" bIns="0" rtlCol="0"/>
            <a:lstStyle/>
            <a:p>
              <a:endParaRPr/>
            </a:p>
          </p:txBody>
        </p:sp>
        <p:grpSp>
          <p:nvGrpSpPr>
            <p:cNvPr id="324" name="object 96">
              <a:extLst>
                <a:ext uri="{FF2B5EF4-FFF2-40B4-BE49-F238E27FC236}">
                  <a16:creationId xmlns:a16="http://schemas.microsoft.com/office/drawing/2014/main" id="{A5EE20D3-99CE-7ECD-A63D-9D624D9718A4}"/>
                </a:ext>
              </a:extLst>
            </p:cNvPr>
            <p:cNvGrpSpPr/>
            <p:nvPr/>
          </p:nvGrpSpPr>
          <p:grpSpPr>
            <a:xfrm>
              <a:off x="990679" y="4547044"/>
              <a:ext cx="992505" cy="2241550"/>
              <a:chOff x="990679" y="4547044"/>
              <a:chExt cx="992505" cy="2241550"/>
            </a:xfrm>
          </p:grpSpPr>
          <p:sp>
            <p:nvSpPr>
              <p:cNvPr id="432" name="object 97">
                <a:extLst>
                  <a:ext uri="{FF2B5EF4-FFF2-40B4-BE49-F238E27FC236}">
                    <a16:creationId xmlns:a16="http://schemas.microsoft.com/office/drawing/2014/main" id="{4FAD805E-F3F7-005D-976B-148DE57A0292}"/>
                  </a:ext>
                </a:extLst>
              </p:cNvPr>
              <p:cNvSpPr/>
              <p:nvPr/>
            </p:nvSpPr>
            <p:spPr>
              <a:xfrm>
                <a:off x="1404302" y="6580837"/>
                <a:ext cx="427355" cy="126364"/>
              </a:xfrm>
              <a:custGeom>
                <a:avLst/>
                <a:gdLst/>
                <a:ahLst/>
                <a:cxnLst/>
                <a:rect l="l" t="t" r="r" b="b"/>
                <a:pathLst>
                  <a:path w="427355" h="126365">
                    <a:moveTo>
                      <a:pt x="190830" y="0"/>
                    </a:moveTo>
                    <a:lnTo>
                      <a:pt x="6578" y="47866"/>
                    </a:lnTo>
                    <a:lnTo>
                      <a:pt x="0" y="95732"/>
                    </a:lnTo>
                    <a:lnTo>
                      <a:pt x="92125" y="118071"/>
                    </a:lnTo>
                    <a:lnTo>
                      <a:pt x="88836" y="102120"/>
                    </a:lnTo>
                    <a:lnTo>
                      <a:pt x="138770" y="112484"/>
                    </a:lnTo>
                    <a:lnTo>
                      <a:pt x="173081" y="118454"/>
                    </a:lnTo>
                    <a:lnTo>
                      <a:pt x="207669" y="122292"/>
                    </a:lnTo>
                    <a:lnTo>
                      <a:pt x="258432" y="126263"/>
                    </a:lnTo>
                    <a:lnTo>
                      <a:pt x="320877" y="126157"/>
                    </a:lnTo>
                    <a:lnTo>
                      <a:pt x="374846" y="119707"/>
                    </a:lnTo>
                    <a:lnTo>
                      <a:pt x="412776" y="112061"/>
                    </a:lnTo>
                    <a:lnTo>
                      <a:pt x="427101" y="108369"/>
                    </a:lnTo>
                    <a:lnTo>
                      <a:pt x="416917" y="78527"/>
                    </a:lnTo>
                    <a:lnTo>
                      <a:pt x="383752" y="47463"/>
                    </a:lnTo>
                    <a:lnTo>
                      <a:pt x="345465" y="31902"/>
                    </a:lnTo>
                    <a:lnTo>
                      <a:pt x="293539" y="16153"/>
                    </a:lnTo>
                    <a:lnTo>
                      <a:pt x="243468" y="6383"/>
                    </a:lnTo>
                    <a:lnTo>
                      <a:pt x="205737" y="1396"/>
                    </a:lnTo>
                    <a:lnTo>
                      <a:pt x="190830" y="0"/>
                    </a:lnTo>
                    <a:close/>
                  </a:path>
                </a:pathLst>
              </a:custGeom>
              <a:solidFill>
                <a:srgbClr val="72432E"/>
              </a:solidFill>
            </p:spPr>
            <p:txBody>
              <a:bodyPr wrap="square" lIns="0" tIns="0" rIns="0" bIns="0" rtlCol="0"/>
              <a:lstStyle/>
              <a:p>
                <a:endParaRPr/>
              </a:p>
            </p:txBody>
          </p:sp>
          <p:sp>
            <p:nvSpPr>
              <p:cNvPr id="433" name="object 98">
                <a:extLst>
                  <a:ext uri="{FF2B5EF4-FFF2-40B4-BE49-F238E27FC236}">
                    <a16:creationId xmlns:a16="http://schemas.microsoft.com/office/drawing/2014/main" id="{FE5EE94D-DB0F-FE28-501E-F473473822C4}"/>
                  </a:ext>
                </a:extLst>
              </p:cNvPr>
              <p:cNvSpPr/>
              <p:nvPr/>
            </p:nvSpPr>
            <p:spPr>
              <a:xfrm>
                <a:off x="1404302" y="6652567"/>
                <a:ext cx="427355" cy="64769"/>
              </a:xfrm>
              <a:custGeom>
                <a:avLst/>
                <a:gdLst/>
                <a:ahLst/>
                <a:cxnLst/>
                <a:rect l="l" t="t" r="r" b="b"/>
                <a:pathLst>
                  <a:path w="427355" h="64770">
                    <a:moveTo>
                      <a:pt x="3683" y="0"/>
                    </a:moveTo>
                    <a:lnTo>
                      <a:pt x="0" y="24003"/>
                    </a:lnTo>
                    <a:lnTo>
                      <a:pt x="92113" y="46342"/>
                    </a:lnTo>
                    <a:lnTo>
                      <a:pt x="92405" y="36639"/>
                    </a:lnTo>
                    <a:lnTo>
                      <a:pt x="152252" y="51937"/>
                    </a:lnTo>
                    <a:lnTo>
                      <a:pt x="189039" y="59966"/>
                    </a:lnTo>
                    <a:lnTo>
                      <a:pt x="217920" y="63360"/>
                    </a:lnTo>
                    <a:lnTo>
                      <a:pt x="254050" y="64757"/>
                    </a:lnTo>
                    <a:lnTo>
                      <a:pt x="326015" y="64044"/>
                    </a:lnTo>
                    <a:lnTo>
                      <a:pt x="380188" y="59505"/>
                    </a:lnTo>
                    <a:lnTo>
                      <a:pt x="414333" y="54395"/>
                    </a:lnTo>
                    <a:lnTo>
                      <a:pt x="426212" y="51968"/>
                    </a:lnTo>
                    <a:lnTo>
                      <a:pt x="427101" y="34925"/>
                    </a:lnTo>
                    <a:lnTo>
                      <a:pt x="362712" y="44527"/>
                    </a:lnTo>
                    <a:lnTo>
                      <a:pt x="322857" y="48883"/>
                    </a:lnTo>
                    <a:lnTo>
                      <a:pt x="250532" y="46012"/>
                    </a:lnTo>
                    <a:lnTo>
                      <a:pt x="173793" y="35586"/>
                    </a:lnTo>
                    <a:lnTo>
                      <a:pt x="93179" y="20129"/>
                    </a:lnTo>
                    <a:lnTo>
                      <a:pt x="29530" y="6110"/>
                    </a:lnTo>
                    <a:lnTo>
                      <a:pt x="3683" y="0"/>
                    </a:lnTo>
                    <a:close/>
                  </a:path>
                </a:pathLst>
              </a:custGeom>
              <a:solidFill>
                <a:srgbClr val="65463C"/>
              </a:solidFill>
            </p:spPr>
            <p:txBody>
              <a:bodyPr wrap="square" lIns="0" tIns="0" rIns="0" bIns="0" rtlCol="0"/>
              <a:lstStyle/>
              <a:p>
                <a:endParaRPr/>
              </a:p>
            </p:txBody>
          </p:sp>
          <p:sp>
            <p:nvSpPr>
              <p:cNvPr id="434" name="object 99">
                <a:extLst>
                  <a:ext uri="{FF2B5EF4-FFF2-40B4-BE49-F238E27FC236}">
                    <a16:creationId xmlns:a16="http://schemas.microsoft.com/office/drawing/2014/main" id="{D0078568-D16E-BD11-FF51-7C5CEF097136}"/>
                  </a:ext>
                </a:extLst>
              </p:cNvPr>
              <p:cNvSpPr/>
              <p:nvPr/>
            </p:nvSpPr>
            <p:spPr>
              <a:xfrm>
                <a:off x="1233267" y="6643239"/>
                <a:ext cx="441325" cy="134620"/>
              </a:xfrm>
              <a:custGeom>
                <a:avLst/>
                <a:gdLst/>
                <a:ahLst/>
                <a:cxnLst/>
                <a:rect l="l" t="t" r="r" b="b"/>
                <a:pathLst>
                  <a:path w="441325" h="134620">
                    <a:moveTo>
                      <a:pt x="197065" y="0"/>
                    </a:moveTo>
                    <a:lnTo>
                      <a:pt x="6794" y="50965"/>
                    </a:lnTo>
                    <a:lnTo>
                      <a:pt x="0" y="101930"/>
                    </a:lnTo>
                    <a:lnTo>
                      <a:pt x="95135" y="125704"/>
                    </a:lnTo>
                    <a:lnTo>
                      <a:pt x="91732" y="108724"/>
                    </a:lnTo>
                    <a:lnTo>
                      <a:pt x="143303" y="119763"/>
                    </a:lnTo>
                    <a:lnTo>
                      <a:pt x="178739" y="126120"/>
                    </a:lnTo>
                    <a:lnTo>
                      <a:pt x="214461" y="130205"/>
                    </a:lnTo>
                    <a:lnTo>
                      <a:pt x="266890" y="134429"/>
                    </a:lnTo>
                    <a:lnTo>
                      <a:pt x="331373" y="134319"/>
                    </a:lnTo>
                    <a:lnTo>
                      <a:pt x="387102" y="127452"/>
                    </a:lnTo>
                    <a:lnTo>
                      <a:pt x="426267" y="119311"/>
                    </a:lnTo>
                    <a:lnTo>
                      <a:pt x="441058" y="115379"/>
                    </a:lnTo>
                    <a:lnTo>
                      <a:pt x="430547" y="83610"/>
                    </a:lnTo>
                    <a:lnTo>
                      <a:pt x="396299" y="50539"/>
                    </a:lnTo>
                    <a:lnTo>
                      <a:pt x="356755" y="33972"/>
                    </a:lnTo>
                    <a:lnTo>
                      <a:pt x="303134" y="17198"/>
                    </a:lnTo>
                    <a:lnTo>
                      <a:pt x="251426" y="6794"/>
                    </a:lnTo>
                    <a:lnTo>
                      <a:pt x="212460" y="1486"/>
                    </a:lnTo>
                    <a:lnTo>
                      <a:pt x="197065" y="0"/>
                    </a:lnTo>
                    <a:close/>
                  </a:path>
                </a:pathLst>
              </a:custGeom>
              <a:solidFill>
                <a:srgbClr val="804B35"/>
              </a:solidFill>
            </p:spPr>
            <p:txBody>
              <a:bodyPr wrap="square" lIns="0" tIns="0" rIns="0" bIns="0" rtlCol="0"/>
              <a:lstStyle/>
              <a:p>
                <a:endParaRPr/>
              </a:p>
            </p:txBody>
          </p:sp>
          <p:sp>
            <p:nvSpPr>
              <p:cNvPr id="435" name="object 100">
                <a:extLst>
                  <a:ext uri="{FF2B5EF4-FFF2-40B4-BE49-F238E27FC236}">
                    <a16:creationId xmlns:a16="http://schemas.microsoft.com/office/drawing/2014/main" id="{6E8957E0-A13A-85D3-3900-CF8E1C32E021}"/>
                  </a:ext>
                </a:extLst>
              </p:cNvPr>
              <p:cNvSpPr/>
              <p:nvPr/>
            </p:nvSpPr>
            <p:spPr>
              <a:xfrm>
                <a:off x="1233262" y="6719611"/>
                <a:ext cx="441325" cy="69215"/>
              </a:xfrm>
              <a:custGeom>
                <a:avLst/>
                <a:gdLst/>
                <a:ahLst/>
                <a:cxnLst/>
                <a:rect l="l" t="t" r="r" b="b"/>
                <a:pathLst>
                  <a:path w="441325" h="69215">
                    <a:moveTo>
                      <a:pt x="3809" y="0"/>
                    </a:moveTo>
                    <a:lnTo>
                      <a:pt x="0" y="25565"/>
                    </a:lnTo>
                    <a:lnTo>
                      <a:pt x="95135" y="49339"/>
                    </a:lnTo>
                    <a:lnTo>
                      <a:pt x="95427" y="39014"/>
                    </a:lnTo>
                    <a:lnTo>
                      <a:pt x="157236" y="55298"/>
                    </a:lnTo>
                    <a:lnTo>
                      <a:pt x="195227" y="63844"/>
                    </a:lnTo>
                    <a:lnTo>
                      <a:pt x="225051" y="67459"/>
                    </a:lnTo>
                    <a:lnTo>
                      <a:pt x="262356" y="68948"/>
                    </a:lnTo>
                    <a:lnTo>
                      <a:pt x="336675" y="68187"/>
                    </a:lnTo>
                    <a:lnTo>
                      <a:pt x="392623" y="63355"/>
                    </a:lnTo>
                    <a:lnTo>
                      <a:pt x="427888" y="57916"/>
                    </a:lnTo>
                    <a:lnTo>
                      <a:pt x="440156" y="55333"/>
                    </a:lnTo>
                    <a:lnTo>
                      <a:pt x="441070" y="37198"/>
                    </a:lnTo>
                    <a:lnTo>
                      <a:pt x="374585" y="47412"/>
                    </a:lnTo>
                    <a:lnTo>
                      <a:pt x="333428" y="52046"/>
                    </a:lnTo>
                    <a:lnTo>
                      <a:pt x="258724" y="48996"/>
                    </a:lnTo>
                    <a:lnTo>
                      <a:pt x="179476" y="37895"/>
                    </a:lnTo>
                    <a:lnTo>
                      <a:pt x="96229" y="21436"/>
                    </a:lnTo>
                    <a:lnTo>
                      <a:pt x="30501" y="6507"/>
                    </a:lnTo>
                    <a:lnTo>
                      <a:pt x="3809" y="0"/>
                    </a:lnTo>
                    <a:close/>
                  </a:path>
                </a:pathLst>
              </a:custGeom>
              <a:solidFill>
                <a:srgbClr val="65463C"/>
              </a:solidFill>
            </p:spPr>
            <p:txBody>
              <a:bodyPr wrap="square" lIns="0" tIns="0" rIns="0" bIns="0" rtlCol="0"/>
              <a:lstStyle/>
              <a:p>
                <a:endParaRPr/>
              </a:p>
            </p:txBody>
          </p:sp>
          <p:sp>
            <p:nvSpPr>
              <p:cNvPr id="436" name="object 101">
                <a:extLst>
                  <a:ext uri="{FF2B5EF4-FFF2-40B4-BE49-F238E27FC236}">
                    <a16:creationId xmlns:a16="http://schemas.microsoft.com/office/drawing/2014/main" id="{2A17784C-342A-2EBC-2B7D-4C60C5A76F3E}"/>
                  </a:ext>
                </a:extLst>
              </p:cNvPr>
              <p:cNvSpPr/>
              <p:nvPr/>
            </p:nvSpPr>
            <p:spPr>
              <a:xfrm>
                <a:off x="1509361" y="6037581"/>
                <a:ext cx="233045" cy="584200"/>
              </a:xfrm>
              <a:custGeom>
                <a:avLst/>
                <a:gdLst/>
                <a:ahLst/>
                <a:cxnLst/>
                <a:rect l="l" t="t" r="r" b="b"/>
                <a:pathLst>
                  <a:path w="233044" h="584200">
                    <a:moveTo>
                      <a:pt x="196164" y="0"/>
                    </a:moveTo>
                    <a:lnTo>
                      <a:pt x="0" y="46710"/>
                    </a:lnTo>
                    <a:lnTo>
                      <a:pt x="4825" y="581367"/>
                    </a:lnTo>
                    <a:lnTo>
                      <a:pt x="50243" y="583439"/>
                    </a:lnTo>
                    <a:lnTo>
                      <a:pt x="78414" y="584130"/>
                    </a:lnTo>
                    <a:lnTo>
                      <a:pt x="101068" y="583439"/>
                    </a:lnTo>
                    <a:lnTo>
                      <a:pt x="162184" y="572914"/>
                    </a:lnTo>
                    <a:lnTo>
                      <a:pt x="201853" y="543591"/>
                    </a:lnTo>
                    <a:lnTo>
                      <a:pt x="222090" y="402395"/>
                    </a:lnTo>
                    <a:lnTo>
                      <a:pt x="229736" y="327944"/>
                    </a:lnTo>
                    <a:lnTo>
                      <a:pt x="232553" y="287294"/>
                    </a:lnTo>
                    <a:lnTo>
                      <a:pt x="232956" y="253885"/>
                    </a:lnTo>
                    <a:lnTo>
                      <a:pt x="227207" y="192484"/>
                    </a:lnTo>
                    <a:lnTo>
                      <a:pt x="214560" y="107626"/>
                    </a:lnTo>
                    <a:lnTo>
                      <a:pt x="201912" y="32425"/>
                    </a:lnTo>
                    <a:lnTo>
                      <a:pt x="196164" y="0"/>
                    </a:lnTo>
                    <a:close/>
                  </a:path>
                </a:pathLst>
              </a:custGeom>
              <a:solidFill>
                <a:srgbClr val="484644"/>
              </a:solidFill>
            </p:spPr>
            <p:txBody>
              <a:bodyPr wrap="square" lIns="0" tIns="0" rIns="0" bIns="0" rtlCol="0"/>
              <a:lstStyle/>
              <a:p>
                <a:endParaRPr/>
              </a:p>
            </p:txBody>
          </p:sp>
          <p:sp>
            <p:nvSpPr>
              <p:cNvPr id="437" name="object 102">
                <a:extLst>
                  <a:ext uri="{FF2B5EF4-FFF2-40B4-BE49-F238E27FC236}">
                    <a16:creationId xmlns:a16="http://schemas.microsoft.com/office/drawing/2014/main" id="{F0000F92-BFF2-E459-1976-F8EC814D36EC}"/>
                  </a:ext>
                </a:extLst>
              </p:cNvPr>
              <p:cNvSpPr/>
              <p:nvPr/>
            </p:nvSpPr>
            <p:spPr>
              <a:xfrm>
                <a:off x="1209724" y="6055526"/>
                <a:ext cx="364490" cy="674370"/>
              </a:xfrm>
              <a:custGeom>
                <a:avLst/>
                <a:gdLst/>
                <a:ahLst/>
                <a:cxnLst/>
                <a:rect l="l" t="t" r="r" b="b"/>
                <a:pathLst>
                  <a:path w="364490" h="674370">
                    <a:moveTo>
                      <a:pt x="0" y="0"/>
                    </a:moveTo>
                    <a:lnTo>
                      <a:pt x="18304" y="130697"/>
                    </a:lnTo>
                    <a:lnTo>
                      <a:pt x="27703" y="201375"/>
                    </a:lnTo>
                    <a:lnTo>
                      <a:pt x="31166" y="236438"/>
                    </a:lnTo>
                    <a:lnTo>
                      <a:pt x="31661" y="260286"/>
                    </a:lnTo>
                    <a:lnTo>
                      <a:pt x="27263" y="332287"/>
                    </a:lnTo>
                    <a:lnTo>
                      <a:pt x="17589" y="456390"/>
                    </a:lnTo>
                    <a:lnTo>
                      <a:pt x="3517" y="626110"/>
                    </a:lnTo>
                    <a:lnTo>
                      <a:pt x="41987" y="660127"/>
                    </a:lnTo>
                    <a:lnTo>
                      <a:pt x="73863" y="674031"/>
                    </a:lnTo>
                    <a:lnTo>
                      <a:pt x="116292" y="670131"/>
                    </a:lnTo>
                    <a:lnTo>
                      <a:pt x="186423" y="650735"/>
                    </a:lnTo>
                    <a:lnTo>
                      <a:pt x="261611" y="619405"/>
                    </a:lnTo>
                    <a:lnTo>
                      <a:pt x="310418" y="584781"/>
                    </a:lnTo>
                    <a:lnTo>
                      <a:pt x="336801" y="556752"/>
                    </a:lnTo>
                    <a:lnTo>
                      <a:pt x="356856" y="428475"/>
                    </a:lnTo>
                    <a:lnTo>
                      <a:pt x="362735" y="363181"/>
                    </a:lnTo>
                    <a:lnTo>
                      <a:pt x="364002" y="325587"/>
                    </a:lnTo>
                    <a:lnTo>
                      <a:pt x="362305" y="291947"/>
                    </a:lnTo>
                    <a:lnTo>
                      <a:pt x="343230" y="23406"/>
                    </a:lnTo>
                    <a:lnTo>
                      <a:pt x="0" y="0"/>
                    </a:lnTo>
                    <a:close/>
                  </a:path>
                </a:pathLst>
              </a:custGeom>
              <a:solidFill>
                <a:srgbClr val="504F4E"/>
              </a:solidFill>
            </p:spPr>
            <p:txBody>
              <a:bodyPr wrap="square" lIns="0" tIns="0" rIns="0" bIns="0" rtlCol="0"/>
              <a:lstStyle/>
              <a:p>
                <a:endParaRPr/>
              </a:p>
            </p:txBody>
          </p:sp>
          <p:sp>
            <p:nvSpPr>
              <p:cNvPr id="438" name="object 103">
                <a:extLst>
                  <a:ext uri="{FF2B5EF4-FFF2-40B4-BE49-F238E27FC236}">
                    <a16:creationId xmlns:a16="http://schemas.microsoft.com/office/drawing/2014/main" id="{91FB18DF-C180-361D-1DC9-C6F77B9E7BA2}"/>
                  </a:ext>
                </a:extLst>
              </p:cNvPr>
              <p:cNvSpPr/>
              <p:nvPr/>
            </p:nvSpPr>
            <p:spPr>
              <a:xfrm>
                <a:off x="1126483" y="5211307"/>
                <a:ext cx="654685" cy="877569"/>
              </a:xfrm>
              <a:custGeom>
                <a:avLst/>
                <a:gdLst/>
                <a:ahLst/>
                <a:cxnLst/>
                <a:rect l="l" t="t" r="r" b="b"/>
                <a:pathLst>
                  <a:path w="654685" h="877570">
                    <a:moveTo>
                      <a:pt x="478383" y="0"/>
                    </a:moveTo>
                    <a:lnTo>
                      <a:pt x="444172" y="30452"/>
                    </a:lnTo>
                    <a:lnTo>
                      <a:pt x="422297" y="46928"/>
                    </a:lnTo>
                    <a:lnTo>
                      <a:pt x="403331" y="55119"/>
                    </a:lnTo>
                    <a:lnTo>
                      <a:pt x="377850" y="60718"/>
                    </a:lnTo>
                    <a:lnTo>
                      <a:pt x="320664" y="59661"/>
                    </a:lnTo>
                    <a:lnTo>
                      <a:pt x="236300" y="49285"/>
                    </a:lnTo>
                    <a:lnTo>
                      <a:pt x="159907" y="37362"/>
                    </a:lnTo>
                    <a:lnTo>
                      <a:pt x="126631" y="31661"/>
                    </a:lnTo>
                    <a:lnTo>
                      <a:pt x="70358" y="70357"/>
                    </a:lnTo>
                    <a:lnTo>
                      <a:pt x="56273" y="232155"/>
                    </a:lnTo>
                    <a:lnTo>
                      <a:pt x="25719" y="381981"/>
                    </a:lnTo>
                    <a:lnTo>
                      <a:pt x="9672" y="467831"/>
                    </a:lnTo>
                    <a:lnTo>
                      <a:pt x="2858" y="522022"/>
                    </a:lnTo>
                    <a:lnTo>
                      <a:pt x="0" y="576872"/>
                    </a:lnTo>
                    <a:lnTo>
                      <a:pt x="6760" y="655733"/>
                    </a:lnTo>
                    <a:lnTo>
                      <a:pt x="25065" y="743504"/>
                    </a:lnTo>
                    <a:lnTo>
                      <a:pt x="44028" y="814789"/>
                    </a:lnTo>
                    <a:lnTo>
                      <a:pt x="138344" y="864477"/>
                    </a:lnTo>
                    <a:lnTo>
                      <a:pt x="196548" y="874536"/>
                    </a:lnTo>
                    <a:lnTo>
                      <a:pt x="254090" y="877339"/>
                    </a:lnTo>
                    <a:lnTo>
                      <a:pt x="337680" y="875855"/>
                    </a:lnTo>
                    <a:lnTo>
                      <a:pt x="446504" y="864479"/>
                    </a:lnTo>
                    <a:lnTo>
                      <a:pt x="548730" y="842881"/>
                    </a:lnTo>
                    <a:lnTo>
                      <a:pt x="624575" y="821943"/>
                    </a:lnTo>
                    <a:lnTo>
                      <a:pt x="654253" y="812546"/>
                    </a:lnTo>
                    <a:lnTo>
                      <a:pt x="607421" y="472281"/>
                    </a:lnTo>
                    <a:lnTo>
                      <a:pt x="583017" y="293273"/>
                    </a:lnTo>
                    <a:lnTo>
                      <a:pt x="573126" y="216494"/>
                    </a:lnTo>
                    <a:lnTo>
                      <a:pt x="569836" y="182918"/>
                    </a:lnTo>
                    <a:lnTo>
                      <a:pt x="562630" y="143893"/>
                    </a:lnTo>
                    <a:lnTo>
                      <a:pt x="549163" y="97615"/>
                    </a:lnTo>
                    <a:lnTo>
                      <a:pt x="533721" y="55295"/>
                    </a:lnTo>
                    <a:lnTo>
                      <a:pt x="508055" y="14841"/>
                    </a:lnTo>
                    <a:lnTo>
                      <a:pt x="482998" y="1429"/>
                    </a:lnTo>
                    <a:lnTo>
                      <a:pt x="478383" y="0"/>
                    </a:lnTo>
                    <a:close/>
                  </a:path>
                </a:pathLst>
              </a:custGeom>
              <a:solidFill>
                <a:srgbClr val="80A8AA"/>
              </a:solidFill>
            </p:spPr>
            <p:txBody>
              <a:bodyPr wrap="square" lIns="0" tIns="0" rIns="0" bIns="0" rtlCol="0"/>
              <a:lstStyle/>
              <a:p>
                <a:endParaRPr/>
              </a:p>
            </p:txBody>
          </p:sp>
          <p:sp>
            <p:nvSpPr>
              <p:cNvPr id="439" name="object 104">
                <a:extLst>
                  <a:ext uri="{FF2B5EF4-FFF2-40B4-BE49-F238E27FC236}">
                    <a16:creationId xmlns:a16="http://schemas.microsoft.com/office/drawing/2014/main" id="{2B866235-A88A-876C-E040-FD6C71B23408}"/>
                  </a:ext>
                </a:extLst>
              </p:cNvPr>
              <p:cNvSpPr/>
              <p:nvPr/>
            </p:nvSpPr>
            <p:spPr>
              <a:xfrm>
                <a:off x="1126261" y="5212333"/>
                <a:ext cx="641350" cy="875665"/>
              </a:xfrm>
              <a:custGeom>
                <a:avLst/>
                <a:gdLst/>
                <a:ahLst/>
                <a:cxnLst/>
                <a:rect l="l" t="t" r="r" b="b"/>
                <a:pathLst>
                  <a:path w="641350" h="875664">
                    <a:moveTo>
                      <a:pt x="22936" y="566750"/>
                    </a:moveTo>
                    <a:lnTo>
                      <a:pt x="17665" y="547509"/>
                    </a:lnTo>
                    <a:lnTo>
                      <a:pt x="7188" y="508025"/>
                    </a:lnTo>
                    <a:lnTo>
                      <a:pt x="4635" y="527558"/>
                    </a:lnTo>
                    <a:lnTo>
                      <a:pt x="2578" y="545579"/>
                    </a:lnTo>
                    <a:lnTo>
                      <a:pt x="1079" y="561784"/>
                    </a:lnTo>
                    <a:lnTo>
                      <a:pt x="0" y="581431"/>
                    </a:lnTo>
                    <a:lnTo>
                      <a:pt x="25" y="587375"/>
                    </a:lnTo>
                    <a:lnTo>
                      <a:pt x="254" y="593623"/>
                    </a:lnTo>
                    <a:lnTo>
                      <a:pt x="17335" y="573582"/>
                    </a:lnTo>
                    <a:lnTo>
                      <a:pt x="22936" y="566750"/>
                    </a:lnTo>
                    <a:close/>
                  </a:path>
                  <a:path w="641350" h="875664">
                    <a:moveTo>
                      <a:pt x="118719" y="835177"/>
                    </a:moveTo>
                    <a:lnTo>
                      <a:pt x="95402" y="784047"/>
                    </a:lnTo>
                    <a:lnTo>
                      <a:pt x="78003" y="740397"/>
                    </a:lnTo>
                    <a:lnTo>
                      <a:pt x="68326" y="713867"/>
                    </a:lnTo>
                    <a:lnTo>
                      <a:pt x="39179" y="747369"/>
                    </a:lnTo>
                    <a:lnTo>
                      <a:pt x="29248" y="758355"/>
                    </a:lnTo>
                    <a:lnTo>
                      <a:pt x="38125" y="791946"/>
                    </a:lnTo>
                    <a:lnTo>
                      <a:pt x="45707" y="818845"/>
                    </a:lnTo>
                    <a:lnTo>
                      <a:pt x="52984" y="843178"/>
                    </a:lnTo>
                    <a:lnTo>
                      <a:pt x="72898" y="847801"/>
                    </a:lnTo>
                    <a:lnTo>
                      <a:pt x="101511" y="853274"/>
                    </a:lnTo>
                    <a:lnTo>
                      <a:pt x="118719" y="835177"/>
                    </a:lnTo>
                    <a:close/>
                  </a:path>
                  <a:path w="641350" h="875664">
                    <a:moveTo>
                      <a:pt x="132715" y="202996"/>
                    </a:moveTo>
                    <a:lnTo>
                      <a:pt x="118757" y="168389"/>
                    </a:lnTo>
                    <a:lnTo>
                      <a:pt x="105067" y="133667"/>
                    </a:lnTo>
                    <a:lnTo>
                      <a:pt x="78409" y="63944"/>
                    </a:lnTo>
                    <a:lnTo>
                      <a:pt x="70573" y="69342"/>
                    </a:lnTo>
                    <a:lnTo>
                      <a:pt x="58229" y="211201"/>
                    </a:lnTo>
                    <a:lnTo>
                      <a:pt x="64008" y="228257"/>
                    </a:lnTo>
                    <a:lnTo>
                      <a:pt x="70142" y="245186"/>
                    </a:lnTo>
                    <a:lnTo>
                      <a:pt x="76593" y="262001"/>
                    </a:lnTo>
                    <a:lnTo>
                      <a:pt x="83312" y="278714"/>
                    </a:lnTo>
                    <a:lnTo>
                      <a:pt x="108712" y="240880"/>
                    </a:lnTo>
                    <a:lnTo>
                      <a:pt x="132715" y="202996"/>
                    </a:lnTo>
                    <a:close/>
                  </a:path>
                  <a:path w="641350" h="875664">
                    <a:moveTo>
                      <a:pt x="139357" y="409473"/>
                    </a:moveTo>
                    <a:lnTo>
                      <a:pt x="103657" y="328206"/>
                    </a:lnTo>
                    <a:lnTo>
                      <a:pt x="83197" y="280238"/>
                    </a:lnTo>
                    <a:lnTo>
                      <a:pt x="32829" y="353288"/>
                    </a:lnTo>
                    <a:lnTo>
                      <a:pt x="41529" y="394474"/>
                    </a:lnTo>
                    <a:lnTo>
                      <a:pt x="65570" y="452856"/>
                    </a:lnTo>
                    <a:lnTo>
                      <a:pt x="82689" y="491223"/>
                    </a:lnTo>
                    <a:lnTo>
                      <a:pt x="102793" y="463816"/>
                    </a:lnTo>
                    <a:lnTo>
                      <a:pt x="117017" y="443420"/>
                    </a:lnTo>
                    <a:lnTo>
                      <a:pt x="139357" y="409473"/>
                    </a:lnTo>
                    <a:close/>
                  </a:path>
                  <a:path w="641350" h="875664">
                    <a:moveTo>
                      <a:pt x="140601" y="624776"/>
                    </a:moveTo>
                    <a:lnTo>
                      <a:pt x="130505" y="600024"/>
                    </a:lnTo>
                    <a:lnTo>
                      <a:pt x="118960" y="572985"/>
                    </a:lnTo>
                    <a:lnTo>
                      <a:pt x="82588" y="492633"/>
                    </a:lnTo>
                    <a:lnTo>
                      <a:pt x="68237" y="511505"/>
                    </a:lnTo>
                    <a:lnTo>
                      <a:pt x="53632" y="530161"/>
                    </a:lnTo>
                    <a:lnTo>
                      <a:pt x="38785" y="548640"/>
                    </a:lnTo>
                    <a:lnTo>
                      <a:pt x="23710" y="566940"/>
                    </a:lnTo>
                    <a:lnTo>
                      <a:pt x="34036" y="603592"/>
                    </a:lnTo>
                    <a:lnTo>
                      <a:pt x="44881" y="640105"/>
                    </a:lnTo>
                    <a:lnTo>
                      <a:pt x="56349" y="676414"/>
                    </a:lnTo>
                    <a:lnTo>
                      <a:pt x="68605" y="712457"/>
                    </a:lnTo>
                    <a:lnTo>
                      <a:pt x="116903" y="654418"/>
                    </a:lnTo>
                    <a:lnTo>
                      <a:pt x="140601" y="624776"/>
                    </a:lnTo>
                    <a:close/>
                  </a:path>
                  <a:path w="641350" h="875664">
                    <a:moveTo>
                      <a:pt x="209969" y="44310"/>
                    </a:moveTo>
                    <a:lnTo>
                      <a:pt x="160426" y="36398"/>
                    </a:lnTo>
                    <a:lnTo>
                      <a:pt x="147777" y="34264"/>
                    </a:lnTo>
                    <a:lnTo>
                      <a:pt x="157175" y="51041"/>
                    </a:lnTo>
                    <a:lnTo>
                      <a:pt x="166014" y="68097"/>
                    </a:lnTo>
                    <a:lnTo>
                      <a:pt x="174332" y="85420"/>
                    </a:lnTo>
                    <a:lnTo>
                      <a:pt x="182219" y="102946"/>
                    </a:lnTo>
                    <a:lnTo>
                      <a:pt x="188315" y="87807"/>
                    </a:lnTo>
                    <a:lnTo>
                      <a:pt x="205740" y="51206"/>
                    </a:lnTo>
                    <a:lnTo>
                      <a:pt x="209969" y="44310"/>
                    </a:lnTo>
                    <a:close/>
                  </a:path>
                  <a:path w="641350" h="875664">
                    <a:moveTo>
                      <a:pt x="237147" y="244602"/>
                    </a:moveTo>
                    <a:lnTo>
                      <a:pt x="216585" y="191389"/>
                    </a:lnTo>
                    <a:lnTo>
                      <a:pt x="199885" y="147815"/>
                    </a:lnTo>
                    <a:lnTo>
                      <a:pt x="191211" y="126111"/>
                    </a:lnTo>
                    <a:lnTo>
                      <a:pt x="182143" y="104546"/>
                    </a:lnTo>
                    <a:lnTo>
                      <a:pt x="172453" y="129349"/>
                    </a:lnTo>
                    <a:lnTo>
                      <a:pt x="169075" y="137490"/>
                    </a:lnTo>
                    <a:lnTo>
                      <a:pt x="150444" y="174485"/>
                    </a:lnTo>
                    <a:lnTo>
                      <a:pt x="133438" y="203034"/>
                    </a:lnTo>
                    <a:lnTo>
                      <a:pt x="156019" y="257530"/>
                    </a:lnTo>
                    <a:lnTo>
                      <a:pt x="187083" y="329069"/>
                    </a:lnTo>
                    <a:lnTo>
                      <a:pt x="237147" y="244602"/>
                    </a:lnTo>
                    <a:close/>
                  </a:path>
                  <a:path w="641350" h="875664">
                    <a:moveTo>
                      <a:pt x="248272" y="461848"/>
                    </a:moveTo>
                    <a:lnTo>
                      <a:pt x="229895" y="423989"/>
                    </a:lnTo>
                    <a:lnTo>
                      <a:pt x="208127" y="377494"/>
                    </a:lnTo>
                    <a:lnTo>
                      <a:pt x="186982" y="330720"/>
                    </a:lnTo>
                    <a:lnTo>
                      <a:pt x="163398" y="371627"/>
                    </a:lnTo>
                    <a:lnTo>
                      <a:pt x="153289" y="388683"/>
                    </a:lnTo>
                    <a:lnTo>
                      <a:pt x="140081" y="409790"/>
                    </a:lnTo>
                    <a:lnTo>
                      <a:pt x="174345" y="489051"/>
                    </a:lnTo>
                    <a:lnTo>
                      <a:pt x="198539" y="543458"/>
                    </a:lnTo>
                    <a:lnTo>
                      <a:pt x="208699" y="527812"/>
                    </a:lnTo>
                    <a:lnTo>
                      <a:pt x="218897" y="511505"/>
                    </a:lnTo>
                    <a:lnTo>
                      <a:pt x="238658" y="478497"/>
                    </a:lnTo>
                    <a:lnTo>
                      <a:pt x="248272" y="461848"/>
                    </a:lnTo>
                    <a:close/>
                  </a:path>
                  <a:path w="641350" h="875664">
                    <a:moveTo>
                      <a:pt x="254977" y="664400"/>
                    </a:moveTo>
                    <a:lnTo>
                      <a:pt x="240322" y="634771"/>
                    </a:lnTo>
                    <a:lnTo>
                      <a:pt x="226047" y="604951"/>
                    </a:lnTo>
                    <a:lnTo>
                      <a:pt x="212102" y="574992"/>
                    </a:lnTo>
                    <a:lnTo>
                      <a:pt x="198412" y="544893"/>
                    </a:lnTo>
                    <a:lnTo>
                      <a:pt x="182905" y="567994"/>
                    </a:lnTo>
                    <a:lnTo>
                      <a:pt x="169367" y="587108"/>
                    </a:lnTo>
                    <a:lnTo>
                      <a:pt x="155486" y="605955"/>
                    </a:lnTo>
                    <a:lnTo>
                      <a:pt x="141300" y="624573"/>
                    </a:lnTo>
                    <a:lnTo>
                      <a:pt x="166636" y="686879"/>
                    </a:lnTo>
                    <a:lnTo>
                      <a:pt x="179895" y="717765"/>
                    </a:lnTo>
                    <a:lnTo>
                      <a:pt x="193979" y="748296"/>
                    </a:lnTo>
                    <a:lnTo>
                      <a:pt x="209689" y="727684"/>
                    </a:lnTo>
                    <a:lnTo>
                      <a:pt x="225044" y="706780"/>
                    </a:lnTo>
                    <a:lnTo>
                      <a:pt x="240106" y="685673"/>
                    </a:lnTo>
                    <a:lnTo>
                      <a:pt x="254977" y="664400"/>
                    </a:lnTo>
                    <a:close/>
                  </a:path>
                  <a:path w="641350" h="875664">
                    <a:moveTo>
                      <a:pt x="257556" y="860806"/>
                    </a:moveTo>
                    <a:lnTo>
                      <a:pt x="222897" y="804037"/>
                    </a:lnTo>
                    <a:lnTo>
                      <a:pt x="194030" y="749566"/>
                    </a:lnTo>
                    <a:lnTo>
                      <a:pt x="181711" y="765048"/>
                    </a:lnTo>
                    <a:lnTo>
                      <a:pt x="169113" y="780275"/>
                    </a:lnTo>
                    <a:lnTo>
                      <a:pt x="156235" y="795286"/>
                    </a:lnTo>
                    <a:lnTo>
                      <a:pt x="131419" y="822807"/>
                    </a:lnTo>
                    <a:lnTo>
                      <a:pt x="119595" y="835393"/>
                    </a:lnTo>
                    <a:lnTo>
                      <a:pt x="131330" y="858494"/>
                    </a:lnTo>
                    <a:lnTo>
                      <a:pt x="156984" y="862457"/>
                    </a:lnTo>
                    <a:lnTo>
                      <a:pt x="185077" y="866228"/>
                    </a:lnTo>
                    <a:lnTo>
                      <a:pt x="215138" y="869594"/>
                    </a:lnTo>
                    <a:lnTo>
                      <a:pt x="246735" y="872337"/>
                    </a:lnTo>
                    <a:lnTo>
                      <a:pt x="257556" y="860806"/>
                    </a:lnTo>
                    <a:close/>
                  </a:path>
                  <a:path w="641350" h="875664">
                    <a:moveTo>
                      <a:pt x="317500" y="58318"/>
                    </a:moveTo>
                    <a:lnTo>
                      <a:pt x="302869" y="56819"/>
                    </a:lnTo>
                    <a:lnTo>
                      <a:pt x="271894" y="53098"/>
                    </a:lnTo>
                    <a:lnTo>
                      <a:pt x="255968" y="50977"/>
                    </a:lnTo>
                    <a:lnTo>
                      <a:pt x="266407" y="71069"/>
                    </a:lnTo>
                    <a:lnTo>
                      <a:pt x="276199" y="91478"/>
                    </a:lnTo>
                    <a:lnTo>
                      <a:pt x="285470" y="112128"/>
                    </a:lnTo>
                    <a:lnTo>
                      <a:pt x="294297" y="132994"/>
                    </a:lnTo>
                    <a:lnTo>
                      <a:pt x="301332" y="114719"/>
                    </a:lnTo>
                    <a:lnTo>
                      <a:pt x="307606" y="96189"/>
                    </a:lnTo>
                    <a:lnTo>
                      <a:pt x="313029" y="77381"/>
                    </a:lnTo>
                    <a:lnTo>
                      <a:pt x="317500" y="58318"/>
                    </a:lnTo>
                    <a:close/>
                  </a:path>
                  <a:path w="641350" h="875664">
                    <a:moveTo>
                      <a:pt x="347751" y="267893"/>
                    </a:moveTo>
                    <a:lnTo>
                      <a:pt x="346087" y="264109"/>
                    </a:lnTo>
                    <a:lnTo>
                      <a:pt x="337718" y="244068"/>
                    </a:lnTo>
                    <a:lnTo>
                      <a:pt x="294360" y="135039"/>
                    </a:lnTo>
                    <a:lnTo>
                      <a:pt x="286702" y="152768"/>
                    </a:lnTo>
                    <a:lnTo>
                      <a:pt x="278498" y="170256"/>
                    </a:lnTo>
                    <a:lnTo>
                      <a:pt x="269836" y="187502"/>
                    </a:lnTo>
                    <a:lnTo>
                      <a:pt x="255219" y="214655"/>
                    </a:lnTo>
                    <a:lnTo>
                      <a:pt x="237947" y="244716"/>
                    </a:lnTo>
                    <a:lnTo>
                      <a:pt x="250088" y="274243"/>
                    </a:lnTo>
                    <a:lnTo>
                      <a:pt x="256476" y="288861"/>
                    </a:lnTo>
                    <a:lnTo>
                      <a:pt x="263144" y="303364"/>
                    </a:lnTo>
                    <a:lnTo>
                      <a:pt x="279768" y="337604"/>
                    </a:lnTo>
                    <a:lnTo>
                      <a:pt x="296938" y="371576"/>
                    </a:lnTo>
                    <a:lnTo>
                      <a:pt x="303428" y="359079"/>
                    </a:lnTo>
                    <a:lnTo>
                      <a:pt x="325882" y="313626"/>
                    </a:lnTo>
                    <a:lnTo>
                      <a:pt x="347751" y="267893"/>
                    </a:lnTo>
                    <a:close/>
                  </a:path>
                  <a:path w="641350" h="875664">
                    <a:moveTo>
                      <a:pt x="365036" y="497687"/>
                    </a:moveTo>
                    <a:lnTo>
                      <a:pt x="331482" y="438454"/>
                    </a:lnTo>
                    <a:lnTo>
                      <a:pt x="299516" y="378345"/>
                    </a:lnTo>
                    <a:lnTo>
                      <a:pt x="296926" y="373291"/>
                    </a:lnTo>
                    <a:lnTo>
                      <a:pt x="282841" y="400583"/>
                    </a:lnTo>
                    <a:lnTo>
                      <a:pt x="271843" y="421170"/>
                    </a:lnTo>
                    <a:lnTo>
                      <a:pt x="260604" y="441629"/>
                    </a:lnTo>
                    <a:lnTo>
                      <a:pt x="249148" y="461962"/>
                    </a:lnTo>
                    <a:lnTo>
                      <a:pt x="264172" y="492226"/>
                    </a:lnTo>
                    <a:lnTo>
                      <a:pt x="279501" y="522338"/>
                    </a:lnTo>
                    <a:lnTo>
                      <a:pt x="295135" y="552284"/>
                    </a:lnTo>
                    <a:lnTo>
                      <a:pt x="311111" y="582066"/>
                    </a:lnTo>
                    <a:lnTo>
                      <a:pt x="338455" y="540118"/>
                    </a:lnTo>
                    <a:lnTo>
                      <a:pt x="365036" y="497687"/>
                    </a:lnTo>
                    <a:close/>
                  </a:path>
                  <a:path w="641350" h="875664">
                    <a:moveTo>
                      <a:pt x="380885" y="704062"/>
                    </a:moveTo>
                    <a:lnTo>
                      <a:pt x="352171" y="656488"/>
                    </a:lnTo>
                    <a:lnTo>
                      <a:pt x="311048" y="583285"/>
                    </a:lnTo>
                    <a:lnTo>
                      <a:pt x="280085" y="629221"/>
                    </a:lnTo>
                    <a:lnTo>
                      <a:pt x="255778" y="664171"/>
                    </a:lnTo>
                    <a:lnTo>
                      <a:pt x="266293" y="685063"/>
                    </a:lnTo>
                    <a:lnTo>
                      <a:pt x="279692" y="710615"/>
                    </a:lnTo>
                    <a:lnTo>
                      <a:pt x="293484" y="735990"/>
                    </a:lnTo>
                    <a:lnTo>
                      <a:pt x="307771" y="761085"/>
                    </a:lnTo>
                    <a:lnTo>
                      <a:pt x="322656" y="785825"/>
                    </a:lnTo>
                    <a:lnTo>
                      <a:pt x="335127" y="769975"/>
                    </a:lnTo>
                    <a:lnTo>
                      <a:pt x="347268" y="753859"/>
                    </a:lnTo>
                    <a:lnTo>
                      <a:pt x="359029" y="737450"/>
                    </a:lnTo>
                    <a:lnTo>
                      <a:pt x="373976" y="715238"/>
                    </a:lnTo>
                    <a:lnTo>
                      <a:pt x="380885" y="704062"/>
                    </a:lnTo>
                    <a:close/>
                  </a:path>
                  <a:path w="641350" h="875664">
                    <a:moveTo>
                      <a:pt x="383095" y="871956"/>
                    </a:moveTo>
                    <a:lnTo>
                      <a:pt x="354520" y="834809"/>
                    </a:lnTo>
                    <a:lnTo>
                      <a:pt x="322453" y="787069"/>
                    </a:lnTo>
                    <a:lnTo>
                      <a:pt x="306946" y="805929"/>
                    </a:lnTo>
                    <a:lnTo>
                      <a:pt x="291084" y="824496"/>
                    </a:lnTo>
                    <a:lnTo>
                      <a:pt x="274916" y="842784"/>
                    </a:lnTo>
                    <a:lnTo>
                      <a:pt x="258470" y="860831"/>
                    </a:lnTo>
                    <a:lnTo>
                      <a:pt x="266865" y="873594"/>
                    </a:lnTo>
                    <a:lnTo>
                      <a:pt x="284454" y="874407"/>
                    </a:lnTo>
                    <a:lnTo>
                      <a:pt x="302183" y="874915"/>
                    </a:lnTo>
                    <a:lnTo>
                      <a:pt x="320014" y="875068"/>
                    </a:lnTo>
                    <a:lnTo>
                      <a:pt x="337896" y="874826"/>
                    </a:lnTo>
                    <a:lnTo>
                      <a:pt x="360299" y="873810"/>
                    </a:lnTo>
                    <a:lnTo>
                      <a:pt x="383095" y="871956"/>
                    </a:lnTo>
                    <a:close/>
                  </a:path>
                  <a:path w="641350" h="875664">
                    <a:moveTo>
                      <a:pt x="434530" y="67259"/>
                    </a:moveTo>
                    <a:lnTo>
                      <a:pt x="421157" y="41376"/>
                    </a:lnTo>
                    <a:lnTo>
                      <a:pt x="410273" y="47459"/>
                    </a:lnTo>
                    <a:lnTo>
                      <a:pt x="399326" y="52730"/>
                    </a:lnTo>
                    <a:lnTo>
                      <a:pt x="388505" y="56908"/>
                    </a:lnTo>
                    <a:lnTo>
                      <a:pt x="378066" y="59677"/>
                    </a:lnTo>
                    <a:lnTo>
                      <a:pt x="373710" y="60528"/>
                    </a:lnTo>
                    <a:lnTo>
                      <a:pt x="367550" y="60871"/>
                    </a:lnTo>
                    <a:lnTo>
                      <a:pt x="360095" y="60858"/>
                    </a:lnTo>
                    <a:lnTo>
                      <a:pt x="400532" y="154584"/>
                    </a:lnTo>
                    <a:lnTo>
                      <a:pt x="412305" y="127304"/>
                    </a:lnTo>
                    <a:lnTo>
                      <a:pt x="417918" y="113538"/>
                    </a:lnTo>
                    <a:lnTo>
                      <a:pt x="426262" y="91655"/>
                    </a:lnTo>
                    <a:lnTo>
                      <a:pt x="431876" y="75438"/>
                    </a:lnTo>
                    <a:lnTo>
                      <a:pt x="434530" y="67259"/>
                    </a:lnTo>
                    <a:close/>
                  </a:path>
                  <a:path w="641350" h="875664">
                    <a:moveTo>
                      <a:pt x="469074" y="305041"/>
                    </a:moveTo>
                    <a:lnTo>
                      <a:pt x="442188" y="249631"/>
                    </a:lnTo>
                    <a:lnTo>
                      <a:pt x="414108" y="187579"/>
                    </a:lnTo>
                    <a:lnTo>
                      <a:pt x="400481" y="156375"/>
                    </a:lnTo>
                    <a:lnTo>
                      <a:pt x="383463" y="193433"/>
                    </a:lnTo>
                    <a:lnTo>
                      <a:pt x="348361" y="267525"/>
                    </a:lnTo>
                    <a:lnTo>
                      <a:pt x="354787" y="282270"/>
                    </a:lnTo>
                    <a:lnTo>
                      <a:pt x="364286" y="302768"/>
                    </a:lnTo>
                    <a:lnTo>
                      <a:pt x="374180" y="323088"/>
                    </a:lnTo>
                    <a:lnTo>
                      <a:pt x="400380" y="374307"/>
                    </a:lnTo>
                    <a:lnTo>
                      <a:pt x="417855" y="406933"/>
                    </a:lnTo>
                    <a:lnTo>
                      <a:pt x="431342" y="381812"/>
                    </a:lnTo>
                    <a:lnTo>
                      <a:pt x="444373" y="356450"/>
                    </a:lnTo>
                    <a:lnTo>
                      <a:pt x="456958" y="330860"/>
                    </a:lnTo>
                    <a:lnTo>
                      <a:pt x="469074" y="305041"/>
                    </a:lnTo>
                    <a:close/>
                  </a:path>
                  <a:path w="641350" h="875664">
                    <a:moveTo>
                      <a:pt x="483997" y="519125"/>
                    </a:moveTo>
                    <a:lnTo>
                      <a:pt x="459651" y="480822"/>
                    </a:lnTo>
                    <a:lnTo>
                      <a:pt x="431457" y="432689"/>
                    </a:lnTo>
                    <a:lnTo>
                      <a:pt x="417918" y="408317"/>
                    </a:lnTo>
                    <a:lnTo>
                      <a:pt x="401574" y="437553"/>
                    </a:lnTo>
                    <a:lnTo>
                      <a:pt x="370573" y="490093"/>
                    </a:lnTo>
                    <a:lnTo>
                      <a:pt x="365785" y="497916"/>
                    </a:lnTo>
                    <a:lnTo>
                      <a:pt x="379907" y="521804"/>
                    </a:lnTo>
                    <a:lnTo>
                      <a:pt x="394309" y="545528"/>
                    </a:lnTo>
                    <a:lnTo>
                      <a:pt x="409003" y="569074"/>
                    </a:lnTo>
                    <a:lnTo>
                      <a:pt x="427850" y="598436"/>
                    </a:lnTo>
                    <a:lnTo>
                      <a:pt x="435851" y="610260"/>
                    </a:lnTo>
                    <a:lnTo>
                      <a:pt x="472922" y="540639"/>
                    </a:lnTo>
                    <a:lnTo>
                      <a:pt x="483997" y="519125"/>
                    </a:lnTo>
                    <a:close/>
                  </a:path>
                  <a:path w="641350" h="875664">
                    <a:moveTo>
                      <a:pt x="493445" y="854570"/>
                    </a:moveTo>
                    <a:lnTo>
                      <a:pt x="485521" y="846188"/>
                    </a:lnTo>
                    <a:lnTo>
                      <a:pt x="477735" y="837692"/>
                    </a:lnTo>
                    <a:lnTo>
                      <a:pt x="470077" y="829081"/>
                    </a:lnTo>
                    <a:lnTo>
                      <a:pt x="462559" y="820356"/>
                    </a:lnTo>
                    <a:lnTo>
                      <a:pt x="453821" y="832104"/>
                    </a:lnTo>
                    <a:lnTo>
                      <a:pt x="444919" y="843724"/>
                    </a:lnTo>
                    <a:lnTo>
                      <a:pt x="435889" y="855218"/>
                    </a:lnTo>
                    <a:lnTo>
                      <a:pt x="426681" y="866597"/>
                    </a:lnTo>
                    <a:lnTo>
                      <a:pt x="443674" y="863942"/>
                    </a:lnTo>
                    <a:lnTo>
                      <a:pt x="460514" y="861021"/>
                    </a:lnTo>
                    <a:lnTo>
                      <a:pt x="477126" y="857885"/>
                    </a:lnTo>
                    <a:lnTo>
                      <a:pt x="493445" y="854570"/>
                    </a:lnTo>
                    <a:close/>
                  </a:path>
                  <a:path w="641350" h="875664">
                    <a:moveTo>
                      <a:pt x="521119" y="730478"/>
                    </a:moveTo>
                    <a:lnTo>
                      <a:pt x="499046" y="701382"/>
                    </a:lnTo>
                    <a:lnTo>
                      <a:pt x="477481" y="671918"/>
                    </a:lnTo>
                    <a:lnTo>
                      <a:pt x="456450" y="642061"/>
                    </a:lnTo>
                    <a:lnTo>
                      <a:pt x="435965" y="611835"/>
                    </a:lnTo>
                    <a:lnTo>
                      <a:pt x="423049" y="635279"/>
                    </a:lnTo>
                    <a:lnTo>
                      <a:pt x="409803" y="658571"/>
                    </a:lnTo>
                    <a:lnTo>
                      <a:pt x="396163" y="681634"/>
                    </a:lnTo>
                    <a:lnTo>
                      <a:pt x="382054" y="704380"/>
                    </a:lnTo>
                    <a:lnTo>
                      <a:pt x="393357" y="722655"/>
                    </a:lnTo>
                    <a:lnTo>
                      <a:pt x="422160" y="766470"/>
                    </a:lnTo>
                    <a:lnTo>
                      <a:pt x="456272" y="812228"/>
                    </a:lnTo>
                    <a:lnTo>
                      <a:pt x="462330" y="819264"/>
                    </a:lnTo>
                    <a:lnTo>
                      <a:pt x="470700" y="808101"/>
                    </a:lnTo>
                    <a:lnTo>
                      <a:pt x="486867" y="784783"/>
                    </a:lnTo>
                    <a:lnTo>
                      <a:pt x="498652" y="766914"/>
                    </a:lnTo>
                    <a:lnTo>
                      <a:pt x="510070" y="748817"/>
                    </a:lnTo>
                    <a:lnTo>
                      <a:pt x="521119" y="730478"/>
                    </a:lnTo>
                    <a:close/>
                  </a:path>
                  <a:path w="641350" h="875664">
                    <a:moveTo>
                      <a:pt x="543445" y="87668"/>
                    </a:moveTo>
                    <a:lnTo>
                      <a:pt x="522490" y="61391"/>
                    </a:lnTo>
                    <a:lnTo>
                      <a:pt x="503707" y="39890"/>
                    </a:lnTo>
                    <a:lnTo>
                      <a:pt x="485178" y="20358"/>
                    </a:lnTo>
                    <a:lnTo>
                      <a:pt x="464959" y="0"/>
                    </a:lnTo>
                    <a:lnTo>
                      <a:pt x="461530" y="4267"/>
                    </a:lnTo>
                    <a:lnTo>
                      <a:pt x="449364" y="20789"/>
                    </a:lnTo>
                    <a:lnTo>
                      <a:pt x="445871" y="25069"/>
                    </a:lnTo>
                    <a:lnTo>
                      <a:pt x="444449" y="33159"/>
                    </a:lnTo>
                    <a:lnTo>
                      <a:pt x="441693" y="44716"/>
                    </a:lnTo>
                    <a:lnTo>
                      <a:pt x="435241" y="67144"/>
                    </a:lnTo>
                    <a:lnTo>
                      <a:pt x="457098" y="107556"/>
                    </a:lnTo>
                    <a:lnTo>
                      <a:pt x="475983" y="141058"/>
                    </a:lnTo>
                    <a:lnTo>
                      <a:pt x="499465" y="180975"/>
                    </a:lnTo>
                    <a:lnTo>
                      <a:pt x="511454" y="200787"/>
                    </a:lnTo>
                    <a:lnTo>
                      <a:pt x="520776" y="172885"/>
                    </a:lnTo>
                    <a:lnTo>
                      <a:pt x="529247" y="144729"/>
                    </a:lnTo>
                    <a:lnTo>
                      <a:pt x="536829" y="116319"/>
                    </a:lnTo>
                    <a:lnTo>
                      <a:pt x="543445" y="87668"/>
                    </a:lnTo>
                    <a:close/>
                  </a:path>
                  <a:path w="641350" h="875664">
                    <a:moveTo>
                      <a:pt x="578015" y="305244"/>
                    </a:moveTo>
                    <a:lnTo>
                      <a:pt x="560971" y="279857"/>
                    </a:lnTo>
                    <a:lnTo>
                      <a:pt x="544207" y="254292"/>
                    </a:lnTo>
                    <a:lnTo>
                      <a:pt x="527748" y="228523"/>
                    </a:lnTo>
                    <a:lnTo>
                      <a:pt x="511619" y="202552"/>
                    </a:lnTo>
                    <a:lnTo>
                      <a:pt x="504939" y="220992"/>
                    </a:lnTo>
                    <a:lnTo>
                      <a:pt x="497954" y="239318"/>
                    </a:lnTo>
                    <a:lnTo>
                      <a:pt x="490664" y="257505"/>
                    </a:lnTo>
                    <a:lnTo>
                      <a:pt x="473278" y="297751"/>
                    </a:lnTo>
                    <a:lnTo>
                      <a:pt x="469938" y="305117"/>
                    </a:lnTo>
                    <a:lnTo>
                      <a:pt x="484098" y="332600"/>
                    </a:lnTo>
                    <a:lnTo>
                      <a:pt x="498805" y="359791"/>
                    </a:lnTo>
                    <a:lnTo>
                      <a:pt x="514134" y="386651"/>
                    </a:lnTo>
                    <a:lnTo>
                      <a:pt x="533146" y="417741"/>
                    </a:lnTo>
                    <a:lnTo>
                      <a:pt x="542163" y="397624"/>
                    </a:lnTo>
                    <a:lnTo>
                      <a:pt x="551281" y="376161"/>
                    </a:lnTo>
                    <a:lnTo>
                      <a:pt x="560031" y="354545"/>
                    </a:lnTo>
                    <a:lnTo>
                      <a:pt x="568363" y="332778"/>
                    </a:lnTo>
                    <a:lnTo>
                      <a:pt x="578015" y="305244"/>
                    </a:lnTo>
                    <a:close/>
                  </a:path>
                  <a:path w="641350" h="875664">
                    <a:moveTo>
                      <a:pt x="587311" y="317563"/>
                    </a:moveTo>
                    <a:lnTo>
                      <a:pt x="583463" y="288531"/>
                    </a:lnTo>
                    <a:lnTo>
                      <a:pt x="581431" y="296938"/>
                    </a:lnTo>
                    <a:lnTo>
                      <a:pt x="580199" y="301167"/>
                    </a:lnTo>
                    <a:lnTo>
                      <a:pt x="578891" y="305371"/>
                    </a:lnTo>
                    <a:lnTo>
                      <a:pt x="581672" y="309448"/>
                    </a:lnTo>
                    <a:lnTo>
                      <a:pt x="587311" y="317563"/>
                    </a:lnTo>
                    <a:close/>
                  </a:path>
                  <a:path w="641350" h="875664">
                    <a:moveTo>
                      <a:pt x="602018" y="827608"/>
                    </a:moveTo>
                    <a:lnTo>
                      <a:pt x="588670" y="812761"/>
                    </a:lnTo>
                    <a:lnTo>
                      <a:pt x="575551" y="797712"/>
                    </a:lnTo>
                    <a:lnTo>
                      <a:pt x="569734" y="808685"/>
                    </a:lnTo>
                    <a:lnTo>
                      <a:pt x="563791" y="819581"/>
                    </a:lnTo>
                    <a:lnTo>
                      <a:pt x="557720" y="830427"/>
                    </a:lnTo>
                    <a:lnTo>
                      <a:pt x="551535" y="841184"/>
                    </a:lnTo>
                    <a:lnTo>
                      <a:pt x="565289" y="837653"/>
                    </a:lnTo>
                    <a:lnTo>
                      <a:pt x="578345" y="834186"/>
                    </a:lnTo>
                    <a:lnTo>
                      <a:pt x="602018" y="827608"/>
                    </a:lnTo>
                    <a:close/>
                  </a:path>
                  <a:path w="641350" h="875664">
                    <a:moveTo>
                      <a:pt x="609142" y="522706"/>
                    </a:moveTo>
                    <a:lnTo>
                      <a:pt x="581444" y="488645"/>
                    </a:lnTo>
                    <a:lnTo>
                      <a:pt x="548703" y="442823"/>
                    </a:lnTo>
                    <a:lnTo>
                      <a:pt x="533311" y="419227"/>
                    </a:lnTo>
                    <a:lnTo>
                      <a:pt x="521652" y="444461"/>
                    </a:lnTo>
                    <a:lnTo>
                      <a:pt x="509638" y="469531"/>
                    </a:lnTo>
                    <a:lnTo>
                      <a:pt x="497319" y="494436"/>
                    </a:lnTo>
                    <a:lnTo>
                      <a:pt x="484759" y="519226"/>
                    </a:lnTo>
                    <a:lnTo>
                      <a:pt x="506399" y="551434"/>
                    </a:lnTo>
                    <a:lnTo>
                      <a:pt x="526859" y="579958"/>
                    </a:lnTo>
                    <a:lnTo>
                      <a:pt x="548093" y="607910"/>
                    </a:lnTo>
                    <a:lnTo>
                      <a:pt x="570077" y="635279"/>
                    </a:lnTo>
                    <a:lnTo>
                      <a:pt x="580847" y="609676"/>
                    </a:lnTo>
                    <a:lnTo>
                      <a:pt x="595871" y="568629"/>
                    </a:lnTo>
                    <a:lnTo>
                      <a:pt x="605078" y="538124"/>
                    </a:lnTo>
                    <a:lnTo>
                      <a:pt x="609142" y="522706"/>
                    </a:lnTo>
                    <a:close/>
                  </a:path>
                  <a:path w="641350" h="875664">
                    <a:moveTo>
                      <a:pt x="620522" y="693813"/>
                    </a:moveTo>
                    <a:lnTo>
                      <a:pt x="601472" y="672922"/>
                    </a:lnTo>
                    <a:lnTo>
                      <a:pt x="582815" y="651675"/>
                    </a:lnTo>
                    <a:lnTo>
                      <a:pt x="578548" y="646684"/>
                    </a:lnTo>
                    <a:lnTo>
                      <a:pt x="570280" y="636460"/>
                    </a:lnTo>
                    <a:lnTo>
                      <a:pt x="561759" y="655218"/>
                    </a:lnTo>
                    <a:lnTo>
                      <a:pt x="552805" y="673773"/>
                    </a:lnTo>
                    <a:lnTo>
                      <a:pt x="543420" y="692111"/>
                    </a:lnTo>
                    <a:lnTo>
                      <a:pt x="529805" y="717067"/>
                    </a:lnTo>
                    <a:lnTo>
                      <a:pt x="521868" y="730567"/>
                    </a:lnTo>
                    <a:lnTo>
                      <a:pt x="544626" y="759472"/>
                    </a:lnTo>
                    <a:lnTo>
                      <a:pt x="575424" y="796480"/>
                    </a:lnTo>
                    <a:lnTo>
                      <a:pt x="589445" y="768565"/>
                    </a:lnTo>
                    <a:lnTo>
                      <a:pt x="601154" y="743102"/>
                    </a:lnTo>
                    <a:lnTo>
                      <a:pt x="608076" y="726859"/>
                    </a:lnTo>
                    <a:lnTo>
                      <a:pt x="614565" y="710425"/>
                    </a:lnTo>
                    <a:lnTo>
                      <a:pt x="620522" y="693813"/>
                    </a:lnTo>
                    <a:close/>
                  </a:path>
                  <a:path w="641350" h="875664">
                    <a:moveTo>
                      <a:pt x="641172" y="714654"/>
                    </a:moveTo>
                    <a:lnTo>
                      <a:pt x="633133" y="655929"/>
                    </a:lnTo>
                    <a:lnTo>
                      <a:pt x="625246" y="681990"/>
                    </a:lnTo>
                    <a:lnTo>
                      <a:pt x="622287" y="691032"/>
                    </a:lnTo>
                    <a:lnTo>
                      <a:pt x="621309" y="693610"/>
                    </a:lnTo>
                    <a:lnTo>
                      <a:pt x="641172" y="714654"/>
                    </a:lnTo>
                    <a:close/>
                  </a:path>
                </a:pathLst>
              </a:custGeom>
              <a:solidFill>
                <a:srgbClr val="CEE7DF"/>
              </a:solidFill>
            </p:spPr>
            <p:txBody>
              <a:bodyPr wrap="square" lIns="0" tIns="0" rIns="0" bIns="0" rtlCol="0"/>
              <a:lstStyle/>
              <a:p>
                <a:endParaRPr/>
              </a:p>
            </p:txBody>
          </p:sp>
          <p:sp>
            <p:nvSpPr>
              <p:cNvPr id="440" name="object 105">
                <a:extLst>
                  <a:ext uri="{FF2B5EF4-FFF2-40B4-BE49-F238E27FC236}">
                    <a16:creationId xmlns:a16="http://schemas.microsoft.com/office/drawing/2014/main" id="{3E663BF1-B266-48CD-A34F-DD17C708C90D}"/>
                  </a:ext>
                </a:extLst>
              </p:cNvPr>
              <p:cNvSpPr/>
              <p:nvPr/>
            </p:nvSpPr>
            <p:spPr>
              <a:xfrm>
                <a:off x="1168312" y="5989749"/>
                <a:ext cx="622300" cy="114935"/>
              </a:xfrm>
              <a:custGeom>
                <a:avLst/>
                <a:gdLst/>
                <a:ahLst/>
                <a:cxnLst/>
                <a:rect l="l" t="t" r="r" b="b"/>
                <a:pathLst>
                  <a:path w="622300" h="114935">
                    <a:moveTo>
                      <a:pt x="621842" y="0"/>
                    </a:moveTo>
                    <a:lnTo>
                      <a:pt x="600683" y="5062"/>
                    </a:lnTo>
                    <a:lnTo>
                      <a:pt x="578374" y="10871"/>
                    </a:lnTo>
                    <a:lnTo>
                      <a:pt x="551929" y="18402"/>
                    </a:lnTo>
                    <a:lnTo>
                      <a:pt x="521883" y="25108"/>
                    </a:lnTo>
                    <a:lnTo>
                      <a:pt x="473525" y="33485"/>
                    </a:lnTo>
                    <a:lnTo>
                      <a:pt x="414332" y="42475"/>
                    </a:lnTo>
                    <a:lnTo>
                      <a:pt x="351783" y="51020"/>
                    </a:lnTo>
                    <a:lnTo>
                      <a:pt x="293357" y="58063"/>
                    </a:lnTo>
                    <a:lnTo>
                      <a:pt x="246532" y="62547"/>
                    </a:lnTo>
                    <a:lnTo>
                      <a:pt x="186794" y="66345"/>
                    </a:lnTo>
                    <a:lnTo>
                      <a:pt x="141201" y="65312"/>
                    </a:lnTo>
                    <a:lnTo>
                      <a:pt x="86640" y="57378"/>
                    </a:lnTo>
                    <a:lnTo>
                      <a:pt x="0" y="40474"/>
                    </a:lnTo>
                    <a:lnTo>
                      <a:pt x="0" y="80949"/>
                    </a:lnTo>
                    <a:lnTo>
                      <a:pt x="51226" y="101125"/>
                    </a:lnTo>
                    <a:lnTo>
                      <a:pt x="91986" y="106705"/>
                    </a:lnTo>
                    <a:lnTo>
                      <a:pt x="166261" y="113108"/>
                    </a:lnTo>
                    <a:lnTo>
                      <a:pt x="212953" y="114522"/>
                    </a:lnTo>
                    <a:lnTo>
                      <a:pt x="266698" y="113790"/>
                    </a:lnTo>
                    <a:lnTo>
                      <a:pt x="328008" y="110195"/>
                    </a:lnTo>
                    <a:lnTo>
                      <a:pt x="397395" y="103022"/>
                    </a:lnTo>
                    <a:lnTo>
                      <a:pt x="438093" y="97452"/>
                    </a:lnTo>
                    <a:lnTo>
                      <a:pt x="529274" y="73538"/>
                    </a:lnTo>
                    <a:lnTo>
                      <a:pt x="621842" y="44157"/>
                    </a:lnTo>
                    <a:lnTo>
                      <a:pt x="621842" y="0"/>
                    </a:lnTo>
                    <a:close/>
                  </a:path>
                </a:pathLst>
              </a:custGeom>
              <a:solidFill>
                <a:srgbClr val="6C9191"/>
              </a:solidFill>
            </p:spPr>
            <p:txBody>
              <a:bodyPr wrap="square" lIns="0" tIns="0" rIns="0" bIns="0" rtlCol="0"/>
              <a:lstStyle/>
              <a:p>
                <a:endParaRPr/>
              </a:p>
            </p:txBody>
          </p:sp>
          <p:sp>
            <p:nvSpPr>
              <p:cNvPr id="441" name="object 106">
                <a:extLst>
                  <a:ext uri="{FF2B5EF4-FFF2-40B4-BE49-F238E27FC236}">
                    <a16:creationId xmlns:a16="http://schemas.microsoft.com/office/drawing/2014/main" id="{8B8DA3F6-DDA4-B59F-BCF2-C4A53B061B85}"/>
                  </a:ext>
                </a:extLst>
              </p:cNvPr>
              <p:cNvSpPr/>
              <p:nvPr/>
            </p:nvSpPr>
            <p:spPr>
              <a:xfrm>
                <a:off x="1352288" y="5270977"/>
                <a:ext cx="249554" cy="299720"/>
              </a:xfrm>
              <a:custGeom>
                <a:avLst/>
                <a:gdLst/>
                <a:ahLst/>
                <a:cxnLst/>
                <a:rect l="l" t="t" r="r" b="b"/>
                <a:pathLst>
                  <a:path w="249555" h="299720">
                    <a:moveTo>
                      <a:pt x="203350" y="0"/>
                    </a:moveTo>
                    <a:lnTo>
                      <a:pt x="119122" y="18741"/>
                    </a:lnTo>
                    <a:lnTo>
                      <a:pt x="36966" y="41621"/>
                    </a:lnTo>
                    <a:lnTo>
                      <a:pt x="0" y="52774"/>
                    </a:lnTo>
                    <a:lnTo>
                      <a:pt x="30714" y="117540"/>
                    </a:lnTo>
                    <a:lnTo>
                      <a:pt x="65415" y="177195"/>
                    </a:lnTo>
                    <a:lnTo>
                      <a:pt x="100730" y="228471"/>
                    </a:lnTo>
                    <a:lnTo>
                      <a:pt x="133284" y="268094"/>
                    </a:lnTo>
                    <a:lnTo>
                      <a:pt x="176618" y="299306"/>
                    </a:lnTo>
                    <a:lnTo>
                      <a:pt x="190738" y="284892"/>
                    </a:lnTo>
                    <a:lnTo>
                      <a:pt x="208641" y="251469"/>
                    </a:lnTo>
                    <a:lnTo>
                      <a:pt x="226748" y="202715"/>
                    </a:lnTo>
                    <a:lnTo>
                      <a:pt x="241484" y="142310"/>
                    </a:lnTo>
                    <a:lnTo>
                      <a:pt x="249271" y="73933"/>
                    </a:lnTo>
                    <a:lnTo>
                      <a:pt x="246532" y="1263"/>
                    </a:lnTo>
                    <a:lnTo>
                      <a:pt x="203350" y="0"/>
                    </a:lnTo>
                    <a:close/>
                  </a:path>
                </a:pathLst>
              </a:custGeom>
              <a:solidFill>
                <a:srgbClr val="91C574"/>
              </a:solidFill>
            </p:spPr>
            <p:txBody>
              <a:bodyPr wrap="square" lIns="0" tIns="0" rIns="0" bIns="0" rtlCol="0"/>
              <a:lstStyle/>
              <a:p>
                <a:endParaRPr/>
              </a:p>
            </p:txBody>
          </p:sp>
          <p:sp>
            <p:nvSpPr>
              <p:cNvPr id="442" name="object 107">
                <a:extLst>
                  <a:ext uri="{FF2B5EF4-FFF2-40B4-BE49-F238E27FC236}">
                    <a16:creationId xmlns:a16="http://schemas.microsoft.com/office/drawing/2014/main" id="{369F84A6-8AB6-4F36-59E7-D0BF45BA0B8A}"/>
                  </a:ext>
                </a:extLst>
              </p:cNvPr>
              <p:cNvSpPr/>
              <p:nvPr/>
            </p:nvSpPr>
            <p:spPr>
              <a:xfrm>
                <a:off x="1325486" y="5231764"/>
                <a:ext cx="299085" cy="342265"/>
              </a:xfrm>
              <a:custGeom>
                <a:avLst/>
                <a:gdLst/>
                <a:ahLst/>
                <a:cxnLst/>
                <a:rect l="l" t="t" r="r" b="b"/>
                <a:pathLst>
                  <a:path w="299084" h="342264">
                    <a:moveTo>
                      <a:pt x="177660" y="290690"/>
                    </a:moveTo>
                    <a:lnTo>
                      <a:pt x="121602" y="241655"/>
                    </a:lnTo>
                    <a:lnTo>
                      <a:pt x="87960" y="201930"/>
                    </a:lnTo>
                    <a:lnTo>
                      <a:pt x="63309" y="150469"/>
                    </a:lnTo>
                    <a:lnTo>
                      <a:pt x="34163" y="66243"/>
                    </a:lnTo>
                    <a:lnTo>
                      <a:pt x="18173" y="48526"/>
                    </a:lnTo>
                    <a:lnTo>
                      <a:pt x="5638" y="48755"/>
                    </a:lnTo>
                    <a:lnTo>
                      <a:pt x="0" y="64160"/>
                    </a:lnTo>
                    <a:lnTo>
                      <a:pt x="4724" y="91998"/>
                    </a:lnTo>
                    <a:lnTo>
                      <a:pt x="51346" y="190080"/>
                    </a:lnTo>
                    <a:lnTo>
                      <a:pt x="107289" y="269532"/>
                    </a:lnTo>
                    <a:lnTo>
                      <a:pt x="154266" y="322770"/>
                    </a:lnTo>
                    <a:lnTo>
                      <a:pt x="173990" y="342201"/>
                    </a:lnTo>
                    <a:lnTo>
                      <a:pt x="177660" y="290690"/>
                    </a:lnTo>
                    <a:close/>
                  </a:path>
                  <a:path w="299084" h="342264">
                    <a:moveTo>
                      <a:pt x="299008" y="85229"/>
                    </a:moveTo>
                    <a:lnTo>
                      <a:pt x="296379" y="38582"/>
                    </a:lnTo>
                    <a:lnTo>
                      <a:pt x="290995" y="9817"/>
                    </a:lnTo>
                    <a:lnTo>
                      <a:pt x="288048" y="0"/>
                    </a:lnTo>
                    <a:lnTo>
                      <a:pt x="273329" y="40474"/>
                    </a:lnTo>
                    <a:lnTo>
                      <a:pt x="269646" y="93840"/>
                    </a:lnTo>
                    <a:lnTo>
                      <a:pt x="265976" y="136144"/>
                    </a:lnTo>
                    <a:lnTo>
                      <a:pt x="260972" y="168744"/>
                    </a:lnTo>
                    <a:lnTo>
                      <a:pt x="253542" y="201002"/>
                    </a:lnTo>
                    <a:lnTo>
                      <a:pt x="246824" y="225653"/>
                    </a:lnTo>
                    <a:lnTo>
                      <a:pt x="243890" y="235483"/>
                    </a:lnTo>
                    <a:lnTo>
                      <a:pt x="267271" y="261835"/>
                    </a:lnTo>
                    <a:lnTo>
                      <a:pt x="278447" y="223126"/>
                    </a:lnTo>
                    <a:lnTo>
                      <a:pt x="284924" y="198437"/>
                    </a:lnTo>
                    <a:lnTo>
                      <a:pt x="289179" y="177177"/>
                    </a:lnTo>
                    <a:lnTo>
                      <a:pt x="293700" y="148742"/>
                    </a:lnTo>
                    <a:lnTo>
                      <a:pt x="299008" y="85229"/>
                    </a:lnTo>
                    <a:close/>
                  </a:path>
                </a:pathLst>
              </a:custGeom>
              <a:solidFill>
                <a:srgbClr val="6C9191"/>
              </a:solidFill>
            </p:spPr>
            <p:txBody>
              <a:bodyPr wrap="square" lIns="0" tIns="0" rIns="0" bIns="0" rtlCol="0"/>
              <a:lstStyle/>
              <a:p>
                <a:endParaRPr/>
              </a:p>
            </p:txBody>
          </p:sp>
          <p:pic>
            <p:nvPicPr>
              <p:cNvPr id="443" name="object 108">
                <a:extLst>
                  <a:ext uri="{FF2B5EF4-FFF2-40B4-BE49-F238E27FC236}">
                    <a16:creationId xmlns:a16="http://schemas.microsoft.com/office/drawing/2014/main" id="{69389C9C-1883-DF29-28F6-5F18CC6DE212}"/>
                  </a:ext>
                </a:extLst>
              </p:cNvPr>
              <p:cNvPicPr/>
              <p:nvPr/>
            </p:nvPicPr>
            <p:blipFill>
              <a:blip r:embed="rId38" cstate="print"/>
              <a:stretch>
                <a:fillRect/>
              </a:stretch>
            </p:blipFill>
            <p:spPr>
              <a:xfrm>
                <a:off x="1057058" y="4547044"/>
                <a:ext cx="726454" cy="735673"/>
              </a:xfrm>
              <a:prstGeom prst="rect">
                <a:avLst/>
              </a:prstGeom>
            </p:spPr>
          </p:pic>
          <p:pic>
            <p:nvPicPr>
              <p:cNvPr id="444" name="object 109">
                <a:extLst>
                  <a:ext uri="{FF2B5EF4-FFF2-40B4-BE49-F238E27FC236}">
                    <a16:creationId xmlns:a16="http://schemas.microsoft.com/office/drawing/2014/main" id="{A4ED3A52-2579-F87C-7E5F-0D6152355F5B}"/>
                  </a:ext>
                </a:extLst>
              </p:cNvPr>
              <p:cNvPicPr/>
              <p:nvPr/>
            </p:nvPicPr>
            <p:blipFill>
              <a:blip r:embed="rId39" cstate="print"/>
              <a:stretch>
                <a:fillRect/>
              </a:stretch>
            </p:blipFill>
            <p:spPr>
              <a:xfrm>
                <a:off x="1289512" y="4799449"/>
                <a:ext cx="164871" cy="164871"/>
              </a:xfrm>
              <a:prstGeom prst="rect">
                <a:avLst/>
              </a:prstGeom>
            </p:spPr>
          </p:pic>
          <p:pic>
            <p:nvPicPr>
              <p:cNvPr id="445" name="object 110">
                <a:extLst>
                  <a:ext uri="{FF2B5EF4-FFF2-40B4-BE49-F238E27FC236}">
                    <a16:creationId xmlns:a16="http://schemas.microsoft.com/office/drawing/2014/main" id="{AE64C2DE-F7DE-D33D-34CF-0A79C1D53D51}"/>
                  </a:ext>
                </a:extLst>
              </p:cNvPr>
              <p:cNvPicPr/>
              <p:nvPr/>
            </p:nvPicPr>
            <p:blipFill>
              <a:blip r:embed="rId40" cstate="print"/>
              <a:stretch>
                <a:fillRect/>
              </a:stretch>
            </p:blipFill>
            <p:spPr>
              <a:xfrm>
                <a:off x="1520359" y="4746873"/>
                <a:ext cx="149155" cy="160585"/>
              </a:xfrm>
              <a:prstGeom prst="rect">
                <a:avLst/>
              </a:prstGeom>
            </p:spPr>
          </p:pic>
          <p:sp>
            <p:nvSpPr>
              <p:cNvPr id="446" name="object 111">
                <a:extLst>
                  <a:ext uri="{FF2B5EF4-FFF2-40B4-BE49-F238E27FC236}">
                    <a16:creationId xmlns:a16="http://schemas.microsoft.com/office/drawing/2014/main" id="{C5578DF2-473C-6D77-8576-CA68ACC846D3}"/>
                  </a:ext>
                </a:extLst>
              </p:cNvPr>
              <p:cNvSpPr/>
              <p:nvPr/>
            </p:nvSpPr>
            <p:spPr>
              <a:xfrm>
                <a:off x="1376357" y="4958086"/>
                <a:ext cx="281305" cy="116205"/>
              </a:xfrm>
              <a:custGeom>
                <a:avLst/>
                <a:gdLst/>
                <a:ahLst/>
                <a:cxnLst/>
                <a:rect l="l" t="t" r="r" b="b"/>
                <a:pathLst>
                  <a:path w="281305" h="116204">
                    <a:moveTo>
                      <a:pt x="208253" y="117"/>
                    </a:moveTo>
                    <a:lnTo>
                      <a:pt x="203873" y="0"/>
                    </a:lnTo>
                    <a:lnTo>
                      <a:pt x="189251" y="13226"/>
                    </a:lnTo>
                    <a:lnTo>
                      <a:pt x="179003" y="20566"/>
                    </a:lnTo>
                    <a:lnTo>
                      <a:pt x="168293" y="24654"/>
                    </a:lnTo>
                    <a:lnTo>
                      <a:pt x="152285" y="28130"/>
                    </a:lnTo>
                    <a:lnTo>
                      <a:pt x="127321" y="28581"/>
                    </a:lnTo>
                    <a:lnTo>
                      <a:pt x="98763" y="24298"/>
                    </a:lnTo>
                    <a:lnTo>
                      <a:pt x="75274" y="19000"/>
                    </a:lnTo>
                    <a:lnTo>
                      <a:pt x="65519" y="16408"/>
                    </a:lnTo>
                    <a:lnTo>
                      <a:pt x="49259" y="21017"/>
                    </a:lnTo>
                    <a:lnTo>
                      <a:pt x="21615" y="48056"/>
                    </a:lnTo>
                    <a:lnTo>
                      <a:pt x="4730" y="90965"/>
                    </a:lnTo>
                    <a:lnTo>
                      <a:pt x="0" y="115633"/>
                    </a:lnTo>
                    <a:lnTo>
                      <a:pt x="31755" y="102869"/>
                    </a:lnTo>
                    <a:lnTo>
                      <a:pt x="66890" y="87494"/>
                    </a:lnTo>
                    <a:lnTo>
                      <a:pt x="108201" y="64611"/>
                    </a:lnTo>
                    <a:lnTo>
                      <a:pt x="137845" y="37249"/>
                    </a:lnTo>
                    <a:lnTo>
                      <a:pt x="152546" y="45138"/>
                    </a:lnTo>
                    <a:lnTo>
                      <a:pt x="164204" y="49737"/>
                    </a:lnTo>
                    <a:lnTo>
                      <a:pt x="178900" y="52820"/>
                    </a:lnTo>
                    <a:lnTo>
                      <a:pt x="202717" y="56159"/>
                    </a:lnTo>
                    <a:lnTo>
                      <a:pt x="232067" y="58441"/>
                    </a:lnTo>
                    <a:lnTo>
                      <a:pt x="257111" y="58188"/>
                    </a:lnTo>
                    <a:lnTo>
                      <a:pt x="274554" y="56920"/>
                    </a:lnTo>
                    <a:lnTo>
                      <a:pt x="281101" y="56159"/>
                    </a:lnTo>
                    <a:lnTo>
                      <a:pt x="276072" y="38760"/>
                    </a:lnTo>
                    <a:lnTo>
                      <a:pt x="234825" y="5197"/>
                    </a:lnTo>
                    <a:lnTo>
                      <a:pt x="219511" y="1390"/>
                    </a:lnTo>
                    <a:lnTo>
                      <a:pt x="208253" y="117"/>
                    </a:lnTo>
                    <a:close/>
                  </a:path>
                </a:pathLst>
              </a:custGeom>
              <a:solidFill>
                <a:srgbClr val="B3B2B2"/>
              </a:solidFill>
            </p:spPr>
            <p:txBody>
              <a:bodyPr wrap="square" lIns="0" tIns="0" rIns="0" bIns="0" rtlCol="0"/>
              <a:lstStyle/>
              <a:p>
                <a:endParaRPr/>
              </a:p>
            </p:txBody>
          </p:sp>
          <p:pic>
            <p:nvPicPr>
              <p:cNvPr id="447" name="object 112">
                <a:extLst>
                  <a:ext uri="{FF2B5EF4-FFF2-40B4-BE49-F238E27FC236}">
                    <a16:creationId xmlns:a16="http://schemas.microsoft.com/office/drawing/2014/main" id="{DA3743E1-6CB6-231A-7EB1-902EDAF63492}"/>
                  </a:ext>
                </a:extLst>
              </p:cNvPr>
              <p:cNvPicPr/>
              <p:nvPr/>
            </p:nvPicPr>
            <p:blipFill>
              <a:blip r:embed="rId41" cstate="print"/>
              <a:stretch>
                <a:fillRect/>
              </a:stretch>
            </p:blipFill>
            <p:spPr>
              <a:xfrm>
                <a:off x="1433264" y="5050811"/>
                <a:ext cx="107610" cy="105012"/>
              </a:xfrm>
              <a:prstGeom prst="rect">
                <a:avLst/>
              </a:prstGeom>
            </p:spPr>
          </p:pic>
          <p:sp>
            <p:nvSpPr>
              <p:cNvPr id="448" name="object 113">
                <a:extLst>
                  <a:ext uri="{FF2B5EF4-FFF2-40B4-BE49-F238E27FC236}">
                    <a16:creationId xmlns:a16="http://schemas.microsoft.com/office/drawing/2014/main" id="{CCDB4323-6704-C579-DB13-D7A40D62C288}"/>
                  </a:ext>
                </a:extLst>
              </p:cNvPr>
              <p:cNvSpPr/>
              <p:nvPr/>
            </p:nvSpPr>
            <p:spPr>
              <a:xfrm>
                <a:off x="1456529" y="4850131"/>
                <a:ext cx="64769" cy="15875"/>
              </a:xfrm>
              <a:custGeom>
                <a:avLst/>
                <a:gdLst/>
                <a:ahLst/>
                <a:cxnLst/>
                <a:rect l="l" t="t" r="r" b="b"/>
                <a:pathLst>
                  <a:path w="64769" h="15875">
                    <a:moveTo>
                      <a:pt x="0" y="15279"/>
                    </a:moveTo>
                    <a:lnTo>
                      <a:pt x="35687" y="674"/>
                    </a:lnTo>
                    <a:lnTo>
                      <a:pt x="46456" y="0"/>
                    </a:lnTo>
                    <a:lnTo>
                      <a:pt x="55660" y="707"/>
                    </a:lnTo>
                    <a:lnTo>
                      <a:pt x="62079" y="1837"/>
                    </a:lnTo>
                    <a:lnTo>
                      <a:pt x="64490" y="2427"/>
                    </a:lnTo>
                  </a:path>
                </a:pathLst>
              </a:custGeom>
              <a:ln w="21107">
                <a:solidFill>
                  <a:srgbClr val="68412A"/>
                </a:solidFill>
              </a:ln>
            </p:spPr>
            <p:txBody>
              <a:bodyPr wrap="square" lIns="0" tIns="0" rIns="0" bIns="0" rtlCol="0"/>
              <a:lstStyle/>
              <a:p>
                <a:endParaRPr/>
              </a:p>
            </p:txBody>
          </p:sp>
          <p:sp>
            <p:nvSpPr>
              <p:cNvPr id="449" name="object 114">
                <a:extLst>
                  <a:ext uri="{FF2B5EF4-FFF2-40B4-BE49-F238E27FC236}">
                    <a16:creationId xmlns:a16="http://schemas.microsoft.com/office/drawing/2014/main" id="{43342DE9-812D-AE03-7F9F-DBB54841DB10}"/>
                  </a:ext>
                </a:extLst>
              </p:cNvPr>
              <p:cNvSpPr/>
              <p:nvPr/>
            </p:nvSpPr>
            <p:spPr>
              <a:xfrm>
                <a:off x="1113580" y="4903775"/>
                <a:ext cx="174625" cy="635"/>
              </a:xfrm>
              <a:custGeom>
                <a:avLst/>
                <a:gdLst/>
                <a:ahLst/>
                <a:cxnLst/>
                <a:rect l="l" t="t" r="r" b="b"/>
                <a:pathLst>
                  <a:path w="174625" h="635">
                    <a:moveTo>
                      <a:pt x="0" y="368"/>
                    </a:moveTo>
                    <a:lnTo>
                      <a:pt x="174510" y="0"/>
                    </a:lnTo>
                  </a:path>
                </a:pathLst>
              </a:custGeom>
              <a:ln w="21107">
                <a:solidFill>
                  <a:srgbClr val="68412A"/>
                </a:solidFill>
              </a:ln>
            </p:spPr>
            <p:txBody>
              <a:bodyPr wrap="square" lIns="0" tIns="0" rIns="0" bIns="0" rtlCol="0"/>
              <a:lstStyle/>
              <a:p>
                <a:endParaRPr/>
              </a:p>
            </p:txBody>
          </p:sp>
          <p:sp>
            <p:nvSpPr>
              <p:cNvPr id="450" name="object 115">
                <a:extLst>
                  <a:ext uri="{FF2B5EF4-FFF2-40B4-BE49-F238E27FC236}">
                    <a16:creationId xmlns:a16="http://schemas.microsoft.com/office/drawing/2014/main" id="{30784323-78B9-E9D1-7070-97B34190320E}"/>
                  </a:ext>
                </a:extLst>
              </p:cNvPr>
              <p:cNvSpPr/>
              <p:nvPr/>
            </p:nvSpPr>
            <p:spPr>
              <a:xfrm>
                <a:off x="1671135" y="4768136"/>
                <a:ext cx="33020" cy="38735"/>
              </a:xfrm>
              <a:custGeom>
                <a:avLst/>
                <a:gdLst/>
                <a:ahLst/>
                <a:cxnLst/>
                <a:rect l="l" t="t" r="r" b="b"/>
                <a:pathLst>
                  <a:path w="33019" h="38735">
                    <a:moveTo>
                      <a:pt x="0" y="38125"/>
                    </a:moveTo>
                    <a:lnTo>
                      <a:pt x="32791" y="0"/>
                    </a:lnTo>
                  </a:path>
                </a:pathLst>
              </a:custGeom>
              <a:ln w="21107">
                <a:solidFill>
                  <a:srgbClr val="68412A"/>
                </a:solidFill>
              </a:ln>
            </p:spPr>
            <p:txBody>
              <a:bodyPr wrap="square" lIns="0" tIns="0" rIns="0" bIns="0" rtlCol="0"/>
              <a:lstStyle/>
              <a:p>
                <a:endParaRPr/>
              </a:p>
            </p:txBody>
          </p:sp>
          <p:sp>
            <p:nvSpPr>
              <p:cNvPr id="451" name="object 116">
                <a:extLst>
                  <a:ext uri="{FF2B5EF4-FFF2-40B4-BE49-F238E27FC236}">
                    <a16:creationId xmlns:a16="http://schemas.microsoft.com/office/drawing/2014/main" id="{CCB41DB9-EEAC-26D6-3D9F-A111208274A0}"/>
                  </a:ext>
                </a:extLst>
              </p:cNvPr>
              <p:cNvSpPr/>
              <p:nvPr/>
            </p:nvSpPr>
            <p:spPr>
              <a:xfrm>
                <a:off x="990679" y="4707370"/>
                <a:ext cx="218440" cy="233045"/>
              </a:xfrm>
              <a:custGeom>
                <a:avLst/>
                <a:gdLst/>
                <a:ahLst/>
                <a:cxnLst/>
                <a:rect l="l" t="t" r="r" b="b"/>
                <a:pathLst>
                  <a:path w="218440" h="233045">
                    <a:moveTo>
                      <a:pt x="130081" y="0"/>
                    </a:moveTo>
                    <a:lnTo>
                      <a:pt x="76568" y="10933"/>
                    </a:lnTo>
                    <a:lnTo>
                      <a:pt x="38704" y="48298"/>
                    </a:lnTo>
                    <a:lnTo>
                      <a:pt x="16673" y="79714"/>
                    </a:lnTo>
                    <a:lnTo>
                      <a:pt x="0" y="130617"/>
                    </a:lnTo>
                    <a:lnTo>
                      <a:pt x="2928" y="145453"/>
                    </a:lnTo>
                    <a:lnTo>
                      <a:pt x="9015" y="154531"/>
                    </a:lnTo>
                    <a:lnTo>
                      <a:pt x="15100" y="161328"/>
                    </a:lnTo>
                    <a:lnTo>
                      <a:pt x="21183" y="165591"/>
                    </a:lnTo>
                    <a:lnTo>
                      <a:pt x="27262" y="167068"/>
                    </a:lnTo>
                    <a:lnTo>
                      <a:pt x="37865" y="159045"/>
                    </a:lnTo>
                    <a:lnTo>
                      <a:pt x="53279" y="141395"/>
                    </a:lnTo>
                    <a:lnTo>
                      <a:pt x="67172" y="123745"/>
                    </a:lnTo>
                    <a:lnTo>
                      <a:pt x="73210" y="115722"/>
                    </a:lnTo>
                    <a:lnTo>
                      <a:pt x="51464" y="147139"/>
                    </a:lnTo>
                    <a:lnTo>
                      <a:pt x="41119" y="164369"/>
                    </a:lnTo>
                    <a:lnTo>
                      <a:pt x="39386" y="173493"/>
                    </a:lnTo>
                    <a:lnTo>
                      <a:pt x="43480" y="180594"/>
                    </a:lnTo>
                    <a:lnTo>
                      <a:pt x="52140" y="188953"/>
                    </a:lnTo>
                    <a:lnTo>
                      <a:pt x="64092" y="196807"/>
                    </a:lnTo>
                    <a:lnTo>
                      <a:pt x="76548" y="202634"/>
                    </a:lnTo>
                    <a:lnTo>
                      <a:pt x="86723" y="204914"/>
                    </a:lnTo>
                    <a:lnTo>
                      <a:pt x="96356" y="199001"/>
                    </a:lnTo>
                    <a:lnTo>
                      <a:pt x="106999" y="185991"/>
                    </a:lnTo>
                    <a:lnTo>
                      <a:pt x="115612" y="172981"/>
                    </a:lnTo>
                    <a:lnTo>
                      <a:pt x="119159" y="167068"/>
                    </a:lnTo>
                    <a:lnTo>
                      <a:pt x="108430" y="192160"/>
                    </a:lnTo>
                    <a:lnTo>
                      <a:pt x="104290" y="205593"/>
                    </a:lnTo>
                    <a:lnTo>
                      <a:pt x="106232" y="211931"/>
                    </a:lnTo>
                    <a:lnTo>
                      <a:pt x="113749" y="215734"/>
                    </a:lnTo>
                    <a:lnTo>
                      <a:pt x="128469" y="221368"/>
                    </a:lnTo>
                    <a:lnTo>
                      <a:pt x="148678" y="228095"/>
                    </a:lnTo>
                    <a:lnTo>
                      <a:pt x="168886" y="232797"/>
                    </a:lnTo>
                    <a:lnTo>
                      <a:pt x="183599" y="232359"/>
                    </a:lnTo>
                    <a:lnTo>
                      <a:pt x="195236" y="212263"/>
                    </a:lnTo>
                    <a:lnTo>
                      <a:pt x="207383" y="172594"/>
                    </a:lnTo>
                    <a:lnTo>
                      <a:pt x="216296" y="132109"/>
                    </a:lnTo>
                    <a:lnTo>
                      <a:pt x="218232" y="109562"/>
                    </a:lnTo>
                    <a:lnTo>
                      <a:pt x="209109" y="102147"/>
                    </a:lnTo>
                    <a:lnTo>
                      <a:pt x="191198" y="93213"/>
                    </a:lnTo>
                    <a:lnTo>
                      <a:pt x="170313" y="80728"/>
                    </a:lnTo>
                    <a:lnTo>
                      <a:pt x="152268" y="62661"/>
                    </a:lnTo>
                    <a:lnTo>
                      <a:pt x="139018" y="38517"/>
                    </a:lnTo>
                    <a:lnTo>
                      <a:pt x="132478" y="18572"/>
                    </a:lnTo>
                    <a:lnTo>
                      <a:pt x="130286" y="5006"/>
                    </a:lnTo>
                    <a:lnTo>
                      <a:pt x="130081" y="0"/>
                    </a:lnTo>
                    <a:close/>
                  </a:path>
                </a:pathLst>
              </a:custGeom>
              <a:solidFill>
                <a:srgbClr val="B3B2B2"/>
              </a:solidFill>
            </p:spPr>
            <p:txBody>
              <a:bodyPr wrap="square" lIns="0" tIns="0" rIns="0" bIns="0" rtlCol="0"/>
              <a:lstStyle/>
              <a:p>
                <a:endParaRPr/>
              </a:p>
            </p:txBody>
          </p:sp>
          <p:sp>
            <p:nvSpPr>
              <p:cNvPr id="452" name="object 117">
                <a:extLst>
                  <a:ext uri="{FF2B5EF4-FFF2-40B4-BE49-F238E27FC236}">
                    <a16:creationId xmlns:a16="http://schemas.microsoft.com/office/drawing/2014/main" id="{F40F0B65-70B7-BA4B-CF46-160D9CB50977}"/>
                  </a:ext>
                </a:extLst>
              </p:cNvPr>
              <p:cNvSpPr/>
              <p:nvPr/>
            </p:nvSpPr>
            <p:spPr>
              <a:xfrm>
                <a:off x="1289512" y="4799449"/>
                <a:ext cx="165100" cy="165100"/>
              </a:xfrm>
              <a:custGeom>
                <a:avLst/>
                <a:gdLst/>
                <a:ahLst/>
                <a:cxnLst/>
                <a:rect l="l" t="t" r="r" b="b"/>
                <a:pathLst>
                  <a:path w="165100" h="165100">
                    <a:moveTo>
                      <a:pt x="164871" y="82435"/>
                    </a:moveTo>
                    <a:lnTo>
                      <a:pt x="158393" y="114524"/>
                    </a:lnTo>
                    <a:lnTo>
                      <a:pt x="140727" y="140727"/>
                    </a:lnTo>
                    <a:lnTo>
                      <a:pt x="114524" y="158393"/>
                    </a:lnTo>
                    <a:lnTo>
                      <a:pt x="82435" y="164871"/>
                    </a:lnTo>
                    <a:lnTo>
                      <a:pt x="50342" y="158393"/>
                    </a:lnTo>
                    <a:lnTo>
                      <a:pt x="24139" y="140727"/>
                    </a:lnTo>
                    <a:lnTo>
                      <a:pt x="6476" y="114524"/>
                    </a:lnTo>
                    <a:lnTo>
                      <a:pt x="0" y="82435"/>
                    </a:lnTo>
                    <a:lnTo>
                      <a:pt x="6476" y="50347"/>
                    </a:lnTo>
                    <a:lnTo>
                      <a:pt x="24139" y="24144"/>
                    </a:lnTo>
                    <a:lnTo>
                      <a:pt x="50342" y="6477"/>
                    </a:lnTo>
                    <a:lnTo>
                      <a:pt x="82435" y="0"/>
                    </a:lnTo>
                    <a:lnTo>
                      <a:pt x="114524" y="6477"/>
                    </a:lnTo>
                    <a:lnTo>
                      <a:pt x="140727" y="24144"/>
                    </a:lnTo>
                    <a:lnTo>
                      <a:pt x="158393" y="50347"/>
                    </a:lnTo>
                    <a:lnTo>
                      <a:pt x="164871" y="82435"/>
                    </a:lnTo>
                    <a:close/>
                  </a:path>
                </a:pathLst>
              </a:custGeom>
              <a:ln w="14071">
                <a:solidFill>
                  <a:srgbClr val="68412A"/>
                </a:solidFill>
              </a:ln>
            </p:spPr>
            <p:txBody>
              <a:bodyPr wrap="square" lIns="0" tIns="0" rIns="0" bIns="0" rtlCol="0"/>
              <a:lstStyle/>
              <a:p>
                <a:endParaRPr/>
              </a:p>
            </p:txBody>
          </p:sp>
          <p:sp>
            <p:nvSpPr>
              <p:cNvPr id="453" name="object 118">
                <a:extLst>
                  <a:ext uri="{FF2B5EF4-FFF2-40B4-BE49-F238E27FC236}">
                    <a16:creationId xmlns:a16="http://schemas.microsoft.com/office/drawing/2014/main" id="{4E1E660A-4689-0637-184E-6339E41799D5}"/>
                  </a:ext>
                </a:extLst>
              </p:cNvPr>
              <p:cNvSpPr/>
              <p:nvPr/>
            </p:nvSpPr>
            <p:spPr>
              <a:xfrm>
                <a:off x="1520358" y="4746874"/>
                <a:ext cx="149225" cy="160655"/>
              </a:xfrm>
              <a:custGeom>
                <a:avLst/>
                <a:gdLst/>
                <a:ahLst/>
                <a:cxnLst/>
                <a:rect l="l" t="t" r="r" b="b"/>
                <a:pathLst>
                  <a:path w="149225" h="160654">
                    <a:moveTo>
                      <a:pt x="7986" y="115239"/>
                    </a:moveTo>
                    <a:lnTo>
                      <a:pt x="5154" y="109422"/>
                    </a:lnTo>
                    <a:lnTo>
                      <a:pt x="2906" y="103148"/>
                    </a:lnTo>
                    <a:lnTo>
                      <a:pt x="1382" y="96532"/>
                    </a:lnTo>
                    <a:lnTo>
                      <a:pt x="0" y="64357"/>
                    </a:lnTo>
                    <a:lnTo>
                      <a:pt x="9860" y="35543"/>
                    </a:lnTo>
                    <a:lnTo>
                      <a:pt x="29201" y="13182"/>
                    </a:lnTo>
                    <a:lnTo>
                      <a:pt x="56258" y="367"/>
                    </a:lnTo>
                    <a:lnTo>
                      <a:pt x="86188" y="0"/>
                    </a:lnTo>
                    <a:lnTo>
                      <a:pt x="113380" y="11599"/>
                    </a:lnTo>
                    <a:lnTo>
                      <a:pt x="134890" y="33159"/>
                    </a:lnTo>
                    <a:lnTo>
                      <a:pt x="147775" y="62673"/>
                    </a:lnTo>
                    <a:lnTo>
                      <a:pt x="149162" y="94846"/>
                    </a:lnTo>
                    <a:lnTo>
                      <a:pt x="139302" y="123657"/>
                    </a:lnTo>
                    <a:lnTo>
                      <a:pt x="119962" y="146018"/>
                    </a:lnTo>
                    <a:lnTo>
                      <a:pt x="92911" y="158838"/>
                    </a:lnTo>
                    <a:lnTo>
                      <a:pt x="86474" y="160015"/>
                    </a:lnTo>
                    <a:lnTo>
                      <a:pt x="80058" y="160584"/>
                    </a:lnTo>
                    <a:lnTo>
                      <a:pt x="73690" y="160563"/>
                    </a:lnTo>
                    <a:lnTo>
                      <a:pt x="67396" y="159968"/>
                    </a:lnTo>
                  </a:path>
                </a:pathLst>
              </a:custGeom>
              <a:ln w="13335">
                <a:solidFill>
                  <a:srgbClr val="68412A"/>
                </a:solidFill>
              </a:ln>
            </p:spPr>
            <p:txBody>
              <a:bodyPr wrap="square" lIns="0" tIns="0" rIns="0" bIns="0" rtlCol="0"/>
              <a:lstStyle/>
              <a:p>
                <a:endParaRPr/>
              </a:p>
            </p:txBody>
          </p:sp>
          <p:sp>
            <p:nvSpPr>
              <p:cNvPr id="454" name="object 119">
                <a:extLst>
                  <a:ext uri="{FF2B5EF4-FFF2-40B4-BE49-F238E27FC236}">
                    <a16:creationId xmlns:a16="http://schemas.microsoft.com/office/drawing/2014/main" id="{B43705B1-9E8D-8155-99D2-FA875014C5FF}"/>
                  </a:ext>
                </a:extLst>
              </p:cNvPr>
              <p:cNvSpPr/>
              <p:nvPr/>
            </p:nvSpPr>
            <p:spPr>
              <a:xfrm>
                <a:off x="1372603" y="4836070"/>
                <a:ext cx="272415" cy="108585"/>
              </a:xfrm>
              <a:custGeom>
                <a:avLst/>
                <a:gdLst/>
                <a:ahLst/>
                <a:cxnLst/>
                <a:rect l="l" t="t" r="r" b="b"/>
                <a:pathLst>
                  <a:path w="272414" h="108585">
                    <a:moveTo>
                      <a:pt x="62166" y="77292"/>
                    </a:moveTo>
                    <a:lnTo>
                      <a:pt x="59728" y="65189"/>
                    </a:lnTo>
                    <a:lnTo>
                      <a:pt x="53060" y="55308"/>
                    </a:lnTo>
                    <a:lnTo>
                      <a:pt x="43180" y="48641"/>
                    </a:lnTo>
                    <a:lnTo>
                      <a:pt x="31076" y="46202"/>
                    </a:lnTo>
                    <a:lnTo>
                      <a:pt x="18986" y="48641"/>
                    </a:lnTo>
                    <a:lnTo>
                      <a:pt x="9105" y="55308"/>
                    </a:lnTo>
                    <a:lnTo>
                      <a:pt x="2451" y="65189"/>
                    </a:lnTo>
                    <a:lnTo>
                      <a:pt x="0" y="77292"/>
                    </a:lnTo>
                    <a:lnTo>
                      <a:pt x="2451" y="89395"/>
                    </a:lnTo>
                    <a:lnTo>
                      <a:pt x="9105" y="99275"/>
                    </a:lnTo>
                    <a:lnTo>
                      <a:pt x="18986" y="105930"/>
                    </a:lnTo>
                    <a:lnTo>
                      <a:pt x="31076" y="108381"/>
                    </a:lnTo>
                    <a:lnTo>
                      <a:pt x="43180" y="105930"/>
                    </a:lnTo>
                    <a:lnTo>
                      <a:pt x="53060" y="99275"/>
                    </a:lnTo>
                    <a:lnTo>
                      <a:pt x="59728" y="89395"/>
                    </a:lnTo>
                    <a:lnTo>
                      <a:pt x="62166" y="77292"/>
                    </a:lnTo>
                    <a:close/>
                  </a:path>
                  <a:path w="272414" h="108585">
                    <a:moveTo>
                      <a:pt x="272211" y="25387"/>
                    </a:moveTo>
                    <a:lnTo>
                      <a:pt x="268401" y="14274"/>
                    </a:lnTo>
                    <a:lnTo>
                      <a:pt x="261112" y="5791"/>
                    </a:lnTo>
                    <a:lnTo>
                      <a:pt x="251371" y="762"/>
                    </a:lnTo>
                    <a:lnTo>
                      <a:pt x="240207" y="0"/>
                    </a:lnTo>
                    <a:lnTo>
                      <a:pt x="229717" y="3848"/>
                    </a:lnTo>
                    <a:lnTo>
                      <a:pt x="221767" y="11404"/>
                    </a:lnTo>
                    <a:lnTo>
                      <a:pt x="217144" y="21577"/>
                    </a:lnTo>
                    <a:lnTo>
                      <a:pt x="216573" y="33324"/>
                    </a:lnTo>
                    <a:lnTo>
                      <a:pt x="220395" y="44437"/>
                    </a:lnTo>
                    <a:lnTo>
                      <a:pt x="227698" y="52908"/>
                    </a:lnTo>
                    <a:lnTo>
                      <a:pt x="237439" y="57937"/>
                    </a:lnTo>
                    <a:lnTo>
                      <a:pt x="248589" y="58712"/>
                    </a:lnTo>
                    <a:lnTo>
                      <a:pt x="259092" y="54851"/>
                    </a:lnTo>
                    <a:lnTo>
                      <a:pt x="267030" y="47294"/>
                    </a:lnTo>
                    <a:lnTo>
                      <a:pt x="271665" y="37122"/>
                    </a:lnTo>
                    <a:lnTo>
                      <a:pt x="272211" y="25387"/>
                    </a:lnTo>
                    <a:close/>
                  </a:path>
                </a:pathLst>
              </a:custGeom>
              <a:solidFill>
                <a:srgbClr val="000000"/>
              </a:solidFill>
            </p:spPr>
            <p:txBody>
              <a:bodyPr wrap="square" lIns="0" tIns="0" rIns="0" bIns="0" rtlCol="0"/>
              <a:lstStyle/>
              <a:p>
                <a:endParaRPr/>
              </a:p>
            </p:txBody>
          </p:sp>
          <p:sp>
            <p:nvSpPr>
              <p:cNvPr id="455" name="object 120">
                <a:extLst>
                  <a:ext uri="{FF2B5EF4-FFF2-40B4-BE49-F238E27FC236}">
                    <a16:creationId xmlns:a16="http://schemas.microsoft.com/office/drawing/2014/main" id="{BC7ED85C-00F2-56F5-0ED3-456FF3AE17CD}"/>
                  </a:ext>
                </a:extLst>
              </p:cNvPr>
              <p:cNvSpPr/>
              <p:nvPr/>
            </p:nvSpPr>
            <p:spPr>
              <a:xfrm>
                <a:off x="1427800" y="4846638"/>
                <a:ext cx="169545" cy="147955"/>
              </a:xfrm>
              <a:custGeom>
                <a:avLst/>
                <a:gdLst/>
                <a:ahLst/>
                <a:cxnLst/>
                <a:rect l="l" t="t" r="r" b="b"/>
                <a:pathLst>
                  <a:path w="169544" h="147954">
                    <a:moveTo>
                      <a:pt x="86983" y="0"/>
                    </a:moveTo>
                    <a:lnTo>
                      <a:pt x="66988" y="6487"/>
                    </a:lnTo>
                    <a:lnTo>
                      <a:pt x="38557" y="25090"/>
                    </a:lnTo>
                    <a:lnTo>
                      <a:pt x="47724" y="24308"/>
                    </a:lnTo>
                    <a:lnTo>
                      <a:pt x="69365" y="23263"/>
                    </a:lnTo>
                    <a:lnTo>
                      <a:pt x="114909" y="28189"/>
                    </a:lnTo>
                    <a:lnTo>
                      <a:pt x="149535" y="64631"/>
                    </a:lnTo>
                    <a:lnTo>
                      <a:pt x="151257" y="82126"/>
                    </a:lnTo>
                    <a:lnTo>
                      <a:pt x="148142" y="100432"/>
                    </a:lnTo>
                    <a:lnTo>
                      <a:pt x="137774" y="115985"/>
                    </a:lnTo>
                    <a:lnTo>
                      <a:pt x="118611" y="127797"/>
                    </a:lnTo>
                    <a:lnTo>
                      <a:pt x="89115" y="134881"/>
                    </a:lnTo>
                    <a:lnTo>
                      <a:pt x="71042" y="136693"/>
                    </a:lnTo>
                    <a:lnTo>
                      <a:pt x="55735" y="135466"/>
                    </a:lnTo>
                    <a:lnTo>
                      <a:pt x="34839" y="129552"/>
                    </a:lnTo>
                    <a:lnTo>
                      <a:pt x="0" y="117305"/>
                    </a:lnTo>
                    <a:lnTo>
                      <a:pt x="6412" y="122067"/>
                    </a:lnTo>
                    <a:lnTo>
                      <a:pt x="24917" y="132545"/>
                    </a:lnTo>
                    <a:lnTo>
                      <a:pt x="54413" y="143022"/>
                    </a:lnTo>
                    <a:lnTo>
                      <a:pt x="93802" y="147785"/>
                    </a:lnTo>
                    <a:lnTo>
                      <a:pt x="121033" y="143351"/>
                    </a:lnTo>
                    <a:lnTo>
                      <a:pt x="143640" y="130783"/>
                    </a:lnTo>
                    <a:lnTo>
                      <a:pt x="160089" y="111180"/>
                    </a:lnTo>
                    <a:lnTo>
                      <a:pt x="168846" y="85644"/>
                    </a:lnTo>
                    <a:lnTo>
                      <a:pt x="168922" y="67541"/>
                    </a:lnTo>
                    <a:lnTo>
                      <a:pt x="163844" y="49822"/>
                    </a:lnTo>
                    <a:lnTo>
                      <a:pt x="153939" y="34185"/>
                    </a:lnTo>
                    <a:lnTo>
                      <a:pt x="139534" y="22334"/>
                    </a:lnTo>
                    <a:lnTo>
                      <a:pt x="108010" y="5368"/>
                    </a:lnTo>
                    <a:lnTo>
                      <a:pt x="86983" y="0"/>
                    </a:lnTo>
                    <a:close/>
                  </a:path>
                </a:pathLst>
              </a:custGeom>
              <a:solidFill>
                <a:srgbClr val="E59177"/>
              </a:solidFill>
            </p:spPr>
            <p:txBody>
              <a:bodyPr wrap="square" lIns="0" tIns="0" rIns="0" bIns="0" rtlCol="0"/>
              <a:lstStyle/>
              <a:p>
                <a:endParaRPr/>
              </a:p>
            </p:txBody>
          </p:sp>
          <p:sp>
            <p:nvSpPr>
              <p:cNvPr id="456" name="object 121">
                <a:extLst>
                  <a:ext uri="{FF2B5EF4-FFF2-40B4-BE49-F238E27FC236}">
                    <a16:creationId xmlns:a16="http://schemas.microsoft.com/office/drawing/2014/main" id="{0A436748-A309-B11B-1EE8-D6345EC7EE47}"/>
                  </a:ext>
                </a:extLst>
              </p:cNvPr>
              <p:cNvSpPr/>
              <p:nvPr/>
            </p:nvSpPr>
            <p:spPr>
              <a:xfrm>
                <a:off x="1247025" y="4589576"/>
                <a:ext cx="518795" cy="236854"/>
              </a:xfrm>
              <a:custGeom>
                <a:avLst/>
                <a:gdLst/>
                <a:ahLst/>
                <a:cxnLst/>
                <a:rect l="l" t="t" r="r" b="b"/>
                <a:pathLst>
                  <a:path w="518794" h="236854">
                    <a:moveTo>
                      <a:pt x="173062" y="170573"/>
                    </a:moveTo>
                    <a:lnTo>
                      <a:pt x="161747" y="160362"/>
                    </a:lnTo>
                    <a:lnTo>
                      <a:pt x="129349" y="146685"/>
                    </a:lnTo>
                    <a:lnTo>
                      <a:pt x="83261" y="140995"/>
                    </a:lnTo>
                    <a:lnTo>
                      <a:pt x="30899" y="154774"/>
                    </a:lnTo>
                    <a:lnTo>
                      <a:pt x="12522" y="171018"/>
                    </a:lnTo>
                    <a:lnTo>
                      <a:pt x="3048" y="191389"/>
                    </a:lnTo>
                    <a:lnTo>
                      <a:pt x="0" y="209829"/>
                    </a:lnTo>
                    <a:lnTo>
                      <a:pt x="876" y="220332"/>
                    </a:lnTo>
                    <a:lnTo>
                      <a:pt x="5245" y="226631"/>
                    </a:lnTo>
                    <a:lnTo>
                      <a:pt x="12915" y="232918"/>
                    </a:lnTo>
                    <a:lnTo>
                      <a:pt x="22809" y="236258"/>
                    </a:lnTo>
                    <a:lnTo>
                      <a:pt x="33845" y="233743"/>
                    </a:lnTo>
                    <a:lnTo>
                      <a:pt x="43421" y="224840"/>
                    </a:lnTo>
                    <a:lnTo>
                      <a:pt x="52311" y="212572"/>
                    </a:lnTo>
                    <a:lnTo>
                      <a:pt x="64452" y="199224"/>
                    </a:lnTo>
                    <a:lnTo>
                      <a:pt x="83807" y="187159"/>
                    </a:lnTo>
                    <a:lnTo>
                      <a:pt x="119507" y="176047"/>
                    </a:lnTo>
                    <a:lnTo>
                      <a:pt x="146964" y="173494"/>
                    </a:lnTo>
                    <a:lnTo>
                      <a:pt x="165150" y="173621"/>
                    </a:lnTo>
                    <a:lnTo>
                      <a:pt x="173062" y="170573"/>
                    </a:lnTo>
                    <a:close/>
                  </a:path>
                  <a:path w="518794" h="236854">
                    <a:moveTo>
                      <a:pt x="405853" y="127330"/>
                    </a:moveTo>
                    <a:lnTo>
                      <a:pt x="401320" y="118452"/>
                    </a:lnTo>
                    <a:lnTo>
                      <a:pt x="389966" y="104940"/>
                    </a:lnTo>
                    <a:lnTo>
                      <a:pt x="372910" y="92773"/>
                    </a:lnTo>
                    <a:lnTo>
                      <a:pt x="351282" y="87960"/>
                    </a:lnTo>
                    <a:lnTo>
                      <a:pt x="305638" y="100533"/>
                    </a:lnTo>
                    <a:lnTo>
                      <a:pt x="274243" y="125984"/>
                    </a:lnTo>
                    <a:lnTo>
                      <a:pt x="256946" y="151701"/>
                    </a:lnTo>
                    <a:lnTo>
                      <a:pt x="253606" y="165074"/>
                    </a:lnTo>
                    <a:lnTo>
                      <a:pt x="260972" y="163957"/>
                    </a:lnTo>
                    <a:lnTo>
                      <a:pt x="274396" y="155625"/>
                    </a:lnTo>
                    <a:lnTo>
                      <a:pt x="296011" y="145262"/>
                    </a:lnTo>
                    <a:lnTo>
                      <a:pt x="327977" y="138074"/>
                    </a:lnTo>
                    <a:lnTo>
                      <a:pt x="348284" y="139052"/>
                    </a:lnTo>
                    <a:lnTo>
                      <a:pt x="363867" y="144335"/>
                    </a:lnTo>
                    <a:lnTo>
                      <a:pt x="376504" y="150228"/>
                    </a:lnTo>
                    <a:lnTo>
                      <a:pt x="387997" y="153085"/>
                    </a:lnTo>
                    <a:lnTo>
                      <a:pt x="397421" y="150114"/>
                    </a:lnTo>
                    <a:lnTo>
                      <a:pt x="403110" y="142938"/>
                    </a:lnTo>
                    <a:lnTo>
                      <a:pt x="405701" y="134391"/>
                    </a:lnTo>
                    <a:lnTo>
                      <a:pt x="405853" y="127330"/>
                    </a:lnTo>
                    <a:close/>
                  </a:path>
                  <a:path w="518794" h="236854">
                    <a:moveTo>
                      <a:pt x="518363" y="89535"/>
                    </a:moveTo>
                    <a:lnTo>
                      <a:pt x="484327" y="44056"/>
                    </a:lnTo>
                    <a:lnTo>
                      <a:pt x="435787" y="14998"/>
                    </a:lnTo>
                    <a:lnTo>
                      <a:pt x="380047" y="1917"/>
                    </a:lnTo>
                    <a:lnTo>
                      <a:pt x="343687" y="0"/>
                    </a:lnTo>
                    <a:lnTo>
                      <a:pt x="349199" y="2959"/>
                    </a:lnTo>
                    <a:lnTo>
                      <a:pt x="363143" y="12268"/>
                    </a:lnTo>
                    <a:lnTo>
                      <a:pt x="400646" y="52489"/>
                    </a:lnTo>
                    <a:lnTo>
                      <a:pt x="416547" y="95796"/>
                    </a:lnTo>
                    <a:lnTo>
                      <a:pt x="416687" y="109613"/>
                    </a:lnTo>
                    <a:lnTo>
                      <a:pt x="416445" y="117005"/>
                    </a:lnTo>
                    <a:lnTo>
                      <a:pt x="418871" y="123024"/>
                    </a:lnTo>
                    <a:lnTo>
                      <a:pt x="456526" y="184010"/>
                    </a:lnTo>
                    <a:lnTo>
                      <a:pt x="478002" y="208457"/>
                    </a:lnTo>
                    <a:lnTo>
                      <a:pt x="486460" y="200152"/>
                    </a:lnTo>
                    <a:lnTo>
                      <a:pt x="498221" y="181330"/>
                    </a:lnTo>
                    <a:lnTo>
                      <a:pt x="508673" y="161124"/>
                    </a:lnTo>
                    <a:lnTo>
                      <a:pt x="513181" y="148666"/>
                    </a:lnTo>
                    <a:lnTo>
                      <a:pt x="512584" y="143814"/>
                    </a:lnTo>
                    <a:lnTo>
                      <a:pt x="508406" y="137591"/>
                    </a:lnTo>
                    <a:lnTo>
                      <a:pt x="497052" y="125844"/>
                    </a:lnTo>
                    <a:lnTo>
                      <a:pt x="474967" y="104406"/>
                    </a:lnTo>
                    <a:lnTo>
                      <a:pt x="513181" y="131076"/>
                    </a:lnTo>
                    <a:lnTo>
                      <a:pt x="514464" y="124269"/>
                    </a:lnTo>
                    <a:lnTo>
                      <a:pt x="516915" y="108216"/>
                    </a:lnTo>
                    <a:lnTo>
                      <a:pt x="518363" y="89535"/>
                    </a:lnTo>
                    <a:close/>
                  </a:path>
                </a:pathLst>
              </a:custGeom>
              <a:solidFill>
                <a:srgbClr val="B3B2B2"/>
              </a:solidFill>
            </p:spPr>
            <p:txBody>
              <a:bodyPr wrap="square" lIns="0" tIns="0" rIns="0" bIns="0" rtlCol="0"/>
              <a:lstStyle/>
              <a:p>
                <a:endParaRPr/>
              </a:p>
            </p:txBody>
          </p:sp>
          <p:sp>
            <p:nvSpPr>
              <p:cNvPr id="457" name="object 122">
                <a:extLst>
                  <a:ext uri="{FF2B5EF4-FFF2-40B4-BE49-F238E27FC236}">
                    <a16:creationId xmlns:a16="http://schemas.microsoft.com/office/drawing/2014/main" id="{9111DAF7-97FC-7248-2606-B726991A9AB3}"/>
                  </a:ext>
                </a:extLst>
              </p:cNvPr>
              <p:cNvSpPr/>
              <p:nvPr/>
            </p:nvSpPr>
            <p:spPr>
              <a:xfrm>
                <a:off x="1153453" y="5281596"/>
                <a:ext cx="211454" cy="344805"/>
              </a:xfrm>
              <a:custGeom>
                <a:avLst/>
                <a:gdLst/>
                <a:ahLst/>
                <a:cxnLst/>
                <a:rect l="l" t="t" r="r" b="b"/>
                <a:pathLst>
                  <a:path w="211455" h="344804">
                    <a:moveTo>
                      <a:pt x="66507" y="0"/>
                    </a:moveTo>
                    <a:lnTo>
                      <a:pt x="20275" y="18280"/>
                    </a:lnTo>
                    <a:lnTo>
                      <a:pt x="159" y="79285"/>
                    </a:lnTo>
                    <a:lnTo>
                      <a:pt x="0" y="119684"/>
                    </a:lnTo>
                    <a:lnTo>
                      <a:pt x="13019" y="177498"/>
                    </a:lnTo>
                    <a:lnTo>
                      <a:pt x="38246" y="249822"/>
                    </a:lnTo>
                    <a:lnTo>
                      <a:pt x="62814" y="311595"/>
                    </a:lnTo>
                    <a:lnTo>
                      <a:pt x="88696" y="343589"/>
                    </a:lnTo>
                    <a:lnTo>
                      <a:pt x="100236" y="344803"/>
                    </a:lnTo>
                    <a:lnTo>
                      <a:pt x="114416" y="340736"/>
                    </a:lnTo>
                    <a:lnTo>
                      <a:pt x="137172" y="330733"/>
                    </a:lnTo>
                    <a:lnTo>
                      <a:pt x="165039" y="317266"/>
                    </a:lnTo>
                    <a:lnTo>
                      <a:pt x="188615" y="304788"/>
                    </a:lnTo>
                    <a:lnTo>
                      <a:pt x="211035" y="292036"/>
                    </a:lnTo>
                    <a:lnTo>
                      <a:pt x="197606" y="254267"/>
                    </a:lnTo>
                    <a:lnTo>
                      <a:pt x="189466" y="229587"/>
                    </a:lnTo>
                    <a:lnTo>
                      <a:pt x="183319" y="207111"/>
                    </a:lnTo>
                    <a:lnTo>
                      <a:pt x="166195" y="134247"/>
                    </a:lnTo>
                    <a:lnTo>
                      <a:pt x="156521" y="98140"/>
                    </a:lnTo>
                    <a:lnTo>
                      <a:pt x="144208" y="66646"/>
                    </a:lnTo>
                    <a:lnTo>
                      <a:pt x="126618" y="38772"/>
                    </a:lnTo>
                    <a:lnTo>
                      <a:pt x="107213" y="17847"/>
                    </a:lnTo>
                    <a:lnTo>
                      <a:pt x="87677" y="4835"/>
                    </a:lnTo>
                    <a:lnTo>
                      <a:pt x="66507" y="0"/>
                    </a:lnTo>
                    <a:close/>
                  </a:path>
                </a:pathLst>
              </a:custGeom>
              <a:solidFill>
                <a:srgbClr val="B5D48D"/>
              </a:solidFill>
            </p:spPr>
            <p:txBody>
              <a:bodyPr wrap="square" lIns="0" tIns="0" rIns="0" bIns="0" rtlCol="0"/>
              <a:lstStyle/>
              <a:p>
                <a:endParaRPr/>
              </a:p>
            </p:txBody>
          </p:sp>
          <p:pic>
            <p:nvPicPr>
              <p:cNvPr id="458" name="object 123">
                <a:extLst>
                  <a:ext uri="{FF2B5EF4-FFF2-40B4-BE49-F238E27FC236}">
                    <a16:creationId xmlns:a16="http://schemas.microsoft.com/office/drawing/2014/main" id="{473F1369-EBDB-AA11-259E-EDD1889EF539}"/>
                  </a:ext>
                </a:extLst>
              </p:cNvPr>
              <p:cNvPicPr/>
              <p:nvPr/>
            </p:nvPicPr>
            <p:blipFill>
              <a:blip r:embed="rId42" cstate="print"/>
              <a:stretch>
                <a:fillRect/>
              </a:stretch>
            </p:blipFill>
            <p:spPr>
              <a:xfrm>
                <a:off x="1455954" y="5190550"/>
                <a:ext cx="351732" cy="245903"/>
              </a:xfrm>
              <a:prstGeom prst="rect">
                <a:avLst/>
              </a:prstGeom>
            </p:spPr>
          </p:pic>
          <p:sp>
            <p:nvSpPr>
              <p:cNvPr id="459" name="object 124">
                <a:extLst>
                  <a:ext uri="{FF2B5EF4-FFF2-40B4-BE49-F238E27FC236}">
                    <a16:creationId xmlns:a16="http://schemas.microsoft.com/office/drawing/2014/main" id="{B00C95BF-1CB6-B6AC-C477-42FCD8292159}"/>
                  </a:ext>
                </a:extLst>
              </p:cNvPr>
              <p:cNvSpPr/>
              <p:nvPr/>
            </p:nvSpPr>
            <p:spPr>
              <a:xfrm>
                <a:off x="1488658" y="5354171"/>
                <a:ext cx="139700" cy="532765"/>
              </a:xfrm>
              <a:custGeom>
                <a:avLst/>
                <a:gdLst/>
                <a:ahLst/>
                <a:cxnLst/>
                <a:rect l="l" t="t" r="r" b="b"/>
                <a:pathLst>
                  <a:path w="139700" h="532764">
                    <a:moveTo>
                      <a:pt x="62141" y="0"/>
                    </a:moveTo>
                    <a:lnTo>
                      <a:pt x="0" y="16344"/>
                    </a:lnTo>
                    <a:lnTo>
                      <a:pt x="9499" y="279260"/>
                    </a:lnTo>
                    <a:lnTo>
                      <a:pt x="10185" y="326609"/>
                    </a:lnTo>
                    <a:lnTo>
                      <a:pt x="10109" y="386127"/>
                    </a:lnTo>
                    <a:lnTo>
                      <a:pt x="9499" y="458647"/>
                    </a:lnTo>
                    <a:lnTo>
                      <a:pt x="40585" y="500435"/>
                    </a:lnTo>
                    <a:lnTo>
                      <a:pt x="57543" y="522058"/>
                    </a:lnTo>
                    <a:lnTo>
                      <a:pt x="66310" y="530442"/>
                    </a:lnTo>
                    <a:lnTo>
                      <a:pt x="72821" y="532510"/>
                    </a:lnTo>
                    <a:lnTo>
                      <a:pt x="87399" y="518914"/>
                    </a:lnTo>
                    <a:lnTo>
                      <a:pt x="109912" y="487405"/>
                    </a:lnTo>
                    <a:lnTo>
                      <a:pt x="130586" y="455588"/>
                    </a:lnTo>
                    <a:lnTo>
                      <a:pt x="139649" y="441070"/>
                    </a:lnTo>
                    <a:lnTo>
                      <a:pt x="137953" y="430830"/>
                    </a:lnTo>
                    <a:lnTo>
                      <a:pt x="126978" y="343733"/>
                    </a:lnTo>
                    <a:lnTo>
                      <a:pt x="118327" y="281317"/>
                    </a:lnTo>
                    <a:lnTo>
                      <a:pt x="107988" y="215950"/>
                    </a:lnTo>
                    <a:lnTo>
                      <a:pt x="94357" y="144596"/>
                    </a:lnTo>
                    <a:lnTo>
                      <a:pt x="79316" y="74542"/>
                    </a:lnTo>
                    <a:lnTo>
                      <a:pt x="62141" y="0"/>
                    </a:lnTo>
                    <a:close/>
                  </a:path>
                </a:pathLst>
              </a:custGeom>
              <a:solidFill>
                <a:srgbClr val="009641"/>
              </a:solidFill>
            </p:spPr>
            <p:txBody>
              <a:bodyPr wrap="square" lIns="0" tIns="0" rIns="0" bIns="0" rtlCol="0"/>
              <a:lstStyle/>
              <a:p>
                <a:endParaRPr/>
              </a:p>
            </p:txBody>
          </p:sp>
          <p:sp>
            <p:nvSpPr>
              <p:cNvPr id="460" name="object 125">
                <a:extLst>
                  <a:ext uri="{FF2B5EF4-FFF2-40B4-BE49-F238E27FC236}">
                    <a16:creationId xmlns:a16="http://schemas.microsoft.com/office/drawing/2014/main" id="{B97167EC-84A2-907D-92B6-F95F00599E30}"/>
                  </a:ext>
                </a:extLst>
              </p:cNvPr>
              <p:cNvSpPr/>
              <p:nvPr/>
            </p:nvSpPr>
            <p:spPr>
              <a:xfrm>
                <a:off x="1248131" y="5207819"/>
                <a:ext cx="257175" cy="158750"/>
              </a:xfrm>
              <a:custGeom>
                <a:avLst/>
                <a:gdLst/>
                <a:ahLst/>
                <a:cxnLst/>
                <a:rect l="l" t="t" r="r" b="b"/>
                <a:pathLst>
                  <a:path w="257175" h="158750">
                    <a:moveTo>
                      <a:pt x="46012" y="0"/>
                    </a:moveTo>
                    <a:lnTo>
                      <a:pt x="0" y="32321"/>
                    </a:lnTo>
                    <a:lnTo>
                      <a:pt x="2100" y="56071"/>
                    </a:lnTo>
                    <a:lnTo>
                      <a:pt x="8994" y="71591"/>
                    </a:lnTo>
                    <a:lnTo>
                      <a:pt x="59461" y="105308"/>
                    </a:lnTo>
                    <a:lnTo>
                      <a:pt x="103196" y="125489"/>
                    </a:lnTo>
                    <a:lnTo>
                      <a:pt x="151233" y="142362"/>
                    </a:lnTo>
                    <a:lnTo>
                      <a:pt x="190004" y="153941"/>
                    </a:lnTo>
                    <a:lnTo>
                      <a:pt x="205943" y="158242"/>
                    </a:lnTo>
                    <a:lnTo>
                      <a:pt x="257060" y="63322"/>
                    </a:lnTo>
                    <a:lnTo>
                      <a:pt x="209521" y="59027"/>
                    </a:lnTo>
                    <a:lnTo>
                      <a:pt x="180117" y="55395"/>
                    </a:lnTo>
                    <a:lnTo>
                      <a:pt x="126911" y="42202"/>
                    </a:lnTo>
                    <a:lnTo>
                      <a:pt x="67997" y="15828"/>
                    </a:lnTo>
                    <a:lnTo>
                      <a:pt x="51728" y="4617"/>
                    </a:lnTo>
                    <a:lnTo>
                      <a:pt x="46012" y="0"/>
                    </a:lnTo>
                    <a:close/>
                  </a:path>
                </a:pathLst>
              </a:custGeom>
              <a:solidFill>
                <a:srgbClr val="B5D48D"/>
              </a:solidFill>
            </p:spPr>
            <p:txBody>
              <a:bodyPr wrap="square" lIns="0" tIns="0" rIns="0" bIns="0" rtlCol="0"/>
              <a:lstStyle/>
              <a:p>
                <a:endParaRPr/>
              </a:p>
            </p:txBody>
          </p:sp>
          <p:pic>
            <p:nvPicPr>
              <p:cNvPr id="461" name="object 126">
                <a:extLst>
                  <a:ext uri="{FF2B5EF4-FFF2-40B4-BE49-F238E27FC236}">
                    <a16:creationId xmlns:a16="http://schemas.microsoft.com/office/drawing/2014/main" id="{E9B91A51-73D6-10E0-8DF8-7E2CB9BEE388}"/>
                  </a:ext>
                </a:extLst>
              </p:cNvPr>
              <p:cNvPicPr/>
              <p:nvPr/>
            </p:nvPicPr>
            <p:blipFill>
              <a:blip r:embed="rId43" cstate="print"/>
              <a:stretch>
                <a:fillRect/>
              </a:stretch>
            </p:blipFill>
            <p:spPr>
              <a:xfrm>
                <a:off x="1161902" y="5276369"/>
                <a:ext cx="165586" cy="169125"/>
              </a:xfrm>
              <a:prstGeom prst="rect">
                <a:avLst/>
              </a:prstGeom>
            </p:spPr>
          </p:pic>
          <p:sp>
            <p:nvSpPr>
              <p:cNvPr id="462" name="object 127">
                <a:extLst>
                  <a:ext uri="{FF2B5EF4-FFF2-40B4-BE49-F238E27FC236}">
                    <a16:creationId xmlns:a16="http://schemas.microsoft.com/office/drawing/2014/main" id="{60C99E04-B2C5-D204-F34E-360192183F04}"/>
                  </a:ext>
                </a:extLst>
              </p:cNvPr>
              <p:cNvSpPr/>
              <p:nvPr/>
            </p:nvSpPr>
            <p:spPr>
              <a:xfrm>
                <a:off x="1635142" y="5222088"/>
                <a:ext cx="55880" cy="149860"/>
              </a:xfrm>
              <a:custGeom>
                <a:avLst/>
                <a:gdLst/>
                <a:ahLst/>
                <a:cxnLst/>
                <a:rect l="l" t="t" r="r" b="b"/>
                <a:pathLst>
                  <a:path w="55880" h="149860">
                    <a:moveTo>
                      <a:pt x="2366" y="0"/>
                    </a:moveTo>
                    <a:lnTo>
                      <a:pt x="194" y="3632"/>
                    </a:lnTo>
                    <a:lnTo>
                      <a:pt x="0" y="12891"/>
                    </a:lnTo>
                    <a:lnTo>
                      <a:pt x="2036" y="31297"/>
                    </a:lnTo>
                    <a:lnTo>
                      <a:pt x="8983" y="71907"/>
                    </a:lnTo>
                    <a:lnTo>
                      <a:pt x="19290" y="114022"/>
                    </a:lnTo>
                    <a:lnTo>
                      <a:pt x="33608" y="149288"/>
                    </a:lnTo>
                    <a:lnTo>
                      <a:pt x="55846" y="139953"/>
                    </a:lnTo>
                    <a:lnTo>
                      <a:pt x="45710" y="116509"/>
                    </a:lnTo>
                    <a:lnTo>
                      <a:pt x="36906" y="93823"/>
                    </a:lnTo>
                    <a:lnTo>
                      <a:pt x="29049" y="69710"/>
                    </a:lnTo>
                    <a:lnTo>
                      <a:pt x="24668" y="50928"/>
                    </a:lnTo>
                    <a:lnTo>
                      <a:pt x="21595" y="33259"/>
                    </a:lnTo>
                    <a:lnTo>
                      <a:pt x="19535" y="19512"/>
                    </a:lnTo>
                    <a:lnTo>
                      <a:pt x="18190" y="12496"/>
                    </a:lnTo>
                    <a:lnTo>
                      <a:pt x="16120" y="7251"/>
                    </a:lnTo>
                    <a:lnTo>
                      <a:pt x="7675" y="2171"/>
                    </a:lnTo>
                    <a:lnTo>
                      <a:pt x="2366" y="0"/>
                    </a:lnTo>
                    <a:close/>
                  </a:path>
                </a:pathLst>
              </a:custGeom>
              <a:solidFill>
                <a:srgbClr val="6C9191"/>
              </a:solidFill>
            </p:spPr>
            <p:txBody>
              <a:bodyPr wrap="square" lIns="0" tIns="0" rIns="0" bIns="0" rtlCol="0"/>
              <a:lstStyle/>
              <a:p>
                <a:endParaRPr/>
              </a:p>
            </p:txBody>
          </p:sp>
          <p:sp>
            <p:nvSpPr>
              <p:cNvPr id="463" name="object 128">
                <a:extLst>
                  <a:ext uri="{FF2B5EF4-FFF2-40B4-BE49-F238E27FC236}">
                    <a16:creationId xmlns:a16="http://schemas.microsoft.com/office/drawing/2014/main" id="{1450C11D-BA00-B41D-DCC5-FE5487CCCA42}"/>
                  </a:ext>
                </a:extLst>
              </p:cNvPr>
              <p:cNvSpPr/>
              <p:nvPr/>
            </p:nvSpPr>
            <p:spPr>
              <a:xfrm>
                <a:off x="1535767" y="5287585"/>
                <a:ext cx="396240" cy="675640"/>
              </a:xfrm>
              <a:custGeom>
                <a:avLst/>
                <a:gdLst/>
                <a:ahLst/>
                <a:cxnLst/>
                <a:rect l="l" t="t" r="r" b="b"/>
                <a:pathLst>
                  <a:path w="396239" h="675639">
                    <a:moveTo>
                      <a:pt x="365810" y="0"/>
                    </a:moveTo>
                    <a:lnTo>
                      <a:pt x="0" y="130149"/>
                    </a:lnTo>
                    <a:lnTo>
                      <a:pt x="4020" y="158714"/>
                    </a:lnTo>
                    <a:lnTo>
                      <a:pt x="15208" y="230670"/>
                    </a:lnTo>
                    <a:lnTo>
                      <a:pt x="32254" y="325409"/>
                    </a:lnTo>
                    <a:lnTo>
                      <a:pt x="53848" y="422325"/>
                    </a:lnTo>
                    <a:lnTo>
                      <a:pt x="72448" y="494630"/>
                    </a:lnTo>
                    <a:lnTo>
                      <a:pt x="119583" y="675360"/>
                    </a:lnTo>
                    <a:lnTo>
                      <a:pt x="351434" y="519036"/>
                    </a:lnTo>
                    <a:lnTo>
                      <a:pt x="361434" y="501191"/>
                    </a:lnTo>
                    <a:lnTo>
                      <a:pt x="381350" y="452818"/>
                    </a:lnTo>
                    <a:lnTo>
                      <a:pt x="396059" y="381661"/>
                    </a:lnTo>
                    <a:lnTo>
                      <a:pt x="390436" y="295465"/>
                    </a:lnTo>
                    <a:lnTo>
                      <a:pt x="374427" y="222497"/>
                    </a:lnTo>
                    <a:lnTo>
                      <a:pt x="366526" y="167397"/>
                    </a:lnTo>
                    <a:lnTo>
                      <a:pt x="364423" y="102464"/>
                    </a:lnTo>
                    <a:lnTo>
                      <a:pt x="365810" y="0"/>
                    </a:lnTo>
                    <a:close/>
                  </a:path>
                </a:pathLst>
              </a:custGeom>
              <a:solidFill>
                <a:srgbClr val="FFFFFF"/>
              </a:solidFill>
            </p:spPr>
            <p:txBody>
              <a:bodyPr wrap="square" lIns="0" tIns="0" rIns="0" bIns="0" rtlCol="0"/>
              <a:lstStyle/>
              <a:p>
                <a:endParaRPr/>
              </a:p>
            </p:txBody>
          </p:sp>
          <p:sp>
            <p:nvSpPr>
              <p:cNvPr id="464" name="object 129">
                <a:extLst>
                  <a:ext uri="{FF2B5EF4-FFF2-40B4-BE49-F238E27FC236}">
                    <a16:creationId xmlns:a16="http://schemas.microsoft.com/office/drawing/2014/main" id="{D1393B4D-0343-4511-BB3F-5BC7A6C380F4}"/>
                  </a:ext>
                </a:extLst>
              </p:cNvPr>
              <p:cNvSpPr/>
              <p:nvPr/>
            </p:nvSpPr>
            <p:spPr>
              <a:xfrm>
                <a:off x="1535767" y="5287585"/>
                <a:ext cx="396240" cy="675640"/>
              </a:xfrm>
              <a:custGeom>
                <a:avLst/>
                <a:gdLst/>
                <a:ahLst/>
                <a:cxnLst/>
                <a:rect l="l" t="t" r="r" b="b"/>
                <a:pathLst>
                  <a:path w="396239" h="675639">
                    <a:moveTo>
                      <a:pt x="365810" y="0"/>
                    </a:moveTo>
                    <a:lnTo>
                      <a:pt x="364423" y="102464"/>
                    </a:lnTo>
                    <a:lnTo>
                      <a:pt x="366526" y="167397"/>
                    </a:lnTo>
                    <a:lnTo>
                      <a:pt x="374427" y="222497"/>
                    </a:lnTo>
                    <a:lnTo>
                      <a:pt x="390436" y="295465"/>
                    </a:lnTo>
                    <a:lnTo>
                      <a:pt x="396059" y="381661"/>
                    </a:lnTo>
                    <a:lnTo>
                      <a:pt x="381350" y="452818"/>
                    </a:lnTo>
                    <a:lnTo>
                      <a:pt x="361434" y="501191"/>
                    </a:lnTo>
                    <a:lnTo>
                      <a:pt x="351434" y="519036"/>
                    </a:lnTo>
                    <a:lnTo>
                      <a:pt x="119583" y="675360"/>
                    </a:lnTo>
                    <a:lnTo>
                      <a:pt x="99153" y="597426"/>
                    </a:lnTo>
                    <a:lnTo>
                      <a:pt x="85496" y="545090"/>
                    </a:lnTo>
                    <a:lnTo>
                      <a:pt x="72448" y="494630"/>
                    </a:lnTo>
                    <a:lnTo>
                      <a:pt x="53848" y="422325"/>
                    </a:lnTo>
                    <a:lnTo>
                      <a:pt x="32254" y="325409"/>
                    </a:lnTo>
                    <a:lnTo>
                      <a:pt x="15208" y="230670"/>
                    </a:lnTo>
                    <a:lnTo>
                      <a:pt x="4020" y="158714"/>
                    </a:lnTo>
                    <a:lnTo>
                      <a:pt x="0" y="130149"/>
                    </a:lnTo>
                    <a:lnTo>
                      <a:pt x="365810" y="0"/>
                    </a:lnTo>
                    <a:close/>
                  </a:path>
                </a:pathLst>
              </a:custGeom>
              <a:ln w="7035">
                <a:solidFill>
                  <a:srgbClr val="EDEDED"/>
                </a:solidFill>
              </a:ln>
            </p:spPr>
            <p:txBody>
              <a:bodyPr wrap="square" lIns="0" tIns="0" rIns="0" bIns="0" rtlCol="0"/>
              <a:lstStyle/>
              <a:p>
                <a:endParaRPr/>
              </a:p>
            </p:txBody>
          </p:sp>
          <p:pic>
            <p:nvPicPr>
              <p:cNvPr id="465" name="object 130">
                <a:extLst>
                  <a:ext uri="{FF2B5EF4-FFF2-40B4-BE49-F238E27FC236}">
                    <a16:creationId xmlns:a16="http://schemas.microsoft.com/office/drawing/2014/main" id="{1B6AE7B8-1BD8-02FD-AB98-6B80679BB9E7}"/>
                  </a:ext>
                </a:extLst>
              </p:cNvPr>
              <p:cNvPicPr/>
              <p:nvPr/>
            </p:nvPicPr>
            <p:blipFill>
              <a:blip r:embed="rId44" cstate="print"/>
              <a:stretch>
                <a:fillRect/>
              </a:stretch>
            </p:blipFill>
            <p:spPr>
              <a:xfrm>
                <a:off x="1616401" y="5490427"/>
                <a:ext cx="343278" cy="374522"/>
              </a:xfrm>
              <a:prstGeom prst="rect">
                <a:avLst/>
              </a:prstGeom>
            </p:spPr>
          </p:pic>
          <p:pic>
            <p:nvPicPr>
              <p:cNvPr id="466" name="object 131">
                <a:extLst>
                  <a:ext uri="{FF2B5EF4-FFF2-40B4-BE49-F238E27FC236}">
                    <a16:creationId xmlns:a16="http://schemas.microsoft.com/office/drawing/2014/main" id="{10F2C780-CBEF-65FB-7CF0-2C2BD03E1EC2}"/>
                  </a:ext>
                </a:extLst>
              </p:cNvPr>
              <p:cNvPicPr/>
              <p:nvPr/>
            </p:nvPicPr>
            <p:blipFill>
              <a:blip r:embed="rId45" cstate="print"/>
              <a:stretch>
                <a:fillRect/>
              </a:stretch>
            </p:blipFill>
            <p:spPr>
              <a:xfrm>
                <a:off x="1792249" y="5392419"/>
                <a:ext cx="179072" cy="215080"/>
              </a:xfrm>
              <a:prstGeom prst="rect">
                <a:avLst/>
              </a:prstGeom>
            </p:spPr>
          </p:pic>
          <p:pic>
            <p:nvPicPr>
              <p:cNvPr id="467" name="object 132">
                <a:extLst>
                  <a:ext uri="{FF2B5EF4-FFF2-40B4-BE49-F238E27FC236}">
                    <a16:creationId xmlns:a16="http://schemas.microsoft.com/office/drawing/2014/main" id="{F68E9E86-C853-F43C-5D81-8E0E866CAF87}"/>
                  </a:ext>
                </a:extLst>
              </p:cNvPr>
              <p:cNvPicPr/>
              <p:nvPr/>
            </p:nvPicPr>
            <p:blipFill>
              <a:blip r:embed="rId46" cstate="print"/>
              <a:stretch>
                <a:fillRect/>
              </a:stretch>
            </p:blipFill>
            <p:spPr>
              <a:xfrm>
                <a:off x="1313116" y="5636717"/>
                <a:ext cx="669584" cy="494995"/>
              </a:xfrm>
              <a:prstGeom prst="rect">
                <a:avLst/>
              </a:prstGeom>
            </p:spPr>
          </p:pic>
          <p:pic>
            <p:nvPicPr>
              <p:cNvPr id="468" name="object 133">
                <a:extLst>
                  <a:ext uri="{FF2B5EF4-FFF2-40B4-BE49-F238E27FC236}">
                    <a16:creationId xmlns:a16="http://schemas.microsoft.com/office/drawing/2014/main" id="{E8F512BE-42F0-D671-5350-9E4B5D150352}"/>
                  </a:ext>
                </a:extLst>
              </p:cNvPr>
              <p:cNvPicPr/>
              <p:nvPr/>
            </p:nvPicPr>
            <p:blipFill>
              <a:blip r:embed="rId47" cstate="print"/>
              <a:stretch>
                <a:fillRect/>
              </a:stretch>
            </p:blipFill>
            <p:spPr>
              <a:xfrm>
                <a:off x="1420869" y="5030948"/>
                <a:ext cx="149783" cy="130959"/>
              </a:xfrm>
              <a:prstGeom prst="rect">
                <a:avLst/>
              </a:prstGeom>
            </p:spPr>
          </p:pic>
          <p:pic>
            <p:nvPicPr>
              <p:cNvPr id="469" name="object 134">
                <a:extLst>
                  <a:ext uri="{FF2B5EF4-FFF2-40B4-BE49-F238E27FC236}">
                    <a16:creationId xmlns:a16="http://schemas.microsoft.com/office/drawing/2014/main" id="{2A56C077-C1C8-A12C-DA21-75C698FDC9B4}"/>
                  </a:ext>
                </a:extLst>
              </p:cNvPr>
              <p:cNvPicPr/>
              <p:nvPr/>
            </p:nvPicPr>
            <p:blipFill>
              <a:blip r:embed="rId48" cstate="print"/>
              <a:stretch>
                <a:fillRect/>
              </a:stretch>
            </p:blipFill>
            <p:spPr>
              <a:xfrm>
                <a:off x="1213242" y="5552522"/>
                <a:ext cx="186423" cy="133680"/>
              </a:xfrm>
              <a:prstGeom prst="rect">
                <a:avLst/>
              </a:prstGeom>
            </p:spPr>
          </p:pic>
          <p:pic>
            <p:nvPicPr>
              <p:cNvPr id="470" name="object 135">
                <a:extLst>
                  <a:ext uri="{FF2B5EF4-FFF2-40B4-BE49-F238E27FC236}">
                    <a16:creationId xmlns:a16="http://schemas.microsoft.com/office/drawing/2014/main" id="{7B1FD3A7-7841-1C20-BFDF-1FF6C86179C2}"/>
                  </a:ext>
                </a:extLst>
              </p:cNvPr>
              <p:cNvPicPr/>
              <p:nvPr/>
            </p:nvPicPr>
            <p:blipFill>
              <a:blip r:embed="rId49" cstate="print"/>
              <a:stretch>
                <a:fillRect/>
              </a:stretch>
            </p:blipFill>
            <p:spPr>
              <a:xfrm>
                <a:off x="1753552" y="5961024"/>
                <a:ext cx="156973" cy="172546"/>
              </a:xfrm>
              <a:prstGeom prst="rect">
                <a:avLst/>
              </a:prstGeom>
            </p:spPr>
          </p:pic>
          <p:sp>
            <p:nvSpPr>
              <p:cNvPr id="471" name="object 136">
                <a:extLst>
                  <a:ext uri="{FF2B5EF4-FFF2-40B4-BE49-F238E27FC236}">
                    <a16:creationId xmlns:a16="http://schemas.microsoft.com/office/drawing/2014/main" id="{349F862B-509D-3700-14F9-FDC757D17372}"/>
                  </a:ext>
                </a:extLst>
              </p:cNvPr>
              <p:cNvSpPr/>
              <p:nvPr/>
            </p:nvSpPr>
            <p:spPr>
              <a:xfrm>
                <a:off x="1380363" y="4843284"/>
                <a:ext cx="230504" cy="64769"/>
              </a:xfrm>
              <a:custGeom>
                <a:avLst/>
                <a:gdLst/>
                <a:ahLst/>
                <a:cxnLst/>
                <a:rect l="l" t="t" r="r" b="b"/>
                <a:pathLst>
                  <a:path w="230505" h="64770">
                    <a:moveTo>
                      <a:pt x="14058" y="49212"/>
                    </a:moveTo>
                    <a:lnTo>
                      <a:pt x="9804" y="47612"/>
                    </a:lnTo>
                    <a:lnTo>
                      <a:pt x="5880" y="50330"/>
                    </a:lnTo>
                    <a:lnTo>
                      <a:pt x="469" y="58610"/>
                    </a:lnTo>
                    <a:lnTo>
                      <a:pt x="0" y="62611"/>
                    </a:lnTo>
                    <a:lnTo>
                      <a:pt x="4267" y="64211"/>
                    </a:lnTo>
                    <a:lnTo>
                      <a:pt x="8191" y="61493"/>
                    </a:lnTo>
                    <a:lnTo>
                      <a:pt x="10883" y="57353"/>
                    </a:lnTo>
                    <a:lnTo>
                      <a:pt x="13589" y="53213"/>
                    </a:lnTo>
                    <a:lnTo>
                      <a:pt x="14058" y="49212"/>
                    </a:lnTo>
                    <a:close/>
                  </a:path>
                  <a:path w="230505" h="64770">
                    <a:moveTo>
                      <a:pt x="229920" y="1600"/>
                    </a:moveTo>
                    <a:lnTo>
                      <a:pt x="225666" y="0"/>
                    </a:lnTo>
                    <a:lnTo>
                      <a:pt x="221742" y="2717"/>
                    </a:lnTo>
                    <a:lnTo>
                      <a:pt x="216331" y="10998"/>
                    </a:lnTo>
                    <a:lnTo>
                      <a:pt x="215861" y="14998"/>
                    </a:lnTo>
                    <a:lnTo>
                      <a:pt x="220129" y="16598"/>
                    </a:lnTo>
                    <a:lnTo>
                      <a:pt x="224053" y="13881"/>
                    </a:lnTo>
                    <a:lnTo>
                      <a:pt x="226745" y="9740"/>
                    </a:lnTo>
                    <a:lnTo>
                      <a:pt x="229450" y="5600"/>
                    </a:lnTo>
                    <a:lnTo>
                      <a:pt x="229920" y="1600"/>
                    </a:lnTo>
                    <a:close/>
                  </a:path>
                </a:pathLst>
              </a:custGeom>
              <a:solidFill>
                <a:srgbClr val="F5F5F5"/>
              </a:solidFill>
            </p:spPr>
            <p:txBody>
              <a:bodyPr wrap="square" lIns="0" tIns="0" rIns="0" bIns="0" rtlCol="0"/>
              <a:lstStyle/>
              <a:p>
                <a:endParaRPr/>
              </a:p>
            </p:txBody>
          </p:sp>
        </p:grpSp>
        <p:sp>
          <p:nvSpPr>
            <p:cNvPr id="325" name="object 137">
              <a:extLst>
                <a:ext uri="{FF2B5EF4-FFF2-40B4-BE49-F238E27FC236}">
                  <a16:creationId xmlns:a16="http://schemas.microsoft.com/office/drawing/2014/main" id="{D1A9778B-FE87-BE2A-37C8-5C80E6748219}"/>
                </a:ext>
              </a:extLst>
            </p:cNvPr>
            <p:cNvSpPr/>
            <p:nvPr/>
          </p:nvSpPr>
          <p:spPr>
            <a:xfrm>
              <a:off x="2294514" y="5784214"/>
              <a:ext cx="76200" cy="41275"/>
            </a:xfrm>
            <a:custGeom>
              <a:avLst/>
              <a:gdLst/>
              <a:ahLst/>
              <a:cxnLst/>
              <a:rect l="l" t="t" r="r" b="b"/>
              <a:pathLst>
                <a:path w="76200" h="41275">
                  <a:moveTo>
                    <a:pt x="75831" y="0"/>
                  </a:moveTo>
                  <a:lnTo>
                    <a:pt x="69265" y="609"/>
                  </a:lnTo>
                  <a:lnTo>
                    <a:pt x="67204" y="4872"/>
                  </a:lnTo>
                  <a:lnTo>
                    <a:pt x="60833" y="14563"/>
                  </a:lnTo>
                  <a:lnTo>
                    <a:pt x="49870" y="25041"/>
                  </a:lnTo>
                  <a:lnTo>
                    <a:pt x="34036" y="31661"/>
                  </a:lnTo>
                  <a:lnTo>
                    <a:pt x="23608" y="32988"/>
                  </a:lnTo>
                  <a:lnTo>
                    <a:pt x="17146" y="30941"/>
                  </a:lnTo>
                  <a:lnTo>
                    <a:pt x="11963" y="23283"/>
                  </a:lnTo>
                  <a:lnTo>
                    <a:pt x="5372" y="7772"/>
                  </a:lnTo>
                  <a:lnTo>
                    <a:pt x="0" y="8966"/>
                  </a:lnTo>
                  <a:lnTo>
                    <a:pt x="1344" y="14234"/>
                  </a:lnTo>
                  <a:lnTo>
                    <a:pt x="6472" y="25703"/>
                  </a:lnTo>
                  <a:lnTo>
                    <a:pt x="17021" y="36864"/>
                  </a:lnTo>
                  <a:lnTo>
                    <a:pt x="34632" y="41211"/>
                  </a:lnTo>
                  <a:lnTo>
                    <a:pt x="53078" y="39560"/>
                  </a:lnTo>
                  <a:lnTo>
                    <a:pt x="63519" y="34717"/>
                  </a:lnTo>
                  <a:lnTo>
                    <a:pt x="69815" y="22818"/>
                  </a:lnTo>
                  <a:lnTo>
                    <a:pt x="75831" y="0"/>
                  </a:lnTo>
                  <a:close/>
                </a:path>
              </a:pathLst>
            </a:custGeom>
            <a:solidFill>
              <a:srgbClr val="3E1E67"/>
            </a:solidFill>
          </p:spPr>
          <p:txBody>
            <a:bodyPr wrap="square" lIns="0" tIns="0" rIns="0" bIns="0" rtlCol="0"/>
            <a:lstStyle/>
            <a:p>
              <a:endParaRPr/>
            </a:p>
          </p:txBody>
        </p:sp>
        <p:sp>
          <p:nvSpPr>
            <p:cNvPr id="326" name="object 138">
              <a:extLst>
                <a:ext uri="{FF2B5EF4-FFF2-40B4-BE49-F238E27FC236}">
                  <a16:creationId xmlns:a16="http://schemas.microsoft.com/office/drawing/2014/main" id="{6CE0FF6F-4457-D858-1BCE-C4A08EFF6DE7}"/>
                </a:ext>
              </a:extLst>
            </p:cNvPr>
            <p:cNvSpPr/>
            <p:nvPr/>
          </p:nvSpPr>
          <p:spPr>
            <a:xfrm>
              <a:off x="2146240" y="5935668"/>
              <a:ext cx="56515" cy="94615"/>
            </a:xfrm>
            <a:custGeom>
              <a:avLst/>
              <a:gdLst/>
              <a:ahLst/>
              <a:cxnLst/>
              <a:rect l="l" t="t" r="r" b="b"/>
              <a:pathLst>
                <a:path w="56514" h="94614">
                  <a:moveTo>
                    <a:pt x="8648" y="0"/>
                  </a:moveTo>
                  <a:lnTo>
                    <a:pt x="0" y="6845"/>
                  </a:lnTo>
                  <a:lnTo>
                    <a:pt x="135" y="24176"/>
                  </a:lnTo>
                  <a:lnTo>
                    <a:pt x="1654" y="35191"/>
                  </a:lnTo>
                  <a:lnTo>
                    <a:pt x="25239" y="71735"/>
                  </a:lnTo>
                  <a:lnTo>
                    <a:pt x="46558" y="94157"/>
                  </a:lnTo>
                  <a:lnTo>
                    <a:pt x="55905" y="86817"/>
                  </a:lnTo>
                  <a:lnTo>
                    <a:pt x="44284" y="76978"/>
                  </a:lnTo>
                  <a:lnTo>
                    <a:pt x="37090" y="69921"/>
                  </a:lnTo>
                  <a:lnTo>
                    <a:pt x="16112" y="33625"/>
                  </a:lnTo>
                  <a:lnTo>
                    <a:pt x="9214" y="4888"/>
                  </a:lnTo>
                  <a:lnTo>
                    <a:pt x="8648" y="0"/>
                  </a:lnTo>
                  <a:close/>
                </a:path>
              </a:pathLst>
            </a:custGeom>
            <a:solidFill>
              <a:srgbClr val="3E1E67"/>
            </a:solidFill>
          </p:spPr>
          <p:txBody>
            <a:bodyPr wrap="square" lIns="0" tIns="0" rIns="0" bIns="0" rtlCol="0"/>
            <a:lstStyle/>
            <a:p>
              <a:endParaRPr/>
            </a:p>
          </p:txBody>
        </p:sp>
        <p:sp>
          <p:nvSpPr>
            <p:cNvPr id="327" name="object 139">
              <a:extLst>
                <a:ext uri="{FF2B5EF4-FFF2-40B4-BE49-F238E27FC236}">
                  <a16:creationId xmlns:a16="http://schemas.microsoft.com/office/drawing/2014/main" id="{988C2099-208B-A235-6808-3D9CA9118F4B}"/>
                </a:ext>
              </a:extLst>
            </p:cNvPr>
            <p:cNvSpPr/>
            <p:nvPr/>
          </p:nvSpPr>
          <p:spPr>
            <a:xfrm>
              <a:off x="2509870" y="5895540"/>
              <a:ext cx="50165" cy="84455"/>
            </a:xfrm>
            <a:custGeom>
              <a:avLst/>
              <a:gdLst/>
              <a:ahLst/>
              <a:cxnLst/>
              <a:rect l="l" t="t" r="r" b="b"/>
              <a:pathLst>
                <a:path w="50164" h="84454">
                  <a:moveTo>
                    <a:pt x="43383" y="0"/>
                  </a:moveTo>
                  <a:lnTo>
                    <a:pt x="33045" y="46735"/>
                  </a:lnTo>
                  <a:lnTo>
                    <a:pt x="3766" y="76345"/>
                  </a:lnTo>
                  <a:lnTo>
                    <a:pt x="0" y="78587"/>
                  </a:lnTo>
                  <a:lnTo>
                    <a:pt x="6870" y="84239"/>
                  </a:lnTo>
                  <a:lnTo>
                    <a:pt x="40665" y="50012"/>
                  </a:lnTo>
                  <a:lnTo>
                    <a:pt x="49945" y="10125"/>
                  </a:lnTo>
                  <a:lnTo>
                    <a:pt x="49999" y="6210"/>
                  </a:lnTo>
                  <a:lnTo>
                    <a:pt x="43383" y="0"/>
                  </a:lnTo>
                  <a:close/>
                </a:path>
              </a:pathLst>
            </a:custGeom>
            <a:solidFill>
              <a:srgbClr val="3E1E67"/>
            </a:solidFill>
          </p:spPr>
          <p:txBody>
            <a:bodyPr wrap="square" lIns="0" tIns="0" rIns="0" bIns="0" rtlCol="0"/>
            <a:lstStyle/>
            <a:p>
              <a:endParaRPr/>
            </a:p>
          </p:txBody>
        </p:sp>
        <p:pic>
          <p:nvPicPr>
            <p:cNvPr id="328" name="object 140">
              <a:extLst>
                <a:ext uri="{FF2B5EF4-FFF2-40B4-BE49-F238E27FC236}">
                  <a16:creationId xmlns:a16="http://schemas.microsoft.com/office/drawing/2014/main" id="{F05C615D-CCA4-1409-0E3A-956D59C60A68}"/>
                </a:ext>
              </a:extLst>
            </p:cNvPr>
            <p:cNvPicPr/>
            <p:nvPr/>
          </p:nvPicPr>
          <p:blipFill>
            <a:blip r:embed="rId50" cstate="print"/>
            <a:stretch>
              <a:fillRect/>
            </a:stretch>
          </p:blipFill>
          <p:spPr>
            <a:xfrm>
              <a:off x="2323342" y="5863692"/>
              <a:ext cx="123205" cy="208919"/>
            </a:xfrm>
            <a:prstGeom prst="rect">
              <a:avLst/>
            </a:prstGeom>
          </p:spPr>
        </p:pic>
        <p:pic>
          <p:nvPicPr>
            <p:cNvPr id="329" name="object 141">
              <a:extLst>
                <a:ext uri="{FF2B5EF4-FFF2-40B4-BE49-F238E27FC236}">
                  <a16:creationId xmlns:a16="http://schemas.microsoft.com/office/drawing/2014/main" id="{2D562029-4E5F-65FB-5DB3-A1B98EB34C0A}"/>
                </a:ext>
              </a:extLst>
            </p:cNvPr>
            <p:cNvPicPr/>
            <p:nvPr/>
          </p:nvPicPr>
          <p:blipFill>
            <a:blip r:embed="rId51" cstate="print"/>
            <a:stretch>
              <a:fillRect/>
            </a:stretch>
          </p:blipFill>
          <p:spPr>
            <a:xfrm>
              <a:off x="2721941" y="6485083"/>
              <a:ext cx="63567" cy="71753"/>
            </a:xfrm>
            <a:prstGeom prst="rect">
              <a:avLst/>
            </a:prstGeom>
          </p:spPr>
        </p:pic>
        <p:grpSp>
          <p:nvGrpSpPr>
            <p:cNvPr id="330" name="object 142">
              <a:extLst>
                <a:ext uri="{FF2B5EF4-FFF2-40B4-BE49-F238E27FC236}">
                  <a16:creationId xmlns:a16="http://schemas.microsoft.com/office/drawing/2014/main" id="{F6C175FA-E49D-4AB7-7F9B-94F090C8FD94}"/>
                </a:ext>
              </a:extLst>
            </p:cNvPr>
            <p:cNvGrpSpPr/>
            <p:nvPr/>
          </p:nvGrpSpPr>
          <p:grpSpPr>
            <a:xfrm>
              <a:off x="2239620" y="6705854"/>
              <a:ext cx="99060" cy="60960"/>
              <a:chOff x="2239620" y="6705854"/>
              <a:chExt cx="99060" cy="60960"/>
            </a:xfrm>
          </p:grpSpPr>
          <p:sp>
            <p:nvSpPr>
              <p:cNvPr id="430" name="object 143">
                <a:extLst>
                  <a:ext uri="{FF2B5EF4-FFF2-40B4-BE49-F238E27FC236}">
                    <a16:creationId xmlns:a16="http://schemas.microsoft.com/office/drawing/2014/main" id="{EB8E5340-C3F0-C3DC-D05A-269EFB23CF34}"/>
                  </a:ext>
                </a:extLst>
              </p:cNvPr>
              <p:cNvSpPr/>
              <p:nvPr/>
            </p:nvSpPr>
            <p:spPr>
              <a:xfrm>
                <a:off x="2275495" y="6709029"/>
                <a:ext cx="60325" cy="27305"/>
              </a:xfrm>
              <a:custGeom>
                <a:avLst/>
                <a:gdLst/>
                <a:ahLst/>
                <a:cxnLst/>
                <a:rect l="l" t="t" r="r" b="b"/>
                <a:pathLst>
                  <a:path w="60325" h="27304">
                    <a:moveTo>
                      <a:pt x="0" y="2681"/>
                    </a:moveTo>
                    <a:lnTo>
                      <a:pt x="26989" y="0"/>
                    </a:lnTo>
                    <a:lnTo>
                      <a:pt x="42230" y="1660"/>
                    </a:lnTo>
                    <a:lnTo>
                      <a:pt x="51342" y="9962"/>
                    </a:lnTo>
                    <a:lnTo>
                      <a:pt x="59944" y="27205"/>
                    </a:lnTo>
                  </a:path>
                </a:pathLst>
              </a:custGeom>
              <a:ln w="6350">
                <a:solidFill>
                  <a:srgbClr val="253035"/>
                </a:solidFill>
              </a:ln>
            </p:spPr>
            <p:txBody>
              <a:bodyPr wrap="square" lIns="0" tIns="0" rIns="0" bIns="0" rtlCol="0"/>
              <a:lstStyle/>
              <a:p>
                <a:endParaRPr/>
              </a:p>
            </p:txBody>
          </p:sp>
          <p:sp>
            <p:nvSpPr>
              <p:cNvPr id="431" name="object 144">
                <a:extLst>
                  <a:ext uri="{FF2B5EF4-FFF2-40B4-BE49-F238E27FC236}">
                    <a16:creationId xmlns:a16="http://schemas.microsoft.com/office/drawing/2014/main" id="{2A64A673-2493-A982-FF78-ECA59346F0AB}"/>
                  </a:ext>
                </a:extLst>
              </p:cNvPr>
              <p:cNvSpPr/>
              <p:nvPr/>
            </p:nvSpPr>
            <p:spPr>
              <a:xfrm>
                <a:off x="2242795" y="6735125"/>
                <a:ext cx="49530" cy="28575"/>
              </a:xfrm>
              <a:custGeom>
                <a:avLst/>
                <a:gdLst/>
                <a:ahLst/>
                <a:cxnLst/>
                <a:rect l="l" t="t" r="r" b="b"/>
                <a:pathLst>
                  <a:path w="49530" h="28575">
                    <a:moveTo>
                      <a:pt x="0" y="1110"/>
                    </a:moveTo>
                    <a:lnTo>
                      <a:pt x="20690" y="0"/>
                    </a:lnTo>
                    <a:lnTo>
                      <a:pt x="32696" y="2467"/>
                    </a:lnTo>
                    <a:lnTo>
                      <a:pt x="40615" y="11066"/>
                    </a:lnTo>
                    <a:lnTo>
                      <a:pt x="49047" y="28351"/>
                    </a:lnTo>
                  </a:path>
                </a:pathLst>
              </a:custGeom>
              <a:ln w="6349">
                <a:solidFill>
                  <a:srgbClr val="253035"/>
                </a:solidFill>
              </a:ln>
            </p:spPr>
            <p:txBody>
              <a:bodyPr wrap="square" lIns="0" tIns="0" rIns="0" bIns="0" rtlCol="0"/>
              <a:lstStyle/>
              <a:p>
                <a:endParaRPr/>
              </a:p>
            </p:txBody>
          </p:sp>
        </p:grpSp>
        <p:sp>
          <p:nvSpPr>
            <p:cNvPr id="331" name="object 145">
              <a:extLst>
                <a:ext uri="{FF2B5EF4-FFF2-40B4-BE49-F238E27FC236}">
                  <a16:creationId xmlns:a16="http://schemas.microsoft.com/office/drawing/2014/main" id="{6006F2C7-5DA3-C1DD-9D53-24FDC337B7C1}"/>
                </a:ext>
              </a:extLst>
            </p:cNvPr>
            <p:cNvSpPr/>
            <p:nvPr/>
          </p:nvSpPr>
          <p:spPr>
            <a:xfrm>
              <a:off x="3307854" y="4730127"/>
              <a:ext cx="202565" cy="224154"/>
            </a:xfrm>
            <a:custGeom>
              <a:avLst/>
              <a:gdLst/>
              <a:ahLst/>
              <a:cxnLst/>
              <a:rect l="l" t="t" r="r" b="b"/>
              <a:pathLst>
                <a:path w="202564" h="224154">
                  <a:moveTo>
                    <a:pt x="52654" y="38722"/>
                  </a:moveTo>
                  <a:lnTo>
                    <a:pt x="19202" y="0"/>
                  </a:lnTo>
                  <a:lnTo>
                    <a:pt x="0" y="133121"/>
                  </a:lnTo>
                  <a:lnTo>
                    <a:pt x="52654" y="38722"/>
                  </a:lnTo>
                  <a:close/>
                </a:path>
                <a:path w="202564" h="224154">
                  <a:moveTo>
                    <a:pt x="202057" y="173545"/>
                  </a:moveTo>
                  <a:lnTo>
                    <a:pt x="197967" y="109893"/>
                  </a:lnTo>
                  <a:lnTo>
                    <a:pt x="79121" y="223634"/>
                  </a:lnTo>
                  <a:lnTo>
                    <a:pt x="202057" y="173545"/>
                  </a:lnTo>
                  <a:close/>
                </a:path>
              </a:pathLst>
            </a:custGeom>
            <a:solidFill>
              <a:srgbClr val="FFEBBA"/>
            </a:solidFill>
          </p:spPr>
          <p:txBody>
            <a:bodyPr wrap="square" lIns="0" tIns="0" rIns="0" bIns="0" rtlCol="0"/>
            <a:lstStyle/>
            <a:p>
              <a:endParaRPr/>
            </a:p>
          </p:txBody>
        </p:sp>
        <p:sp>
          <p:nvSpPr>
            <p:cNvPr id="332" name="object 146">
              <a:extLst>
                <a:ext uri="{FF2B5EF4-FFF2-40B4-BE49-F238E27FC236}">
                  <a16:creationId xmlns:a16="http://schemas.microsoft.com/office/drawing/2014/main" id="{9643A4F0-8A66-5BA4-8C3A-E7B50A221013}"/>
                </a:ext>
              </a:extLst>
            </p:cNvPr>
            <p:cNvSpPr/>
            <p:nvPr/>
          </p:nvSpPr>
          <p:spPr>
            <a:xfrm>
              <a:off x="3387975" y="5059607"/>
              <a:ext cx="153035" cy="55880"/>
            </a:xfrm>
            <a:custGeom>
              <a:avLst/>
              <a:gdLst/>
              <a:ahLst/>
              <a:cxnLst/>
              <a:rect l="l" t="t" r="r" b="b"/>
              <a:pathLst>
                <a:path w="153035" h="55879">
                  <a:moveTo>
                    <a:pt x="152425" y="0"/>
                  </a:moveTo>
                  <a:lnTo>
                    <a:pt x="0" y="29946"/>
                  </a:lnTo>
                  <a:lnTo>
                    <a:pt x="142849" y="55486"/>
                  </a:lnTo>
                  <a:lnTo>
                    <a:pt x="152425" y="0"/>
                  </a:lnTo>
                  <a:close/>
                </a:path>
              </a:pathLst>
            </a:custGeom>
            <a:solidFill>
              <a:srgbClr val="FFEBBA"/>
            </a:solidFill>
          </p:spPr>
          <p:txBody>
            <a:bodyPr wrap="square" lIns="0" tIns="0" rIns="0" bIns="0" rtlCol="0"/>
            <a:lstStyle/>
            <a:p>
              <a:endParaRPr/>
            </a:p>
          </p:txBody>
        </p:sp>
        <p:sp>
          <p:nvSpPr>
            <p:cNvPr id="333" name="object 147">
              <a:extLst>
                <a:ext uri="{FF2B5EF4-FFF2-40B4-BE49-F238E27FC236}">
                  <a16:creationId xmlns:a16="http://schemas.microsoft.com/office/drawing/2014/main" id="{B3BA37FE-81E5-02B2-BBCF-D3FF2860A0CF}"/>
                </a:ext>
              </a:extLst>
            </p:cNvPr>
            <p:cNvSpPr/>
            <p:nvPr/>
          </p:nvSpPr>
          <p:spPr>
            <a:xfrm>
              <a:off x="3366997" y="5203184"/>
              <a:ext cx="88900" cy="123189"/>
            </a:xfrm>
            <a:custGeom>
              <a:avLst/>
              <a:gdLst/>
              <a:ahLst/>
              <a:cxnLst/>
              <a:rect l="l" t="t" r="r" b="b"/>
              <a:pathLst>
                <a:path w="88900" h="123189">
                  <a:moveTo>
                    <a:pt x="0" y="0"/>
                  </a:moveTo>
                  <a:lnTo>
                    <a:pt x="71932" y="122720"/>
                  </a:lnTo>
                  <a:lnTo>
                    <a:pt x="88874" y="63474"/>
                  </a:lnTo>
                  <a:lnTo>
                    <a:pt x="0" y="0"/>
                  </a:lnTo>
                  <a:close/>
                </a:path>
              </a:pathLst>
            </a:custGeom>
            <a:solidFill>
              <a:srgbClr val="FFEBBA"/>
            </a:solidFill>
          </p:spPr>
          <p:txBody>
            <a:bodyPr wrap="square" lIns="0" tIns="0" rIns="0" bIns="0" rtlCol="0"/>
            <a:lstStyle/>
            <a:p>
              <a:endParaRPr/>
            </a:p>
          </p:txBody>
        </p:sp>
        <p:sp>
          <p:nvSpPr>
            <p:cNvPr id="334" name="object 148">
              <a:extLst>
                <a:ext uri="{FF2B5EF4-FFF2-40B4-BE49-F238E27FC236}">
                  <a16:creationId xmlns:a16="http://schemas.microsoft.com/office/drawing/2014/main" id="{5AAAB63E-B4AF-E9E4-F457-817520D5E234}"/>
                </a:ext>
              </a:extLst>
            </p:cNvPr>
            <p:cNvSpPr/>
            <p:nvPr/>
          </p:nvSpPr>
          <p:spPr>
            <a:xfrm>
              <a:off x="3096958" y="5271258"/>
              <a:ext cx="69850" cy="99695"/>
            </a:xfrm>
            <a:custGeom>
              <a:avLst/>
              <a:gdLst/>
              <a:ahLst/>
              <a:cxnLst/>
              <a:rect l="l" t="t" r="r" b="b"/>
              <a:pathLst>
                <a:path w="69850" h="99695">
                  <a:moveTo>
                    <a:pt x="69430" y="0"/>
                  </a:moveTo>
                  <a:lnTo>
                    <a:pt x="0" y="87503"/>
                  </a:lnTo>
                  <a:lnTo>
                    <a:pt x="52197" y="99098"/>
                  </a:lnTo>
                  <a:lnTo>
                    <a:pt x="69430" y="0"/>
                  </a:lnTo>
                  <a:close/>
                </a:path>
              </a:pathLst>
            </a:custGeom>
            <a:solidFill>
              <a:srgbClr val="FFEBBA"/>
            </a:solidFill>
          </p:spPr>
          <p:txBody>
            <a:bodyPr wrap="square" lIns="0" tIns="0" rIns="0" bIns="0" rtlCol="0"/>
            <a:lstStyle/>
            <a:p>
              <a:endParaRPr/>
            </a:p>
          </p:txBody>
        </p:sp>
        <p:sp>
          <p:nvSpPr>
            <p:cNvPr id="335" name="object 149">
              <a:extLst>
                <a:ext uri="{FF2B5EF4-FFF2-40B4-BE49-F238E27FC236}">
                  <a16:creationId xmlns:a16="http://schemas.microsoft.com/office/drawing/2014/main" id="{558433AA-D991-552B-940B-2848CF111FFA}"/>
                </a:ext>
              </a:extLst>
            </p:cNvPr>
            <p:cNvSpPr/>
            <p:nvPr/>
          </p:nvSpPr>
          <p:spPr>
            <a:xfrm>
              <a:off x="3277595" y="5273569"/>
              <a:ext cx="58419" cy="121285"/>
            </a:xfrm>
            <a:custGeom>
              <a:avLst/>
              <a:gdLst/>
              <a:ahLst/>
              <a:cxnLst/>
              <a:rect l="l" t="t" r="r" b="b"/>
              <a:pathLst>
                <a:path w="58420" h="121285">
                  <a:moveTo>
                    <a:pt x="5232" y="0"/>
                  </a:moveTo>
                  <a:lnTo>
                    <a:pt x="0" y="111975"/>
                  </a:lnTo>
                  <a:lnTo>
                    <a:pt x="58000" y="120675"/>
                  </a:lnTo>
                  <a:lnTo>
                    <a:pt x="5232" y="0"/>
                  </a:lnTo>
                  <a:close/>
                </a:path>
              </a:pathLst>
            </a:custGeom>
            <a:solidFill>
              <a:srgbClr val="FFEBBA"/>
            </a:solidFill>
          </p:spPr>
          <p:txBody>
            <a:bodyPr wrap="square" lIns="0" tIns="0" rIns="0" bIns="0" rtlCol="0"/>
            <a:lstStyle/>
            <a:p>
              <a:endParaRPr/>
            </a:p>
          </p:txBody>
        </p:sp>
        <p:sp>
          <p:nvSpPr>
            <p:cNvPr id="336" name="object 150">
              <a:extLst>
                <a:ext uri="{FF2B5EF4-FFF2-40B4-BE49-F238E27FC236}">
                  <a16:creationId xmlns:a16="http://schemas.microsoft.com/office/drawing/2014/main" id="{0715C423-E709-64CC-982B-3BAC404F635E}"/>
                </a:ext>
              </a:extLst>
            </p:cNvPr>
            <p:cNvSpPr/>
            <p:nvPr/>
          </p:nvSpPr>
          <p:spPr>
            <a:xfrm>
              <a:off x="3037671" y="4793393"/>
              <a:ext cx="87630" cy="88900"/>
            </a:xfrm>
            <a:custGeom>
              <a:avLst/>
              <a:gdLst/>
              <a:ahLst/>
              <a:cxnLst/>
              <a:rect l="l" t="t" r="r" b="b"/>
              <a:pathLst>
                <a:path w="87630" h="88900">
                  <a:moveTo>
                    <a:pt x="40411" y="0"/>
                  </a:moveTo>
                  <a:lnTo>
                    <a:pt x="0" y="12547"/>
                  </a:lnTo>
                  <a:lnTo>
                    <a:pt x="87528" y="88328"/>
                  </a:lnTo>
                  <a:lnTo>
                    <a:pt x="40411" y="0"/>
                  </a:lnTo>
                  <a:close/>
                </a:path>
              </a:pathLst>
            </a:custGeom>
            <a:solidFill>
              <a:srgbClr val="FFEBBA"/>
            </a:solidFill>
          </p:spPr>
          <p:txBody>
            <a:bodyPr wrap="square" lIns="0" tIns="0" rIns="0" bIns="0" rtlCol="0"/>
            <a:lstStyle/>
            <a:p>
              <a:endParaRPr/>
            </a:p>
          </p:txBody>
        </p:sp>
        <p:sp>
          <p:nvSpPr>
            <p:cNvPr id="337" name="object 151">
              <a:extLst>
                <a:ext uri="{FF2B5EF4-FFF2-40B4-BE49-F238E27FC236}">
                  <a16:creationId xmlns:a16="http://schemas.microsoft.com/office/drawing/2014/main" id="{17E4BBD2-21C8-86F0-CD17-B02124105C23}"/>
                </a:ext>
              </a:extLst>
            </p:cNvPr>
            <p:cNvSpPr/>
            <p:nvPr/>
          </p:nvSpPr>
          <p:spPr>
            <a:xfrm>
              <a:off x="2938035" y="4995498"/>
              <a:ext cx="120650" cy="52069"/>
            </a:xfrm>
            <a:custGeom>
              <a:avLst/>
              <a:gdLst/>
              <a:ahLst/>
              <a:cxnLst/>
              <a:rect l="l" t="t" r="r" b="b"/>
              <a:pathLst>
                <a:path w="120650" h="52070">
                  <a:moveTo>
                    <a:pt x="12915" y="0"/>
                  </a:moveTo>
                  <a:lnTo>
                    <a:pt x="0" y="51714"/>
                  </a:lnTo>
                  <a:lnTo>
                    <a:pt x="120637" y="43091"/>
                  </a:lnTo>
                  <a:lnTo>
                    <a:pt x="94713" y="34541"/>
                  </a:lnTo>
                  <a:lnTo>
                    <a:pt x="58694" y="19931"/>
                  </a:lnTo>
                  <a:lnTo>
                    <a:pt x="12915" y="0"/>
                  </a:lnTo>
                  <a:close/>
                </a:path>
              </a:pathLst>
            </a:custGeom>
            <a:solidFill>
              <a:srgbClr val="FFEBBA"/>
            </a:solidFill>
          </p:spPr>
          <p:txBody>
            <a:bodyPr wrap="square" lIns="0" tIns="0" rIns="0" bIns="0" rtlCol="0"/>
            <a:lstStyle/>
            <a:p>
              <a:endParaRPr/>
            </a:p>
          </p:txBody>
        </p:sp>
        <p:sp>
          <p:nvSpPr>
            <p:cNvPr id="338" name="object 152">
              <a:extLst>
                <a:ext uri="{FF2B5EF4-FFF2-40B4-BE49-F238E27FC236}">
                  <a16:creationId xmlns:a16="http://schemas.microsoft.com/office/drawing/2014/main" id="{B4804A57-A6F5-EAD6-08B0-28FF7BA07F15}"/>
                </a:ext>
              </a:extLst>
            </p:cNvPr>
            <p:cNvSpPr/>
            <p:nvPr/>
          </p:nvSpPr>
          <p:spPr>
            <a:xfrm>
              <a:off x="2955260" y="5159232"/>
              <a:ext cx="125095" cy="56515"/>
            </a:xfrm>
            <a:custGeom>
              <a:avLst/>
              <a:gdLst/>
              <a:ahLst/>
              <a:cxnLst/>
              <a:rect l="l" t="t" r="r" b="b"/>
              <a:pathLst>
                <a:path w="125094" h="56514">
                  <a:moveTo>
                    <a:pt x="124955" y="0"/>
                  </a:moveTo>
                  <a:lnTo>
                    <a:pt x="0" y="17233"/>
                  </a:lnTo>
                  <a:lnTo>
                    <a:pt x="43091" y="56019"/>
                  </a:lnTo>
                  <a:lnTo>
                    <a:pt x="124955" y="0"/>
                  </a:lnTo>
                  <a:close/>
                </a:path>
              </a:pathLst>
            </a:custGeom>
            <a:solidFill>
              <a:srgbClr val="FFEBBA"/>
            </a:solidFill>
          </p:spPr>
          <p:txBody>
            <a:bodyPr wrap="square" lIns="0" tIns="0" rIns="0" bIns="0" rtlCol="0"/>
            <a:lstStyle/>
            <a:p>
              <a:endParaRPr/>
            </a:p>
          </p:txBody>
        </p:sp>
        <p:grpSp>
          <p:nvGrpSpPr>
            <p:cNvPr id="339" name="object 153">
              <a:extLst>
                <a:ext uri="{FF2B5EF4-FFF2-40B4-BE49-F238E27FC236}">
                  <a16:creationId xmlns:a16="http://schemas.microsoft.com/office/drawing/2014/main" id="{D2D5D0DD-3A39-88ED-143F-AD20E7F3254E}"/>
                </a:ext>
              </a:extLst>
            </p:cNvPr>
            <p:cNvGrpSpPr/>
            <p:nvPr/>
          </p:nvGrpSpPr>
          <p:grpSpPr>
            <a:xfrm>
              <a:off x="1594425" y="5349225"/>
              <a:ext cx="275590" cy="132080"/>
              <a:chOff x="1594425" y="5349225"/>
              <a:chExt cx="275590" cy="132080"/>
            </a:xfrm>
          </p:grpSpPr>
          <p:sp>
            <p:nvSpPr>
              <p:cNvPr id="428" name="object 154">
                <a:extLst>
                  <a:ext uri="{FF2B5EF4-FFF2-40B4-BE49-F238E27FC236}">
                    <a16:creationId xmlns:a16="http://schemas.microsoft.com/office/drawing/2014/main" id="{CDA5D182-B7A7-C795-9F5C-33D53AC2BFA4}"/>
                  </a:ext>
                </a:extLst>
              </p:cNvPr>
              <p:cNvSpPr/>
              <p:nvPr/>
            </p:nvSpPr>
            <p:spPr>
              <a:xfrm>
                <a:off x="1601003" y="5355804"/>
                <a:ext cx="262890" cy="91440"/>
              </a:xfrm>
              <a:custGeom>
                <a:avLst/>
                <a:gdLst/>
                <a:ahLst/>
                <a:cxnLst/>
                <a:rect l="l" t="t" r="r" b="b"/>
                <a:pathLst>
                  <a:path w="262889" h="91439">
                    <a:moveTo>
                      <a:pt x="0" y="90830"/>
                    </a:moveTo>
                    <a:lnTo>
                      <a:pt x="262318" y="0"/>
                    </a:lnTo>
                  </a:path>
                </a:pathLst>
              </a:custGeom>
              <a:ln w="13157">
                <a:solidFill>
                  <a:srgbClr val="878684"/>
                </a:solidFill>
              </a:ln>
            </p:spPr>
            <p:txBody>
              <a:bodyPr wrap="square" lIns="0" tIns="0" rIns="0" bIns="0" rtlCol="0"/>
              <a:lstStyle/>
              <a:p>
                <a:endParaRPr/>
              </a:p>
            </p:txBody>
          </p:sp>
          <p:sp>
            <p:nvSpPr>
              <p:cNvPr id="429" name="object 155">
                <a:extLst>
                  <a:ext uri="{FF2B5EF4-FFF2-40B4-BE49-F238E27FC236}">
                    <a16:creationId xmlns:a16="http://schemas.microsoft.com/office/drawing/2014/main" id="{667AEF06-D363-4ACE-E960-E18E8EDEB5EA}"/>
                  </a:ext>
                </a:extLst>
              </p:cNvPr>
              <p:cNvSpPr/>
              <p:nvPr/>
            </p:nvSpPr>
            <p:spPr>
              <a:xfrm>
                <a:off x="1661398" y="5420964"/>
                <a:ext cx="159385" cy="56515"/>
              </a:xfrm>
              <a:custGeom>
                <a:avLst/>
                <a:gdLst/>
                <a:ahLst/>
                <a:cxnLst/>
                <a:rect l="l" t="t" r="r" b="b"/>
                <a:pathLst>
                  <a:path w="159385" h="56514">
                    <a:moveTo>
                      <a:pt x="0" y="56299"/>
                    </a:moveTo>
                    <a:lnTo>
                      <a:pt x="159219" y="0"/>
                    </a:lnTo>
                  </a:path>
                </a:pathLst>
              </a:custGeom>
              <a:ln w="7213">
                <a:solidFill>
                  <a:srgbClr val="878684"/>
                </a:solidFill>
              </a:ln>
            </p:spPr>
            <p:txBody>
              <a:bodyPr wrap="square" lIns="0" tIns="0" rIns="0" bIns="0" rtlCol="0"/>
              <a:lstStyle/>
              <a:p>
                <a:endParaRPr/>
              </a:p>
            </p:txBody>
          </p:sp>
        </p:grpSp>
        <p:grpSp>
          <p:nvGrpSpPr>
            <p:cNvPr id="340" name="object 156">
              <a:extLst>
                <a:ext uri="{FF2B5EF4-FFF2-40B4-BE49-F238E27FC236}">
                  <a16:creationId xmlns:a16="http://schemas.microsoft.com/office/drawing/2014/main" id="{C521A3E2-070C-3973-A34B-CF0BCB387935}"/>
                </a:ext>
              </a:extLst>
            </p:cNvPr>
            <p:cNvGrpSpPr/>
            <p:nvPr/>
          </p:nvGrpSpPr>
          <p:grpSpPr>
            <a:xfrm>
              <a:off x="2045570" y="5185993"/>
              <a:ext cx="627380" cy="565785"/>
              <a:chOff x="2045570" y="5185993"/>
              <a:chExt cx="627380" cy="565785"/>
            </a:xfrm>
          </p:grpSpPr>
          <p:sp>
            <p:nvSpPr>
              <p:cNvPr id="416" name="object 157">
                <a:extLst>
                  <a:ext uri="{FF2B5EF4-FFF2-40B4-BE49-F238E27FC236}">
                    <a16:creationId xmlns:a16="http://schemas.microsoft.com/office/drawing/2014/main" id="{44F37006-A232-7652-32A6-5EBCDE9AD1B1}"/>
                  </a:ext>
                </a:extLst>
              </p:cNvPr>
              <p:cNvSpPr/>
              <p:nvPr/>
            </p:nvSpPr>
            <p:spPr>
              <a:xfrm>
                <a:off x="2063330" y="5396699"/>
                <a:ext cx="125095" cy="182245"/>
              </a:xfrm>
              <a:custGeom>
                <a:avLst/>
                <a:gdLst/>
                <a:ahLst/>
                <a:cxnLst/>
                <a:rect l="l" t="t" r="r" b="b"/>
                <a:pathLst>
                  <a:path w="125094" h="182245">
                    <a:moveTo>
                      <a:pt x="103187" y="0"/>
                    </a:moveTo>
                    <a:lnTo>
                      <a:pt x="58826" y="34874"/>
                    </a:lnTo>
                    <a:lnTo>
                      <a:pt x="30225" y="27298"/>
                    </a:lnTo>
                    <a:lnTo>
                      <a:pt x="14563" y="28274"/>
                    </a:lnTo>
                    <a:lnTo>
                      <a:pt x="6326" y="40955"/>
                    </a:lnTo>
                    <a:lnTo>
                      <a:pt x="0" y="68491"/>
                    </a:lnTo>
                    <a:lnTo>
                      <a:pt x="1491" y="84860"/>
                    </a:lnTo>
                    <a:lnTo>
                      <a:pt x="9131" y="99079"/>
                    </a:lnTo>
                    <a:lnTo>
                      <a:pt x="17609" y="109106"/>
                    </a:lnTo>
                    <a:lnTo>
                      <a:pt x="21615" y="112902"/>
                    </a:lnTo>
                    <a:lnTo>
                      <a:pt x="8144" y="132071"/>
                    </a:lnTo>
                    <a:lnTo>
                      <a:pt x="3903" y="144713"/>
                    </a:lnTo>
                    <a:lnTo>
                      <a:pt x="9119" y="156454"/>
                    </a:lnTo>
                    <a:lnTo>
                      <a:pt x="24015" y="172923"/>
                    </a:lnTo>
                    <a:lnTo>
                      <a:pt x="41150" y="182010"/>
                    </a:lnTo>
                    <a:lnTo>
                      <a:pt x="58751" y="181000"/>
                    </a:lnTo>
                    <a:lnTo>
                      <a:pt x="100982" y="142934"/>
                    </a:lnTo>
                    <a:lnTo>
                      <a:pt x="119948" y="107675"/>
                    </a:lnTo>
                    <a:lnTo>
                      <a:pt x="124714" y="86131"/>
                    </a:lnTo>
                    <a:lnTo>
                      <a:pt x="124377" y="57532"/>
                    </a:lnTo>
                    <a:lnTo>
                      <a:pt x="116641" y="29606"/>
                    </a:lnTo>
                    <a:lnTo>
                      <a:pt x="107560" y="8410"/>
                    </a:lnTo>
                    <a:lnTo>
                      <a:pt x="103187" y="0"/>
                    </a:lnTo>
                    <a:close/>
                  </a:path>
                </a:pathLst>
              </a:custGeom>
              <a:solidFill>
                <a:srgbClr val="000000"/>
              </a:solidFill>
            </p:spPr>
            <p:txBody>
              <a:bodyPr wrap="square" lIns="0" tIns="0" rIns="0" bIns="0" rtlCol="0"/>
              <a:lstStyle/>
              <a:p>
                <a:endParaRPr/>
              </a:p>
            </p:txBody>
          </p:sp>
          <p:pic>
            <p:nvPicPr>
              <p:cNvPr id="417" name="object 158">
                <a:extLst>
                  <a:ext uri="{FF2B5EF4-FFF2-40B4-BE49-F238E27FC236}">
                    <a16:creationId xmlns:a16="http://schemas.microsoft.com/office/drawing/2014/main" id="{305E669F-3C9D-4E35-0BBE-7BAA392A84E8}"/>
                  </a:ext>
                </a:extLst>
              </p:cNvPr>
              <p:cNvPicPr/>
              <p:nvPr/>
            </p:nvPicPr>
            <p:blipFill>
              <a:blip r:embed="rId52" cstate="print"/>
              <a:stretch>
                <a:fillRect/>
              </a:stretch>
            </p:blipFill>
            <p:spPr>
              <a:xfrm>
                <a:off x="2096060" y="5336794"/>
                <a:ext cx="472665" cy="414798"/>
              </a:xfrm>
              <a:prstGeom prst="rect">
                <a:avLst/>
              </a:prstGeom>
            </p:spPr>
          </p:pic>
          <p:sp>
            <p:nvSpPr>
              <p:cNvPr id="418" name="object 159">
                <a:extLst>
                  <a:ext uri="{FF2B5EF4-FFF2-40B4-BE49-F238E27FC236}">
                    <a16:creationId xmlns:a16="http://schemas.microsoft.com/office/drawing/2014/main" id="{4C5696CE-E772-4491-76DF-B3ABE3C6DF80}"/>
                  </a:ext>
                </a:extLst>
              </p:cNvPr>
              <p:cNvSpPr/>
              <p:nvPr/>
            </p:nvSpPr>
            <p:spPr>
              <a:xfrm>
                <a:off x="2146354" y="5581001"/>
                <a:ext cx="100330" cy="59690"/>
              </a:xfrm>
              <a:custGeom>
                <a:avLst/>
                <a:gdLst/>
                <a:ahLst/>
                <a:cxnLst/>
                <a:rect l="l" t="t" r="r" b="b"/>
                <a:pathLst>
                  <a:path w="100330" h="59689">
                    <a:moveTo>
                      <a:pt x="27152" y="4484"/>
                    </a:moveTo>
                    <a:lnTo>
                      <a:pt x="5434" y="9007"/>
                    </a:lnTo>
                    <a:lnTo>
                      <a:pt x="0" y="24591"/>
                    </a:lnTo>
                    <a:lnTo>
                      <a:pt x="4842" y="42257"/>
                    </a:lnTo>
                    <a:lnTo>
                      <a:pt x="13957" y="53023"/>
                    </a:lnTo>
                    <a:lnTo>
                      <a:pt x="26983" y="57918"/>
                    </a:lnTo>
                    <a:lnTo>
                      <a:pt x="43386" y="59692"/>
                    </a:lnTo>
                    <a:lnTo>
                      <a:pt x="64413" y="55468"/>
                    </a:lnTo>
                    <a:lnTo>
                      <a:pt x="79525" y="48108"/>
                    </a:lnTo>
                    <a:lnTo>
                      <a:pt x="46050" y="48108"/>
                    </a:lnTo>
                    <a:lnTo>
                      <a:pt x="34872" y="47264"/>
                    </a:lnTo>
                    <a:lnTo>
                      <a:pt x="25352" y="44678"/>
                    </a:lnTo>
                    <a:lnTo>
                      <a:pt x="18160" y="40099"/>
                    </a:lnTo>
                    <a:lnTo>
                      <a:pt x="13969" y="33275"/>
                    </a:lnTo>
                    <a:lnTo>
                      <a:pt x="13922" y="23758"/>
                    </a:lnTo>
                    <a:lnTo>
                      <a:pt x="19675" y="17217"/>
                    </a:lnTo>
                    <a:lnTo>
                      <a:pt x="29986" y="13774"/>
                    </a:lnTo>
                    <a:lnTo>
                      <a:pt x="43611" y="13552"/>
                    </a:lnTo>
                    <a:lnTo>
                      <a:pt x="57685" y="12541"/>
                    </a:lnTo>
                    <a:lnTo>
                      <a:pt x="71683" y="8523"/>
                    </a:lnTo>
                    <a:lnTo>
                      <a:pt x="79934" y="4742"/>
                    </a:lnTo>
                    <a:lnTo>
                      <a:pt x="47051" y="4742"/>
                    </a:lnTo>
                    <a:lnTo>
                      <a:pt x="27152" y="4484"/>
                    </a:lnTo>
                    <a:close/>
                  </a:path>
                  <a:path w="100330" h="59689">
                    <a:moveTo>
                      <a:pt x="89674" y="34964"/>
                    </a:moveTo>
                    <a:lnTo>
                      <a:pt x="75784" y="42613"/>
                    </a:lnTo>
                    <a:lnTo>
                      <a:pt x="66609" y="46532"/>
                    </a:lnTo>
                    <a:lnTo>
                      <a:pt x="58061" y="47953"/>
                    </a:lnTo>
                    <a:lnTo>
                      <a:pt x="46050" y="48108"/>
                    </a:lnTo>
                    <a:lnTo>
                      <a:pt x="79525" y="48108"/>
                    </a:lnTo>
                    <a:lnTo>
                      <a:pt x="91313" y="42368"/>
                    </a:lnTo>
                    <a:lnTo>
                      <a:pt x="100164" y="36958"/>
                    </a:lnTo>
                    <a:lnTo>
                      <a:pt x="89674" y="34964"/>
                    </a:lnTo>
                    <a:close/>
                  </a:path>
                  <a:path w="100330" h="59689">
                    <a:moveTo>
                      <a:pt x="79139" y="0"/>
                    </a:moveTo>
                    <a:lnTo>
                      <a:pt x="65339" y="2346"/>
                    </a:lnTo>
                    <a:lnTo>
                      <a:pt x="47051" y="4742"/>
                    </a:lnTo>
                    <a:lnTo>
                      <a:pt x="79934" y="4742"/>
                    </a:lnTo>
                    <a:lnTo>
                      <a:pt x="82136" y="3733"/>
                    </a:lnTo>
                    <a:lnTo>
                      <a:pt x="85572" y="407"/>
                    </a:lnTo>
                    <a:lnTo>
                      <a:pt x="79139" y="0"/>
                    </a:lnTo>
                    <a:close/>
                  </a:path>
                </a:pathLst>
              </a:custGeom>
              <a:solidFill>
                <a:srgbClr val="703013"/>
              </a:solidFill>
            </p:spPr>
            <p:txBody>
              <a:bodyPr wrap="square" lIns="0" tIns="0" rIns="0" bIns="0" rtlCol="0"/>
              <a:lstStyle/>
              <a:p>
                <a:endParaRPr/>
              </a:p>
            </p:txBody>
          </p:sp>
          <p:sp>
            <p:nvSpPr>
              <p:cNvPr id="419" name="object 160">
                <a:extLst>
                  <a:ext uri="{FF2B5EF4-FFF2-40B4-BE49-F238E27FC236}">
                    <a16:creationId xmlns:a16="http://schemas.microsoft.com/office/drawing/2014/main" id="{C93BE2C1-A37B-8E51-E890-FA158A13F716}"/>
                  </a:ext>
                </a:extLst>
              </p:cNvPr>
              <p:cNvSpPr/>
              <p:nvPr/>
            </p:nvSpPr>
            <p:spPr>
              <a:xfrm>
                <a:off x="2172805" y="5470384"/>
                <a:ext cx="229235" cy="153670"/>
              </a:xfrm>
              <a:custGeom>
                <a:avLst/>
                <a:gdLst/>
                <a:ahLst/>
                <a:cxnLst/>
                <a:rect l="l" t="t" r="r" b="b"/>
                <a:pathLst>
                  <a:path w="229235" h="153670">
                    <a:moveTo>
                      <a:pt x="93611" y="38303"/>
                    </a:moveTo>
                    <a:lnTo>
                      <a:pt x="87630" y="20789"/>
                    </a:lnTo>
                    <a:lnTo>
                      <a:pt x="75399" y="7467"/>
                    </a:lnTo>
                    <a:lnTo>
                      <a:pt x="57962" y="38"/>
                    </a:lnTo>
                    <a:lnTo>
                      <a:pt x="39662" y="0"/>
                    </a:lnTo>
                    <a:lnTo>
                      <a:pt x="24447" y="6883"/>
                    </a:lnTo>
                    <a:lnTo>
                      <a:pt x="12471" y="19405"/>
                    </a:lnTo>
                    <a:lnTo>
                      <a:pt x="3911" y="36245"/>
                    </a:lnTo>
                    <a:lnTo>
                      <a:pt x="190" y="50850"/>
                    </a:lnTo>
                    <a:lnTo>
                      <a:pt x="0" y="63220"/>
                    </a:lnTo>
                    <a:lnTo>
                      <a:pt x="2590" y="73355"/>
                    </a:lnTo>
                    <a:lnTo>
                      <a:pt x="35509" y="99174"/>
                    </a:lnTo>
                    <a:lnTo>
                      <a:pt x="52425" y="101866"/>
                    </a:lnTo>
                    <a:lnTo>
                      <a:pt x="58724" y="99987"/>
                    </a:lnTo>
                    <a:lnTo>
                      <a:pt x="92252" y="58331"/>
                    </a:lnTo>
                    <a:lnTo>
                      <a:pt x="93611" y="38303"/>
                    </a:lnTo>
                    <a:close/>
                  </a:path>
                  <a:path w="229235" h="153670">
                    <a:moveTo>
                      <a:pt x="229133" y="90258"/>
                    </a:moveTo>
                    <a:lnTo>
                      <a:pt x="225374" y="74282"/>
                    </a:lnTo>
                    <a:lnTo>
                      <a:pt x="216433" y="61099"/>
                    </a:lnTo>
                    <a:lnTo>
                      <a:pt x="202488" y="51384"/>
                    </a:lnTo>
                    <a:lnTo>
                      <a:pt x="180886" y="47904"/>
                    </a:lnTo>
                    <a:lnTo>
                      <a:pt x="160528" y="55562"/>
                    </a:lnTo>
                    <a:lnTo>
                      <a:pt x="144119" y="71247"/>
                    </a:lnTo>
                    <a:lnTo>
                      <a:pt x="134442" y="91846"/>
                    </a:lnTo>
                    <a:lnTo>
                      <a:pt x="130949" y="106857"/>
                    </a:lnTo>
                    <a:lnTo>
                      <a:pt x="130200" y="115773"/>
                    </a:lnTo>
                    <a:lnTo>
                      <a:pt x="132549" y="122110"/>
                    </a:lnTo>
                    <a:lnTo>
                      <a:pt x="138379" y="129387"/>
                    </a:lnTo>
                    <a:lnTo>
                      <a:pt x="139547" y="131445"/>
                    </a:lnTo>
                    <a:lnTo>
                      <a:pt x="177457" y="153187"/>
                    </a:lnTo>
                    <a:lnTo>
                      <a:pt x="183222" y="152349"/>
                    </a:lnTo>
                    <a:lnTo>
                      <a:pt x="195783" y="147993"/>
                    </a:lnTo>
                    <a:lnTo>
                      <a:pt x="206324" y="142062"/>
                    </a:lnTo>
                    <a:lnTo>
                      <a:pt x="218389" y="129565"/>
                    </a:lnTo>
                    <a:lnTo>
                      <a:pt x="227495" y="108343"/>
                    </a:lnTo>
                    <a:lnTo>
                      <a:pt x="229133" y="90258"/>
                    </a:lnTo>
                    <a:close/>
                  </a:path>
                </a:pathLst>
              </a:custGeom>
              <a:solidFill>
                <a:srgbClr val="FFFFFF"/>
              </a:solidFill>
            </p:spPr>
            <p:txBody>
              <a:bodyPr wrap="square" lIns="0" tIns="0" rIns="0" bIns="0" rtlCol="0"/>
              <a:lstStyle/>
              <a:p>
                <a:endParaRPr/>
              </a:p>
            </p:txBody>
          </p:sp>
          <p:sp>
            <p:nvSpPr>
              <p:cNvPr id="420" name="object 161">
                <a:extLst>
                  <a:ext uri="{FF2B5EF4-FFF2-40B4-BE49-F238E27FC236}">
                    <a16:creationId xmlns:a16="http://schemas.microsoft.com/office/drawing/2014/main" id="{84D3317D-A369-12EB-E647-8E7637DF8783}"/>
                  </a:ext>
                </a:extLst>
              </p:cNvPr>
              <p:cNvSpPr/>
              <p:nvPr/>
            </p:nvSpPr>
            <p:spPr>
              <a:xfrm>
                <a:off x="2179447" y="5509284"/>
                <a:ext cx="177800" cy="99060"/>
              </a:xfrm>
              <a:custGeom>
                <a:avLst/>
                <a:gdLst/>
                <a:ahLst/>
                <a:cxnLst/>
                <a:rect l="l" t="t" r="r" b="b"/>
                <a:pathLst>
                  <a:path w="177800" h="99060">
                    <a:moveTo>
                      <a:pt x="49199" y="23228"/>
                    </a:moveTo>
                    <a:lnTo>
                      <a:pt x="46520" y="13106"/>
                    </a:lnTo>
                    <a:lnTo>
                      <a:pt x="40627" y="5143"/>
                    </a:lnTo>
                    <a:lnTo>
                      <a:pt x="32054" y="431"/>
                    </a:lnTo>
                    <a:lnTo>
                      <a:pt x="22301" y="0"/>
                    </a:lnTo>
                    <a:lnTo>
                      <a:pt x="13220" y="3771"/>
                    </a:lnTo>
                    <a:lnTo>
                      <a:pt x="5803" y="11061"/>
                    </a:lnTo>
                    <a:lnTo>
                      <a:pt x="1054" y="21209"/>
                    </a:lnTo>
                    <a:lnTo>
                      <a:pt x="0" y="32385"/>
                    </a:lnTo>
                    <a:lnTo>
                      <a:pt x="2679" y="42494"/>
                    </a:lnTo>
                    <a:lnTo>
                      <a:pt x="8572" y="50457"/>
                    </a:lnTo>
                    <a:lnTo>
                      <a:pt x="17157" y="55181"/>
                    </a:lnTo>
                    <a:lnTo>
                      <a:pt x="26911" y="55600"/>
                    </a:lnTo>
                    <a:lnTo>
                      <a:pt x="35991" y="51828"/>
                    </a:lnTo>
                    <a:lnTo>
                      <a:pt x="43408" y="44538"/>
                    </a:lnTo>
                    <a:lnTo>
                      <a:pt x="48158" y="34404"/>
                    </a:lnTo>
                    <a:lnTo>
                      <a:pt x="49199" y="23228"/>
                    </a:lnTo>
                    <a:close/>
                  </a:path>
                  <a:path w="177800" h="99060">
                    <a:moveTo>
                      <a:pt x="177215" y="69634"/>
                    </a:moveTo>
                    <a:lnTo>
                      <a:pt x="176047" y="59055"/>
                    </a:lnTo>
                    <a:lnTo>
                      <a:pt x="171259" y="50114"/>
                    </a:lnTo>
                    <a:lnTo>
                      <a:pt x="163220" y="44005"/>
                    </a:lnTo>
                    <a:lnTo>
                      <a:pt x="153314" y="42011"/>
                    </a:lnTo>
                    <a:lnTo>
                      <a:pt x="143446" y="44335"/>
                    </a:lnTo>
                    <a:lnTo>
                      <a:pt x="134747" y="50457"/>
                    </a:lnTo>
                    <a:lnTo>
                      <a:pt x="128333" y="59867"/>
                    </a:lnTo>
                    <a:lnTo>
                      <a:pt x="125539" y="70916"/>
                    </a:lnTo>
                    <a:lnTo>
                      <a:pt x="126707" y="81495"/>
                    </a:lnTo>
                    <a:lnTo>
                      <a:pt x="131495" y="90436"/>
                    </a:lnTo>
                    <a:lnTo>
                      <a:pt x="139522" y="96545"/>
                    </a:lnTo>
                    <a:lnTo>
                      <a:pt x="149428" y="98539"/>
                    </a:lnTo>
                    <a:lnTo>
                      <a:pt x="159296" y="96215"/>
                    </a:lnTo>
                    <a:lnTo>
                      <a:pt x="167995" y="90093"/>
                    </a:lnTo>
                    <a:lnTo>
                      <a:pt x="174421" y="80683"/>
                    </a:lnTo>
                    <a:lnTo>
                      <a:pt x="177215" y="69634"/>
                    </a:lnTo>
                    <a:close/>
                  </a:path>
                </a:pathLst>
              </a:custGeom>
              <a:solidFill>
                <a:srgbClr val="000000"/>
              </a:solidFill>
            </p:spPr>
            <p:txBody>
              <a:bodyPr wrap="square" lIns="0" tIns="0" rIns="0" bIns="0" rtlCol="0"/>
              <a:lstStyle/>
              <a:p>
                <a:endParaRPr/>
              </a:p>
            </p:txBody>
          </p:sp>
          <p:sp>
            <p:nvSpPr>
              <p:cNvPr id="421" name="object 162">
                <a:extLst>
                  <a:ext uri="{FF2B5EF4-FFF2-40B4-BE49-F238E27FC236}">
                    <a16:creationId xmlns:a16="http://schemas.microsoft.com/office/drawing/2014/main" id="{5754F2BA-325C-1A50-0DBE-48BF56EC6B9B}"/>
                  </a:ext>
                </a:extLst>
              </p:cNvPr>
              <p:cNvSpPr/>
              <p:nvPr/>
            </p:nvSpPr>
            <p:spPr>
              <a:xfrm>
                <a:off x="2236749" y="5651968"/>
                <a:ext cx="119380" cy="66675"/>
              </a:xfrm>
              <a:custGeom>
                <a:avLst/>
                <a:gdLst/>
                <a:ahLst/>
                <a:cxnLst/>
                <a:rect l="l" t="t" r="r" b="b"/>
                <a:pathLst>
                  <a:path w="119380" h="66675">
                    <a:moveTo>
                      <a:pt x="118859" y="0"/>
                    </a:moveTo>
                    <a:lnTo>
                      <a:pt x="79306" y="10967"/>
                    </a:lnTo>
                    <a:lnTo>
                      <a:pt x="37665" y="17358"/>
                    </a:lnTo>
                    <a:lnTo>
                      <a:pt x="18805" y="18248"/>
                    </a:lnTo>
                    <a:lnTo>
                      <a:pt x="5217" y="18192"/>
                    </a:lnTo>
                    <a:lnTo>
                      <a:pt x="0" y="17995"/>
                    </a:lnTo>
                    <a:lnTo>
                      <a:pt x="8212" y="28851"/>
                    </a:lnTo>
                    <a:lnTo>
                      <a:pt x="41605" y="57055"/>
                    </a:lnTo>
                    <a:lnTo>
                      <a:pt x="73124" y="66059"/>
                    </a:lnTo>
                    <a:lnTo>
                      <a:pt x="87261" y="63322"/>
                    </a:lnTo>
                    <a:lnTo>
                      <a:pt x="100230" y="49388"/>
                    </a:lnTo>
                    <a:lnTo>
                      <a:pt x="110199" y="28070"/>
                    </a:lnTo>
                    <a:lnTo>
                      <a:pt x="116599" y="8547"/>
                    </a:lnTo>
                    <a:lnTo>
                      <a:pt x="118859" y="0"/>
                    </a:lnTo>
                    <a:close/>
                  </a:path>
                </a:pathLst>
              </a:custGeom>
              <a:solidFill>
                <a:srgbClr val="883D3D"/>
              </a:solidFill>
            </p:spPr>
            <p:txBody>
              <a:bodyPr wrap="square" lIns="0" tIns="0" rIns="0" bIns="0" rtlCol="0"/>
              <a:lstStyle/>
              <a:p>
                <a:endParaRPr/>
              </a:p>
            </p:txBody>
          </p:sp>
          <p:sp>
            <p:nvSpPr>
              <p:cNvPr id="422" name="object 163">
                <a:extLst>
                  <a:ext uri="{FF2B5EF4-FFF2-40B4-BE49-F238E27FC236}">
                    <a16:creationId xmlns:a16="http://schemas.microsoft.com/office/drawing/2014/main" id="{DDA3DCC7-3372-44D3-CA8E-155F99FF7ECB}"/>
                  </a:ext>
                </a:extLst>
              </p:cNvPr>
              <p:cNvSpPr/>
              <p:nvPr/>
            </p:nvSpPr>
            <p:spPr>
              <a:xfrm>
                <a:off x="2240715" y="5654240"/>
                <a:ext cx="116839" cy="36195"/>
              </a:xfrm>
              <a:custGeom>
                <a:avLst/>
                <a:gdLst/>
                <a:ahLst/>
                <a:cxnLst/>
                <a:rect l="l" t="t" r="r" b="b"/>
                <a:pathLst>
                  <a:path w="116839" h="36195">
                    <a:moveTo>
                      <a:pt x="116586" y="0"/>
                    </a:moveTo>
                    <a:lnTo>
                      <a:pt x="68499" y="16032"/>
                    </a:lnTo>
                    <a:lnTo>
                      <a:pt x="28053" y="19494"/>
                    </a:lnTo>
                    <a:lnTo>
                      <a:pt x="12601" y="18202"/>
                    </a:lnTo>
                    <a:lnTo>
                      <a:pt x="3183" y="16209"/>
                    </a:lnTo>
                    <a:lnTo>
                      <a:pt x="0" y="15176"/>
                    </a:lnTo>
                    <a:lnTo>
                      <a:pt x="2832" y="28003"/>
                    </a:lnTo>
                    <a:lnTo>
                      <a:pt x="14758" y="33527"/>
                    </a:lnTo>
                    <a:lnTo>
                      <a:pt x="23852" y="36004"/>
                    </a:lnTo>
                    <a:lnTo>
                      <a:pt x="34720" y="36004"/>
                    </a:lnTo>
                    <a:lnTo>
                      <a:pt x="77843" y="29532"/>
                    </a:lnTo>
                    <a:lnTo>
                      <a:pt x="106883" y="18275"/>
                    </a:lnTo>
                    <a:lnTo>
                      <a:pt x="116586" y="0"/>
                    </a:lnTo>
                    <a:close/>
                  </a:path>
                </a:pathLst>
              </a:custGeom>
              <a:solidFill>
                <a:srgbClr val="EEEEEE"/>
              </a:solidFill>
            </p:spPr>
            <p:txBody>
              <a:bodyPr wrap="square" lIns="0" tIns="0" rIns="0" bIns="0" rtlCol="0"/>
              <a:lstStyle/>
              <a:p>
                <a:endParaRPr/>
              </a:p>
            </p:txBody>
          </p:sp>
          <p:sp>
            <p:nvSpPr>
              <p:cNvPr id="423" name="object 164">
                <a:extLst>
                  <a:ext uri="{FF2B5EF4-FFF2-40B4-BE49-F238E27FC236}">
                    <a16:creationId xmlns:a16="http://schemas.microsoft.com/office/drawing/2014/main" id="{95CB26FE-3D56-58CB-F80A-B35780F63146}"/>
                  </a:ext>
                </a:extLst>
              </p:cNvPr>
              <p:cNvSpPr/>
              <p:nvPr/>
            </p:nvSpPr>
            <p:spPr>
              <a:xfrm>
                <a:off x="2229311" y="5650822"/>
                <a:ext cx="131445" cy="72390"/>
              </a:xfrm>
              <a:custGeom>
                <a:avLst/>
                <a:gdLst/>
                <a:ahLst/>
                <a:cxnLst/>
                <a:rect l="l" t="t" r="r" b="b"/>
                <a:pathLst>
                  <a:path w="131444" h="72389">
                    <a:moveTo>
                      <a:pt x="131330" y="0"/>
                    </a:moveTo>
                    <a:lnTo>
                      <a:pt x="122961" y="1777"/>
                    </a:lnTo>
                    <a:lnTo>
                      <a:pt x="117565" y="29528"/>
                    </a:lnTo>
                    <a:lnTo>
                      <a:pt x="112420" y="44856"/>
                    </a:lnTo>
                    <a:lnTo>
                      <a:pt x="104512" y="53230"/>
                    </a:lnTo>
                    <a:lnTo>
                      <a:pt x="90830" y="60121"/>
                    </a:lnTo>
                    <a:lnTo>
                      <a:pt x="76129" y="62190"/>
                    </a:lnTo>
                    <a:lnTo>
                      <a:pt x="60202" y="58099"/>
                    </a:lnTo>
                    <a:lnTo>
                      <a:pt x="45340" y="50545"/>
                    </a:lnTo>
                    <a:lnTo>
                      <a:pt x="33832" y="42227"/>
                    </a:lnTo>
                    <a:lnTo>
                      <a:pt x="26679" y="35449"/>
                    </a:lnTo>
                    <a:lnTo>
                      <a:pt x="9994" y="17640"/>
                    </a:lnTo>
                    <a:lnTo>
                      <a:pt x="0" y="19545"/>
                    </a:lnTo>
                    <a:lnTo>
                      <a:pt x="39344" y="57891"/>
                    </a:lnTo>
                    <a:lnTo>
                      <a:pt x="76141" y="72347"/>
                    </a:lnTo>
                    <a:lnTo>
                      <a:pt x="95250" y="69430"/>
                    </a:lnTo>
                    <a:lnTo>
                      <a:pt x="112042" y="53717"/>
                    </a:lnTo>
                    <a:lnTo>
                      <a:pt x="123205" y="30391"/>
                    </a:lnTo>
                    <a:lnTo>
                      <a:pt x="129411" y="9226"/>
                    </a:lnTo>
                    <a:lnTo>
                      <a:pt x="131330" y="0"/>
                    </a:lnTo>
                    <a:close/>
                  </a:path>
                </a:pathLst>
              </a:custGeom>
              <a:solidFill>
                <a:srgbClr val="703013"/>
              </a:solidFill>
            </p:spPr>
            <p:txBody>
              <a:bodyPr wrap="square" lIns="0" tIns="0" rIns="0" bIns="0" rtlCol="0"/>
              <a:lstStyle/>
              <a:p>
                <a:endParaRPr/>
              </a:p>
            </p:txBody>
          </p:sp>
          <p:sp>
            <p:nvSpPr>
              <p:cNvPr id="424" name="object 165">
                <a:extLst>
                  <a:ext uri="{FF2B5EF4-FFF2-40B4-BE49-F238E27FC236}">
                    <a16:creationId xmlns:a16="http://schemas.microsoft.com/office/drawing/2014/main" id="{189FB525-78CF-FE57-09E5-DAEF12F3E83A}"/>
                  </a:ext>
                </a:extLst>
              </p:cNvPr>
              <p:cNvSpPr/>
              <p:nvPr/>
            </p:nvSpPr>
            <p:spPr>
              <a:xfrm>
                <a:off x="2197252" y="5434850"/>
                <a:ext cx="241935" cy="101600"/>
              </a:xfrm>
              <a:custGeom>
                <a:avLst/>
                <a:gdLst/>
                <a:ahLst/>
                <a:cxnLst/>
                <a:rect l="l" t="t" r="r" b="b"/>
                <a:pathLst>
                  <a:path w="241935" h="101600">
                    <a:moveTo>
                      <a:pt x="71513" y="25285"/>
                    </a:moveTo>
                    <a:lnTo>
                      <a:pt x="70104" y="20167"/>
                    </a:lnTo>
                    <a:lnTo>
                      <a:pt x="62115" y="11214"/>
                    </a:lnTo>
                    <a:lnTo>
                      <a:pt x="48742" y="2971"/>
                    </a:lnTo>
                    <a:lnTo>
                      <a:pt x="31242" y="0"/>
                    </a:lnTo>
                    <a:lnTo>
                      <a:pt x="17259" y="3492"/>
                    </a:lnTo>
                    <a:lnTo>
                      <a:pt x="6667" y="10439"/>
                    </a:lnTo>
                    <a:lnTo>
                      <a:pt x="558" y="18389"/>
                    </a:lnTo>
                    <a:lnTo>
                      <a:pt x="0" y="24879"/>
                    </a:lnTo>
                    <a:lnTo>
                      <a:pt x="2832" y="25298"/>
                    </a:lnTo>
                    <a:lnTo>
                      <a:pt x="8775" y="21577"/>
                    </a:lnTo>
                    <a:lnTo>
                      <a:pt x="19596" y="16929"/>
                    </a:lnTo>
                    <a:lnTo>
                      <a:pt x="37058" y="14541"/>
                    </a:lnTo>
                    <a:lnTo>
                      <a:pt x="51435" y="16446"/>
                    </a:lnTo>
                    <a:lnTo>
                      <a:pt x="61506" y="20675"/>
                    </a:lnTo>
                    <a:lnTo>
                      <a:pt x="67970" y="24511"/>
                    </a:lnTo>
                    <a:lnTo>
                      <a:pt x="71513" y="25285"/>
                    </a:lnTo>
                    <a:close/>
                  </a:path>
                  <a:path w="241935" h="101600">
                    <a:moveTo>
                      <a:pt x="241312" y="96253"/>
                    </a:moveTo>
                    <a:lnTo>
                      <a:pt x="209816" y="54660"/>
                    </a:lnTo>
                    <a:lnTo>
                      <a:pt x="193916" y="51739"/>
                    </a:lnTo>
                    <a:lnTo>
                      <a:pt x="182041" y="52857"/>
                    </a:lnTo>
                    <a:lnTo>
                      <a:pt x="177850" y="55676"/>
                    </a:lnTo>
                    <a:lnTo>
                      <a:pt x="182245" y="58483"/>
                    </a:lnTo>
                    <a:lnTo>
                      <a:pt x="191706" y="61633"/>
                    </a:lnTo>
                    <a:lnTo>
                      <a:pt x="203212" y="65862"/>
                    </a:lnTo>
                    <a:lnTo>
                      <a:pt x="213715" y="71932"/>
                    </a:lnTo>
                    <a:lnTo>
                      <a:pt x="221310" y="81038"/>
                    </a:lnTo>
                    <a:lnTo>
                      <a:pt x="226987" y="91452"/>
                    </a:lnTo>
                    <a:lnTo>
                      <a:pt x="232054" y="99441"/>
                    </a:lnTo>
                    <a:lnTo>
                      <a:pt x="237782" y="101269"/>
                    </a:lnTo>
                    <a:lnTo>
                      <a:pt x="241312" y="96253"/>
                    </a:lnTo>
                    <a:close/>
                  </a:path>
                </a:pathLst>
              </a:custGeom>
              <a:solidFill>
                <a:srgbClr val="000000"/>
              </a:solidFill>
            </p:spPr>
            <p:txBody>
              <a:bodyPr wrap="square" lIns="0" tIns="0" rIns="0" bIns="0" rtlCol="0"/>
              <a:lstStyle/>
              <a:p>
                <a:endParaRPr/>
              </a:p>
            </p:txBody>
          </p:sp>
          <p:sp>
            <p:nvSpPr>
              <p:cNvPr id="425" name="object 166">
                <a:extLst>
                  <a:ext uri="{FF2B5EF4-FFF2-40B4-BE49-F238E27FC236}">
                    <a16:creationId xmlns:a16="http://schemas.microsoft.com/office/drawing/2014/main" id="{55A5136E-D823-3E4E-6654-16C2E657330E}"/>
                  </a:ext>
                </a:extLst>
              </p:cNvPr>
              <p:cNvSpPr/>
              <p:nvPr/>
            </p:nvSpPr>
            <p:spPr>
              <a:xfrm>
                <a:off x="2157330" y="5637901"/>
                <a:ext cx="222885" cy="37465"/>
              </a:xfrm>
              <a:custGeom>
                <a:avLst/>
                <a:gdLst/>
                <a:ahLst/>
                <a:cxnLst/>
                <a:rect l="l" t="t" r="r" b="b"/>
                <a:pathLst>
                  <a:path w="222885" h="37464">
                    <a:moveTo>
                      <a:pt x="220979" y="0"/>
                    </a:moveTo>
                    <a:lnTo>
                      <a:pt x="152110" y="23049"/>
                    </a:lnTo>
                    <a:lnTo>
                      <a:pt x="107632" y="28714"/>
                    </a:lnTo>
                    <a:lnTo>
                      <a:pt x="65609" y="30380"/>
                    </a:lnTo>
                    <a:lnTo>
                      <a:pt x="40390" y="30184"/>
                    </a:lnTo>
                    <a:lnTo>
                      <a:pt x="21884" y="27450"/>
                    </a:lnTo>
                    <a:lnTo>
                      <a:pt x="0" y="21501"/>
                    </a:lnTo>
                    <a:lnTo>
                      <a:pt x="596" y="26784"/>
                    </a:lnTo>
                    <a:lnTo>
                      <a:pt x="8237" y="28910"/>
                    </a:lnTo>
                    <a:lnTo>
                      <a:pt x="30468" y="33334"/>
                    </a:lnTo>
                    <a:lnTo>
                      <a:pt x="66256" y="37124"/>
                    </a:lnTo>
                    <a:lnTo>
                      <a:pt x="114566" y="37350"/>
                    </a:lnTo>
                    <a:lnTo>
                      <a:pt x="158619" y="30852"/>
                    </a:lnTo>
                    <a:lnTo>
                      <a:pt x="193498" y="19464"/>
                    </a:lnTo>
                    <a:lnTo>
                      <a:pt x="215959" y="8659"/>
                    </a:lnTo>
                    <a:lnTo>
                      <a:pt x="222758" y="3911"/>
                    </a:lnTo>
                    <a:lnTo>
                      <a:pt x="220979" y="0"/>
                    </a:lnTo>
                    <a:close/>
                  </a:path>
                </a:pathLst>
              </a:custGeom>
              <a:solidFill>
                <a:srgbClr val="703013"/>
              </a:solidFill>
            </p:spPr>
            <p:txBody>
              <a:bodyPr wrap="square" lIns="0" tIns="0" rIns="0" bIns="0" rtlCol="0"/>
              <a:lstStyle/>
              <a:p>
                <a:endParaRPr/>
              </a:p>
            </p:txBody>
          </p:sp>
          <p:sp>
            <p:nvSpPr>
              <p:cNvPr id="426" name="object 167">
                <a:extLst>
                  <a:ext uri="{FF2B5EF4-FFF2-40B4-BE49-F238E27FC236}">
                    <a16:creationId xmlns:a16="http://schemas.microsoft.com/office/drawing/2014/main" id="{2600D304-EAA4-DFDC-6935-5FD7142882D6}"/>
                  </a:ext>
                </a:extLst>
              </p:cNvPr>
              <p:cNvSpPr/>
              <p:nvPr/>
            </p:nvSpPr>
            <p:spPr>
              <a:xfrm>
                <a:off x="2045570" y="5185993"/>
                <a:ext cx="627380" cy="541655"/>
              </a:xfrm>
              <a:custGeom>
                <a:avLst/>
                <a:gdLst/>
                <a:ahLst/>
                <a:cxnLst/>
                <a:rect l="l" t="t" r="r" b="b"/>
                <a:pathLst>
                  <a:path w="627380" h="541654">
                    <a:moveTo>
                      <a:pt x="259747" y="0"/>
                    </a:moveTo>
                    <a:lnTo>
                      <a:pt x="235548" y="5692"/>
                    </a:lnTo>
                    <a:lnTo>
                      <a:pt x="222589" y="19515"/>
                    </a:lnTo>
                    <a:lnTo>
                      <a:pt x="217376" y="33588"/>
                    </a:lnTo>
                    <a:lnTo>
                      <a:pt x="216415" y="40030"/>
                    </a:lnTo>
                    <a:lnTo>
                      <a:pt x="202116" y="21674"/>
                    </a:lnTo>
                    <a:lnTo>
                      <a:pt x="191937" y="13058"/>
                    </a:lnTo>
                    <a:lnTo>
                      <a:pt x="181009" y="11934"/>
                    </a:lnTo>
                    <a:lnTo>
                      <a:pt x="164459" y="16052"/>
                    </a:lnTo>
                    <a:lnTo>
                      <a:pt x="149534" y="26913"/>
                    </a:lnTo>
                    <a:lnTo>
                      <a:pt x="143979" y="43019"/>
                    </a:lnTo>
                    <a:lnTo>
                      <a:pt x="143669" y="57627"/>
                    </a:lnTo>
                    <a:lnTo>
                      <a:pt x="144482" y="63995"/>
                    </a:lnTo>
                    <a:lnTo>
                      <a:pt x="122367" y="48580"/>
                    </a:lnTo>
                    <a:lnTo>
                      <a:pt x="107770" y="43500"/>
                    </a:lnTo>
                    <a:lnTo>
                      <a:pt x="94186" y="48807"/>
                    </a:lnTo>
                    <a:lnTo>
                      <a:pt x="75115" y="64554"/>
                    </a:lnTo>
                    <a:lnTo>
                      <a:pt x="61429" y="88057"/>
                    </a:lnTo>
                    <a:lnTo>
                      <a:pt x="62486" y="112485"/>
                    </a:lnTo>
                    <a:lnTo>
                      <a:pt x="69537" y="131667"/>
                    </a:lnTo>
                    <a:lnTo>
                      <a:pt x="73832" y="139433"/>
                    </a:lnTo>
                    <a:lnTo>
                      <a:pt x="26225" y="146279"/>
                    </a:lnTo>
                    <a:lnTo>
                      <a:pt x="3631" y="157437"/>
                    </a:lnTo>
                    <a:lnTo>
                      <a:pt x="0" y="180893"/>
                    </a:lnTo>
                    <a:lnTo>
                      <a:pt x="9278" y="224637"/>
                    </a:lnTo>
                    <a:lnTo>
                      <a:pt x="24254" y="250487"/>
                    </a:lnTo>
                    <a:lnTo>
                      <a:pt x="49869" y="264871"/>
                    </a:lnTo>
                    <a:lnTo>
                      <a:pt x="80381" y="268910"/>
                    </a:lnTo>
                    <a:lnTo>
                      <a:pt x="110052" y="263728"/>
                    </a:lnTo>
                    <a:lnTo>
                      <a:pt x="132918" y="252236"/>
                    </a:lnTo>
                    <a:lnTo>
                      <a:pt x="146717" y="239548"/>
                    </a:lnTo>
                    <a:lnTo>
                      <a:pt x="153497" y="229282"/>
                    </a:lnTo>
                    <a:lnTo>
                      <a:pt x="155302" y="225056"/>
                    </a:lnTo>
                    <a:lnTo>
                      <a:pt x="162590" y="246455"/>
                    </a:lnTo>
                    <a:lnTo>
                      <a:pt x="170789" y="257849"/>
                    </a:lnTo>
                    <a:lnTo>
                      <a:pt x="185090" y="263073"/>
                    </a:lnTo>
                    <a:lnTo>
                      <a:pt x="210687" y="265963"/>
                    </a:lnTo>
                    <a:lnTo>
                      <a:pt x="239115" y="261793"/>
                    </a:lnTo>
                    <a:lnTo>
                      <a:pt x="258800" y="248732"/>
                    </a:lnTo>
                    <a:lnTo>
                      <a:pt x="270243" y="234923"/>
                    </a:lnTo>
                    <a:lnTo>
                      <a:pt x="273946" y="228511"/>
                    </a:lnTo>
                    <a:lnTo>
                      <a:pt x="273469" y="244634"/>
                    </a:lnTo>
                    <a:lnTo>
                      <a:pt x="276465" y="254534"/>
                    </a:lnTo>
                    <a:lnTo>
                      <a:pt x="285774" y="262284"/>
                    </a:lnTo>
                    <a:lnTo>
                      <a:pt x="304235" y="271957"/>
                    </a:lnTo>
                    <a:lnTo>
                      <a:pt x="328520" y="275746"/>
                    </a:lnTo>
                    <a:lnTo>
                      <a:pt x="350779" y="268492"/>
                    </a:lnTo>
                    <a:lnTo>
                      <a:pt x="367045" y="258240"/>
                    </a:lnTo>
                    <a:lnTo>
                      <a:pt x="373349" y="253034"/>
                    </a:lnTo>
                    <a:lnTo>
                      <a:pt x="365701" y="268909"/>
                    </a:lnTo>
                    <a:lnTo>
                      <a:pt x="393844" y="304357"/>
                    </a:lnTo>
                    <a:lnTo>
                      <a:pt x="406840" y="304425"/>
                    </a:lnTo>
                    <a:lnTo>
                      <a:pt x="416448" y="301588"/>
                    </a:lnTo>
                    <a:lnTo>
                      <a:pt x="420199" y="299770"/>
                    </a:lnTo>
                    <a:lnTo>
                      <a:pt x="401624" y="341792"/>
                    </a:lnTo>
                    <a:lnTo>
                      <a:pt x="395094" y="364815"/>
                    </a:lnTo>
                    <a:lnTo>
                      <a:pt x="400304" y="376953"/>
                    </a:lnTo>
                    <a:lnTo>
                      <a:pt x="416948" y="386321"/>
                    </a:lnTo>
                    <a:lnTo>
                      <a:pt x="431928" y="387142"/>
                    </a:lnTo>
                    <a:lnTo>
                      <a:pt x="444824" y="379328"/>
                    </a:lnTo>
                    <a:lnTo>
                      <a:pt x="453863" y="369663"/>
                    </a:lnTo>
                    <a:lnTo>
                      <a:pt x="457270" y="364934"/>
                    </a:lnTo>
                    <a:lnTo>
                      <a:pt x="478284" y="354423"/>
                    </a:lnTo>
                    <a:lnTo>
                      <a:pt x="490601" y="350662"/>
                    </a:lnTo>
                    <a:lnTo>
                      <a:pt x="499004" y="353422"/>
                    </a:lnTo>
                    <a:lnTo>
                      <a:pt x="508274" y="362470"/>
                    </a:lnTo>
                    <a:lnTo>
                      <a:pt x="514766" y="374189"/>
                    </a:lnTo>
                    <a:lnTo>
                      <a:pt x="517016" y="389613"/>
                    </a:lnTo>
                    <a:lnTo>
                      <a:pt x="515101" y="406890"/>
                    </a:lnTo>
                    <a:lnTo>
                      <a:pt x="491436" y="440393"/>
                    </a:lnTo>
                    <a:lnTo>
                      <a:pt x="450556" y="454024"/>
                    </a:lnTo>
                    <a:lnTo>
                      <a:pt x="437522" y="455434"/>
                    </a:lnTo>
                    <a:lnTo>
                      <a:pt x="430559" y="465606"/>
                    </a:lnTo>
                    <a:lnTo>
                      <a:pt x="420812" y="478447"/>
                    </a:lnTo>
                    <a:lnTo>
                      <a:pt x="410165" y="491507"/>
                    </a:lnTo>
                    <a:lnTo>
                      <a:pt x="400501" y="502335"/>
                    </a:lnTo>
                    <a:lnTo>
                      <a:pt x="397005" y="510175"/>
                    </a:lnTo>
                    <a:lnTo>
                      <a:pt x="424238" y="540215"/>
                    </a:lnTo>
                    <a:lnTo>
                      <a:pt x="443284" y="541458"/>
                    </a:lnTo>
                    <a:lnTo>
                      <a:pt x="461802" y="538023"/>
                    </a:lnTo>
                    <a:lnTo>
                      <a:pt x="475355" y="529335"/>
                    </a:lnTo>
                    <a:lnTo>
                      <a:pt x="482618" y="516544"/>
                    </a:lnTo>
                    <a:lnTo>
                      <a:pt x="486003" y="503510"/>
                    </a:lnTo>
                    <a:lnTo>
                      <a:pt x="486966" y="493381"/>
                    </a:lnTo>
                    <a:lnTo>
                      <a:pt x="486963" y="489305"/>
                    </a:lnTo>
                    <a:lnTo>
                      <a:pt x="499353" y="509076"/>
                    </a:lnTo>
                    <a:lnTo>
                      <a:pt x="508594" y="516743"/>
                    </a:lnTo>
                    <a:lnTo>
                      <a:pt x="519288" y="513276"/>
                    </a:lnTo>
                    <a:lnTo>
                      <a:pt x="536036" y="499643"/>
                    </a:lnTo>
                    <a:lnTo>
                      <a:pt x="544448" y="484787"/>
                    </a:lnTo>
                    <a:lnTo>
                      <a:pt x="542114" y="470120"/>
                    </a:lnTo>
                    <a:lnTo>
                      <a:pt x="535773" y="458918"/>
                    </a:lnTo>
                    <a:lnTo>
                      <a:pt x="532162" y="454456"/>
                    </a:lnTo>
                    <a:lnTo>
                      <a:pt x="551542" y="464196"/>
                    </a:lnTo>
                    <a:lnTo>
                      <a:pt x="562709" y="467174"/>
                    </a:lnTo>
                    <a:lnTo>
                      <a:pt x="569899" y="463148"/>
                    </a:lnTo>
                    <a:lnTo>
                      <a:pt x="577349" y="451878"/>
                    </a:lnTo>
                    <a:lnTo>
                      <a:pt x="582204" y="437593"/>
                    </a:lnTo>
                    <a:lnTo>
                      <a:pt x="581197" y="425656"/>
                    </a:lnTo>
                    <a:lnTo>
                      <a:pt x="577942" y="417467"/>
                    </a:lnTo>
                    <a:lnTo>
                      <a:pt x="576053" y="414426"/>
                    </a:lnTo>
                    <a:lnTo>
                      <a:pt x="597017" y="417672"/>
                    </a:lnTo>
                    <a:lnTo>
                      <a:pt x="608175" y="416199"/>
                    </a:lnTo>
                    <a:lnTo>
                      <a:pt x="613280" y="407709"/>
                    </a:lnTo>
                    <a:lnTo>
                      <a:pt x="616084" y="389902"/>
                    </a:lnTo>
                    <a:lnTo>
                      <a:pt x="611678" y="367825"/>
                    </a:lnTo>
                    <a:lnTo>
                      <a:pt x="597712" y="353493"/>
                    </a:lnTo>
                    <a:lnTo>
                      <a:pt x="582924" y="345745"/>
                    </a:lnTo>
                    <a:lnTo>
                      <a:pt x="576053" y="343420"/>
                    </a:lnTo>
                    <a:lnTo>
                      <a:pt x="608005" y="342114"/>
                    </a:lnTo>
                    <a:lnTo>
                      <a:pt x="623497" y="337778"/>
                    </a:lnTo>
                    <a:lnTo>
                      <a:pt x="626888" y="326904"/>
                    </a:lnTo>
                    <a:lnTo>
                      <a:pt x="622535" y="305981"/>
                    </a:lnTo>
                    <a:lnTo>
                      <a:pt x="611036" y="287625"/>
                    </a:lnTo>
                    <a:lnTo>
                      <a:pt x="593662" y="278942"/>
                    </a:lnTo>
                    <a:lnTo>
                      <a:pt x="577812" y="276355"/>
                    </a:lnTo>
                    <a:lnTo>
                      <a:pt x="570885" y="276288"/>
                    </a:lnTo>
                    <a:lnTo>
                      <a:pt x="596318" y="261449"/>
                    </a:lnTo>
                    <a:lnTo>
                      <a:pt x="606948" y="249778"/>
                    </a:lnTo>
                    <a:lnTo>
                      <a:pt x="604712" y="235224"/>
                    </a:lnTo>
                    <a:lnTo>
                      <a:pt x="591547" y="211734"/>
                    </a:lnTo>
                    <a:lnTo>
                      <a:pt x="570942" y="192049"/>
                    </a:lnTo>
                    <a:lnTo>
                      <a:pt x="548990" y="187710"/>
                    </a:lnTo>
                    <a:lnTo>
                      <a:pt x="531533" y="190865"/>
                    </a:lnTo>
                    <a:lnTo>
                      <a:pt x="524415" y="193662"/>
                    </a:lnTo>
                    <a:lnTo>
                      <a:pt x="547627" y="171349"/>
                    </a:lnTo>
                    <a:lnTo>
                      <a:pt x="555902" y="155843"/>
                    </a:lnTo>
                    <a:lnTo>
                      <a:pt x="549722" y="139882"/>
                    </a:lnTo>
                    <a:lnTo>
                      <a:pt x="529571" y="116204"/>
                    </a:lnTo>
                    <a:lnTo>
                      <a:pt x="502501" y="99139"/>
                    </a:lnTo>
                    <a:lnTo>
                      <a:pt x="478002" y="100563"/>
                    </a:lnTo>
                    <a:lnTo>
                      <a:pt x="460243" y="109480"/>
                    </a:lnTo>
                    <a:lnTo>
                      <a:pt x="453397" y="114896"/>
                    </a:lnTo>
                    <a:lnTo>
                      <a:pt x="466268" y="87020"/>
                    </a:lnTo>
                    <a:lnTo>
                      <a:pt x="469215" y="71005"/>
                    </a:lnTo>
                    <a:lnTo>
                      <a:pt x="461026" y="60800"/>
                    </a:lnTo>
                    <a:lnTo>
                      <a:pt x="440494" y="50355"/>
                    </a:lnTo>
                    <a:lnTo>
                      <a:pt x="417407" y="47382"/>
                    </a:lnTo>
                    <a:lnTo>
                      <a:pt x="398215" y="55527"/>
                    </a:lnTo>
                    <a:lnTo>
                      <a:pt x="385101" y="66496"/>
                    </a:lnTo>
                    <a:lnTo>
                      <a:pt x="380245" y="71996"/>
                    </a:lnTo>
                    <a:lnTo>
                      <a:pt x="383970" y="45968"/>
                    </a:lnTo>
                    <a:lnTo>
                      <a:pt x="382610" y="32078"/>
                    </a:lnTo>
                    <a:lnTo>
                      <a:pt x="373826" y="25635"/>
                    </a:lnTo>
                    <a:lnTo>
                      <a:pt x="355277" y="21945"/>
                    </a:lnTo>
                    <a:lnTo>
                      <a:pt x="329315" y="23863"/>
                    </a:lnTo>
                    <a:lnTo>
                      <a:pt x="312355" y="34510"/>
                    </a:lnTo>
                    <a:lnTo>
                      <a:pt x="303118" y="46393"/>
                    </a:lnTo>
                    <a:lnTo>
                      <a:pt x="300324" y="52019"/>
                    </a:lnTo>
                    <a:lnTo>
                      <a:pt x="299375" y="22667"/>
                    </a:lnTo>
                    <a:lnTo>
                      <a:pt x="294833" y="7464"/>
                    </a:lnTo>
                    <a:lnTo>
                      <a:pt x="282891" y="1534"/>
                    </a:lnTo>
                    <a:lnTo>
                      <a:pt x="259747" y="0"/>
                    </a:lnTo>
                    <a:close/>
                  </a:path>
                </a:pathLst>
              </a:custGeom>
              <a:solidFill>
                <a:srgbClr val="000000"/>
              </a:solidFill>
            </p:spPr>
            <p:txBody>
              <a:bodyPr wrap="square" lIns="0" tIns="0" rIns="0" bIns="0" rtlCol="0"/>
              <a:lstStyle/>
              <a:p>
                <a:endParaRPr/>
              </a:p>
            </p:txBody>
          </p:sp>
          <p:sp>
            <p:nvSpPr>
              <p:cNvPr id="427" name="object 168">
                <a:extLst>
                  <a:ext uri="{FF2B5EF4-FFF2-40B4-BE49-F238E27FC236}">
                    <a16:creationId xmlns:a16="http://schemas.microsoft.com/office/drawing/2014/main" id="{D64DE90B-C1B8-A10F-76BC-58B843CF7F2F}"/>
                  </a:ext>
                </a:extLst>
              </p:cNvPr>
              <p:cNvSpPr/>
              <p:nvPr/>
            </p:nvSpPr>
            <p:spPr>
              <a:xfrm>
                <a:off x="2209266" y="5517400"/>
                <a:ext cx="144145" cy="64135"/>
              </a:xfrm>
              <a:custGeom>
                <a:avLst/>
                <a:gdLst/>
                <a:ahLst/>
                <a:cxnLst/>
                <a:rect l="l" t="t" r="r" b="b"/>
                <a:pathLst>
                  <a:path w="144144" h="64135">
                    <a:moveTo>
                      <a:pt x="15176" y="14808"/>
                    </a:moveTo>
                    <a:lnTo>
                      <a:pt x="14465" y="9093"/>
                    </a:lnTo>
                    <a:lnTo>
                      <a:pt x="8445" y="927"/>
                    </a:lnTo>
                    <a:lnTo>
                      <a:pt x="4279" y="0"/>
                    </a:lnTo>
                    <a:lnTo>
                      <a:pt x="0" y="5918"/>
                    </a:lnTo>
                    <a:lnTo>
                      <a:pt x="698" y="11633"/>
                    </a:lnTo>
                    <a:lnTo>
                      <a:pt x="3708" y="15722"/>
                    </a:lnTo>
                    <a:lnTo>
                      <a:pt x="6718" y="19824"/>
                    </a:lnTo>
                    <a:lnTo>
                      <a:pt x="10896" y="20739"/>
                    </a:lnTo>
                    <a:lnTo>
                      <a:pt x="15176" y="14808"/>
                    </a:lnTo>
                    <a:close/>
                  </a:path>
                  <a:path w="144144" h="64135">
                    <a:moveTo>
                      <a:pt x="144068" y="58166"/>
                    </a:moveTo>
                    <a:lnTo>
                      <a:pt x="143357" y="52451"/>
                    </a:lnTo>
                    <a:lnTo>
                      <a:pt x="137337" y="44284"/>
                    </a:lnTo>
                    <a:lnTo>
                      <a:pt x="133172" y="43357"/>
                    </a:lnTo>
                    <a:lnTo>
                      <a:pt x="128892" y="49276"/>
                    </a:lnTo>
                    <a:lnTo>
                      <a:pt x="129590" y="54991"/>
                    </a:lnTo>
                    <a:lnTo>
                      <a:pt x="132600" y="59080"/>
                    </a:lnTo>
                    <a:lnTo>
                      <a:pt x="135610" y="63182"/>
                    </a:lnTo>
                    <a:lnTo>
                      <a:pt x="139788" y="64096"/>
                    </a:lnTo>
                    <a:lnTo>
                      <a:pt x="144068" y="58166"/>
                    </a:lnTo>
                    <a:close/>
                  </a:path>
                </a:pathLst>
              </a:custGeom>
              <a:solidFill>
                <a:srgbClr val="F5F5F5"/>
              </a:solidFill>
            </p:spPr>
            <p:txBody>
              <a:bodyPr wrap="square" lIns="0" tIns="0" rIns="0" bIns="0" rtlCol="0"/>
              <a:lstStyle/>
              <a:p>
                <a:endParaRPr/>
              </a:p>
            </p:txBody>
          </p:sp>
        </p:grpSp>
        <p:sp>
          <p:nvSpPr>
            <p:cNvPr id="341" name="object 169">
              <a:extLst>
                <a:ext uri="{FF2B5EF4-FFF2-40B4-BE49-F238E27FC236}">
                  <a16:creationId xmlns:a16="http://schemas.microsoft.com/office/drawing/2014/main" id="{08A82E48-FD1E-269C-5CD5-FAA6CCBFBC53}"/>
                </a:ext>
              </a:extLst>
            </p:cNvPr>
            <p:cNvSpPr/>
            <p:nvPr/>
          </p:nvSpPr>
          <p:spPr>
            <a:xfrm>
              <a:off x="4429288" y="5220235"/>
              <a:ext cx="403860" cy="837565"/>
            </a:xfrm>
            <a:custGeom>
              <a:avLst/>
              <a:gdLst/>
              <a:ahLst/>
              <a:cxnLst/>
              <a:rect l="l" t="t" r="r" b="b"/>
              <a:pathLst>
                <a:path w="403860" h="837564">
                  <a:moveTo>
                    <a:pt x="103695" y="0"/>
                  </a:moveTo>
                  <a:lnTo>
                    <a:pt x="32020" y="19140"/>
                  </a:lnTo>
                  <a:lnTo>
                    <a:pt x="0" y="47752"/>
                  </a:lnTo>
                  <a:lnTo>
                    <a:pt x="22405" y="60829"/>
                  </a:lnTo>
                  <a:lnTo>
                    <a:pt x="76420" y="95066"/>
                  </a:lnTo>
                  <a:lnTo>
                    <a:pt x="142244" y="142971"/>
                  </a:lnTo>
                  <a:lnTo>
                    <a:pt x="200075" y="197053"/>
                  </a:lnTo>
                  <a:lnTo>
                    <a:pt x="211108" y="220900"/>
                  </a:lnTo>
                  <a:lnTo>
                    <a:pt x="204830" y="244350"/>
                  </a:lnTo>
                  <a:lnTo>
                    <a:pt x="185157" y="268164"/>
                  </a:lnTo>
                  <a:lnTo>
                    <a:pt x="156003" y="293103"/>
                  </a:lnTo>
                  <a:lnTo>
                    <a:pt x="121285" y="319931"/>
                  </a:lnTo>
                  <a:lnTo>
                    <a:pt x="84916" y="349408"/>
                  </a:lnTo>
                  <a:lnTo>
                    <a:pt x="50814" y="382297"/>
                  </a:lnTo>
                  <a:lnTo>
                    <a:pt x="22892" y="419358"/>
                  </a:lnTo>
                  <a:lnTo>
                    <a:pt x="5067" y="461353"/>
                  </a:lnTo>
                  <a:lnTo>
                    <a:pt x="1739" y="500980"/>
                  </a:lnTo>
                  <a:lnTo>
                    <a:pt x="9262" y="545386"/>
                  </a:lnTo>
                  <a:lnTo>
                    <a:pt x="25746" y="592613"/>
                  </a:lnTo>
                  <a:lnTo>
                    <a:pt x="49302" y="640700"/>
                  </a:lnTo>
                  <a:lnTo>
                    <a:pt x="78039" y="687687"/>
                  </a:lnTo>
                  <a:lnTo>
                    <a:pt x="110068" y="731614"/>
                  </a:lnTo>
                  <a:lnTo>
                    <a:pt x="143500" y="770522"/>
                  </a:lnTo>
                  <a:lnTo>
                    <a:pt x="176444" y="802449"/>
                  </a:lnTo>
                  <a:lnTo>
                    <a:pt x="207010" y="825437"/>
                  </a:lnTo>
                  <a:lnTo>
                    <a:pt x="233310" y="837525"/>
                  </a:lnTo>
                  <a:lnTo>
                    <a:pt x="253453" y="836752"/>
                  </a:lnTo>
                  <a:lnTo>
                    <a:pt x="250829" y="829349"/>
                  </a:lnTo>
                  <a:lnTo>
                    <a:pt x="238213" y="818985"/>
                  </a:lnTo>
                  <a:lnTo>
                    <a:pt x="224093" y="803573"/>
                  </a:lnTo>
                  <a:lnTo>
                    <a:pt x="216954" y="781025"/>
                  </a:lnTo>
                  <a:lnTo>
                    <a:pt x="247377" y="790775"/>
                  </a:lnTo>
                  <a:lnTo>
                    <a:pt x="287431" y="794371"/>
                  </a:lnTo>
                  <a:lnTo>
                    <a:pt x="318186" y="792735"/>
                  </a:lnTo>
                  <a:lnTo>
                    <a:pt x="320713" y="786791"/>
                  </a:lnTo>
                  <a:lnTo>
                    <a:pt x="286981" y="766187"/>
                  </a:lnTo>
                  <a:lnTo>
                    <a:pt x="267919" y="744739"/>
                  </a:lnTo>
                  <a:lnTo>
                    <a:pt x="260362" y="727985"/>
                  </a:lnTo>
                  <a:lnTo>
                    <a:pt x="261150" y="721462"/>
                  </a:lnTo>
                  <a:lnTo>
                    <a:pt x="267460" y="722939"/>
                  </a:lnTo>
                  <a:lnTo>
                    <a:pt x="288633" y="728841"/>
                  </a:lnTo>
                  <a:lnTo>
                    <a:pt x="299580" y="731076"/>
                  </a:lnTo>
                  <a:lnTo>
                    <a:pt x="315830" y="733706"/>
                  </a:lnTo>
                  <a:lnTo>
                    <a:pt x="339663" y="737084"/>
                  </a:lnTo>
                  <a:lnTo>
                    <a:pt x="361707" y="738418"/>
                  </a:lnTo>
                  <a:lnTo>
                    <a:pt x="372592" y="734911"/>
                  </a:lnTo>
                  <a:lnTo>
                    <a:pt x="361800" y="714806"/>
                  </a:lnTo>
                  <a:lnTo>
                    <a:pt x="334873" y="674072"/>
                  </a:lnTo>
                  <a:lnTo>
                    <a:pt x="305669" y="624365"/>
                  </a:lnTo>
                  <a:lnTo>
                    <a:pt x="288048" y="577342"/>
                  </a:lnTo>
                  <a:lnTo>
                    <a:pt x="290337" y="550288"/>
                  </a:lnTo>
                  <a:lnTo>
                    <a:pt x="303415" y="523042"/>
                  </a:lnTo>
                  <a:lnTo>
                    <a:pt x="321713" y="490153"/>
                  </a:lnTo>
                  <a:lnTo>
                    <a:pt x="339664" y="446176"/>
                  </a:lnTo>
                  <a:lnTo>
                    <a:pt x="351701" y="385661"/>
                  </a:lnTo>
                  <a:lnTo>
                    <a:pt x="359607" y="350883"/>
                  </a:lnTo>
                  <a:lnTo>
                    <a:pt x="373160" y="316600"/>
                  </a:lnTo>
                  <a:lnTo>
                    <a:pt x="387972" y="281690"/>
                  </a:lnTo>
                  <a:lnTo>
                    <a:pt x="399652" y="245034"/>
                  </a:lnTo>
                  <a:lnTo>
                    <a:pt x="403810" y="205508"/>
                  </a:lnTo>
                  <a:lnTo>
                    <a:pt x="396059" y="161990"/>
                  </a:lnTo>
                  <a:lnTo>
                    <a:pt x="372008" y="113360"/>
                  </a:lnTo>
                  <a:lnTo>
                    <a:pt x="340095" y="78188"/>
                  </a:lnTo>
                  <a:lnTo>
                    <a:pt x="297228" y="49299"/>
                  </a:lnTo>
                  <a:lnTo>
                    <a:pt x="247780" y="26865"/>
                  </a:lnTo>
                  <a:lnTo>
                    <a:pt x="196126" y="11056"/>
                  </a:lnTo>
                  <a:lnTo>
                    <a:pt x="146640" y="2044"/>
                  </a:lnTo>
                  <a:lnTo>
                    <a:pt x="103695" y="0"/>
                  </a:lnTo>
                  <a:close/>
                </a:path>
              </a:pathLst>
            </a:custGeom>
            <a:solidFill>
              <a:srgbClr val="EE7601"/>
            </a:solidFill>
          </p:spPr>
          <p:txBody>
            <a:bodyPr wrap="square" lIns="0" tIns="0" rIns="0" bIns="0" rtlCol="0"/>
            <a:lstStyle/>
            <a:p>
              <a:endParaRPr/>
            </a:p>
          </p:txBody>
        </p:sp>
        <p:pic>
          <p:nvPicPr>
            <p:cNvPr id="342" name="object 170">
              <a:extLst>
                <a:ext uri="{FF2B5EF4-FFF2-40B4-BE49-F238E27FC236}">
                  <a16:creationId xmlns:a16="http://schemas.microsoft.com/office/drawing/2014/main" id="{A15FDF2E-4C54-4C38-6C32-E200DDEDA3EE}"/>
                </a:ext>
              </a:extLst>
            </p:cNvPr>
            <p:cNvPicPr/>
            <p:nvPr/>
          </p:nvPicPr>
          <p:blipFill>
            <a:blip r:embed="rId53" cstate="print"/>
            <a:stretch>
              <a:fillRect/>
            </a:stretch>
          </p:blipFill>
          <p:spPr>
            <a:xfrm>
              <a:off x="5150915" y="6717051"/>
              <a:ext cx="167045" cy="174475"/>
            </a:xfrm>
            <a:prstGeom prst="rect">
              <a:avLst/>
            </a:prstGeom>
          </p:spPr>
        </p:pic>
        <p:pic>
          <p:nvPicPr>
            <p:cNvPr id="343" name="object 171">
              <a:extLst>
                <a:ext uri="{FF2B5EF4-FFF2-40B4-BE49-F238E27FC236}">
                  <a16:creationId xmlns:a16="http://schemas.microsoft.com/office/drawing/2014/main" id="{0F5B3836-36C7-A9BC-A9E5-0B5F66935182}"/>
                </a:ext>
              </a:extLst>
            </p:cNvPr>
            <p:cNvPicPr/>
            <p:nvPr/>
          </p:nvPicPr>
          <p:blipFill>
            <a:blip r:embed="rId54" cstate="print"/>
            <a:stretch>
              <a:fillRect/>
            </a:stretch>
          </p:blipFill>
          <p:spPr>
            <a:xfrm>
              <a:off x="4791078" y="6691121"/>
              <a:ext cx="231385" cy="119175"/>
            </a:xfrm>
            <a:prstGeom prst="rect">
              <a:avLst/>
            </a:prstGeom>
          </p:spPr>
        </p:pic>
        <p:grpSp>
          <p:nvGrpSpPr>
            <p:cNvPr id="344" name="object 172">
              <a:extLst>
                <a:ext uri="{FF2B5EF4-FFF2-40B4-BE49-F238E27FC236}">
                  <a16:creationId xmlns:a16="http://schemas.microsoft.com/office/drawing/2014/main" id="{99D7FE4D-3B5E-3C15-9FCB-22D47CDA96E1}"/>
                </a:ext>
              </a:extLst>
            </p:cNvPr>
            <p:cNvGrpSpPr/>
            <p:nvPr/>
          </p:nvGrpSpPr>
          <p:grpSpPr>
            <a:xfrm>
              <a:off x="4980147" y="5814197"/>
              <a:ext cx="191770" cy="379095"/>
              <a:chOff x="4980147" y="5814197"/>
              <a:chExt cx="191770" cy="379095"/>
            </a:xfrm>
          </p:grpSpPr>
          <p:pic>
            <p:nvPicPr>
              <p:cNvPr id="414" name="object 173">
                <a:extLst>
                  <a:ext uri="{FF2B5EF4-FFF2-40B4-BE49-F238E27FC236}">
                    <a16:creationId xmlns:a16="http://schemas.microsoft.com/office/drawing/2014/main" id="{FD57EC66-5D53-83B5-BC06-64A1C3DD2003}"/>
                  </a:ext>
                </a:extLst>
              </p:cNvPr>
              <p:cNvPicPr/>
              <p:nvPr/>
            </p:nvPicPr>
            <p:blipFill>
              <a:blip r:embed="rId55" cstate="print"/>
              <a:stretch>
                <a:fillRect/>
              </a:stretch>
            </p:blipFill>
            <p:spPr>
              <a:xfrm>
                <a:off x="5038377" y="5983706"/>
                <a:ext cx="133367" cy="209105"/>
              </a:xfrm>
              <a:prstGeom prst="rect">
                <a:avLst/>
              </a:prstGeom>
            </p:spPr>
          </p:pic>
          <p:pic>
            <p:nvPicPr>
              <p:cNvPr id="415" name="object 174">
                <a:extLst>
                  <a:ext uri="{FF2B5EF4-FFF2-40B4-BE49-F238E27FC236}">
                    <a16:creationId xmlns:a16="http://schemas.microsoft.com/office/drawing/2014/main" id="{82897042-A1D2-723F-2A24-CE110BAA43AB}"/>
                  </a:ext>
                </a:extLst>
              </p:cNvPr>
              <p:cNvPicPr/>
              <p:nvPr/>
            </p:nvPicPr>
            <p:blipFill>
              <a:blip r:embed="rId56" cstate="print"/>
              <a:stretch>
                <a:fillRect/>
              </a:stretch>
            </p:blipFill>
            <p:spPr>
              <a:xfrm>
                <a:off x="4980147" y="5814197"/>
                <a:ext cx="168363" cy="209005"/>
              </a:xfrm>
              <a:prstGeom prst="rect">
                <a:avLst/>
              </a:prstGeom>
            </p:spPr>
          </p:pic>
        </p:grpSp>
        <p:sp>
          <p:nvSpPr>
            <p:cNvPr id="345" name="object 175">
              <a:extLst>
                <a:ext uri="{FF2B5EF4-FFF2-40B4-BE49-F238E27FC236}">
                  <a16:creationId xmlns:a16="http://schemas.microsoft.com/office/drawing/2014/main" id="{92463A15-2783-5D2D-FFED-7796A4A4C074}"/>
                </a:ext>
              </a:extLst>
            </p:cNvPr>
            <p:cNvSpPr/>
            <p:nvPr/>
          </p:nvSpPr>
          <p:spPr>
            <a:xfrm>
              <a:off x="4292734" y="6256764"/>
              <a:ext cx="168910" cy="516890"/>
            </a:xfrm>
            <a:custGeom>
              <a:avLst/>
              <a:gdLst/>
              <a:ahLst/>
              <a:cxnLst/>
              <a:rect l="l" t="t" r="r" b="b"/>
              <a:pathLst>
                <a:path w="168910" h="516890">
                  <a:moveTo>
                    <a:pt x="132759" y="0"/>
                  </a:moveTo>
                  <a:lnTo>
                    <a:pt x="114737" y="18334"/>
                  </a:lnTo>
                  <a:lnTo>
                    <a:pt x="102527" y="59454"/>
                  </a:lnTo>
                  <a:lnTo>
                    <a:pt x="81208" y="161538"/>
                  </a:lnTo>
                  <a:lnTo>
                    <a:pt x="46553" y="300051"/>
                  </a:lnTo>
                  <a:lnTo>
                    <a:pt x="14253" y="422012"/>
                  </a:lnTo>
                  <a:lnTo>
                    <a:pt x="0" y="474440"/>
                  </a:lnTo>
                  <a:lnTo>
                    <a:pt x="2139" y="487300"/>
                  </a:lnTo>
                  <a:lnTo>
                    <a:pt x="4737" y="495120"/>
                  </a:lnTo>
                  <a:lnTo>
                    <a:pt x="9486" y="501080"/>
                  </a:lnTo>
                  <a:lnTo>
                    <a:pt x="18084" y="508361"/>
                  </a:lnTo>
                  <a:lnTo>
                    <a:pt x="28257" y="516629"/>
                  </a:lnTo>
                  <a:lnTo>
                    <a:pt x="38442" y="515156"/>
                  </a:lnTo>
                  <a:lnTo>
                    <a:pt x="110736" y="304295"/>
                  </a:lnTo>
                  <a:lnTo>
                    <a:pt x="148397" y="187440"/>
                  </a:lnTo>
                  <a:lnTo>
                    <a:pt x="163635" y="122680"/>
                  </a:lnTo>
                  <a:lnTo>
                    <a:pt x="168655" y="68103"/>
                  </a:lnTo>
                  <a:lnTo>
                    <a:pt x="165022" y="26245"/>
                  </a:lnTo>
                  <a:lnTo>
                    <a:pt x="151289" y="3090"/>
                  </a:lnTo>
                  <a:lnTo>
                    <a:pt x="132759" y="0"/>
                  </a:lnTo>
                  <a:close/>
                </a:path>
              </a:pathLst>
            </a:custGeom>
            <a:solidFill>
              <a:srgbClr val="253035"/>
            </a:solidFill>
          </p:spPr>
          <p:txBody>
            <a:bodyPr wrap="square" lIns="0" tIns="0" rIns="0" bIns="0" rtlCol="0"/>
            <a:lstStyle/>
            <a:p>
              <a:endParaRPr/>
            </a:p>
          </p:txBody>
        </p:sp>
        <p:grpSp>
          <p:nvGrpSpPr>
            <p:cNvPr id="346" name="object 176">
              <a:extLst>
                <a:ext uri="{FF2B5EF4-FFF2-40B4-BE49-F238E27FC236}">
                  <a16:creationId xmlns:a16="http://schemas.microsoft.com/office/drawing/2014/main" id="{8866BDFF-2956-3E76-31A9-623964C27285}"/>
                </a:ext>
              </a:extLst>
            </p:cNvPr>
            <p:cNvGrpSpPr/>
            <p:nvPr/>
          </p:nvGrpSpPr>
          <p:grpSpPr>
            <a:xfrm>
              <a:off x="4305014" y="6149313"/>
              <a:ext cx="421640" cy="676275"/>
              <a:chOff x="4305014" y="6149313"/>
              <a:chExt cx="421640" cy="676275"/>
            </a:xfrm>
          </p:grpSpPr>
          <p:sp>
            <p:nvSpPr>
              <p:cNvPr id="411" name="object 177">
                <a:extLst>
                  <a:ext uri="{FF2B5EF4-FFF2-40B4-BE49-F238E27FC236}">
                    <a16:creationId xmlns:a16="http://schemas.microsoft.com/office/drawing/2014/main" id="{77271F68-9BE0-65BD-9238-2828D8DEFB0B}"/>
                  </a:ext>
                </a:extLst>
              </p:cNvPr>
              <p:cNvSpPr/>
              <p:nvPr/>
            </p:nvSpPr>
            <p:spPr>
              <a:xfrm>
                <a:off x="4551650" y="6326050"/>
                <a:ext cx="80010" cy="389890"/>
              </a:xfrm>
              <a:custGeom>
                <a:avLst/>
                <a:gdLst/>
                <a:ahLst/>
                <a:cxnLst/>
                <a:rect l="l" t="t" r="r" b="b"/>
                <a:pathLst>
                  <a:path w="80010" h="389890">
                    <a:moveTo>
                      <a:pt x="69824" y="0"/>
                    </a:moveTo>
                    <a:lnTo>
                      <a:pt x="0" y="12700"/>
                    </a:lnTo>
                    <a:lnTo>
                      <a:pt x="23710" y="366991"/>
                    </a:lnTo>
                    <a:lnTo>
                      <a:pt x="26522" y="370380"/>
                    </a:lnTo>
                    <a:lnTo>
                      <a:pt x="34010" y="377894"/>
                    </a:lnTo>
                    <a:lnTo>
                      <a:pt x="44756" y="385562"/>
                    </a:lnTo>
                    <a:lnTo>
                      <a:pt x="57340" y="389407"/>
                    </a:lnTo>
                    <a:lnTo>
                      <a:pt x="67463" y="389558"/>
                    </a:lnTo>
                    <a:lnTo>
                      <a:pt x="73172" y="387564"/>
                    </a:lnTo>
                    <a:lnTo>
                      <a:pt x="76569" y="381586"/>
                    </a:lnTo>
                    <a:lnTo>
                      <a:pt x="79755" y="369785"/>
                    </a:lnTo>
                    <a:lnTo>
                      <a:pt x="69824" y="0"/>
                    </a:lnTo>
                    <a:close/>
                  </a:path>
                </a:pathLst>
              </a:custGeom>
              <a:solidFill>
                <a:srgbClr val="253035"/>
              </a:solidFill>
            </p:spPr>
            <p:txBody>
              <a:bodyPr wrap="square" lIns="0" tIns="0" rIns="0" bIns="0" rtlCol="0"/>
              <a:lstStyle/>
              <a:p>
                <a:endParaRPr/>
              </a:p>
            </p:txBody>
          </p:sp>
          <p:sp>
            <p:nvSpPr>
              <p:cNvPr id="412" name="object 178">
                <a:extLst>
                  <a:ext uri="{FF2B5EF4-FFF2-40B4-BE49-F238E27FC236}">
                    <a16:creationId xmlns:a16="http://schemas.microsoft.com/office/drawing/2014/main" id="{E8C9AD8B-2A94-CEF3-CB4E-B349FBF9646A}"/>
                  </a:ext>
                </a:extLst>
              </p:cNvPr>
              <p:cNvSpPr/>
              <p:nvPr/>
            </p:nvSpPr>
            <p:spPr>
              <a:xfrm>
                <a:off x="4305014" y="6149313"/>
                <a:ext cx="421640" cy="253365"/>
              </a:xfrm>
              <a:custGeom>
                <a:avLst/>
                <a:gdLst/>
                <a:ahLst/>
                <a:cxnLst/>
                <a:rect l="l" t="t" r="r" b="b"/>
                <a:pathLst>
                  <a:path w="421639" h="253364">
                    <a:moveTo>
                      <a:pt x="333971" y="0"/>
                    </a:moveTo>
                    <a:lnTo>
                      <a:pt x="80137" y="7391"/>
                    </a:lnTo>
                    <a:lnTo>
                      <a:pt x="0" y="203022"/>
                    </a:lnTo>
                    <a:lnTo>
                      <a:pt x="54472" y="231818"/>
                    </a:lnTo>
                    <a:lnTo>
                      <a:pt x="94024" y="246605"/>
                    </a:lnTo>
                    <a:lnTo>
                      <a:pt x="137910" y="252053"/>
                    </a:lnTo>
                    <a:lnTo>
                      <a:pt x="205384" y="252831"/>
                    </a:lnTo>
                    <a:lnTo>
                      <a:pt x="287303" y="244898"/>
                    </a:lnTo>
                    <a:lnTo>
                      <a:pt x="356133" y="227444"/>
                    </a:lnTo>
                    <a:lnTo>
                      <a:pt x="403541" y="209990"/>
                    </a:lnTo>
                    <a:lnTo>
                      <a:pt x="421195" y="202056"/>
                    </a:lnTo>
                    <a:lnTo>
                      <a:pt x="333971" y="0"/>
                    </a:lnTo>
                    <a:close/>
                  </a:path>
                </a:pathLst>
              </a:custGeom>
              <a:solidFill>
                <a:srgbClr val="FFDE43"/>
              </a:solidFill>
            </p:spPr>
            <p:txBody>
              <a:bodyPr wrap="square" lIns="0" tIns="0" rIns="0" bIns="0" rtlCol="0"/>
              <a:lstStyle/>
              <a:p>
                <a:endParaRPr/>
              </a:p>
            </p:txBody>
          </p:sp>
          <p:pic>
            <p:nvPicPr>
              <p:cNvPr id="413" name="object 179">
                <a:extLst>
                  <a:ext uri="{FF2B5EF4-FFF2-40B4-BE49-F238E27FC236}">
                    <a16:creationId xmlns:a16="http://schemas.microsoft.com/office/drawing/2014/main" id="{9F5397C5-6AB8-E9F4-E99D-1BE82A325F00}"/>
                  </a:ext>
                </a:extLst>
              </p:cNvPr>
              <p:cNvPicPr/>
              <p:nvPr/>
            </p:nvPicPr>
            <p:blipFill>
              <a:blip r:embed="rId57" cstate="print"/>
              <a:stretch>
                <a:fillRect/>
              </a:stretch>
            </p:blipFill>
            <p:spPr>
              <a:xfrm>
                <a:off x="4565868" y="6674940"/>
                <a:ext cx="128886" cy="150279"/>
              </a:xfrm>
              <a:prstGeom prst="rect">
                <a:avLst/>
              </a:prstGeom>
            </p:spPr>
          </p:pic>
        </p:grpSp>
        <p:grpSp>
          <p:nvGrpSpPr>
            <p:cNvPr id="347" name="object 180">
              <a:extLst>
                <a:ext uri="{FF2B5EF4-FFF2-40B4-BE49-F238E27FC236}">
                  <a16:creationId xmlns:a16="http://schemas.microsoft.com/office/drawing/2014/main" id="{1423CC81-1E43-4F50-AA59-191682F65580}"/>
                </a:ext>
              </a:extLst>
            </p:cNvPr>
            <p:cNvGrpSpPr/>
            <p:nvPr/>
          </p:nvGrpSpPr>
          <p:grpSpPr>
            <a:xfrm>
              <a:off x="4845625" y="6204423"/>
              <a:ext cx="400685" cy="549910"/>
              <a:chOff x="4845625" y="6204423"/>
              <a:chExt cx="400685" cy="549910"/>
            </a:xfrm>
          </p:grpSpPr>
          <p:sp>
            <p:nvSpPr>
              <p:cNvPr id="409" name="object 181">
                <a:extLst>
                  <a:ext uri="{FF2B5EF4-FFF2-40B4-BE49-F238E27FC236}">
                    <a16:creationId xmlns:a16="http://schemas.microsoft.com/office/drawing/2014/main" id="{3B9ACDA7-DB01-918D-5FFA-1E6CCD840C22}"/>
                  </a:ext>
                </a:extLst>
              </p:cNvPr>
              <p:cNvSpPr/>
              <p:nvPr/>
            </p:nvSpPr>
            <p:spPr>
              <a:xfrm>
                <a:off x="4845625" y="6244663"/>
                <a:ext cx="170815" cy="465455"/>
              </a:xfrm>
              <a:custGeom>
                <a:avLst/>
                <a:gdLst/>
                <a:ahLst/>
                <a:cxnLst/>
                <a:rect l="l" t="t" r="r" b="b"/>
                <a:pathLst>
                  <a:path w="170814" h="465454">
                    <a:moveTo>
                      <a:pt x="97726" y="0"/>
                    </a:moveTo>
                    <a:lnTo>
                      <a:pt x="0" y="4724"/>
                    </a:lnTo>
                    <a:lnTo>
                      <a:pt x="23685" y="173315"/>
                    </a:lnTo>
                    <a:lnTo>
                      <a:pt x="34417" y="254723"/>
                    </a:lnTo>
                    <a:lnTo>
                      <a:pt x="42765" y="315666"/>
                    </a:lnTo>
                    <a:lnTo>
                      <a:pt x="52303" y="380855"/>
                    </a:lnTo>
                    <a:lnTo>
                      <a:pt x="63398" y="453999"/>
                    </a:lnTo>
                    <a:lnTo>
                      <a:pt x="114134" y="464870"/>
                    </a:lnTo>
                    <a:lnTo>
                      <a:pt x="137429" y="462322"/>
                    </a:lnTo>
                    <a:lnTo>
                      <a:pt x="155120" y="456717"/>
                    </a:lnTo>
                    <a:lnTo>
                      <a:pt x="166359" y="451111"/>
                    </a:lnTo>
                    <a:lnTo>
                      <a:pt x="170294" y="448564"/>
                    </a:lnTo>
                    <a:lnTo>
                      <a:pt x="144846" y="352527"/>
                    </a:lnTo>
                    <a:lnTo>
                      <a:pt x="131205" y="299208"/>
                    </a:lnTo>
                    <a:lnTo>
                      <a:pt x="124729" y="269430"/>
                    </a:lnTo>
                    <a:lnTo>
                      <a:pt x="120777" y="244017"/>
                    </a:lnTo>
                    <a:lnTo>
                      <a:pt x="118403" y="199122"/>
                    </a:lnTo>
                    <a:lnTo>
                      <a:pt x="118667" y="138850"/>
                    </a:lnTo>
                    <a:lnTo>
                      <a:pt x="119985" y="85981"/>
                    </a:lnTo>
                    <a:lnTo>
                      <a:pt x="120777" y="63296"/>
                    </a:lnTo>
                    <a:lnTo>
                      <a:pt x="97726" y="0"/>
                    </a:lnTo>
                    <a:close/>
                  </a:path>
                </a:pathLst>
              </a:custGeom>
              <a:solidFill>
                <a:srgbClr val="82C1C4"/>
              </a:solidFill>
            </p:spPr>
            <p:txBody>
              <a:bodyPr wrap="square" lIns="0" tIns="0" rIns="0" bIns="0" rtlCol="0"/>
              <a:lstStyle/>
              <a:p>
                <a:endParaRPr/>
              </a:p>
            </p:txBody>
          </p:sp>
          <p:sp>
            <p:nvSpPr>
              <p:cNvPr id="410" name="object 182">
                <a:extLst>
                  <a:ext uri="{FF2B5EF4-FFF2-40B4-BE49-F238E27FC236}">
                    <a16:creationId xmlns:a16="http://schemas.microsoft.com/office/drawing/2014/main" id="{2F9CE17D-FC0A-C2BF-E667-E4DA99CCDA0D}"/>
                  </a:ext>
                </a:extLst>
              </p:cNvPr>
              <p:cNvSpPr/>
              <p:nvPr/>
            </p:nvSpPr>
            <p:spPr>
              <a:xfrm>
                <a:off x="4906164" y="6204423"/>
                <a:ext cx="340360" cy="549910"/>
              </a:xfrm>
              <a:custGeom>
                <a:avLst/>
                <a:gdLst/>
                <a:ahLst/>
                <a:cxnLst/>
                <a:rect l="l" t="t" r="r" b="b"/>
                <a:pathLst>
                  <a:path w="340360" h="549909">
                    <a:moveTo>
                      <a:pt x="154063" y="0"/>
                    </a:moveTo>
                    <a:lnTo>
                      <a:pt x="0" y="20129"/>
                    </a:lnTo>
                    <a:lnTo>
                      <a:pt x="27339" y="58443"/>
                    </a:lnTo>
                    <a:lnTo>
                      <a:pt x="34189" y="68630"/>
                    </a:lnTo>
                    <a:lnTo>
                      <a:pt x="62630" y="114404"/>
                    </a:lnTo>
                    <a:lnTo>
                      <a:pt x="85584" y="154218"/>
                    </a:lnTo>
                    <a:lnTo>
                      <a:pt x="109228" y="198109"/>
                    </a:lnTo>
                    <a:lnTo>
                      <a:pt x="132222" y="244381"/>
                    </a:lnTo>
                    <a:lnTo>
                      <a:pt x="153225" y="291337"/>
                    </a:lnTo>
                    <a:lnTo>
                      <a:pt x="179837" y="360554"/>
                    </a:lnTo>
                    <a:lnTo>
                      <a:pt x="208937" y="442485"/>
                    </a:lnTo>
                    <a:lnTo>
                      <a:pt x="241998" y="539521"/>
                    </a:lnTo>
                    <a:lnTo>
                      <a:pt x="265378" y="546078"/>
                    </a:lnTo>
                    <a:lnTo>
                      <a:pt x="279398" y="549208"/>
                    </a:lnTo>
                    <a:lnTo>
                      <a:pt x="289663" y="549761"/>
                    </a:lnTo>
                    <a:lnTo>
                      <a:pt x="301777" y="548589"/>
                    </a:lnTo>
                    <a:lnTo>
                      <a:pt x="320713" y="543946"/>
                    </a:lnTo>
                    <a:lnTo>
                      <a:pt x="332344" y="537262"/>
                    </a:lnTo>
                    <a:lnTo>
                      <a:pt x="338201" y="531256"/>
                    </a:lnTo>
                    <a:lnTo>
                      <a:pt x="339813" y="528650"/>
                    </a:lnTo>
                    <a:lnTo>
                      <a:pt x="301564" y="427142"/>
                    </a:lnTo>
                    <a:lnTo>
                      <a:pt x="278518" y="365385"/>
                    </a:lnTo>
                    <a:lnTo>
                      <a:pt x="261409" y="318248"/>
                    </a:lnTo>
                    <a:lnTo>
                      <a:pt x="240969" y="260603"/>
                    </a:lnTo>
                    <a:lnTo>
                      <a:pt x="222028" y="202027"/>
                    </a:lnTo>
                    <a:lnTo>
                      <a:pt x="210124" y="157459"/>
                    </a:lnTo>
                    <a:lnTo>
                      <a:pt x="200225" y="118870"/>
                    </a:lnTo>
                    <a:lnTo>
                      <a:pt x="187299" y="78231"/>
                    </a:lnTo>
                    <a:lnTo>
                      <a:pt x="176437" y="50433"/>
                    </a:lnTo>
                    <a:lnTo>
                      <a:pt x="165642" y="25271"/>
                    </a:lnTo>
                    <a:lnTo>
                      <a:pt x="154063" y="0"/>
                    </a:lnTo>
                    <a:close/>
                  </a:path>
                </a:pathLst>
              </a:custGeom>
              <a:solidFill>
                <a:srgbClr val="90D0D6"/>
              </a:solidFill>
            </p:spPr>
            <p:txBody>
              <a:bodyPr wrap="square" lIns="0" tIns="0" rIns="0" bIns="0" rtlCol="0"/>
              <a:lstStyle/>
              <a:p>
                <a:endParaRPr/>
              </a:p>
            </p:txBody>
          </p:sp>
        </p:grpSp>
        <p:grpSp>
          <p:nvGrpSpPr>
            <p:cNvPr id="348" name="object 183">
              <a:extLst>
                <a:ext uri="{FF2B5EF4-FFF2-40B4-BE49-F238E27FC236}">
                  <a16:creationId xmlns:a16="http://schemas.microsoft.com/office/drawing/2014/main" id="{2CD8407D-53B0-2920-270E-2178AAEEE67C}"/>
                </a:ext>
              </a:extLst>
            </p:cNvPr>
            <p:cNvGrpSpPr/>
            <p:nvPr/>
          </p:nvGrpSpPr>
          <p:grpSpPr>
            <a:xfrm>
              <a:off x="4321013" y="5725791"/>
              <a:ext cx="787400" cy="548005"/>
              <a:chOff x="4321013" y="5725791"/>
              <a:chExt cx="787400" cy="548005"/>
            </a:xfrm>
          </p:grpSpPr>
          <p:pic>
            <p:nvPicPr>
              <p:cNvPr id="396" name="object 184">
                <a:extLst>
                  <a:ext uri="{FF2B5EF4-FFF2-40B4-BE49-F238E27FC236}">
                    <a16:creationId xmlns:a16="http://schemas.microsoft.com/office/drawing/2014/main" id="{BEA1E64B-81E7-BDE7-B01B-A8B45ABC5AC4}"/>
                  </a:ext>
                </a:extLst>
              </p:cNvPr>
              <p:cNvPicPr/>
              <p:nvPr/>
            </p:nvPicPr>
            <p:blipFill>
              <a:blip r:embed="rId58" cstate="print"/>
              <a:stretch>
                <a:fillRect/>
              </a:stretch>
            </p:blipFill>
            <p:spPr>
              <a:xfrm>
                <a:off x="4532452" y="5729337"/>
                <a:ext cx="328409" cy="218134"/>
              </a:xfrm>
              <a:prstGeom prst="rect">
                <a:avLst/>
              </a:prstGeom>
            </p:spPr>
          </p:pic>
          <p:sp>
            <p:nvSpPr>
              <p:cNvPr id="397" name="object 185">
                <a:extLst>
                  <a:ext uri="{FF2B5EF4-FFF2-40B4-BE49-F238E27FC236}">
                    <a16:creationId xmlns:a16="http://schemas.microsoft.com/office/drawing/2014/main" id="{72290CC5-1404-E7BD-1C2A-0EC43BF2D9BA}"/>
                  </a:ext>
                </a:extLst>
              </p:cNvPr>
              <p:cNvSpPr/>
              <p:nvPr/>
            </p:nvSpPr>
            <p:spPr>
              <a:xfrm>
                <a:off x="4321010" y="5725794"/>
                <a:ext cx="772160" cy="548005"/>
              </a:xfrm>
              <a:custGeom>
                <a:avLst/>
                <a:gdLst/>
                <a:ahLst/>
                <a:cxnLst/>
                <a:rect l="l" t="t" r="r" b="b"/>
                <a:pathLst>
                  <a:path w="772160" h="548004">
                    <a:moveTo>
                      <a:pt x="395490" y="129527"/>
                    </a:moveTo>
                    <a:lnTo>
                      <a:pt x="361848" y="106248"/>
                    </a:lnTo>
                    <a:lnTo>
                      <a:pt x="323532" y="63423"/>
                    </a:lnTo>
                    <a:lnTo>
                      <a:pt x="301980" y="41389"/>
                    </a:lnTo>
                    <a:lnTo>
                      <a:pt x="280416" y="22809"/>
                    </a:lnTo>
                    <a:lnTo>
                      <a:pt x="260591" y="9969"/>
                    </a:lnTo>
                    <a:lnTo>
                      <a:pt x="246075" y="2971"/>
                    </a:lnTo>
                    <a:lnTo>
                      <a:pt x="236448" y="0"/>
                    </a:lnTo>
                    <a:lnTo>
                      <a:pt x="227393" y="482"/>
                    </a:lnTo>
                    <a:lnTo>
                      <a:pt x="214604" y="3835"/>
                    </a:lnTo>
                    <a:lnTo>
                      <a:pt x="211874" y="5803"/>
                    </a:lnTo>
                    <a:lnTo>
                      <a:pt x="204254" y="10350"/>
                    </a:lnTo>
                    <a:lnTo>
                      <a:pt x="192620" y="15468"/>
                    </a:lnTo>
                    <a:lnTo>
                      <a:pt x="177825" y="19164"/>
                    </a:lnTo>
                    <a:lnTo>
                      <a:pt x="165214" y="20650"/>
                    </a:lnTo>
                    <a:lnTo>
                      <a:pt x="157505" y="19558"/>
                    </a:lnTo>
                    <a:lnTo>
                      <a:pt x="151511" y="14427"/>
                    </a:lnTo>
                    <a:lnTo>
                      <a:pt x="144094" y="3835"/>
                    </a:lnTo>
                    <a:lnTo>
                      <a:pt x="119570" y="762"/>
                    </a:lnTo>
                    <a:lnTo>
                      <a:pt x="71716" y="56388"/>
                    </a:lnTo>
                    <a:lnTo>
                      <a:pt x="49060" y="92748"/>
                    </a:lnTo>
                    <a:lnTo>
                      <a:pt x="22237" y="147535"/>
                    </a:lnTo>
                    <a:lnTo>
                      <a:pt x="0" y="218440"/>
                    </a:lnTo>
                    <a:lnTo>
                      <a:pt x="73583" y="230695"/>
                    </a:lnTo>
                    <a:lnTo>
                      <a:pt x="71615" y="242176"/>
                    </a:lnTo>
                    <a:lnTo>
                      <a:pt x="61937" y="311327"/>
                    </a:lnTo>
                    <a:lnTo>
                      <a:pt x="58254" y="353847"/>
                    </a:lnTo>
                    <a:lnTo>
                      <a:pt x="55638" y="406082"/>
                    </a:lnTo>
                    <a:lnTo>
                      <a:pt x="55486" y="421500"/>
                    </a:lnTo>
                    <a:lnTo>
                      <a:pt x="55791" y="440639"/>
                    </a:lnTo>
                    <a:lnTo>
                      <a:pt x="66128" y="442544"/>
                    </a:lnTo>
                    <a:lnTo>
                      <a:pt x="93929" y="446722"/>
                    </a:lnTo>
                    <a:lnTo>
                      <a:pt x="134366" y="450900"/>
                    </a:lnTo>
                    <a:lnTo>
                      <a:pt x="182638" y="452805"/>
                    </a:lnTo>
                    <a:lnTo>
                      <a:pt x="222846" y="452386"/>
                    </a:lnTo>
                    <a:lnTo>
                      <a:pt x="251371" y="449453"/>
                    </a:lnTo>
                    <a:lnTo>
                      <a:pt x="281825" y="441502"/>
                    </a:lnTo>
                    <a:lnTo>
                      <a:pt x="327825" y="425996"/>
                    </a:lnTo>
                    <a:lnTo>
                      <a:pt x="324764" y="417131"/>
                    </a:lnTo>
                    <a:lnTo>
                      <a:pt x="316852" y="389636"/>
                    </a:lnTo>
                    <a:lnTo>
                      <a:pt x="305993" y="342138"/>
                    </a:lnTo>
                    <a:lnTo>
                      <a:pt x="294119" y="273291"/>
                    </a:lnTo>
                    <a:lnTo>
                      <a:pt x="284060" y="205765"/>
                    </a:lnTo>
                    <a:lnTo>
                      <a:pt x="275958" y="155282"/>
                    </a:lnTo>
                    <a:lnTo>
                      <a:pt x="269773" y="124752"/>
                    </a:lnTo>
                    <a:lnTo>
                      <a:pt x="265493" y="117030"/>
                    </a:lnTo>
                    <a:lnTo>
                      <a:pt x="320560" y="197789"/>
                    </a:lnTo>
                    <a:lnTo>
                      <a:pt x="328041" y="207327"/>
                    </a:lnTo>
                    <a:lnTo>
                      <a:pt x="335508" y="213982"/>
                    </a:lnTo>
                    <a:lnTo>
                      <a:pt x="346430" y="221500"/>
                    </a:lnTo>
                    <a:lnTo>
                      <a:pt x="350888" y="217817"/>
                    </a:lnTo>
                    <a:lnTo>
                      <a:pt x="383222" y="178587"/>
                    </a:lnTo>
                    <a:lnTo>
                      <a:pt x="393573" y="145808"/>
                    </a:lnTo>
                    <a:lnTo>
                      <a:pt x="395490" y="129527"/>
                    </a:lnTo>
                    <a:close/>
                  </a:path>
                  <a:path w="772160" h="548004">
                    <a:moveTo>
                      <a:pt x="772058" y="518845"/>
                    </a:moveTo>
                    <a:lnTo>
                      <a:pt x="750785" y="452234"/>
                    </a:lnTo>
                    <a:lnTo>
                      <a:pt x="738009" y="411187"/>
                    </a:lnTo>
                    <a:lnTo>
                      <a:pt x="717384" y="337997"/>
                    </a:lnTo>
                    <a:lnTo>
                      <a:pt x="700519" y="271221"/>
                    </a:lnTo>
                    <a:lnTo>
                      <a:pt x="681367" y="190068"/>
                    </a:lnTo>
                    <a:lnTo>
                      <a:pt x="665657" y="121577"/>
                    </a:lnTo>
                    <a:lnTo>
                      <a:pt x="659142" y="92735"/>
                    </a:lnTo>
                    <a:lnTo>
                      <a:pt x="646303" y="95554"/>
                    </a:lnTo>
                    <a:lnTo>
                      <a:pt x="643229" y="95554"/>
                    </a:lnTo>
                    <a:lnTo>
                      <a:pt x="640588" y="98691"/>
                    </a:lnTo>
                    <a:lnTo>
                      <a:pt x="635939" y="105600"/>
                    </a:lnTo>
                    <a:lnTo>
                      <a:pt x="627265" y="112522"/>
                    </a:lnTo>
                    <a:lnTo>
                      <a:pt x="612559" y="115658"/>
                    </a:lnTo>
                    <a:lnTo>
                      <a:pt x="597027" y="112560"/>
                    </a:lnTo>
                    <a:lnTo>
                      <a:pt x="586790" y="105727"/>
                    </a:lnTo>
                    <a:lnTo>
                      <a:pt x="581152" y="98907"/>
                    </a:lnTo>
                    <a:lnTo>
                      <a:pt x="579424" y="95808"/>
                    </a:lnTo>
                    <a:lnTo>
                      <a:pt x="558952" y="92506"/>
                    </a:lnTo>
                    <a:lnTo>
                      <a:pt x="542239" y="136423"/>
                    </a:lnTo>
                    <a:lnTo>
                      <a:pt x="525640" y="198793"/>
                    </a:lnTo>
                    <a:lnTo>
                      <a:pt x="518109" y="246024"/>
                    </a:lnTo>
                    <a:lnTo>
                      <a:pt x="511886" y="325145"/>
                    </a:lnTo>
                    <a:lnTo>
                      <a:pt x="510146" y="421500"/>
                    </a:lnTo>
                    <a:lnTo>
                      <a:pt x="510717" y="502920"/>
                    </a:lnTo>
                    <a:lnTo>
                      <a:pt x="511403" y="537210"/>
                    </a:lnTo>
                    <a:lnTo>
                      <a:pt x="542582" y="544245"/>
                    </a:lnTo>
                    <a:lnTo>
                      <a:pt x="565429" y="547547"/>
                    </a:lnTo>
                    <a:lnTo>
                      <a:pt x="591159" y="547979"/>
                    </a:lnTo>
                    <a:lnTo>
                      <a:pt x="630961" y="546404"/>
                    </a:lnTo>
                    <a:lnTo>
                      <a:pt x="681456" y="540804"/>
                    </a:lnTo>
                    <a:lnTo>
                      <a:pt x="726795" y="531482"/>
                    </a:lnTo>
                    <a:lnTo>
                      <a:pt x="759498" y="522719"/>
                    </a:lnTo>
                    <a:lnTo>
                      <a:pt x="772058" y="518845"/>
                    </a:lnTo>
                    <a:close/>
                  </a:path>
                </a:pathLst>
              </a:custGeom>
              <a:solidFill>
                <a:srgbClr val="4E2984"/>
              </a:solidFill>
            </p:spPr>
            <p:txBody>
              <a:bodyPr wrap="square" lIns="0" tIns="0" rIns="0" bIns="0" rtlCol="0"/>
              <a:lstStyle/>
              <a:p>
                <a:endParaRPr/>
              </a:p>
            </p:txBody>
          </p:sp>
          <p:sp>
            <p:nvSpPr>
              <p:cNvPr id="398" name="object 186">
                <a:extLst>
                  <a:ext uri="{FF2B5EF4-FFF2-40B4-BE49-F238E27FC236}">
                    <a16:creationId xmlns:a16="http://schemas.microsoft.com/office/drawing/2014/main" id="{1A3C79DD-9290-3B1A-82B7-5391A938CFD4}"/>
                  </a:ext>
                </a:extLst>
              </p:cNvPr>
              <p:cNvSpPr/>
              <p:nvPr/>
            </p:nvSpPr>
            <p:spPr>
              <a:xfrm>
                <a:off x="4655045" y="5818352"/>
                <a:ext cx="316865" cy="129539"/>
              </a:xfrm>
              <a:custGeom>
                <a:avLst/>
                <a:gdLst/>
                <a:ahLst/>
                <a:cxnLst/>
                <a:rect l="l" t="t" r="r" b="b"/>
                <a:pathLst>
                  <a:path w="316864" h="129539">
                    <a:moveTo>
                      <a:pt x="61442" y="36969"/>
                    </a:moveTo>
                    <a:lnTo>
                      <a:pt x="49542" y="29629"/>
                    </a:lnTo>
                    <a:lnTo>
                      <a:pt x="47625" y="45643"/>
                    </a:lnTo>
                    <a:lnTo>
                      <a:pt x="45415" y="56464"/>
                    </a:lnTo>
                    <a:lnTo>
                      <a:pt x="24066" y="98564"/>
                    </a:lnTo>
                    <a:lnTo>
                      <a:pt x="0" y="118198"/>
                    </a:lnTo>
                    <a:lnTo>
                      <a:pt x="12395" y="128943"/>
                    </a:lnTo>
                    <a:lnTo>
                      <a:pt x="46545" y="92671"/>
                    </a:lnTo>
                    <a:lnTo>
                      <a:pt x="58496" y="55257"/>
                    </a:lnTo>
                    <a:lnTo>
                      <a:pt x="60807" y="42087"/>
                    </a:lnTo>
                    <a:lnTo>
                      <a:pt x="61442" y="36969"/>
                    </a:lnTo>
                    <a:close/>
                  </a:path>
                  <a:path w="316864" h="129539">
                    <a:moveTo>
                      <a:pt x="316268" y="1689"/>
                    </a:moveTo>
                    <a:lnTo>
                      <a:pt x="304622" y="1231"/>
                    </a:lnTo>
                    <a:lnTo>
                      <a:pt x="303009" y="3822"/>
                    </a:lnTo>
                    <a:lnTo>
                      <a:pt x="297599" y="9448"/>
                    </a:lnTo>
                    <a:lnTo>
                      <a:pt x="287528" y="14935"/>
                    </a:lnTo>
                    <a:lnTo>
                      <a:pt x="271957" y="17094"/>
                    </a:lnTo>
                    <a:lnTo>
                      <a:pt x="259067" y="16471"/>
                    </a:lnTo>
                    <a:lnTo>
                      <a:pt x="251815" y="14681"/>
                    </a:lnTo>
                    <a:lnTo>
                      <a:pt x="247523" y="10299"/>
                    </a:lnTo>
                    <a:lnTo>
                      <a:pt x="243560" y="1905"/>
                    </a:lnTo>
                    <a:lnTo>
                      <a:pt x="230263" y="0"/>
                    </a:lnTo>
                    <a:lnTo>
                      <a:pt x="232524" y="4584"/>
                    </a:lnTo>
                    <a:lnTo>
                      <a:pt x="239966" y="14592"/>
                    </a:lnTo>
                    <a:lnTo>
                      <a:pt x="253568" y="24409"/>
                    </a:lnTo>
                    <a:lnTo>
                      <a:pt x="274294" y="28384"/>
                    </a:lnTo>
                    <a:lnTo>
                      <a:pt x="296138" y="27279"/>
                    </a:lnTo>
                    <a:lnTo>
                      <a:pt x="307784" y="24142"/>
                    </a:lnTo>
                    <a:lnTo>
                      <a:pt x="313182" y="16446"/>
                    </a:lnTo>
                    <a:lnTo>
                      <a:pt x="316268" y="1689"/>
                    </a:lnTo>
                    <a:close/>
                  </a:path>
                </a:pathLst>
              </a:custGeom>
              <a:solidFill>
                <a:srgbClr val="3E1E67"/>
              </a:solidFill>
            </p:spPr>
            <p:txBody>
              <a:bodyPr wrap="square" lIns="0" tIns="0" rIns="0" bIns="0" rtlCol="0"/>
              <a:lstStyle/>
              <a:p>
                <a:endParaRPr/>
              </a:p>
            </p:txBody>
          </p:sp>
          <p:pic>
            <p:nvPicPr>
              <p:cNvPr id="399" name="object 187">
                <a:extLst>
                  <a:ext uri="{FF2B5EF4-FFF2-40B4-BE49-F238E27FC236}">
                    <a16:creationId xmlns:a16="http://schemas.microsoft.com/office/drawing/2014/main" id="{3730531A-B922-21E7-6C80-50194BA57D89}"/>
                  </a:ext>
                </a:extLst>
              </p:cNvPr>
              <p:cNvPicPr/>
              <p:nvPr/>
            </p:nvPicPr>
            <p:blipFill>
              <a:blip r:embed="rId59" cstate="print"/>
              <a:stretch>
                <a:fillRect/>
              </a:stretch>
            </p:blipFill>
            <p:spPr>
              <a:xfrm>
                <a:off x="4424047" y="5828553"/>
                <a:ext cx="146244" cy="212916"/>
              </a:xfrm>
              <a:prstGeom prst="rect">
                <a:avLst/>
              </a:prstGeom>
            </p:spPr>
          </p:pic>
          <p:sp>
            <p:nvSpPr>
              <p:cNvPr id="400" name="object 188">
                <a:extLst>
                  <a:ext uri="{FF2B5EF4-FFF2-40B4-BE49-F238E27FC236}">
                    <a16:creationId xmlns:a16="http://schemas.microsoft.com/office/drawing/2014/main" id="{7F1026F4-BBC5-30AD-25D1-B8ECD953E7E1}"/>
                  </a:ext>
                </a:extLst>
              </p:cNvPr>
              <p:cNvSpPr/>
              <p:nvPr/>
            </p:nvSpPr>
            <p:spPr>
              <a:xfrm>
                <a:off x="4912291" y="6007747"/>
                <a:ext cx="78105" cy="79375"/>
              </a:xfrm>
              <a:custGeom>
                <a:avLst/>
                <a:gdLst/>
                <a:ahLst/>
                <a:cxnLst/>
                <a:rect l="l" t="t" r="r" b="b"/>
                <a:pathLst>
                  <a:path w="78104" h="79375">
                    <a:moveTo>
                      <a:pt x="55041" y="0"/>
                    </a:moveTo>
                    <a:lnTo>
                      <a:pt x="53568" y="165"/>
                    </a:lnTo>
                    <a:lnTo>
                      <a:pt x="49785" y="3094"/>
                    </a:lnTo>
                    <a:lnTo>
                      <a:pt x="44081" y="6746"/>
                    </a:lnTo>
                    <a:lnTo>
                      <a:pt x="36891" y="10480"/>
                    </a:lnTo>
                    <a:lnTo>
                      <a:pt x="28651" y="13652"/>
                    </a:lnTo>
                    <a:lnTo>
                      <a:pt x="17068" y="17259"/>
                    </a:lnTo>
                    <a:lnTo>
                      <a:pt x="4038" y="16979"/>
                    </a:lnTo>
                    <a:lnTo>
                      <a:pt x="2679" y="18884"/>
                    </a:lnTo>
                    <a:lnTo>
                      <a:pt x="0" y="23799"/>
                    </a:lnTo>
                    <a:lnTo>
                      <a:pt x="3543" y="33642"/>
                    </a:lnTo>
                    <a:lnTo>
                      <a:pt x="4927" y="35788"/>
                    </a:lnTo>
                    <a:lnTo>
                      <a:pt x="11315" y="37998"/>
                    </a:lnTo>
                    <a:lnTo>
                      <a:pt x="8305" y="46456"/>
                    </a:lnTo>
                    <a:lnTo>
                      <a:pt x="10972" y="53809"/>
                    </a:lnTo>
                    <a:lnTo>
                      <a:pt x="12979" y="56261"/>
                    </a:lnTo>
                    <a:lnTo>
                      <a:pt x="17449" y="59016"/>
                    </a:lnTo>
                    <a:lnTo>
                      <a:pt x="15494" y="64135"/>
                    </a:lnTo>
                    <a:lnTo>
                      <a:pt x="15671" y="67246"/>
                    </a:lnTo>
                    <a:lnTo>
                      <a:pt x="18338" y="74663"/>
                    </a:lnTo>
                    <a:lnTo>
                      <a:pt x="20612" y="76898"/>
                    </a:lnTo>
                    <a:lnTo>
                      <a:pt x="29108" y="79260"/>
                    </a:lnTo>
                    <a:lnTo>
                      <a:pt x="36385" y="78028"/>
                    </a:lnTo>
                    <a:lnTo>
                      <a:pt x="72237" y="60842"/>
                    </a:lnTo>
                    <a:lnTo>
                      <a:pt x="77520" y="50685"/>
                    </a:lnTo>
                    <a:lnTo>
                      <a:pt x="76593" y="48133"/>
                    </a:lnTo>
                    <a:lnTo>
                      <a:pt x="74942" y="43573"/>
                    </a:lnTo>
                    <a:lnTo>
                      <a:pt x="72720" y="42418"/>
                    </a:lnTo>
                    <a:lnTo>
                      <a:pt x="66471" y="40703"/>
                    </a:lnTo>
                    <a:lnTo>
                      <a:pt x="70446" y="35547"/>
                    </a:lnTo>
                    <a:lnTo>
                      <a:pt x="71386" y="31750"/>
                    </a:lnTo>
                    <a:lnTo>
                      <a:pt x="68173" y="22834"/>
                    </a:lnTo>
                    <a:lnTo>
                      <a:pt x="59613" y="19545"/>
                    </a:lnTo>
                    <a:lnTo>
                      <a:pt x="62928" y="13525"/>
                    </a:lnTo>
                    <a:lnTo>
                      <a:pt x="63157" y="10871"/>
                    </a:lnTo>
                    <a:lnTo>
                      <a:pt x="59309" y="203"/>
                    </a:lnTo>
                    <a:lnTo>
                      <a:pt x="55041" y="0"/>
                    </a:lnTo>
                    <a:close/>
                  </a:path>
                </a:pathLst>
              </a:custGeom>
              <a:solidFill>
                <a:srgbClr val="FFFFFF">
                  <a:alpha val="40798"/>
                </a:srgbClr>
              </a:solidFill>
            </p:spPr>
            <p:txBody>
              <a:bodyPr wrap="square" lIns="0" tIns="0" rIns="0" bIns="0" rtlCol="0"/>
              <a:lstStyle/>
              <a:p>
                <a:endParaRPr/>
              </a:p>
            </p:txBody>
          </p:sp>
          <p:sp>
            <p:nvSpPr>
              <p:cNvPr id="401" name="object 189">
                <a:extLst>
                  <a:ext uri="{FF2B5EF4-FFF2-40B4-BE49-F238E27FC236}">
                    <a16:creationId xmlns:a16="http://schemas.microsoft.com/office/drawing/2014/main" id="{96ACB076-FE09-475B-F634-6157580FD6F0}"/>
                  </a:ext>
                </a:extLst>
              </p:cNvPr>
              <p:cNvSpPr/>
              <p:nvPr/>
            </p:nvSpPr>
            <p:spPr>
              <a:xfrm>
                <a:off x="4860836" y="5895247"/>
                <a:ext cx="127635" cy="125730"/>
              </a:xfrm>
              <a:custGeom>
                <a:avLst/>
                <a:gdLst/>
                <a:ahLst/>
                <a:cxnLst/>
                <a:rect l="l" t="t" r="r" b="b"/>
                <a:pathLst>
                  <a:path w="127635" h="125729">
                    <a:moveTo>
                      <a:pt x="123696" y="38177"/>
                    </a:moveTo>
                    <a:lnTo>
                      <a:pt x="120773" y="86096"/>
                    </a:lnTo>
                    <a:lnTo>
                      <a:pt x="84313" y="120270"/>
                    </a:lnTo>
                    <a:lnTo>
                      <a:pt x="59263" y="125258"/>
                    </a:lnTo>
                    <a:lnTo>
                      <a:pt x="35685" y="120680"/>
                    </a:lnTo>
                    <a:lnTo>
                      <a:pt x="16183" y="107601"/>
                    </a:lnTo>
                    <a:lnTo>
                      <a:pt x="3363" y="87085"/>
                    </a:lnTo>
                    <a:lnTo>
                      <a:pt x="0" y="62726"/>
                    </a:lnTo>
                    <a:lnTo>
                      <a:pt x="6286" y="39166"/>
                    </a:lnTo>
                    <a:lnTo>
                      <a:pt x="20956" y="19043"/>
                    </a:lnTo>
                    <a:lnTo>
                      <a:pt x="42746" y="4992"/>
                    </a:lnTo>
                    <a:lnTo>
                      <a:pt x="67796" y="0"/>
                    </a:lnTo>
                    <a:lnTo>
                      <a:pt x="91374" y="4578"/>
                    </a:lnTo>
                    <a:lnTo>
                      <a:pt x="110876" y="17660"/>
                    </a:lnTo>
                    <a:lnTo>
                      <a:pt x="123696" y="38177"/>
                    </a:lnTo>
                    <a:close/>
                  </a:path>
                </a:pathLst>
              </a:custGeom>
              <a:ln w="8166">
                <a:solidFill>
                  <a:srgbClr val="FFFFFF"/>
                </a:solidFill>
              </a:ln>
            </p:spPr>
            <p:txBody>
              <a:bodyPr wrap="square" lIns="0" tIns="0" rIns="0" bIns="0" rtlCol="0"/>
              <a:lstStyle/>
              <a:p>
                <a:endParaRPr/>
              </a:p>
            </p:txBody>
          </p:sp>
          <p:sp>
            <p:nvSpPr>
              <p:cNvPr id="402" name="object 190">
                <a:extLst>
                  <a:ext uri="{FF2B5EF4-FFF2-40B4-BE49-F238E27FC236}">
                    <a16:creationId xmlns:a16="http://schemas.microsoft.com/office/drawing/2014/main" id="{F2E92C20-C308-602A-33D9-8195DAEDCBBC}"/>
                  </a:ext>
                </a:extLst>
              </p:cNvPr>
              <p:cNvSpPr/>
              <p:nvPr/>
            </p:nvSpPr>
            <p:spPr>
              <a:xfrm>
                <a:off x="4886656" y="5933727"/>
                <a:ext cx="81280" cy="86995"/>
              </a:xfrm>
              <a:custGeom>
                <a:avLst/>
                <a:gdLst/>
                <a:ahLst/>
                <a:cxnLst/>
                <a:rect l="l" t="t" r="r" b="b"/>
                <a:pathLst>
                  <a:path w="81279" h="86995">
                    <a:moveTo>
                      <a:pt x="39649" y="86677"/>
                    </a:moveTo>
                    <a:lnTo>
                      <a:pt x="35718" y="83160"/>
                    </a:lnTo>
                    <a:lnTo>
                      <a:pt x="30127" y="78532"/>
                    </a:lnTo>
                    <a:lnTo>
                      <a:pt x="23836" y="72991"/>
                    </a:lnTo>
                    <a:lnTo>
                      <a:pt x="406" y="34924"/>
                    </a:lnTo>
                    <a:lnTo>
                      <a:pt x="0" y="30352"/>
                    </a:lnTo>
                    <a:lnTo>
                      <a:pt x="2222" y="25057"/>
                    </a:lnTo>
                    <a:lnTo>
                      <a:pt x="6629" y="23837"/>
                    </a:lnTo>
                    <a:lnTo>
                      <a:pt x="11645" y="26361"/>
                    </a:lnTo>
                    <a:lnTo>
                      <a:pt x="17318" y="33416"/>
                    </a:lnTo>
                    <a:lnTo>
                      <a:pt x="22897" y="40543"/>
                    </a:lnTo>
                    <a:lnTo>
                      <a:pt x="27635" y="43281"/>
                    </a:lnTo>
                    <a:lnTo>
                      <a:pt x="32373" y="40022"/>
                    </a:lnTo>
                    <a:lnTo>
                      <a:pt x="33062" y="34242"/>
                    </a:lnTo>
                    <a:lnTo>
                      <a:pt x="31730" y="26704"/>
                    </a:lnTo>
                    <a:lnTo>
                      <a:pt x="30403" y="18173"/>
                    </a:lnTo>
                    <a:lnTo>
                      <a:pt x="29679" y="8166"/>
                    </a:lnTo>
                    <a:lnTo>
                      <a:pt x="34163" y="0"/>
                    </a:lnTo>
                    <a:lnTo>
                      <a:pt x="40462" y="1193"/>
                    </a:lnTo>
                    <a:lnTo>
                      <a:pt x="52705" y="28917"/>
                    </a:lnTo>
                    <a:lnTo>
                      <a:pt x="53746" y="30657"/>
                    </a:lnTo>
                    <a:lnTo>
                      <a:pt x="54787" y="32384"/>
                    </a:lnTo>
                    <a:lnTo>
                      <a:pt x="56883" y="33604"/>
                    </a:lnTo>
                    <a:lnTo>
                      <a:pt x="58674" y="32842"/>
                    </a:lnTo>
                    <a:lnTo>
                      <a:pt x="61214" y="31749"/>
                    </a:lnTo>
                    <a:lnTo>
                      <a:pt x="61226" y="28028"/>
                    </a:lnTo>
                    <a:lnTo>
                      <a:pt x="61201" y="25120"/>
                    </a:lnTo>
                    <a:lnTo>
                      <a:pt x="61175" y="20459"/>
                    </a:lnTo>
                    <a:lnTo>
                      <a:pt x="60934" y="15608"/>
                    </a:lnTo>
                    <a:lnTo>
                      <a:pt x="64223" y="11633"/>
                    </a:lnTo>
                    <a:lnTo>
                      <a:pt x="67513" y="7658"/>
                    </a:lnTo>
                    <a:lnTo>
                      <a:pt x="74447" y="5460"/>
                    </a:lnTo>
                    <a:lnTo>
                      <a:pt x="78181" y="11887"/>
                    </a:lnTo>
                    <a:lnTo>
                      <a:pt x="81246" y="25459"/>
                    </a:lnTo>
                    <a:lnTo>
                      <a:pt x="79589" y="42551"/>
                    </a:lnTo>
                    <a:lnTo>
                      <a:pt x="75386" y="59928"/>
                    </a:lnTo>
                    <a:lnTo>
                      <a:pt x="70815" y="74358"/>
                    </a:lnTo>
                  </a:path>
                </a:pathLst>
              </a:custGeom>
              <a:ln w="7480">
                <a:solidFill>
                  <a:srgbClr val="FFFFFF"/>
                </a:solidFill>
              </a:ln>
            </p:spPr>
            <p:txBody>
              <a:bodyPr wrap="square" lIns="0" tIns="0" rIns="0" bIns="0" rtlCol="0"/>
              <a:lstStyle/>
              <a:p>
                <a:endParaRPr/>
              </a:p>
            </p:txBody>
          </p:sp>
          <p:sp>
            <p:nvSpPr>
              <p:cNvPr id="403" name="object 191">
                <a:extLst>
                  <a:ext uri="{FF2B5EF4-FFF2-40B4-BE49-F238E27FC236}">
                    <a16:creationId xmlns:a16="http://schemas.microsoft.com/office/drawing/2014/main" id="{4DF9345F-05E0-6A68-7FDB-8679CF9C2EDA}"/>
                  </a:ext>
                </a:extLst>
              </p:cNvPr>
              <p:cNvSpPr/>
              <p:nvPr/>
            </p:nvSpPr>
            <p:spPr>
              <a:xfrm>
                <a:off x="4908069" y="6002367"/>
                <a:ext cx="83820" cy="86995"/>
              </a:xfrm>
              <a:custGeom>
                <a:avLst/>
                <a:gdLst/>
                <a:ahLst/>
                <a:cxnLst/>
                <a:rect l="l" t="t" r="r" b="b"/>
                <a:pathLst>
                  <a:path w="83820" h="86995">
                    <a:moveTo>
                      <a:pt x="77419" y="33337"/>
                    </a:moveTo>
                    <a:lnTo>
                      <a:pt x="74510" y="25273"/>
                    </a:lnTo>
                    <a:lnTo>
                      <a:pt x="70878" y="24333"/>
                    </a:lnTo>
                    <a:lnTo>
                      <a:pt x="68110" y="23253"/>
                    </a:lnTo>
                    <a:lnTo>
                      <a:pt x="70002" y="20015"/>
                    </a:lnTo>
                    <a:lnTo>
                      <a:pt x="70586" y="16332"/>
                    </a:lnTo>
                    <a:lnTo>
                      <a:pt x="69062" y="12103"/>
                    </a:lnTo>
                    <a:lnTo>
                      <a:pt x="64693" y="0"/>
                    </a:lnTo>
                    <a:lnTo>
                      <a:pt x="56400" y="2527"/>
                    </a:lnTo>
                    <a:lnTo>
                      <a:pt x="14987" y="18761"/>
                    </a:lnTo>
                    <a:lnTo>
                      <a:pt x="6883" y="19240"/>
                    </a:lnTo>
                    <a:lnTo>
                      <a:pt x="0" y="26314"/>
                    </a:lnTo>
                    <a:lnTo>
                      <a:pt x="3873" y="37058"/>
                    </a:lnTo>
                    <a:lnTo>
                      <a:pt x="5245" y="40843"/>
                    </a:lnTo>
                    <a:lnTo>
                      <a:pt x="7162" y="43802"/>
                    </a:lnTo>
                    <a:lnTo>
                      <a:pt x="11658" y="45364"/>
                    </a:lnTo>
                    <a:lnTo>
                      <a:pt x="10236" y="49352"/>
                    </a:lnTo>
                    <a:lnTo>
                      <a:pt x="17957" y="65760"/>
                    </a:lnTo>
                    <a:lnTo>
                      <a:pt x="16979" y="68287"/>
                    </a:lnTo>
                    <a:lnTo>
                      <a:pt x="37102" y="86624"/>
                    </a:lnTo>
                    <a:lnTo>
                      <a:pt x="51066" y="82537"/>
                    </a:lnTo>
                    <a:lnTo>
                      <a:pt x="62892" y="77687"/>
                    </a:lnTo>
                    <a:lnTo>
                      <a:pt x="74777" y="71367"/>
                    </a:lnTo>
                    <a:lnTo>
                      <a:pt x="82938" y="63095"/>
                    </a:lnTo>
                    <a:lnTo>
                      <a:pt x="83591" y="52387"/>
                    </a:lnTo>
                    <a:lnTo>
                      <a:pt x="81648" y="46990"/>
                    </a:lnTo>
                    <a:lnTo>
                      <a:pt x="78701" y="45034"/>
                    </a:lnTo>
                    <a:lnTo>
                      <a:pt x="75933" y="44259"/>
                    </a:lnTo>
                    <a:lnTo>
                      <a:pt x="77635" y="42062"/>
                    </a:lnTo>
                    <a:lnTo>
                      <a:pt x="78765" y="37058"/>
                    </a:lnTo>
                    <a:lnTo>
                      <a:pt x="77419" y="33337"/>
                    </a:lnTo>
                    <a:close/>
                  </a:path>
                </a:pathLst>
              </a:custGeom>
              <a:ln w="6121">
                <a:solidFill>
                  <a:srgbClr val="FFFFFF"/>
                </a:solidFill>
              </a:ln>
            </p:spPr>
            <p:txBody>
              <a:bodyPr wrap="square" lIns="0" tIns="0" rIns="0" bIns="0" rtlCol="0"/>
              <a:lstStyle/>
              <a:p>
                <a:endParaRPr/>
              </a:p>
            </p:txBody>
          </p:sp>
          <p:sp>
            <p:nvSpPr>
              <p:cNvPr id="404" name="object 192">
                <a:extLst>
                  <a:ext uri="{FF2B5EF4-FFF2-40B4-BE49-F238E27FC236}">
                    <a16:creationId xmlns:a16="http://schemas.microsoft.com/office/drawing/2014/main" id="{5BDB8230-C641-4459-2941-C7924257B4A6}"/>
                  </a:ext>
                </a:extLst>
              </p:cNvPr>
              <p:cNvSpPr/>
              <p:nvPr/>
            </p:nvSpPr>
            <p:spPr>
              <a:xfrm>
                <a:off x="4951027" y="6076611"/>
                <a:ext cx="32384" cy="27940"/>
              </a:xfrm>
              <a:custGeom>
                <a:avLst/>
                <a:gdLst/>
                <a:ahLst/>
                <a:cxnLst/>
                <a:rect l="l" t="t" r="r" b="b"/>
                <a:pathLst>
                  <a:path w="32385" h="27939">
                    <a:moveTo>
                      <a:pt x="27355" y="0"/>
                    </a:moveTo>
                    <a:lnTo>
                      <a:pt x="0" y="10350"/>
                    </a:lnTo>
                    <a:lnTo>
                      <a:pt x="7162" y="24714"/>
                    </a:lnTo>
                    <a:lnTo>
                      <a:pt x="12725" y="27343"/>
                    </a:lnTo>
                    <a:lnTo>
                      <a:pt x="28968" y="21335"/>
                    </a:lnTo>
                    <a:lnTo>
                      <a:pt x="31838" y="15557"/>
                    </a:lnTo>
                    <a:lnTo>
                      <a:pt x="27355" y="0"/>
                    </a:lnTo>
                    <a:close/>
                  </a:path>
                </a:pathLst>
              </a:custGeom>
              <a:solidFill>
                <a:srgbClr val="FFFFFF">
                  <a:alpha val="67999"/>
                </a:srgbClr>
              </a:solidFill>
            </p:spPr>
            <p:txBody>
              <a:bodyPr wrap="square" lIns="0" tIns="0" rIns="0" bIns="0" rtlCol="0"/>
              <a:lstStyle/>
              <a:p>
                <a:endParaRPr/>
              </a:p>
            </p:txBody>
          </p:sp>
          <p:pic>
            <p:nvPicPr>
              <p:cNvPr id="405" name="object 193">
                <a:extLst>
                  <a:ext uri="{FF2B5EF4-FFF2-40B4-BE49-F238E27FC236}">
                    <a16:creationId xmlns:a16="http://schemas.microsoft.com/office/drawing/2014/main" id="{E20CD5BC-0A79-58C4-51D5-74BCCB9685FC}"/>
                  </a:ext>
                </a:extLst>
              </p:cNvPr>
              <p:cNvPicPr/>
              <p:nvPr/>
            </p:nvPicPr>
            <p:blipFill>
              <a:blip r:embed="rId60" cstate="print"/>
              <a:stretch>
                <a:fillRect/>
              </a:stretch>
            </p:blipFill>
            <p:spPr>
              <a:xfrm>
                <a:off x="4353356" y="5951461"/>
                <a:ext cx="41287" cy="227139"/>
              </a:xfrm>
              <a:prstGeom prst="rect">
                <a:avLst/>
              </a:prstGeom>
            </p:spPr>
          </p:pic>
          <p:pic>
            <p:nvPicPr>
              <p:cNvPr id="406" name="object 194">
                <a:extLst>
                  <a:ext uri="{FF2B5EF4-FFF2-40B4-BE49-F238E27FC236}">
                    <a16:creationId xmlns:a16="http://schemas.microsoft.com/office/drawing/2014/main" id="{289A9C84-E348-E7C0-3663-D1EDD2D33942}"/>
                  </a:ext>
                </a:extLst>
              </p:cNvPr>
              <p:cNvPicPr/>
              <p:nvPr/>
            </p:nvPicPr>
            <p:blipFill>
              <a:blip r:embed="rId61" cstate="print"/>
              <a:stretch>
                <a:fillRect/>
              </a:stretch>
            </p:blipFill>
            <p:spPr>
              <a:xfrm>
                <a:off x="4962410" y="5785687"/>
                <a:ext cx="145693" cy="143742"/>
              </a:xfrm>
              <a:prstGeom prst="rect">
                <a:avLst/>
              </a:prstGeom>
            </p:spPr>
          </p:pic>
          <p:sp>
            <p:nvSpPr>
              <p:cNvPr id="407" name="object 195">
                <a:extLst>
                  <a:ext uri="{FF2B5EF4-FFF2-40B4-BE49-F238E27FC236}">
                    <a16:creationId xmlns:a16="http://schemas.microsoft.com/office/drawing/2014/main" id="{31E25B6C-76CF-BB64-8988-F9D57B782D13}"/>
                  </a:ext>
                </a:extLst>
              </p:cNvPr>
              <p:cNvSpPr/>
              <p:nvPr/>
            </p:nvSpPr>
            <p:spPr>
              <a:xfrm>
                <a:off x="4743007" y="5804420"/>
                <a:ext cx="142240" cy="81280"/>
              </a:xfrm>
              <a:custGeom>
                <a:avLst/>
                <a:gdLst/>
                <a:ahLst/>
                <a:cxnLst/>
                <a:rect l="l" t="t" r="r" b="b"/>
                <a:pathLst>
                  <a:path w="142239" h="81279">
                    <a:moveTo>
                      <a:pt x="3571" y="0"/>
                    </a:moveTo>
                    <a:lnTo>
                      <a:pt x="1238" y="12002"/>
                    </a:lnTo>
                    <a:lnTo>
                      <a:pt x="142" y="19915"/>
                    </a:lnTo>
                    <a:lnTo>
                      <a:pt x="0" y="27258"/>
                    </a:lnTo>
                    <a:lnTo>
                      <a:pt x="523" y="37553"/>
                    </a:lnTo>
                    <a:lnTo>
                      <a:pt x="1689" y="53426"/>
                    </a:lnTo>
                    <a:lnTo>
                      <a:pt x="4587" y="81191"/>
                    </a:lnTo>
                    <a:lnTo>
                      <a:pt x="117846" y="79959"/>
                    </a:lnTo>
                    <a:lnTo>
                      <a:pt x="124208" y="60679"/>
                    </a:lnTo>
                    <a:lnTo>
                      <a:pt x="132260" y="39042"/>
                    </a:lnTo>
                    <a:lnTo>
                      <a:pt x="142103" y="14109"/>
                    </a:lnTo>
                    <a:lnTo>
                      <a:pt x="3571" y="0"/>
                    </a:lnTo>
                    <a:close/>
                  </a:path>
                </a:pathLst>
              </a:custGeom>
              <a:solidFill>
                <a:srgbClr val="4E2984"/>
              </a:solidFill>
            </p:spPr>
            <p:txBody>
              <a:bodyPr wrap="square" lIns="0" tIns="0" rIns="0" bIns="0" rtlCol="0"/>
              <a:lstStyle/>
              <a:p>
                <a:endParaRPr/>
              </a:p>
            </p:txBody>
          </p:sp>
          <p:sp>
            <p:nvSpPr>
              <p:cNvPr id="408" name="object 196">
                <a:extLst>
                  <a:ext uri="{FF2B5EF4-FFF2-40B4-BE49-F238E27FC236}">
                    <a16:creationId xmlns:a16="http://schemas.microsoft.com/office/drawing/2014/main" id="{89B61E05-266C-B552-F76D-8A7F2539EC29}"/>
                  </a:ext>
                </a:extLst>
              </p:cNvPr>
              <p:cNvSpPr/>
              <p:nvPr/>
            </p:nvSpPr>
            <p:spPr>
              <a:xfrm>
                <a:off x="4736969" y="5804322"/>
                <a:ext cx="20320" cy="81915"/>
              </a:xfrm>
              <a:custGeom>
                <a:avLst/>
                <a:gdLst/>
                <a:ahLst/>
                <a:cxnLst/>
                <a:rect l="l" t="t" r="r" b="b"/>
                <a:pathLst>
                  <a:path w="20320" h="81914">
                    <a:moveTo>
                      <a:pt x="4738" y="0"/>
                    </a:moveTo>
                    <a:lnTo>
                      <a:pt x="1769" y="13357"/>
                    </a:lnTo>
                    <a:lnTo>
                      <a:pt x="326" y="21991"/>
                    </a:lnTo>
                    <a:lnTo>
                      <a:pt x="0" y="29666"/>
                    </a:lnTo>
                    <a:lnTo>
                      <a:pt x="381" y="40144"/>
                    </a:lnTo>
                    <a:lnTo>
                      <a:pt x="1558" y="53951"/>
                    </a:lnTo>
                    <a:lnTo>
                      <a:pt x="3368" y="67240"/>
                    </a:lnTo>
                    <a:lnTo>
                      <a:pt x="5754" y="81191"/>
                    </a:lnTo>
                    <a:lnTo>
                      <a:pt x="19762" y="81915"/>
                    </a:lnTo>
                    <a:lnTo>
                      <a:pt x="17444" y="68325"/>
                    </a:lnTo>
                    <a:lnTo>
                      <a:pt x="16172" y="59732"/>
                    </a:lnTo>
                    <a:lnTo>
                      <a:pt x="15499" y="52480"/>
                    </a:lnTo>
                    <a:lnTo>
                      <a:pt x="14974" y="42913"/>
                    </a:lnTo>
                    <a:lnTo>
                      <a:pt x="15265" y="29593"/>
                    </a:lnTo>
                    <a:lnTo>
                      <a:pt x="16672" y="15828"/>
                    </a:lnTo>
                    <a:lnTo>
                      <a:pt x="18962" y="698"/>
                    </a:lnTo>
                    <a:lnTo>
                      <a:pt x="4738" y="0"/>
                    </a:lnTo>
                    <a:close/>
                  </a:path>
                </a:pathLst>
              </a:custGeom>
              <a:solidFill>
                <a:srgbClr val="3E1E67"/>
              </a:solidFill>
            </p:spPr>
            <p:txBody>
              <a:bodyPr wrap="square" lIns="0" tIns="0" rIns="0" bIns="0" rtlCol="0"/>
              <a:lstStyle/>
              <a:p>
                <a:endParaRPr/>
              </a:p>
            </p:txBody>
          </p:sp>
        </p:grpSp>
        <p:sp>
          <p:nvSpPr>
            <p:cNvPr id="349" name="object 197">
              <a:extLst>
                <a:ext uri="{FF2B5EF4-FFF2-40B4-BE49-F238E27FC236}">
                  <a16:creationId xmlns:a16="http://schemas.microsoft.com/office/drawing/2014/main" id="{3CEF35C5-B689-FF3C-1063-0343EDE577F0}"/>
                </a:ext>
              </a:extLst>
            </p:cNvPr>
            <p:cNvSpPr/>
            <p:nvPr/>
          </p:nvSpPr>
          <p:spPr>
            <a:xfrm>
              <a:off x="4295546" y="6339208"/>
              <a:ext cx="442595" cy="83820"/>
            </a:xfrm>
            <a:custGeom>
              <a:avLst/>
              <a:gdLst/>
              <a:ahLst/>
              <a:cxnLst/>
              <a:rect l="l" t="t" r="r" b="b"/>
              <a:pathLst>
                <a:path w="442595" h="83820">
                  <a:moveTo>
                    <a:pt x="364199" y="60872"/>
                  </a:moveTo>
                  <a:lnTo>
                    <a:pt x="129692" y="60872"/>
                  </a:lnTo>
                  <a:lnTo>
                    <a:pt x="144837" y="62033"/>
                  </a:lnTo>
                  <a:lnTo>
                    <a:pt x="158499" y="70400"/>
                  </a:lnTo>
                  <a:lnTo>
                    <a:pt x="172308" y="79725"/>
                  </a:lnTo>
                  <a:lnTo>
                    <a:pt x="187896" y="83758"/>
                  </a:lnTo>
                  <a:lnTo>
                    <a:pt x="198194" y="81239"/>
                  </a:lnTo>
                  <a:lnTo>
                    <a:pt x="217628" y="71288"/>
                  </a:lnTo>
                  <a:lnTo>
                    <a:pt x="227926" y="68899"/>
                  </a:lnTo>
                  <a:lnTo>
                    <a:pt x="293741" y="68899"/>
                  </a:lnTo>
                  <a:lnTo>
                    <a:pt x="297103" y="65568"/>
                  </a:lnTo>
                  <a:lnTo>
                    <a:pt x="304393" y="61520"/>
                  </a:lnTo>
                  <a:lnTo>
                    <a:pt x="363827" y="61520"/>
                  </a:lnTo>
                  <a:lnTo>
                    <a:pt x="364199" y="60872"/>
                  </a:lnTo>
                  <a:close/>
                </a:path>
                <a:path w="442595" h="83820">
                  <a:moveTo>
                    <a:pt x="293741" y="68899"/>
                  </a:moveTo>
                  <a:lnTo>
                    <a:pt x="227926" y="68899"/>
                  </a:lnTo>
                  <a:lnTo>
                    <a:pt x="240824" y="71690"/>
                  </a:lnTo>
                  <a:lnTo>
                    <a:pt x="253250" y="77801"/>
                  </a:lnTo>
                  <a:lnTo>
                    <a:pt x="265467" y="82836"/>
                  </a:lnTo>
                  <a:lnTo>
                    <a:pt x="277736" y="82399"/>
                  </a:lnTo>
                  <a:lnTo>
                    <a:pt x="284869" y="77893"/>
                  </a:lnTo>
                  <a:lnTo>
                    <a:pt x="290960" y="71654"/>
                  </a:lnTo>
                  <a:lnTo>
                    <a:pt x="293741" y="68899"/>
                  </a:lnTo>
                  <a:close/>
                </a:path>
                <a:path w="442595" h="83820">
                  <a:moveTo>
                    <a:pt x="363827" y="61520"/>
                  </a:moveTo>
                  <a:lnTo>
                    <a:pt x="304393" y="61520"/>
                  </a:lnTo>
                  <a:lnTo>
                    <a:pt x="316871" y="62153"/>
                  </a:lnTo>
                  <a:lnTo>
                    <a:pt x="329257" y="67779"/>
                  </a:lnTo>
                  <a:lnTo>
                    <a:pt x="341523" y="73070"/>
                  </a:lnTo>
                  <a:lnTo>
                    <a:pt x="353644" y="72696"/>
                  </a:lnTo>
                  <a:lnTo>
                    <a:pt x="360735" y="66908"/>
                  </a:lnTo>
                  <a:lnTo>
                    <a:pt x="363827" y="61520"/>
                  </a:lnTo>
                  <a:close/>
                </a:path>
                <a:path w="442595" h="83820">
                  <a:moveTo>
                    <a:pt x="101380" y="40656"/>
                  </a:moveTo>
                  <a:lnTo>
                    <a:pt x="60434" y="40656"/>
                  </a:lnTo>
                  <a:lnTo>
                    <a:pt x="68694" y="42356"/>
                  </a:lnTo>
                  <a:lnTo>
                    <a:pt x="75927" y="48498"/>
                  </a:lnTo>
                  <a:lnTo>
                    <a:pt x="80240" y="56478"/>
                  </a:lnTo>
                  <a:lnTo>
                    <a:pt x="85841" y="63915"/>
                  </a:lnTo>
                  <a:lnTo>
                    <a:pt x="96939" y="68429"/>
                  </a:lnTo>
                  <a:lnTo>
                    <a:pt x="106603" y="68429"/>
                  </a:lnTo>
                  <a:lnTo>
                    <a:pt x="115125" y="66313"/>
                  </a:lnTo>
                  <a:lnTo>
                    <a:pt x="122785" y="63355"/>
                  </a:lnTo>
                  <a:lnTo>
                    <a:pt x="129692" y="60872"/>
                  </a:lnTo>
                  <a:lnTo>
                    <a:pt x="364199" y="60872"/>
                  </a:lnTo>
                  <a:lnTo>
                    <a:pt x="365628" y="58381"/>
                  </a:lnTo>
                  <a:lnTo>
                    <a:pt x="366872" y="55970"/>
                  </a:lnTo>
                  <a:lnTo>
                    <a:pt x="254965" y="55970"/>
                  </a:lnTo>
                  <a:lnTo>
                    <a:pt x="253581" y="55678"/>
                  </a:lnTo>
                  <a:lnTo>
                    <a:pt x="183159" y="55678"/>
                  </a:lnTo>
                  <a:lnTo>
                    <a:pt x="171663" y="52649"/>
                  </a:lnTo>
                  <a:lnTo>
                    <a:pt x="159129" y="44544"/>
                  </a:lnTo>
                  <a:lnTo>
                    <a:pt x="114462" y="44544"/>
                  </a:lnTo>
                  <a:lnTo>
                    <a:pt x="106426" y="44070"/>
                  </a:lnTo>
                  <a:lnTo>
                    <a:pt x="101380" y="40656"/>
                  </a:lnTo>
                  <a:close/>
                </a:path>
                <a:path w="442595" h="83820">
                  <a:moveTo>
                    <a:pt x="292519" y="38126"/>
                  </a:moveTo>
                  <a:lnTo>
                    <a:pt x="282720" y="41402"/>
                  </a:lnTo>
                  <a:lnTo>
                    <a:pt x="273765" y="47405"/>
                  </a:lnTo>
                  <a:lnTo>
                    <a:pt x="264799" y="53230"/>
                  </a:lnTo>
                  <a:lnTo>
                    <a:pt x="254965" y="55970"/>
                  </a:lnTo>
                  <a:lnTo>
                    <a:pt x="366872" y="55970"/>
                  </a:lnTo>
                  <a:lnTo>
                    <a:pt x="370265" y="49395"/>
                  </a:lnTo>
                  <a:lnTo>
                    <a:pt x="374754" y="44311"/>
                  </a:lnTo>
                  <a:lnTo>
                    <a:pt x="323329" y="44311"/>
                  </a:lnTo>
                  <a:lnTo>
                    <a:pt x="315546" y="43458"/>
                  </a:lnTo>
                  <a:lnTo>
                    <a:pt x="307892" y="41074"/>
                  </a:lnTo>
                  <a:lnTo>
                    <a:pt x="300287" y="38773"/>
                  </a:lnTo>
                  <a:lnTo>
                    <a:pt x="292519" y="38126"/>
                  </a:lnTo>
                  <a:close/>
                </a:path>
                <a:path w="442595" h="83820">
                  <a:moveTo>
                    <a:pt x="218986" y="42559"/>
                  </a:moveTo>
                  <a:lnTo>
                    <a:pt x="209764" y="44518"/>
                  </a:lnTo>
                  <a:lnTo>
                    <a:pt x="200231" y="49426"/>
                  </a:lnTo>
                  <a:lnTo>
                    <a:pt x="192373" y="53526"/>
                  </a:lnTo>
                  <a:lnTo>
                    <a:pt x="183159" y="55678"/>
                  </a:lnTo>
                  <a:lnTo>
                    <a:pt x="253581" y="55678"/>
                  </a:lnTo>
                  <a:lnTo>
                    <a:pt x="245696" y="54014"/>
                  </a:lnTo>
                  <a:lnTo>
                    <a:pt x="236916" y="49395"/>
                  </a:lnTo>
                  <a:lnTo>
                    <a:pt x="228254" y="44758"/>
                  </a:lnTo>
                  <a:lnTo>
                    <a:pt x="218986" y="42559"/>
                  </a:lnTo>
                  <a:close/>
                </a:path>
                <a:path w="442595" h="83820">
                  <a:moveTo>
                    <a:pt x="139077" y="36348"/>
                  </a:moveTo>
                  <a:lnTo>
                    <a:pt x="130677" y="38310"/>
                  </a:lnTo>
                  <a:lnTo>
                    <a:pt x="122508" y="41833"/>
                  </a:lnTo>
                  <a:lnTo>
                    <a:pt x="114462" y="44544"/>
                  </a:lnTo>
                  <a:lnTo>
                    <a:pt x="159129" y="44544"/>
                  </a:lnTo>
                  <a:lnTo>
                    <a:pt x="150554" y="39069"/>
                  </a:lnTo>
                  <a:lnTo>
                    <a:pt x="139077" y="36348"/>
                  </a:lnTo>
                  <a:close/>
                </a:path>
                <a:path w="442595" h="83820">
                  <a:moveTo>
                    <a:pt x="369345" y="17103"/>
                  </a:moveTo>
                  <a:lnTo>
                    <a:pt x="361975" y="18035"/>
                  </a:lnTo>
                  <a:lnTo>
                    <a:pt x="354165" y="24336"/>
                  </a:lnTo>
                  <a:lnTo>
                    <a:pt x="348348" y="32731"/>
                  </a:lnTo>
                  <a:lnTo>
                    <a:pt x="339683" y="40347"/>
                  </a:lnTo>
                  <a:lnTo>
                    <a:pt x="323329" y="44311"/>
                  </a:lnTo>
                  <a:lnTo>
                    <a:pt x="374754" y="44311"/>
                  </a:lnTo>
                  <a:lnTo>
                    <a:pt x="376593" y="42229"/>
                  </a:lnTo>
                  <a:lnTo>
                    <a:pt x="388824" y="38423"/>
                  </a:lnTo>
                  <a:lnTo>
                    <a:pt x="424944" y="38423"/>
                  </a:lnTo>
                  <a:lnTo>
                    <a:pt x="430504" y="37187"/>
                  </a:lnTo>
                  <a:lnTo>
                    <a:pt x="437763" y="31116"/>
                  </a:lnTo>
                  <a:lnTo>
                    <a:pt x="441540" y="23510"/>
                  </a:lnTo>
                  <a:lnTo>
                    <a:pt x="441737" y="20562"/>
                  </a:lnTo>
                  <a:lnTo>
                    <a:pt x="390207" y="20562"/>
                  </a:lnTo>
                  <a:lnTo>
                    <a:pt x="385030" y="20144"/>
                  </a:lnTo>
                  <a:lnTo>
                    <a:pt x="377553" y="18399"/>
                  </a:lnTo>
                  <a:lnTo>
                    <a:pt x="369345" y="17103"/>
                  </a:lnTo>
                  <a:close/>
                </a:path>
                <a:path w="442595" h="83820">
                  <a:moveTo>
                    <a:pt x="19706" y="3356"/>
                  </a:moveTo>
                  <a:lnTo>
                    <a:pt x="10248" y="6018"/>
                  </a:lnTo>
                  <a:lnTo>
                    <a:pt x="2925" y="12571"/>
                  </a:lnTo>
                  <a:lnTo>
                    <a:pt x="0" y="21769"/>
                  </a:lnTo>
                  <a:lnTo>
                    <a:pt x="25" y="28284"/>
                  </a:lnTo>
                  <a:lnTo>
                    <a:pt x="33947" y="43892"/>
                  </a:lnTo>
                  <a:lnTo>
                    <a:pt x="42599" y="43006"/>
                  </a:lnTo>
                  <a:lnTo>
                    <a:pt x="51582" y="41400"/>
                  </a:lnTo>
                  <a:lnTo>
                    <a:pt x="60434" y="40656"/>
                  </a:lnTo>
                  <a:lnTo>
                    <a:pt x="101380" y="40656"/>
                  </a:lnTo>
                  <a:lnTo>
                    <a:pt x="100270" y="39905"/>
                  </a:lnTo>
                  <a:lnTo>
                    <a:pt x="95526" y="33742"/>
                  </a:lnTo>
                  <a:lnTo>
                    <a:pt x="90920" y="27279"/>
                  </a:lnTo>
                  <a:lnTo>
                    <a:pt x="85237" y="22265"/>
                  </a:lnTo>
                  <a:lnTo>
                    <a:pt x="55114" y="22265"/>
                  </a:lnTo>
                  <a:lnTo>
                    <a:pt x="45440" y="20410"/>
                  </a:lnTo>
                  <a:lnTo>
                    <a:pt x="38823" y="17184"/>
                  </a:lnTo>
                  <a:lnTo>
                    <a:pt x="36651" y="12739"/>
                  </a:lnTo>
                  <a:lnTo>
                    <a:pt x="11811" y="12739"/>
                  </a:lnTo>
                  <a:lnTo>
                    <a:pt x="9842" y="9907"/>
                  </a:lnTo>
                  <a:lnTo>
                    <a:pt x="35266" y="9907"/>
                  </a:lnTo>
                  <a:lnTo>
                    <a:pt x="29032" y="5830"/>
                  </a:lnTo>
                  <a:lnTo>
                    <a:pt x="19706" y="3356"/>
                  </a:lnTo>
                  <a:close/>
                </a:path>
                <a:path w="442595" h="83820">
                  <a:moveTo>
                    <a:pt x="424944" y="38423"/>
                  </a:moveTo>
                  <a:lnTo>
                    <a:pt x="388824" y="38423"/>
                  </a:lnTo>
                  <a:lnTo>
                    <a:pt x="403173" y="39070"/>
                  </a:lnTo>
                  <a:lnTo>
                    <a:pt x="417687" y="40035"/>
                  </a:lnTo>
                  <a:lnTo>
                    <a:pt x="424944" y="38423"/>
                  </a:lnTo>
                  <a:close/>
                </a:path>
                <a:path w="442595" h="83820">
                  <a:moveTo>
                    <a:pt x="75705" y="19965"/>
                  </a:moveTo>
                  <a:lnTo>
                    <a:pt x="65443" y="21050"/>
                  </a:lnTo>
                  <a:lnTo>
                    <a:pt x="55114" y="22265"/>
                  </a:lnTo>
                  <a:lnTo>
                    <a:pt x="85237" y="22265"/>
                  </a:lnTo>
                  <a:lnTo>
                    <a:pt x="75705" y="19965"/>
                  </a:lnTo>
                  <a:close/>
                </a:path>
                <a:path w="442595" h="83820">
                  <a:moveTo>
                    <a:pt x="419420" y="0"/>
                  </a:moveTo>
                  <a:lnTo>
                    <a:pt x="412369" y="2427"/>
                  </a:lnTo>
                  <a:lnTo>
                    <a:pt x="407670" y="6700"/>
                  </a:lnTo>
                  <a:lnTo>
                    <a:pt x="403336" y="12018"/>
                  </a:lnTo>
                  <a:lnTo>
                    <a:pt x="397977" y="17075"/>
                  </a:lnTo>
                  <a:lnTo>
                    <a:pt x="390207" y="20562"/>
                  </a:lnTo>
                  <a:lnTo>
                    <a:pt x="441737" y="20562"/>
                  </a:lnTo>
                  <a:lnTo>
                    <a:pt x="442070" y="15564"/>
                  </a:lnTo>
                  <a:lnTo>
                    <a:pt x="439585" y="8472"/>
                  </a:lnTo>
                  <a:lnTo>
                    <a:pt x="434298" y="3270"/>
                  </a:lnTo>
                  <a:lnTo>
                    <a:pt x="427153" y="363"/>
                  </a:lnTo>
                  <a:lnTo>
                    <a:pt x="419420" y="0"/>
                  </a:lnTo>
                  <a:close/>
                </a:path>
                <a:path w="442595" h="83820">
                  <a:moveTo>
                    <a:pt x="35266" y="9907"/>
                  </a:moveTo>
                  <a:lnTo>
                    <a:pt x="9842" y="9907"/>
                  </a:lnTo>
                  <a:lnTo>
                    <a:pt x="10871" y="10733"/>
                  </a:lnTo>
                  <a:lnTo>
                    <a:pt x="11417" y="11698"/>
                  </a:lnTo>
                  <a:lnTo>
                    <a:pt x="11811" y="12739"/>
                  </a:lnTo>
                  <a:lnTo>
                    <a:pt x="36651" y="12739"/>
                  </a:lnTo>
                  <a:lnTo>
                    <a:pt x="35266" y="9907"/>
                  </a:lnTo>
                  <a:close/>
                </a:path>
              </a:pathLst>
            </a:custGeom>
            <a:solidFill>
              <a:srgbClr val="009641"/>
            </a:solidFill>
          </p:spPr>
          <p:txBody>
            <a:bodyPr wrap="square" lIns="0" tIns="0" rIns="0" bIns="0" rtlCol="0"/>
            <a:lstStyle/>
            <a:p>
              <a:endParaRPr/>
            </a:p>
          </p:txBody>
        </p:sp>
        <p:sp>
          <p:nvSpPr>
            <p:cNvPr id="350" name="object 198">
              <a:extLst>
                <a:ext uri="{FF2B5EF4-FFF2-40B4-BE49-F238E27FC236}">
                  <a16:creationId xmlns:a16="http://schemas.microsoft.com/office/drawing/2014/main" id="{E43C06F7-97A0-663C-463C-2567553FB889}"/>
                </a:ext>
              </a:extLst>
            </p:cNvPr>
            <p:cNvSpPr/>
            <p:nvPr/>
          </p:nvSpPr>
          <p:spPr>
            <a:xfrm>
              <a:off x="4319010" y="5936858"/>
              <a:ext cx="76835" cy="26670"/>
            </a:xfrm>
            <a:custGeom>
              <a:avLst/>
              <a:gdLst/>
              <a:ahLst/>
              <a:cxnLst/>
              <a:rect l="l" t="t" r="r" b="b"/>
              <a:pathLst>
                <a:path w="76835" h="26670">
                  <a:moveTo>
                    <a:pt x="4051" y="0"/>
                  </a:moveTo>
                  <a:lnTo>
                    <a:pt x="34556" y="23266"/>
                  </a:lnTo>
                  <a:lnTo>
                    <a:pt x="72277" y="26307"/>
                  </a:lnTo>
                  <a:lnTo>
                    <a:pt x="75615" y="26263"/>
                  </a:lnTo>
                  <a:lnTo>
                    <a:pt x="76390" y="11722"/>
                  </a:lnTo>
                  <a:lnTo>
                    <a:pt x="65473" y="11060"/>
                  </a:lnTo>
                  <a:lnTo>
                    <a:pt x="57964" y="10433"/>
                  </a:lnTo>
                  <a:lnTo>
                    <a:pt x="50381" y="9471"/>
                  </a:lnTo>
                  <a:lnTo>
                    <a:pt x="39243" y="7810"/>
                  </a:lnTo>
                  <a:lnTo>
                    <a:pt x="24823" y="5245"/>
                  </a:lnTo>
                  <a:lnTo>
                    <a:pt x="13717" y="2709"/>
                  </a:lnTo>
                  <a:lnTo>
                    <a:pt x="4051" y="0"/>
                  </a:lnTo>
                  <a:close/>
                </a:path>
              </a:pathLst>
            </a:custGeom>
            <a:solidFill>
              <a:srgbClr val="3E1E67"/>
            </a:solidFill>
          </p:spPr>
          <p:txBody>
            <a:bodyPr wrap="square" lIns="0" tIns="0" rIns="0" bIns="0" rtlCol="0"/>
            <a:lstStyle/>
            <a:p>
              <a:endParaRPr/>
            </a:p>
          </p:txBody>
        </p:sp>
        <p:grpSp>
          <p:nvGrpSpPr>
            <p:cNvPr id="351" name="object 199">
              <a:extLst>
                <a:ext uri="{FF2B5EF4-FFF2-40B4-BE49-F238E27FC236}">
                  <a16:creationId xmlns:a16="http://schemas.microsoft.com/office/drawing/2014/main" id="{9A05BEB6-5BF5-8891-5C71-1A105A6EC0C7}"/>
                </a:ext>
              </a:extLst>
            </p:cNvPr>
            <p:cNvGrpSpPr/>
            <p:nvPr/>
          </p:nvGrpSpPr>
          <p:grpSpPr>
            <a:xfrm>
              <a:off x="4267530" y="5081838"/>
              <a:ext cx="1116330" cy="756285"/>
              <a:chOff x="4267530" y="5081838"/>
              <a:chExt cx="1116330" cy="756285"/>
            </a:xfrm>
          </p:grpSpPr>
          <p:pic>
            <p:nvPicPr>
              <p:cNvPr id="376" name="object 200">
                <a:extLst>
                  <a:ext uri="{FF2B5EF4-FFF2-40B4-BE49-F238E27FC236}">
                    <a16:creationId xmlns:a16="http://schemas.microsoft.com/office/drawing/2014/main" id="{E50BEA4B-998F-50EA-87AF-34D64F73EEA6}"/>
                  </a:ext>
                </a:extLst>
              </p:cNvPr>
              <p:cNvPicPr/>
              <p:nvPr/>
            </p:nvPicPr>
            <p:blipFill>
              <a:blip r:embed="rId62" cstate="print"/>
              <a:stretch>
                <a:fillRect/>
              </a:stretch>
            </p:blipFill>
            <p:spPr>
              <a:xfrm>
                <a:off x="4267530" y="5326874"/>
                <a:ext cx="428053" cy="495681"/>
              </a:xfrm>
              <a:prstGeom prst="rect">
                <a:avLst/>
              </a:prstGeom>
            </p:spPr>
          </p:pic>
          <p:pic>
            <p:nvPicPr>
              <p:cNvPr id="377" name="object 201">
                <a:extLst>
                  <a:ext uri="{FF2B5EF4-FFF2-40B4-BE49-F238E27FC236}">
                    <a16:creationId xmlns:a16="http://schemas.microsoft.com/office/drawing/2014/main" id="{1EC2A6FF-1AC7-9B6D-F7E1-D4FF15A15F30}"/>
                  </a:ext>
                </a:extLst>
              </p:cNvPr>
              <p:cNvPicPr/>
              <p:nvPr/>
            </p:nvPicPr>
            <p:blipFill>
              <a:blip r:embed="rId63" cstate="print"/>
              <a:stretch>
                <a:fillRect/>
              </a:stretch>
            </p:blipFill>
            <p:spPr>
              <a:xfrm>
                <a:off x="4435070" y="5467440"/>
                <a:ext cx="98118" cy="109130"/>
              </a:xfrm>
              <a:prstGeom prst="rect">
                <a:avLst/>
              </a:prstGeom>
            </p:spPr>
          </p:pic>
          <p:pic>
            <p:nvPicPr>
              <p:cNvPr id="378" name="object 202">
                <a:extLst>
                  <a:ext uri="{FF2B5EF4-FFF2-40B4-BE49-F238E27FC236}">
                    <a16:creationId xmlns:a16="http://schemas.microsoft.com/office/drawing/2014/main" id="{653BC13C-1691-9678-2E57-F41066F50240}"/>
                  </a:ext>
                </a:extLst>
              </p:cNvPr>
              <p:cNvPicPr/>
              <p:nvPr/>
            </p:nvPicPr>
            <p:blipFill>
              <a:blip r:embed="rId64" cstate="print"/>
              <a:stretch>
                <a:fillRect/>
              </a:stretch>
            </p:blipFill>
            <p:spPr>
              <a:xfrm>
                <a:off x="4329892" y="5413275"/>
                <a:ext cx="73217" cy="94145"/>
              </a:xfrm>
              <a:prstGeom prst="rect">
                <a:avLst/>
              </a:prstGeom>
            </p:spPr>
          </p:pic>
          <p:sp>
            <p:nvSpPr>
              <p:cNvPr id="379" name="object 203">
                <a:extLst>
                  <a:ext uri="{FF2B5EF4-FFF2-40B4-BE49-F238E27FC236}">
                    <a16:creationId xmlns:a16="http://schemas.microsoft.com/office/drawing/2014/main" id="{F9C38207-44B9-D039-058F-1FC37D67F912}"/>
                  </a:ext>
                </a:extLst>
              </p:cNvPr>
              <p:cNvSpPr/>
              <p:nvPr/>
            </p:nvSpPr>
            <p:spPr>
              <a:xfrm>
                <a:off x="4274032" y="5212470"/>
                <a:ext cx="401955" cy="277495"/>
              </a:xfrm>
              <a:custGeom>
                <a:avLst/>
                <a:gdLst/>
                <a:ahLst/>
                <a:cxnLst/>
                <a:rect l="l" t="t" r="r" b="b"/>
                <a:pathLst>
                  <a:path w="401954" h="277495">
                    <a:moveTo>
                      <a:pt x="35039" y="0"/>
                    </a:moveTo>
                    <a:lnTo>
                      <a:pt x="26741" y="14583"/>
                    </a:lnTo>
                    <a:lnTo>
                      <a:pt x="19954" y="45537"/>
                    </a:lnTo>
                    <a:lnTo>
                      <a:pt x="21298" y="83294"/>
                    </a:lnTo>
                    <a:lnTo>
                      <a:pt x="37388" y="118287"/>
                    </a:lnTo>
                    <a:lnTo>
                      <a:pt x="60985" y="138920"/>
                    </a:lnTo>
                    <a:lnTo>
                      <a:pt x="80141" y="145483"/>
                    </a:lnTo>
                    <a:lnTo>
                      <a:pt x="93561" y="145214"/>
                    </a:lnTo>
                    <a:lnTo>
                      <a:pt x="99948" y="145351"/>
                    </a:lnTo>
                    <a:lnTo>
                      <a:pt x="98876" y="147906"/>
                    </a:lnTo>
                    <a:lnTo>
                      <a:pt x="92365" y="150580"/>
                    </a:lnTo>
                    <a:lnTo>
                      <a:pt x="81452" y="152688"/>
                    </a:lnTo>
                    <a:lnTo>
                      <a:pt x="67170" y="153543"/>
                    </a:lnTo>
                    <a:lnTo>
                      <a:pt x="39106" y="150628"/>
                    </a:lnTo>
                    <a:lnTo>
                      <a:pt x="18683" y="144541"/>
                    </a:lnTo>
                    <a:lnTo>
                      <a:pt x="5710" y="139269"/>
                    </a:lnTo>
                    <a:lnTo>
                      <a:pt x="0" y="138798"/>
                    </a:lnTo>
                    <a:lnTo>
                      <a:pt x="5664" y="151233"/>
                    </a:lnTo>
                    <a:lnTo>
                      <a:pt x="26017" y="173221"/>
                    </a:lnTo>
                    <a:lnTo>
                      <a:pt x="57526" y="194791"/>
                    </a:lnTo>
                    <a:lnTo>
                      <a:pt x="96659" y="205968"/>
                    </a:lnTo>
                    <a:lnTo>
                      <a:pt x="133657" y="203940"/>
                    </a:lnTo>
                    <a:lnTo>
                      <a:pt x="171330" y="196896"/>
                    </a:lnTo>
                    <a:lnTo>
                      <a:pt x="200767" y="189825"/>
                    </a:lnTo>
                    <a:lnTo>
                      <a:pt x="213055" y="187718"/>
                    </a:lnTo>
                    <a:lnTo>
                      <a:pt x="182232" y="217017"/>
                    </a:lnTo>
                    <a:lnTo>
                      <a:pt x="151291" y="230770"/>
                    </a:lnTo>
                    <a:lnTo>
                      <a:pt x="139962" y="235510"/>
                    </a:lnTo>
                    <a:lnTo>
                      <a:pt x="136791" y="239407"/>
                    </a:lnTo>
                    <a:lnTo>
                      <a:pt x="150069" y="245124"/>
                    </a:lnTo>
                    <a:lnTo>
                      <a:pt x="176987" y="249358"/>
                    </a:lnTo>
                    <a:lnTo>
                      <a:pt x="209629" y="251134"/>
                    </a:lnTo>
                    <a:lnTo>
                      <a:pt x="240080" y="249478"/>
                    </a:lnTo>
                    <a:lnTo>
                      <a:pt x="279792" y="243747"/>
                    </a:lnTo>
                    <a:lnTo>
                      <a:pt x="284175" y="243636"/>
                    </a:lnTo>
                    <a:lnTo>
                      <a:pt x="246295" y="259898"/>
                    </a:lnTo>
                    <a:lnTo>
                      <a:pt x="243636" y="261442"/>
                    </a:lnTo>
                    <a:lnTo>
                      <a:pt x="253312" y="265913"/>
                    </a:lnTo>
                    <a:lnTo>
                      <a:pt x="277914" y="272402"/>
                    </a:lnTo>
                    <a:lnTo>
                      <a:pt x="311459" y="276919"/>
                    </a:lnTo>
                    <a:lnTo>
                      <a:pt x="347967" y="275475"/>
                    </a:lnTo>
                    <a:lnTo>
                      <a:pt x="369468" y="271912"/>
                    </a:lnTo>
                    <a:lnTo>
                      <a:pt x="382195" y="268973"/>
                    </a:lnTo>
                    <a:lnTo>
                      <a:pt x="391153" y="265081"/>
                    </a:lnTo>
                    <a:lnTo>
                      <a:pt x="401345" y="258660"/>
                    </a:lnTo>
                    <a:lnTo>
                      <a:pt x="394050" y="243228"/>
                    </a:lnTo>
                    <a:lnTo>
                      <a:pt x="370343" y="206465"/>
                    </a:lnTo>
                    <a:lnTo>
                      <a:pt x="327487" y="162675"/>
                    </a:lnTo>
                    <a:lnTo>
                      <a:pt x="262750" y="126161"/>
                    </a:lnTo>
                    <a:lnTo>
                      <a:pt x="212720" y="108013"/>
                    </a:lnTo>
                    <a:lnTo>
                      <a:pt x="157510" y="93246"/>
                    </a:lnTo>
                    <a:lnTo>
                      <a:pt x="126847" y="89814"/>
                    </a:lnTo>
                    <a:lnTo>
                      <a:pt x="123487" y="90197"/>
                    </a:lnTo>
                    <a:lnTo>
                      <a:pt x="114333" y="89682"/>
                    </a:lnTo>
                    <a:lnTo>
                      <a:pt x="66171" y="54865"/>
                    </a:lnTo>
                    <a:lnTo>
                      <a:pt x="41968" y="7526"/>
                    </a:lnTo>
                    <a:lnTo>
                      <a:pt x="35039" y="0"/>
                    </a:lnTo>
                    <a:close/>
                  </a:path>
                </a:pathLst>
              </a:custGeom>
              <a:solidFill>
                <a:srgbClr val="EE7601"/>
              </a:solidFill>
            </p:spPr>
            <p:txBody>
              <a:bodyPr wrap="square" lIns="0" tIns="0" rIns="0" bIns="0" rtlCol="0"/>
              <a:lstStyle/>
              <a:p>
                <a:endParaRPr/>
              </a:p>
            </p:txBody>
          </p:sp>
          <p:sp>
            <p:nvSpPr>
              <p:cNvPr id="380" name="object 204">
                <a:extLst>
                  <a:ext uri="{FF2B5EF4-FFF2-40B4-BE49-F238E27FC236}">
                    <a16:creationId xmlns:a16="http://schemas.microsoft.com/office/drawing/2014/main" id="{B1178234-CF00-C709-0408-12E781C510AD}"/>
                  </a:ext>
                </a:extLst>
              </p:cNvPr>
              <p:cNvSpPr/>
              <p:nvPr/>
            </p:nvSpPr>
            <p:spPr>
              <a:xfrm>
                <a:off x="4393048" y="5248582"/>
                <a:ext cx="271780" cy="307975"/>
              </a:xfrm>
              <a:custGeom>
                <a:avLst/>
                <a:gdLst/>
                <a:ahLst/>
                <a:cxnLst/>
                <a:rect l="l" t="t" r="r" b="b"/>
                <a:pathLst>
                  <a:path w="271779" h="307975">
                    <a:moveTo>
                      <a:pt x="271533" y="303453"/>
                    </a:moveTo>
                    <a:lnTo>
                      <a:pt x="257556" y="303453"/>
                    </a:lnTo>
                    <a:lnTo>
                      <a:pt x="271741" y="307746"/>
                    </a:lnTo>
                    <a:lnTo>
                      <a:pt x="271533" y="303453"/>
                    </a:lnTo>
                    <a:close/>
                  </a:path>
                  <a:path w="271779" h="307975">
                    <a:moveTo>
                      <a:pt x="54787" y="0"/>
                    </a:moveTo>
                    <a:lnTo>
                      <a:pt x="21069" y="21513"/>
                    </a:lnTo>
                    <a:lnTo>
                      <a:pt x="0" y="54152"/>
                    </a:lnTo>
                    <a:lnTo>
                      <a:pt x="12694" y="56983"/>
                    </a:lnTo>
                    <a:lnTo>
                      <a:pt x="44670" y="64555"/>
                    </a:lnTo>
                    <a:lnTo>
                      <a:pt x="90255" y="84722"/>
                    </a:lnTo>
                    <a:lnTo>
                      <a:pt x="143776" y="125336"/>
                    </a:lnTo>
                    <a:lnTo>
                      <a:pt x="192302" y="173476"/>
                    </a:lnTo>
                    <a:lnTo>
                      <a:pt x="217990" y="208516"/>
                    </a:lnTo>
                    <a:lnTo>
                      <a:pt x="229403" y="247549"/>
                    </a:lnTo>
                    <a:lnTo>
                      <a:pt x="235102" y="307670"/>
                    </a:lnTo>
                    <a:lnTo>
                      <a:pt x="239585" y="306654"/>
                    </a:lnTo>
                    <a:lnTo>
                      <a:pt x="257556" y="303453"/>
                    </a:lnTo>
                    <a:lnTo>
                      <a:pt x="271533" y="303453"/>
                    </a:lnTo>
                    <a:lnTo>
                      <a:pt x="271315" y="298955"/>
                    </a:lnTo>
                    <a:lnTo>
                      <a:pt x="265639" y="244465"/>
                    </a:lnTo>
                    <a:lnTo>
                      <a:pt x="248329" y="175587"/>
                    </a:lnTo>
                    <a:lnTo>
                      <a:pt x="231340" y="139995"/>
                    </a:lnTo>
                    <a:lnTo>
                      <a:pt x="206116" y="102036"/>
                    </a:lnTo>
                    <a:lnTo>
                      <a:pt x="170865" y="61201"/>
                    </a:lnTo>
                    <a:lnTo>
                      <a:pt x="139598" y="37174"/>
                    </a:lnTo>
                    <a:lnTo>
                      <a:pt x="102425" y="17575"/>
                    </a:lnTo>
                    <a:lnTo>
                      <a:pt x="70453" y="4488"/>
                    </a:lnTo>
                    <a:lnTo>
                      <a:pt x="54787" y="0"/>
                    </a:lnTo>
                    <a:close/>
                  </a:path>
                </a:pathLst>
              </a:custGeom>
              <a:solidFill>
                <a:srgbClr val="009641"/>
              </a:solidFill>
            </p:spPr>
            <p:txBody>
              <a:bodyPr wrap="square" lIns="0" tIns="0" rIns="0" bIns="0" rtlCol="0"/>
              <a:lstStyle/>
              <a:p>
                <a:endParaRPr/>
              </a:p>
            </p:txBody>
          </p:sp>
          <p:pic>
            <p:nvPicPr>
              <p:cNvPr id="381" name="object 205">
                <a:extLst>
                  <a:ext uri="{FF2B5EF4-FFF2-40B4-BE49-F238E27FC236}">
                    <a16:creationId xmlns:a16="http://schemas.microsoft.com/office/drawing/2014/main" id="{9B149D2C-438D-2649-2249-25DEF54A06C3}"/>
                  </a:ext>
                </a:extLst>
              </p:cNvPr>
              <p:cNvPicPr/>
              <p:nvPr/>
            </p:nvPicPr>
            <p:blipFill>
              <a:blip r:embed="rId65" cstate="print"/>
              <a:stretch>
                <a:fillRect/>
              </a:stretch>
            </p:blipFill>
            <p:spPr>
              <a:xfrm>
                <a:off x="4309451" y="5344092"/>
                <a:ext cx="411969" cy="346414"/>
              </a:xfrm>
              <a:prstGeom prst="rect">
                <a:avLst/>
              </a:prstGeom>
            </p:spPr>
          </p:pic>
          <p:pic>
            <p:nvPicPr>
              <p:cNvPr id="382" name="object 206">
                <a:extLst>
                  <a:ext uri="{FF2B5EF4-FFF2-40B4-BE49-F238E27FC236}">
                    <a16:creationId xmlns:a16="http://schemas.microsoft.com/office/drawing/2014/main" id="{0E48CE06-3910-367E-4646-FE61B42BB677}"/>
                  </a:ext>
                </a:extLst>
              </p:cNvPr>
              <p:cNvPicPr/>
              <p:nvPr/>
            </p:nvPicPr>
            <p:blipFill>
              <a:blip r:embed="rId66" cstate="print"/>
              <a:stretch>
                <a:fillRect/>
              </a:stretch>
            </p:blipFill>
            <p:spPr>
              <a:xfrm>
                <a:off x="4716344" y="5451246"/>
                <a:ext cx="496128" cy="386689"/>
              </a:xfrm>
              <a:prstGeom prst="rect">
                <a:avLst/>
              </a:prstGeom>
            </p:spPr>
          </p:pic>
          <p:sp>
            <p:nvSpPr>
              <p:cNvPr id="383" name="object 207">
                <a:extLst>
                  <a:ext uri="{FF2B5EF4-FFF2-40B4-BE49-F238E27FC236}">
                    <a16:creationId xmlns:a16="http://schemas.microsoft.com/office/drawing/2014/main" id="{264EF200-75FA-7D1F-DBFC-F44528191D6F}"/>
                  </a:ext>
                </a:extLst>
              </p:cNvPr>
              <p:cNvSpPr/>
              <p:nvPr/>
            </p:nvSpPr>
            <p:spPr>
              <a:xfrm>
                <a:off x="4771733" y="5494870"/>
                <a:ext cx="285115" cy="125095"/>
              </a:xfrm>
              <a:custGeom>
                <a:avLst/>
                <a:gdLst/>
                <a:ahLst/>
                <a:cxnLst/>
                <a:rect l="l" t="t" r="r" b="b"/>
                <a:pathLst>
                  <a:path w="285114" h="125095">
                    <a:moveTo>
                      <a:pt x="78181" y="33401"/>
                    </a:moveTo>
                    <a:lnTo>
                      <a:pt x="46786" y="4572"/>
                    </a:lnTo>
                    <a:lnTo>
                      <a:pt x="26200" y="0"/>
                    </a:lnTo>
                    <a:lnTo>
                      <a:pt x="11442" y="1600"/>
                    </a:lnTo>
                    <a:lnTo>
                      <a:pt x="2654" y="5651"/>
                    </a:lnTo>
                    <a:lnTo>
                      <a:pt x="0" y="8407"/>
                    </a:lnTo>
                    <a:lnTo>
                      <a:pt x="4013" y="8915"/>
                    </a:lnTo>
                    <a:lnTo>
                      <a:pt x="13665" y="9372"/>
                    </a:lnTo>
                    <a:lnTo>
                      <a:pt x="26746" y="10782"/>
                    </a:lnTo>
                    <a:lnTo>
                      <a:pt x="41021" y="14173"/>
                    </a:lnTo>
                    <a:lnTo>
                      <a:pt x="53898" y="19786"/>
                    </a:lnTo>
                    <a:lnTo>
                      <a:pt x="65493" y="26416"/>
                    </a:lnTo>
                    <a:lnTo>
                      <a:pt x="74142" y="31737"/>
                    </a:lnTo>
                    <a:lnTo>
                      <a:pt x="78181" y="33401"/>
                    </a:lnTo>
                    <a:close/>
                  </a:path>
                  <a:path w="285114" h="125095">
                    <a:moveTo>
                      <a:pt x="284518" y="125031"/>
                    </a:moveTo>
                    <a:lnTo>
                      <a:pt x="240957" y="81457"/>
                    </a:lnTo>
                    <a:lnTo>
                      <a:pt x="222275" y="76847"/>
                    </a:lnTo>
                    <a:lnTo>
                      <a:pt x="206832" y="76949"/>
                    </a:lnTo>
                    <a:lnTo>
                      <a:pt x="196430" y="79463"/>
                    </a:lnTo>
                    <a:lnTo>
                      <a:pt x="192887" y="82092"/>
                    </a:lnTo>
                    <a:lnTo>
                      <a:pt x="197497" y="83718"/>
                    </a:lnTo>
                    <a:lnTo>
                      <a:pt x="208508" y="85407"/>
                    </a:lnTo>
                    <a:lnTo>
                      <a:pt x="223075" y="88163"/>
                    </a:lnTo>
                    <a:lnTo>
                      <a:pt x="238379" y="92976"/>
                    </a:lnTo>
                    <a:lnTo>
                      <a:pt x="255689" y="102412"/>
                    </a:lnTo>
                    <a:lnTo>
                      <a:pt x="270103" y="113093"/>
                    </a:lnTo>
                    <a:lnTo>
                      <a:pt x="280187" y="121742"/>
                    </a:lnTo>
                    <a:lnTo>
                      <a:pt x="284518" y="125031"/>
                    </a:lnTo>
                    <a:close/>
                  </a:path>
                </a:pathLst>
              </a:custGeom>
              <a:solidFill>
                <a:srgbClr val="000000"/>
              </a:solidFill>
            </p:spPr>
            <p:txBody>
              <a:bodyPr wrap="square" lIns="0" tIns="0" rIns="0" bIns="0" rtlCol="0"/>
              <a:lstStyle/>
              <a:p>
                <a:endParaRPr/>
              </a:p>
            </p:txBody>
          </p:sp>
          <p:sp>
            <p:nvSpPr>
              <p:cNvPr id="384" name="object 208">
                <a:extLst>
                  <a:ext uri="{FF2B5EF4-FFF2-40B4-BE49-F238E27FC236}">
                    <a16:creationId xmlns:a16="http://schemas.microsoft.com/office/drawing/2014/main" id="{0846D3E9-8CF1-F880-29E8-5CCBE8F30F19}"/>
                  </a:ext>
                </a:extLst>
              </p:cNvPr>
              <p:cNvSpPr/>
              <p:nvPr/>
            </p:nvSpPr>
            <p:spPr>
              <a:xfrm>
                <a:off x="4757013" y="5508738"/>
                <a:ext cx="278765" cy="168275"/>
              </a:xfrm>
              <a:custGeom>
                <a:avLst/>
                <a:gdLst/>
                <a:ahLst/>
                <a:cxnLst/>
                <a:rect l="l" t="t" r="r" b="b"/>
                <a:pathLst>
                  <a:path w="278764" h="168275">
                    <a:moveTo>
                      <a:pt x="83121" y="69938"/>
                    </a:moveTo>
                    <a:lnTo>
                      <a:pt x="75412" y="26492"/>
                    </a:lnTo>
                    <a:lnTo>
                      <a:pt x="35102" y="0"/>
                    </a:lnTo>
                    <a:lnTo>
                      <a:pt x="18935" y="5143"/>
                    </a:lnTo>
                    <a:lnTo>
                      <a:pt x="7035" y="17360"/>
                    </a:lnTo>
                    <a:lnTo>
                      <a:pt x="1143" y="35090"/>
                    </a:lnTo>
                    <a:lnTo>
                      <a:pt x="0" y="56007"/>
                    </a:lnTo>
                    <a:lnTo>
                      <a:pt x="3937" y="76708"/>
                    </a:lnTo>
                    <a:lnTo>
                      <a:pt x="13309" y="93751"/>
                    </a:lnTo>
                    <a:lnTo>
                      <a:pt x="27876" y="104698"/>
                    </a:lnTo>
                    <a:lnTo>
                      <a:pt x="44538" y="108089"/>
                    </a:lnTo>
                    <a:lnTo>
                      <a:pt x="60896" y="103771"/>
                    </a:lnTo>
                    <a:lnTo>
                      <a:pt x="74549" y="91643"/>
                    </a:lnTo>
                    <a:lnTo>
                      <a:pt x="83121" y="69938"/>
                    </a:lnTo>
                    <a:close/>
                  </a:path>
                  <a:path w="278764" h="168275">
                    <a:moveTo>
                      <a:pt x="278663" y="114427"/>
                    </a:moveTo>
                    <a:lnTo>
                      <a:pt x="271119" y="98513"/>
                    </a:lnTo>
                    <a:lnTo>
                      <a:pt x="255333" y="86868"/>
                    </a:lnTo>
                    <a:lnTo>
                      <a:pt x="232879" y="79984"/>
                    </a:lnTo>
                    <a:lnTo>
                      <a:pt x="207746" y="78879"/>
                    </a:lnTo>
                    <a:lnTo>
                      <a:pt x="183896" y="84556"/>
                    </a:lnTo>
                    <a:lnTo>
                      <a:pt x="167233" y="95605"/>
                    </a:lnTo>
                    <a:lnTo>
                      <a:pt x="157746" y="110540"/>
                    </a:lnTo>
                    <a:lnTo>
                      <a:pt x="156095" y="127889"/>
                    </a:lnTo>
                    <a:lnTo>
                      <a:pt x="162953" y="146202"/>
                    </a:lnTo>
                    <a:lnTo>
                      <a:pt x="181825" y="162128"/>
                    </a:lnTo>
                    <a:lnTo>
                      <a:pt x="207505" y="168021"/>
                    </a:lnTo>
                    <a:lnTo>
                      <a:pt x="234188" y="166484"/>
                    </a:lnTo>
                    <a:lnTo>
                      <a:pt x="256006" y="160159"/>
                    </a:lnTo>
                    <a:lnTo>
                      <a:pt x="271068" y="148399"/>
                    </a:lnTo>
                    <a:lnTo>
                      <a:pt x="278638" y="132092"/>
                    </a:lnTo>
                    <a:lnTo>
                      <a:pt x="278663" y="114427"/>
                    </a:lnTo>
                    <a:close/>
                  </a:path>
                </a:pathLst>
              </a:custGeom>
              <a:solidFill>
                <a:srgbClr val="F5F5F5"/>
              </a:solidFill>
            </p:spPr>
            <p:txBody>
              <a:bodyPr wrap="square" lIns="0" tIns="0" rIns="0" bIns="0" rtlCol="0"/>
              <a:lstStyle/>
              <a:p>
                <a:endParaRPr/>
              </a:p>
            </p:txBody>
          </p:sp>
          <p:sp>
            <p:nvSpPr>
              <p:cNvPr id="385" name="object 209">
                <a:extLst>
                  <a:ext uri="{FF2B5EF4-FFF2-40B4-BE49-F238E27FC236}">
                    <a16:creationId xmlns:a16="http://schemas.microsoft.com/office/drawing/2014/main" id="{FD8C91BD-E66A-9790-1A1E-1B8E0F6847ED}"/>
                  </a:ext>
                </a:extLst>
              </p:cNvPr>
              <p:cNvSpPr/>
              <p:nvPr/>
            </p:nvSpPr>
            <p:spPr>
              <a:xfrm>
                <a:off x="4913189" y="5611490"/>
                <a:ext cx="52705" cy="55244"/>
              </a:xfrm>
              <a:custGeom>
                <a:avLst/>
                <a:gdLst/>
                <a:ahLst/>
                <a:cxnLst/>
                <a:rect l="l" t="t" r="r" b="b"/>
                <a:pathLst>
                  <a:path w="52704" h="55245">
                    <a:moveTo>
                      <a:pt x="28301" y="0"/>
                    </a:moveTo>
                    <a:lnTo>
                      <a:pt x="18339" y="1489"/>
                    </a:lnTo>
                    <a:lnTo>
                      <a:pt x="9505" y="6778"/>
                    </a:lnTo>
                    <a:lnTo>
                      <a:pt x="2937" y="15459"/>
                    </a:lnTo>
                    <a:lnTo>
                      <a:pt x="0" y="26030"/>
                    </a:lnTo>
                    <a:lnTo>
                      <a:pt x="1070" y="36460"/>
                    </a:lnTo>
                    <a:lnTo>
                      <a:pt x="5798" y="45568"/>
                    </a:lnTo>
                    <a:lnTo>
                      <a:pt x="13833" y="52174"/>
                    </a:lnTo>
                    <a:lnTo>
                      <a:pt x="23788" y="54893"/>
                    </a:lnTo>
                    <a:lnTo>
                      <a:pt x="33750" y="53400"/>
                    </a:lnTo>
                    <a:lnTo>
                      <a:pt x="42583" y="48106"/>
                    </a:lnTo>
                    <a:lnTo>
                      <a:pt x="49152" y="39423"/>
                    </a:lnTo>
                    <a:lnTo>
                      <a:pt x="52088" y="28859"/>
                    </a:lnTo>
                    <a:lnTo>
                      <a:pt x="51014" y="18434"/>
                    </a:lnTo>
                    <a:lnTo>
                      <a:pt x="46286" y="9327"/>
                    </a:lnTo>
                    <a:lnTo>
                      <a:pt x="38255" y="2720"/>
                    </a:lnTo>
                    <a:lnTo>
                      <a:pt x="28301" y="0"/>
                    </a:lnTo>
                    <a:close/>
                  </a:path>
                </a:pathLst>
              </a:custGeom>
              <a:solidFill>
                <a:srgbClr val="000000"/>
              </a:solidFill>
            </p:spPr>
            <p:txBody>
              <a:bodyPr wrap="square" lIns="0" tIns="0" rIns="0" bIns="0" rtlCol="0"/>
              <a:lstStyle/>
              <a:p>
                <a:endParaRPr/>
              </a:p>
            </p:txBody>
          </p:sp>
          <p:sp>
            <p:nvSpPr>
              <p:cNvPr id="386" name="object 210">
                <a:extLst>
                  <a:ext uri="{FF2B5EF4-FFF2-40B4-BE49-F238E27FC236}">
                    <a16:creationId xmlns:a16="http://schemas.microsoft.com/office/drawing/2014/main" id="{3CF68840-A1E8-E8D2-8F27-4F4959C0DDC1}"/>
                  </a:ext>
                </a:extLst>
              </p:cNvPr>
              <p:cNvSpPr/>
              <p:nvPr/>
            </p:nvSpPr>
            <p:spPr>
              <a:xfrm>
                <a:off x="4926547" y="5613625"/>
                <a:ext cx="22225" cy="13335"/>
              </a:xfrm>
              <a:custGeom>
                <a:avLst/>
                <a:gdLst/>
                <a:ahLst/>
                <a:cxnLst/>
                <a:rect l="l" t="t" r="r" b="b"/>
                <a:pathLst>
                  <a:path w="22225" h="13335">
                    <a:moveTo>
                      <a:pt x="11950" y="0"/>
                    </a:moveTo>
                    <a:lnTo>
                      <a:pt x="2184" y="4584"/>
                    </a:lnTo>
                    <a:lnTo>
                      <a:pt x="0" y="8331"/>
                    </a:lnTo>
                    <a:lnTo>
                      <a:pt x="4368" y="13004"/>
                    </a:lnTo>
                    <a:lnTo>
                      <a:pt x="10109" y="13055"/>
                    </a:lnTo>
                    <a:lnTo>
                      <a:pt x="14986" y="10756"/>
                    </a:lnTo>
                    <a:lnTo>
                      <a:pt x="19875" y="8470"/>
                    </a:lnTo>
                    <a:lnTo>
                      <a:pt x="22059" y="4698"/>
                    </a:lnTo>
                    <a:lnTo>
                      <a:pt x="17678" y="25"/>
                    </a:lnTo>
                    <a:lnTo>
                      <a:pt x="11950" y="0"/>
                    </a:lnTo>
                    <a:close/>
                  </a:path>
                </a:pathLst>
              </a:custGeom>
              <a:solidFill>
                <a:srgbClr val="F5F5F5"/>
              </a:solidFill>
            </p:spPr>
            <p:txBody>
              <a:bodyPr wrap="square" lIns="0" tIns="0" rIns="0" bIns="0" rtlCol="0"/>
              <a:lstStyle/>
              <a:p>
                <a:endParaRPr/>
              </a:p>
            </p:txBody>
          </p:sp>
          <p:sp>
            <p:nvSpPr>
              <p:cNvPr id="387" name="object 211">
                <a:extLst>
                  <a:ext uri="{FF2B5EF4-FFF2-40B4-BE49-F238E27FC236}">
                    <a16:creationId xmlns:a16="http://schemas.microsoft.com/office/drawing/2014/main" id="{7910D1AA-7E44-8724-C39E-EEBD200B7602}"/>
                  </a:ext>
                </a:extLst>
              </p:cNvPr>
              <p:cNvSpPr/>
              <p:nvPr/>
            </p:nvSpPr>
            <p:spPr>
              <a:xfrm>
                <a:off x="4757019" y="5547651"/>
                <a:ext cx="48260" cy="55244"/>
              </a:xfrm>
              <a:custGeom>
                <a:avLst/>
                <a:gdLst/>
                <a:ahLst/>
                <a:cxnLst/>
                <a:rect l="l" t="t" r="r" b="b"/>
                <a:pathLst>
                  <a:path w="48260" h="55245">
                    <a:moveTo>
                      <a:pt x="22502" y="0"/>
                    </a:moveTo>
                    <a:lnTo>
                      <a:pt x="13560" y="2704"/>
                    </a:lnTo>
                    <a:lnTo>
                      <a:pt x="6158" y="9037"/>
                    </a:lnTo>
                    <a:lnTo>
                      <a:pt x="1287" y="18452"/>
                    </a:lnTo>
                    <a:lnTo>
                      <a:pt x="0" y="29292"/>
                    </a:lnTo>
                    <a:lnTo>
                      <a:pt x="2372" y="39496"/>
                    </a:lnTo>
                    <a:lnTo>
                      <a:pt x="7927" y="47938"/>
                    </a:lnTo>
                    <a:lnTo>
                      <a:pt x="16184" y="53491"/>
                    </a:lnTo>
                    <a:lnTo>
                      <a:pt x="25677" y="54958"/>
                    </a:lnTo>
                    <a:lnTo>
                      <a:pt x="34619" y="52254"/>
                    </a:lnTo>
                    <a:lnTo>
                      <a:pt x="42021" y="45924"/>
                    </a:lnTo>
                    <a:lnTo>
                      <a:pt x="46892" y="36511"/>
                    </a:lnTo>
                    <a:lnTo>
                      <a:pt x="48179" y="25671"/>
                    </a:lnTo>
                    <a:lnTo>
                      <a:pt x="45806" y="15467"/>
                    </a:lnTo>
                    <a:lnTo>
                      <a:pt x="40252" y="7025"/>
                    </a:lnTo>
                    <a:lnTo>
                      <a:pt x="31995" y="1472"/>
                    </a:lnTo>
                    <a:lnTo>
                      <a:pt x="22502" y="0"/>
                    </a:lnTo>
                    <a:close/>
                  </a:path>
                </a:pathLst>
              </a:custGeom>
              <a:solidFill>
                <a:srgbClr val="000000"/>
              </a:solidFill>
            </p:spPr>
            <p:txBody>
              <a:bodyPr wrap="square" lIns="0" tIns="0" rIns="0" bIns="0" rtlCol="0"/>
              <a:lstStyle/>
              <a:p>
                <a:endParaRPr/>
              </a:p>
            </p:txBody>
          </p:sp>
          <p:sp>
            <p:nvSpPr>
              <p:cNvPr id="388" name="object 212">
                <a:extLst>
                  <a:ext uri="{FF2B5EF4-FFF2-40B4-BE49-F238E27FC236}">
                    <a16:creationId xmlns:a16="http://schemas.microsoft.com/office/drawing/2014/main" id="{5478451D-DEDA-312A-CCBF-8FADBA45DEBC}"/>
                  </a:ext>
                </a:extLst>
              </p:cNvPr>
              <p:cNvSpPr/>
              <p:nvPr/>
            </p:nvSpPr>
            <p:spPr>
              <a:xfrm>
                <a:off x="4767196" y="5549466"/>
                <a:ext cx="20320" cy="14604"/>
              </a:xfrm>
              <a:custGeom>
                <a:avLst/>
                <a:gdLst/>
                <a:ahLst/>
                <a:cxnLst/>
                <a:rect l="l" t="t" r="r" b="b"/>
                <a:pathLst>
                  <a:path w="20320" h="14604">
                    <a:moveTo>
                      <a:pt x="15125" y="0"/>
                    </a:moveTo>
                    <a:lnTo>
                      <a:pt x="9855" y="660"/>
                    </a:lnTo>
                    <a:lnTo>
                      <a:pt x="1511" y="6413"/>
                    </a:lnTo>
                    <a:lnTo>
                      <a:pt x="0" y="10401"/>
                    </a:lnTo>
                    <a:lnTo>
                      <a:pt x="4648" y="14503"/>
                    </a:lnTo>
                    <a:lnTo>
                      <a:pt x="9918" y="13830"/>
                    </a:lnTo>
                    <a:lnTo>
                      <a:pt x="14084" y="10960"/>
                    </a:lnTo>
                    <a:lnTo>
                      <a:pt x="18262" y="8089"/>
                    </a:lnTo>
                    <a:lnTo>
                      <a:pt x="19761" y="4089"/>
                    </a:lnTo>
                    <a:lnTo>
                      <a:pt x="15125" y="0"/>
                    </a:lnTo>
                    <a:close/>
                  </a:path>
                </a:pathLst>
              </a:custGeom>
              <a:solidFill>
                <a:srgbClr val="F5F5F5"/>
              </a:solidFill>
            </p:spPr>
            <p:txBody>
              <a:bodyPr wrap="square" lIns="0" tIns="0" rIns="0" bIns="0" rtlCol="0"/>
              <a:lstStyle/>
              <a:p>
                <a:endParaRPr/>
              </a:p>
            </p:txBody>
          </p:sp>
          <p:sp>
            <p:nvSpPr>
              <p:cNvPr id="389" name="object 213">
                <a:extLst>
                  <a:ext uri="{FF2B5EF4-FFF2-40B4-BE49-F238E27FC236}">
                    <a16:creationId xmlns:a16="http://schemas.microsoft.com/office/drawing/2014/main" id="{8CF33C7E-8DC8-B1D5-BF0B-9D551C65D176}"/>
                  </a:ext>
                </a:extLst>
              </p:cNvPr>
              <p:cNvSpPr/>
              <p:nvPr/>
            </p:nvSpPr>
            <p:spPr>
              <a:xfrm>
                <a:off x="4778860" y="5665374"/>
                <a:ext cx="196850" cy="95250"/>
              </a:xfrm>
              <a:custGeom>
                <a:avLst/>
                <a:gdLst/>
                <a:ahLst/>
                <a:cxnLst/>
                <a:rect l="l" t="t" r="r" b="b"/>
                <a:pathLst>
                  <a:path w="196850" h="95250">
                    <a:moveTo>
                      <a:pt x="0" y="0"/>
                    </a:moveTo>
                    <a:lnTo>
                      <a:pt x="32321" y="26085"/>
                    </a:lnTo>
                    <a:lnTo>
                      <a:pt x="43218" y="32956"/>
                    </a:lnTo>
                    <a:lnTo>
                      <a:pt x="46100" y="42760"/>
                    </a:lnTo>
                    <a:lnTo>
                      <a:pt x="67352" y="77141"/>
                    </a:lnTo>
                    <a:lnTo>
                      <a:pt x="101028" y="95084"/>
                    </a:lnTo>
                    <a:lnTo>
                      <a:pt x="111936" y="93849"/>
                    </a:lnTo>
                    <a:lnTo>
                      <a:pt x="149476" y="70085"/>
                    </a:lnTo>
                    <a:lnTo>
                      <a:pt x="161531" y="57264"/>
                    </a:lnTo>
                    <a:lnTo>
                      <a:pt x="172872" y="56718"/>
                    </a:lnTo>
                    <a:lnTo>
                      <a:pt x="196418" y="55092"/>
                    </a:lnTo>
                    <a:lnTo>
                      <a:pt x="195719" y="51854"/>
                    </a:lnTo>
                    <a:lnTo>
                      <a:pt x="193285" y="51039"/>
                    </a:lnTo>
                    <a:lnTo>
                      <a:pt x="186767" y="50734"/>
                    </a:lnTo>
                    <a:lnTo>
                      <a:pt x="176576" y="50523"/>
                    </a:lnTo>
                    <a:lnTo>
                      <a:pt x="163118" y="49987"/>
                    </a:lnTo>
                    <a:lnTo>
                      <a:pt x="111498" y="43466"/>
                    </a:lnTo>
                    <a:lnTo>
                      <a:pt x="54663" y="27317"/>
                    </a:lnTo>
                    <a:lnTo>
                      <a:pt x="7164" y="3582"/>
                    </a:lnTo>
                    <a:lnTo>
                      <a:pt x="0" y="0"/>
                    </a:lnTo>
                    <a:close/>
                  </a:path>
                </a:pathLst>
              </a:custGeom>
              <a:solidFill>
                <a:srgbClr val="895B3C"/>
              </a:solidFill>
            </p:spPr>
            <p:txBody>
              <a:bodyPr wrap="square" lIns="0" tIns="0" rIns="0" bIns="0" rtlCol="0"/>
              <a:lstStyle/>
              <a:p>
                <a:endParaRPr/>
              </a:p>
            </p:txBody>
          </p:sp>
          <p:sp>
            <p:nvSpPr>
              <p:cNvPr id="390" name="object 214">
                <a:extLst>
                  <a:ext uri="{FF2B5EF4-FFF2-40B4-BE49-F238E27FC236}">
                    <a16:creationId xmlns:a16="http://schemas.microsoft.com/office/drawing/2014/main" id="{91DA1B0C-DE2C-5C52-2B49-C13E586F17BE}"/>
                  </a:ext>
                </a:extLst>
              </p:cNvPr>
              <p:cNvSpPr/>
              <p:nvPr/>
            </p:nvSpPr>
            <p:spPr>
              <a:xfrm>
                <a:off x="4832832" y="5701518"/>
                <a:ext cx="96520" cy="50800"/>
              </a:xfrm>
              <a:custGeom>
                <a:avLst/>
                <a:gdLst/>
                <a:ahLst/>
                <a:cxnLst/>
                <a:rect l="l" t="t" r="r" b="b"/>
                <a:pathLst>
                  <a:path w="96520" h="50800">
                    <a:moveTo>
                      <a:pt x="0" y="0"/>
                    </a:moveTo>
                    <a:lnTo>
                      <a:pt x="9107" y="26962"/>
                    </a:lnTo>
                    <a:lnTo>
                      <a:pt x="16760" y="41201"/>
                    </a:lnTo>
                    <a:lnTo>
                      <a:pt x="27114" y="47445"/>
                    </a:lnTo>
                    <a:lnTo>
                      <a:pt x="44323" y="50419"/>
                    </a:lnTo>
                    <a:lnTo>
                      <a:pt x="64062" y="47378"/>
                    </a:lnTo>
                    <a:lnTo>
                      <a:pt x="80608" y="37136"/>
                    </a:lnTo>
                    <a:lnTo>
                      <a:pt x="91984" y="26210"/>
                    </a:lnTo>
                    <a:lnTo>
                      <a:pt x="96215" y="21120"/>
                    </a:lnTo>
                    <a:lnTo>
                      <a:pt x="79552" y="20079"/>
                    </a:lnTo>
                    <a:lnTo>
                      <a:pt x="68257" y="18888"/>
                    </a:lnTo>
                    <a:lnTo>
                      <a:pt x="57165" y="16787"/>
                    </a:lnTo>
                    <a:lnTo>
                      <a:pt x="41109" y="13017"/>
                    </a:lnTo>
                    <a:lnTo>
                      <a:pt x="23290" y="8245"/>
                    </a:lnTo>
                    <a:lnTo>
                      <a:pt x="10425" y="4075"/>
                    </a:lnTo>
                    <a:lnTo>
                      <a:pt x="0" y="0"/>
                    </a:lnTo>
                    <a:close/>
                  </a:path>
                </a:pathLst>
              </a:custGeom>
              <a:solidFill>
                <a:srgbClr val="823D43"/>
              </a:solidFill>
            </p:spPr>
            <p:txBody>
              <a:bodyPr wrap="square" lIns="0" tIns="0" rIns="0" bIns="0" rtlCol="0"/>
              <a:lstStyle/>
              <a:p>
                <a:endParaRPr/>
              </a:p>
            </p:txBody>
          </p:sp>
          <p:sp>
            <p:nvSpPr>
              <p:cNvPr id="391" name="object 215">
                <a:extLst>
                  <a:ext uri="{FF2B5EF4-FFF2-40B4-BE49-F238E27FC236}">
                    <a16:creationId xmlns:a16="http://schemas.microsoft.com/office/drawing/2014/main" id="{36DA9EF7-1ED1-1C8D-50C9-BE39AB5F02DB}"/>
                  </a:ext>
                </a:extLst>
              </p:cNvPr>
              <p:cNvSpPr/>
              <p:nvPr/>
            </p:nvSpPr>
            <p:spPr>
              <a:xfrm>
                <a:off x="4832832" y="5701518"/>
                <a:ext cx="96520" cy="38100"/>
              </a:xfrm>
              <a:custGeom>
                <a:avLst/>
                <a:gdLst/>
                <a:ahLst/>
                <a:cxnLst/>
                <a:rect l="l" t="t" r="r" b="b"/>
                <a:pathLst>
                  <a:path w="96520" h="38100">
                    <a:moveTo>
                      <a:pt x="0" y="0"/>
                    </a:moveTo>
                    <a:lnTo>
                      <a:pt x="30983" y="27857"/>
                    </a:lnTo>
                    <a:lnTo>
                      <a:pt x="70680" y="36501"/>
                    </a:lnTo>
                    <a:lnTo>
                      <a:pt x="79971" y="37769"/>
                    </a:lnTo>
                    <a:lnTo>
                      <a:pt x="85572" y="33210"/>
                    </a:lnTo>
                    <a:lnTo>
                      <a:pt x="91770" y="27000"/>
                    </a:lnTo>
                    <a:lnTo>
                      <a:pt x="96215" y="21120"/>
                    </a:lnTo>
                    <a:lnTo>
                      <a:pt x="78157" y="19369"/>
                    </a:lnTo>
                    <a:lnTo>
                      <a:pt x="66770" y="17975"/>
                    </a:lnTo>
                    <a:lnTo>
                      <a:pt x="28900" y="9188"/>
                    </a:lnTo>
                    <a:lnTo>
                      <a:pt x="4048" y="1396"/>
                    </a:lnTo>
                    <a:lnTo>
                      <a:pt x="0" y="0"/>
                    </a:lnTo>
                    <a:close/>
                  </a:path>
                </a:pathLst>
              </a:custGeom>
              <a:solidFill>
                <a:srgbClr val="F5F5F5"/>
              </a:solidFill>
            </p:spPr>
            <p:txBody>
              <a:bodyPr wrap="square" lIns="0" tIns="0" rIns="0" bIns="0" rtlCol="0"/>
              <a:lstStyle/>
              <a:p>
                <a:endParaRPr/>
              </a:p>
            </p:txBody>
          </p:sp>
          <p:sp>
            <p:nvSpPr>
              <p:cNvPr id="392" name="object 216">
                <a:extLst>
                  <a:ext uri="{FF2B5EF4-FFF2-40B4-BE49-F238E27FC236}">
                    <a16:creationId xmlns:a16="http://schemas.microsoft.com/office/drawing/2014/main" id="{26143364-FD5C-E64F-4D69-154626E5EB35}"/>
                  </a:ext>
                </a:extLst>
              </p:cNvPr>
              <p:cNvSpPr/>
              <p:nvPr/>
            </p:nvSpPr>
            <p:spPr>
              <a:xfrm>
                <a:off x="4835575" y="5081838"/>
                <a:ext cx="548005" cy="530860"/>
              </a:xfrm>
              <a:custGeom>
                <a:avLst/>
                <a:gdLst/>
                <a:ahLst/>
                <a:cxnLst/>
                <a:rect l="l" t="t" r="r" b="b"/>
                <a:pathLst>
                  <a:path w="548004" h="530860">
                    <a:moveTo>
                      <a:pt x="110718" y="0"/>
                    </a:moveTo>
                    <a:lnTo>
                      <a:pt x="108509" y="18054"/>
                    </a:lnTo>
                    <a:lnTo>
                      <a:pt x="107257" y="61375"/>
                    </a:lnTo>
                    <a:lnTo>
                      <a:pt x="101910" y="116989"/>
                    </a:lnTo>
                    <a:lnTo>
                      <a:pt x="87414" y="171919"/>
                    </a:lnTo>
                    <a:lnTo>
                      <a:pt x="61154" y="218823"/>
                    </a:lnTo>
                    <a:lnTo>
                      <a:pt x="32505" y="251493"/>
                    </a:lnTo>
                    <a:lnTo>
                      <a:pt x="0" y="276821"/>
                    </a:lnTo>
                    <a:lnTo>
                      <a:pt x="24702" y="330133"/>
                    </a:lnTo>
                    <a:lnTo>
                      <a:pt x="46788" y="364223"/>
                    </a:lnTo>
                    <a:lnTo>
                      <a:pt x="78725" y="393779"/>
                    </a:lnTo>
                    <a:lnTo>
                      <a:pt x="132981" y="433489"/>
                    </a:lnTo>
                    <a:lnTo>
                      <a:pt x="202095" y="476577"/>
                    </a:lnTo>
                    <a:lnTo>
                      <a:pt x="263717" y="506758"/>
                    </a:lnTo>
                    <a:lnTo>
                      <a:pt x="307948" y="524514"/>
                    </a:lnTo>
                    <a:lnTo>
                      <a:pt x="324891" y="530326"/>
                    </a:lnTo>
                    <a:lnTo>
                      <a:pt x="334132" y="509590"/>
                    </a:lnTo>
                    <a:lnTo>
                      <a:pt x="344193" y="495546"/>
                    </a:lnTo>
                    <a:lnTo>
                      <a:pt x="391909" y="461860"/>
                    </a:lnTo>
                    <a:lnTo>
                      <a:pt x="445944" y="433566"/>
                    </a:lnTo>
                    <a:lnTo>
                      <a:pt x="495873" y="415013"/>
                    </a:lnTo>
                    <a:lnTo>
                      <a:pt x="532792" y="403857"/>
                    </a:lnTo>
                    <a:lnTo>
                      <a:pt x="547801" y="397751"/>
                    </a:lnTo>
                    <a:lnTo>
                      <a:pt x="539909" y="392235"/>
                    </a:lnTo>
                    <a:lnTo>
                      <a:pt x="517161" y="386078"/>
                    </a:lnTo>
                    <a:lnTo>
                      <a:pt x="484238" y="381747"/>
                    </a:lnTo>
                    <a:lnTo>
                      <a:pt x="445820" y="381711"/>
                    </a:lnTo>
                    <a:lnTo>
                      <a:pt x="417157" y="384993"/>
                    </a:lnTo>
                    <a:lnTo>
                      <a:pt x="392458" y="389366"/>
                    </a:lnTo>
                    <a:lnTo>
                      <a:pt x="375136" y="393191"/>
                    </a:lnTo>
                    <a:lnTo>
                      <a:pt x="368604" y="394830"/>
                    </a:lnTo>
                    <a:lnTo>
                      <a:pt x="389295" y="380628"/>
                    </a:lnTo>
                    <a:lnTo>
                      <a:pt x="415928" y="352221"/>
                    </a:lnTo>
                    <a:lnTo>
                      <a:pt x="452441" y="283585"/>
                    </a:lnTo>
                    <a:lnTo>
                      <a:pt x="462387" y="238029"/>
                    </a:lnTo>
                    <a:lnTo>
                      <a:pt x="465505" y="200942"/>
                    </a:lnTo>
                    <a:lnTo>
                      <a:pt x="463295" y="185026"/>
                    </a:lnTo>
                    <a:lnTo>
                      <a:pt x="453994" y="197366"/>
                    </a:lnTo>
                    <a:lnTo>
                      <a:pt x="436187" y="228368"/>
                    </a:lnTo>
                    <a:lnTo>
                      <a:pt x="411903" y="265747"/>
                    </a:lnTo>
                    <a:lnTo>
                      <a:pt x="383171" y="297218"/>
                    </a:lnTo>
                    <a:lnTo>
                      <a:pt x="351143" y="319868"/>
                    </a:lnTo>
                    <a:lnTo>
                      <a:pt x="306751" y="341677"/>
                    </a:lnTo>
                    <a:lnTo>
                      <a:pt x="300126" y="343839"/>
                    </a:lnTo>
                    <a:lnTo>
                      <a:pt x="330859" y="322481"/>
                    </a:lnTo>
                    <a:lnTo>
                      <a:pt x="349297" y="304131"/>
                    </a:lnTo>
                    <a:lnTo>
                      <a:pt x="362816" y="278683"/>
                    </a:lnTo>
                    <a:lnTo>
                      <a:pt x="378790" y="236029"/>
                    </a:lnTo>
                    <a:lnTo>
                      <a:pt x="390883" y="185226"/>
                    </a:lnTo>
                    <a:lnTo>
                      <a:pt x="394296" y="136893"/>
                    </a:lnTo>
                    <a:lnTo>
                      <a:pt x="392509" y="100609"/>
                    </a:lnTo>
                    <a:lnTo>
                      <a:pt x="389000" y="85953"/>
                    </a:lnTo>
                    <a:lnTo>
                      <a:pt x="380768" y="98408"/>
                    </a:lnTo>
                    <a:lnTo>
                      <a:pt x="366564" y="131302"/>
                    </a:lnTo>
                    <a:lnTo>
                      <a:pt x="345729" y="174668"/>
                    </a:lnTo>
                    <a:lnTo>
                      <a:pt x="317601" y="218541"/>
                    </a:lnTo>
                    <a:lnTo>
                      <a:pt x="284980" y="254027"/>
                    </a:lnTo>
                    <a:lnTo>
                      <a:pt x="254411" y="279546"/>
                    </a:lnTo>
                    <a:lnTo>
                      <a:pt x="222910" y="300126"/>
                    </a:lnTo>
                    <a:lnTo>
                      <a:pt x="248448" y="270308"/>
                    </a:lnTo>
                    <a:lnTo>
                      <a:pt x="263334" y="247318"/>
                    </a:lnTo>
                    <a:lnTo>
                      <a:pt x="273305" y="219410"/>
                    </a:lnTo>
                    <a:lnTo>
                      <a:pt x="284098" y="174840"/>
                    </a:lnTo>
                    <a:lnTo>
                      <a:pt x="294249" y="111833"/>
                    </a:lnTo>
                    <a:lnTo>
                      <a:pt x="294901" y="66222"/>
                    </a:lnTo>
                    <a:lnTo>
                      <a:pt x="290880" y="38497"/>
                    </a:lnTo>
                    <a:lnTo>
                      <a:pt x="287007" y="29146"/>
                    </a:lnTo>
                    <a:lnTo>
                      <a:pt x="280464" y="44407"/>
                    </a:lnTo>
                    <a:lnTo>
                      <a:pt x="266398" y="81740"/>
                    </a:lnTo>
                    <a:lnTo>
                      <a:pt x="246612" y="128469"/>
                    </a:lnTo>
                    <a:lnTo>
                      <a:pt x="222910" y="171919"/>
                    </a:lnTo>
                    <a:lnTo>
                      <a:pt x="189804" y="215083"/>
                    </a:lnTo>
                    <a:lnTo>
                      <a:pt x="162439" y="241854"/>
                    </a:lnTo>
                    <a:lnTo>
                      <a:pt x="136944" y="259333"/>
                    </a:lnTo>
                    <a:lnTo>
                      <a:pt x="152917" y="231686"/>
                    </a:lnTo>
                    <a:lnTo>
                      <a:pt x="160670" y="210178"/>
                    </a:lnTo>
                    <a:lnTo>
                      <a:pt x="160261" y="141325"/>
                    </a:lnTo>
                    <a:lnTo>
                      <a:pt x="150880" y="79084"/>
                    </a:lnTo>
                    <a:lnTo>
                      <a:pt x="135489" y="34601"/>
                    </a:lnTo>
                    <a:lnTo>
                      <a:pt x="120099" y="8148"/>
                    </a:lnTo>
                    <a:lnTo>
                      <a:pt x="110718" y="0"/>
                    </a:lnTo>
                    <a:close/>
                  </a:path>
                </a:pathLst>
              </a:custGeom>
              <a:solidFill>
                <a:srgbClr val="000000"/>
              </a:solidFill>
            </p:spPr>
            <p:txBody>
              <a:bodyPr wrap="square" lIns="0" tIns="0" rIns="0" bIns="0" rtlCol="0"/>
              <a:lstStyle/>
              <a:p>
                <a:endParaRPr/>
              </a:p>
            </p:txBody>
          </p:sp>
          <p:sp>
            <p:nvSpPr>
              <p:cNvPr id="393" name="object 217">
                <a:extLst>
                  <a:ext uri="{FF2B5EF4-FFF2-40B4-BE49-F238E27FC236}">
                    <a16:creationId xmlns:a16="http://schemas.microsoft.com/office/drawing/2014/main" id="{0D58B945-363B-C8CC-DAFE-677D5BED9982}"/>
                  </a:ext>
                </a:extLst>
              </p:cNvPr>
              <p:cNvSpPr/>
              <p:nvPr/>
            </p:nvSpPr>
            <p:spPr>
              <a:xfrm>
                <a:off x="4656566" y="5351255"/>
                <a:ext cx="340995" cy="196850"/>
              </a:xfrm>
              <a:custGeom>
                <a:avLst/>
                <a:gdLst/>
                <a:ahLst/>
                <a:cxnLst/>
                <a:rect l="l" t="t" r="r" b="b"/>
                <a:pathLst>
                  <a:path w="340995" h="196850">
                    <a:moveTo>
                      <a:pt x="48488" y="0"/>
                    </a:moveTo>
                    <a:lnTo>
                      <a:pt x="23752" y="1390"/>
                    </a:lnTo>
                    <a:lnTo>
                      <a:pt x="5593" y="8729"/>
                    </a:lnTo>
                    <a:lnTo>
                      <a:pt x="0" y="24145"/>
                    </a:lnTo>
                    <a:lnTo>
                      <a:pt x="6789" y="37492"/>
                    </a:lnTo>
                    <a:lnTo>
                      <a:pt x="57462" y="88916"/>
                    </a:lnTo>
                    <a:lnTo>
                      <a:pt x="102692" y="118557"/>
                    </a:lnTo>
                    <a:lnTo>
                      <a:pt x="139658" y="137312"/>
                    </a:lnTo>
                    <a:lnTo>
                      <a:pt x="268884" y="182282"/>
                    </a:lnTo>
                    <a:lnTo>
                      <a:pt x="327960" y="196720"/>
                    </a:lnTo>
                    <a:lnTo>
                      <a:pt x="340639" y="195506"/>
                    </a:lnTo>
                    <a:lnTo>
                      <a:pt x="337498" y="190311"/>
                    </a:lnTo>
                    <a:lnTo>
                      <a:pt x="316747" y="178042"/>
                    </a:lnTo>
                    <a:lnTo>
                      <a:pt x="275827" y="149217"/>
                    </a:lnTo>
                    <a:lnTo>
                      <a:pt x="212178" y="94351"/>
                    </a:lnTo>
                    <a:lnTo>
                      <a:pt x="170260" y="45183"/>
                    </a:lnTo>
                    <a:lnTo>
                      <a:pt x="157556" y="23371"/>
                    </a:lnTo>
                    <a:lnTo>
                      <a:pt x="132623" y="14878"/>
                    </a:lnTo>
                    <a:lnTo>
                      <a:pt x="115589" y="9866"/>
                    </a:lnTo>
                    <a:lnTo>
                      <a:pt x="98602" y="6370"/>
                    </a:lnTo>
                    <a:lnTo>
                      <a:pt x="73812" y="2428"/>
                    </a:lnTo>
                    <a:lnTo>
                      <a:pt x="48488" y="0"/>
                    </a:lnTo>
                    <a:close/>
                  </a:path>
                </a:pathLst>
              </a:custGeom>
              <a:solidFill>
                <a:srgbClr val="E30613"/>
              </a:solidFill>
            </p:spPr>
            <p:txBody>
              <a:bodyPr wrap="square" lIns="0" tIns="0" rIns="0" bIns="0" rtlCol="0"/>
              <a:lstStyle/>
              <a:p>
                <a:endParaRPr/>
              </a:p>
            </p:txBody>
          </p:sp>
          <p:sp>
            <p:nvSpPr>
              <p:cNvPr id="394" name="object 218">
                <a:extLst>
                  <a:ext uri="{FF2B5EF4-FFF2-40B4-BE49-F238E27FC236}">
                    <a16:creationId xmlns:a16="http://schemas.microsoft.com/office/drawing/2014/main" id="{0EA9B64F-1371-56BB-4BE8-4C11310A005C}"/>
                  </a:ext>
                </a:extLst>
              </p:cNvPr>
              <p:cNvSpPr/>
              <p:nvPr/>
            </p:nvSpPr>
            <p:spPr>
              <a:xfrm>
                <a:off x="4799625" y="5346902"/>
                <a:ext cx="370840" cy="290195"/>
              </a:xfrm>
              <a:custGeom>
                <a:avLst/>
                <a:gdLst/>
                <a:ahLst/>
                <a:cxnLst/>
                <a:rect l="l" t="t" r="r" b="b"/>
                <a:pathLst>
                  <a:path w="370839" h="290195">
                    <a:moveTo>
                      <a:pt x="41948" y="0"/>
                    </a:moveTo>
                    <a:lnTo>
                      <a:pt x="10478" y="21526"/>
                    </a:lnTo>
                    <a:lnTo>
                      <a:pt x="0" y="48544"/>
                    </a:lnTo>
                    <a:lnTo>
                      <a:pt x="546" y="57962"/>
                    </a:lnTo>
                    <a:lnTo>
                      <a:pt x="31431" y="98309"/>
                    </a:lnTo>
                    <a:lnTo>
                      <a:pt x="60588" y="125808"/>
                    </a:lnTo>
                    <a:lnTo>
                      <a:pt x="92139" y="151066"/>
                    </a:lnTo>
                    <a:lnTo>
                      <a:pt x="131868" y="177933"/>
                    </a:lnTo>
                    <a:lnTo>
                      <a:pt x="182620" y="209457"/>
                    </a:lnTo>
                    <a:lnTo>
                      <a:pt x="234924" y="239120"/>
                    </a:lnTo>
                    <a:lnTo>
                      <a:pt x="279311" y="260400"/>
                    </a:lnTo>
                    <a:lnTo>
                      <a:pt x="310485" y="273572"/>
                    </a:lnTo>
                    <a:lnTo>
                      <a:pt x="331249" y="283060"/>
                    </a:lnTo>
                    <a:lnTo>
                      <a:pt x="344253" y="288515"/>
                    </a:lnTo>
                    <a:lnTo>
                      <a:pt x="352146" y="289585"/>
                    </a:lnTo>
                    <a:lnTo>
                      <a:pt x="358487" y="285001"/>
                    </a:lnTo>
                    <a:lnTo>
                      <a:pt x="364377" y="276028"/>
                    </a:lnTo>
                    <a:lnTo>
                      <a:pt x="368717" y="266121"/>
                    </a:lnTo>
                    <a:lnTo>
                      <a:pt x="370408" y="258737"/>
                    </a:lnTo>
                    <a:lnTo>
                      <a:pt x="353837" y="248277"/>
                    </a:lnTo>
                    <a:lnTo>
                      <a:pt x="310898" y="226567"/>
                    </a:lnTo>
                    <a:lnTo>
                      <a:pt x="251749" y="193200"/>
                    </a:lnTo>
                    <a:lnTo>
                      <a:pt x="186550" y="147764"/>
                    </a:lnTo>
                    <a:lnTo>
                      <a:pt x="135232" y="104407"/>
                    </a:lnTo>
                    <a:lnTo>
                      <a:pt x="100586" y="70769"/>
                    </a:lnTo>
                    <a:lnTo>
                      <a:pt x="66789" y="29806"/>
                    </a:lnTo>
                    <a:lnTo>
                      <a:pt x="53750" y="9307"/>
                    </a:lnTo>
                    <a:lnTo>
                      <a:pt x="48394" y="3023"/>
                    </a:lnTo>
                    <a:lnTo>
                      <a:pt x="41948" y="0"/>
                    </a:lnTo>
                    <a:close/>
                  </a:path>
                </a:pathLst>
              </a:custGeom>
              <a:solidFill>
                <a:srgbClr val="902329"/>
              </a:solidFill>
            </p:spPr>
            <p:txBody>
              <a:bodyPr wrap="square" lIns="0" tIns="0" rIns="0" bIns="0" rtlCol="0"/>
              <a:lstStyle/>
              <a:p>
                <a:endParaRPr/>
              </a:p>
            </p:txBody>
          </p:sp>
          <p:sp>
            <p:nvSpPr>
              <p:cNvPr id="395" name="object 219">
                <a:extLst>
                  <a:ext uri="{FF2B5EF4-FFF2-40B4-BE49-F238E27FC236}">
                    <a16:creationId xmlns:a16="http://schemas.microsoft.com/office/drawing/2014/main" id="{08A8E93E-3AE7-DFD4-3CFE-6FB85677613B}"/>
                  </a:ext>
                </a:extLst>
              </p:cNvPr>
              <p:cNvSpPr/>
              <p:nvPr/>
            </p:nvSpPr>
            <p:spPr>
              <a:xfrm>
                <a:off x="4738890" y="5595809"/>
                <a:ext cx="322580" cy="123189"/>
              </a:xfrm>
              <a:custGeom>
                <a:avLst/>
                <a:gdLst/>
                <a:ahLst/>
                <a:cxnLst/>
                <a:rect l="l" t="t" r="r" b="b"/>
                <a:pathLst>
                  <a:path w="322579" h="123189">
                    <a:moveTo>
                      <a:pt x="12331" y="2755"/>
                    </a:moveTo>
                    <a:lnTo>
                      <a:pt x="9575" y="0"/>
                    </a:lnTo>
                    <a:lnTo>
                      <a:pt x="2755" y="0"/>
                    </a:lnTo>
                    <a:lnTo>
                      <a:pt x="0" y="2755"/>
                    </a:lnTo>
                    <a:lnTo>
                      <a:pt x="0" y="6172"/>
                    </a:lnTo>
                    <a:lnTo>
                      <a:pt x="0" y="9588"/>
                    </a:lnTo>
                    <a:lnTo>
                      <a:pt x="2755" y="12344"/>
                    </a:lnTo>
                    <a:lnTo>
                      <a:pt x="9575" y="12344"/>
                    </a:lnTo>
                    <a:lnTo>
                      <a:pt x="12331" y="9588"/>
                    </a:lnTo>
                    <a:lnTo>
                      <a:pt x="12331" y="2755"/>
                    </a:lnTo>
                    <a:close/>
                  </a:path>
                  <a:path w="322579" h="123189">
                    <a:moveTo>
                      <a:pt x="17056" y="44856"/>
                    </a:moveTo>
                    <a:lnTo>
                      <a:pt x="14287" y="42100"/>
                    </a:lnTo>
                    <a:lnTo>
                      <a:pt x="7467" y="42100"/>
                    </a:lnTo>
                    <a:lnTo>
                      <a:pt x="4711" y="44856"/>
                    </a:lnTo>
                    <a:lnTo>
                      <a:pt x="4711" y="48272"/>
                    </a:lnTo>
                    <a:lnTo>
                      <a:pt x="4711" y="51689"/>
                    </a:lnTo>
                    <a:lnTo>
                      <a:pt x="7467" y="54444"/>
                    </a:lnTo>
                    <a:lnTo>
                      <a:pt x="14287" y="54444"/>
                    </a:lnTo>
                    <a:lnTo>
                      <a:pt x="17056" y="51689"/>
                    </a:lnTo>
                    <a:lnTo>
                      <a:pt x="17056" y="44856"/>
                    </a:lnTo>
                    <a:close/>
                  </a:path>
                  <a:path w="322579" h="123189">
                    <a:moveTo>
                      <a:pt x="21310" y="22491"/>
                    </a:moveTo>
                    <a:lnTo>
                      <a:pt x="18542" y="19735"/>
                    </a:lnTo>
                    <a:lnTo>
                      <a:pt x="11722" y="19735"/>
                    </a:lnTo>
                    <a:lnTo>
                      <a:pt x="8966" y="22491"/>
                    </a:lnTo>
                    <a:lnTo>
                      <a:pt x="8966" y="25908"/>
                    </a:lnTo>
                    <a:lnTo>
                      <a:pt x="8966" y="29324"/>
                    </a:lnTo>
                    <a:lnTo>
                      <a:pt x="11722" y="32080"/>
                    </a:lnTo>
                    <a:lnTo>
                      <a:pt x="18542" y="32080"/>
                    </a:lnTo>
                    <a:lnTo>
                      <a:pt x="21310" y="29324"/>
                    </a:lnTo>
                    <a:lnTo>
                      <a:pt x="21310" y="22491"/>
                    </a:lnTo>
                    <a:close/>
                  </a:path>
                  <a:path w="322579" h="123189">
                    <a:moveTo>
                      <a:pt x="47904" y="35153"/>
                    </a:moveTo>
                    <a:lnTo>
                      <a:pt x="45135" y="32397"/>
                    </a:lnTo>
                    <a:lnTo>
                      <a:pt x="38315" y="32397"/>
                    </a:lnTo>
                    <a:lnTo>
                      <a:pt x="35560" y="35153"/>
                    </a:lnTo>
                    <a:lnTo>
                      <a:pt x="35560" y="38569"/>
                    </a:lnTo>
                    <a:lnTo>
                      <a:pt x="35560" y="41986"/>
                    </a:lnTo>
                    <a:lnTo>
                      <a:pt x="38315" y="44742"/>
                    </a:lnTo>
                    <a:lnTo>
                      <a:pt x="45135" y="44742"/>
                    </a:lnTo>
                    <a:lnTo>
                      <a:pt x="47904" y="41986"/>
                    </a:lnTo>
                    <a:lnTo>
                      <a:pt x="47904" y="35153"/>
                    </a:lnTo>
                    <a:close/>
                  </a:path>
                  <a:path w="322579" h="123189">
                    <a:moveTo>
                      <a:pt x="156718" y="67056"/>
                    </a:moveTo>
                    <a:lnTo>
                      <a:pt x="134035" y="35572"/>
                    </a:lnTo>
                    <a:lnTo>
                      <a:pt x="90843" y="16065"/>
                    </a:lnTo>
                    <a:lnTo>
                      <a:pt x="80746" y="16408"/>
                    </a:lnTo>
                    <a:lnTo>
                      <a:pt x="56451" y="37553"/>
                    </a:lnTo>
                    <a:lnTo>
                      <a:pt x="58788" y="48882"/>
                    </a:lnTo>
                    <a:lnTo>
                      <a:pt x="63830" y="58534"/>
                    </a:lnTo>
                    <a:lnTo>
                      <a:pt x="69316" y="65074"/>
                    </a:lnTo>
                    <a:lnTo>
                      <a:pt x="72974" y="67056"/>
                    </a:lnTo>
                    <a:lnTo>
                      <a:pt x="72097" y="64122"/>
                    </a:lnTo>
                    <a:lnTo>
                      <a:pt x="68630" y="57353"/>
                    </a:lnTo>
                    <a:lnTo>
                      <a:pt x="65316" y="48221"/>
                    </a:lnTo>
                    <a:lnTo>
                      <a:pt x="90500" y="25984"/>
                    </a:lnTo>
                    <a:lnTo>
                      <a:pt x="97586" y="26733"/>
                    </a:lnTo>
                    <a:lnTo>
                      <a:pt x="141960" y="53822"/>
                    </a:lnTo>
                    <a:lnTo>
                      <a:pt x="151980" y="63525"/>
                    </a:lnTo>
                    <a:lnTo>
                      <a:pt x="156718" y="67056"/>
                    </a:lnTo>
                    <a:close/>
                  </a:path>
                  <a:path w="322579" h="123189">
                    <a:moveTo>
                      <a:pt x="170141" y="92417"/>
                    </a:moveTo>
                    <a:lnTo>
                      <a:pt x="167386" y="89662"/>
                    </a:lnTo>
                    <a:lnTo>
                      <a:pt x="160566" y="89662"/>
                    </a:lnTo>
                    <a:lnTo>
                      <a:pt x="157810" y="92417"/>
                    </a:lnTo>
                    <a:lnTo>
                      <a:pt x="157810" y="95834"/>
                    </a:lnTo>
                    <a:lnTo>
                      <a:pt x="157810" y="99250"/>
                    </a:lnTo>
                    <a:lnTo>
                      <a:pt x="160566" y="102006"/>
                    </a:lnTo>
                    <a:lnTo>
                      <a:pt x="167386" y="102006"/>
                    </a:lnTo>
                    <a:lnTo>
                      <a:pt x="170141" y="99250"/>
                    </a:lnTo>
                    <a:lnTo>
                      <a:pt x="170141" y="92417"/>
                    </a:lnTo>
                    <a:close/>
                  </a:path>
                  <a:path w="322579" h="123189">
                    <a:moveTo>
                      <a:pt x="198932" y="83210"/>
                    </a:moveTo>
                    <a:lnTo>
                      <a:pt x="196164" y="80454"/>
                    </a:lnTo>
                    <a:lnTo>
                      <a:pt x="189344" y="80454"/>
                    </a:lnTo>
                    <a:lnTo>
                      <a:pt x="186588" y="83210"/>
                    </a:lnTo>
                    <a:lnTo>
                      <a:pt x="186588" y="86626"/>
                    </a:lnTo>
                    <a:lnTo>
                      <a:pt x="186588" y="90043"/>
                    </a:lnTo>
                    <a:lnTo>
                      <a:pt x="189344" y="92798"/>
                    </a:lnTo>
                    <a:lnTo>
                      <a:pt x="196164" y="92798"/>
                    </a:lnTo>
                    <a:lnTo>
                      <a:pt x="198932" y="90043"/>
                    </a:lnTo>
                    <a:lnTo>
                      <a:pt x="198932" y="83210"/>
                    </a:lnTo>
                    <a:close/>
                  </a:path>
                  <a:path w="322579" h="123189">
                    <a:moveTo>
                      <a:pt x="238061" y="100482"/>
                    </a:moveTo>
                    <a:lnTo>
                      <a:pt x="235292" y="97726"/>
                    </a:lnTo>
                    <a:lnTo>
                      <a:pt x="228473" y="97726"/>
                    </a:lnTo>
                    <a:lnTo>
                      <a:pt x="225717" y="100482"/>
                    </a:lnTo>
                    <a:lnTo>
                      <a:pt x="225717" y="103898"/>
                    </a:lnTo>
                    <a:lnTo>
                      <a:pt x="225717" y="107315"/>
                    </a:lnTo>
                    <a:lnTo>
                      <a:pt x="228473" y="110070"/>
                    </a:lnTo>
                    <a:lnTo>
                      <a:pt x="235292" y="110070"/>
                    </a:lnTo>
                    <a:lnTo>
                      <a:pt x="238061" y="107315"/>
                    </a:lnTo>
                    <a:lnTo>
                      <a:pt x="238061" y="100482"/>
                    </a:lnTo>
                    <a:close/>
                  </a:path>
                  <a:path w="322579" h="123189">
                    <a:moveTo>
                      <a:pt x="271449" y="113144"/>
                    </a:moveTo>
                    <a:lnTo>
                      <a:pt x="268681" y="110388"/>
                    </a:lnTo>
                    <a:lnTo>
                      <a:pt x="261861" y="110388"/>
                    </a:lnTo>
                    <a:lnTo>
                      <a:pt x="259105" y="113144"/>
                    </a:lnTo>
                    <a:lnTo>
                      <a:pt x="259105" y="116560"/>
                    </a:lnTo>
                    <a:lnTo>
                      <a:pt x="259105" y="119976"/>
                    </a:lnTo>
                    <a:lnTo>
                      <a:pt x="261861" y="122732"/>
                    </a:lnTo>
                    <a:lnTo>
                      <a:pt x="268681" y="122732"/>
                    </a:lnTo>
                    <a:lnTo>
                      <a:pt x="271449" y="119976"/>
                    </a:lnTo>
                    <a:lnTo>
                      <a:pt x="271449" y="113144"/>
                    </a:lnTo>
                    <a:close/>
                  </a:path>
                  <a:path w="322579" h="123189">
                    <a:moveTo>
                      <a:pt x="290296" y="89801"/>
                    </a:moveTo>
                    <a:lnTo>
                      <a:pt x="287528" y="87045"/>
                    </a:lnTo>
                    <a:lnTo>
                      <a:pt x="280708" y="87045"/>
                    </a:lnTo>
                    <a:lnTo>
                      <a:pt x="277952" y="89801"/>
                    </a:lnTo>
                    <a:lnTo>
                      <a:pt x="277952" y="93218"/>
                    </a:lnTo>
                    <a:lnTo>
                      <a:pt x="277952" y="96634"/>
                    </a:lnTo>
                    <a:lnTo>
                      <a:pt x="280708" y="99390"/>
                    </a:lnTo>
                    <a:lnTo>
                      <a:pt x="287528" y="99390"/>
                    </a:lnTo>
                    <a:lnTo>
                      <a:pt x="290296" y="96634"/>
                    </a:lnTo>
                    <a:lnTo>
                      <a:pt x="290296" y="89801"/>
                    </a:lnTo>
                    <a:close/>
                  </a:path>
                  <a:path w="322579" h="123189">
                    <a:moveTo>
                      <a:pt x="322033" y="93332"/>
                    </a:moveTo>
                    <a:lnTo>
                      <a:pt x="319265" y="90576"/>
                    </a:lnTo>
                    <a:lnTo>
                      <a:pt x="312445" y="90576"/>
                    </a:lnTo>
                    <a:lnTo>
                      <a:pt x="309689" y="93332"/>
                    </a:lnTo>
                    <a:lnTo>
                      <a:pt x="309689" y="96748"/>
                    </a:lnTo>
                    <a:lnTo>
                      <a:pt x="309689" y="100164"/>
                    </a:lnTo>
                    <a:lnTo>
                      <a:pt x="312445" y="102920"/>
                    </a:lnTo>
                    <a:lnTo>
                      <a:pt x="319265" y="102920"/>
                    </a:lnTo>
                    <a:lnTo>
                      <a:pt x="322033" y="100164"/>
                    </a:lnTo>
                    <a:lnTo>
                      <a:pt x="322033" y="93332"/>
                    </a:lnTo>
                    <a:close/>
                  </a:path>
                </a:pathLst>
              </a:custGeom>
              <a:solidFill>
                <a:srgbClr val="895B3C"/>
              </a:solidFill>
            </p:spPr>
            <p:txBody>
              <a:bodyPr wrap="square" lIns="0" tIns="0" rIns="0" bIns="0" rtlCol="0"/>
              <a:lstStyle/>
              <a:p>
                <a:endParaRPr/>
              </a:p>
            </p:txBody>
          </p:sp>
        </p:grpSp>
        <p:pic>
          <p:nvPicPr>
            <p:cNvPr id="352" name="object 220">
              <a:extLst>
                <a:ext uri="{FF2B5EF4-FFF2-40B4-BE49-F238E27FC236}">
                  <a16:creationId xmlns:a16="http://schemas.microsoft.com/office/drawing/2014/main" id="{AD41E156-023C-06BB-6D75-AF32E5A5ACEA}"/>
                </a:ext>
              </a:extLst>
            </p:cNvPr>
            <p:cNvPicPr/>
            <p:nvPr/>
          </p:nvPicPr>
          <p:blipFill>
            <a:blip r:embed="rId67" cstate="print"/>
            <a:stretch>
              <a:fillRect/>
            </a:stretch>
          </p:blipFill>
          <p:spPr>
            <a:xfrm>
              <a:off x="3373083" y="5434990"/>
              <a:ext cx="185267" cy="205651"/>
            </a:xfrm>
            <a:prstGeom prst="rect">
              <a:avLst/>
            </a:prstGeom>
          </p:spPr>
        </p:pic>
        <p:sp>
          <p:nvSpPr>
            <p:cNvPr id="353" name="object 221">
              <a:extLst>
                <a:ext uri="{FF2B5EF4-FFF2-40B4-BE49-F238E27FC236}">
                  <a16:creationId xmlns:a16="http://schemas.microsoft.com/office/drawing/2014/main" id="{D0C542D5-B1D9-EEE2-C6EA-83C0E416A186}"/>
                </a:ext>
              </a:extLst>
            </p:cNvPr>
            <p:cNvSpPr/>
            <p:nvPr/>
          </p:nvSpPr>
          <p:spPr>
            <a:xfrm>
              <a:off x="3694807" y="5506707"/>
              <a:ext cx="295275" cy="225425"/>
            </a:xfrm>
            <a:custGeom>
              <a:avLst/>
              <a:gdLst/>
              <a:ahLst/>
              <a:cxnLst/>
              <a:rect l="l" t="t" r="r" b="b"/>
              <a:pathLst>
                <a:path w="295275" h="225425">
                  <a:moveTo>
                    <a:pt x="284149" y="0"/>
                  </a:moveTo>
                  <a:lnTo>
                    <a:pt x="240778" y="37199"/>
                  </a:lnTo>
                  <a:lnTo>
                    <a:pt x="193988" y="64617"/>
                  </a:lnTo>
                  <a:lnTo>
                    <a:pt x="153712" y="75588"/>
                  </a:lnTo>
                  <a:lnTo>
                    <a:pt x="115234" y="85091"/>
                  </a:lnTo>
                  <a:lnTo>
                    <a:pt x="92938" y="92811"/>
                  </a:lnTo>
                  <a:lnTo>
                    <a:pt x="84421" y="99193"/>
                  </a:lnTo>
                  <a:lnTo>
                    <a:pt x="71901" y="110288"/>
                  </a:lnTo>
                  <a:lnTo>
                    <a:pt x="46664" y="134168"/>
                  </a:lnTo>
                  <a:lnTo>
                    <a:pt x="0" y="178904"/>
                  </a:lnTo>
                  <a:lnTo>
                    <a:pt x="6866" y="181869"/>
                  </a:lnTo>
                  <a:lnTo>
                    <a:pt x="53776" y="199034"/>
                  </a:lnTo>
                  <a:lnTo>
                    <a:pt x="118661" y="215155"/>
                  </a:lnTo>
                  <a:lnTo>
                    <a:pt x="167731" y="221051"/>
                  </a:lnTo>
                  <a:lnTo>
                    <a:pt x="177393" y="220370"/>
                  </a:lnTo>
                  <a:lnTo>
                    <a:pt x="179458" y="215789"/>
                  </a:lnTo>
                  <a:lnTo>
                    <a:pt x="181152" y="207152"/>
                  </a:lnTo>
                  <a:lnTo>
                    <a:pt x="182894" y="196235"/>
                  </a:lnTo>
                  <a:lnTo>
                    <a:pt x="185102" y="184810"/>
                  </a:lnTo>
                  <a:lnTo>
                    <a:pt x="187256" y="175920"/>
                  </a:lnTo>
                  <a:lnTo>
                    <a:pt x="189379" y="169176"/>
                  </a:lnTo>
                  <a:lnTo>
                    <a:pt x="192735" y="161175"/>
                  </a:lnTo>
                  <a:lnTo>
                    <a:pt x="198589" y="148513"/>
                  </a:lnTo>
                  <a:lnTo>
                    <a:pt x="198873" y="173754"/>
                  </a:lnTo>
                  <a:lnTo>
                    <a:pt x="199415" y="183730"/>
                  </a:lnTo>
                  <a:lnTo>
                    <a:pt x="206108" y="223164"/>
                  </a:lnTo>
                  <a:lnTo>
                    <a:pt x="218405" y="224851"/>
                  </a:lnTo>
                  <a:lnTo>
                    <a:pt x="228964" y="224484"/>
                  </a:lnTo>
                  <a:lnTo>
                    <a:pt x="240550" y="224472"/>
                  </a:lnTo>
                  <a:lnTo>
                    <a:pt x="256281" y="223648"/>
                  </a:lnTo>
                  <a:lnTo>
                    <a:pt x="273348" y="220959"/>
                  </a:lnTo>
                  <a:lnTo>
                    <a:pt x="287595" y="217648"/>
                  </a:lnTo>
                  <a:lnTo>
                    <a:pt x="294868" y="214960"/>
                  </a:lnTo>
                  <a:lnTo>
                    <a:pt x="293512" y="204460"/>
                  </a:lnTo>
                  <a:lnTo>
                    <a:pt x="286993" y="179901"/>
                  </a:lnTo>
                  <a:lnTo>
                    <a:pt x="278804" y="145808"/>
                  </a:lnTo>
                  <a:lnTo>
                    <a:pt x="272440" y="106705"/>
                  </a:lnTo>
                  <a:lnTo>
                    <a:pt x="269887" y="79477"/>
                  </a:lnTo>
                  <a:lnTo>
                    <a:pt x="270256" y="59286"/>
                  </a:lnTo>
                  <a:lnTo>
                    <a:pt x="274644" y="36128"/>
                  </a:lnTo>
                  <a:lnTo>
                    <a:pt x="284149" y="0"/>
                  </a:lnTo>
                  <a:close/>
                </a:path>
              </a:pathLst>
            </a:custGeom>
            <a:solidFill>
              <a:srgbClr val="56270F"/>
            </a:solidFill>
          </p:spPr>
          <p:txBody>
            <a:bodyPr wrap="square" lIns="0" tIns="0" rIns="0" bIns="0" rtlCol="0"/>
            <a:lstStyle/>
            <a:p>
              <a:endParaRPr/>
            </a:p>
          </p:txBody>
        </p:sp>
        <p:sp>
          <p:nvSpPr>
            <p:cNvPr id="354" name="object 222">
              <a:extLst>
                <a:ext uri="{FF2B5EF4-FFF2-40B4-BE49-F238E27FC236}">
                  <a16:creationId xmlns:a16="http://schemas.microsoft.com/office/drawing/2014/main" id="{7328410F-901D-B869-0C3A-28E2355ADC86}"/>
                </a:ext>
              </a:extLst>
            </p:cNvPr>
            <p:cNvSpPr/>
            <p:nvPr/>
          </p:nvSpPr>
          <p:spPr>
            <a:xfrm>
              <a:off x="4037069" y="5290628"/>
              <a:ext cx="217804" cy="339090"/>
            </a:xfrm>
            <a:custGeom>
              <a:avLst/>
              <a:gdLst/>
              <a:ahLst/>
              <a:cxnLst/>
              <a:rect l="l" t="t" r="r" b="b"/>
              <a:pathLst>
                <a:path w="217804" h="339089">
                  <a:moveTo>
                    <a:pt x="132808" y="0"/>
                  </a:moveTo>
                  <a:lnTo>
                    <a:pt x="94640" y="1562"/>
                  </a:lnTo>
                  <a:lnTo>
                    <a:pt x="42213" y="21039"/>
                  </a:lnTo>
                  <a:lnTo>
                    <a:pt x="3416" y="74396"/>
                  </a:lnTo>
                  <a:lnTo>
                    <a:pt x="5384" y="133946"/>
                  </a:lnTo>
                  <a:lnTo>
                    <a:pt x="8920" y="138870"/>
                  </a:lnTo>
                  <a:lnTo>
                    <a:pt x="16652" y="152882"/>
                  </a:lnTo>
                  <a:lnTo>
                    <a:pt x="24265" y="174848"/>
                  </a:lnTo>
                  <a:lnTo>
                    <a:pt x="27444" y="203631"/>
                  </a:lnTo>
                  <a:lnTo>
                    <a:pt x="22347" y="239667"/>
                  </a:lnTo>
                  <a:lnTo>
                    <a:pt x="12088" y="272021"/>
                  </a:lnTo>
                  <a:lnTo>
                    <a:pt x="2646" y="295850"/>
                  </a:lnTo>
                  <a:lnTo>
                    <a:pt x="0" y="306311"/>
                  </a:lnTo>
                  <a:lnTo>
                    <a:pt x="34334" y="283713"/>
                  </a:lnTo>
                  <a:lnTo>
                    <a:pt x="62539" y="241459"/>
                  </a:lnTo>
                  <a:lnTo>
                    <a:pt x="74123" y="208066"/>
                  </a:lnTo>
                  <a:lnTo>
                    <a:pt x="77127" y="203073"/>
                  </a:lnTo>
                  <a:lnTo>
                    <a:pt x="79358" y="206935"/>
                  </a:lnTo>
                  <a:lnTo>
                    <a:pt x="80444" y="217755"/>
                  </a:lnTo>
                  <a:lnTo>
                    <a:pt x="81419" y="260565"/>
                  </a:lnTo>
                  <a:lnTo>
                    <a:pt x="80790" y="288261"/>
                  </a:lnTo>
                  <a:lnTo>
                    <a:pt x="77597" y="330046"/>
                  </a:lnTo>
                  <a:lnTo>
                    <a:pt x="78854" y="338467"/>
                  </a:lnTo>
                  <a:lnTo>
                    <a:pt x="110579" y="307070"/>
                  </a:lnTo>
                  <a:lnTo>
                    <a:pt x="132252" y="247975"/>
                  </a:lnTo>
                  <a:lnTo>
                    <a:pt x="138330" y="206045"/>
                  </a:lnTo>
                  <a:lnTo>
                    <a:pt x="140512" y="199923"/>
                  </a:lnTo>
                  <a:lnTo>
                    <a:pt x="157721" y="247472"/>
                  </a:lnTo>
                  <a:lnTo>
                    <a:pt x="159659" y="273580"/>
                  </a:lnTo>
                  <a:lnTo>
                    <a:pt x="158850" y="311771"/>
                  </a:lnTo>
                  <a:lnTo>
                    <a:pt x="160731" y="318884"/>
                  </a:lnTo>
                  <a:lnTo>
                    <a:pt x="184602" y="288421"/>
                  </a:lnTo>
                  <a:lnTo>
                    <a:pt x="200859" y="253795"/>
                  </a:lnTo>
                  <a:lnTo>
                    <a:pt x="212979" y="211810"/>
                  </a:lnTo>
                  <a:lnTo>
                    <a:pt x="217374" y="174809"/>
                  </a:lnTo>
                  <a:lnTo>
                    <a:pt x="217093" y="137409"/>
                  </a:lnTo>
                  <a:lnTo>
                    <a:pt x="212393" y="100830"/>
                  </a:lnTo>
                  <a:lnTo>
                    <a:pt x="203530" y="66294"/>
                  </a:lnTo>
                  <a:lnTo>
                    <a:pt x="188457" y="36723"/>
                  </a:lnTo>
                  <a:lnTo>
                    <a:pt x="164482" y="13173"/>
                  </a:lnTo>
                  <a:lnTo>
                    <a:pt x="132808" y="0"/>
                  </a:lnTo>
                  <a:close/>
                </a:path>
              </a:pathLst>
            </a:custGeom>
            <a:solidFill>
              <a:srgbClr val="703013"/>
            </a:solidFill>
          </p:spPr>
          <p:txBody>
            <a:bodyPr wrap="square" lIns="0" tIns="0" rIns="0" bIns="0" rtlCol="0"/>
            <a:lstStyle/>
            <a:p>
              <a:endParaRPr/>
            </a:p>
          </p:txBody>
        </p:sp>
        <p:sp>
          <p:nvSpPr>
            <p:cNvPr id="355" name="object 223">
              <a:extLst>
                <a:ext uri="{FF2B5EF4-FFF2-40B4-BE49-F238E27FC236}">
                  <a16:creationId xmlns:a16="http://schemas.microsoft.com/office/drawing/2014/main" id="{0804755C-6B18-4893-140D-8EE5B082EB93}"/>
                </a:ext>
              </a:extLst>
            </p:cNvPr>
            <p:cNvSpPr/>
            <p:nvPr/>
          </p:nvSpPr>
          <p:spPr>
            <a:xfrm>
              <a:off x="3668882" y="4933623"/>
              <a:ext cx="401955" cy="238760"/>
            </a:xfrm>
            <a:custGeom>
              <a:avLst/>
              <a:gdLst/>
              <a:ahLst/>
              <a:cxnLst/>
              <a:rect l="l" t="t" r="r" b="b"/>
              <a:pathLst>
                <a:path w="401954" h="238760">
                  <a:moveTo>
                    <a:pt x="143373" y="0"/>
                  </a:moveTo>
                  <a:lnTo>
                    <a:pt x="101893" y="3147"/>
                  </a:lnTo>
                  <a:lnTo>
                    <a:pt x="43270" y="30066"/>
                  </a:lnTo>
                  <a:lnTo>
                    <a:pt x="10669" y="85494"/>
                  </a:lnTo>
                  <a:lnTo>
                    <a:pt x="0" y="134886"/>
                  </a:lnTo>
                  <a:lnTo>
                    <a:pt x="6338" y="160105"/>
                  </a:lnTo>
                  <a:lnTo>
                    <a:pt x="21858" y="199984"/>
                  </a:lnTo>
                  <a:lnTo>
                    <a:pt x="81967" y="203870"/>
                  </a:lnTo>
                  <a:lnTo>
                    <a:pt x="84431" y="199492"/>
                  </a:lnTo>
                  <a:lnTo>
                    <a:pt x="91243" y="189272"/>
                  </a:lnTo>
                  <a:lnTo>
                    <a:pt x="101528" y="177585"/>
                  </a:lnTo>
                  <a:lnTo>
                    <a:pt x="114415" y="168806"/>
                  </a:lnTo>
                  <a:lnTo>
                    <a:pt x="128868" y="164238"/>
                  </a:lnTo>
                  <a:lnTo>
                    <a:pt x="144025" y="163013"/>
                  </a:lnTo>
                  <a:lnTo>
                    <a:pt x="160564" y="165729"/>
                  </a:lnTo>
                  <a:lnTo>
                    <a:pt x="207068" y="190920"/>
                  </a:lnTo>
                  <a:lnTo>
                    <a:pt x="243625" y="238592"/>
                  </a:lnTo>
                  <a:lnTo>
                    <a:pt x="245775" y="234194"/>
                  </a:lnTo>
                  <a:lnTo>
                    <a:pt x="250350" y="222465"/>
                  </a:lnTo>
                  <a:lnTo>
                    <a:pt x="254534" y="205604"/>
                  </a:lnTo>
                  <a:lnTo>
                    <a:pt x="255512" y="185811"/>
                  </a:lnTo>
                  <a:lnTo>
                    <a:pt x="254270" y="172144"/>
                  </a:lnTo>
                  <a:lnTo>
                    <a:pt x="252193" y="163440"/>
                  </a:lnTo>
                  <a:lnTo>
                    <a:pt x="247785" y="155964"/>
                  </a:lnTo>
                  <a:lnTo>
                    <a:pt x="239548" y="145984"/>
                  </a:lnTo>
                  <a:lnTo>
                    <a:pt x="243189" y="146604"/>
                  </a:lnTo>
                  <a:lnTo>
                    <a:pt x="283922" y="162799"/>
                  </a:lnTo>
                  <a:lnTo>
                    <a:pt x="316398" y="190131"/>
                  </a:lnTo>
                  <a:lnTo>
                    <a:pt x="329744" y="208569"/>
                  </a:lnTo>
                  <a:lnTo>
                    <a:pt x="331082" y="201222"/>
                  </a:lnTo>
                  <a:lnTo>
                    <a:pt x="333008" y="182944"/>
                  </a:lnTo>
                  <a:lnTo>
                    <a:pt x="332391" y="159385"/>
                  </a:lnTo>
                  <a:lnTo>
                    <a:pt x="326099" y="136192"/>
                  </a:lnTo>
                  <a:lnTo>
                    <a:pt x="317605" y="119624"/>
                  </a:lnTo>
                  <a:lnTo>
                    <a:pt x="309059" y="109282"/>
                  </a:lnTo>
                  <a:lnTo>
                    <a:pt x="295317" y="100829"/>
                  </a:lnTo>
                  <a:lnTo>
                    <a:pt x="271235" y="89926"/>
                  </a:lnTo>
                  <a:lnTo>
                    <a:pt x="277748" y="91381"/>
                  </a:lnTo>
                  <a:lnTo>
                    <a:pt x="294108" y="94419"/>
                  </a:lnTo>
                  <a:lnTo>
                    <a:pt x="315544" y="97052"/>
                  </a:lnTo>
                  <a:lnTo>
                    <a:pt x="337288" y="97292"/>
                  </a:lnTo>
                  <a:lnTo>
                    <a:pt x="361085" y="91807"/>
                  </a:lnTo>
                  <a:lnTo>
                    <a:pt x="381752" y="82063"/>
                  </a:lnTo>
                  <a:lnTo>
                    <a:pt x="396354" y="72269"/>
                  </a:lnTo>
                  <a:lnTo>
                    <a:pt x="401956" y="66634"/>
                  </a:lnTo>
                  <a:lnTo>
                    <a:pt x="392306" y="64559"/>
                  </a:lnTo>
                  <a:lnTo>
                    <a:pt x="369150" y="62167"/>
                  </a:lnTo>
                  <a:lnTo>
                    <a:pt x="341525" y="58723"/>
                  </a:lnTo>
                  <a:lnTo>
                    <a:pt x="318466" y="53490"/>
                  </a:lnTo>
                  <a:lnTo>
                    <a:pt x="298403" y="46009"/>
                  </a:lnTo>
                  <a:lnTo>
                    <a:pt x="275807" y="37210"/>
                  </a:lnTo>
                  <a:lnTo>
                    <a:pt x="235396" y="21054"/>
                  </a:lnTo>
                  <a:lnTo>
                    <a:pt x="210360" y="11821"/>
                  </a:lnTo>
                  <a:lnTo>
                    <a:pt x="179608" y="3847"/>
                  </a:lnTo>
                  <a:lnTo>
                    <a:pt x="143373" y="0"/>
                  </a:lnTo>
                  <a:close/>
                </a:path>
              </a:pathLst>
            </a:custGeom>
            <a:solidFill>
              <a:srgbClr val="703013"/>
            </a:solidFill>
          </p:spPr>
          <p:txBody>
            <a:bodyPr wrap="square" lIns="0" tIns="0" rIns="0" bIns="0" rtlCol="0"/>
            <a:lstStyle/>
            <a:p>
              <a:endParaRPr/>
            </a:p>
          </p:txBody>
        </p:sp>
        <p:grpSp>
          <p:nvGrpSpPr>
            <p:cNvPr id="356" name="object 224">
              <a:extLst>
                <a:ext uri="{FF2B5EF4-FFF2-40B4-BE49-F238E27FC236}">
                  <a16:creationId xmlns:a16="http://schemas.microsoft.com/office/drawing/2014/main" id="{D37EFAB2-3AF9-20B1-313A-DC65284FF264}"/>
                </a:ext>
              </a:extLst>
            </p:cNvPr>
            <p:cNvGrpSpPr/>
            <p:nvPr/>
          </p:nvGrpSpPr>
          <p:grpSpPr>
            <a:xfrm>
              <a:off x="3374617" y="5117163"/>
              <a:ext cx="684530" cy="1561465"/>
              <a:chOff x="3374617" y="5117163"/>
              <a:chExt cx="684530" cy="1561465"/>
            </a:xfrm>
          </p:grpSpPr>
          <p:pic>
            <p:nvPicPr>
              <p:cNvPr id="374" name="object 225">
                <a:extLst>
                  <a:ext uri="{FF2B5EF4-FFF2-40B4-BE49-F238E27FC236}">
                    <a16:creationId xmlns:a16="http://schemas.microsoft.com/office/drawing/2014/main" id="{B154CBB1-5709-746F-1651-1B504B3AF2CD}"/>
                  </a:ext>
                </a:extLst>
              </p:cNvPr>
              <p:cNvPicPr/>
              <p:nvPr/>
            </p:nvPicPr>
            <p:blipFill>
              <a:blip r:embed="rId68" cstate="print"/>
              <a:stretch>
                <a:fillRect/>
              </a:stretch>
            </p:blipFill>
            <p:spPr>
              <a:xfrm>
                <a:off x="3485011" y="5252555"/>
                <a:ext cx="404088" cy="443652"/>
              </a:xfrm>
              <a:prstGeom prst="rect">
                <a:avLst/>
              </a:prstGeom>
            </p:spPr>
          </p:pic>
          <p:pic>
            <p:nvPicPr>
              <p:cNvPr id="375" name="object 226">
                <a:extLst>
                  <a:ext uri="{FF2B5EF4-FFF2-40B4-BE49-F238E27FC236}">
                    <a16:creationId xmlns:a16="http://schemas.microsoft.com/office/drawing/2014/main" id="{E44AC50F-5715-7B69-E39E-50C1BF1D8A19}"/>
                  </a:ext>
                </a:extLst>
              </p:cNvPr>
              <p:cNvPicPr/>
              <p:nvPr/>
            </p:nvPicPr>
            <p:blipFill>
              <a:blip r:embed="rId69" cstate="print"/>
              <a:stretch>
                <a:fillRect/>
              </a:stretch>
            </p:blipFill>
            <p:spPr>
              <a:xfrm>
                <a:off x="3374617" y="5117163"/>
                <a:ext cx="684330" cy="1561229"/>
              </a:xfrm>
              <a:prstGeom prst="rect">
                <a:avLst/>
              </a:prstGeom>
            </p:spPr>
          </p:pic>
        </p:grpSp>
        <p:sp>
          <p:nvSpPr>
            <p:cNvPr id="357" name="object 227">
              <a:extLst>
                <a:ext uri="{FF2B5EF4-FFF2-40B4-BE49-F238E27FC236}">
                  <a16:creationId xmlns:a16="http://schemas.microsoft.com/office/drawing/2014/main" id="{1C4A07A2-ACC9-E8B0-A6A4-E8EB065227E1}"/>
                </a:ext>
              </a:extLst>
            </p:cNvPr>
            <p:cNvSpPr/>
            <p:nvPr/>
          </p:nvSpPr>
          <p:spPr>
            <a:xfrm>
              <a:off x="3255657" y="6569735"/>
              <a:ext cx="43180" cy="46355"/>
            </a:xfrm>
            <a:custGeom>
              <a:avLst/>
              <a:gdLst/>
              <a:ahLst/>
              <a:cxnLst/>
              <a:rect l="l" t="t" r="r" b="b"/>
              <a:pathLst>
                <a:path w="43179" h="46354">
                  <a:moveTo>
                    <a:pt x="16865" y="1828"/>
                  </a:moveTo>
                  <a:lnTo>
                    <a:pt x="14465" y="914"/>
                  </a:lnTo>
                  <a:lnTo>
                    <a:pt x="12065" y="0"/>
                  </a:lnTo>
                  <a:lnTo>
                    <a:pt x="9601" y="1409"/>
                  </a:lnTo>
                  <a:lnTo>
                    <a:pt x="6819" y="6223"/>
                  </a:lnTo>
                  <a:lnTo>
                    <a:pt x="4953" y="10756"/>
                  </a:lnTo>
                  <a:lnTo>
                    <a:pt x="876" y="21501"/>
                  </a:lnTo>
                  <a:lnTo>
                    <a:pt x="0" y="25527"/>
                  </a:lnTo>
                  <a:lnTo>
                    <a:pt x="5461" y="28270"/>
                  </a:lnTo>
                  <a:lnTo>
                    <a:pt x="8039" y="26365"/>
                  </a:lnTo>
                  <a:lnTo>
                    <a:pt x="11137" y="20066"/>
                  </a:lnTo>
                  <a:lnTo>
                    <a:pt x="13449" y="13487"/>
                  </a:lnTo>
                  <a:lnTo>
                    <a:pt x="16217" y="4787"/>
                  </a:lnTo>
                  <a:lnTo>
                    <a:pt x="16865" y="1828"/>
                  </a:lnTo>
                  <a:close/>
                </a:path>
                <a:path w="43179" h="46354">
                  <a:moveTo>
                    <a:pt x="42684" y="12560"/>
                  </a:moveTo>
                  <a:lnTo>
                    <a:pt x="40208" y="11874"/>
                  </a:lnTo>
                  <a:lnTo>
                    <a:pt x="37731" y="11188"/>
                  </a:lnTo>
                  <a:lnTo>
                    <a:pt x="35407" y="13055"/>
                  </a:lnTo>
                  <a:lnTo>
                    <a:pt x="33096" y="18757"/>
                  </a:lnTo>
                  <a:lnTo>
                    <a:pt x="31915" y="25857"/>
                  </a:lnTo>
                  <a:lnTo>
                    <a:pt x="28867" y="38290"/>
                  </a:lnTo>
                  <a:lnTo>
                    <a:pt x="27457" y="43649"/>
                  </a:lnTo>
                  <a:lnTo>
                    <a:pt x="33159" y="45974"/>
                  </a:lnTo>
                  <a:lnTo>
                    <a:pt x="35191" y="42786"/>
                  </a:lnTo>
                  <a:lnTo>
                    <a:pt x="37693" y="35407"/>
                  </a:lnTo>
                  <a:lnTo>
                    <a:pt x="40398" y="25920"/>
                  </a:lnTo>
                  <a:lnTo>
                    <a:pt x="42316" y="15925"/>
                  </a:lnTo>
                  <a:lnTo>
                    <a:pt x="42684" y="12560"/>
                  </a:lnTo>
                  <a:close/>
                </a:path>
              </a:pathLst>
            </a:custGeom>
            <a:solidFill>
              <a:srgbClr val="3C3C3B"/>
            </a:solidFill>
          </p:spPr>
          <p:txBody>
            <a:bodyPr wrap="square" lIns="0" tIns="0" rIns="0" bIns="0" rtlCol="0"/>
            <a:lstStyle/>
            <a:p>
              <a:endParaRPr/>
            </a:p>
          </p:txBody>
        </p:sp>
        <p:grpSp>
          <p:nvGrpSpPr>
            <p:cNvPr id="358" name="object 228">
              <a:extLst>
                <a:ext uri="{FF2B5EF4-FFF2-40B4-BE49-F238E27FC236}">
                  <a16:creationId xmlns:a16="http://schemas.microsoft.com/office/drawing/2014/main" id="{5B131DA8-4C1B-7778-B0BF-7EDBC2E81285}"/>
                </a:ext>
              </a:extLst>
            </p:cNvPr>
            <p:cNvGrpSpPr/>
            <p:nvPr/>
          </p:nvGrpSpPr>
          <p:grpSpPr>
            <a:xfrm>
              <a:off x="4164696" y="6611872"/>
              <a:ext cx="172085" cy="201930"/>
              <a:chOff x="4164696" y="6611872"/>
              <a:chExt cx="172085" cy="201930"/>
            </a:xfrm>
          </p:grpSpPr>
          <p:sp>
            <p:nvSpPr>
              <p:cNvPr id="372" name="object 229">
                <a:extLst>
                  <a:ext uri="{FF2B5EF4-FFF2-40B4-BE49-F238E27FC236}">
                    <a16:creationId xmlns:a16="http://schemas.microsoft.com/office/drawing/2014/main" id="{5CA70ECB-E125-F2C8-BE7E-E08C8BE1754D}"/>
                  </a:ext>
                </a:extLst>
              </p:cNvPr>
              <p:cNvSpPr/>
              <p:nvPr/>
            </p:nvSpPr>
            <p:spPr>
              <a:xfrm>
                <a:off x="4164696" y="6611872"/>
                <a:ext cx="172085" cy="199390"/>
              </a:xfrm>
              <a:custGeom>
                <a:avLst/>
                <a:gdLst/>
                <a:ahLst/>
                <a:cxnLst/>
                <a:rect l="l" t="t" r="r" b="b"/>
                <a:pathLst>
                  <a:path w="172085" h="199390">
                    <a:moveTo>
                      <a:pt x="34848" y="0"/>
                    </a:moveTo>
                    <a:lnTo>
                      <a:pt x="18098" y="1109"/>
                    </a:lnTo>
                    <a:lnTo>
                      <a:pt x="7756" y="6596"/>
                    </a:lnTo>
                    <a:lnTo>
                      <a:pt x="2248" y="15728"/>
                    </a:lnTo>
                    <a:lnTo>
                      <a:pt x="0" y="27774"/>
                    </a:lnTo>
                    <a:lnTo>
                      <a:pt x="5044" y="50836"/>
                    </a:lnTo>
                    <a:lnTo>
                      <a:pt x="39817" y="113933"/>
                    </a:lnTo>
                    <a:lnTo>
                      <a:pt x="81395" y="160259"/>
                    </a:lnTo>
                    <a:lnTo>
                      <a:pt x="128586" y="196565"/>
                    </a:lnTo>
                    <a:lnTo>
                      <a:pt x="148996" y="198983"/>
                    </a:lnTo>
                    <a:lnTo>
                      <a:pt x="156168" y="193424"/>
                    </a:lnTo>
                    <a:lnTo>
                      <a:pt x="162061" y="182945"/>
                    </a:lnTo>
                    <a:lnTo>
                      <a:pt x="167102" y="168867"/>
                    </a:lnTo>
                    <a:lnTo>
                      <a:pt x="171716" y="152514"/>
                    </a:lnTo>
                    <a:lnTo>
                      <a:pt x="171761" y="135926"/>
                    </a:lnTo>
                    <a:lnTo>
                      <a:pt x="165434" y="117854"/>
                    </a:lnTo>
                    <a:lnTo>
                      <a:pt x="144399" y="81889"/>
                    </a:lnTo>
                    <a:lnTo>
                      <a:pt x="94124" y="30276"/>
                    </a:lnTo>
                    <a:lnTo>
                      <a:pt x="34848" y="0"/>
                    </a:lnTo>
                    <a:close/>
                  </a:path>
                </a:pathLst>
              </a:custGeom>
              <a:solidFill>
                <a:srgbClr val="EE7601"/>
              </a:solidFill>
            </p:spPr>
            <p:txBody>
              <a:bodyPr wrap="square" lIns="0" tIns="0" rIns="0" bIns="0" rtlCol="0"/>
              <a:lstStyle/>
              <a:p>
                <a:endParaRPr/>
              </a:p>
            </p:txBody>
          </p:sp>
          <p:sp>
            <p:nvSpPr>
              <p:cNvPr id="373" name="object 230">
                <a:extLst>
                  <a:ext uri="{FF2B5EF4-FFF2-40B4-BE49-F238E27FC236}">
                    <a16:creationId xmlns:a16="http://schemas.microsoft.com/office/drawing/2014/main" id="{21BE8126-04C3-A0C3-EA32-1E1D7B05BEC9}"/>
                  </a:ext>
                </a:extLst>
              </p:cNvPr>
              <p:cNvSpPr/>
              <p:nvPr/>
            </p:nvSpPr>
            <p:spPr>
              <a:xfrm>
                <a:off x="4164719" y="6621347"/>
                <a:ext cx="153035" cy="192405"/>
              </a:xfrm>
              <a:custGeom>
                <a:avLst/>
                <a:gdLst/>
                <a:ahLst/>
                <a:cxnLst/>
                <a:rect l="l" t="t" r="r" b="b"/>
                <a:pathLst>
                  <a:path w="153035" h="192404">
                    <a:moveTo>
                      <a:pt x="15099" y="0"/>
                    </a:moveTo>
                    <a:lnTo>
                      <a:pt x="9065" y="1467"/>
                    </a:lnTo>
                    <a:lnTo>
                      <a:pt x="4854" y="6144"/>
                    </a:lnTo>
                    <a:lnTo>
                      <a:pt x="1277" y="14640"/>
                    </a:lnTo>
                    <a:lnTo>
                      <a:pt x="0" y="27027"/>
                    </a:lnTo>
                    <a:lnTo>
                      <a:pt x="2690" y="43377"/>
                    </a:lnTo>
                    <a:lnTo>
                      <a:pt x="21728" y="87146"/>
                    </a:lnTo>
                    <a:lnTo>
                      <a:pt x="46606" y="125686"/>
                    </a:lnTo>
                    <a:lnTo>
                      <a:pt x="88529" y="171215"/>
                    </a:lnTo>
                    <a:lnTo>
                      <a:pt x="126718" y="190722"/>
                    </a:lnTo>
                    <a:lnTo>
                      <a:pt x="136117" y="191922"/>
                    </a:lnTo>
                    <a:lnTo>
                      <a:pt x="144098" y="191707"/>
                    </a:lnTo>
                    <a:lnTo>
                      <a:pt x="149963" y="189558"/>
                    </a:lnTo>
                    <a:lnTo>
                      <a:pt x="153019" y="184957"/>
                    </a:lnTo>
                    <a:lnTo>
                      <a:pt x="152243" y="176226"/>
                    </a:lnTo>
                    <a:lnTo>
                      <a:pt x="124724" y="124352"/>
                    </a:lnTo>
                    <a:lnTo>
                      <a:pt x="90424" y="74154"/>
                    </a:lnTo>
                    <a:lnTo>
                      <a:pt x="49819" y="21393"/>
                    </a:lnTo>
                    <a:lnTo>
                      <a:pt x="15099" y="0"/>
                    </a:lnTo>
                    <a:close/>
                  </a:path>
                </a:pathLst>
              </a:custGeom>
              <a:solidFill>
                <a:srgbClr val="C65317"/>
              </a:solidFill>
            </p:spPr>
            <p:txBody>
              <a:bodyPr wrap="square" lIns="0" tIns="0" rIns="0" bIns="0" rtlCol="0"/>
              <a:lstStyle/>
              <a:p>
                <a:endParaRPr/>
              </a:p>
            </p:txBody>
          </p:sp>
        </p:grpSp>
        <p:sp>
          <p:nvSpPr>
            <p:cNvPr id="359" name="object 231">
              <a:extLst>
                <a:ext uri="{FF2B5EF4-FFF2-40B4-BE49-F238E27FC236}">
                  <a16:creationId xmlns:a16="http://schemas.microsoft.com/office/drawing/2014/main" id="{FC58ED0E-AEEB-78C8-B470-BC0E9A10A27C}"/>
                </a:ext>
              </a:extLst>
            </p:cNvPr>
            <p:cNvSpPr/>
            <p:nvPr/>
          </p:nvSpPr>
          <p:spPr>
            <a:xfrm>
              <a:off x="4582858" y="6703123"/>
              <a:ext cx="81915" cy="53340"/>
            </a:xfrm>
            <a:custGeom>
              <a:avLst/>
              <a:gdLst/>
              <a:ahLst/>
              <a:cxnLst/>
              <a:rect l="l" t="t" r="r" b="b"/>
              <a:pathLst>
                <a:path w="81914" h="53340">
                  <a:moveTo>
                    <a:pt x="74117" y="5943"/>
                  </a:moveTo>
                  <a:lnTo>
                    <a:pt x="70624" y="3314"/>
                  </a:lnTo>
                  <a:lnTo>
                    <a:pt x="65747" y="1447"/>
                  </a:lnTo>
                  <a:lnTo>
                    <a:pt x="57111" y="152"/>
                  </a:lnTo>
                  <a:lnTo>
                    <a:pt x="45859" y="0"/>
                  </a:lnTo>
                  <a:lnTo>
                    <a:pt x="33134" y="1574"/>
                  </a:lnTo>
                  <a:lnTo>
                    <a:pt x="0" y="26860"/>
                  </a:lnTo>
                  <a:lnTo>
                    <a:pt x="5232" y="30353"/>
                  </a:lnTo>
                  <a:lnTo>
                    <a:pt x="5448" y="30734"/>
                  </a:lnTo>
                  <a:lnTo>
                    <a:pt x="10464" y="27736"/>
                  </a:lnTo>
                  <a:lnTo>
                    <a:pt x="14058" y="24625"/>
                  </a:lnTo>
                  <a:lnTo>
                    <a:pt x="18961" y="19875"/>
                  </a:lnTo>
                  <a:lnTo>
                    <a:pt x="26149" y="14478"/>
                  </a:lnTo>
                  <a:lnTo>
                    <a:pt x="36614" y="9423"/>
                  </a:lnTo>
                  <a:lnTo>
                    <a:pt x="48425" y="7353"/>
                  </a:lnTo>
                  <a:lnTo>
                    <a:pt x="58521" y="8648"/>
                  </a:lnTo>
                  <a:lnTo>
                    <a:pt x="66167" y="10756"/>
                  </a:lnTo>
                  <a:lnTo>
                    <a:pt x="70624" y="11163"/>
                  </a:lnTo>
                  <a:lnTo>
                    <a:pt x="74117" y="9423"/>
                  </a:lnTo>
                  <a:lnTo>
                    <a:pt x="74117" y="7353"/>
                  </a:lnTo>
                  <a:lnTo>
                    <a:pt x="74117" y="5943"/>
                  </a:lnTo>
                  <a:close/>
                </a:path>
                <a:path w="81914" h="53340">
                  <a:moveTo>
                    <a:pt x="81889" y="30632"/>
                  </a:moveTo>
                  <a:lnTo>
                    <a:pt x="78701" y="28244"/>
                  </a:lnTo>
                  <a:lnTo>
                    <a:pt x="74231" y="26543"/>
                  </a:lnTo>
                  <a:lnTo>
                    <a:pt x="66332" y="25349"/>
                  </a:lnTo>
                  <a:lnTo>
                    <a:pt x="56032" y="25222"/>
                  </a:lnTo>
                  <a:lnTo>
                    <a:pt x="44399" y="26644"/>
                  </a:lnTo>
                  <a:lnTo>
                    <a:pt x="14084" y="49784"/>
                  </a:lnTo>
                  <a:lnTo>
                    <a:pt x="18859" y="52971"/>
                  </a:lnTo>
                  <a:lnTo>
                    <a:pt x="19062" y="53340"/>
                  </a:lnTo>
                  <a:lnTo>
                    <a:pt x="23660" y="50584"/>
                  </a:lnTo>
                  <a:lnTo>
                    <a:pt x="26936" y="47739"/>
                  </a:lnTo>
                  <a:lnTo>
                    <a:pt x="31432" y="43408"/>
                  </a:lnTo>
                  <a:lnTo>
                    <a:pt x="38011" y="38468"/>
                  </a:lnTo>
                  <a:lnTo>
                    <a:pt x="47586" y="33832"/>
                  </a:lnTo>
                  <a:lnTo>
                    <a:pt x="58394" y="31953"/>
                  </a:lnTo>
                  <a:lnTo>
                    <a:pt x="67627" y="33134"/>
                  </a:lnTo>
                  <a:lnTo>
                    <a:pt x="74625" y="35064"/>
                  </a:lnTo>
                  <a:lnTo>
                    <a:pt x="78701" y="35420"/>
                  </a:lnTo>
                  <a:lnTo>
                    <a:pt x="81889" y="33832"/>
                  </a:lnTo>
                  <a:lnTo>
                    <a:pt x="81889" y="31953"/>
                  </a:lnTo>
                  <a:lnTo>
                    <a:pt x="81889" y="30632"/>
                  </a:lnTo>
                  <a:close/>
                </a:path>
              </a:pathLst>
            </a:custGeom>
            <a:solidFill>
              <a:srgbClr val="C65317"/>
            </a:solidFill>
          </p:spPr>
          <p:txBody>
            <a:bodyPr wrap="square" lIns="0" tIns="0" rIns="0" bIns="0" rtlCol="0"/>
            <a:lstStyle/>
            <a:p>
              <a:endParaRPr/>
            </a:p>
          </p:txBody>
        </p:sp>
        <p:sp>
          <p:nvSpPr>
            <p:cNvPr id="360" name="object 232">
              <a:extLst>
                <a:ext uri="{FF2B5EF4-FFF2-40B4-BE49-F238E27FC236}">
                  <a16:creationId xmlns:a16="http://schemas.microsoft.com/office/drawing/2014/main" id="{0E4D4FA3-2DD9-C179-1A57-B78C839DD716}"/>
                </a:ext>
              </a:extLst>
            </p:cNvPr>
            <p:cNvSpPr/>
            <p:nvPr/>
          </p:nvSpPr>
          <p:spPr>
            <a:xfrm>
              <a:off x="4263542" y="6643610"/>
              <a:ext cx="35560" cy="57150"/>
            </a:xfrm>
            <a:custGeom>
              <a:avLst/>
              <a:gdLst/>
              <a:ahLst/>
              <a:cxnLst/>
              <a:rect l="l" t="t" r="r" b="b"/>
              <a:pathLst>
                <a:path w="35560" h="57150">
                  <a:moveTo>
                    <a:pt x="13462" y="14871"/>
                  </a:moveTo>
                  <a:lnTo>
                    <a:pt x="12776" y="11544"/>
                  </a:lnTo>
                  <a:lnTo>
                    <a:pt x="10706" y="4229"/>
                  </a:lnTo>
                  <a:lnTo>
                    <a:pt x="6210" y="749"/>
                  </a:lnTo>
                  <a:lnTo>
                    <a:pt x="0" y="0"/>
                  </a:lnTo>
                  <a:lnTo>
                    <a:pt x="2463" y="6553"/>
                  </a:lnTo>
                  <a:lnTo>
                    <a:pt x="4419" y="10553"/>
                  </a:lnTo>
                  <a:lnTo>
                    <a:pt x="5219" y="26504"/>
                  </a:lnTo>
                  <a:lnTo>
                    <a:pt x="3390" y="32143"/>
                  </a:lnTo>
                  <a:lnTo>
                    <a:pt x="9093" y="33515"/>
                  </a:lnTo>
                  <a:lnTo>
                    <a:pt x="11404" y="28841"/>
                  </a:lnTo>
                  <a:lnTo>
                    <a:pt x="13284" y="21551"/>
                  </a:lnTo>
                  <a:lnTo>
                    <a:pt x="13462" y="14871"/>
                  </a:lnTo>
                  <a:close/>
                </a:path>
                <a:path w="35560" h="57150">
                  <a:moveTo>
                    <a:pt x="35026" y="36398"/>
                  </a:moveTo>
                  <a:lnTo>
                    <a:pt x="34290" y="32715"/>
                  </a:lnTo>
                  <a:lnTo>
                    <a:pt x="32092" y="24599"/>
                  </a:lnTo>
                  <a:lnTo>
                    <a:pt x="27317" y="20726"/>
                  </a:lnTo>
                  <a:lnTo>
                    <a:pt x="20713" y="19900"/>
                  </a:lnTo>
                  <a:lnTo>
                    <a:pt x="21856" y="23126"/>
                  </a:lnTo>
                  <a:lnTo>
                    <a:pt x="23329" y="27178"/>
                  </a:lnTo>
                  <a:lnTo>
                    <a:pt x="25412" y="31610"/>
                  </a:lnTo>
                  <a:lnTo>
                    <a:pt x="26250" y="49326"/>
                  </a:lnTo>
                  <a:lnTo>
                    <a:pt x="24320" y="55575"/>
                  </a:lnTo>
                  <a:lnTo>
                    <a:pt x="30365" y="57099"/>
                  </a:lnTo>
                  <a:lnTo>
                    <a:pt x="32829" y="51904"/>
                  </a:lnTo>
                  <a:lnTo>
                    <a:pt x="33934" y="47485"/>
                  </a:lnTo>
                  <a:lnTo>
                    <a:pt x="34823" y="43827"/>
                  </a:lnTo>
                  <a:lnTo>
                    <a:pt x="35026" y="36398"/>
                  </a:lnTo>
                  <a:close/>
                </a:path>
              </a:pathLst>
            </a:custGeom>
            <a:solidFill>
              <a:srgbClr val="C65317"/>
            </a:solidFill>
          </p:spPr>
          <p:txBody>
            <a:bodyPr wrap="square" lIns="0" tIns="0" rIns="0" bIns="0" rtlCol="0"/>
            <a:lstStyle/>
            <a:p>
              <a:endParaRPr/>
            </a:p>
          </p:txBody>
        </p:sp>
        <p:grpSp>
          <p:nvGrpSpPr>
            <p:cNvPr id="361" name="object 233">
              <a:extLst>
                <a:ext uri="{FF2B5EF4-FFF2-40B4-BE49-F238E27FC236}">
                  <a16:creationId xmlns:a16="http://schemas.microsoft.com/office/drawing/2014/main" id="{C0D6F02E-F4DC-E76B-A6CB-D3DD398AAC6A}"/>
                </a:ext>
              </a:extLst>
            </p:cNvPr>
            <p:cNvGrpSpPr/>
            <p:nvPr/>
          </p:nvGrpSpPr>
          <p:grpSpPr>
            <a:xfrm>
              <a:off x="2447994" y="4125473"/>
              <a:ext cx="708660" cy="329565"/>
              <a:chOff x="2447994" y="4125473"/>
              <a:chExt cx="708660" cy="329565"/>
            </a:xfrm>
          </p:grpSpPr>
          <p:sp>
            <p:nvSpPr>
              <p:cNvPr id="368" name="object 234">
                <a:extLst>
                  <a:ext uri="{FF2B5EF4-FFF2-40B4-BE49-F238E27FC236}">
                    <a16:creationId xmlns:a16="http://schemas.microsoft.com/office/drawing/2014/main" id="{0AE77B02-A63F-D366-5033-98C41368DE36}"/>
                  </a:ext>
                </a:extLst>
              </p:cNvPr>
              <p:cNvSpPr/>
              <p:nvPr/>
            </p:nvSpPr>
            <p:spPr>
              <a:xfrm>
                <a:off x="2447994" y="4136578"/>
                <a:ext cx="548640" cy="306070"/>
              </a:xfrm>
              <a:custGeom>
                <a:avLst/>
                <a:gdLst/>
                <a:ahLst/>
                <a:cxnLst/>
                <a:rect l="l" t="t" r="r" b="b"/>
                <a:pathLst>
                  <a:path w="548639" h="306070">
                    <a:moveTo>
                      <a:pt x="352602" y="0"/>
                    </a:moveTo>
                    <a:lnTo>
                      <a:pt x="300036" y="4446"/>
                    </a:lnTo>
                    <a:lnTo>
                      <a:pt x="246585" y="13775"/>
                    </a:lnTo>
                    <a:lnTo>
                      <a:pt x="196837" y="26622"/>
                    </a:lnTo>
                    <a:lnTo>
                      <a:pt x="81867" y="95899"/>
                    </a:lnTo>
                    <a:lnTo>
                      <a:pt x="23561" y="188908"/>
                    </a:lnTo>
                    <a:lnTo>
                      <a:pt x="2684" y="270494"/>
                    </a:lnTo>
                    <a:lnTo>
                      <a:pt x="0" y="305502"/>
                    </a:lnTo>
                    <a:lnTo>
                      <a:pt x="94894" y="304091"/>
                    </a:lnTo>
                    <a:lnTo>
                      <a:pt x="157367" y="300598"/>
                    </a:lnTo>
                    <a:lnTo>
                      <a:pt x="215175" y="292302"/>
                    </a:lnTo>
                    <a:lnTo>
                      <a:pt x="296075" y="276482"/>
                    </a:lnTo>
                    <a:lnTo>
                      <a:pt x="392739" y="251105"/>
                    </a:lnTo>
                    <a:lnTo>
                      <a:pt x="473194" y="221923"/>
                    </a:lnTo>
                    <a:lnTo>
                      <a:pt x="528223" y="197865"/>
                    </a:lnTo>
                    <a:lnTo>
                      <a:pt x="548614" y="187861"/>
                    </a:lnTo>
                    <a:lnTo>
                      <a:pt x="507390" y="96269"/>
                    </a:lnTo>
                    <a:lnTo>
                      <a:pt x="481993" y="47338"/>
                    </a:lnTo>
                    <a:lnTo>
                      <a:pt x="436727" y="11217"/>
                    </a:lnTo>
                    <a:lnTo>
                      <a:pt x="399695" y="1801"/>
                    </a:lnTo>
                    <a:lnTo>
                      <a:pt x="352602" y="0"/>
                    </a:lnTo>
                    <a:close/>
                  </a:path>
                </a:pathLst>
              </a:custGeom>
              <a:solidFill>
                <a:srgbClr val="4E2984"/>
              </a:solidFill>
            </p:spPr>
            <p:txBody>
              <a:bodyPr wrap="square" lIns="0" tIns="0" rIns="0" bIns="0" rtlCol="0"/>
              <a:lstStyle/>
              <a:p>
                <a:endParaRPr/>
              </a:p>
            </p:txBody>
          </p:sp>
          <p:pic>
            <p:nvPicPr>
              <p:cNvPr id="369" name="object 235">
                <a:extLst>
                  <a:ext uri="{FF2B5EF4-FFF2-40B4-BE49-F238E27FC236}">
                    <a16:creationId xmlns:a16="http://schemas.microsoft.com/office/drawing/2014/main" id="{2CC0C4EA-5FC4-69AA-D547-FB4B6C3DDED4}"/>
                  </a:ext>
                </a:extLst>
              </p:cNvPr>
              <p:cNvPicPr/>
              <p:nvPr/>
            </p:nvPicPr>
            <p:blipFill>
              <a:blip r:embed="rId70" cstate="print"/>
              <a:stretch>
                <a:fillRect/>
              </a:stretch>
            </p:blipFill>
            <p:spPr>
              <a:xfrm>
                <a:off x="2772926" y="4155452"/>
                <a:ext cx="150367" cy="196861"/>
              </a:xfrm>
              <a:prstGeom prst="rect">
                <a:avLst/>
              </a:prstGeom>
            </p:spPr>
          </p:pic>
          <p:sp>
            <p:nvSpPr>
              <p:cNvPr id="370" name="object 236">
                <a:extLst>
                  <a:ext uri="{FF2B5EF4-FFF2-40B4-BE49-F238E27FC236}">
                    <a16:creationId xmlns:a16="http://schemas.microsoft.com/office/drawing/2014/main" id="{74361A06-177D-E7A8-3C88-5200594DE436}"/>
                  </a:ext>
                </a:extLst>
              </p:cNvPr>
              <p:cNvSpPr/>
              <p:nvPr/>
            </p:nvSpPr>
            <p:spPr>
              <a:xfrm>
                <a:off x="2528570" y="4146066"/>
                <a:ext cx="628650" cy="309245"/>
              </a:xfrm>
              <a:custGeom>
                <a:avLst/>
                <a:gdLst/>
                <a:ahLst/>
                <a:cxnLst/>
                <a:rect l="l" t="t" r="r" b="b"/>
                <a:pathLst>
                  <a:path w="628650" h="309245">
                    <a:moveTo>
                      <a:pt x="628027" y="201650"/>
                    </a:moveTo>
                    <a:lnTo>
                      <a:pt x="618172" y="180467"/>
                    </a:lnTo>
                    <a:lnTo>
                      <a:pt x="595401" y="165823"/>
                    </a:lnTo>
                    <a:lnTo>
                      <a:pt x="567613" y="157403"/>
                    </a:lnTo>
                    <a:lnTo>
                      <a:pt x="542696" y="154825"/>
                    </a:lnTo>
                    <a:lnTo>
                      <a:pt x="516763" y="157530"/>
                    </a:lnTo>
                    <a:lnTo>
                      <a:pt x="486816" y="163144"/>
                    </a:lnTo>
                    <a:lnTo>
                      <a:pt x="462089" y="168706"/>
                    </a:lnTo>
                    <a:lnTo>
                      <a:pt x="451802" y="171221"/>
                    </a:lnTo>
                    <a:lnTo>
                      <a:pt x="431800" y="186169"/>
                    </a:lnTo>
                    <a:lnTo>
                      <a:pt x="416115" y="196075"/>
                    </a:lnTo>
                    <a:lnTo>
                      <a:pt x="365290" y="218490"/>
                    </a:lnTo>
                    <a:lnTo>
                      <a:pt x="310502" y="238556"/>
                    </a:lnTo>
                    <a:lnTo>
                      <a:pt x="257975" y="254596"/>
                    </a:lnTo>
                    <a:lnTo>
                      <a:pt x="241033" y="259168"/>
                    </a:lnTo>
                    <a:lnTo>
                      <a:pt x="221678" y="198475"/>
                    </a:lnTo>
                    <a:lnTo>
                      <a:pt x="206044" y="146697"/>
                    </a:lnTo>
                    <a:lnTo>
                      <a:pt x="194487" y="103390"/>
                    </a:lnTo>
                    <a:lnTo>
                      <a:pt x="189001" y="76695"/>
                    </a:lnTo>
                    <a:lnTo>
                      <a:pt x="188315" y="57023"/>
                    </a:lnTo>
                    <a:lnTo>
                      <a:pt x="193459" y="34696"/>
                    </a:lnTo>
                    <a:lnTo>
                      <a:pt x="205447" y="0"/>
                    </a:lnTo>
                    <a:lnTo>
                      <a:pt x="140220" y="9652"/>
                    </a:lnTo>
                    <a:lnTo>
                      <a:pt x="88773" y="56515"/>
                    </a:lnTo>
                    <a:lnTo>
                      <a:pt x="49733" y="100749"/>
                    </a:lnTo>
                    <a:lnTo>
                      <a:pt x="24244" y="146075"/>
                    </a:lnTo>
                    <a:lnTo>
                      <a:pt x="7493" y="209143"/>
                    </a:lnTo>
                    <a:lnTo>
                      <a:pt x="0" y="292836"/>
                    </a:lnTo>
                    <a:lnTo>
                      <a:pt x="47459" y="290347"/>
                    </a:lnTo>
                    <a:lnTo>
                      <a:pt x="89154" y="287655"/>
                    </a:lnTo>
                    <a:lnTo>
                      <a:pt x="127139" y="284378"/>
                    </a:lnTo>
                    <a:lnTo>
                      <a:pt x="181114" y="277063"/>
                    </a:lnTo>
                    <a:lnTo>
                      <a:pt x="207606" y="270167"/>
                    </a:lnTo>
                    <a:lnTo>
                      <a:pt x="323824" y="297230"/>
                    </a:lnTo>
                    <a:lnTo>
                      <a:pt x="394843" y="308965"/>
                    </a:lnTo>
                    <a:lnTo>
                      <a:pt x="443661" y="306400"/>
                    </a:lnTo>
                    <a:lnTo>
                      <a:pt x="497954" y="291655"/>
                    </a:lnTo>
                    <a:lnTo>
                      <a:pt x="557390" y="270370"/>
                    </a:lnTo>
                    <a:lnTo>
                      <a:pt x="598004" y="248424"/>
                    </a:lnTo>
                    <a:lnTo>
                      <a:pt x="621131" y="225602"/>
                    </a:lnTo>
                    <a:lnTo>
                      <a:pt x="628027" y="201650"/>
                    </a:lnTo>
                    <a:close/>
                  </a:path>
                </a:pathLst>
              </a:custGeom>
              <a:solidFill>
                <a:srgbClr val="3E1E67"/>
              </a:solidFill>
            </p:spPr>
            <p:txBody>
              <a:bodyPr wrap="square" lIns="0" tIns="0" rIns="0" bIns="0" rtlCol="0"/>
              <a:lstStyle/>
              <a:p>
                <a:endParaRPr/>
              </a:p>
            </p:txBody>
          </p:sp>
          <p:sp>
            <p:nvSpPr>
              <p:cNvPr id="371" name="object 237">
                <a:extLst>
                  <a:ext uri="{FF2B5EF4-FFF2-40B4-BE49-F238E27FC236}">
                    <a16:creationId xmlns:a16="http://schemas.microsoft.com/office/drawing/2014/main" id="{AE0CE392-8BD2-DB0D-1A79-F6759AB1A73A}"/>
                  </a:ext>
                </a:extLst>
              </p:cNvPr>
              <p:cNvSpPr/>
              <p:nvPr/>
            </p:nvSpPr>
            <p:spPr>
              <a:xfrm>
                <a:off x="2659020" y="4125473"/>
                <a:ext cx="80010" cy="38100"/>
              </a:xfrm>
              <a:custGeom>
                <a:avLst/>
                <a:gdLst/>
                <a:ahLst/>
                <a:cxnLst/>
                <a:rect l="l" t="t" r="r" b="b"/>
                <a:pathLst>
                  <a:path w="80010" h="38100">
                    <a:moveTo>
                      <a:pt x="52050" y="0"/>
                    </a:moveTo>
                    <a:lnTo>
                      <a:pt x="9034" y="13608"/>
                    </a:lnTo>
                    <a:lnTo>
                      <a:pt x="0" y="27940"/>
                    </a:lnTo>
                    <a:lnTo>
                      <a:pt x="4616" y="33626"/>
                    </a:lnTo>
                    <a:lnTo>
                      <a:pt x="14385" y="36887"/>
                    </a:lnTo>
                    <a:lnTo>
                      <a:pt x="27903" y="37491"/>
                    </a:lnTo>
                    <a:lnTo>
                      <a:pt x="43764" y="35205"/>
                    </a:lnTo>
                    <a:lnTo>
                      <a:pt x="59031" y="30332"/>
                    </a:lnTo>
                    <a:lnTo>
                      <a:pt x="70929" y="23883"/>
                    </a:lnTo>
                    <a:lnTo>
                      <a:pt x="78293" y="16681"/>
                    </a:lnTo>
                    <a:lnTo>
                      <a:pt x="79959" y="9551"/>
                    </a:lnTo>
                    <a:lnTo>
                      <a:pt x="75340" y="3865"/>
                    </a:lnTo>
                    <a:lnTo>
                      <a:pt x="65568" y="604"/>
                    </a:lnTo>
                    <a:lnTo>
                      <a:pt x="52050" y="0"/>
                    </a:lnTo>
                    <a:close/>
                  </a:path>
                </a:pathLst>
              </a:custGeom>
              <a:solidFill>
                <a:srgbClr val="664B99"/>
              </a:solidFill>
            </p:spPr>
            <p:txBody>
              <a:bodyPr wrap="square" lIns="0" tIns="0" rIns="0" bIns="0" rtlCol="0"/>
              <a:lstStyle/>
              <a:p>
                <a:endParaRPr/>
              </a:p>
            </p:txBody>
          </p:sp>
        </p:grpSp>
        <p:sp>
          <p:nvSpPr>
            <p:cNvPr id="362" name="object 238">
              <a:extLst>
                <a:ext uri="{FF2B5EF4-FFF2-40B4-BE49-F238E27FC236}">
                  <a16:creationId xmlns:a16="http://schemas.microsoft.com/office/drawing/2014/main" id="{110CAF58-2F9A-8EA3-7CCC-CF543B98703A}"/>
                </a:ext>
              </a:extLst>
            </p:cNvPr>
            <p:cNvSpPr/>
            <p:nvPr/>
          </p:nvSpPr>
          <p:spPr>
            <a:xfrm>
              <a:off x="2728699" y="4800507"/>
              <a:ext cx="63500" cy="38100"/>
            </a:xfrm>
            <a:custGeom>
              <a:avLst/>
              <a:gdLst/>
              <a:ahLst/>
              <a:cxnLst/>
              <a:rect l="l" t="t" r="r" b="b"/>
              <a:pathLst>
                <a:path w="63500" h="38100">
                  <a:moveTo>
                    <a:pt x="13360" y="0"/>
                  </a:moveTo>
                  <a:lnTo>
                    <a:pt x="4329" y="2734"/>
                  </a:lnTo>
                  <a:lnTo>
                    <a:pt x="0" y="9756"/>
                  </a:lnTo>
                  <a:lnTo>
                    <a:pt x="827" y="15805"/>
                  </a:lnTo>
                  <a:lnTo>
                    <a:pt x="38628" y="37953"/>
                  </a:lnTo>
                  <a:lnTo>
                    <a:pt x="46355" y="37137"/>
                  </a:lnTo>
                  <a:lnTo>
                    <a:pt x="53324" y="34618"/>
                  </a:lnTo>
                  <a:lnTo>
                    <a:pt x="59115" y="30362"/>
                  </a:lnTo>
                  <a:lnTo>
                    <a:pt x="62739" y="24754"/>
                  </a:lnTo>
                  <a:lnTo>
                    <a:pt x="63207" y="18176"/>
                  </a:lnTo>
                  <a:lnTo>
                    <a:pt x="59427" y="12604"/>
                  </a:lnTo>
                  <a:lnTo>
                    <a:pt x="52065" y="8643"/>
                  </a:lnTo>
                  <a:lnTo>
                    <a:pt x="43428" y="7738"/>
                  </a:lnTo>
                  <a:lnTo>
                    <a:pt x="35826" y="11331"/>
                  </a:lnTo>
                  <a:lnTo>
                    <a:pt x="24667" y="2538"/>
                  </a:lnTo>
                  <a:lnTo>
                    <a:pt x="13360" y="0"/>
                  </a:lnTo>
                  <a:close/>
                </a:path>
              </a:pathLst>
            </a:custGeom>
            <a:solidFill>
              <a:srgbClr val="9C4D57"/>
            </a:solidFill>
          </p:spPr>
          <p:txBody>
            <a:bodyPr wrap="square" lIns="0" tIns="0" rIns="0" bIns="0" rtlCol="0"/>
            <a:lstStyle/>
            <a:p>
              <a:endParaRPr/>
            </a:p>
          </p:txBody>
        </p:sp>
        <p:pic>
          <p:nvPicPr>
            <p:cNvPr id="363" name="object 239">
              <a:extLst>
                <a:ext uri="{FF2B5EF4-FFF2-40B4-BE49-F238E27FC236}">
                  <a16:creationId xmlns:a16="http://schemas.microsoft.com/office/drawing/2014/main" id="{A0CDB6EC-4B47-E9EE-E387-D8FE7D3C47DC}"/>
                </a:ext>
              </a:extLst>
            </p:cNvPr>
            <p:cNvPicPr/>
            <p:nvPr/>
          </p:nvPicPr>
          <p:blipFill>
            <a:blip r:embed="rId71" cstate="print"/>
            <a:stretch>
              <a:fillRect/>
            </a:stretch>
          </p:blipFill>
          <p:spPr>
            <a:xfrm>
              <a:off x="6202305" y="5267959"/>
              <a:ext cx="68404" cy="164909"/>
            </a:xfrm>
            <a:prstGeom prst="rect">
              <a:avLst/>
            </a:prstGeom>
          </p:spPr>
        </p:pic>
        <p:sp>
          <p:nvSpPr>
            <p:cNvPr id="364" name="object 240">
              <a:extLst>
                <a:ext uri="{FF2B5EF4-FFF2-40B4-BE49-F238E27FC236}">
                  <a16:creationId xmlns:a16="http://schemas.microsoft.com/office/drawing/2014/main" id="{33744F1D-0F14-1A00-56D9-E79B181FE553}"/>
                </a:ext>
              </a:extLst>
            </p:cNvPr>
            <p:cNvSpPr/>
            <p:nvPr/>
          </p:nvSpPr>
          <p:spPr>
            <a:xfrm>
              <a:off x="5812002" y="5345645"/>
              <a:ext cx="62230" cy="83820"/>
            </a:xfrm>
            <a:custGeom>
              <a:avLst/>
              <a:gdLst/>
              <a:ahLst/>
              <a:cxnLst/>
              <a:rect l="l" t="t" r="r" b="b"/>
              <a:pathLst>
                <a:path w="62229" h="83820">
                  <a:moveTo>
                    <a:pt x="38646" y="83273"/>
                  </a:moveTo>
                  <a:lnTo>
                    <a:pt x="37020" y="79895"/>
                  </a:lnTo>
                  <a:lnTo>
                    <a:pt x="31572" y="73075"/>
                  </a:lnTo>
                  <a:lnTo>
                    <a:pt x="24130" y="63347"/>
                  </a:lnTo>
                  <a:lnTo>
                    <a:pt x="16535" y="51282"/>
                  </a:lnTo>
                  <a:lnTo>
                    <a:pt x="10261" y="36601"/>
                  </a:lnTo>
                  <a:lnTo>
                    <a:pt x="7073" y="24345"/>
                  </a:lnTo>
                  <a:lnTo>
                    <a:pt x="5435" y="16040"/>
                  </a:lnTo>
                  <a:lnTo>
                    <a:pt x="3822" y="13169"/>
                  </a:lnTo>
                  <a:lnTo>
                    <a:pt x="1714" y="16662"/>
                  </a:lnTo>
                  <a:lnTo>
                    <a:pt x="0" y="25730"/>
                  </a:lnTo>
                  <a:lnTo>
                    <a:pt x="1028" y="38976"/>
                  </a:lnTo>
                  <a:lnTo>
                    <a:pt x="7124" y="55041"/>
                  </a:lnTo>
                  <a:lnTo>
                    <a:pt x="15951" y="67411"/>
                  </a:lnTo>
                  <a:lnTo>
                    <a:pt x="25895" y="76974"/>
                  </a:lnTo>
                  <a:lnTo>
                    <a:pt x="34328" y="82626"/>
                  </a:lnTo>
                  <a:lnTo>
                    <a:pt x="38646" y="83273"/>
                  </a:lnTo>
                  <a:close/>
                </a:path>
                <a:path w="62229" h="83820">
                  <a:moveTo>
                    <a:pt x="62166" y="82334"/>
                  </a:moveTo>
                  <a:lnTo>
                    <a:pt x="60655" y="78841"/>
                  </a:lnTo>
                  <a:lnTo>
                    <a:pt x="55168" y="71208"/>
                  </a:lnTo>
                  <a:lnTo>
                    <a:pt x="46837" y="59131"/>
                  </a:lnTo>
                  <a:lnTo>
                    <a:pt x="36766" y="42341"/>
                  </a:lnTo>
                  <a:lnTo>
                    <a:pt x="28371" y="24904"/>
                  </a:lnTo>
                  <a:lnTo>
                    <a:pt x="23482" y="11544"/>
                  </a:lnTo>
                  <a:lnTo>
                    <a:pt x="20891" y="3009"/>
                  </a:lnTo>
                  <a:lnTo>
                    <a:pt x="19354" y="0"/>
                  </a:lnTo>
                  <a:lnTo>
                    <a:pt x="17678" y="3759"/>
                  </a:lnTo>
                  <a:lnTo>
                    <a:pt x="17119" y="13931"/>
                  </a:lnTo>
                  <a:lnTo>
                    <a:pt x="19685" y="28917"/>
                  </a:lnTo>
                  <a:lnTo>
                    <a:pt x="27343" y="47053"/>
                  </a:lnTo>
                  <a:lnTo>
                    <a:pt x="38722" y="63868"/>
                  </a:lnTo>
                  <a:lnTo>
                    <a:pt x="49606" y="75501"/>
                  </a:lnTo>
                  <a:lnTo>
                    <a:pt x="58064" y="81724"/>
                  </a:lnTo>
                  <a:lnTo>
                    <a:pt x="62166" y="82334"/>
                  </a:lnTo>
                  <a:close/>
                </a:path>
              </a:pathLst>
            </a:custGeom>
            <a:solidFill>
              <a:srgbClr val="DCF0F7"/>
            </a:solidFill>
          </p:spPr>
          <p:txBody>
            <a:bodyPr wrap="square" lIns="0" tIns="0" rIns="0" bIns="0" rtlCol="0"/>
            <a:lstStyle/>
            <a:p>
              <a:endParaRPr/>
            </a:p>
          </p:txBody>
        </p:sp>
        <p:sp>
          <p:nvSpPr>
            <p:cNvPr id="365" name="object 241">
              <a:extLst>
                <a:ext uri="{FF2B5EF4-FFF2-40B4-BE49-F238E27FC236}">
                  <a16:creationId xmlns:a16="http://schemas.microsoft.com/office/drawing/2014/main" id="{74F023EB-B794-3DB7-6DB8-D6479AEE7DA8}"/>
                </a:ext>
              </a:extLst>
            </p:cNvPr>
            <p:cNvSpPr/>
            <p:nvPr/>
          </p:nvSpPr>
          <p:spPr>
            <a:xfrm>
              <a:off x="4461438" y="5726957"/>
              <a:ext cx="97790" cy="38735"/>
            </a:xfrm>
            <a:custGeom>
              <a:avLst/>
              <a:gdLst/>
              <a:ahLst/>
              <a:cxnLst/>
              <a:rect l="l" t="t" r="r" b="b"/>
              <a:pathLst>
                <a:path w="97789" h="38735">
                  <a:moveTo>
                    <a:pt x="6083" y="0"/>
                  </a:moveTo>
                  <a:lnTo>
                    <a:pt x="3009" y="2197"/>
                  </a:lnTo>
                  <a:lnTo>
                    <a:pt x="0" y="2679"/>
                  </a:lnTo>
                  <a:lnTo>
                    <a:pt x="2768" y="12242"/>
                  </a:lnTo>
                  <a:lnTo>
                    <a:pt x="9657" y="20844"/>
                  </a:lnTo>
                  <a:lnTo>
                    <a:pt x="19535" y="29262"/>
                  </a:lnTo>
                  <a:lnTo>
                    <a:pt x="32647" y="35643"/>
                  </a:lnTo>
                  <a:lnTo>
                    <a:pt x="49237" y="38138"/>
                  </a:lnTo>
                  <a:lnTo>
                    <a:pt x="72715" y="32412"/>
                  </a:lnTo>
                  <a:lnTo>
                    <a:pt x="87603" y="19927"/>
                  </a:lnTo>
                  <a:lnTo>
                    <a:pt x="95420" y="7464"/>
                  </a:lnTo>
                  <a:lnTo>
                    <a:pt x="97688" y="1803"/>
                  </a:lnTo>
                  <a:lnTo>
                    <a:pt x="83159" y="190"/>
                  </a:lnTo>
                  <a:lnTo>
                    <a:pt x="77411" y="15942"/>
                  </a:lnTo>
                  <a:lnTo>
                    <a:pt x="71943" y="23953"/>
                  </a:lnTo>
                  <a:lnTo>
                    <a:pt x="63558" y="26709"/>
                  </a:lnTo>
                  <a:lnTo>
                    <a:pt x="49060" y="26695"/>
                  </a:lnTo>
                  <a:lnTo>
                    <a:pt x="35306" y="23218"/>
                  </a:lnTo>
                  <a:lnTo>
                    <a:pt x="22671" y="15619"/>
                  </a:lnTo>
                  <a:lnTo>
                    <a:pt x="12485" y="6883"/>
                  </a:lnTo>
                  <a:lnTo>
                    <a:pt x="6083" y="0"/>
                  </a:lnTo>
                  <a:close/>
                </a:path>
              </a:pathLst>
            </a:custGeom>
            <a:solidFill>
              <a:srgbClr val="3E1E67"/>
            </a:solidFill>
          </p:spPr>
          <p:txBody>
            <a:bodyPr wrap="square" lIns="0" tIns="0" rIns="0" bIns="0" rtlCol="0"/>
            <a:lstStyle/>
            <a:p>
              <a:endParaRPr/>
            </a:p>
          </p:txBody>
        </p:sp>
        <p:sp>
          <p:nvSpPr>
            <p:cNvPr id="366" name="object 242">
              <a:extLst>
                <a:ext uri="{FF2B5EF4-FFF2-40B4-BE49-F238E27FC236}">
                  <a16:creationId xmlns:a16="http://schemas.microsoft.com/office/drawing/2014/main" id="{63D0E5FF-A26E-B1CD-36E1-C15712A93DDB}"/>
                </a:ext>
              </a:extLst>
            </p:cNvPr>
            <p:cNvSpPr/>
            <p:nvPr/>
          </p:nvSpPr>
          <p:spPr>
            <a:xfrm>
              <a:off x="5057442" y="5960984"/>
              <a:ext cx="92710" cy="63500"/>
            </a:xfrm>
            <a:custGeom>
              <a:avLst/>
              <a:gdLst/>
              <a:ahLst/>
              <a:cxnLst/>
              <a:rect l="l" t="t" r="r" b="b"/>
              <a:pathLst>
                <a:path w="92710" h="63500">
                  <a:moveTo>
                    <a:pt x="85775" y="0"/>
                  </a:moveTo>
                  <a:lnTo>
                    <a:pt x="48983" y="33070"/>
                  </a:lnTo>
                  <a:lnTo>
                    <a:pt x="0" y="50965"/>
                  </a:lnTo>
                  <a:lnTo>
                    <a:pt x="4965" y="63398"/>
                  </a:lnTo>
                  <a:lnTo>
                    <a:pt x="42325" y="50887"/>
                  </a:lnTo>
                  <a:lnTo>
                    <a:pt x="76665" y="31388"/>
                  </a:lnTo>
                  <a:lnTo>
                    <a:pt x="92481" y="9944"/>
                  </a:lnTo>
                  <a:lnTo>
                    <a:pt x="85775" y="0"/>
                  </a:lnTo>
                  <a:close/>
                </a:path>
              </a:pathLst>
            </a:custGeom>
            <a:solidFill>
              <a:srgbClr val="3E1E67"/>
            </a:solidFill>
          </p:spPr>
          <p:txBody>
            <a:bodyPr wrap="square" lIns="0" tIns="0" rIns="0" bIns="0" rtlCol="0"/>
            <a:lstStyle/>
            <a:p>
              <a:endParaRPr/>
            </a:p>
          </p:txBody>
        </p:sp>
        <p:sp>
          <p:nvSpPr>
            <p:cNvPr id="367" name="object 243">
              <a:extLst>
                <a:ext uri="{FF2B5EF4-FFF2-40B4-BE49-F238E27FC236}">
                  <a16:creationId xmlns:a16="http://schemas.microsoft.com/office/drawing/2014/main" id="{C0C4E17E-9D2C-122E-7045-12D18B63E81E}"/>
                </a:ext>
              </a:extLst>
            </p:cNvPr>
            <p:cNvSpPr/>
            <p:nvPr/>
          </p:nvSpPr>
          <p:spPr>
            <a:xfrm>
              <a:off x="5619657" y="5361333"/>
              <a:ext cx="284480" cy="146685"/>
            </a:xfrm>
            <a:custGeom>
              <a:avLst/>
              <a:gdLst/>
              <a:ahLst/>
              <a:cxnLst/>
              <a:rect l="l" t="t" r="r" b="b"/>
              <a:pathLst>
                <a:path w="284479" h="146685">
                  <a:moveTo>
                    <a:pt x="72644" y="0"/>
                  </a:moveTo>
                  <a:lnTo>
                    <a:pt x="60716" y="3448"/>
                  </a:lnTo>
                  <a:lnTo>
                    <a:pt x="34783" y="12165"/>
                  </a:lnTo>
                  <a:lnTo>
                    <a:pt x="9620" y="23708"/>
                  </a:lnTo>
                  <a:lnTo>
                    <a:pt x="0" y="35636"/>
                  </a:lnTo>
                  <a:lnTo>
                    <a:pt x="6641" y="47322"/>
                  </a:lnTo>
                  <a:lnTo>
                    <a:pt x="55287" y="77162"/>
                  </a:lnTo>
                  <a:lnTo>
                    <a:pt x="106641" y="98107"/>
                  </a:lnTo>
                  <a:lnTo>
                    <a:pt x="148604" y="112860"/>
                  </a:lnTo>
                  <a:lnTo>
                    <a:pt x="192505" y="126580"/>
                  </a:lnTo>
                  <a:lnTo>
                    <a:pt x="233116" y="137833"/>
                  </a:lnTo>
                  <a:lnTo>
                    <a:pt x="276883" y="146513"/>
                  </a:lnTo>
                  <a:lnTo>
                    <a:pt x="282333" y="145535"/>
                  </a:lnTo>
                  <a:lnTo>
                    <a:pt x="283945" y="143614"/>
                  </a:lnTo>
                  <a:lnTo>
                    <a:pt x="284099" y="142113"/>
                  </a:lnTo>
                  <a:lnTo>
                    <a:pt x="282878" y="138456"/>
                  </a:lnTo>
                  <a:lnTo>
                    <a:pt x="279326" y="132556"/>
                  </a:lnTo>
                  <a:lnTo>
                    <a:pt x="275608" y="124417"/>
                  </a:lnTo>
                  <a:lnTo>
                    <a:pt x="273888" y="114046"/>
                  </a:lnTo>
                  <a:lnTo>
                    <a:pt x="275385" y="102566"/>
                  </a:lnTo>
                  <a:lnTo>
                    <a:pt x="278433" y="94686"/>
                  </a:lnTo>
                  <a:lnTo>
                    <a:pt x="280869" y="89980"/>
                  </a:lnTo>
                  <a:lnTo>
                    <a:pt x="280530" y="88023"/>
                  </a:lnTo>
                  <a:lnTo>
                    <a:pt x="191170" y="58071"/>
                  </a:lnTo>
                  <a:lnTo>
                    <a:pt x="139134" y="38931"/>
                  </a:lnTo>
                  <a:lnTo>
                    <a:pt x="104061" y="20001"/>
                  </a:lnTo>
                  <a:lnTo>
                    <a:pt x="72644" y="0"/>
                  </a:lnTo>
                  <a:close/>
                </a:path>
              </a:pathLst>
            </a:custGeom>
            <a:solidFill>
              <a:srgbClr val="2BB6D3"/>
            </a:solidFill>
          </p:spPr>
          <p:txBody>
            <a:bodyPr wrap="square" lIns="0" tIns="0" rIns="0" bIns="0" rtlCol="0"/>
            <a:lstStyle/>
            <a:p>
              <a:endParaRPr/>
            </a:p>
          </p:txBody>
        </p:sp>
      </p:grpSp>
    </p:spTree>
    <p:extLst>
      <p:ext uri="{BB962C8B-B14F-4D97-AF65-F5344CB8AC3E}">
        <p14:creationId xmlns:p14="http://schemas.microsoft.com/office/powerpoint/2010/main" val="37432005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8DE1808D-4A41-4429-BDD9-039046921A33}"/>
              </a:ext>
            </a:extLst>
          </p:cNvPr>
          <p:cNvSpPr/>
          <p:nvPr/>
        </p:nvSpPr>
        <p:spPr>
          <a:xfrm>
            <a:off x="263047" y="365127"/>
            <a:ext cx="8426470" cy="762634"/>
          </a:xfrm>
          <a:prstGeom prst="roundRect">
            <a:avLst/>
          </a:prstGeom>
          <a:solidFill>
            <a:srgbClr val="662D91"/>
          </a:solidFill>
          <a:ln>
            <a:solidFill>
              <a:srgbClr val="662D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Roboto" panose="02000000000000000000" pitchFamily="2" charset="0"/>
              <a:ea typeface="Roboto" panose="02000000000000000000" pitchFamily="2" charset="0"/>
              <a:cs typeface="Roboto" panose="02000000000000000000" pitchFamily="2" charset="0"/>
            </a:endParaRPr>
          </a:p>
        </p:txBody>
      </p:sp>
      <p:sp>
        <p:nvSpPr>
          <p:cNvPr id="2" name="Slide Number Placeholder 1">
            <a:extLst>
              <a:ext uri="{FF2B5EF4-FFF2-40B4-BE49-F238E27FC236}">
                <a16:creationId xmlns:a16="http://schemas.microsoft.com/office/drawing/2014/main" id="{687D7AD4-EE25-42E6-A3F2-C658860DB740}"/>
              </a:ext>
            </a:extLst>
          </p:cNvPr>
          <p:cNvSpPr>
            <a:spLocks noGrp="1"/>
          </p:cNvSpPr>
          <p:nvPr>
            <p:ph type="sldNum" sz="quarter" idx="12"/>
          </p:nvPr>
        </p:nvSpPr>
        <p:spPr/>
        <p:txBody>
          <a:bodyPr/>
          <a:lstStyle/>
          <a:p>
            <a:fld id="{C53052E6-E16C-A04B-8192-1DB31D569F09}" type="slidenum">
              <a:rPr lang="en-US" smtClean="0">
                <a:latin typeface="Roboto" panose="02000000000000000000" pitchFamily="2" charset="0"/>
                <a:ea typeface="Roboto" panose="02000000000000000000" pitchFamily="2" charset="0"/>
                <a:cs typeface="Roboto" panose="02000000000000000000" pitchFamily="2" charset="0"/>
              </a:rPr>
              <a:pPr/>
              <a:t>2</a:t>
            </a:fld>
            <a:endParaRPr lang="en-US">
              <a:latin typeface="Roboto" panose="02000000000000000000" pitchFamily="2" charset="0"/>
              <a:ea typeface="Roboto" panose="02000000000000000000" pitchFamily="2" charset="0"/>
              <a:cs typeface="Roboto" panose="02000000000000000000" pitchFamily="2" charset="0"/>
            </a:endParaRPr>
          </a:p>
        </p:txBody>
      </p:sp>
      <p:sp>
        <p:nvSpPr>
          <p:cNvPr id="3" name="Text Placeholder 2">
            <a:extLst>
              <a:ext uri="{FF2B5EF4-FFF2-40B4-BE49-F238E27FC236}">
                <a16:creationId xmlns:a16="http://schemas.microsoft.com/office/drawing/2014/main" id="{580D22A7-7A87-45E8-867D-9C74C5B4AFE1}"/>
              </a:ext>
            </a:extLst>
          </p:cNvPr>
          <p:cNvSpPr>
            <a:spLocks noGrp="1"/>
          </p:cNvSpPr>
          <p:nvPr>
            <p:ph type="body" sz="quarter" idx="14"/>
          </p:nvPr>
        </p:nvSpPr>
        <p:spPr>
          <a:xfrm>
            <a:off x="704829" y="1359141"/>
            <a:ext cx="7575589" cy="3429000"/>
          </a:xfrm>
        </p:spPr>
        <p:txBody>
          <a:bodyPr>
            <a:noAutofit/>
          </a:bodyPr>
          <a:lstStyle/>
          <a:p>
            <a:pPr marL="0" indent="0" algn="ctr">
              <a:buNone/>
            </a:pPr>
            <a:r>
              <a:rPr lang="en-US" sz="5400" b="1" dirty="0">
                <a:solidFill>
                  <a:srgbClr val="FF781D"/>
                </a:solidFill>
                <a:latin typeface="Roboto" panose="02000000000000000000" pitchFamily="2" charset="0"/>
                <a:ea typeface="Roboto" panose="02000000000000000000" pitchFamily="2" charset="0"/>
                <a:cs typeface="Roboto" panose="02000000000000000000" pitchFamily="2" charset="0"/>
              </a:rPr>
              <a:t>Build the Discover set and a ship or vessel for ocean explorers.</a:t>
            </a:r>
          </a:p>
        </p:txBody>
      </p:sp>
      <p:sp>
        <p:nvSpPr>
          <p:cNvPr id="4" name="Title 3">
            <a:extLst>
              <a:ext uri="{FF2B5EF4-FFF2-40B4-BE49-F238E27FC236}">
                <a16:creationId xmlns:a16="http://schemas.microsoft.com/office/drawing/2014/main" id="{56567651-8AA4-479B-AC03-821AC799E926}"/>
              </a:ext>
            </a:extLst>
          </p:cNvPr>
          <p:cNvSpPr>
            <a:spLocks noGrp="1"/>
          </p:cNvSpPr>
          <p:nvPr>
            <p:ph type="title"/>
          </p:nvPr>
        </p:nvSpPr>
        <p:spPr/>
        <p:txBody>
          <a:bodyPr/>
          <a:lstStyle/>
          <a:p>
            <a:r>
              <a:rPr lang="en-US" dirty="0">
                <a:solidFill>
                  <a:schemeClr val="bg1"/>
                </a:solidFill>
                <a:latin typeface="Roboto" panose="02000000000000000000" pitchFamily="2" charset="0"/>
                <a:ea typeface="Roboto" panose="02000000000000000000" pitchFamily="2" charset="0"/>
                <a:cs typeface="Roboto" panose="02000000000000000000" pitchFamily="2" charset="0"/>
              </a:rPr>
              <a:t>Final Challenge</a:t>
            </a:r>
          </a:p>
        </p:txBody>
      </p:sp>
      <p:grpSp>
        <p:nvGrpSpPr>
          <p:cNvPr id="6" name="object 9">
            <a:extLst>
              <a:ext uri="{FF2B5EF4-FFF2-40B4-BE49-F238E27FC236}">
                <a16:creationId xmlns:a16="http://schemas.microsoft.com/office/drawing/2014/main" id="{0B16DCE2-7491-4D54-6A1D-D44EF4702D48}"/>
              </a:ext>
            </a:extLst>
          </p:cNvPr>
          <p:cNvGrpSpPr/>
          <p:nvPr/>
        </p:nvGrpSpPr>
        <p:grpSpPr>
          <a:xfrm>
            <a:off x="2579036" y="3987247"/>
            <a:ext cx="3985928" cy="2064548"/>
            <a:chOff x="2887169" y="7308022"/>
            <a:chExt cx="4331335" cy="2243455"/>
          </a:xfrm>
        </p:grpSpPr>
        <p:sp>
          <p:nvSpPr>
            <p:cNvPr id="8" name="object 10">
              <a:extLst>
                <a:ext uri="{FF2B5EF4-FFF2-40B4-BE49-F238E27FC236}">
                  <a16:creationId xmlns:a16="http://schemas.microsoft.com/office/drawing/2014/main" id="{75135AF3-9C4E-7EF4-FF7A-F0446FB26A90}"/>
                </a:ext>
              </a:extLst>
            </p:cNvPr>
            <p:cNvSpPr/>
            <p:nvPr/>
          </p:nvSpPr>
          <p:spPr>
            <a:xfrm>
              <a:off x="5333611" y="8130155"/>
              <a:ext cx="21590" cy="48260"/>
            </a:xfrm>
            <a:custGeom>
              <a:avLst/>
              <a:gdLst/>
              <a:ahLst/>
              <a:cxnLst/>
              <a:rect l="l" t="t" r="r" b="b"/>
              <a:pathLst>
                <a:path w="21589" h="48259">
                  <a:moveTo>
                    <a:pt x="9931" y="0"/>
                  </a:moveTo>
                  <a:lnTo>
                    <a:pt x="3924" y="253"/>
                  </a:lnTo>
                  <a:lnTo>
                    <a:pt x="0" y="6527"/>
                  </a:lnTo>
                  <a:lnTo>
                    <a:pt x="20383" y="47802"/>
                  </a:lnTo>
                  <a:lnTo>
                    <a:pt x="20844" y="46149"/>
                  </a:lnTo>
                  <a:lnTo>
                    <a:pt x="21331" y="41041"/>
                  </a:lnTo>
                  <a:lnTo>
                    <a:pt x="20496" y="32259"/>
                  </a:lnTo>
                  <a:lnTo>
                    <a:pt x="16992" y="19583"/>
                  </a:lnTo>
                  <a:lnTo>
                    <a:pt x="9931" y="0"/>
                  </a:lnTo>
                  <a:close/>
                </a:path>
              </a:pathLst>
            </a:custGeom>
            <a:solidFill>
              <a:srgbClr val="BA0A7E"/>
            </a:solidFill>
          </p:spPr>
          <p:txBody>
            <a:bodyPr wrap="square" lIns="0" tIns="0" rIns="0" bIns="0" rtlCol="0"/>
            <a:lstStyle/>
            <a:p>
              <a:endParaRPr/>
            </a:p>
          </p:txBody>
        </p:sp>
        <p:pic>
          <p:nvPicPr>
            <p:cNvPr id="9" name="object 11">
              <a:extLst>
                <a:ext uri="{FF2B5EF4-FFF2-40B4-BE49-F238E27FC236}">
                  <a16:creationId xmlns:a16="http://schemas.microsoft.com/office/drawing/2014/main" id="{88836860-6940-8F99-F723-29D917D9B3D5}"/>
                </a:ext>
              </a:extLst>
            </p:cNvPr>
            <p:cNvPicPr/>
            <p:nvPr/>
          </p:nvPicPr>
          <p:blipFill>
            <a:blip r:embed="rId3" cstate="print"/>
            <a:stretch>
              <a:fillRect/>
            </a:stretch>
          </p:blipFill>
          <p:spPr>
            <a:xfrm>
              <a:off x="2994659" y="8067866"/>
              <a:ext cx="4127493" cy="1483207"/>
            </a:xfrm>
            <a:prstGeom prst="rect">
              <a:avLst/>
            </a:prstGeom>
          </p:spPr>
        </p:pic>
        <p:pic>
          <p:nvPicPr>
            <p:cNvPr id="11" name="object 12">
              <a:extLst>
                <a:ext uri="{FF2B5EF4-FFF2-40B4-BE49-F238E27FC236}">
                  <a16:creationId xmlns:a16="http://schemas.microsoft.com/office/drawing/2014/main" id="{1358F74B-8179-4EDD-916A-F2360AB165DA}"/>
                </a:ext>
              </a:extLst>
            </p:cNvPr>
            <p:cNvPicPr/>
            <p:nvPr/>
          </p:nvPicPr>
          <p:blipFill>
            <a:blip r:embed="rId4" cstate="print"/>
            <a:stretch>
              <a:fillRect/>
            </a:stretch>
          </p:blipFill>
          <p:spPr>
            <a:xfrm>
              <a:off x="4348200" y="8474252"/>
              <a:ext cx="233889" cy="157657"/>
            </a:xfrm>
            <a:prstGeom prst="rect">
              <a:avLst/>
            </a:prstGeom>
          </p:spPr>
        </p:pic>
        <p:pic>
          <p:nvPicPr>
            <p:cNvPr id="12" name="object 13">
              <a:extLst>
                <a:ext uri="{FF2B5EF4-FFF2-40B4-BE49-F238E27FC236}">
                  <a16:creationId xmlns:a16="http://schemas.microsoft.com/office/drawing/2014/main" id="{016852B2-0EBF-7CCF-F34E-6682539D65E1}"/>
                </a:ext>
              </a:extLst>
            </p:cNvPr>
            <p:cNvPicPr/>
            <p:nvPr/>
          </p:nvPicPr>
          <p:blipFill>
            <a:blip r:embed="rId5" cstate="print"/>
            <a:stretch>
              <a:fillRect/>
            </a:stretch>
          </p:blipFill>
          <p:spPr>
            <a:xfrm>
              <a:off x="3387379" y="8623630"/>
              <a:ext cx="197720" cy="106222"/>
            </a:xfrm>
            <a:prstGeom prst="rect">
              <a:avLst/>
            </a:prstGeom>
          </p:spPr>
        </p:pic>
        <p:sp>
          <p:nvSpPr>
            <p:cNvPr id="13" name="object 14">
              <a:extLst>
                <a:ext uri="{FF2B5EF4-FFF2-40B4-BE49-F238E27FC236}">
                  <a16:creationId xmlns:a16="http://schemas.microsoft.com/office/drawing/2014/main" id="{1BDAC9FA-793E-4050-5543-4D4904D90FAF}"/>
                </a:ext>
              </a:extLst>
            </p:cNvPr>
            <p:cNvSpPr/>
            <p:nvPr/>
          </p:nvSpPr>
          <p:spPr>
            <a:xfrm>
              <a:off x="3009404" y="8376945"/>
              <a:ext cx="426084" cy="441325"/>
            </a:xfrm>
            <a:custGeom>
              <a:avLst/>
              <a:gdLst/>
              <a:ahLst/>
              <a:cxnLst/>
              <a:rect l="l" t="t" r="r" b="b"/>
              <a:pathLst>
                <a:path w="426085" h="441325">
                  <a:moveTo>
                    <a:pt x="425551" y="229870"/>
                  </a:moveTo>
                  <a:lnTo>
                    <a:pt x="413829" y="178879"/>
                  </a:lnTo>
                  <a:lnTo>
                    <a:pt x="399161" y="123151"/>
                  </a:lnTo>
                  <a:lnTo>
                    <a:pt x="376288" y="55511"/>
                  </a:lnTo>
                  <a:lnTo>
                    <a:pt x="350012" y="8089"/>
                  </a:lnTo>
                  <a:lnTo>
                    <a:pt x="336257" y="0"/>
                  </a:lnTo>
                  <a:lnTo>
                    <a:pt x="319125" y="5143"/>
                  </a:lnTo>
                  <a:lnTo>
                    <a:pt x="258521" y="38214"/>
                  </a:lnTo>
                  <a:lnTo>
                    <a:pt x="207035" y="72580"/>
                  </a:lnTo>
                  <a:lnTo>
                    <a:pt x="161480" y="108292"/>
                  </a:lnTo>
                  <a:lnTo>
                    <a:pt x="124460" y="174612"/>
                  </a:lnTo>
                  <a:lnTo>
                    <a:pt x="124104" y="174256"/>
                  </a:lnTo>
                  <a:lnTo>
                    <a:pt x="113741" y="169087"/>
                  </a:lnTo>
                  <a:lnTo>
                    <a:pt x="100177" y="169621"/>
                  </a:lnTo>
                  <a:lnTo>
                    <a:pt x="77889" y="174777"/>
                  </a:lnTo>
                  <a:lnTo>
                    <a:pt x="49682" y="183248"/>
                  </a:lnTo>
                  <a:lnTo>
                    <a:pt x="24688" y="192595"/>
                  </a:lnTo>
                  <a:lnTo>
                    <a:pt x="6819" y="200164"/>
                  </a:lnTo>
                  <a:lnTo>
                    <a:pt x="0" y="203276"/>
                  </a:lnTo>
                  <a:lnTo>
                    <a:pt x="444" y="207924"/>
                  </a:lnTo>
                  <a:lnTo>
                    <a:pt x="3556" y="216217"/>
                  </a:lnTo>
                  <a:lnTo>
                    <a:pt x="12014" y="226123"/>
                  </a:lnTo>
                  <a:lnTo>
                    <a:pt x="28498" y="235572"/>
                  </a:lnTo>
                  <a:lnTo>
                    <a:pt x="32283" y="245541"/>
                  </a:lnTo>
                  <a:lnTo>
                    <a:pt x="35953" y="267322"/>
                  </a:lnTo>
                  <a:lnTo>
                    <a:pt x="41795" y="315366"/>
                  </a:lnTo>
                  <a:lnTo>
                    <a:pt x="48945" y="355003"/>
                  </a:lnTo>
                  <a:lnTo>
                    <a:pt x="59131" y="395871"/>
                  </a:lnTo>
                  <a:lnTo>
                    <a:pt x="68237" y="427850"/>
                  </a:lnTo>
                  <a:lnTo>
                    <a:pt x="72186" y="440753"/>
                  </a:lnTo>
                  <a:lnTo>
                    <a:pt x="123482" y="427443"/>
                  </a:lnTo>
                  <a:lnTo>
                    <a:pt x="117881" y="392480"/>
                  </a:lnTo>
                  <a:lnTo>
                    <a:pt x="115227" y="367766"/>
                  </a:lnTo>
                  <a:lnTo>
                    <a:pt x="114795" y="341553"/>
                  </a:lnTo>
                  <a:lnTo>
                    <a:pt x="115887" y="302069"/>
                  </a:lnTo>
                  <a:lnTo>
                    <a:pt x="119951" y="259118"/>
                  </a:lnTo>
                  <a:lnTo>
                    <a:pt x="127038" y="222046"/>
                  </a:lnTo>
                  <a:lnTo>
                    <a:pt x="169951" y="211442"/>
                  </a:lnTo>
                  <a:lnTo>
                    <a:pt x="211696" y="184670"/>
                  </a:lnTo>
                  <a:lnTo>
                    <a:pt x="248780" y="149707"/>
                  </a:lnTo>
                  <a:lnTo>
                    <a:pt x="263626" y="132664"/>
                  </a:lnTo>
                  <a:lnTo>
                    <a:pt x="277787" y="117017"/>
                  </a:lnTo>
                  <a:lnTo>
                    <a:pt x="294576" y="101117"/>
                  </a:lnTo>
                  <a:lnTo>
                    <a:pt x="309575" y="88785"/>
                  </a:lnTo>
                  <a:lnTo>
                    <a:pt x="318401" y="83820"/>
                  </a:lnTo>
                  <a:lnTo>
                    <a:pt x="324408" y="90093"/>
                  </a:lnTo>
                  <a:lnTo>
                    <a:pt x="342798" y="130365"/>
                  </a:lnTo>
                  <a:lnTo>
                    <a:pt x="359651" y="183286"/>
                  </a:lnTo>
                  <a:lnTo>
                    <a:pt x="376161" y="250774"/>
                  </a:lnTo>
                  <a:lnTo>
                    <a:pt x="385178" y="256184"/>
                  </a:lnTo>
                  <a:lnTo>
                    <a:pt x="391350" y="258381"/>
                  </a:lnTo>
                  <a:lnTo>
                    <a:pt x="397522" y="257721"/>
                  </a:lnTo>
                  <a:lnTo>
                    <a:pt x="406552" y="254571"/>
                  </a:lnTo>
                  <a:lnTo>
                    <a:pt x="415925" y="248310"/>
                  </a:lnTo>
                  <a:lnTo>
                    <a:pt x="421754" y="240093"/>
                  </a:lnTo>
                  <a:lnTo>
                    <a:pt x="424713" y="232930"/>
                  </a:lnTo>
                  <a:lnTo>
                    <a:pt x="425551" y="229870"/>
                  </a:lnTo>
                  <a:close/>
                </a:path>
              </a:pathLst>
            </a:custGeom>
            <a:solidFill>
              <a:srgbClr val="7D7D7D"/>
            </a:solidFill>
          </p:spPr>
          <p:txBody>
            <a:bodyPr wrap="square" lIns="0" tIns="0" rIns="0" bIns="0" rtlCol="0"/>
            <a:lstStyle/>
            <a:p>
              <a:endParaRPr/>
            </a:p>
          </p:txBody>
        </p:sp>
        <p:pic>
          <p:nvPicPr>
            <p:cNvPr id="14" name="object 15">
              <a:extLst>
                <a:ext uri="{FF2B5EF4-FFF2-40B4-BE49-F238E27FC236}">
                  <a16:creationId xmlns:a16="http://schemas.microsoft.com/office/drawing/2014/main" id="{EC04788D-F7D2-2776-6BCD-E2D6739046A7}"/>
                </a:ext>
              </a:extLst>
            </p:cNvPr>
            <p:cNvPicPr/>
            <p:nvPr/>
          </p:nvPicPr>
          <p:blipFill>
            <a:blip r:embed="rId6" cstate="print"/>
            <a:stretch>
              <a:fillRect/>
            </a:stretch>
          </p:blipFill>
          <p:spPr>
            <a:xfrm>
              <a:off x="3239658" y="8276639"/>
              <a:ext cx="110147" cy="119862"/>
            </a:xfrm>
            <a:prstGeom prst="rect">
              <a:avLst/>
            </a:prstGeom>
          </p:spPr>
        </p:pic>
        <p:sp>
          <p:nvSpPr>
            <p:cNvPr id="15" name="object 16">
              <a:extLst>
                <a:ext uri="{FF2B5EF4-FFF2-40B4-BE49-F238E27FC236}">
                  <a16:creationId xmlns:a16="http://schemas.microsoft.com/office/drawing/2014/main" id="{2B69ED67-D310-78EE-D58C-ACC2103D131A}"/>
                </a:ext>
              </a:extLst>
            </p:cNvPr>
            <p:cNvSpPr/>
            <p:nvPr/>
          </p:nvSpPr>
          <p:spPr>
            <a:xfrm>
              <a:off x="2990664" y="8232719"/>
              <a:ext cx="288925" cy="361315"/>
            </a:xfrm>
            <a:custGeom>
              <a:avLst/>
              <a:gdLst/>
              <a:ahLst/>
              <a:cxnLst/>
              <a:rect l="l" t="t" r="r" b="b"/>
              <a:pathLst>
                <a:path w="288925" h="361315">
                  <a:moveTo>
                    <a:pt x="197664" y="0"/>
                  </a:moveTo>
                  <a:lnTo>
                    <a:pt x="154600" y="58797"/>
                  </a:lnTo>
                  <a:lnTo>
                    <a:pt x="122528" y="108502"/>
                  </a:lnTo>
                  <a:lnTo>
                    <a:pt x="94514" y="154724"/>
                  </a:lnTo>
                  <a:lnTo>
                    <a:pt x="68112" y="200919"/>
                  </a:lnTo>
                  <a:lnTo>
                    <a:pt x="39585" y="251947"/>
                  </a:lnTo>
                  <a:lnTo>
                    <a:pt x="15313" y="297172"/>
                  </a:lnTo>
                  <a:lnTo>
                    <a:pt x="0" y="340722"/>
                  </a:lnTo>
                  <a:lnTo>
                    <a:pt x="5286" y="351231"/>
                  </a:lnTo>
                  <a:lnTo>
                    <a:pt x="14441" y="357872"/>
                  </a:lnTo>
                  <a:lnTo>
                    <a:pt x="24372" y="361035"/>
                  </a:lnTo>
                  <a:lnTo>
                    <a:pt x="36779" y="358646"/>
                  </a:lnTo>
                  <a:lnTo>
                    <a:pt x="54024" y="351231"/>
                  </a:lnTo>
                  <a:lnTo>
                    <a:pt x="73978" y="343044"/>
                  </a:lnTo>
                  <a:lnTo>
                    <a:pt x="94514" y="338340"/>
                  </a:lnTo>
                  <a:lnTo>
                    <a:pt x="114146" y="339014"/>
                  </a:lnTo>
                  <a:lnTo>
                    <a:pt x="148762" y="345009"/>
                  </a:lnTo>
                  <a:lnTo>
                    <a:pt x="162586" y="344525"/>
                  </a:lnTo>
                  <a:lnTo>
                    <a:pt x="205815" y="321313"/>
                  </a:lnTo>
                  <a:lnTo>
                    <a:pt x="222741" y="282833"/>
                  </a:lnTo>
                  <a:lnTo>
                    <a:pt x="236348" y="229001"/>
                  </a:lnTo>
                  <a:lnTo>
                    <a:pt x="250726" y="170523"/>
                  </a:lnTo>
                  <a:lnTo>
                    <a:pt x="261621" y="127901"/>
                  </a:lnTo>
                  <a:lnTo>
                    <a:pt x="270741" y="98569"/>
                  </a:lnTo>
                  <a:lnTo>
                    <a:pt x="280441" y="69624"/>
                  </a:lnTo>
                  <a:lnTo>
                    <a:pt x="287433" y="46095"/>
                  </a:lnTo>
                  <a:lnTo>
                    <a:pt x="255657" y="12697"/>
                  </a:lnTo>
                  <a:lnTo>
                    <a:pt x="238926" y="8255"/>
                  </a:lnTo>
                  <a:lnTo>
                    <a:pt x="197664" y="0"/>
                  </a:lnTo>
                  <a:close/>
                </a:path>
              </a:pathLst>
            </a:custGeom>
            <a:solidFill>
              <a:srgbClr val="902329"/>
            </a:solidFill>
          </p:spPr>
          <p:txBody>
            <a:bodyPr wrap="square" lIns="0" tIns="0" rIns="0" bIns="0" rtlCol="0"/>
            <a:lstStyle/>
            <a:p>
              <a:endParaRPr/>
            </a:p>
          </p:txBody>
        </p:sp>
        <p:pic>
          <p:nvPicPr>
            <p:cNvPr id="16" name="object 17">
              <a:extLst>
                <a:ext uri="{FF2B5EF4-FFF2-40B4-BE49-F238E27FC236}">
                  <a16:creationId xmlns:a16="http://schemas.microsoft.com/office/drawing/2014/main" id="{FDB5F37D-7E3F-1CD4-5522-274E8502FAAA}"/>
                </a:ext>
              </a:extLst>
            </p:cNvPr>
            <p:cNvPicPr/>
            <p:nvPr/>
          </p:nvPicPr>
          <p:blipFill>
            <a:blip r:embed="rId7" cstate="print"/>
            <a:stretch>
              <a:fillRect/>
            </a:stretch>
          </p:blipFill>
          <p:spPr>
            <a:xfrm>
              <a:off x="3700004" y="8330603"/>
              <a:ext cx="163885" cy="142532"/>
            </a:xfrm>
            <a:prstGeom prst="rect">
              <a:avLst/>
            </a:prstGeom>
          </p:spPr>
        </p:pic>
        <p:pic>
          <p:nvPicPr>
            <p:cNvPr id="17" name="object 18">
              <a:extLst>
                <a:ext uri="{FF2B5EF4-FFF2-40B4-BE49-F238E27FC236}">
                  <a16:creationId xmlns:a16="http://schemas.microsoft.com/office/drawing/2014/main" id="{E84859B4-3A21-41D8-683F-1AC3FAD67E11}"/>
                </a:ext>
              </a:extLst>
            </p:cNvPr>
            <p:cNvPicPr/>
            <p:nvPr/>
          </p:nvPicPr>
          <p:blipFill>
            <a:blip r:embed="rId8" cstate="print"/>
            <a:stretch>
              <a:fillRect/>
            </a:stretch>
          </p:blipFill>
          <p:spPr>
            <a:xfrm>
              <a:off x="3575273" y="8272850"/>
              <a:ext cx="169670" cy="88578"/>
            </a:xfrm>
            <a:prstGeom prst="rect">
              <a:avLst/>
            </a:prstGeom>
          </p:spPr>
        </p:pic>
        <p:pic>
          <p:nvPicPr>
            <p:cNvPr id="18" name="object 19">
              <a:extLst>
                <a:ext uri="{FF2B5EF4-FFF2-40B4-BE49-F238E27FC236}">
                  <a16:creationId xmlns:a16="http://schemas.microsoft.com/office/drawing/2014/main" id="{541EBC12-9F4D-73EA-1A72-BDC26AE9727A}"/>
                </a:ext>
              </a:extLst>
            </p:cNvPr>
            <p:cNvPicPr/>
            <p:nvPr/>
          </p:nvPicPr>
          <p:blipFill>
            <a:blip r:embed="rId9" cstate="print"/>
            <a:stretch>
              <a:fillRect/>
            </a:stretch>
          </p:blipFill>
          <p:spPr>
            <a:xfrm>
              <a:off x="3778338" y="8322906"/>
              <a:ext cx="244317" cy="150281"/>
            </a:xfrm>
            <a:prstGeom prst="rect">
              <a:avLst/>
            </a:prstGeom>
          </p:spPr>
        </p:pic>
        <p:sp>
          <p:nvSpPr>
            <p:cNvPr id="19" name="object 20">
              <a:extLst>
                <a:ext uri="{FF2B5EF4-FFF2-40B4-BE49-F238E27FC236}">
                  <a16:creationId xmlns:a16="http://schemas.microsoft.com/office/drawing/2014/main" id="{A1CE1FD8-BB4C-BF7B-669F-58B636470D61}"/>
                </a:ext>
              </a:extLst>
            </p:cNvPr>
            <p:cNvSpPr/>
            <p:nvPr/>
          </p:nvSpPr>
          <p:spPr>
            <a:xfrm>
              <a:off x="4456390" y="7909054"/>
              <a:ext cx="334645" cy="422275"/>
            </a:xfrm>
            <a:custGeom>
              <a:avLst/>
              <a:gdLst/>
              <a:ahLst/>
              <a:cxnLst/>
              <a:rect l="l" t="t" r="r" b="b"/>
              <a:pathLst>
                <a:path w="334645" h="422275">
                  <a:moveTo>
                    <a:pt x="100431" y="0"/>
                  </a:moveTo>
                  <a:lnTo>
                    <a:pt x="46558" y="20157"/>
                  </a:lnTo>
                  <a:lnTo>
                    <a:pt x="18359" y="54189"/>
                  </a:lnTo>
                  <a:lnTo>
                    <a:pt x="6121" y="94407"/>
                  </a:lnTo>
                  <a:lnTo>
                    <a:pt x="0" y="136309"/>
                  </a:lnTo>
                  <a:lnTo>
                    <a:pt x="204076" y="422071"/>
                  </a:lnTo>
                  <a:lnTo>
                    <a:pt x="249283" y="346268"/>
                  </a:lnTo>
                  <a:lnTo>
                    <a:pt x="283087" y="287494"/>
                  </a:lnTo>
                  <a:lnTo>
                    <a:pt x="304177" y="246786"/>
                  </a:lnTo>
                  <a:lnTo>
                    <a:pt x="326242" y="181148"/>
                  </a:lnTo>
                  <a:lnTo>
                    <a:pt x="334314" y="113347"/>
                  </a:lnTo>
                  <a:lnTo>
                    <a:pt x="327341" y="89653"/>
                  </a:lnTo>
                  <a:lnTo>
                    <a:pt x="297787" y="54638"/>
                  </a:lnTo>
                  <a:lnTo>
                    <a:pt x="250793" y="35324"/>
                  </a:lnTo>
                  <a:lnTo>
                    <a:pt x="190830" y="25831"/>
                  </a:lnTo>
                  <a:lnTo>
                    <a:pt x="172871" y="20382"/>
                  </a:lnTo>
                  <a:lnTo>
                    <a:pt x="148321" y="11301"/>
                  </a:lnTo>
                  <a:lnTo>
                    <a:pt x="122427" y="3027"/>
                  </a:lnTo>
                  <a:lnTo>
                    <a:pt x="100431" y="0"/>
                  </a:lnTo>
                  <a:close/>
                </a:path>
              </a:pathLst>
            </a:custGeom>
            <a:solidFill>
              <a:srgbClr val="FFCE00"/>
            </a:solidFill>
          </p:spPr>
          <p:txBody>
            <a:bodyPr wrap="square" lIns="0" tIns="0" rIns="0" bIns="0" rtlCol="0"/>
            <a:lstStyle/>
            <a:p>
              <a:endParaRPr/>
            </a:p>
          </p:txBody>
        </p:sp>
        <p:sp>
          <p:nvSpPr>
            <p:cNvPr id="20" name="object 21">
              <a:extLst>
                <a:ext uri="{FF2B5EF4-FFF2-40B4-BE49-F238E27FC236}">
                  <a16:creationId xmlns:a16="http://schemas.microsoft.com/office/drawing/2014/main" id="{3AC7FEE2-9D6F-5474-F4FB-475FA3BC5E2E}"/>
                </a:ext>
              </a:extLst>
            </p:cNvPr>
            <p:cNvSpPr/>
            <p:nvPr/>
          </p:nvSpPr>
          <p:spPr>
            <a:xfrm>
              <a:off x="4467631" y="7933385"/>
              <a:ext cx="323850" cy="316230"/>
            </a:xfrm>
            <a:custGeom>
              <a:avLst/>
              <a:gdLst/>
              <a:ahLst/>
              <a:cxnLst/>
              <a:rect l="l" t="t" r="r" b="b"/>
              <a:pathLst>
                <a:path w="323850" h="316229">
                  <a:moveTo>
                    <a:pt x="279146" y="249897"/>
                  </a:moveTo>
                  <a:lnTo>
                    <a:pt x="273265" y="244563"/>
                  </a:lnTo>
                  <a:lnTo>
                    <a:pt x="266725" y="239890"/>
                  </a:lnTo>
                  <a:lnTo>
                    <a:pt x="259867" y="235712"/>
                  </a:lnTo>
                  <a:lnTo>
                    <a:pt x="253022" y="231838"/>
                  </a:lnTo>
                  <a:lnTo>
                    <a:pt x="222872" y="214426"/>
                  </a:lnTo>
                  <a:lnTo>
                    <a:pt x="171183" y="188404"/>
                  </a:lnTo>
                  <a:lnTo>
                    <a:pt x="128422" y="170751"/>
                  </a:lnTo>
                  <a:lnTo>
                    <a:pt x="84975" y="155435"/>
                  </a:lnTo>
                  <a:lnTo>
                    <a:pt x="40741" y="142671"/>
                  </a:lnTo>
                  <a:lnTo>
                    <a:pt x="5410" y="135293"/>
                  </a:lnTo>
                  <a:lnTo>
                    <a:pt x="66332" y="220624"/>
                  </a:lnTo>
                  <a:lnTo>
                    <a:pt x="90182" y="230060"/>
                  </a:lnTo>
                  <a:lnTo>
                    <a:pt x="106667" y="237020"/>
                  </a:lnTo>
                  <a:lnTo>
                    <a:pt x="155194" y="259664"/>
                  </a:lnTo>
                  <a:lnTo>
                    <a:pt x="201587" y="285838"/>
                  </a:lnTo>
                  <a:lnTo>
                    <a:pt x="237350" y="311238"/>
                  </a:lnTo>
                  <a:lnTo>
                    <a:pt x="241681" y="315747"/>
                  </a:lnTo>
                  <a:lnTo>
                    <a:pt x="261721" y="281076"/>
                  </a:lnTo>
                  <a:lnTo>
                    <a:pt x="279146" y="249897"/>
                  </a:lnTo>
                  <a:close/>
                </a:path>
                <a:path w="323850" h="316229">
                  <a:moveTo>
                    <a:pt x="323786" y="107581"/>
                  </a:moveTo>
                  <a:lnTo>
                    <a:pt x="283502" y="82219"/>
                  </a:lnTo>
                  <a:lnTo>
                    <a:pt x="223456" y="52070"/>
                  </a:lnTo>
                  <a:lnTo>
                    <a:pt x="182333" y="36385"/>
                  </a:lnTo>
                  <a:lnTo>
                    <a:pt x="140258" y="23342"/>
                  </a:lnTo>
                  <a:lnTo>
                    <a:pt x="97663" y="12395"/>
                  </a:lnTo>
                  <a:lnTo>
                    <a:pt x="47396" y="2400"/>
                  </a:lnTo>
                  <a:lnTo>
                    <a:pt x="30505" y="0"/>
                  </a:lnTo>
                  <a:lnTo>
                    <a:pt x="26416" y="3784"/>
                  </a:lnTo>
                  <a:lnTo>
                    <a:pt x="3860" y="45364"/>
                  </a:lnTo>
                  <a:lnTo>
                    <a:pt x="0" y="58216"/>
                  </a:lnTo>
                  <a:lnTo>
                    <a:pt x="19189" y="60718"/>
                  </a:lnTo>
                  <a:lnTo>
                    <a:pt x="38315" y="63677"/>
                  </a:lnTo>
                  <a:lnTo>
                    <a:pt x="76263" y="71310"/>
                  </a:lnTo>
                  <a:lnTo>
                    <a:pt x="124853" y="84683"/>
                  </a:lnTo>
                  <a:lnTo>
                    <a:pt x="172262" y="101790"/>
                  </a:lnTo>
                  <a:lnTo>
                    <a:pt x="217462" y="122351"/>
                  </a:lnTo>
                  <a:lnTo>
                    <a:pt x="274574" y="152323"/>
                  </a:lnTo>
                  <a:lnTo>
                    <a:pt x="309613" y="175615"/>
                  </a:lnTo>
                  <a:lnTo>
                    <a:pt x="314629" y="158191"/>
                  </a:lnTo>
                  <a:lnTo>
                    <a:pt x="318909" y="140614"/>
                  </a:lnTo>
                  <a:lnTo>
                    <a:pt x="322084" y="123520"/>
                  </a:lnTo>
                  <a:lnTo>
                    <a:pt x="323786" y="107581"/>
                  </a:lnTo>
                  <a:close/>
                </a:path>
              </a:pathLst>
            </a:custGeom>
            <a:solidFill>
              <a:srgbClr val="FFE163"/>
            </a:solidFill>
          </p:spPr>
          <p:txBody>
            <a:bodyPr wrap="square" lIns="0" tIns="0" rIns="0" bIns="0" rtlCol="0"/>
            <a:lstStyle/>
            <a:p>
              <a:endParaRPr/>
            </a:p>
          </p:txBody>
        </p:sp>
        <p:sp>
          <p:nvSpPr>
            <p:cNvPr id="21" name="object 22">
              <a:extLst>
                <a:ext uri="{FF2B5EF4-FFF2-40B4-BE49-F238E27FC236}">
                  <a16:creationId xmlns:a16="http://schemas.microsoft.com/office/drawing/2014/main" id="{68635FA7-D75C-E7B4-E35C-F13DAAE222CD}"/>
                </a:ext>
              </a:extLst>
            </p:cNvPr>
            <p:cNvSpPr/>
            <p:nvPr/>
          </p:nvSpPr>
          <p:spPr>
            <a:xfrm>
              <a:off x="3720788" y="8242916"/>
              <a:ext cx="320675" cy="161290"/>
            </a:xfrm>
            <a:custGeom>
              <a:avLst/>
              <a:gdLst/>
              <a:ahLst/>
              <a:cxnLst/>
              <a:rect l="l" t="t" r="r" b="b"/>
              <a:pathLst>
                <a:path w="320675" h="161290">
                  <a:moveTo>
                    <a:pt x="180734" y="0"/>
                  </a:moveTo>
                  <a:lnTo>
                    <a:pt x="2807" y="14427"/>
                  </a:lnTo>
                  <a:lnTo>
                    <a:pt x="912" y="41322"/>
                  </a:lnTo>
                  <a:lnTo>
                    <a:pt x="0" y="64972"/>
                  </a:lnTo>
                  <a:lnTo>
                    <a:pt x="407" y="86563"/>
                  </a:lnTo>
                  <a:lnTo>
                    <a:pt x="2432" y="111473"/>
                  </a:lnTo>
                  <a:lnTo>
                    <a:pt x="4610" y="127541"/>
                  </a:lnTo>
                  <a:lnTo>
                    <a:pt x="8293" y="141754"/>
                  </a:lnTo>
                  <a:lnTo>
                    <a:pt x="14834" y="161099"/>
                  </a:lnTo>
                  <a:lnTo>
                    <a:pt x="21183" y="156815"/>
                  </a:lnTo>
                  <a:lnTo>
                    <a:pt x="38578" y="146670"/>
                  </a:lnTo>
                  <a:lnTo>
                    <a:pt x="64538" y="134722"/>
                  </a:lnTo>
                  <a:lnTo>
                    <a:pt x="96584" y="125031"/>
                  </a:lnTo>
                  <a:lnTo>
                    <a:pt x="117098" y="122630"/>
                  </a:lnTo>
                  <a:lnTo>
                    <a:pt x="136675" y="123407"/>
                  </a:lnTo>
                  <a:lnTo>
                    <a:pt x="154370" y="126272"/>
                  </a:lnTo>
                  <a:lnTo>
                    <a:pt x="169240" y="130136"/>
                  </a:lnTo>
                  <a:lnTo>
                    <a:pt x="169188" y="126366"/>
                  </a:lnTo>
                  <a:lnTo>
                    <a:pt x="162245" y="107951"/>
                  </a:lnTo>
                  <a:lnTo>
                    <a:pt x="161557" y="104381"/>
                  </a:lnTo>
                  <a:lnTo>
                    <a:pt x="169067" y="109051"/>
                  </a:lnTo>
                  <a:lnTo>
                    <a:pt x="173444" y="112882"/>
                  </a:lnTo>
                  <a:lnTo>
                    <a:pt x="176373" y="117920"/>
                  </a:lnTo>
                  <a:lnTo>
                    <a:pt x="179540" y="126212"/>
                  </a:lnTo>
                  <a:lnTo>
                    <a:pt x="202678" y="122013"/>
                  </a:lnTo>
                  <a:lnTo>
                    <a:pt x="224165" y="117098"/>
                  </a:lnTo>
                  <a:lnTo>
                    <a:pt x="245656" y="110604"/>
                  </a:lnTo>
                  <a:lnTo>
                    <a:pt x="261694" y="105121"/>
                  </a:lnTo>
                  <a:lnTo>
                    <a:pt x="274804" y="102792"/>
                  </a:lnTo>
                  <a:lnTo>
                    <a:pt x="291975" y="103165"/>
                  </a:lnTo>
                  <a:lnTo>
                    <a:pt x="320193" y="105791"/>
                  </a:lnTo>
                  <a:lnTo>
                    <a:pt x="314406" y="97150"/>
                  </a:lnTo>
                  <a:lnTo>
                    <a:pt x="277587" y="51018"/>
                  </a:lnTo>
                  <a:lnTo>
                    <a:pt x="232805" y="14880"/>
                  </a:lnTo>
                  <a:lnTo>
                    <a:pt x="203500" y="3158"/>
                  </a:lnTo>
                  <a:lnTo>
                    <a:pt x="180734" y="0"/>
                  </a:lnTo>
                  <a:close/>
                </a:path>
              </a:pathLst>
            </a:custGeom>
            <a:solidFill>
              <a:srgbClr val="006DB7"/>
            </a:solidFill>
          </p:spPr>
          <p:txBody>
            <a:bodyPr wrap="square" lIns="0" tIns="0" rIns="0" bIns="0" rtlCol="0"/>
            <a:lstStyle/>
            <a:p>
              <a:endParaRPr/>
            </a:p>
          </p:txBody>
        </p:sp>
        <p:sp>
          <p:nvSpPr>
            <p:cNvPr id="22" name="object 23">
              <a:extLst>
                <a:ext uri="{FF2B5EF4-FFF2-40B4-BE49-F238E27FC236}">
                  <a16:creationId xmlns:a16="http://schemas.microsoft.com/office/drawing/2014/main" id="{2958BC19-2988-3DC6-17A3-9F102CBEE38A}"/>
                </a:ext>
              </a:extLst>
            </p:cNvPr>
            <p:cNvSpPr/>
            <p:nvPr/>
          </p:nvSpPr>
          <p:spPr>
            <a:xfrm>
              <a:off x="3593270" y="7490490"/>
              <a:ext cx="423545" cy="744220"/>
            </a:xfrm>
            <a:custGeom>
              <a:avLst/>
              <a:gdLst/>
              <a:ahLst/>
              <a:cxnLst/>
              <a:rect l="l" t="t" r="r" b="b"/>
              <a:pathLst>
                <a:path w="423545" h="744220">
                  <a:moveTo>
                    <a:pt x="269742" y="0"/>
                  </a:moveTo>
                  <a:lnTo>
                    <a:pt x="219355" y="583"/>
                  </a:lnTo>
                  <a:lnTo>
                    <a:pt x="172838" y="7357"/>
                  </a:lnTo>
                  <a:lnTo>
                    <a:pt x="132130" y="19163"/>
                  </a:lnTo>
                  <a:lnTo>
                    <a:pt x="94386" y="36678"/>
                  </a:lnTo>
                  <a:lnTo>
                    <a:pt x="59353" y="58645"/>
                  </a:lnTo>
                  <a:lnTo>
                    <a:pt x="20637" y="99681"/>
                  </a:lnTo>
                  <a:lnTo>
                    <a:pt x="22864" y="125225"/>
                  </a:lnTo>
                  <a:lnTo>
                    <a:pt x="43577" y="215804"/>
                  </a:lnTo>
                  <a:lnTo>
                    <a:pt x="51612" y="266902"/>
                  </a:lnTo>
                  <a:lnTo>
                    <a:pt x="55736" y="321677"/>
                  </a:lnTo>
                  <a:lnTo>
                    <a:pt x="58315" y="381486"/>
                  </a:lnTo>
                  <a:lnTo>
                    <a:pt x="58574" y="438196"/>
                  </a:lnTo>
                  <a:lnTo>
                    <a:pt x="55740" y="483678"/>
                  </a:lnTo>
                  <a:lnTo>
                    <a:pt x="43872" y="556519"/>
                  </a:lnTo>
                  <a:lnTo>
                    <a:pt x="25793" y="622806"/>
                  </a:lnTo>
                  <a:lnTo>
                    <a:pt x="522" y="675013"/>
                  </a:lnTo>
                  <a:lnTo>
                    <a:pt x="0" y="679817"/>
                  </a:lnTo>
                  <a:lnTo>
                    <a:pt x="3376" y="682178"/>
                  </a:lnTo>
                  <a:lnTo>
                    <a:pt x="17907" y="693115"/>
                  </a:lnTo>
                  <a:lnTo>
                    <a:pt x="29463" y="700734"/>
                  </a:lnTo>
                  <a:lnTo>
                    <a:pt x="42892" y="688233"/>
                  </a:lnTo>
                  <a:lnTo>
                    <a:pt x="58207" y="667791"/>
                  </a:lnTo>
                  <a:lnTo>
                    <a:pt x="73355" y="643771"/>
                  </a:lnTo>
                  <a:lnTo>
                    <a:pt x="86283" y="620533"/>
                  </a:lnTo>
                  <a:lnTo>
                    <a:pt x="84205" y="660890"/>
                  </a:lnTo>
                  <a:lnTo>
                    <a:pt x="76595" y="691936"/>
                  </a:lnTo>
                  <a:lnTo>
                    <a:pt x="69072" y="712166"/>
                  </a:lnTo>
                  <a:lnTo>
                    <a:pt x="67259" y="720076"/>
                  </a:lnTo>
                  <a:lnTo>
                    <a:pt x="91379" y="729635"/>
                  </a:lnTo>
                  <a:lnTo>
                    <a:pt x="112868" y="737144"/>
                  </a:lnTo>
                  <a:lnTo>
                    <a:pt x="134188" y="743812"/>
                  </a:lnTo>
                  <a:lnTo>
                    <a:pt x="234911" y="489190"/>
                  </a:lnTo>
                  <a:lnTo>
                    <a:pt x="346836" y="496073"/>
                  </a:lnTo>
                  <a:lnTo>
                    <a:pt x="357804" y="460874"/>
                  </a:lnTo>
                  <a:lnTo>
                    <a:pt x="364901" y="439033"/>
                  </a:lnTo>
                  <a:lnTo>
                    <a:pt x="371223" y="421451"/>
                  </a:lnTo>
                  <a:lnTo>
                    <a:pt x="379869" y="399032"/>
                  </a:lnTo>
                  <a:lnTo>
                    <a:pt x="392741" y="330452"/>
                  </a:lnTo>
                  <a:lnTo>
                    <a:pt x="406968" y="215806"/>
                  </a:lnTo>
                  <a:lnTo>
                    <a:pt x="418485" y="108128"/>
                  </a:lnTo>
                  <a:lnTo>
                    <a:pt x="423227" y="60450"/>
                  </a:lnTo>
                  <a:lnTo>
                    <a:pt x="404223" y="37544"/>
                  </a:lnTo>
                  <a:lnTo>
                    <a:pt x="387349" y="24317"/>
                  </a:lnTo>
                  <a:lnTo>
                    <a:pt x="363123" y="15736"/>
                  </a:lnTo>
                  <a:lnTo>
                    <a:pt x="322059" y="6767"/>
                  </a:lnTo>
                  <a:lnTo>
                    <a:pt x="269742" y="0"/>
                  </a:lnTo>
                  <a:close/>
                </a:path>
              </a:pathLst>
            </a:custGeom>
            <a:solidFill>
              <a:srgbClr val="F6EB98"/>
            </a:solidFill>
          </p:spPr>
          <p:txBody>
            <a:bodyPr wrap="square" lIns="0" tIns="0" rIns="0" bIns="0" rtlCol="0"/>
            <a:lstStyle/>
            <a:p>
              <a:endParaRPr/>
            </a:p>
          </p:txBody>
        </p:sp>
        <p:pic>
          <p:nvPicPr>
            <p:cNvPr id="23" name="object 24">
              <a:extLst>
                <a:ext uri="{FF2B5EF4-FFF2-40B4-BE49-F238E27FC236}">
                  <a16:creationId xmlns:a16="http://schemas.microsoft.com/office/drawing/2014/main" id="{A74B8E42-D8BC-BEF0-7D68-4F1A18F003F7}"/>
                </a:ext>
              </a:extLst>
            </p:cNvPr>
            <p:cNvPicPr/>
            <p:nvPr/>
          </p:nvPicPr>
          <p:blipFill>
            <a:blip r:embed="rId10" cstate="print"/>
            <a:stretch>
              <a:fillRect/>
            </a:stretch>
          </p:blipFill>
          <p:spPr>
            <a:xfrm>
              <a:off x="3045853" y="7882344"/>
              <a:ext cx="460606" cy="383790"/>
            </a:xfrm>
            <a:prstGeom prst="rect">
              <a:avLst/>
            </a:prstGeom>
          </p:spPr>
        </p:pic>
        <p:pic>
          <p:nvPicPr>
            <p:cNvPr id="24" name="object 25">
              <a:extLst>
                <a:ext uri="{FF2B5EF4-FFF2-40B4-BE49-F238E27FC236}">
                  <a16:creationId xmlns:a16="http://schemas.microsoft.com/office/drawing/2014/main" id="{6107EFAD-E464-2858-4C7C-3EDD9BB5F42B}"/>
                </a:ext>
              </a:extLst>
            </p:cNvPr>
            <p:cNvPicPr/>
            <p:nvPr/>
          </p:nvPicPr>
          <p:blipFill>
            <a:blip r:embed="rId11" cstate="print"/>
            <a:stretch>
              <a:fillRect/>
            </a:stretch>
          </p:blipFill>
          <p:spPr>
            <a:xfrm>
              <a:off x="3675380" y="7583424"/>
              <a:ext cx="426008" cy="336104"/>
            </a:xfrm>
            <a:prstGeom prst="rect">
              <a:avLst/>
            </a:prstGeom>
          </p:spPr>
        </p:pic>
        <p:sp>
          <p:nvSpPr>
            <p:cNvPr id="25" name="object 26">
              <a:extLst>
                <a:ext uri="{FF2B5EF4-FFF2-40B4-BE49-F238E27FC236}">
                  <a16:creationId xmlns:a16="http://schemas.microsoft.com/office/drawing/2014/main" id="{35B5AC84-371A-1D6E-96D4-8C88F1670A04}"/>
                </a:ext>
              </a:extLst>
            </p:cNvPr>
            <p:cNvSpPr/>
            <p:nvPr/>
          </p:nvSpPr>
          <p:spPr>
            <a:xfrm>
              <a:off x="3190862" y="7922856"/>
              <a:ext cx="264160" cy="116205"/>
            </a:xfrm>
            <a:custGeom>
              <a:avLst/>
              <a:gdLst/>
              <a:ahLst/>
              <a:cxnLst/>
              <a:rect l="l" t="t" r="r" b="b"/>
              <a:pathLst>
                <a:path w="264160" h="116204">
                  <a:moveTo>
                    <a:pt x="85077" y="76225"/>
                  </a:moveTo>
                  <a:lnTo>
                    <a:pt x="81788" y="73774"/>
                  </a:lnTo>
                  <a:lnTo>
                    <a:pt x="72136" y="71437"/>
                  </a:lnTo>
                  <a:lnTo>
                    <a:pt x="57797" y="71348"/>
                  </a:lnTo>
                  <a:lnTo>
                    <a:pt x="40449" y="75628"/>
                  </a:lnTo>
                  <a:lnTo>
                    <a:pt x="19913" y="87388"/>
                  </a:lnTo>
                  <a:lnTo>
                    <a:pt x="7289" y="100545"/>
                  </a:lnTo>
                  <a:lnTo>
                    <a:pt x="1143" y="111353"/>
                  </a:lnTo>
                  <a:lnTo>
                    <a:pt x="0" y="116090"/>
                  </a:lnTo>
                  <a:lnTo>
                    <a:pt x="4025" y="113030"/>
                  </a:lnTo>
                  <a:lnTo>
                    <a:pt x="13398" y="105003"/>
                  </a:lnTo>
                  <a:lnTo>
                    <a:pt x="26784" y="95084"/>
                  </a:lnTo>
                  <a:lnTo>
                    <a:pt x="42837" y="86334"/>
                  </a:lnTo>
                  <a:lnTo>
                    <a:pt x="57048" y="81851"/>
                  </a:lnTo>
                  <a:lnTo>
                    <a:pt x="70573" y="79286"/>
                  </a:lnTo>
                  <a:lnTo>
                    <a:pt x="80797" y="77724"/>
                  </a:lnTo>
                  <a:lnTo>
                    <a:pt x="85077" y="76225"/>
                  </a:lnTo>
                  <a:close/>
                </a:path>
                <a:path w="264160" h="116204">
                  <a:moveTo>
                    <a:pt x="264160" y="7797"/>
                  </a:moveTo>
                  <a:lnTo>
                    <a:pt x="261696" y="5245"/>
                  </a:lnTo>
                  <a:lnTo>
                    <a:pt x="253530" y="1485"/>
                  </a:lnTo>
                  <a:lnTo>
                    <a:pt x="239826" y="0"/>
                  </a:lnTo>
                  <a:lnTo>
                    <a:pt x="220726" y="4229"/>
                  </a:lnTo>
                  <a:lnTo>
                    <a:pt x="207010" y="11645"/>
                  </a:lnTo>
                  <a:lnTo>
                    <a:pt x="197637" y="20193"/>
                  </a:lnTo>
                  <a:lnTo>
                    <a:pt x="192519" y="27457"/>
                  </a:lnTo>
                  <a:lnTo>
                    <a:pt x="191579" y="31000"/>
                  </a:lnTo>
                  <a:lnTo>
                    <a:pt x="195326" y="29464"/>
                  </a:lnTo>
                  <a:lnTo>
                    <a:pt x="203352" y="24536"/>
                  </a:lnTo>
                  <a:lnTo>
                    <a:pt x="214122" y="18364"/>
                  </a:lnTo>
                  <a:lnTo>
                    <a:pt x="226085" y="13144"/>
                  </a:lnTo>
                  <a:lnTo>
                    <a:pt x="239344" y="10007"/>
                  </a:lnTo>
                  <a:lnTo>
                    <a:pt x="251472" y="8699"/>
                  </a:lnTo>
                  <a:lnTo>
                    <a:pt x="260438" y="8267"/>
                  </a:lnTo>
                  <a:lnTo>
                    <a:pt x="264160" y="7797"/>
                  </a:lnTo>
                  <a:close/>
                </a:path>
              </a:pathLst>
            </a:custGeom>
            <a:solidFill>
              <a:srgbClr val="000000"/>
            </a:solidFill>
          </p:spPr>
          <p:txBody>
            <a:bodyPr wrap="square" lIns="0" tIns="0" rIns="0" bIns="0" rtlCol="0"/>
            <a:lstStyle/>
            <a:p>
              <a:endParaRPr/>
            </a:p>
          </p:txBody>
        </p:sp>
        <p:sp>
          <p:nvSpPr>
            <p:cNvPr id="26" name="object 27">
              <a:extLst>
                <a:ext uri="{FF2B5EF4-FFF2-40B4-BE49-F238E27FC236}">
                  <a16:creationId xmlns:a16="http://schemas.microsoft.com/office/drawing/2014/main" id="{AFEBD4CB-DB04-1D54-15BA-526E08BF264E}"/>
                </a:ext>
              </a:extLst>
            </p:cNvPr>
            <p:cNvSpPr/>
            <p:nvPr/>
          </p:nvSpPr>
          <p:spPr>
            <a:xfrm>
              <a:off x="3209963" y="7935734"/>
              <a:ext cx="259079" cy="156210"/>
            </a:xfrm>
            <a:custGeom>
              <a:avLst/>
              <a:gdLst/>
              <a:ahLst/>
              <a:cxnLst/>
              <a:rect l="l" t="t" r="r" b="b"/>
              <a:pathLst>
                <a:path w="259079" h="156209">
                  <a:moveTo>
                    <a:pt x="113804" y="118732"/>
                  </a:moveTo>
                  <a:lnTo>
                    <a:pt x="112268" y="102616"/>
                  </a:lnTo>
                  <a:lnTo>
                    <a:pt x="103466" y="88760"/>
                  </a:lnTo>
                  <a:lnTo>
                    <a:pt x="87998" y="78498"/>
                  </a:lnTo>
                  <a:lnTo>
                    <a:pt x="65849" y="73228"/>
                  </a:lnTo>
                  <a:lnTo>
                    <a:pt x="42506" y="74256"/>
                  </a:lnTo>
                  <a:lnTo>
                    <a:pt x="21666" y="80645"/>
                  </a:lnTo>
                  <a:lnTo>
                    <a:pt x="6997" y="91465"/>
                  </a:lnTo>
                  <a:lnTo>
                    <a:pt x="0" y="106222"/>
                  </a:lnTo>
                  <a:lnTo>
                    <a:pt x="38" y="122631"/>
                  </a:lnTo>
                  <a:lnTo>
                    <a:pt x="7061" y="137769"/>
                  </a:lnTo>
                  <a:lnTo>
                    <a:pt x="21043" y="148691"/>
                  </a:lnTo>
                  <a:lnTo>
                    <a:pt x="41300" y="154571"/>
                  </a:lnTo>
                  <a:lnTo>
                    <a:pt x="66065" y="155994"/>
                  </a:lnTo>
                  <a:lnTo>
                    <a:pt x="89916" y="150520"/>
                  </a:lnTo>
                  <a:lnTo>
                    <a:pt x="107429" y="135737"/>
                  </a:lnTo>
                  <a:lnTo>
                    <a:pt x="113804" y="118732"/>
                  </a:lnTo>
                  <a:close/>
                </a:path>
                <a:path w="259079" h="156209">
                  <a:moveTo>
                    <a:pt x="258724" y="51993"/>
                  </a:moveTo>
                  <a:lnTo>
                    <a:pt x="257657" y="32562"/>
                  </a:lnTo>
                  <a:lnTo>
                    <a:pt x="252196" y="16116"/>
                  </a:lnTo>
                  <a:lnTo>
                    <a:pt x="241134" y="4775"/>
                  </a:lnTo>
                  <a:lnTo>
                    <a:pt x="226123" y="0"/>
                  </a:lnTo>
                  <a:lnTo>
                    <a:pt x="210527" y="1841"/>
                  </a:lnTo>
                  <a:lnTo>
                    <a:pt x="197739" y="10350"/>
                  </a:lnTo>
                  <a:lnTo>
                    <a:pt x="188722" y="24587"/>
                  </a:lnTo>
                  <a:lnTo>
                    <a:pt x="182308" y="43776"/>
                  </a:lnTo>
                  <a:lnTo>
                    <a:pt x="181559" y="64935"/>
                  </a:lnTo>
                  <a:lnTo>
                    <a:pt x="189522" y="85077"/>
                  </a:lnTo>
                  <a:lnTo>
                    <a:pt x="202184" y="96342"/>
                  </a:lnTo>
                  <a:lnTo>
                    <a:pt x="217373" y="100342"/>
                  </a:lnTo>
                  <a:lnTo>
                    <a:pt x="232841" y="97205"/>
                  </a:lnTo>
                  <a:lnTo>
                    <a:pt x="246380" y="87033"/>
                  </a:lnTo>
                  <a:lnTo>
                    <a:pt x="255079" y="71208"/>
                  </a:lnTo>
                  <a:lnTo>
                    <a:pt x="258724" y="51993"/>
                  </a:lnTo>
                  <a:close/>
                </a:path>
              </a:pathLst>
            </a:custGeom>
            <a:solidFill>
              <a:srgbClr val="F5F5F5"/>
            </a:solidFill>
          </p:spPr>
          <p:txBody>
            <a:bodyPr wrap="square" lIns="0" tIns="0" rIns="0" bIns="0" rtlCol="0"/>
            <a:lstStyle/>
            <a:p>
              <a:endParaRPr/>
            </a:p>
          </p:txBody>
        </p:sp>
        <p:sp>
          <p:nvSpPr>
            <p:cNvPr id="27" name="object 28">
              <a:extLst>
                <a:ext uri="{FF2B5EF4-FFF2-40B4-BE49-F238E27FC236}">
                  <a16:creationId xmlns:a16="http://schemas.microsoft.com/office/drawing/2014/main" id="{59AD725B-80CE-22B1-8E81-CBA348D846ED}"/>
                </a:ext>
              </a:extLst>
            </p:cNvPr>
            <p:cNvSpPr/>
            <p:nvPr/>
          </p:nvSpPr>
          <p:spPr>
            <a:xfrm>
              <a:off x="3272910" y="8033559"/>
              <a:ext cx="48895" cy="51435"/>
            </a:xfrm>
            <a:custGeom>
              <a:avLst/>
              <a:gdLst/>
              <a:ahLst/>
              <a:cxnLst/>
              <a:rect l="l" t="t" r="r" b="b"/>
              <a:pathLst>
                <a:path w="48895" h="51434">
                  <a:moveTo>
                    <a:pt x="22079" y="0"/>
                  </a:moveTo>
                  <a:lnTo>
                    <a:pt x="12837" y="2520"/>
                  </a:lnTo>
                  <a:lnTo>
                    <a:pt x="5378" y="8657"/>
                  </a:lnTo>
                  <a:lnTo>
                    <a:pt x="991" y="17116"/>
                  </a:lnTo>
                  <a:lnTo>
                    <a:pt x="0" y="26798"/>
                  </a:lnTo>
                  <a:lnTo>
                    <a:pt x="2728" y="36607"/>
                  </a:lnTo>
                  <a:lnTo>
                    <a:pt x="8821" y="44666"/>
                  </a:lnTo>
                  <a:lnTo>
                    <a:pt x="17021" y="49577"/>
                  </a:lnTo>
                  <a:lnTo>
                    <a:pt x="26270" y="50959"/>
                  </a:lnTo>
                  <a:lnTo>
                    <a:pt x="35506" y="48431"/>
                  </a:lnTo>
                  <a:lnTo>
                    <a:pt x="42967" y="42303"/>
                  </a:lnTo>
                  <a:lnTo>
                    <a:pt x="47359" y="33851"/>
                  </a:lnTo>
                  <a:lnTo>
                    <a:pt x="48354" y="24171"/>
                  </a:lnTo>
                  <a:lnTo>
                    <a:pt x="45628" y="14357"/>
                  </a:lnTo>
                  <a:lnTo>
                    <a:pt x="39529" y="6298"/>
                  </a:lnTo>
                  <a:lnTo>
                    <a:pt x="31328" y="1385"/>
                  </a:lnTo>
                  <a:lnTo>
                    <a:pt x="22079" y="0"/>
                  </a:lnTo>
                  <a:close/>
                </a:path>
              </a:pathLst>
            </a:custGeom>
            <a:solidFill>
              <a:srgbClr val="000000"/>
            </a:solidFill>
          </p:spPr>
          <p:txBody>
            <a:bodyPr wrap="square" lIns="0" tIns="0" rIns="0" bIns="0" rtlCol="0"/>
            <a:lstStyle/>
            <a:p>
              <a:endParaRPr/>
            </a:p>
          </p:txBody>
        </p:sp>
        <p:sp>
          <p:nvSpPr>
            <p:cNvPr id="28" name="object 29">
              <a:extLst>
                <a:ext uri="{FF2B5EF4-FFF2-40B4-BE49-F238E27FC236}">
                  <a16:creationId xmlns:a16="http://schemas.microsoft.com/office/drawing/2014/main" id="{D79FFB4E-D9E3-DB3D-05C0-814D9916BC3E}"/>
                </a:ext>
              </a:extLst>
            </p:cNvPr>
            <p:cNvSpPr/>
            <p:nvPr/>
          </p:nvSpPr>
          <p:spPr>
            <a:xfrm>
              <a:off x="3288388" y="8035539"/>
              <a:ext cx="20955" cy="12700"/>
            </a:xfrm>
            <a:custGeom>
              <a:avLst/>
              <a:gdLst/>
              <a:ahLst/>
              <a:cxnLst/>
              <a:rect l="l" t="t" r="r" b="b"/>
              <a:pathLst>
                <a:path w="20954" h="12700">
                  <a:moveTo>
                    <a:pt x="9385" y="0"/>
                  </a:moveTo>
                  <a:lnTo>
                    <a:pt x="4063" y="25"/>
                  </a:lnTo>
                  <a:lnTo>
                    <a:pt x="0" y="4381"/>
                  </a:lnTo>
                  <a:lnTo>
                    <a:pt x="2031" y="7861"/>
                  </a:lnTo>
                  <a:lnTo>
                    <a:pt x="6565" y="9994"/>
                  </a:lnTo>
                  <a:lnTo>
                    <a:pt x="11087" y="12128"/>
                  </a:lnTo>
                  <a:lnTo>
                    <a:pt x="16408" y="12090"/>
                  </a:lnTo>
                  <a:lnTo>
                    <a:pt x="20472" y="7734"/>
                  </a:lnTo>
                  <a:lnTo>
                    <a:pt x="18440" y="4254"/>
                  </a:lnTo>
                  <a:lnTo>
                    <a:pt x="9385" y="0"/>
                  </a:lnTo>
                  <a:close/>
                </a:path>
              </a:pathLst>
            </a:custGeom>
            <a:solidFill>
              <a:srgbClr val="F5F5F5"/>
            </a:solidFill>
          </p:spPr>
          <p:txBody>
            <a:bodyPr wrap="square" lIns="0" tIns="0" rIns="0" bIns="0" rtlCol="0"/>
            <a:lstStyle/>
            <a:p>
              <a:endParaRPr/>
            </a:p>
          </p:txBody>
        </p:sp>
        <p:sp>
          <p:nvSpPr>
            <p:cNvPr id="29" name="object 30">
              <a:extLst>
                <a:ext uri="{FF2B5EF4-FFF2-40B4-BE49-F238E27FC236}">
                  <a16:creationId xmlns:a16="http://schemas.microsoft.com/office/drawing/2014/main" id="{FEED0F8D-84CF-B094-BDD7-12B1735BE3A9}"/>
                </a:ext>
              </a:extLst>
            </p:cNvPr>
            <p:cNvSpPr/>
            <p:nvPr/>
          </p:nvSpPr>
          <p:spPr>
            <a:xfrm>
              <a:off x="3399597" y="7984039"/>
              <a:ext cx="45085" cy="51435"/>
            </a:xfrm>
            <a:custGeom>
              <a:avLst/>
              <a:gdLst/>
              <a:ahLst/>
              <a:cxnLst/>
              <a:rect l="l" t="t" r="r" b="b"/>
              <a:pathLst>
                <a:path w="45085" h="51434">
                  <a:moveTo>
                    <a:pt x="23832" y="0"/>
                  </a:moveTo>
                  <a:lnTo>
                    <a:pt x="15010" y="1360"/>
                  </a:lnTo>
                  <a:lnTo>
                    <a:pt x="7352" y="6525"/>
                  </a:lnTo>
                  <a:lnTo>
                    <a:pt x="2201" y="14367"/>
                  </a:lnTo>
                  <a:lnTo>
                    <a:pt x="0" y="23840"/>
                  </a:lnTo>
                  <a:lnTo>
                    <a:pt x="1193" y="33898"/>
                  </a:lnTo>
                  <a:lnTo>
                    <a:pt x="5714" y="42638"/>
                  </a:lnTo>
                  <a:lnTo>
                    <a:pt x="12586" y="48519"/>
                  </a:lnTo>
                  <a:lnTo>
                    <a:pt x="20890" y="51032"/>
                  </a:lnTo>
                  <a:lnTo>
                    <a:pt x="29704" y="49671"/>
                  </a:lnTo>
                  <a:lnTo>
                    <a:pt x="37371" y="44507"/>
                  </a:lnTo>
                  <a:lnTo>
                    <a:pt x="42530" y="36665"/>
                  </a:lnTo>
                  <a:lnTo>
                    <a:pt x="44733" y="27192"/>
                  </a:lnTo>
                  <a:lnTo>
                    <a:pt x="43535" y="17134"/>
                  </a:lnTo>
                  <a:lnTo>
                    <a:pt x="39013" y="8393"/>
                  </a:lnTo>
                  <a:lnTo>
                    <a:pt x="32139" y="2513"/>
                  </a:lnTo>
                  <a:lnTo>
                    <a:pt x="23832" y="0"/>
                  </a:lnTo>
                  <a:close/>
                </a:path>
              </a:pathLst>
            </a:custGeom>
            <a:solidFill>
              <a:srgbClr val="000000"/>
            </a:solidFill>
          </p:spPr>
          <p:txBody>
            <a:bodyPr wrap="square" lIns="0" tIns="0" rIns="0" bIns="0" rtlCol="0"/>
            <a:lstStyle/>
            <a:p>
              <a:endParaRPr/>
            </a:p>
          </p:txBody>
        </p:sp>
        <p:sp>
          <p:nvSpPr>
            <p:cNvPr id="30" name="object 31">
              <a:extLst>
                <a:ext uri="{FF2B5EF4-FFF2-40B4-BE49-F238E27FC236}">
                  <a16:creationId xmlns:a16="http://schemas.microsoft.com/office/drawing/2014/main" id="{44D9A12C-2AF2-68E7-CBDA-51599BE20DB7}"/>
                </a:ext>
              </a:extLst>
            </p:cNvPr>
            <p:cNvSpPr/>
            <p:nvPr/>
          </p:nvSpPr>
          <p:spPr>
            <a:xfrm>
              <a:off x="3416531" y="7985718"/>
              <a:ext cx="18415" cy="13970"/>
            </a:xfrm>
            <a:custGeom>
              <a:avLst/>
              <a:gdLst/>
              <a:ahLst/>
              <a:cxnLst/>
              <a:rect l="l" t="t" r="r" b="b"/>
              <a:pathLst>
                <a:path w="18414" h="13970">
                  <a:moveTo>
                    <a:pt x="4292" y="0"/>
                  </a:moveTo>
                  <a:lnTo>
                    <a:pt x="0" y="3810"/>
                  </a:lnTo>
                  <a:lnTo>
                    <a:pt x="1397" y="7518"/>
                  </a:lnTo>
                  <a:lnTo>
                    <a:pt x="5270" y="10185"/>
                  </a:lnTo>
                  <a:lnTo>
                    <a:pt x="9144" y="12852"/>
                  </a:lnTo>
                  <a:lnTo>
                    <a:pt x="14033" y="13474"/>
                  </a:lnTo>
                  <a:lnTo>
                    <a:pt x="18338" y="9664"/>
                  </a:lnTo>
                  <a:lnTo>
                    <a:pt x="16941" y="5969"/>
                  </a:lnTo>
                  <a:lnTo>
                    <a:pt x="9194" y="622"/>
                  </a:lnTo>
                  <a:lnTo>
                    <a:pt x="4292" y="0"/>
                  </a:lnTo>
                  <a:close/>
                </a:path>
              </a:pathLst>
            </a:custGeom>
            <a:solidFill>
              <a:srgbClr val="F5F5F5"/>
            </a:solidFill>
          </p:spPr>
          <p:txBody>
            <a:bodyPr wrap="square" lIns="0" tIns="0" rIns="0" bIns="0" rtlCol="0"/>
            <a:lstStyle/>
            <a:p>
              <a:endParaRPr/>
            </a:p>
          </p:txBody>
        </p:sp>
        <p:sp>
          <p:nvSpPr>
            <p:cNvPr id="31" name="object 32">
              <a:extLst>
                <a:ext uri="{FF2B5EF4-FFF2-40B4-BE49-F238E27FC236}">
                  <a16:creationId xmlns:a16="http://schemas.microsoft.com/office/drawing/2014/main" id="{4AFF649A-7830-A022-8AAE-2B3CF59C0DB6}"/>
                </a:ext>
              </a:extLst>
            </p:cNvPr>
            <p:cNvSpPr/>
            <p:nvPr/>
          </p:nvSpPr>
          <p:spPr>
            <a:xfrm>
              <a:off x="3266061" y="8081151"/>
              <a:ext cx="182880" cy="88900"/>
            </a:xfrm>
            <a:custGeom>
              <a:avLst/>
              <a:gdLst/>
              <a:ahLst/>
              <a:cxnLst/>
              <a:rect l="l" t="t" r="r" b="b"/>
              <a:pathLst>
                <a:path w="182879" h="88900">
                  <a:moveTo>
                    <a:pt x="182359" y="0"/>
                  </a:moveTo>
                  <a:lnTo>
                    <a:pt x="175707" y="3328"/>
                  </a:lnTo>
                  <a:lnTo>
                    <a:pt x="158445" y="13023"/>
                  </a:lnTo>
                  <a:lnTo>
                    <a:pt x="131610" y="25367"/>
                  </a:lnTo>
                  <a:lnTo>
                    <a:pt x="78841" y="40362"/>
                  </a:lnTo>
                  <a:lnTo>
                    <a:pt x="30911" y="46418"/>
                  </a:lnTo>
                  <a:lnTo>
                    <a:pt x="8959" y="47105"/>
                  </a:lnTo>
                  <a:lnTo>
                    <a:pt x="2911" y="47388"/>
                  </a:lnTo>
                  <a:lnTo>
                    <a:pt x="647" y="48145"/>
                  </a:lnTo>
                  <a:lnTo>
                    <a:pt x="0" y="51142"/>
                  </a:lnTo>
                  <a:lnTo>
                    <a:pt x="7251" y="51701"/>
                  </a:lnTo>
                  <a:lnTo>
                    <a:pt x="21856" y="52666"/>
                  </a:lnTo>
                  <a:lnTo>
                    <a:pt x="32384" y="53162"/>
                  </a:lnTo>
                  <a:lnTo>
                    <a:pt x="41363" y="63957"/>
                  </a:lnTo>
                  <a:lnTo>
                    <a:pt x="78434" y="87136"/>
                  </a:lnTo>
                  <a:lnTo>
                    <a:pt x="88557" y="88277"/>
                  </a:lnTo>
                  <a:lnTo>
                    <a:pt x="100310" y="85528"/>
                  </a:lnTo>
                  <a:lnTo>
                    <a:pt x="133447" y="52538"/>
                  </a:lnTo>
                  <a:lnTo>
                    <a:pt x="142227" y="30594"/>
                  </a:lnTo>
                  <a:lnTo>
                    <a:pt x="152361" y="24218"/>
                  </a:lnTo>
                  <a:lnTo>
                    <a:pt x="158788" y="20066"/>
                  </a:lnTo>
                  <a:lnTo>
                    <a:pt x="166251" y="14805"/>
                  </a:lnTo>
                  <a:lnTo>
                    <a:pt x="174264" y="8509"/>
                  </a:lnTo>
                  <a:lnTo>
                    <a:pt x="180431" y="2974"/>
                  </a:lnTo>
                  <a:lnTo>
                    <a:pt x="182359" y="0"/>
                  </a:lnTo>
                  <a:close/>
                </a:path>
              </a:pathLst>
            </a:custGeom>
            <a:solidFill>
              <a:srgbClr val="895B3C"/>
            </a:solidFill>
          </p:spPr>
          <p:txBody>
            <a:bodyPr wrap="square" lIns="0" tIns="0" rIns="0" bIns="0" rtlCol="0"/>
            <a:lstStyle/>
            <a:p>
              <a:endParaRPr/>
            </a:p>
          </p:txBody>
        </p:sp>
        <p:sp>
          <p:nvSpPr>
            <p:cNvPr id="32" name="object 33">
              <a:extLst>
                <a:ext uri="{FF2B5EF4-FFF2-40B4-BE49-F238E27FC236}">
                  <a16:creationId xmlns:a16="http://schemas.microsoft.com/office/drawing/2014/main" id="{1E9AF7D5-8F9D-17EA-E3D1-CE41DF8CE0BD}"/>
                </a:ext>
              </a:extLst>
            </p:cNvPr>
            <p:cNvSpPr/>
            <p:nvPr/>
          </p:nvSpPr>
          <p:spPr>
            <a:xfrm>
              <a:off x="3308981" y="8114710"/>
              <a:ext cx="89535" cy="46990"/>
            </a:xfrm>
            <a:custGeom>
              <a:avLst/>
              <a:gdLst/>
              <a:ahLst/>
              <a:cxnLst/>
              <a:rect l="l" t="t" r="r" b="b"/>
              <a:pathLst>
                <a:path w="89535" h="46990">
                  <a:moveTo>
                    <a:pt x="89319" y="0"/>
                  </a:moveTo>
                  <a:lnTo>
                    <a:pt x="51155" y="12090"/>
                  </a:lnTo>
                  <a:lnTo>
                    <a:pt x="0" y="19608"/>
                  </a:lnTo>
                  <a:lnTo>
                    <a:pt x="3928" y="24332"/>
                  </a:lnTo>
                  <a:lnTo>
                    <a:pt x="14489" y="34470"/>
                  </a:lnTo>
                  <a:lnTo>
                    <a:pt x="29848" y="43976"/>
                  </a:lnTo>
                  <a:lnTo>
                    <a:pt x="48171" y="46799"/>
                  </a:lnTo>
                  <a:lnTo>
                    <a:pt x="64151" y="44046"/>
                  </a:lnTo>
                  <a:lnTo>
                    <a:pt x="73764" y="38253"/>
                  </a:lnTo>
                  <a:lnTo>
                    <a:pt x="80868" y="25034"/>
                  </a:lnTo>
                  <a:lnTo>
                    <a:pt x="89319" y="0"/>
                  </a:lnTo>
                  <a:close/>
                </a:path>
              </a:pathLst>
            </a:custGeom>
            <a:solidFill>
              <a:srgbClr val="823D43"/>
            </a:solidFill>
          </p:spPr>
          <p:txBody>
            <a:bodyPr wrap="square" lIns="0" tIns="0" rIns="0" bIns="0" rtlCol="0"/>
            <a:lstStyle/>
            <a:p>
              <a:endParaRPr/>
            </a:p>
          </p:txBody>
        </p:sp>
        <p:sp>
          <p:nvSpPr>
            <p:cNvPr id="33" name="object 34">
              <a:extLst>
                <a:ext uri="{FF2B5EF4-FFF2-40B4-BE49-F238E27FC236}">
                  <a16:creationId xmlns:a16="http://schemas.microsoft.com/office/drawing/2014/main" id="{794D37C6-22C7-73E2-8595-CA28C44AB2BE}"/>
                </a:ext>
              </a:extLst>
            </p:cNvPr>
            <p:cNvSpPr/>
            <p:nvPr/>
          </p:nvSpPr>
          <p:spPr>
            <a:xfrm>
              <a:off x="3308981" y="8114710"/>
              <a:ext cx="89535" cy="35560"/>
            </a:xfrm>
            <a:custGeom>
              <a:avLst/>
              <a:gdLst/>
              <a:ahLst/>
              <a:cxnLst/>
              <a:rect l="l" t="t" r="r" b="b"/>
              <a:pathLst>
                <a:path w="89535" h="35559">
                  <a:moveTo>
                    <a:pt x="89319" y="0"/>
                  </a:moveTo>
                  <a:lnTo>
                    <a:pt x="47853" y="12382"/>
                  </a:lnTo>
                  <a:lnTo>
                    <a:pt x="0" y="19608"/>
                  </a:lnTo>
                  <a:lnTo>
                    <a:pt x="4114" y="25069"/>
                  </a:lnTo>
                  <a:lnTo>
                    <a:pt x="9893" y="30835"/>
                  </a:lnTo>
                  <a:lnTo>
                    <a:pt x="15087" y="35064"/>
                  </a:lnTo>
                  <a:lnTo>
                    <a:pt x="17314" y="34809"/>
                  </a:lnTo>
                  <a:lnTo>
                    <a:pt x="60558" y="25862"/>
                  </a:lnTo>
                  <a:lnTo>
                    <a:pt x="87807" y="4356"/>
                  </a:lnTo>
                  <a:lnTo>
                    <a:pt x="89319" y="0"/>
                  </a:lnTo>
                  <a:close/>
                </a:path>
              </a:pathLst>
            </a:custGeom>
            <a:solidFill>
              <a:srgbClr val="F5F5F5"/>
            </a:solidFill>
          </p:spPr>
          <p:txBody>
            <a:bodyPr wrap="square" lIns="0" tIns="0" rIns="0" bIns="0" rtlCol="0"/>
            <a:lstStyle/>
            <a:p>
              <a:endParaRPr/>
            </a:p>
          </p:txBody>
        </p:sp>
        <p:sp>
          <p:nvSpPr>
            <p:cNvPr id="34" name="object 35">
              <a:extLst>
                <a:ext uri="{FF2B5EF4-FFF2-40B4-BE49-F238E27FC236}">
                  <a16:creationId xmlns:a16="http://schemas.microsoft.com/office/drawing/2014/main" id="{23E22818-669D-3AEC-FE3A-CF397DA1DC55}"/>
                </a:ext>
              </a:extLst>
            </p:cNvPr>
            <p:cNvSpPr/>
            <p:nvPr/>
          </p:nvSpPr>
          <p:spPr>
            <a:xfrm>
              <a:off x="2887169" y="7539388"/>
              <a:ext cx="508634" cy="492759"/>
            </a:xfrm>
            <a:custGeom>
              <a:avLst/>
              <a:gdLst/>
              <a:ahLst/>
              <a:cxnLst/>
              <a:rect l="l" t="t" r="r" b="b"/>
              <a:pathLst>
                <a:path w="508635" h="492759">
                  <a:moveTo>
                    <a:pt x="405803" y="0"/>
                  </a:moveTo>
                  <a:lnTo>
                    <a:pt x="382803" y="32132"/>
                  </a:lnTo>
                  <a:lnTo>
                    <a:pt x="368512" y="73432"/>
                  </a:lnTo>
                  <a:lnTo>
                    <a:pt x="359803" y="131216"/>
                  </a:lnTo>
                  <a:lnTo>
                    <a:pt x="357827" y="170590"/>
                  </a:lnTo>
                  <a:lnTo>
                    <a:pt x="359422" y="195127"/>
                  </a:lnTo>
                  <a:lnTo>
                    <a:pt x="366618" y="215100"/>
                  </a:lnTo>
                  <a:lnTo>
                    <a:pt x="381444" y="240779"/>
                  </a:lnTo>
                  <a:lnTo>
                    <a:pt x="375063" y="237228"/>
                  </a:lnTo>
                  <a:lnTo>
                    <a:pt x="332377" y="199690"/>
                  </a:lnTo>
                  <a:lnTo>
                    <a:pt x="301650" y="159613"/>
                  </a:lnTo>
                  <a:lnTo>
                    <a:pt x="279640" y="119277"/>
                  </a:lnTo>
                  <a:lnTo>
                    <a:pt x="261267" y="75893"/>
                  </a:lnTo>
                  <a:lnTo>
                    <a:pt x="248204" y="41232"/>
                  </a:lnTo>
                  <a:lnTo>
                    <a:pt x="242125" y="27063"/>
                  </a:lnTo>
                  <a:lnTo>
                    <a:pt x="238533" y="35743"/>
                  </a:lnTo>
                  <a:lnTo>
                    <a:pt x="234800" y="61482"/>
                  </a:lnTo>
                  <a:lnTo>
                    <a:pt x="235406" y="103825"/>
                  </a:lnTo>
                  <a:lnTo>
                    <a:pt x="244830" y="162318"/>
                  </a:lnTo>
                  <a:lnTo>
                    <a:pt x="254848" y="203698"/>
                  </a:lnTo>
                  <a:lnTo>
                    <a:pt x="277931" y="250958"/>
                  </a:lnTo>
                  <a:lnTo>
                    <a:pt x="301650" y="278650"/>
                  </a:lnTo>
                  <a:lnTo>
                    <a:pt x="293427" y="273852"/>
                  </a:lnTo>
                  <a:lnTo>
                    <a:pt x="244011" y="235852"/>
                  </a:lnTo>
                  <a:lnTo>
                    <a:pt x="213728" y="202907"/>
                  </a:lnTo>
                  <a:lnTo>
                    <a:pt x="187616" y="162170"/>
                  </a:lnTo>
                  <a:lnTo>
                    <a:pt x="168271" y="121907"/>
                  </a:lnTo>
                  <a:lnTo>
                    <a:pt x="155085" y="91368"/>
                  </a:lnTo>
                  <a:lnTo>
                    <a:pt x="147446" y="79806"/>
                  </a:lnTo>
                  <a:lnTo>
                    <a:pt x="144181" y="93412"/>
                  </a:lnTo>
                  <a:lnTo>
                    <a:pt x="142519" y="127098"/>
                  </a:lnTo>
                  <a:lnTo>
                    <a:pt x="145686" y="171971"/>
                  </a:lnTo>
                  <a:lnTo>
                    <a:pt x="156908" y="219138"/>
                  </a:lnTo>
                  <a:lnTo>
                    <a:pt x="171744" y="258742"/>
                  </a:lnTo>
                  <a:lnTo>
                    <a:pt x="201421" y="299403"/>
                  </a:lnTo>
                  <a:lnTo>
                    <a:pt x="229958" y="319227"/>
                  </a:lnTo>
                  <a:lnTo>
                    <a:pt x="223807" y="317218"/>
                  </a:lnTo>
                  <a:lnTo>
                    <a:pt x="182590" y="296970"/>
                  </a:lnTo>
                  <a:lnTo>
                    <a:pt x="126177" y="246723"/>
                  </a:lnTo>
                  <a:lnTo>
                    <a:pt x="103628" y="212020"/>
                  </a:lnTo>
                  <a:lnTo>
                    <a:pt x="87095" y="183241"/>
                  </a:lnTo>
                  <a:lnTo>
                    <a:pt x="78460" y="171792"/>
                  </a:lnTo>
                  <a:lnTo>
                    <a:pt x="79303" y="220991"/>
                  </a:lnTo>
                  <a:lnTo>
                    <a:pt x="88538" y="263284"/>
                  </a:lnTo>
                  <a:lnTo>
                    <a:pt x="105511" y="301650"/>
                  </a:lnTo>
                  <a:lnTo>
                    <a:pt x="134427" y="342226"/>
                  </a:lnTo>
                  <a:lnTo>
                    <a:pt x="166382" y="366572"/>
                  </a:lnTo>
                  <a:lnTo>
                    <a:pt x="160317" y="365050"/>
                  </a:lnTo>
                  <a:lnTo>
                    <a:pt x="144233" y="361497"/>
                  </a:lnTo>
                  <a:lnTo>
                    <a:pt x="121302" y="357437"/>
                  </a:lnTo>
                  <a:lnTo>
                    <a:pt x="94691" y="354393"/>
                  </a:lnTo>
                  <a:lnTo>
                    <a:pt x="59019" y="354426"/>
                  </a:lnTo>
                  <a:lnTo>
                    <a:pt x="28452" y="358444"/>
                  </a:lnTo>
                  <a:lnTo>
                    <a:pt x="7332" y="364159"/>
                  </a:lnTo>
                  <a:lnTo>
                    <a:pt x="0" y="369277"/>
                  </a:lnTo>
                  <a:lnTo>
                    <a:pt x="13941" y="374951"/>
                  </a:lnTo>
                  <a:lnTo>
                    <a:pt x="48220" y="385308"/>
                  </a:lnTo>
                  <a:lnTo>
                    <a:pt x="94574" y="402528"/>
                  </a:lnTo>
                  <a:lnTo>
                    <a:pt x="144741" y="428790"/>
                  </a:lnTo>
                  <a:lnTo>
                    <a:pt x="189037" y="460073"/>
                  </a:lnTo>
                  <a:lnTo>
                    <a:pt x="206959" y="492366"/>
                  </a:lnTo>
                  <a:lnTo>
                    <a:pt x="222689" y="486969"/>
                  </a:lnTo>
                  <a:lnTo>
                    <a:pt x="263753" y="470484"/>
                  </a:lnTo>
                  <a:lnTo>
                    <a:pt x="320962" y="442463"/>
                  </a:lnTo>
                  <a:lnTo>
                    <a:pt x="385127" y="402463"/>
                  </a:lnTo>
                  <a:lnTo>
                    <a:pt x="435498" y="365593"/>
                  </a:lnTo>
                  <a:lnTo>
                    <a:pt x="465150" y="338151"/>
                  </a:lnTo>
                  <a:lnTo>
                    <a:pt x="508596" y="257009"/>
                  </a:lnTo>
                  <a:lnTo>
                    <a:pt x="499817" y="251235"/>
                  </a:lnTo>
                  <a:lnTo>
                    <a:pt x="478421" y="233495"/>
                  </a:lnTo>
                  <a:lnTo>
                    <a:pt x="451825" y="203163"/>
                  </a:lnTo>
                  <a:lnTo>
                    <a:pt x="427443" y="159613"/>
                  </a:lnTo>
                  <a:lnTo>
                    <a:pt x="413979" y="108617"/>
                  </a:lnTo>
                  <a:lnTo>
                    <a:pt x="409013" y="56984"/>
                  </a:lnTo>
                  <a:lnTo>
                    <a:pt x="407852" y="16763"/>
                  </a:lnTo>
                  <a:lnTo>
                    <a:pt x="405803" y="0"/>
                  </a:lnTo>
                  <a:close/>
                </a:path>
              </a:pathLst>
            </a:custGeom>
            <a:solidFill>
              <a:srgbClr val="000000"/>
            </a:solidFill>
          </p:spPr>
          <p:txBody>
            <a:bodyPr wrap="square" lIns="0" tIns="0" rIns="0" bIns="0" rtlCol="0"/>
            <a:lstStyle/>
            <a:p>
              <a:endParaRPr/>
            </a:p>
          </p:txBody>
        </p:sp>
        <p:sp>
          <p:nvSpPr>
            <p:cNvPr id="35" name="object 36">
              <a:extLst>
                <a:ext uri="{FF2B5EF4-FFF2-40B4-BE49-F238E27FC236}">
                  <a16:creationId xmlns:a16="http://schemas.microsoft.com/office/drawing/2014/main" id="{B16B559E-EF35-9DE4-BE4A-1F8C1AFB91A2}"/>
                </a:ext>
              </a:extLst>
            </p:cNvPr>
            <p:cNvSpPr/>
            <p:nvPr/>
          </p:nvSpPr>
          <p:spPr>
            <a:xfrm>
              <a:off x="3245714" y="7789519"/>
              <a:ext cx="316865" cy="182880"/>
            </a:xfrm>
            <a:custGeom>
              <a:avLst/>
              <a:gdLst/>
              <a:ahLst/>
              <a:cxnLst/>
              <a:rect l="l" t="t" r="r" b="b"/>
              <a:pathLst>
                <a:path w="316864" h="182879">
                  <a:moveTo>
                    <a:pt x="271221" y="0"/>
                  </a:moveTo>
                  <a:lnTo>
                    <a:pt x="224695" y="5918"/>
                  </a:lnTo>
                  <a:lnTo>
                    <a:pt x="169964" y="21700"/>
                  </a:lnTo>
                  <a:lnTo>
                    <a:pt x="167124" y="27234"/>
                  </a:lnTo>
                  <a:lnTo>
                    <a:pt x="158165" y="41948"/>
                  </a:lnTo>
                  <a:lnTo>
                    <a:pt x="119240" y="87600"/>
                  </a:lnTo>
                  <a:lnTo>
                    <a:pt x="60153" y="138538"/>
                  </a:lnTo>
                  <a:lnTo>
                    <a:pt x="22167" y="165300"/>
                  </a:lnTo>
                  <a:lnTo>
                    <a:pt x="2907" y="176692"/>
                  </a:lnTo>
                  <a:lnTo>
                    <a:pt x="0" y="181517"/>
                  </a:lnTo>
                  <a:lnTo>
                    <a:pt x="66604" y="169233"/>
                  </a:lnTo>
                  <a:lnTo>
                    <a:pt x="159145" y="138505"/>
                  </a:lnTo>
                  <a:lnTo>
                    <a:pt x="220903" y="110079"/>
                  </a:lnTo>
                  <a:lnTo>
                    <a:pt x="262891" y="82554"/>
                  </a:lnTo>
                  <a:lnTo>
                    <a:pt x="292361" y="56160"/>
                  </a:lnTo>
                  <a:lnTo>
                    <a:pt x="316242" y="22424"/>
                  </a:lnTo>
                  <a:lnTo>
                    <a:pt x="311044" y="8107"/>
                  </a:lnTo>
                  <a:lnTo>
                    <a:pt x="294184" y="1291"/>
                  </a:lnTo>
                  <a:lnTo>
                    <a:pt x="271221" y="0"/>
                  </a:lnTo>
                  <a:close/>
                </a:path>
              </a:pathLst>
            </a:custGeom>
            <a:solidFill>
              <a:srgbClr val="E30613"/>
            </a:solidFill>
          </p:spPr>
          <p:txBody>
            <a:bodyPr wrap="square" lIns="0" tIns="0" rIns="0" bIns="0" rtlCol="0"/>
            <a:lstStyle/>
            <a:p>
              <a:endParaRPr/>
            </a:p>
          </p:txBody>
        </p:sp>
        <p:sp>
          <p:nvSpPr>
            <p:cNvPr id="36" name="object 37">
              <a:extLst>
                <a:ext uri="{FF2B5EF4-FFF2-40B4-BE49-F238E27FC236}">
                  <a16:creationId xmlns:a16="http://schemas.microsoft.com/office/drawing/2014/main" id="{8EAC26E3-9966-9254-02F5-6486B2409CF8}"/>
                </a:ext>
              </a:extLst>
            </p:cNvPr>
            <p:cNvSpPr/>
            <p:nvPr/>
          </p:nvSpPr>
          <p:spPr>
            <a:xfrm>
              <a:off x="3085246" y="7785476"/>
              <a:ext cx="344170" cy="266700"/>
            </a:xfrm>
            <a:custGeom>
              <a:avLst/>
              <a:gdLst/>
              <a:ahLst/>
              <a:cxnLst/>
              <a:rect l="l" t="t" r="r" b="b"/>
              <a:pathLst>
                <a:path w="344170" h="266700">
                  <a:moveTo>
                    <a:pt x="304952" y="0"/>
                  </a:moveTo>
                  <a:lnTo>
                    <a:pt x="298966" y="2811"/>
                  </a:lnTo>
                  <a:lnTo>
                    <a:pt x="293990" y="8650"/>
                  </a:lnTo>
                  <a:lnTo>
                    <a:pt x="281876" y="27673"/>
                  </a:lnTo>
                  <a:lnTo>
                    <a:pt x="270562" y="42839"/>
                  </a:lnTo>
                  <a:lnTo>
                    <a:pt x="218341" y="96937"/>
                  </a:lnTo>
                  <a:lnTo>
                    <a:pt x="170688" y="137185"/>
                  </a:lnTo>
                  <a:lnTo>
                    <a:pt x="110156" y="179375"/>
                  </a:lnTo>
                  <a:lnTo>
                    <a:pt x="55244" y="210358"/>
                  </a:lnTo>
                  <a:lnTo>
                    <a:pt x="15382" y="230513"/>
                  </a:lnTo>
                  <a:lnTo>
                    <a:pt x="0" y="240220"/>
                  </a:lnTo>
                  <a:lnTo>
                    <a:pt x="1801" y="246683"/>
                  </a:lnTo>
                  <a:lnTo>
                    <a:pt x="6340" y="255023"/>
                  </a:lnTo>
                  <a:lnTo>
                    <a:pt x="12322" y="262500"/>
                  </a:lnTo>
                  <a:lnTo>
                    <a:pt x="18453" y="266369"/>
                  </a:lnTo>
                  <a:lnTo>
                    <a:pt x="25544" y="265761"/>
                  </a:lnTo>
                  <a:lnTo>
                    <a:pt x="84582" y="241757"/>
                  </a:lnTo>
                  <a:lnTo>
                    <a:pt x="125785" y="222006"/>
                  </a:lnTo>
                  <a:lnTo>
                    <a:pt x="174345" y="194471"/>
                  </a:lnTo>
                  <a:lnTo>
                    <a:pt x="221466" y="165208"/>
                  </a:lnTo>
                  <a:lnTo>
                    <a:pt x="258356" y="140271"/>
                  </a:lnTo>
                  <a:lnTo>
                    <a:pt x="314710" y="91279"/>
                  </a:lnTo>
                  <a:lnTo>
                    <a:pt x="343395" y="53822"/>
                  </a:lnTo>
                  <a:lnTo>
                    <a:pt x="343899" y="45075"/>
                  </a:lnTo>
                  <a:lnTo>
                    <a:pt x="342817" y="36906"/>
                  </a:lnTo>
                  <a:lnTo>
                    <a:pt x="319557" y="4799"/>
                  </a:lnTo>
                  <a:lnTo>
                    <a:pt x="312109" y="739"/>
                  </a:lnTo>
                  <a:lnTo>
                    <a:pt x="304952" y="0"/>
                  </a:lnTo>
                  <a:close/>
                </a:path>
              </a:pathLst>
            </a:custGeom>
            <a:solidFill>
              <a:srgbClr val="902329"/>
            </a:solidFill>
          </p:spPr>
          <p:txBody>
            <a:bodyPr wrap="square" lIns="0" tIns="0" rIns="0" bIns="0" rtlCol="0"/>
            <a:lstStyle/>
            <a:p>
              <a:endParaRPr/>
            </a:p>
          </p:txBody>
        </p:sp>
        <p:sp>
          <p:nvSpPr>
            <p:cNvPr id="37" name="object 38">
              <a:extLst>
                <a:ext uri="{FF2B5EF4-FFF2-40B4-BE49-F238E27FC236}">
                  <a16:creationId xmlns:a16="http://schemas.microsoft.com/office/drawing/2014/main" id="{B04FE86A-C84F-A512-DE50-549ACD10F98B}"/>
                </a:ext>
              </a:extLst>
            </p:cNvPr>
            <p:cNvSpPr/>
            <p:nvPr/>
          </p:nvSpPr>
          <p:spPr>
            <a:xfrm>
              <a:off x="3186544" y="8016582"/>
              <a:ext cx="316230" cy="125095"/>
            </a:xfrm>
            <a:custGeom>
              <a:avLst/>
              <a:gdLst/>
              <a:ahLst/>
              <a:cxnLst/>
              <a:rect l="l" t="t" r="r" b="b"/>
              <a:pathLst>
                <a:path w="316229" h="125095">
                  <a:moveTo>
                    <a:pt x="11455" y="116103"/>
                  </a:moveTo>
                  <a:lnTo>
                    <a:pt x="8890" y="113538"/>
                  </a:lnTo>
                  <a:lnTo>
                    <a:pt x="2565" y="113538"/>
                  </a:lnTo>
                  <a:lnTo>
                    <a:pt x="0" y="116103"/>
                  </a:lnTo>
                  <a:lnTo>
                    <a:pt x="0" y="122428"/>
                  </a:lnTo>
                  <a:lnTo>
                    <a:pt x="2565" y="124993"/>
                  </a:lnTo>
                  <a:lnTo>
                    <a:pt x="8890" y="124993"/>
                  </a:lnTo>
                  <a:lnTo>
                    <a:pt x="11455" y="122428"/>
                  </a:lnTo>
                  <a:lnTo>
                    <a:pt x="11455" y="119265"/>
                  </a:lnTo>
                  <a:lnTo>
                    <a:pt x="11455" y="116103"/>
                  </a:lnTo>
                  <a:close/>
                </a:path>
                <a:path w="316229" h="125095">
                  <a:moveTo>
                    <a:pt x="11455" y="86652"/>
                  </a:moveTo>
                  <a:lnTo>
                    <a:pt x="8890" y="84086"/>
                  </a:lnTo>
                  <a:lnTo>
                    <a:pt x="2565" y="84086"/>
                  </a:lnTo>
                  <a:lnTo>
                    <a:pt x="0" y="86652"/>
                  </a:lnTo>
                  <a:lnTo>
                    <a:pt x="0" y="92976"/>
                  </a:lnTo>
                  <a:lnTo>
                    <a:pt x="2565" y="95542"/>
                  </a:lnTo>
                  <a:lnTo>
                    <a:pt x="8890" y="95542"/>
                  </a:lnTo>
                  <a:lnTo>
                    <a:pt x="11455" y="92976"/>
                  </a:lnTo>
                  <a:lnTo>
                    <a:pt x="11455" y="89814"/>
                  </a:lnTo>
                  <a:lnTo>
                    <a:pt x="11455" y="86652"/>
                  </a:lnTo>
                  <a:close/>
                </a:path>
                <a:path w="316229" h="125095">
                  <a:moveTo>
                    <a:pt x="40906" y="83375"/>
                  </a:moveTo>
                  <a:lnTo>
                    <a:pt x="38341" y="80810"/>
                  </a:lnTo>
                  <a:lnTo>
                    <a:pt x="32016" y="80810"/>
                  </a:lnTo>
                  <a:lnTo>
                    <a:pt x="29451" y="83375"/>
                  </a:lnTo>
                  <a:lnTo>
                    <a:pt x="29451" y="89700"/>
                  </a:lnTo>
                  <a:lnTo>
                    <a:pt x="32016" y="92265"/>
                  </a:lnTo>
                  <a:lnTo>
                    <a:pt x="38341" y="92265"/>
                  </a:lnTo>
                  <a:lnTo>
                    <a:pt x="40906" y="89700"/>
                  </a:lnTo>
                  <a:lnTo>
                    <a:pt x="40906" y="86537"/>
                  </a:lnTo>
                  <a:lnTo>
                    <a:pt x="40906" y="83375"/>
                  </a:lnTo>
                  <a:close/>
                </a:path>
                <a:path w="316229" h="125095">
                  <a:moveTo>
                    <a:pt x="58420" y="105041"/>
                  </a:moveTo>
                  <a:lnTo>
                    <a:pt x="55854" y="102476"/>
                  </a:lnTo>
                  <a:lnTo>
                    <a:pt x="49530" y="102476"/>
                  </a:lnTo>
                  <a:lnTo>
                    <a:pt x="46964" y="105041"/>
                  </a:lnTo>
                  <a:lnTo>
                    <a:pt x="46964" y="111366"/>
                  </a:lnTo>
                  <a:lnTo>
                    <a:pt x="49530" y="113931"/>
                  </a:lnTo>
                  <a:lnTo>
                    <a:pt x="55854" y="113931"/>
                  </a:lnTo>
                  <a:lnTo>
                    <a:pt x="58420" y="111366"/>
                  </a:lnTo>
                  <a:lnTo>
                    <a:pt x="58420" y="108204"/>
                  </a:lnTo>
                  <a:lnTo>
                    <a:pt x="58420" y="105041"/>
                  </a:lnTo>
                  <a:close/>
                </a:path>
                <a:path w="316229" h="125095">
                  <a:moveTo>
                    <a:pt x="89408" y="93281"/>
                  </a:moveTo>
                  <a:lnTo>
                    <a:pt x="86842" y="90716"/>
                  </a:lnTo>
                  <a:lnTo>
                    <a:pt x="80518" y="90716"/>
                  </a:lnTo>
                  <a:lnTo>
                    <a:pt x="77952" y="93281"/>
                  </a:lnTo>
                  <a:lnTo>
                    <a:pt x="77952" y="99606"/>
                  </a:lnTo>
                  <a:lnTo>
                    <a:pt x="80518" y="102171"/>
                  </a:lnTo>
                  <a:lnTo>
                    <a:pt x="86842" y="102171"/>
                  </a:lnTo>
                  <a:lnTo>
                    <a:pt x="89408" y="99606"/>
                  </a:lnTo>
                  <a:lnTo>
                    <a:pt x="89408" y="96443"/>
                  </a:lnTo>
                  <a:lnTo>
                    <a:pt x="89408" y="93281"/>
                  </a:lnTo>
                  <a:close/>
                </a:path>
                <a:path w="316229" h="125095">
                  <a:moveTo>
                    <a:pt x="125742" y="77254"/>
                  </a:moveTo>
                  <a:lnTo>
                    <a:pt x="123177" y="74688"/>
                  </a:lnTo>
                  <a:lnTo>
                    <a:pt x="116852" y="74688"/>
                  </a:lnTo>
                  <a:lnTo>
                    <a:pt x="114287" y="77254"/>
                  </a:lnTo>
                  <a:lnTo>
                    <a:pt x="114287" y="83578"/>
                  </a:lnTo>
                  <a:lnTo>
                    <a:pt x="116852" y="86144"/>
                  </a:lnTo>
                  <a:lnTo>
                    <a:pt x="123177" y="86144"/>
                  </a:lnTo>
                  <a:lnTo>
                    <a:pt x="125742" y="83578"/>
                  </a:lnTo>
                  <a:lnTo>
                    <a:pt x="125742" y="80416"/>
                  </a:lnTo>
                  <a:lnTo>
                    <a:pt x="125742" y="77254"/>
                  </a:lnTo>
                  <a:close/>
                </a:path>
                <a:path w="316229" h="125095">
                  <a:moveTo>
                    <a:pt x="152463" y="85801"/>
                  </a:moveTo>
                  <a:lnTo>
                    <a:pt x="149898" y="83235"/>
                  </a:lnTo>
                  <a:lnTo>
                    <a:pt x="143573" y="83235"/>
                  </a:lnTo>
                  <a:lnTo>
                    <a:pt x="141008" y="85801"/>
                  </a:lnTo>
                  <a:lnTo>
                    <a:pt x="141008" y="92125"/>
                  </a:lnTo>
                  <a:lnTo>
                    <a:pt x="143573" y="94691"/>
                  </a:lnTo>
                  <a:lnTo>
                    <a:pt x="149898" y="94691"/>
                  </a:lnTo>
                  <a:lnTo>
                    <a:pt x="152463" y="92125"/>
                  </a:lnTo>
                  <a:lnTo>
                    <a:pt x="152463" y="88963"/>
                  </a:lnTo>
                  <a:lnTo>
                    <a:pt x="152463" y="85801"/>
                  </a:lnTo>
                  <a:close/>
                </a:path>
                <a:path w="316229" h="125095">
                  <a:moveTo>
                    <a:pt x="246722" y="26212"/>
                  </a:moveTo>
                  <a:lnTo>
                    <a:pt x="240436" y="19812"/>
                  </a:lnTo>
                  <a:lnTo>
                    <a:pt x="231216" y="16891"/>
                  </a:lnTo>
                  <a:lnTo>
                    <a:pt x="224002" y="15214"/>
                  </a:lnTo>
                  <a:lnTo>
                    <a:pt x="214630" y="14909"/>
                  </a:lnTo>
                  <a:lnTo>
                    <a:pt x="202895" y="17094"/>
                  </a:lnTo>
                  <a:lnTo>
                    <a:pt x="162852" y="45669"/>
                  </a:lnTo>
                  <a:lnTo>
                    <a:pt x="153466" y="62242"/>
                  </a:lnTo>
                  <a:lnTo>
                    <a:pt x="157873" y="58966"/>
                  </a:lnTo>
                  <a:lnTo>
                    <a:pt x="167170" y="49961"/>
                  </a:lnTo>
                  <a:lnTo>
                    <a:pt x="179044" y="39255"/>
                  </a:lnTo>
                  <a:lnTo>
                    <a:pt x="191135" y="30949"/>
                  </a:lnTo>
                  <a:lnTo>
                    <a:pt x="200558" y="26898"/>
                  </a:lnTo>
                  <a:lnTo>
                    <a:pt x="208368" y="24803"/>
                  </a:lnTo>
                  <a:lnTo>
                    <a:pt x="214947" y="24117"/>
                  </a:lnTo>
                  <a:lnTo>
                    <a:pt x="220649" y="24269"/>
                  </a:lnTo>
                  <a:lnTo>
                    <a:pt x="228460" y="24828"/>
                  </a:lnTo>
                  <a:lnTo>
                    <a:pt x="237236" y="27736"/>
                  </a:lnTo>
                  <a:lnTo>
                    <a:pt x="238721" y="35458"/>
                  </a:lnTo>
                  <a:lnTo>
                    <a:pt x="238328" y="44754"/>
                  </a:lnTo>
                  <a:lnTo>
                    <a:pt x="235254" y="53225"/>
                  </a:lnTo>
                  <a:lnTo>
                    <a:pt x="232029" y="59512"/>
                  </a:lnTo>
                  <a:lnTo>
                    <a:pt x="231216" y="62242"/>
                  </a:lnTo>
                  <a:lnTo>
                    <a:pt x="234619" y="60413"/>
                  </a:lnTo>
                  <a:lnTo>
                    <a:pt x="239712" y="54343"/>
                  </a:lnTo>
                  <a:lnTo>
                    <a:pt x="244398" y="45377"/>
                  </a:lnTo>
                  <a:lnTo>
                    <a:pt x="246557" y="34861"/>
                  </a:lnTo>
                  <a:lnTo>
                    <a:pt x="246722" y="26212"/>
                  </a:lnTo>
                  <a:close/>
                </a:path>
                <a:path w="316229" h="125095">
                  <a:moveTo>
                    <a:pt x="265963" y="32639"/>
                  </a:moveTo>
                  <a:lnTo>
                    <a:pt x="263398" y="30073"/>
                  </a:lnTo>
                  <a:lnTo>
                    <a:pt x="257073" y="30073"/>
                  </a:lnTo>
                  <a:lnTo>
                    <a:pt x="254508" y="32639"/>
                  </a:lnTo>
                  <a:lnTo>
                    <a:pt x="254508" y="38963"/>
                  </a:lnTo>
                  <a:lnTo>
                    <a:pt x="257073" y="41529"/>
                  </a:lnTo>
                  <a:lnTo>
                    <a:pt x="263398" y="41529"/>
                  </a:lnTo>
                  <a:lnTo>
                    <a:pt x="265963" y="38963"/>
                  </a:lnTo>
                  <a:lnTo>
                    <a:pt x="265963" y="35801"/>
                  </a:lnTo>
                  <a:lnTo>
                    <a:pt x="265963" y="32639"/>
                  </a:lnTo>
                  <a:close/>
                </a:path>
                <a:path w="316229" h="125095">
                  <a:moveTo>
                    <a:pt x="290652" y="20878"/>
                  </a:moveTo>
                  <a:lnTo>
                    <a:pt x="288086" y="18313"/>
                  </a:lnTo>
                  <a:lnTo>
                    <a:pt x="281762" y="18313"/>
                  </a:lnTo>
                  <a:lnTo>
                    <a:pt x="279196" y="20878"/>
                  </a:lnTo>
                  <a:lnTo>
                    <a:pt x="279196" y="27203"/>
                  </a:lnTo>
                  <a:lnTo>
                    <a:pt x="281762" y="29768"/>
                  </a:lnTo>
                  <a:lnTo>
                    <a:pt x="288086" y="29768"/>
                  </a:lnTo>
                  <a:lnTo>
                    <a:pt x="290652" y="27203"/>
                  </a:lnTo>
                  <a:lnTo>
                    <a:pt x="290652" y="24041"/>
                  </a:lnTo>
                  <a:lnTo>
                    <a:pt x="290652" y="20878"/>
                  </a:lnTo>
                  <a:close/>
                </a:path>
                <a:path w="316229" h="125095">
                  <a:moveTo>
                    <a:pt x="294601" y="41630"/>
                  </a:moveTo>
                  <a:lnTo>
                    <a:pt x="292036" y="39065"/>
                  </a:lnTo>
                  <a:lnTo>
                    <a:pt x="285711" y="39065"/>
                  </a:lnTo>
                  <a:lnTo>
                    <a:pt x="283146" y="41630"/>
                  </a:lnTo>
                  <a:lnTo>
                    <a:pt x="283146" y="47955"/>
                  </a:lnTo>
                  <a:lnTo>
                    <a:pt x="285711" y="50520"/>
                  </a:lnTo>
                  <a:lnTo>
                    <a:pt x="292036" y="50520"/>
                  </a:lnTo>
                  <a:lnTo>
                    <a:pt x="294601" y="47955"/>
                  </a:lnTo>
                  <a:lnTo>
                    <a:pt x="294601" y="44792"/>
                  </a:lnTo>
                  <a:lnTo>
                    <a:pt x="294601" y="41630"/>
                  </a:lnTo>
                  <a:close/>
                </a:path>
                <a:path w="316229" h="125095">
                  <a:moveTo>
                    <a:pt x="298970" y="2565"/>
                  </a:moveTo>
                  <a:lnTo>
                    <a:pt x="296405" y="0"/>
                  </a:lnTo>
                  <a:lnTo>
                    <a:pt x="290080" y="0"/>
                  </a:lnTo>
                  <a:lnTo>
                    <a:pt x="287515" y="2565"/>
                  </a:lnTo>
                  <a:lnTo>
                    <a:pt x="287515" y="8890"/>
                  </a:lnTo>
                  <a:lnTo>
                    <a:pt x="290080" y="11455"/>
                  </a:lnTo>
                  <a:lnTo>
                    <a:pt x="296405" y="11455"/>
                  </a:lnTo>
                  <a:lnTo>
                    <a:pt x="298970" y="8890"/>
                  </a:lnTo>
                  <a:lnTo>
                    <a:pt x="298970" y="5727"/>
                  </a:lnTo>
                  <a:lnTo>
                    <a:pt x="298970" y="2565"/>
                  </a:lnTo>
                  <a:close/>
                </a:path>
                <a:path w="316229" h="125095">
                  <a:moveTo>
                    <a:pt x="315633" y="22542"/>
                  </a:moveTo>
                  <a:lnTo>
                    <a:pt x="313067" y="19977"/>
                  </a:lnTo>
                  <a:lnTo>
                    <a:pt x="306743" y="19977"/>
                  </a:lnTo>
                  <a:lnTo>
                    <a:pt x="304177" y="22542"/>
                  </a:lnTo>
                  <a:lnTo>
                    <a:pt x="304177" y="28867"/>
                  </a:lnTo>
                  <a:lnTo>
                    <a:pt x="306743" y="31432"/>
                  </a:lnTo>
                  <a:lnTo>
                    <a:pt x="313067" y="31432"/>
                  </a:lnTo>
                  <a:lnTo>
                    <a:pt x="315633" y="28867"/>
                  </a:lnTo>
                  <a:lnTo>
                    <a:pt x="315633" y="25704"/>
                  </a:lnTo>
                  <a:lnTo>
                    <a:pt x="315633" y="22542"/>
                  </a:lnTo>
                  <a:close/>
                </a:path>
              </a:pathLst>
            </a:custGeom>
            <a:solidFill>
              <a:srgbClr val="895B3C"/>
            </a:solidFill>
          </p:spPr>
          <p:txBody>
            <a:bodyPr wrap="square" lIns="0" tIns="0" rIns="0" bIns="0" rtlCol="0"/>
            <a:lstStyle/>
            <a:p>
              <a:endParaRPr/>
            </a:p>
          </p:txBody>
        </p:sp>
        <p:sp>
          <p:nvSpPr>
            <p:cNvPr id="38" name="object 39">
              <a:extLst>
                <a:ext uri="{FF2B5EF4-FFF2-40B4-BE49-F238E27FC236}">
                  <a16:creationId xmlns:a16="http://schemas.microsoft.com/office/drawing/2014/main" id="{223903E3-D929-FFEB-E34F-02ACFA1FCFF2}"/>
                </a:ext>
              </a:extLst>
            </p:cNvPr>
            <p:cNvSpPr/>
            <p:nvPr/>
          </p:nvSpPr>
          <p:spPr>
            <a:xfrm>
              <a:off x="3779076" y="7541197"/>
              <a:ext cx="336550" cy="167640"/>
            </a:xfrm>
            <a:custGeom>
              <a:avLst/>
              <a:gdLst/>
              <a:ahLst/>
              <a:cxnLst/>
              <a:rect l="l" t="t" r="r" b="b"/>
              <a:pathLst>
                <a:path w="336550" h="167640">
                  <a:moveTo>
                    <a:pt x="180677" y="0"/>
                  </a:moveTo>
                  <a:lnTo>
                    <a:pt x="125933" y="5607"/>
                  </a:lnTo>
                  <a:lnTo>
                    <a:pt x="78674" y="15035"/>
                  </a:lnTo>
                  <a:lnTo>
                    <a:pt x="27513" y="48586"/>
                  </a:lnTo>
                  <a:lnTo>
                    <a:pt x="0" y="88195"/>
                  </a:lnTo>
                  <a:lnTo>
                    <a:pt x="13754" y="167101"/>
                  </a:lnTo>
                  <a:lnTo>
                    <a:pt x="17205" y="164713"/>
                  </a:lnTo>
                  <a:lnTo>
                    <a:pt x="27432" y="158842"/>
                  </a:lnTo>
                  <a:lnTo>
                    <a:pt x="67437" y="144393"/>
                  </a:lnTo>
                  <a:lnTo>
                    <a:pt x="117655" y="136267"/>
                  </a:lnTo>
                  <a:lnTo>
                    <a:pt x="139687" y="136138"/>
                  </a:lnTo>
                  <a:lnTo>
                    <a:pt x="140857" y="132490"/>
                  </a:lnTo>
                  <a:lnTo>
                    <a:pt x="143209" y="122071"/>
                  </a:lnTo>
                  <a:lnTo>
                    <a:pt x="145007" y="105668"/>
                  </a:lnTo>
                  <a:lnTo>
                    <a:pt x="144513" y="84068"/>
                  </a:lnTo>
                  <a:lnTo>
                    <a:pt x="155483" y="95061"/>
                  </a:lnTo>
                  <a:lnTo>
                    <a:pt x="161218" y="103720"/>
                  </a:lnTo>
                  <a:lnTo>
                    <a:pt x="163588" y="114538"/>
                  </a:lnTo>
                  <a:lnTo>
                    <a:pt x="164465" y="132010"/>
                  </a:lnTo>
                  <a:lnTo>
                    <a:pt x="199986" y="126245"/>
                  </a:lnTo>
                  <a:lnTo>
                    <a:pt x="212773" y="124750"/>
                  </a:lnTo>
                  <a:lnTo>
                    <a:pt x="231926" y="123032"/>
                  </a:lnTo>
                  <a:lnTo>
                    <a:pt x="237655" y="122816"/>
                  </a:lnTo>
                  <a:lnTo>
                    <a:pt x="240119" y="101349"/>
                  </a:lnTo>
                  <a:lnTo>
                    <a:pt x="240271" y="88007"/>
                  </a:lnTo>
                  <a:lnTo>
                    <a:pt x="237508" y="77219"/>
                  </a:lnTo>
                  <a:lnTo>
                    <a:pt x="231228" y="63418"/>
                  </a:lnTo>
                  <a:lnTo>
                    <a:pt x="233830" y="64954"/>
                  </a:lnTo>
                  <a:lnTo>
                    <a:pt x="258064" y="98521"/>
                  </a:lnTo>
                  <a:lnTo>
                    <a:pt x="263906" y="123971"/>
                  </a:lnTo>
                  <a:lnTo>
                    <a:pt x="275605" y="125108"/>
                  </a:lnTo>
                  <a:lnTo>
                    <a:pt x="315848" y="134857"/>
                  </a:lnTo>
                  <a:lnTo>
                    <a:pt x="336524" y="143936"/>
                  </a:lnTo>
                  <a:lnTo>
                    <a:pt x="332524" y="131518"/>
                  </a:lnTo>
                  <a:lnTo>
                    <a:pt x="305170" y="66424"/>
                  </a:lnTo>
                  <a:lnTo>
                    <a:pt x="259199" y="16644"/>
                  </a:lnTo>
                  <a:lnTo>
                    <a:pt x="224777" y="4064"/>
                  </a:lnTo>
                  <a:lnTo>
                    <a:pt x="180677" y="0"/>
                  </a:lnTo>
                  <a:close/>
                </a:path>
              </a:pathLst>
            </a:custGeom>
            <a:solidFill>
              <a:srgbClr val="F6EB98"/>
            </a:solidFill>
          </p:spPr>
          <p:txBody>
            <a:bodyPr wrap="square" lIns="0" tIns="0" rIns="0" bIns="0" rtlCol="0"/>
            <a:lstStyle/>
            <a:p>
              <a:endParaRPr/>
            </a:p>
          </p:txBody>
        </p:sp>
        <p:pic>
          <p:nvPicPr>
            <p:cNvPr id="39" name="object 40">
              <a:extLst>
                <a:ext uri="{FF2B5EF4-FFF2-40B4-BE49-F238E27FC236}">
                  <a16:creationId xmlns:a16="http://schemas.microsoft.com/office/drawing/2014/main" id="{BBC934A1-D128-B620-7C71-06566939FA51}"/>
                </a:ext>
              </a:extLst>
            </p:cNvPr>
            <p:cNvPicPr/>
            <p:nvPr/>
          </p:nvPicPr>
          <p:blipFill>
            <a:blip r:embed="rId12" cstate="print"/>
            <a:stretch>
              <a:fillRect/>
            </a:stretch>
          </p:blipFill>
          <p:spPr>
            <a:xfrm>
              <a:off x="3799216" y="7691484"/>
              <a:ext cx="273725" cy="184989"/>
            </a:xfrm>
            <a:prstGeom prst="rect">
              <a:avLst/>
            </a:prstGeom>
          </p:spPr>
        </p:pic>
        <p:pic>
          <p:nvPicPr>
            <p:cNvPr id="40" name="object 41">
              <a:extLst>
                <a:ext uri="{FF2B5EF4-FFF2-40B4-BE49-F238E27FC236}">
                  <a16:creationId xmlns:a16="http://schemas.microsoft.com/office/drawing/2014/main" id="{A54CA9FB-A1A0-093A-B753-E942492E3E99}"/>
                </a:ext>
              </a:extLst>
            </p:cNvPr>
            <p:cNvPicPr/>
            <p:nvPr/>
          </p:nvPicPr>
          <p:blipFill>
            <a:blip r:embed="rId13" cstate="print"/>
            <a:stretch>
              <a:fillRect/>
            </a:stretch>
          </p:blipFill>
          <p:spPr>
            <a:xfrm>
              <a:off x="3641827" y="7584548"/>
              <a:ext cx="134874" cy="143941"/>
            </a:xfrm>
            <a:prstGeom prst="rect">
              <a:avLst/>
            </a:prstGeom>
          </p:spPr>
        </p:pic>
        <p:pic>
          <p:nvPicPr>
            <p:cNvPr id="41" name="object 42">
              <a:extLst>
                <a:ext uri="{FF2B5EF4-FFF2-40B4-BE49-F238E27FC236}">
                  <a16:creationId xmlns:a16="http://schemas.microsoft.com/office/drawing/2014/main" id="{39F75DD3-5914-499A-047F-1AB599AB78A0}"/>
                </a:ext>
              </a:extLst>
            </p:cNvPr>
            <p:cNvPicPr/>
            <p:nvPr/>
          </p:nvPicPr>
          <p:blipFill>
            <a:blip r:embed="rId14" cstate="print"/>
            <a:stretch>
              <a:fillRect/>
            </a:stretch>
          </p:blipFill>
          <p:spPr>
            <a:xfrm>
              <a:off x="3855859" y="7911477"/>
              <a:ext cx="61341" cy="67684"/>
            </a:xfrm>
            <a:prstGeom prst="rect">
              <a:avLst/>
            </a:prstGeom>
          </p:spPr>
        </p:pic>
        <p:sp>
          <p:nvSpPr>
            <p:cNvPr id="42" name="object 43">
              <a:extLst>
                <a:ext uri="{FF2B5EF4-FFF2-40B4-BE49-F238E27FC236}">
                  <a16:creationId xmlns:a16="http://schemas.microsoft.com/office/drawing/2014/main" id="{503B0A93-8BE3-DCB9-1017-7CEE09CC1C94}"/>
                </a:ext>
              </a:extLst>
            </p:cNvPr>
            <p:cNvSpPr/>
            <p:nvPr/>
          </p:nvSpPr>
          <p:spPr>
            <a:xfrm>
              <a:off x="3719579" y="7945798"/>
              <a:ext cx="208915" cy="323215"/>
            </a:xfrm>
            <a:custGeom>
              <a:avLst/>
              <a:gdLst/>
              <a:ahLst/>
              <a:cxnLst/>
              <a:rect l="l" t="t" r="r" b="b"/>
              <a:pathLst>
                <a:path w="208914" h="323215">
                  <a:moveTo>
                    <a:pt x="108686" y="0"/>
                  </a:moveTo>
                  <a:lnTo>
                    <a:pt x="82176" y="48612"/>
                  </a:lnTo>
                  <a:lnTo>
                    <a:pt x="57749" y="100201"/>
                  </a:lnTo>
                  <a:lnTo>
                    <a:pt x="33616" y="161823"/>
                  </a:lnTo>
                  <a:lnTo>
                    <a:pt x="21104" y="199375"/>
                  </a:lnTo>
                  <a:lnTo>
                    <a:pt x="7447" y="263377"/>
                  </a:lnTo>
                  <a:lnTo>
                    <a:pt x="0" y="319366"/>
                  </a:lnTo>
                  <a:lnTo>
                    <a:pt x="7845" y="320287"/>
                  </a:lnTo>
                  <a:lnTo>
                    <a:pt x="29673" y="321997"/>
                  </a:lnTo>
                  <a:lnTo>
                    <a:pt x="62922" y="322919"/>
                  </a:lnTo>
                  <a:lnTo>
                    <a:pt x="105028" y="321475"/>
                  </a:lnTo>
                  <a:lnTo>
                    <a:pt x="140709" y="318815"/>
                  </a:lnTo>
                  <a:lnTo>
                    <a:pt x="162012" y="315958"/>
                  </a:lnTo>
                  <a:lnTo>
                    <a:pt x="177407" y="311132"/>
                  </a:lnTo>
                  <a:lnTo>
                    <a:pt x="195364" y="302564"/>
                  </a:lnTo>
                  <a:lnTo>
                    <a:pt x="192016" y="298495"/>
                  </a:lnTo>
                  <a:lnTo>
                    <a:pt x="184335" y="287337"/>
                  </a:lnTo>
                  <a:lnTo>
                    <a:pt x="175867" y="270664"/>
                  </a:lnTo>
                  <a:lnTo>
                    <a:pt x="170154" y="250050"/>
                  </a:lnTo>
                  <a:lnTo>
                    <a:pt x="169562" y="224643"/>
                  </a:lnTo>
                  <a:lnTo>
                    <a:pt x="173304" y="193332"/>
                  </a:lnTo>
                  <a:lnTo>
                    <a:pt x="180198" y="157295"/>
                  </a:lnTo>
                  <a:lnTo>
                    <a:pt x="189064" y="117716"/>
                  </a:lnTo>
                  <a:lnTo>
                    <a:pt x="197603" y="81194"/>
                  </a:lnTo>
                  <a:lnTo>
                    <a:pt x="204020" y="53973"/>
                  </a:lnTo>
                  <a:lnTo>
                    <a:pt x="207869" y="36665"/>
                  </a:lnTo>
                  <a:lnTo>
                    <a:pt x="208699" y="29883"/>
                  </a:lnTo>
                  <a:lnTo>
                    <a:pt x="208341" y="29313"/>
                  </a:lnTo>
                  <a:lnTo>
                    <a:pt x="173792" y="29313"/>
                  </a:lnTo>
                  <a:lnTo>
                    <a:pt x="158902" y="28917"/>
                  </a:lnTo>
                  <a:lnTo>
                    <a:pt x="148142" y="26715"/>
                  </a:lnTo>
                  <a:lnTo>
                    <a:pt x="142495" y="23682"/>
                  </a:lnTo>
                  <a:lnTo>
                    <a:pt x="140108" y="17748"/>
                  </a:lnTo>
                  <a:lnTo>
                    <a:pt x="139128" y="6845"/>
                  </a:lnTo>
                  <a:lnTo>
                    <a:pt x="134961" y="5614"/>
                  </a:lnTo>
                  <a:lnTo>
                    <a:pt x="125479" y="2994"/>
                  </a:lnTo>
                  <a:lnTo>
                    <a:pt x="115211" y="587"/>
                  </a:lnTo>
                  <a:lnTo>
                    <a:pt x="108686" y="0"/>
                  </a:lnTo>
                  <a:close/>
                </a:path>
                <a:path w="208914" h="323215">
                  <a:moveTo>
                    <a:pt x="190487" y="20167"/>
                  </a:moveTo>
                  <a:lnTo>
                    <a:pt x="188870" y="22122"/>
                  </a:lnTo>
                  <a:lnTo>
                    <a:pt x="183543" y="26109"/>
                  </a:lnTo>
                  <a:lnTo>
                    <a:pt x="173792" y="29313"/>
                  </a:lnTo>
                  <a:lnTo>
                    <a:pt x="208341" y="29313"/>
                  </a:lnTo>
                  <a:lnTo>
                    <a:pt x="205701" y="25107"/>
                  </a:lnTo>
                  <a:lnTo>
                    <a:pt x="190487" y="20167"/>
                  </a:lnTo>
                  <a:close/>
                </a:path>
              </a:pathLst>
            </a:custGeom>
            <a:solidFill>
              <a:srgbClr val="E35196"/>
            </a:solidFill>
          </p:spPr>
          <p:txBody>
            <a:bodyPr wrap="square" lIns="0" tIns="0" rIns="0" bIns="0" rtlCol="0"/>
            <a:lstStyle/>
            <a:p>
              <a:endParaRPr/>
            </a:p>
          </p:txBody>
        </p:sp>
        <p:pic>
          <p:nvPicPr>
            <p:cNvPr id="43" name="object 44">
              <a:extLst>
                <a:ext uri="{FF2B5EF4-FFF2-40B4-BE49-F238E27FC236}">
                  <a16:creationId xmlns:a16="http://schemas.microsoft.com/office/drawing/2014/main" id="{69781FD9-B16E-96A1-7D1A-A5A2B8241E7B}"/>
                </a:ext>
              </a:extLst>
            </p:cNvPr>
            <p:cNvPicPr/>
            <p:nvPr/>
          </p:nvPicPr>
          <p:blipFill>
            <a:blip r:embed="rId15" cstate="print"/>
            <a:stretch>
              <a:fillRect/>
            </a:stretch>
          </p:blipFill>
          <p:spPr>
            <a:xfrm>
              <a:off x="3597503" y="7906004"/>
              <a:ext cx="232295" cy="162623"/>
            </a:xfrm>
            <a:prstGeom prst="rect">
              <a:avLst/>
            </a:prstGeom>
          </p:spPr>
        </p:pic>
        <p:pic>
          <p:nvPicPr>
            <p:cNvPr id="44" name="object 45">
              <a:extLst>
                <a:ext uri="{FF2B5EF4-FFF2-40B4-BE49-F238E27FC236}">
                  <a16:creationId xmlns:a16="http://schemas.microsoft.com/office/drawing/2014/main" id="{CEF62293-9DD6-72B4-B19B-DB068B101606}"/>
                </a:ext>
              </a:extLst>
            </p:cNvPr>
            <p:cNvPicPr/>
            <p:nvPr/>
          </p:nvPicPr>
          <p:blipFill>
            <a:blip r:embed="rId16" cstate="print"/>
            <a:stretch>
              <a:fillRect/>
            </a:stretch>
          </p:blipFill>
          <p:spPr>
            <a:xfrm>
              <a:off x="3921455" y="7860881"/>
              <a:ext cx="222440" cy="148971"/>
            </a:xfrm>
            <a:prstGeom prst="rect">
              <a:avLst/>
            </a:prstGeom>
          </p:spPr>
        </p:pic>
        <p:sp>
          <p:nvSpPr>
            <p:cNvPr id="45" name="object 46">
              <a:extLst>
                <a:ext uri="{FF2B5EF4-FFF2-40B4-BE49-F238E27FC236}">
                  <a16:creationId xmlns:a16="http://schemas.microsoft.com/office/drawing/2014/main" id="{88589D37-9026-4CDA-B788-D68D72281DD1}"/>
                </a:ext>
              </a:extLst>
            </p:cNvPr>
            <p:cNvSpPr/>
            <p:nvPr/>
          </p:nvSpPr>
          <p:spPr>
            <a:xfrm>
              <a:off x="4253180" y="8045334"/>
              <a:ext cx="448945" cy="628650"/>
            </a:xfrm>
            <a:custGeom>
              <a:avLst/>
              <a:gdLst/>
              <a:ahLst/>
              <a:cxnLst/>
              <a:rect l="l" t="t" r="r" b="b"/>
              <a:pathLst>
                <a:path w="448945" h="628650">
                  <a:moveTo>
                    <a:pt x="199250" y="0"/>
                  </a:moveTo>
                  <a:lnTo>
                    <a:pt x="150013" y="1629"/>
                  </a:lnTo>
                  <a:lnTo>
                    <a:pt x="106533" y="9122"/>
                  </a:lnTo>
                  <a:lnTo>
                    <a:pt x="47505" y="33242"/>
                  </a:lnTo>
                  <a:lnTo>
                    <a:pt x="18138" y="58941"/>
                  </a:lnTo>
                  <a:lnTo>
                    <a:pt x="0" y="84246"/>
                  </a:lnTo>
                  <a:lnTo>
                    <a:pt x="27075" y="89366"/>
                  </a:lnTo>
                  <a:lnTo>
                    <a:pt x="91216" y="104863"/>
                  </a:lnTo>
                  <a:lnTo>
                    <a:pt x="166794" y="130950"/>
                  </a:lnTo>
                  <a:lnTo>
                    <a:pt x="228180" y="167838"/>
                  </a:lnTo>
                  <a:lnTo>
                    <a:pt x="263186" y="201889"/>
                  </a:lnTo>
                  <a:lnTo>
                    <a:pt x="281228" y="261232"/>
                  </a:lnTo>
                  <a:lnTo>
                    <a:pt x="272592" y="313913"/>
                  </a:lnTo>
                  <a:lnTo>
                    <a:pt x="268344" y="351372"/>
                  </a:lnTo>
                  <a:lnTo>
                    <a:pt x="262348" y="395234"/>
                  </a:lnTo>
                  <a:lnTo>
                    <a:pt x="253161" y="453220"/>
                  </a:lnTo>
                  <a:lnTo>
                    <a:pt x="240217" y="508993"/>
                  </a:lnTo>
                  <a:lnTo>
                    <a:pt x="224713" y="556648"/>
                  </a:lnTo>
                  <a:lnTo>
                    <a:pt x="212095" y="590655"/>
                  </a:lnTo>
                  <a:lnTo>
                    <a:pt x="207810" y="605480"/>
                  </a:lnTo>
                  <a:lnTo>
                    <a:pt x="255580" y="563419"/>
                  </a:lnTo>
                  <a:lnTo>
                    <a:pt x="287728" y="515090"/>
                  </a:lnTo>
                  <a:lnTo>
                    <a:pt x="305238" y="477219"/>
                  </a:lnTo>
                  <a:lnTo>
                    <a:pt x="309854" y="471038"/>
                  </a:lnTo>
                  <a:lnTo>
                    <a:pt x="301583" y="529170"/>
                  </a:lnTo>
                  <a:lnTo>
                    <a:pt x="282727" y="582611"/>
                  </a:lnTo>
                  <a:lnTo>
                    <a:pt x="261388" y="621031"/>
                  </a:lnTo>
                  <a:lnTo>
                    <a:pt x="259638" y="628149"/>
                  </a:lnTo>
                  <a:lnTo>
                    <a:pt x="293239" y="607228"/>
                  </a:lnTo>
                  <a:lnTo>
                    <a:pt x="342252" y="552026"/>
                  </a:lnTo>
                  <a:lnTo>
                    <a:pt x="368315" y="495504"/>
                  </a:lnTo>
                  <a:lnTo>
                    <a:pt x="375227" y="477373"/>
                  </a:lnTo>
                  <a:lnTo>
                    <a:pt x="379539" y="470568"/>
                  </a:lnTo>
                  <a:lnTo>
                    <a:pt x="382074" y="474816"/>
                  </a:lnTo>
                  <a:lnTo>
                    <a:pt x="382635" y="487200"/>
                  </a:lnTo>
                  <a:lnTo>
                    <a:pt x="380828" y="507178"/>
                  </a:lnTo>
                  <a:lnTo>
                    <a:pt x="376262" y="534207"/>
                  </a:lnTo>
                  <a:lnTo>
                    <a:pt x="370528" y="555517"/>
                  </a:lnTo>
                  <a:lnTo>
                    <a:pt x="363623" y="576565"/>
                  </a:lnTo>
                  <a:lnTo>
                    <a:pt x="358989" y="593036"/>
                  </a:lnTo>
                  <a:lnTo>
                    <a:pt x="398972" y="556097"/>
                  </a:lnTo>
                  <a:lnTo>
                    <a:pt x="425166" y="508645"/>
                  </a:lnTo>
                  <a:lnTo>
                    <a:pt x="442683" y="453943"/>
                  </a:lnTo>
                  <a:lnTo>
                    <a:pt x="448599" y="403436"/>
                  </a:lnTo>
                  <a:lnTo>
                    <a:pt x="446763" y="360712"/>
                  </a:lnTo>
                  <a:lnTo>
                    <a:pt x="437544" y="320673"/>
                  </a:lnTo>
                  <a:lnTo>
                    <a:pt x="421313" y="278223"/>
                  </a:lnTo>
                  <a:lnTo>
                    <a:pt x="398437" y="228264"/>
                  </a:lnTo>
                  <a:lnTo>
                    <a:pt x="387283" y="190091"/>
                  </a:lnTo>
                  <a:lnTo>
                    <a:pt x="384185" y="151635"/>
                  </a:lnTo>
                  <a:lnTo>
                    <a:pt x="381581" y="114161"/>
                  </a:lnTo>
                  <a:lnTo>
                    <a:pt x="371904" y="78936"/>
                  </a:lnTo>
                  <a:lnTo>
                    <a:pt x="347591" y="47224"/>
                  </a:lnTo>
                  <a:lnTo>
                    <a:pt x="301078" y="20289"/>
                  </a:lnTo>
                  <a:lnTo>
                    <a:pt x="250764" y="5723"/>
                  </a:lnTo>
                  <a:lnTo>
                    <a:pt x="199250" y="0"/>
                  </a:lnTo>
                  <a:close/>
                </a:path>
              </a:pathLst>
            </a:custGeom>
            <a:solidFill>
              <a:srgbClr val="EE7601"/>
            </a:solidFill>
          </p:spPr>
          <p:txBody>
            <a:bodyPr wrap="square" lIns="0" tIns="0" rIns="0" bIns="0" rtlCol="0"/>
            <a:lstStyle/>
            <a:p>
              <a:endParaRPr/>
            </a:p>
          </p:txBody>
        </p:sp>
        <p:sp>
          <p:nvSpPr>
            <p:cNvPr id="46" name="object 47">
              <a:extLst>
                <a:ext uri="{FF2B5EF4-FFF2-40B4-BE49-F238E27FC236}">
                  <a16:creationId xmlns:a16="http://schemas.microsoft.com/office/drawing/2014/main" id="{45D7BFCD-C7FA-7D08-6FB2-66D1B77A0139}"/>
                </a:ext>
              </a:extLst>
            </p:cNvPr>
            <p:cNvSpPr/>
            <p:nvPr/>
          </p:nvSpPr>
          <p:spPr>
            <a:xfrm>
              <a:off x="3807117" y="7669123"/>
              <a:ext cx="252095" cy="46355"/>
            </a:xfrm>
            <a:custGeom>
              <a:avLst/>
              <a:gdLst/>
              <a:ahLst/>
              <a:cxnLst/>
              <a:rect l="l" t="t" r="r" b="b"/>
              <a:pathLst>
                <a:path w="252095" h="46354">
                  <a:moveTo>
                    <a:pt x="84213" y="45758"/>
                  </a:moveTo>
                  <a:lnTo>
                    <a:pt x="83527" y="42595"/>
                  </a:lnTo>
                  <a:lnTo>
                    <a:pt x="78003" y="36779"/>
                  </a:lnTo>
                  <a:lnTo>
                    <a:pt x="67386" y="30518"/>
                  </a:lnTo>
                  <a:lnTo>
                    <a:pt x="51447" y="26060"/>
                  </a:lnTo>
                  <a:lnTo>
                    <a:pt x="32613" y="27152"/>
                  </a:lnTo>
                  <a:lnTo>
                    <a:pt x="15951" y="33515"/>
                  </a:lnTo>
                  <a:lnTo>
                    <a:pt x="4178" y="41224"/>
                  </a:lnTo>
                  <a:lnTo>
                    <a:pt x="0" y="46329"/>
                  </a:lnTo>
                  <a:lnTo>
                    <a:pt x="4102" y="45974"/>
                  </a:lnTo>
                  <a:lnTo>
                    <a:pt x="14554" y="42252"/>
                  </a:lnTo>
                  <a:lnTo>
                    <a:pt x="30149" y="38582"/>
                  </a:lnTo>
                  <a:lnTo>
                    <a:pt x="49669" y="38430"/>
                  </a:lnTo>
                  <a:lnTo>
                    <a:pt x="61226" y="40817"/>
                  </a:lnTo>
                  <a:lnTo>
                    <a:pt x="71399" y="43853"/>
                  </a:lnTo>
                  <a:lnTo>
                    <a:pt x="79336" y="46012"/>
                  </a:lnTo>
                  <a:lnTo>
                    <a:pt x="84213" y="45758"/>
                  </a:lnTo>
                  <a:close/>
                </a:path>
                <a:path w="252095" h="46354">
                  <a:moveTo>
                    <a:pt x="252006" y="9169"/>
                  </a:moveTo>
                  <a:lnTo>
                    <a:pt x="246202" y="5715"/>
                  </a:lnTo>
                  <a:lnTo>
                    <a:pt x="232435" y="1841"/>
                  </a:lnTo>
                  <a:lnTo>
                    <a:pt x="215404" y="0"/>
                  </a:lnTo>
                  <a:lnTo>
                    <a:pt x="199796" y="2641"/>
                  </a:lnTo>
                  <a:lnTo>
                    <a:pt x="188226" y="9664"/>
                  </a:lnTo>
                  <a:lnTo>
                    <a:pt x="181686" y="17119"/>
                  </a:lnTo>
                  <a:lnTo>
                    <a:pt x="179209" y="23139"/>
                  </a:lnTo>
                  <a:lnTo>
                    <a:pt x="179832" y="25819"/>
                  </a:lnTo>
                  <a:lnTo>
                    <a:pt x="182791" y="24701"/>
                  </a:lnTo>
                  <a:lnTo>
                    <a:pt x="188023" y="21399"/>
                  </a:lnTo>
                  <a:lnTo>
                    <a:pt x="195541" y="17145"/>
                  </a:lnTo>
                  <a:lnTo>
                    <a:pt x="205320" y="13182"/>
                  </a:lnTo>
                  <a:lnTo>
                    <a:pt x="222885" y="9855"/>
                  </a:lnTo>
                  <a:lnTo>
                    <a:pt x="237871" y="9575"/>
                  </a:lnTo>
                  <a:lnTo>
                    <a:pt x="248259" y="10109"/>
                  </a:lnTo>
                  <a:lnTo>
                    <a:pt x="252006" y="9169"/>
                  </a:lnTo>
                  <a:close/>
                </a:path>
              </a:pathLst>
            </a:custGeom>
            <a:solidFill>
              <a:srgbClr val="F6EB98"/>
            </a:solidFill>
          </p:spPr>
          <p:txBody>
            <a:bodyPr wrap="square" lIns="0" tIns="0" rIns="0" bIns="0" rtlCol="0"/>
            <a:lstStyle/>
            <a:p>
              <a:endParaRPr/>
            </a:p>
          </p:txBody>
        </p:sp>
        <p:sp>
          <p:nvSpPr>
            <p:cNvPr id="47" name="object 48">
              <a:extLst>
                <a:ext uri="{FF2B5EF4-FFF2-40B4-BE49-F238E27FC236}">
                  <a16:creationId xmlns:a16="http://schemas.microsoft.com/office/drawing/2014/main" id="{5AA3FEEA-4AC5-D780-2ACB-C2A051DC7379}"/>
                </a:ext>
              </a:extLst>
            </p:cNvPr>
            <p:cNvSpPr/>
            <p:nvPr/>
          </p:nvSpPr>
          <p:spPr>
            <a:xfrm>
              <a:off x="3729452" y="8354201"/>
              <a:ext cx="171450" cy="88265"/>
            </a:xfrm>
            <a:custGeom>
              <a:avLst/>
              <a:gdLst/>
              <a:ahLst/>
              <a:cxnLst/>
              <a:rect l="l" t="t" r="r" b="b"/>
              <a:pathLst>
                <a:path w="171450" h="88265">
                  <a:moveTo>
                    <a:pt x="110381" y="0"/>
                  </a:moveTo>
                  <a:lnTo>
                    <a:pt x="51013" y="12094"/>
                  </a:lnTo>
                  <a:lnTo>
                    <a:pt x="8285" y="35758"/>
                  </a:lnTo>
                  <a:lnTo>
                    <a:pt x="0" y="45027"/>
                  </a:lnTo>
                  <a:lnTo>
                    <a:pt x="1044" y="51849"/>
                  </a:lnTo>
                  <a:lnTo>
                    <a:pt x="3536" y="60113"/>
                  </a:lnTo>
                  <a:lnTo>
                    <a:pt x="9432" y="77642"/>
                  </a:lnTo>
                  <a:lnTo>
                    <a:pt x="15490" y="88119"/>
                  </a:lnTo>
                  <a:lnTo>
                    <a:pt x="21916" y="88119"/>
                  </a:lnTo>
                  <a:lnTo>
                    <a:pt x="29537" y="83002"/>
                  </a:lnTo>
                  <a:lnTo>
                    <a:pt x="43420" y="71265"/>
                  </a:lnTo>
                  <a:lnTo>
                    <a:pt x="64529" y="58324"/>
                  </a:lnTo>
                  <a:lnTo>
                    <a:pt x="93824" y="49600"/>
                  </a:lnTo>
                  <a:lnTo>
                    <a:pt x="123900" y="48414"/>
                  </a:lnTo>
                  <a:lnTo>
                    <a:pt x="146633" y="51684"/>
                  </a:lnTo>
                  <a:lnTo>
                    <a:pt x="161903" y="55195"/>
                  </a:lnTo>
                  <a:lnTo>
                    <a:pt x="169592" y="54731"/>
                  </a:lnTo>
                  <a:lnTo>
                    <a:pt x="163811" y="14463"/>
                  </a:lnTo>
                  <a:lnTo>
                    <a:pt x="134760" y="1443"/>
                  </a:lnTo>
                  <a:lnTo>
                    <a:pt x="110381" y="0"/>
                  </a:lnTo>
                  <a:close/>
                </a:path>
              </a:pathLst>
            </a:custGeom>
            <a:solidFill>
              <a:srgbClr val="009BD7"/>
            </a:solidFill>
          </p:spPr>
          <p:txBody>
            <a:bodyPr wrap="square" lIns="0" tIns="0" rIns="0" bIns="0" rtlCol="0"/>
            <a:lstStyle/>
            <a:p>
              <a:endParaRPr/>
            </a:p>
          </p:txBody>
        </p:sp>
        <p:pic>
          <p:nvPicPr>
            <p:cNvPr id="48" name="object 49">
              <a:extLst>
                <a:ext uri="{FF2B5EF4-FFF2-40B4-BE49-F238E27FC236}">
                  <a16:creationId xmlns:a16="http://schemas.microsoft.com/office/drawing/2014/main" id="{6CB3742D-0584-C0FE-955F-135642BB1433}"/>
                </a:ext>
              </a:extLst>
            </p:cNvPr>
            <p:cNvPicPr/>
            <p:nvPr/>
          </p:nvPicPr>
          <p:blipFill>
            <a:blip r:embed="rId17" cstate="print"/>
            <a:stretch>
              <a:fillRect/>
            </a:stretch>
          </p:blipFill>
          <p:spPr>
            <a:xfrm>
              <a:off x="3931157" y="8374316"/>
              <a:ext cx="105295" cy="70573"/>
            </a:xfrm>
            <a:prstGeom prst="rect">
              <a:avLst/>
            </a:prstGeom>
          </p:spPr>
        </p:pic>
        <p:sp>
          <p:nvSpPr>
            <p:cNvPr id="49" name="object 50">
              <a:extLst>
                <a:ext uri="{FF2B5EF4-FFF2-40B4-BE49-F238E27FC236}">
                  <a16:creationId xmlns:a16="http://schemas.microsoft.com/office/drawing/2014/main" id="{42F86EE9-3C8B-BD30-050A-E4D65977F9A3}"/>
                </a:ext>
              </a:extLst>
            </p:cNvPr>
            <p:cNvSpPr/>
            <p:nvPr/>
          </p:nvSpPr>
          <p:spPr>
            <a:xfrm>
              <a:off x="3896677" y="8333843"/>
              <a:ext cx="149860" cy="74295"/>
            </a:xfrm>
            <a:custGeom>
              <a:avLst/>
              <a:gdLst/>
              <a:ahLst/>
              <a:cxnLst/>
              <a:rect l="l" t="t" r="r" b="b"/>
              <a:pathLst>
                <a:path w="149860" h="74295">
                  <a:moveTo>
                    <a:pt x="132013" y="0"/>
                  </a:moveTo>
                  <a:lnTo>
                    <a:pt x="69145" y="4468"/>
                  </a:lnTo>
                  <a:lnTo>
                    <a:pt x="24842" y="18827"/>
                  </a:lnTo>
                  <a:lnTo>
                    <a:pt x="0" y="33862"/>
                  </a:lnTo>
                  <a:lnTo>
                    <a:pt x="762" y="39371"/>
                  </a:lnTo>
                  <a:lnTo>
                    <a:pt x="2971" y="46046"/>
                  </a:lnTo>
                  <a:lnTo>
                    <a:pt x="6229" y="53261"/>
                  </a:lnTo>
                  <a:lnTo>
                    <a:pt x="12642" y="66101"/>
                  </a:lnTo>
                  <a:lnTo>
                    <a:pt x="15589" y="73810"/>
                  </a:lnTo>
                  <a:lnTo>
                    <a:pt x="20351" y="73810"/>
                  </a:lnTo>
                  <a:lnTo>
                    <a:pt x="27911" y="70848"/>
                  </a:lnTo>
                  <a:lnTo>
                    <a:pt x="42406" y="63879"/>
                  </a:lnTo>
                  <a:lnTo>
                    <a:pt x="62248" y="55776"/>
                  </a:lnTo>
                  <a:lnTo>
                    <a:pt x="85845" y="49413"/>
                  </a:lnTo>
                  <a:lnTo>
                    <a:pt x="113021" y="46211"/>
                  </a:lnTo>
                  <a:lnTo>
                    <a:pt x="131772" y="46335"/>
                  </a:lnTo>
                  <a:lnTo>
                    <a:pt x="143288" y="47033"/>
                  </a:lnTo>
                  <a:lnTo>
                    <a:pt x="148761" y="45552"/>
                  </a:lnTo>
                  <a:lnTo>
                    <a:pt x="149499" y="36733"/>
                  </a:lnTo>
                  <a:lnTo>
                    <a:pt x="147124" y="21775"/>
                  </a:lnTo>
                  <a:lnTo>
                    <a:pt x="143323" y="7469"/>
                  </a:lnTo>
                  <a:lnTo>
                    <a:pt x="139782" y="607"/>
                  </a:lnTo>
                  <a:lnTo>
                    <a:pt x="132013" y="0"/>
                  </a:lnTo>
                  <a:close/>
                </a:path>
              </a:pathLst>
            </a:custGeom>
            <a:solidFill>
              <a:srgbClr val="009BD7"/>
            </a:solidFill>
          </p:spPr>
          <p:txBody>
            <a:bodyPr wrap="square" lIns="0" tIns="0" rIns="0" bIns="0" rtlCol="0"/>
            <a:lstStyle/>
            <a:p>
              <a:endParaRPr/>
            </a:p>
          </p:txBody>
        </p:sp>
        <p:sp>
          <p:nvSpPr>
            <p:cNvPr id="50" name="object 51">
              <a:extLst>
                <a:ext uri="{FF2B5EF4-FFF2-40B4-BE49-F238E27FC236}">
                  <a16:creationId xmlns:a16="http://schemas.microsoft.com/office/drawing/2014/main" id="{E28CEBB9-9B71-4739-841F-7416D04CF983}"/>
                </a:ext>
              </a:extLst>
            </p:cNvPr>
            <p:cNvSpPr/>
            <p:nvPr/>
          </p:nvSpPr>
          <p:spPr>
            <a:xfrm>
              <a:off x="3037192" y="8273986"/>
              <a:ext cx="207645" cy="215265"/>
            </a:xfrm>
            <a:custGeom>
              <a:avLst/>
              <a:gdLst/>
              <a:ahLst/>
              <a:cxnLst/>
              <a:rect l="l" t="t" r="r" b="b"/>
              <a:pathLst>
                <a:path w="207644" h="215265">
                  <a:moveTo>
                    <a:pt x="207289" y="116840"/>
                  </a:moveTo>
                  <a:lnTo>
                    <a:pt x="191947" y="117271"/>
                  </a:lnTo>
                  <a:lnTo>
                    <a:pt x="178003" y="116827"/>
                  </a:lnTo>
                  <a:lnTo>
                    <a:pt x="166560" y="115760"/>
                  </a:lnTo>
                  <a:lnTo>
                    <a:pt x="173888" y="113880"/>
                  </a:lnTo>
                  <a:lnTo>
                    <a:pt x="182600" y="111150"/>
                  </a:lnTo>
                  <a:lnTo>
                    <a:pt x="188976" y="108013"/>
                  </a:lnTo>
                  <a:lnTo>
                    <a:pt x="196519" y="103149"/>
                  </a:lnTo>
                  <a:lnTo>
                    <a:pt x="194716" y="82778"/>
                  </a:lnTo>
                  <a:lnTo>
                    <a:pt x="188264" y="39204"/>
                  </a:lnTo>
                  <a:lnTo>
                    <a:pt x="155194" y="38"/>
                  </a:lnTo>
                  <a:lnTo>
                    <a:pt x="140817" y="0"/>
                  </a:lnTo>
                  <a:lnTo>
                    <a:pt x="127177" y="6705"/>
                  </a:lnTo>
                  <a:lnTo>
                    <a:pt x="115290" y="19596"/>
                  </a:lnTo>
                  <a:lnTo>
                    <a:pt x="106870" y="37134"/>
                  </a:lnTo>
                  <a:lnTo>
                    <a:pt x="103682" y="57759"/>
                  </a:lnTo>
                  <a:lnTo>
                    <a:pt x="103771" y="75044"/>
                  </a:lnTo>
                  <a:lnTo>
                    <a:pt x="104457" y="87680"/>
                  </a:lnTo>
                  <a:lnTo>
                    <a:pt x="106286" y="101866"/>
                  </a:lnTo>
                  <a:lnTo>
                    <a:pt x="106514" y="103289"/>
                  </a:lnTo>
                  <a:lnTo>
                    <a:pt x="104787" y="102857"/>
                  </a:lnTo>
                  <a:lnTo>
                    <a:pt x="83858" y="95885"/>
                  </a:lnTo>
                  <a:lnTo>
                    <a:pt x="63957" y="86677"/>
                  </a:lnTo>
                  <a:lnTo>
                    <a:pt x="47980" y="113461"/>
                  </a:lnTo>
                  <a:lnTo>
                    <a:pt x="12560" y="175641"/>
                  </a:lnTo>
                  <a:lnTo>
                    <a:pt x="0" y="198120"/>
                  </a:lnTo>
                  <a:lnTo>
                    <a:pt x="6591" y="200875"/>
                  </a:lnTo>
                  <a:lnTo>
                    <a:pt x="50990" y="209880"/>
                  </a:lnTo>
                  <a:lnTo>
                    <a:pt x="82105" y="212915"/>
                  </a:lnTo>
                  <a:lnTo>
                    <a:pt x="88912" y="213944"/>
                  </a:lnTo>
                  <a:lnTo>
                    <a:pt x="104470" y="214845"/>
                  </a:lnTo>
                  <a:lnTo>
                    <a:pt x="121996" y="215125"/>
                  </a:lnTo>
                  <a:lnTo>
                    <a:pt x="130759" y="214972"/>
                  </a:lnTo>
                  <a:lnTo>
                    <a:pt x="144195" y="214376"/>
                  </a:lnTo>
                  <a:lnTo>
                    <a:pt x="157594" y="213347"/>
                  </a:lnTo>
                  <a:lnTo>
                    <a:pt x="170967" y="211886"/>
                  </a:lnTo>
                  <a:lnTo>
                    <a:pt x="184289" y="210007"/>
                  </a:lnTo>
                  <a:lnTo>
                    <a:pt x="207289" y="116840"/>
                  </a:lnTo>
                  <a:close/>
                </a:path>
              </a:pathLst>
            </a:custGeom>
            <a:solidFill>
              <a:srgbClr val="BB1E32"/>
            </a:solidFill>
          </p:spPr>
          <p:txBody>
            <a:bodyPr wrap="square" lIns="0" tIns="0" rIns="0" bIns="0" rtlCol="0"/>
            <a:lstStyle/>
            <a:p>
              <a:endParaRPr/>
            </a:p>
          </p:txBody>
        </p:sp>
        <p:pic>
          <p:nvPicPr>
            <p:cNvPr id="51" name="object 52">
              <a:extLst>
                <a:ext uri="{FF2B5EF4-FFF2-40B4-BE49-F238E27FC236}">
                  <a16:creationId xmlns:a16="http://schemas.microsoft.com/office/drawing/2014/main" id="{4EE1AF69-035B-2D6A-B88A-A0F818768058}"/>
                </a:ext>
              </a:extLst>
            </p:cNvPr>
            <p:cNvPicPr/>
            <p:nvPr/>
          </p:nvPicPr>
          <p:blipFill>
            <a:blip r:embed="rId18" cstate="print"/>
            <a:stretch>
              <a:fillRect/>
            </a:stretch>
          </p:blipFill>
          <p:spPr>
            <a:xfrm>
              <a:off x="3172790" y="8416836"/>
              <a:ext cx="216800" cy="431253"/>
            </a:xfrm>
            <a:prstGeom prst="rect">
              <a:avLst/>
            </a:prstGeom>
          </p:spPr>
        </p:pic>
        <p:sp>
          <p:nvSpPr>
            <p:cNvPr id="52" name="object 53">
              <a:extLst>
                <a:ext uri="{FF2B5EF4-FFF2-40B4-BE49-F238E27FC236}">
                  <a16:creationId xmlns:a16="http://schemas.microsoft.com/office/drawing/2014/main" id="{CA07F8D2-8559-9B41-6FC3-7FD9DA9CF4F7}"/>
                </a:ext>
              </a:extLst>
            </p:cNvPr>
            <p:cNvSpPr/>
            <p:nvPr/>
          </p:nvSpPr>
          <p:spPr>
            <a:xfrm>
              <a:off x="3135981" y="8368882"/>
              <a:ext cx="109220" cy="76200"/>
            </a:xfrm>
            <a:custGeom>
              <a:avLst/>
              <a:gdLst/>
              <a:ahLst/>
              <a:cxnLst/>
              <a:rect l="l" t="t" r="r" b="b"/>
              <a:pathLst>
                <a:path w="109219" h="76200">
                  <a:moveTo>
                    <a:pt x="99793" y="0"/>
                  </a:moveTo>
                  <a:lnTo>
                    <a:pt x="91154" y="1999"/>
                  </a:lnTo>
                  <a:lnTo>
                    <a:pt x="63822" y="12189"/>
                  </a:lnTo>
                  <a:lnTo>
                    <a:pt x="48218" y="16509"/>
                  </a:lnTo>
                  <a:lnTo>
                    <a:pt x="31075" y="20387"/>
                  </a:lnTo>
                  <a:lnTo>
                    <a:pt x="15846" y="24423"/>
                  </a:lnTo>
                  <a:lnTo>
                    <a:pt x="771" y="28879"/>
                  </a:lnTo>
                  <a:lnTo>
                    <a:pt x="0" y="38000"/>
                  </a:lnTo>
                  <a:lnTo>
                    <a:pt x="772" y="52346"/>
                  </a:lnTo>
                  <a:lnTo>
                    <a:pt x="3091" y="66305"/>
                  </a:lnTo>
                  <a:lnTo>
                    <a:pt x="6956" y="74269"/>
                  </a:lnTo>
                  <a:lnTo>
                    <a:pt x="13209" y="75881"/>
                  </a:lnTo>
                  <a:lnTo>
                    <a:pt x="22947" y="74785"/>
                  </a:lnTo>
                  <a:lnTo>
                    <a:pt x="73817" y="59469"/>
                  </a:lnTo>
                  <a:lnTo>
                    <a:pt x="108048" y="37134"/>
                  </a:lnTo>
                  <a:lnTo>
                    <a:pt x="108792" y="26981"/>
                  </a:lnTo>
                  <a:lnTo>
                    <a:pt x="107792" y="14700"/>
                  </a:lnTo>
                  <a:lnTo>
                    <a:pt x="104856" y="4352"/>
                  </a:lnTo>
                  <a:lnTo>
                    <a:pt x="99793" y="0"/>
                  </a:lnTo>
                  <a:close/>
                </a:path>
              </a:pathLst>
            </a:custGeom>
            <a:solidFill>
              <a:srgbClr val="E3174A"/>
            </a:solidFill>
          </p:spPr>
          <p:txBody>
            <a:bodyPr wrap="square" lIns="0" tIns="0" rIns="0" bIns="0" rtlCol="0"/>
            <a:lstStyle/>
            <a:p>
              <a:endParaRPr/>
            </a:p>
          </p:txBody>
        </p:sp>
        <p:pic>
          <p:nvPicPr>
            <p:cNvPr id="53" name="object 54">
              <a:extLst>
                <a:ext uri="{FF2B5EF4-FFF2-40B4-BE49-F238E27FC236}">
                  <a16:creationId xmlns:a16="http://schemas.microsoft.com/office/drawing/2014/main" id="{8F90BCAF-EEF2-4DFD-D84A-E9347C71C60F}"/>
                </a:ext>
              </a:extLst>
            </p:cNvPr>
            <p:cNvPicPr/>
            <p:nvPr/>
          </p:nvPicPr>
          <p:blipFill>
            <a:blip r:embed="rId19" cstate="print"/>
            <a:stretch>
              <a:fillRect/>
            </a:stretch>
          </p:blipFill>
          <p:spPr>
            <a:xfrm>
              <a:off x="3043604" y="8792134"/>
              <a:ext cx="159155" cy="217600"/>
            </a:xfrm>
            <a:prstGeom prst="rect">
              <a:avLst/>
            </a:prstGeom>
          </p:spPr>
        </p:pic>
        <p:sp>
          <p:nvSpPr>
            <p:cNvPr id="54" name="object 55">
              <a:extLst>
                <a:ext uri="{FF2B5EF4-FFF2-40B4-BE49-F238E27FC236}">
                  <a16:creationId xmlns:a16="http://schemas.microsoft.com/office/drawing/2014/main" id="{EAF92553-5A55-C6BA-9005-BA72910381F6}"/>
                </a:ext>
              </a:extLst>
            </p:cNvPr>
            <p:cNvSpPr/>
            <p:nvPr/>
          </p:nvSpPr>
          <p:spPr>
            <a:xfrm>
              <a:off x="3075940" y="8201787"/>
              <a:ext cx="93980" cy="135255"/>
            </a:xfrm>
            <a:custGeom>
              <a:avLst/>
              <a:gdLst/>
              <a:ahLst/>
              <a:cxnLst/>
              <a:rect l="l" t="t" r="r" b="b"/>
              <a:pathLst>
                <a:path w="93980" h="135254">
                  <a:moveTo>
                    <a:pt x="60312" y="88"/>
                  </a:moveTo>
                  <a:lnTo>
                    <a:pt x="27330" y="26073"/>
                  </a:lnTo>
                  <a:lnTo>
                    <a:pt x="8115" y="64312"/>
                  </a:lnTo>
                  <a:lnTo>
                    <a:pt x="0" y="88811"/>
                  </a:lnTo>
                  <a:lnTo>
                    <a:pt x="3429" y="84137"/>
                  </a:lnTo>
                  <a:lnTo>
                    <a:pt x="10414" y="70700"/>
                  </a:lnTo>
                  <a:lnTo>
                    <a:pt x="19989" y="52882"/>
                  </a:lnTo>
                  <a:lnTo>
                    <a:pt x="31191" y="35013"/>
                  </a:lnTo>
                  <a:lnTo>
                    <a:pt x="41097" y="22656"/>
                  </a:lnTo>
                  <a:lnTo>
                    <a:pt x="57873" y="4457"/>
                  </a:lnTo>
                  <a:lnTo>
                    <a:pt x="60312" y="88"/>
                  </a:lnTo>
                  <a:close/>
                </a:path>
                <a:path w="93980" h="135254">
                  <a:moveTo>
                    <a:pt x="93789" y="17932"/>
                  </a:moveTo>
                  <a:lnTo>
                    <a:pt x="46532" y="51854"/>
                  </a:lnTo>
                  <a:lnTo>
                    <a:pt x="19646" y="102565"/>
                  </a:lnTo>
                  <a:lnTo>
                    <a:pt x="8496" y="135178"/>
                  </a:lnTo>
                  <a:lnTo>
                    <a:pt x="13373" y="129006"/>
                  </a:lnTo>
                  <a:lnTo>
                    <a:pt x="23164" y="111201"/>
                  </a:lnTo>
                  <a:lnTo>
                    <a:pt x="36601" y="87566"/>
                  </a:lnTo>
                  <a:lnTo>
                    <a:pt x="52400" y="63944"/>
                  </a:lnTo>
                  <a:lnTo>
                    <a:pt x="66484" y="47650"/>
                  </a:lnTo>
                  <a:lnTo>
                    <a:pt x="90373" y="23710"/>
                  </a:lnTo>
                  <a:lnTo>
                    <a:pt x="93789" y="17932"/>
                  </a:lnTo>
                  <a:close/>
                </a:path>
              </a:pathLst>
            </a:custGeom>
            <a:solidFill>
              <a:srgbClr val="DCF0F7"/>
            </a:solidFill>
          </p:spPr>
          <p:txBody>
            <a:bodyPr wrap="square" lIns="0" tIns="0" rIns="0" bIns="0" rtlCol="0"/>
            <a:lstStyle/>
            <a:p>
              <a:endParaRPr/>
            </a:p>
          </p:txBody>
        </p:sp>
        <p:pic>
          <p:nvPicPr>
            <p:cNvPr id="55" name="object 56">
              <a:extLst>
                <a:ext uri="{FF2B5EF4-FFF2-40B4-BE49-F238E27FC236}">
                  <a16:creationId xmlns:a16="http://schemas.microsoft.com/office/drawing/2014/main" id="{000A1EB1-C256-2C81-87BC-235E60A95D3F}"/>
                </a:ext>
              </a:extLst>
            </p:cNvPr>
            <p:cNvPicPr/>
            <p:nvPr/>
          </p:nvPicPr>
          <p:blipFill>
            <a:blip r:embed="rId20" cstate="print"/>
            <a:stretch>
              <a:fillRect/>
            </a:stretch>
          </p:blipFill>
          <p:spPr>
            <a:xfrm>
              <a:off x="4040448" y="8175599"/>
              <a:ext cx="534104" cy="417435"/>
            </a:xfrm>
            <a:prstGeom prst="rect">
              <a:avLst/>
            </a:prstGeom>
          </p:spPr>
        </p:pic>
        <p:pic>
          <p:nvPicPr>
            <p:cNvPr id="56" name="object 57">
              <a:extLst>
                <a:ext uri="{FF2B5EF4-FFF2-40B4-BE49-F238E27FC236}">
                  <a16:creationId xmlns:a16="http://schemas.microsoft.com/office/drawing/2014/main" id="{974EE5CE-C260-DC3D-C12F-F860B889FA3B}"/>
                </a:ext>
              </a:extLst>
            </p:cNvPr>
            <p:cNvPicPr/>
            <p:nvPr/>
          </p:nvPicPr>
          <p:blipFill>
            <a:blip r:embed="rId21" cstate="print"/>
            <a:stretch>
              <a:fillRect/>
            </a:stretch>
          </p:blipFill>
          <p:spPr>
            <a:xfrm>
              <a:off x="4347212" y="8311378"/>
              <a:ext cx="93426" cy="93448"/>
            </a:xfrm>
            <a:prstGeom prst="rect">
              <a:avLst/>
            </a:prstGeom>
          </p:spPr>
        </p:pic>
        <p:pic>
          <p:nvPicPr>
            <p:cNvPr id="57" name="object 58">
              <a:extLst>
                <a:ext uri="{FF2B5EF4-FFF2-40B4-BE49-F238E27FC236}">
                  <a16:creationId xmlns:a16="http://schemas.microsoft.com/office/drawing/2014/main" id="{B882716C-A08E-7298-0F5B-9088CFCB44EA}"/>
                </a:ext>
              </a:extLst>
            </p:cNvPr>
            <p:cNvPicPr/>
            <p:nvPr/>
          </p:nvPicPr>
          <p:blipFill>
            <a:blip r:embed="rId22" cstate="print"/>
            <a:stretch>
              <a:fillRect/>
            </a:stretch>
          </p:blipFill>
          <p:spPr>
            <a:xfrm>
              <a:off x="4207192" y="8280218"/>
              <a:ext cx="84985" cy="93961"/>
            </a:xfrm>
            <a:prstGeom prst="rect">
              <a:avLst/>
            </a:prstGeom>
          </p:spPr>
        </p:pic>
        <p:sp>
          <p:nvSpPr>
            <p:cNvPr id="58" name="object 59">
              <a:extLst>
                <a:ext uri="{FF2B5EF4-FFF2-40B4-BE49-F238E27FC236}">
                  <a16:creationId xmlns:a16="http://schemas.microsoft.com/office/drawing/2014/main" id="{8DF73BFB-2002-C5F9-C768-66CFD8F36334}"/>
                </a:ext>
              </a:extLst>
            </p:cNvPr>
            <p:cNvSpPr/>
            <p:nvPr/>
          </p:nvSpPr>
          <p:spPr>
            <a:xfrm>
              <a:off x="4080499" y="8155843"/>
              <a:ext cx="418465" cy="144145"/>
            </a:xfrm>
            <a:custGeom>
              <a:avLst/>
              <a:gdLst/>
              <a:ahLst/>
              <a:cxnLst/>
              <a:rect l="l" t="t" r="r" b="b"/>
              <a:pathLst>
                <a:path w="418464" h="144145">
                  <a:moveTo>
                    <a:pt x="223378" y="0"/>
                  </a:moveTo>
                  <a:lnTo>
                    <a:pt x="192852" y="6632"/>
                  </a:lnTo>
                  <a:lnTo>
                    <a:pt x="147459" y="23228"/>
                  </a:lnTo>
                  <a:lnTo>
                    <a:pt x="141698" y="29048"/>
                  </a:lnTo>
                  <a:lnTo>
                    <a:pt x="126163" y="43622"/>
                  </a:lnTo>
                  <a:lnTo>
                    <a:pt x="103477" y="62624"/>
                  </a:lnTo>
                  <a:lnTo>
                    <a:pt x="76263" y="81724"/>
                  </a:lnTo>
                  <a:lnTo>
                    <a:pt x="48257" y="96622"/>
                  </a:lnTo>
                  <a:lnTo>
                    <a:pt x="6553" y="114158"/>
                  </a:lnTo>
                  <a:lnTo>
                    <a:pt x="0" y="119862"/>
                  </a:lnTo>
                  <a:lnTo>
                    <a:pt x="8887" y="123454"/>
                  </a:lnTo>
                  <a:lnTo>
                    <a:pt x="32929" y="122629"/>
                  </a:lnTo>
                  <a:lnTo>
                    <a:pt x="68199" y="116335"/>
                  </a:lnTo>
                  <a:lnTo>
                    <a:pt x="110769" y="103517"/>
                  </a:lnTo>
                  <a:lnTo>
                    <a:pt x="153409" y="84639"/>
                  </a:lnTo>
                  <a:lnTo>
                    <a:pt x="185745" y="65668"/>
                  </a:lnTo>
                  <a:lnTo>
                    <a:pt x="214287" y="45402"/>
                  </a:lnTo>
                  <a:lnTo>
                    <a:pt x="212679" y="50836"/>
                  </a:lnTo>
                  <a:lnTo>
                    <a:pt x="173266" y="89827"/>
                  </a:lnTo>
                  <a:lnTo>
                    <a:pt x="106988" y="131019"/>
                  </a:lnTo>
                  <a:lnTo>
                    <a:pt x="100241" y="137121"/>
                  </a:lnTo>
                  <a:lnTo>
                    <a:pt x="140577" y="132732"/>
                  </a:lnTo>
                  <a:lnTo>
                    <a:pt x="214756" y="110578"/>
                  </a:lnTo>
                  <a:lnTo>
                    <a:pt x="264156" y="82562"/>
                  </a:lnTo>
                  <a:lnTo>
                    <a:pt x="280365" y="71123"/>
                  </a:lnTo>
                  <a:lnTo>
                    <a:pt x="286943" y="67424"/>
                  </a:lnTo>
                  <a:lnTo>
                    <a:pt x="257073" y="104775"/>
                  </a:lnTo>
                  <a:lnTo>
                    <a:pt x="224466" y="127808"/>
                  </a:lnTo>
                  <a:lnTo>
                    <a:pt x="213550" y="135737"/>
                  </a:lnTo>
                  <a:lnTo>
                    <a:pt x="210604" y="140449"/>
                  </a:lnTo>
                  <a:lnTo>
                    <a:pt x="221167" y="142225"/>
                  </a:lnTo>
                  <a:lnTo>
                    <a:pt x="241712" y="138907"/>
                  </a:lnTo>
                  <a:lnTo>
                    <a:pt x="289432" y="123850"/>
                  </a:lnTo>
                  <a:lnTo>
                    <a:pt x="327369" y="103136"/>
                  </a:lnTo>
                  <a:lnTo>
                    <a:pt x="336329" y="96643"/>
                  </a:lnTo>
                  <a:lnTo>
                    <a:pt x="340055" y="94805"/>
                  </a:lnTo>
                  <a:lnTo>
                    <a:pt x="310216" y="128799"/>
                  </a:lnTo>
                  <a:lnTo>
                    <a:pt x="293060" y="138398"/>
                  </a:lnTo>
                  <a:lnTo>
                    <a:pt x="291096" y="140449"/>
                  </a:lnTo>
                  <a:lnTo>
                    <a:pt x="299706" y="143023"/>
                  </a:lnTo>
                  <a:lnTo>
                    <a:pt x="318481" y="143991"/>
                  </a:lnTo>
                  <a:lnTo>
                    <a:pt x="342442" y="142565"/>
                  </a:lnTo>
                  <a:lnTo>
                    <a:pt x="383758" y="132905"/>
                  </a:lnTo>
                  <a:lnTo>
                    <a:pt x="418426" y="112991"/>
                  </a:lnTo>
                  <a:lnTo>
                    <a:pt x="411183" y="100456"/>
                  </a:lnTo>
                  <a:lnTo>
                    <a:pt x="388847" y="71204"/>
                  </a:lnTo>
                  <a:lnTo>
                    <a:pt x="350505" y="37762"/>
                  </a:lnTo>
                  <a:lnTo>
                    <a:pt x="295249" y="12661"/>
                  </a:lnTo>
                  <a:lnTo>
                    <a:pt x="252892" y="2339"/>
                  </a:lnTo>
                  <a:lnTo>
                    <a:pt x="223378" y="0"/>
                  </a:lnTo>
                  <a:close/>
                </a:path>
              </a:pathLst>
            </a:custGeom>
            <a:solidFill>
              <a:srgbClr val="EE7601"/>
            </a:solidFill>
          </p:spPr>
          <p:txBody>
            <a:bodyPr wrap="square" lIns="0" tIns="0" rIns="0" bIns="0" rtlCol="0"/>
            <a:lstStyle/>
            <a:p>
              <a:endParaRPr/>
            </a:p>
          </p:txBody>
        </p:sp>
        <p:sp>
          <p:nvSpPr>
            <p:cNvPr id="59" name="object 60">
              <a:extLst>
                <a:ext uri="{FF2B5EF4-FFF2-40B4-BE49-F238E27FC236}">
                  <a16:creationId xmlns:a16="http://schemas.microsoft.com/office/drawing/2014/main" id="{16295ABB-DEE4-18A3-F790-B287B916BE2B}"/>
                </a:ext>
              </a:extLst>
            </p:cNvPr>
            <p:cNvSpPr/>
            <p:nvPr/>
          </p:nvSpPr>
          <p:spPr>
            <a:xfrm>
              <a:off x="4225320" y="8117207"/>
              <a:ext cx="316230" cy="207010"/>
            </a:xfrm>
            <a:custGeom>
              <a:avLst/>
              <a:gdLst/>
              <a:ahLst/>
              <a:cxnLst/>
              <a:rect l="l" t="t" r="r" b="b"/>
              <a:pathLst>
                <a:path w="316229" h="207009">
                  <a:moveTo>
                    <a:pt x="70018" y="0"/>
                  </a:moveTo>
                  <a:lnTo>
                    <a:pt x="27907" y="5900"/>
                  </a:lnTo>
                  <a:lnTo>
                    <a:pt x="3726" y="42299"/>
                  </a:lnTo>
                  <a:lnTo>
                    <a:pt x="0" y="59203"/>
                  </a:lnTo>
                  <a:lnTo>
                    <a:pt x="1565" y="62938"/>
                  </a:lnTo>
                  <a:lnTo>
                    <a:pt x="22713" y="63259"/>
                  </a:lnTo>
                  <a:lnTo>
                    <a:pt x="68589" y="63074"/>
                  </a:lnTo>
                  <a:lnTo>
                    <a:pt x="127334" y="67913"/>
                  </a:lnTo>
                  <a:lnTo>
                    <a:pt x="187087" y="83308"/>
                  </a:lnTo>
                  <a:lnTo>
                    <a:pt x="240944" y="106174"/>
                  </a:lnTo>
                  <a:lnTo>
                    <a:pt x="280150" y="156276"/>
                  </a:lnTo>
                  <a:lnTo>
                    <a:pt x="283594" y="206638"/>
                  </a:lnTo>
                  <a:lnTo>
                    <a:pt x="315776" y="189480"/>
                  </a:lnTo>
                  <a:lnTo>
                    <a:pt x="301197" y="139765"/>
                  </a:lnTo>
                  <a:lnTo>
                    <a:pt x="269692" y="80664"/>
                  </a:lnTo>
                  <a:lnTo>
                    <a:pt x="209303" y="29127"/>
                  </a:lnTo>
                  <a:lnTo>
                    <a:pt x="155984" y="10398"/>
                  </a:lnTo>
                  <a:lnTo>
                    <a:pt x="108163" y="2054"/>
                  </a:lnTo>
                  <a:lnTo>
                    <a:pt x="70018" y="0"/>
                  </a:lnTo>
                  <a:close/>
                </a:path>
              </a:pathLst>
            </a:custGeom>
            <a:solidFill>
              <a:srgbClr val="009641"/>
            </a:solidFill>
          </p:spPr>
          <p:txBody>
            <a:bodyPr wrap="square" lIns="0" tIns="0" rIns="0" bIns="0" rtlCol="0"/>
            <a:lstStyle/>
            <a:p>
              <a:endParaRPr/>
            </a:p>
          </p:txBody>
        </p:sp>
        <p:pic>
          <p:nvPicPr>
            <p:cNvPr id="60" name="object 61">
              <a:extLst>
                <a:ext uri="{FF2B5EF4-FFF2-40B4-BE49-F238E27FC236}">
                  <a16:creationId xmlns:a16="http://schemas.microsoft.com/office/drawing/2014/main" id="{D0264DC5-3E64-5149-CE72-DD318B8A4AF8}"/>
                </a:ext>
              </a:extLst>
            </p:cNvPr>
            <p:cNvPicPr/>
            <p:nvPr/>
          </p:nvPicPr>
          <p:blipFill>
            <a:blip r:embed="rId23" cstate="print"/>
            <a:stretch>
              <a:fillRect/>
            </a:stretch>
          </p:blipFill>
          <p:spPr>
            <a:xfrm>
              <a:off x="4429787" y="8163994"/>
              <a:ext cx="148945" cy="145732"/>
            </a:xfrm>
            <a:prstGeom prst="rect">
              <a:avLst/>
            </a:prstGeom>
          </p:spPr>
        </p:pic>
        <p:pic>
          <p:nvPicPr>
            <p:cNvPr id="61" name="object 62">
              <a:extLst>
                <a:ext uri="{FF2B5EF4-FFF2-40B4-BE49-F238E27FC236}">
                  <a16:creationId xmlns:a16="http://schemas.microsoft.com/office/drawing/2014/main" id="{CC25739A-7EAC-7C6F-8B5F-C97F8560E674}"/>
                </a:ext>
              </a:extLst>
            </p:cNvPr>
            <p:cNvPicPr/>
            <p:nvPr/>
          </p:nvPicPr>
          <p:blipFill>
            <a:blip r:embed="rId24" cstate="print"/>
            <a:stretch>
              <a:fillRect/>
            </a:stretch>
          </p:blipFill>
          <p:spPr>
            <a:xfrm>
              <a:off x="4221323" y="8362931"/>
              <a:ext cx="216242" cy="121866"/>
            </a:xfrm>
            <a:prstGeom prst="rect">
              <a:avLst/>
            </a:prstGeom>
          </p:spPr>
        </p:pic>
        <p:pic>
          <p:nvPicPr>
            <p:cNvPr id="62" name="object 63">
              <a:extLst>
                <a:ext uri="{FF2B5EF4-FFF2-40B4-BE49-F238E27FC236}">
                  <a16:creationId xmlns:a16="http://schemas.microsoft.com/office/drawing/2014/main" id="{1E0D6BDA-2509-6E2F-EFEA-6B0BAD9C866E}"/>
                </a:ext>
              </a:extLst>
            </p:cNvPr>
            <p:cNvPicPr/>
            <p:nvPr/>
          </p:nvPicPr>
          <p:blipFill>
            <a:blip r:embed="rId25" cstate="print"/>
            <a:stretch>
              <a:fillRect/>
            </a:stretch>
          </p:blipFill>
          <p:spPr>
            <a:xfrm>
              <a:off x="5310140" y="7773258"/>
              <a:ext cx="189534" cy="182867"/>
            </a:xfrm>
            <a:prstGeom prst="rect">
              <a:avLst/>
            </a:prstGeom>
          </p:spPr>
        </p:pic>
        <p:sp>
          <p:nvSpPr>
            <p:cNvPr id="63" name="object 64">
              <a:extLst>
                <a:ext uri="{FF2B5EF4-FFF2-40B4-BE49-F238E27FC236}">
                  <a16:creationId xmlns:a16="http://schemas.microsoft.com/office/drawing/2014/main" id="{A1D3EC08-B199-66E0-B99D-B35D03A2A7F9}"/>
                </a:ext>
              </a:extLst>
            </p:cNvPr>
            <p:cNvSpPr/>
            <p:nvPr/>
          </p:nvSpPr>
          <p:spPr>
            <a:xfrm>
              <a:off x="4856206" y="8210767"/>
              <a:ext cx="104139" cy="59690"/>
            </a:xfrm>
            <a:custGeom>
              <a:avLst/>
              <a:gdLst/>
              <a:ahLst/>
              <a:cxnLst/>
              <a:rect l="l" t="t" r="r" b="b"/>
              <a:pathLst>
                <a:path w="104139" h="59690">
                  <a:moveTo>
                    <a:pt x="97193" y="0"/>
                  </a:moveTo>
                  <a:lnTo>
                    <a:pt x="87528" y="5650"/>
                  </a:lnTo>
                  <a:lnTo>
                    <a:pt x="80594" y="8770"/>
                  </a:lnTo>
                  <a:lnTo>
                    <a:pt x="73050" y="10474"/>
                  </a:lnTo>
                  <a:lnTo>
                    <a:pt x="36722" y="14579"/>
                  </a:lnTo>
                  <a:lnTo>
                    <a:pt x="27845" y="15828"/>
                  </a:lnTo>
                  <a:lnTo>
                    <a:pt x="0" y="48590"/>
                  </a:lnTo>
                  <a:lnTo>
                    <a:pt x="10782" y="56204"/>
                  </a:lnTo>
                  <a:lnTo>
                    <a:pt x="30373" y="59261"/>
                  </a:lnTo>
                  <a:lnTo>
                    <a:pt x="51786" y="59684"/>
                  </a:lnTo>
                  <a:lnTo>
                    <a:pt x="68033" y="59397"/>
                  </a:lnTo>
                  <a:lnTo>
                    <a:pt x="79977" y="58721"/>
                  </a:lnTo>
                  <a:lnTo>
                    <a:pt x="91519" y="57232"/>
                  </a:lnTo>
                  <a:lnTo>
                    <a:pt x="103670" y="55067"/>
                  </a:lnTo>
                  <a:lnTo>
                    <a:pt x="97193" y="0"/>
                  </a:lnTo>
                  <a:close/>
                </a:path>
              </a:pathLst>
            </a:custGeom>
            <a:solidFill>
              <a:srgbClr val="80A842"/>
            </a:solidFill>
          </p:spPr>
          <p:txBody>
            <a:bodyPr wrap="square" lIns="0" tIns="0" rIns="0" bIns="0" rtlCol="0"/>
            <a:lstStyle/>
            <a:p>
              <a:endParaRPr/>
            </a:p>
          </p:txBody>
        </p:sp>
        <p:sp>
          <p:nvSpPr>
            <p:cNvPr id="64" name="object 65">
              <a:extLst>
                <a:ext uri="{FF2B5EF4-FFF2-40B4-BE49-F238E27FC236}">
                  <a16:creationId xmlns:a16="http://schemas.microsoft.com/office/drawing/2014/main" id="{61397DE4-3EB8-15A7-7C83-A96335C90D0C}"/>
                </a:ext>
              </a:extLst>
            </p:cNvPr>
            <p:cNvSpPr/>
            <p:nvPr/>
          </p:nvSpPr>
          <p:spPr>
            <a:xfrm>
              <a:off x="4856200" y="8210765"/>
              <a:ext cx="102235" cy="58419"/>
            </a:xfrm>
            <a:custGeom>
              <a:avLst/>
              <a:gdLst/>
              <a:ahLst/>
              <a:cxnLst/>
              <a:rect l="l" t="t" r="r" b="b"/>
              <a:pathLst>
                <a:path w="102235" h="58420">
                  <a:moveTo>
                    <a:pt x="35191" y="14693"/>
                  </a:moveTo>
                  <a:lnTo>
                    <a:pt x="33185" y="14986"/>
                  </a:lnTo>
                  <a:lnTo>
                    <a:pt x="26720" y="15582"/>
                  </a:lnTo>
                  <a:lnTo>
                    <a:pt x="21602" y="17284"/>
                  </a:lnTo>
                  <a:lnTo>
                    <a:pt x="14732" y="21082"/>
                  </a:lnTo>
                  <a:lnTo>
                    <a:pt x="6324" y="28409"/>
                  </a:lnTo>
                  <a:lnTo>
                    <a:pt x="152" y="37998"/>
                  </a:lnTo>
                  <a:lnTo>
                    <a:pt x="0" y="48602"/>
                  </a:lnTo>
                  <a:lnTo>
                    <a:pt x="1346" y="52108"/>
                  </a:lnTo>
                  <a:lnTo>
                    <a:pt x="5994" y="56565"/>
                  </a:lnTo>
                  <a:lnTo>
                    <a:pt x="19062" y="57975"/>
                  </a:lnTo>
                  <a:lnTo>
                    <a:pt x="21005" y="44538"/>
                  </a:lnTo>
                  <a:lnTo>
                    <a:pt x="23355" y="37477"/>
                  </a:lnTo>
                  <a:lnTo>
                    <a:pt x="25793" y="31153"/>
                  </a:lnTo>
                  <a:lnTo>
                    <a:pt x="28740" y="25031"/>
                  </a:lnTo>
                  <a:lnTo>
                    <a:pt x="31953" y="19431"/>
                  </a:lnTo>
                  <a:lnTo>
                    <a:pt x="35191" y="14693"/>
                  </a:lnTo>
                  <a:close/>
                </a:path>
                <a:path w="102235" h="58420">
                  <a:moveTo>
                    <a:pt x="101968" y="40601"/>
                  </a:moveTo>
                  <a:lnTo>
                    <a:pt x="97193" y="0"/>
                  </a:lnTo>
                  <a:lnTo>
                    <a:pt x="90665" y="3797"/>
                  </a:lnTo>
                  <a:lnTo>
                    <a:pt x="85826" y="6108"/>
                  </a:lnTo>
                  <a:lnTo>
                    <a:pt x="80302" y="7874"/>
                  </a:lnTo>
                  <a:lnTo>
                    <a:pt x="71691" y="10020"/>
                  </a:lnTo>
                  <a:lnTo>
                    <a:pt x="70472" y="18910"/>
                  </a:lnTo>
                  <a:lnTo>
                    <a:pt x="86042" y="43649"/>
                  </a:lnTo>
                  <a:lnTo>
                    <a:pt x="89141" y="43408"/>
                  </a:lnTo>
                  <a:lnTo>
                    <a:pt x="97396" y="41783"/>
                  </a:lnTo>
                  <a:lnTo>
                    <a:pt x="101968" y="40601"/>
                  </a:lnTo>
                  <a:close/>
                </a:path>
              </a:pathLst>
            </a:custGeom>
            <a:solidFill>
              <a:srgbClr val="54774D"/>
            </a:solidFill>
          </p:spPr>
          <p:txBody>
            <a:bodyPr wrap="square" lIns="0" tIns="0" rIns="0" bIns="0" rtlCol="0"/>
            <a:lstStyle/>
            <a:p>
              <a:endParaRPr/>
            </a:p>
          </p:txBody>
        </p:sp>
        <p:sp>
          <p:nvSpPr>
            <p:cNvPr id="65" name="object 66">
              <a:extLst>
                <a:ext uri="{FF2B5EF4-FFF2-40B4-BE49-F238E27FC236}">
                  <a16:creationId xmlns:a16="http://schemas.microsoft.com/office/drawing/2014/main" id="{D7AC34A3-5724-156F-54DB-C97DC48A3100}"/>
                </a:ext>
              </a:extLst>
            </p:cNvPr>
            <p:cNvSpPr/>
            <p:nvPr/>
          </p:nvSpPr>
          <p:spPr>
            <a:xfrm>
              <a:off x="4897361" y="7801069"/>
              <a:ext cx="267970" cy="215900"/>
            </a:xfrm>
            <a:custGeom>
              <a:avLst/>
              <a:gdLst/>
              <a:ahLst/>
              <a:cxnLst/>
              <a:rect l="l" t="t" r="r" b="b"/>
              <a:pathLst>
                <a:path w="267970" h="215900">
                  <a:moveTo>
                    <a:pt x="23609" y="0"/>
                  </a:moveTo>
                  <a:lnTo>
                    <a:pt x="28368" y="36041"/>
                  </a:lnTo>
                  <a:lnTo>
                    <a:pt x="30246" y="58777"/>
                  </a:lnTo>
                  <a:lnTo>
                    <a:pt x="29508" y="77857"/>
                  </a:lnTo>
                  <a:lnTo>
                    <a:pt x="26415" y="102933"/>
                  </a:lnTo>
                  <a:lnTo>
                    <a:pt x="19556" y="135142"/>
                  </a:lnTo>
                  <a:lnTo>
                    <a:pt x="10083" y="165520"/>
                  </a:lnTo>
                  <a:lnTo>
                    <a:pt x="2173" y="188595"/>
                  </a:lnTo>
                  <a:lnTo>
                    <a:pt x="0" y="198894"/>
                  </a:lnTo>
                  <a:lnTo>
                    <a:pt x="47436" y="210784"/>
                  </a:lnTo>
                  <a:lnTo>
                    <a:pt x="57540" y="210894"/>
                  </a:lnTo>
                  <a:lnTo>
                    <a:pt x="65296" y="210221"/>
                  </a:lnTo>
                  <a:lnTo>
                    <a:pt x="83925" y="169008"/>
                  </a:lnTo>
                  <a:lnTo>
                    <a:pt x="87617" y="146050"/>
                  </a:lnTo>
                  <a:lnTo>
                    <a:pt x="91655" y="158330"/>
                  </a:lnTo>
                  <a:lnTo>
                    <a:pt x="96827" y="201682"/>
                  </a:lnTo>
                  <a:lnTo>
                    <a:pt x="97329" y="209765"/>
                  </a:lnTo>
                  <a:lnTo>
                    <a:pt x="98742" y="214198"/>
                  </a:lnTo>
                  <a:lnTo>
                    <a:pt x="106771" y="215718"/>
                  </a:lnTo>
                  <a:lnTo>
                    <a:pt x="124712" y="215812"/>
                  </a:lnTo>
                  <a:lnTo>
                    <a:pt x="149604" y="214042"/>
                  </a:lnTo>
                  <a:lnTo>
                    <a:pt x="178485" y="209969"/>
                  </a:lnTo>
                  <a:lnTo>
                    <a:pt x="214375" y="202771"/>
                  </a:lnTo>
                  <a:lnTo>
                    <a:pt x="242665" y="196064"/>
                  </a:lnTo>
                  <a:lnTo>
                    <a:pt x="267868" y="189179"/>
                  </a:lnTo>
                  <a:lnTo>
                    <a:pt x="234243" y="148013"/>
                  </a:lnTo>
                  <a:lnTo>
                    <a:pt x="206217" y="115236"/>
                  </a:lnTo>
                  <a:lnTo>
                    <a:pt x="141503" y="85207"/>
                  </a:lnTo>
                  <a:lnTo>
                    <a:pt x="103430" y="70169"/>
                  </a:lnTo>
                  <a:lnTo>
                    <a:pt x="77876" y="55651"/>
                  </a:lnTo>
                  <a:lnTo>
                    <a:pt x="61183" y="39326"/>
                  </a:lnTo>
                  <a:lnTo>
                    <a:pt x="43441" y="21043"/>
                  </a:lnTo>
                  <a:lnTo>
                    <a:pt x="23609" y="0"/>
                  </a:lnTo>
                  <a:close/>
                </a:path>
              </a:pathLst>
            </a:custGeom>
            <a:solidFill>
              <a:srgbClr val="56270F"/>
            </a:solidFill>
          </p:spPr>
          <p:txBody>
            <a:bodyPr wrap="square" lIns="0" tIns="0" rIns="0" bIns="0" rtlCol="0"/>
            <a:lstStyle/>
            <a:p>
              <a:endParaRPr/>
            </a:p>
          </p:txBody>
        </p:sp>
        <p:pic>
          <p:nvPicPr>
            <p:cNvPr id="66" name="object 67">
              <a:extLst>
                <a:ext uri="{FF2B5EF4-FFF2-40B4-BE49-F238E27FC236}">
                  <a16:creationId xmlns:a16="http://schemas.microsoft.com/office/drawing/2014/main" id="{24FA27BD-6D46-15B6-042B-EBAA9EED7230}"/>
                </a:ext>
              </a:extLst>
            </p:cNvPr>
            <p:cNvPicPr/>
            <p:nvPr/>
          </p:nvPicPr>
          <p:blipFill>
            <a:blip r:embed="rId26" cstate="print"/>
            <a:stretch>
              <a:fillRect/>
            </a:stretch>
          </p:blipFill>
          <p:spPr>
            <a:xfrm>
              <a:off x="5209082" y="8302828"/>
              <a:ext cx="111468" cy="88395"/>
            </a:xfrm>
            <a:prstGeom prst="rect">
              <a:avLst/>
            </a:prstGeom>
          </p:spPr>
        </p:pic>
        <p:pic>
          <p:nvPicPr>
            <p:cNvPr id="67" name="object 68">
              <a:extLst>
                <a:ext uri="{FF2B5EF4-FFF2-40B4-BE49-F238E27FC236}">
                  <a16:creationId xmlns:a16="http://schemas.microsoft.com/office/drawing/2014/main" id="{5785FC5E-9472-A872-1D6B-5B7F61139056}"/>
                </a:ext>
              </a:extLst>
            </p:cNvPr>
            <p:cNvPicPr/>
            <p:nvPr/>
          </p:nvPicPr>
          <p:blipFill>
            <a:blip r:embed="rId27" cstate="print"/>
            <a:stretch>
              <a:fillRect/>
            </a:stretch>
          </p:blipFill>
          <p:spPr>
            <a:xfrm>
              <a:off x="4955387" y="8332089"/>
              <a:ext cx="247459" cy="111391"/>
            </a:xfrm>
            <a:prstGeom prst="rect">
              <a:avLst/>
            </a:prstGeom>
          </p:spPr>
        </p:pic>
        <p:pic>
          <p:nvPicPr>
            <p:cNvPr id="68" name="object 69">
              <a:extLst>
                <a:ext uri="{FF2B5EF4-FFF2-40B4-BE49-F238E27FC236}">
                  <a16:creationId xmlns:a16="http://schemas.microsoft.com/office/drawing/2014/main" id="{6A8CE1EC-78B7-2390-4748-1FAF76D7B8DF}"/>
                </a:ext>
              </a:extLst>
            </p:cNvPr>
            <p:cNvPicPr/>
            <p:nvPr/>
          </p:nvPicPr>
          <p:blipFill>
            <a:blip r:embed="rId28" cstate="print"/>
            <a:stretch>
              <a:fillRect/>
            </a:stretch>
          </p:blipFill>
          <p:spPr>
            <a:xfrm>
              <a:off x="5159616" y="8017751"/>
              <a:ext cx="209880" cy="184276"/>
            </a:xfrm>
            <a:prstGeom prst="rect">
              <a:avLst/>
            </a:prstGeom>
          </p:spPr>
        </p:pic>
        <p:sp>
          <p:nvSpPr>
            <p:cNvPr id="69" name="object 70">
              <a:extLst>
                <a:ext uri="{FF2B5EF4-FFF2-40B4-BE49-F238E27FC236}">
                  <a16:creationId xmlns:a16="http://schemas.microsoft.com/office/drawing/2014/main" id="{E30CF8E8-112A-8FCB-BEC3-BD1504256D8B}"/>
                </a:ext>
              </a:extLst>
            </p:cNvPr>
            <p:cNvSpPr/>
            <p:nvPr/>
          </p:nvSpPr>
          <p:spPr>
            <a:xfrm>
              <a:off x="4943058" y="7993837"/>
              <a:ext cx="328295" cy="412750"/>
            </a:xfrm>
            <a:custGeom>
              <a:avLst/>
              <a:gdLst/>
              <a:ahLst/>
              <a:cxnLst/>
              <a:rect l="l" t="t" r="r" b="b"/>
              <a:pathLst>
                <a:path w="328295" h="412750">
                  <a:moveTo>
                    <a:pt x="166541" y="0"/>
                  </a:moveTo>
                  <a:lnTo>
                    <a:pt x="120835" y="5326"/>
                  </a:lnTo>
                  <a:lnTo>
                    <a:pt x="84234" y="39304"/>
                  </a:lnTo>
                  <a:lnTo>
                    <a:pt x="62024" y="98856"/>
                  </a:lnTo>
                  <a:lnTo>
                    <a:pt x="53443" y="119539"/>
                  </a:lnTo>
                  <a:lnTo>
                    <a:pt x="43220" y="140225"/>
                  </a:lnTo>
                  <a:lnTo>
                    <a:pt x="31118" y="159924"/>
                  </a:lnTo>
                  <a:lnTo>
                    <a:pt x="18780" y="178447"/>
                  </a:lnTo>
                  <a:lnTo>
                    <a:pt x="8321" y="196973"/>
                  </a:lnTo>
                  <a:lnTo>
                    <a:pt x="1856" y="216679"/>
                  </a:lnTo>
                  <a:lnTo>
                    <a:pt x="0" y="237653"/>
                  </a:lnTo>
                  <a:lnTo>
                    <a:pt x="2016" y="258510"/>
                  </a:lnTo>
                  <a:lnTo>
                    <a:pt x="18150" y="295635"/>
                  </a:lnTo>
                  <a:lnTo>
                    <a:pt x="54972" y="338720"/>
                  </a:lnTo>
                  <a:lnTo>
                    <a:pt x="87098" y="373346"/>
                  </a:lnTo>
                  <a:lnTo>
                    <a:pt x="95358" y="383469"/>
                  </a:lnTo>
                  <a:lnTo>
                    <a:pt x="104324" y="396062"/>
                  </a:lnTo>
                  <a:lnTo>
                    <a:pt x="112821" y="407009"/>
                  </a:lnTo>
                  <a:lnTo>
                    <a:pt x="119674" y="412195"/>
                  </a:lnTo>
                  <a:lnTo>
                    <a:pt x="136855" y="410181"/>
                  </a:lnTo>
                  <a:lnTo>
                    <a:pt x="211157" y="390169"/>
                  </a:lnTo>
                  <a:lnTo>
                    <a:pt x="248769" y="373346"/>
                  </a:lnTo>
                  <a:lnTo>
                    <a:pt x="305180" y="334333"/>
                  </a:lnTo>
                  <a:lnTo>
                    <a:pt x="327738" y="309427"/>
                  </a:lnTo>
                  <a:lnTo>
                    <a:pt x="322292" y="302255"/>
                  </a:lnTo>
                  <a:lnTo>
                    <a:pt x="309563" y="291560"/>
                  </a:lnTo>
                  <a:lnTo>
                    <a:pt x="292135" y="279457"/>
                  </a:lnTo>
                  <a:lnTo>
                    <a:pt x="272594" y="268063"/>
                  </a:lnTo>
                  <a:lnTo>
                    <a:pt x="236260" y="249661"/>
                  </a:lnTo>
                  <a:lnTo>
                    <a:pt x="222199" y="241013"/>
                  </a:lnTo>
                  <a:lnTo>
                    <a:pt x="212422" y="231716"/>
                  </a:lnTo>
                  <a:lnTo>
                    <a:pt x="203966" y="214699"/>
                  </a:lnTo>
                  <a:lnTo>
                    <a:pt x="199268" y="192392"/>
                  </a:lnTo>
                  <a:lnTo>
                    <a:pt x="198327" y="165620"/>
                  </a:lnTo>
                  <a:lnTo>
                    <a:pt x="201144" y="135208"/>
                  </a:lnTo>
                  <a:lnTo>
                    <a:pt x="211276" y="93184"/>
                  </a:lnTo>
                  <a:lnTo>
                    <a:pt x="230279" y="49914"/>
                  </a:lnTo>
                  <a:lnTo>
                    <a:pt x="244718" y="23918"/>
                  </a:lnTo>
                  <a:lnTo>
                    <a:pt x="235626" y="12839"/>
                  </a:lnTo>
                  <a:lnTo>
                    <a:pt x="227273" y="6769"/>
                  </a:lnTo>
                  <a:lnTo>
                    <a:pt x="214870" y="3568"/>
                  </a:lnTo>
                  <a:lnTo>
                    <a:pt x="193626" y="1096"/>
                  </a:lnTo>
                  <a:lnTo>
                    <a:pt x="166541" y="0"/>
                  </a:lnTo>
                  <a:close/>
                </a:path>
              </a:pathLst>
            </a:custGeom>
            <a:solidFill>
              <a:srgbClr val="80A842"/>
            </a:solidFill>
          </p:spPr>
          <p:txBody>
            <a:bodyPr wrap="square" lIns="0" tIns="0" rIns="0" bIns="0" rtlCol="0"/>
            <a:lstStyle/>
            <a:p>
              <a:endParaRPr/>
            </a:p>
          </p:txBody>
        </p:sp>
        <p:sp>
          <p:nvSpPr>
            <p:cNvPr id="70" name="object 71">
              <a:extLst>
                <a:ext uri="{FF2B5EF4-FFF2-40B4-BE49-F238E27FC236}">
                  <a16:creationId xmlns:a16="http://schemas.microsoft.com/office/drawing/2014/main" id="{113B762B-4CD6-EC81-5AED-C30BE563E30E}"/>
                </a:ext>
              </a:extLst>
            </p:cNvPr>
            <p:cNvSpPr/>
            <p:nvPr/>
          </p:nvSpPr>
          <p:spPr>
            <a:xfrm>
              <a:off x="4944224" y="8029829"/>
              <a:ext cx="222250" cy="211454"/>
            </a:xfrm>
            <a:custGeom>
              <a:avLst/>
              <a:gdLst/>
              <a:ahLst/>
              <a:cxnLst/>
              <a:rect l="l" t="t" r="r" b="b"/>
              <a:pathLst>
                <a:path w="222250" h="211454">
                  <a:moveTo>
                    <a:pt x="200507" y="96227"/>
                  </a:moveTo>
                  <a:lnTo>
                    <a:pt x="179590" y="96977"/>
                  </a:lnTo>
                  <a:lnTo>
                    <a:pt x="172605" y="96913"/>
                  </a:lnTo>
                  <a:lnTo>
                    <a:pt x="162890" y="96405"/>
                  </a:lnTo>
                  <a:lnTo>
                    <a:pt x="118198" y="90131"/>
                  </a:lnTo>
                  <a:lnTo>
                    <a:pt x="77673" y="81407"/>
                  </a:lnTo>
                  <a:lnTo>
                    <a:pt x="56845" y="72885"/>
                  </a:lnTo>
                  <a:lnTo>
                    <a:pt x="54216" y="79286"/>
                  </a:lnTo>
                  <a:lnTo>
                    <a:pt x="100418" y="109537"/>
                  </a:lnTo>
                  <a:lnTo>
                    <a:pt x="138366" y="117830"/>
                  </a:lnTo>
                  <a:lnTo>
                    <a:pt x="177685" y="121081"/>
                  </a:lnTo>
                  <a:lnTo>
                    <a:pt x="187680" y="120904"/>
                  </a:lnTo>
                  <a:lnTo>
                    <a:pt x="197650" y="120408"/>
                  </a:lnTo>
                  <a:lnTo>
                    <a:pt x="198894" y="106514"/>
                  </a:lnTo>
                  <a:lnTo>
                    <a:pt x="200507" y="96227"/>
                  </a:lnTo>
                  <a:close/>
                </a:path>
                <a:path w="222250" h="211454">
                  <a:moveTo>
                    <a:pt x="207606" y="189890"/>
                  </a:moveTo>
                  <a:lnTo>
                    <a:pt x="204368" y="183870"/>
                  </a:lnTo>
                  <a:lnTo>
                    <a:pt x="201904" y="176669"/>
                  </a:lnTo>
                  <a:lnTo>
                    <a:pt x="200152" y="168541"/>
                  </a:lnTo>
                  <a:lnTo>
                    <a:pt x="187579" y="173570"/>
                  </a:lnTo>
                  <a:lnTo>
                    <a:pt x="143433" y="184327"/>
                  </a:lnTo>
                  <a:lnTo>
                    <a:pt x="99402" y="186588"/>
                  </a:lnTo>
                  <a:lnTo>
                    <a:pt x="77482" y="185115"/>
                  </a:lnTo>
                  <a:lnTo>
                    <a:pt x="59093" y="182384"/>
                  </a:lnTo>
                  <a:lnTo>
                    <a:pt x="40576" y="177647"/>
                  </a:lnTo>
                  <a:lnTo>
                    <a:pt x="23139" y="170180"/>
                  </a:lnTo>
                  <a:lnTo>
                    <a:pt x="7988" y="159296"/>
                  </a:lnTo>
                  <a:lnTo>
                    <a:pt x="4660" y="166141"/>
                  </a:lnTo>
                  <a:lnTo>
                    <a:pt x="2057" y="173177"/>
                  </a:lnTo>
                  <a:lnTo>
                    <a:pt x="381" y="182372"/>
                  </a:lnTo>
                  <a:lnTo>
                    <a:pt x="0" y="185762"/>
                  </a:lnTo>
                  <a:lnTo>
                    <a:pt x="9182" y="191655"/>
                  </a:lnTo>
                  <a:lnTo>
                    <a:pt x="62865" y="209003"/>
                  </a:lnTo>
                  <a:lnTo>
                    <a:pt x="86842" y="211150"/>
                  </a:lnTo>
                  <a:lnTo>
                    <a:pt x="110959" y="210908"/>
                  </a:lnTo>
                  <a:lnTo>
                    <a:pt x="158572" y="204508"/>
                  </a:lnTo>
                  <a:lnTo>
                    <a:pt x="188353" y="196430"/>
                  </a:lnTo>
                  <a:lnTo>
                    <a:pt x="207606" y="189890"/>
                  </a:lnTo>
                  <a:close/>
                </a:path>
                <a:path w="222250" h="211454">
                  <a:moveTo>
                    <a:pt x="222021" y="27597"/>
                  </a:moveTo>
                  <a:lnTo>
                    <a:pt x="213233" y="27787"/>
                  </a:lnTo>
                  <a:lnTo>
                    <a:pt x="194297" y="27635"/>
                  </a:lnTo>
                  <a:lnTo>
                    <a:pt x="175361" y="26682"/>
                  </a:lnTo>
                  <a:lnTo>
                    <a:pt x="128765" y="19939"/>
                  </a:lnTo>
                  <a:lnTo>
                    <a:pt x="89789" y="4813"/>
                  </a:lnTo>
                  <a:lnTo>
                    <a:pt x="84620" y="0"/>
                  </a:lnTo>
                  <a:lnTo>
                    <a:pt x="81800" y="6032"/>
                  </a:lnTo>
                  <a:lnTo>
                    <a:pt x="78968" y="13055"/>
                  </a:lnTo>
                  <a:lnTo>
                    <a:pt x="75844" y="21640"/>
                  </a:lnTo>
                  <a:lnTo>
                    <a:pt x="81788" y="26339"/>
                  </a:lnTo>
                  <a:lnTo>
                    <a:pt x="121450" y="42418"/>
                  </a:lnTo>
                  <a:lnTo>
                    <a:pt x="161810" y="47891"/>
                  </a:lnTo>
                  <a:lnTo>
                    <a:pt x="213029" y="48856"/>
                  </a:lnTo>
                  <a:lnTo>
                    <a:pt x="216115" y="40487"/>
                  </a:lnTo>
                  <a:lnTo>
                    <a:pt x="219265" y="33235"/>
                  </a:lnTo>
                  <a:lnTo>
                    <a:pt x="222021" y="27597"/>
                  </a:lnTo>
                  <a:close/>
                </a:path>
              </a:pathLst>
            </a:custGeom>
            <a:solidFill>
              <a:srgbClr val="C6D654"/>
            </a:solidFill>
          </p:spPr>
          <p:txBody>
            <a:bodyPr wrap="square" lIns="0" tIns="0" rIns="0" bIns="0" rtlCol="0"/>
            <a:lstStyle/>
            <a:p>
              <a:endParaRPr/>
            </a:p>
          </p:txBody>
        </p:sp>
        <p:sp>
          <p:nvSpPr>
            <p:cNvPr id="71" name="object 72">
              <a:extLst>
                <a:ext uri="{FF2B5EF4-FFF2-40B4-BE49-F238E27FC236}">
                  <a16:creationId xmlns:a16="http://schemas.microsoft.com/office/drawing/2014/main" id="{1E91A571-BB8B-A593-1B3F-C44BADEA444F}"/>
                </a:ext>
              </a:extLst>
            </p:cNvPr>
            <p:cNvSpPr/>
            <p:nvPr/>
          </p:nvSpPr>
          <p:spPr>
            <a:xfrm>
              <a:off x="4675158" y="7625088"/>
              <a:ext cx="253365" cy="320040"/>
            </a:xfrm>
            <a:custGeom>
              <a:avLst/>
              <a:gdLst/>
              <a:ahLst/>
              <a:cxnLst/>
              <a:rect l="l" t="t" r="r" b="b"/>
              <a:pathLst>
                <a:path w="253364" h="320040">
                  <a:moveTo>
                    <a:pt x="121167" y="0"/>
                  </a:moveTo>
                  <a:lnTo>
                    <a:pt x="53853" y="26884"/>
                  </a:lnTo>
                  <a:lnTo>
                    <a:pt x="17548" y="83099"/>
                  </a:lnTo>
                  <a:lnTo>
                    <a:pt x="760" y="150829"/>
                  </a:lnTo>
                  <a:lnTo>
                    <a:pt x="0" y="185580"/>
                  </a:lnTo>
                  <a:lnTo>
                    <a:pt x="7051" y="225918"/>
                  </a:lnTo>
                  <a:lnTo>
                    <a:pt x="19808" y="259981"/>
                  </a:lnTo>
                  <a:lnTo>
                    <a:pt x="33075" y="283240"/>
                  </a:lnTo>
                  <a:lnTo>
                    <a:pt x="41655" y="291168"/>
                  </a:lnTo>
                  <a:lnTo>
                    <a:pt x="44821" y="284829"/>
                  </a:lnTo>
                  <a:lnTo>
                    <a:pt x="49737" y="249430"/>
                  </a:lnTo>
                  <a:lnTo>
                    <a:pt x="55867" y="225547"/>
                  </a:lnTo>
                  <a:lnTo>
                    <a:pt x="64099" y="205156"/>
                  </a:lnTo>
                  <a:lnTo>
                    <a:pt x="71564" y="192343"/>
                  </a:lnTo>
                  <a:lnTo>
                    <a:pt x="77762" y="185692"/>
                  </a:lnTo>
                  <a:lnTo>
                    <a:pt x="82194" y="183789"/>
                  </a:lnTo>
                  <a:lnTo>
                    <a:pt x="83677" y="189724"/>
                  </a:lnTo>
                  <a:lnTo>
                    <a:pt x="83321" y="205760"/>
                  </a:lnTo>
                  <a:lnTo>
                    <a:pt x="84037" y="229245"/>
                  </a:lnTo>
                  <a:lnTo>
                    <a:pt x="99080" y="286609"/>
                  </a:lnTo>
                  <a:lnTo>
                    <a:pt x="122123" y="317724"/>
                  </a:lnTo>
                  <a:lnTo>
                    <a:pt x="129489" y="319654"/>
                  </a:lnTo>
                  <a:lnTo>
                    <a:pt x="132160" y="312027"/>
                  </a:lnTo>
                  <a:lnTo>
                    <a:pt x="134979" y="273012"/>
                  </a:lnTo>
                  <a:lnTo>
                    <a:pt x="138493" y="247340"/>
                  </a:lnTo>
                  <a:lnTo>
                    <a:pt x="146097" y="207889"/>
                  </a:lnTo>
                  <a:lnTo>
                    <a:pt x="148948" y="198025"/>
                  </a:lnTo>
                  <a:lnTo>
                    <a:pt x="152006" y="194737"/>
                  </a:lnTo>
                  <a:lnTo>
                    <a:pt x="154580" y="199732"/>
                  </a:lnTo>
                  <a:lnTo>
                    <a:pt x="157200" y="213025"/>
                  </a:lnTo>
                  <a:lnTo>
                    <a:pt x="162354" y="232070"/>
                  </a:lnTo>
                  <a:lnTo>
                    <a:pt x="187196" y="274704"/>
                  </a:lnTo>
                  <a:lnTo>
                    <a:pt x="221830" y="299931"/>
                  </a:lnTo>
                  <a:lnTo>
                    <a:pt x="220495" y="289928"/>
                  </a:lnTo>
                  <a:lnTo>
                    <a:pt x="213655" y="266709"/>
                  </a:lnTo>
                  <a:lnTo>
                    <a:pt x="207200" y="235510"/>
                  </a:lnTo>
                  <a:lnTo>
                    <a:pt x="214941" y="175371"/>
                  </a:lnTo>
                  <a:lnTo>
                    <a:pt x="237431" y="144064"/>
                  </a:lnTo>
                  <a:lnTo>
                    <a:pt x="242100" y="139961"/>
                  </a:lnTo>
                  <a:lnTo>
                    <a:pt x="253364" y="85174"/>
                  </a:lnTo>
                  <a:lnTo>
                    <a:pt x="234219" y="50658"/>
                  </a:lnTo>
                  <a:lnTo>
                    <a:pt x="218452" y="30935"/>
                  </a:lnTo>
                  <a:lnTo>
                    <a:pt x="197618" y="18608"/>
                  </a:lnTo>
                  <a:lnTo>
                    <a:pt x="163271" y="6281"/>
                  </a:lnTo>
                  <a:lnTo>
                    <a:pt x="121167" y="0"/>
                  </a:lnTo>
                  <a:close/>
                </a:path>
              </a:pathLst>
            </a:custGeom>
            <a:solidFill>
              <a:srgbClr val="703013"/>
            </a:solidFill>
          </p:spPr>
          <p:txBody>
            <a:bodyPr wrap="square" lIns="0" tIns="0" rIns="0" bIns="0" rtlCol="0"/>
            <a:lstStyle/>
            <a:p>
              <a:endParaRPr/>
            </a:p>
          </p:txBody>
        </p:sp>
        <p:pic>
          <p:nvPicPr>
            <p:cNvPr id="72" name="object 73">
              <a:extLst>
                <a:ext uri="{FF2B5EF4-FFF2-40B4-BE49-F238E27FC236}">
                  <a16:creationId xmlns:a16="http://schemas.microsoft.com/office/drawing/2014/main" id="{2742733C-9453-4619-F06F-E4EA28EBFCA6}"/>
                </a:ext>
              </a:extLst>
            </p:cNvPr>
            <p:cNvPicPr/>
            <p:nvPr/>
          </p:nvPicPr>
          <p:blipFill>
            <a:blip r:embed="rId29" cstate="print"/>
            <a:stretch>
              <a:fillRect/>
            </a:stretch>
          </p:blipFill>
          <p:spPr>
            <a:xfrm>
              <a:off x="4964981" y="8012785"/>
              <a:ext cx="305822" cy="422008"/>
            </a:xfrm>
            <a:prstGeom prst="rect">
              <a:avLst/>
            </a:prstGeom>
          </p:spPr>
        </p:pic>
        <p:sp>
          <p:nvSpPr>
            <p:cNvPr id="73" name="object 74">
              <a:extLst>
                <a:ext uri="{FF2B5EF4-FFF2-40B4-BE49-F238E27FC236}">
                  <a16:creationId xmlns:a16="http://schemas.microsoft.com/office/drawing/2014/main" id="{7CCE2DB0-A26F-D0D3-C2E5-0B11579DA1FD}"/>
                </a:ext>
              </a:extLst>
            </p:cNvPr>
            <p:cNvSpPr/>
            <p:nvPr/>
          </p:nvSpPr>
          <p:spPr>
            <a:xfrm>
              <a:off x="5191255" y="7308022"/>
              <a:ext cx="343535" cy="222885"/>
            </a:xfrm>
            <a:custGeom>
              <a:avLst/>
              <a:gdLst/>
              <a:ahLst/>
              <a:cxnLst/>
              <a:rect l="l" t="t" r="r" b="b"/>
              <a:pathLst>
                <a:path w="343535" h="222884">
                  <a:moveTo>
                    <a:pt x="136622" y="0"/>
                  </a:moveTo>
                  <a:lnTo>
                    <a:pt x="71737" y="10800"/>
                  </a:lnTo>
                  <a:lnTo>
                    <a:pt x="22610" y="52110"/>
                  </a:lnTo>
                  <a:lnTo>
                    <a:pt x="2154" y="110979"/>
                  </a:lnTo>
                  <a:lnTo>
                    <a:pt x="0" y="129616"/>
                  </a:lnTo>
                  <a:lnTo>
                    <a:pt x="2706" y="147992"/>
                  </a:lnTo>
                  <a:lnTo>
                    <a:pt x="10399" y="174647"/>
                  </a:lnTo>
                  <a:lnTo>
                    <a:pt x="58126" y="192872"/>
                  </a:lnTo>
                  <a:lnTo>
                    <a:pt x="60816" y="188943"/>
                  </a:lnTo>
                  <a:lnTo>
                    <a:pt x="68027" y="179826"/>
                  </a:lnTo>
                  <a:lnTo>
                    <a:pt x="78469" y="169522"/>
                  </a:lnTo>
                  <a:lnTo>
                    <a:pt x="90854" y="162036"/>
                  </a:lnTo>
                  <a:lnTo>
                    <a:pt x="105894" y="157720"/>
                  </a:lnTo>
                  <a:lnTo>
                    <a:pt x="122213" y="155901"/>
                  </a:lnTo>
                  <a:lnTo>
                    <a:pt x="139556" y="157498"/>
                  </a:lnTo>
                  <a:lnTo>
                    <a:pt x="183059" y="179203"/>
                  </a:lnTo>
                  <a:lnTo>
                    <a:pt x="213574" y="222310"/>
                  </a:lnTo>
                  <a:lnTo>
                    <a:pt x="215304" y="217926"/>
                  </a:lnTo>
                  <a:lnTo>
                    <a:pt x="218868" y="206297"/>
                  </a:lnTo>
                  <a:lnTo>
                    <a:pt x="221830" y="189708"/>
                  </a:lnTo>
                  <a:lnTo>
                    <a:pt x="221753" y="170444"/>
                  </a:lnTo>
                  <a:lnTo>
                    <a:pt x="219961" y="157236"/>
                  </a:lnTo>
                  <a:lnTo>
                    <a:pt x="217660" y="148892"/>
                  </a:lnTo>
                  <a:lnTo>
                    <a:pt x="213316" y="141861"/>
                  </a:lnTo>
                  <a:lnTo>
                    <a:pt x="205395" y="132598"/>
                  </a:lnTo>
                  <a:lnTo>
                    <a:pt x="208713" y="133011"/>
                  </a:lnTo>
                  <a:lnTo>
                    <a:pt x="246302" y="146606"/>
                  </a:lnTo>
                  <a:lnTo>
                    <a:pt x="276979" y="171452"/>
                  </a:lnTo>
                  <a:lnTo>
                    <a:pt x="289926" y="188668"/>
                  </a:lnTo>
                  <a:lnTo>
                    <a:pt x="290779" y="181461"/>
                  </a:lnTo>
                  <a:lnTo>
                    <a:pt x="289932" y="140764"/>
                  </a:lnTo>
                  <a:lnTo>
                    <a:pt x="274637" y="102939"/>
                  </a:lnTo>
                  <a:lnTo>
                    <a:pt x="231303" y="76527"/>
                  </a:lnTo>
                  <a:lnTo>
                    <a:pt x="248005" y="77756"/>
                  </a:lnTo>
                  <a:lnTo>
                    <a:pt x="264666" y="78306"/>
                  </a:lnTo>
                  <a:lnTo>
                    <a:pt x="283119" y="77937"/>
                  </a:lnTo>
                  <a:lnTo>
                    <a:pt x="302844" y="74230"/>
                  </a:lnTo>
                  <a:lnTo>
                    <a:pt x="322318" y="67240"/>
                  </a:lnTo>
                  <a:lnTo>
                    <a:pt x="337190" y="59988"/>
                  </a:lnTo>
                  <a:lnTo>
                    <a:pt x="343114" y="55496"/>
                  </a:lnTo>
                  <a:lnTo>
                    <a:pt x="335103" y="52676"/>
                  </a:lnTo>
                  <a:lnTo>
                    <a:pt x="292488" y="43873"/>
                  </a:lnTo>
                  <a:lnTo>
                    <a:pt x="272197" y="38681"/>
                  </a:lnTo>
                  <a:lnTo>
                    <a:pt x="255883" y="32548"/>
                  </a:lnTo>
                  <a:lnTo>
                    <a:pt x="224264" y="18182"/>
                  </a:lnTo>
                  <a:lnTo>
                    <a:pt x="209472" y="12049"/>
                  </a:lnTo>
                  <a:lnTo>
                    <a:pt x="188111" y="5516"/>
                  </a:lnTo>
                  <a:lnTo>
                    <a:pt x="164163" y="1297"/>
                  </a:lnTo>
                  <a:lnTo>
                    <a:pt x="136622" y="0"/>
                  </a:lnTo>
                  <a:close/>
                </a:path>
              </a:pathLst>
            </a:custGeom>
            <a:solidFill>
              <a:srgbClr val="703013"/>
            </a:solidFill>
          </p:spPr>
          <p:txBody>
            <a:bodyPr wrap="square" lIns="0" tIns="0" rIns="0" bIns="0" rtlCol="0"/>
            <a:lstStyle/>
            <a:p>
              <a:endParaRPr/>
            </a:p>
          </p:txBody>
        </p:sp>
        <p:pic>
          <p:nvPicPr>
            <p:cNvPr id="74" name="object 75">
              <a:extLst>
                <a:ext uri="{FF2B5EF4-FFF2-40B4-BE49-F238E27FC236}">
                  <a16:creationId xmlns:a16="http://schemas.microsoft.com/office/drawing/2014/main" id="{0350C0DE-30F1-1406-5718-FE27766AA859}"/>
                </a:ext>
              </a:extLst>
            </p:cNvPr>
            <p:cNvPicPr/>
            <p:nvPr/>
          </p:nvPicPr>
          <p:blipFill>
            <a:blip r:embed="rId30" cstate="print"/>
            <a:stretch>
              <a:fillRect/>
            </a:stretch>
          </p:blipFill>
          <p:spPr>
            <a:xfrm>
              <a:off x="5355425" y="8056791"/>
              <a:ext cx="164140" cy="157238"/>
            </a:xfrm>
            <a:prstGeom prst="rect">
              <a:avLst/>
            </a:prstGeom>
          </p:spPr>
        </p:pic>
        <p:pic>
          <p:nvPicPr>
            <p:cNvPr id="75" name="object 76">
              <a:extLst>
                <a:ext uri="{FF2B5EF4-FFF2-40B4-BE49-F238E27FC236}">
                  <a16:creationId xmlns:a16="http://schemas.microsoft.com/office/drawing/2014/main" id="{B337F064-B8FF-E3A1-266A-6A849344451F}"/>
                </a:ext>
              </a:extLst>
            </p:cNvPr>
            <p:cNvPicPr/>
            <p:nvPr/>
          </p:nvPicPr>
          <p:blipFill>
            <a:blip r:embed="rId31" cstate="print"/>
            <a:stretch>
              <a:fillRect/>
            </a:stretch>
          </p:blipFill>
          <p:spPr>
            <a:xfrm>
              <a:off x="5013900" y="7608341"/>
              <a:ext cx="392731" cy="438346"/>
            </a:xfrm>
            <a:prstGeom prst="rect">
              <a:avLst/>
            </a:prstGeom>
          </p:spPr>
        </p:pic>
        <p:pic>
          <p:nvPicPr>
            <p:cNvPr id="76" name="object 77">
              <a:extLst>
                <a:ext uri="{FF2B5EF4-FFF2-40B4-BE49-F238E27FC236}">
                  <a16:creationId xmlns:a16="http://schemas.microsoft.com/office/drawing/2014/main" id="{49B4D057-19DA-50B9-5F67-7101906861C4}"/>
                </a:ext>
              </a:extLst>
            </p:cNvPr>
            <p:cNvPicPr/>
            <p:nvPr/>
          </p:nvPicPr>
          <p:blipFill>
            <a:blip r:embed="rId32" cstate="print"/>
            <a:stretch>
              <a:fillRect/>
            </a:stretch>
          </p:blipFill>
          <p:spPr>
            <a:xfrm>
              <a:off x="5161493" y="7734685"/>
              <a:ext cx="218327" cy="261001"/>
            </a:xfrm>
            <a:prstGeom prst="rect">
              <a:avLst/>
            </a:prstGeom>
          </p:spPr>
        </p:pic>
        <p:sp>
          <p:nvSpPr>
            <p:cNvPr id="77" name="object 78">
              <a:extLst>
                <a:ext uri="{FF2B5EF4-FFF2-40B4-BE49-F238E27FC236}">
                  <a16:creationId xmlns:a16="http://schemas.microsoft.com/office/drawing/2014/main" id="{5BA48D9D-75A7-874E-1C2D-FB21D567DAD6}"/>
                </a:ext>
              </a:extLst>
            </p:cNvPr>
            <p:cNvSpPr/>
            <p:nvPr/>
          </p:nvSpPr>
          <p:spPr>
            <a:xfrm>
              <a:off x="4917262" y="7501928"/>
              <a:ext cx="429895" cy="434340"/>
            </a:xfrm>
            <a:custGeom>
              <a:avLst/>
              <a:gdLst/>
              <a:ahLst/>
              <a:cxnLst/>
              <a:rect l="l" t="t" r="r" b="b"/>
              <a:pathLst>
                <a:path w="429895" h="434340">
                  <a:moveTo>
                    <a:pt x="429869" y="134924"/>
                  </a:moveTo>
                  <a:lnTo>
                    <a:pt x="408965" y="92252"/>
                  </a:lnTo>
                  <a:lnTo>
                    <a:pt x="378650" y="55803"/>
                  </a:lnTo>
                  <a:lnTo>
                    <a:pt x="331343" y="24307"/>
                  </a:lnTo>
                  <a:lnTo>
                    <a:pt x="273773" y="5448"/>
                  </a:lnTo>
                  <a:lnTo>
                    <a:pt x="214884" y="0"/>
                  </a:lnTo>
                  <a:lnTo>
                    <a:pt x="190588" y="2895"/>
                  </a:lnTo>
                  <a:lnTo>
                    <a:pt x="144881" y="19253"/>
                  </a:lnTo>
                  <a:lnTo>
                    <a:pt x="105702" y="51968"/>
                  </a:lnTo>
                  <a:lnTo>
                    <a:pt x="92036" y="101092"/>
                  </a:lnTo>
                  <a:lnTo>
                    <a:pt x="92925" y="101790"/>
                  </a:lnTo>
                  <a:lnTo>
                    <a:pt x="85509" y="102577"/>
                  </a:lnTo>
                  <a:lnTo>
                    <a:pt x="47015" y="123926"/>
                  </a:lnTo>
                  <a:lnTo>
                    <a:pt x="21945" y="159537"/>
                  </a:lnTo>
                  <a:lnTo>
                    <a:pt x="7988" y="195973"/>
                  </a:lnTo>
                  <a:lnTo>
                    <a:pt x="0" y="263118"/>
                  </a:lnTo>
                  <a:lnTo>
                    <a:pt x="215" y="286918"/>
                  </a:lnTo>
                  <a:lnTo>
                    <a:pt x="17818" y="340385"/>
                  </a:lnTo>
                  <a:lnTo>
                    <a:pt x="43091" y="384708"/>
                  </a:lnTo>
                  <a:lnTo>
                    <a:pt x="78511" y="419773"/>
                  </a:lnTo>
                  <a:lnTo>
                    <a:pt x="102273" y="433806"/>
                  </a:lnTo>
                  <a:lnTo>
                    <a:pt x="93433" y="409536"/>
                  </a:lnTo>
                  <a:lnTo>
                    <a:pt x="91122" y="395516"/>
                  </a:lnTo>
                  <a:lnTo>
                    <a:pt x="95897" y="386410"/>
                  </a:lnTo>
                  <a:lnTo>
                    <a:pt x="108356" y="376897"/>
                  </a:lnTo>
                  <a:lnTo>
                    <a:pt x="121881" y="372046"/>
                  </a:lnTo>
                  <a:lnTo>
                    <a:pt x="135013" y="372973"/>
                  </a:lnTo>
                  <a:lnTo>
                    <a:pt x="144932" y="376161"/>
                  </a:lnTo>
                  <a:lnTo>
                    <a:pt x="148869" y="378002"/>
                  </a:lnTo>
                  <a:lnTo>
                    <a:pt x="141566" y="341642"/>
                  </a:lnTo>
                  <a:lnTo>
                    <a:pt x="146545" y="301929"/>
                  </a:lnTo>
                  <a:lnTo>
                    <a:pt x="180352" y="262597"/>
                  </a:lnTo>
                  <a:lnTo>
                    <a:pt x="227101" y="248805"/>
                  </a:lnTo>
                  <a:lnTo>
                    <a:pt x="246710" y="248818"/>
                  </a:lnTo>
                  <a:lnTo>
                    <a:pt x="267068" y="252247"/>
                  </a:lnTo>
                  <a:lnTo>
                    <a:pt x="286575" y="257670"/>
                  </a:lnTo>
                  <a:lnTo>
                    <a:pt x="301231" y="262686"/>
                  </a:lnTo>
                  <a:lnTo>
                    <a:pt x="306984" y="264883"/>
                  </a:lnTo>
                  <a:lnTo>
                    <a:pt x="306438" y="246697"/>
                  </a:lnTo>
                  <a:lnTo>
                    <a:pt x="306400" y="229870"/>
                  </a:lnTo>
                  <a:lnTo>
                    <a:pt x="307187" y="213182"/>
                  </a:lnTo>
                  <a:lnTo>
                    <a:pt x="319100" y="170446"/>
                  </a:lnTo>
                  <a:lnTo>
                    <a:pt x="347129" y="137604"/>
                  </a:lnTo>
                  <a:lnTo>
                    <a:pt x="387464" y="116992"/>
                  </a:lnTo>
                  <a:lnTo>
                    <a:pt x="404533" y="121259"/>
                  </a:lnTo>
                  <a:lnTo>
                    <a:pt x="429869" y="134924"/>
                  </a:lnTo>
                  <a:close/>
                </a:path>
              </a:pathLst>
            </a:custGeom>
            <a:solidFill>
              <a:srgbClr val="703013"/>
            </a:solidFill>
          </p:spPr>
          <p:txBody>
            <a:bodyPr wrap="square" lIns="0" tIns="0" rIns="0" bIns="0" rtlCol="0"/>
            <a:lstStyle/>
            <a:p>
              <a:endParaRPr/>
            </a:p>
          </p:txBody>
        </p:sp>
        <p:sp>
          <p:nvSpPr>
            <p:cNvPr id="78" name="object 79">
              <a:extLst>
                <a:ext uri="{FF2B5EF4-FFF2-40B4-BE49-F238E27FC236}">
                  <a16:creationId xmlns:a16="http://schemas.microsoft.com/office/drawing/2014/main" id="{DD32D4EC-B974-42CE-3C7F-5BCD3F691E0C}"/>
                </a:ext>
              </a:extLst>
            </p:cNvPr>
            <p:cNvSpPr/>
            <p:nvPr/>
          </p:nvSpPr>
          <p:spPr>
            <a:xfrm>
              <a:off x="5117539" y="7514257"/>
              <a:ext cx="101600" cy="69215"/>
            </a:xfrm>
            <a:custGeom>
              <a:avLst/>
              <a:gdLst/>
              <a:ahLst/>
              <a:cxnLst/>
              <a:rect l="l" t="t" r="r" b="b"/>
              <a:pathLst>
                <a:path w="101600" h="69215">
                  <a:moveTo>
                    <a:pt x="78828" y="0"/>
                  </a:moveTo>
                  <a:lnTo>
                    <a:pt x="34556" y="9715"/>
                  </a:lnTo>
                  <a:lnTo>
                    <a:pt x="1298" y="33409"/>
                  </a:lnTo>
                  <a:lnTo>
                    <a:pt x="0" y="37795"/>
                  </a:lnTo>
                  <a:lnTo>
                    <a:pt x="3963" y="36867"/>
                  </a:lnTo>
                  <a:lnTo>
                    <a:pt x="12280" y="31183"/>
                  </a:lnTo>
                  <a:lnTo>
                    <a:pt x="24445" y="23677"/>
                  </a:lnTo>
                  <a:lnTo>
                    <a:pt x="39954" y="17284"/>
                  </a:lnTo>
                  <a:lnTo>
                    <a:pt x="56946" y="13026"/>
                  </a:lnTo>
                  <a:lnTo>
                    <a:pt x="72215" y="9986"/>
                  </a:lnTo>
                  <a:lnTo>
                    <a:pt x="87464" y="7556"/>
                  </a:lnTo>
                  <a:lnTo>
                    <a:pt x="89320" y="18375"/>
                  </a:lnTo>
                  <a:lnTo>
                    <a:pt x="90163" y="25244"/>
                  </a:lnTo>
                  <a:lnTo>
                    <a:pt x="90197" y="31098"/>
                  </a:lnTo>
                  <a:lnTo>
                    <a:pt x="89623" y="38874"/>
                  </a:lnTo>
                  <a:lnTo>
                    <a:pt x="88223" y="48760"/>
                  </a:lnTo>
                  <a:lnTo>
                    <a:pt x="86520" y="58042"/>
                  </a:lnTo>
                  <a:lnTo>
                    <a:pt x="85828" y="65299"/>
                  </a:lnTo>
                  <a:lnTo>
                    <a:pt x="87464" y="69113"/>
                  </a:lnTo>
                  <a:lnTo>
                    <a:pt x="91310" y="66598"/>
                  </a:lnTo>
                  <a:lnTo>
                    <a:pt x="95561" y="57907"/>
                  </a:lnTo>
                  <a:lnTo>
                    <a:pt x="99002" y="46180"/>
                  </a:lnTo>
                  <a:lnTo>
                    <a:pt x="100418" y="34556"/>
                  </a:lnTo>
                  <a:lnTo>
                    <a:pt x="100589" y="23742"/>
                  </a:lnTo>
                  <a:lnTo>
                    <a:pt x="101511" y="3238"/>
                  </a:lnTo>
                  <a:lnTo>
                    <a:pt x="78828" y="0"/>
                  </a:lnTo>
                  <a:close/>
                </a:path>
              </a:pathLst>
            </a:custGeom>
            <a:solidFill>
              <a:srgbClr val="56270F"/>
            </a:solidFill>
          </p:spPr>
          <p:txBody>
            <a:bodyPr wrap="square" lIns="0" tIns="0" rIns="0" bIns="0" rtlCol="0"/>
            <a:lstStyle/>
            <a:p>
              <a:endParaRPr/>
            </a:p>
          </p:txBody>
        </p:sp>
        <p:pic>
          <p:nvPicPr>
            <p:cNvPr id="79" name="object 80">
              <a:extLst>
                <a:ext uri="{FF2B5EF4-FFF2-40B4-BE49-F238E27FC236}">
                  <a16:creationId xmlns:a16="http://schemas.microsoft.com/office/drawing/2014/main" id="{10D26725-B190-CA09-D747-F5A2EE47806D}"/>
                </a:ext>
              </a:extLst>
            </p:cNvPr>
            <p:cNvPicPr/>
            <p:nvPr/>
          </p:nvPicPr>
          <p:blipFill>
            <a:blip r:embed="rId33" cstate="print"/>
            <a:stretch>
              <a:fillRect/>
            </a:stretch>
          </p:blipFill>
          <p:spPr>
            <a:xfrm>
              <a:off x="4909832" y="7676063"/>
              <a:ext cx="120158" cy="160495"/>
            </a:xfrm>
            <a:prstGeom prst="rect">
              <a:avLst/>
            </a:prstGeom>
          </p:spPr>
        </p:pic>
        <p:sp>
          <p:nvSpPr>
            <p:cNvPr id="80" name="object 81">
              <a:extLst>
                <a:ext uri="{FF2B5EF4-FFF2-40B4-BE49-F238E27FC236}">
                  <a16:creationId xmlns:a16="http://schemas.microsoft.com/office/drawing/2014/main" id="{8D5655FE-9E94-55C1-1D21-3F630DBE7AB6}"/>
                </a:ext>
              </a:extLst>
            </p:cNvPr>
            <p:cNvSpPr/>
            <p:nvPr/>
          </p:nvSpPr>
          <p:spPr>
            <a:xfrm>
              <a:off x="5179454" y="7470006"/>
              <a:ext cx="82550" cy="60325"/>
            </a:xfrm>
            <a:custGeom>
              <a:avLst/>
              <a:gdLst/>
              <a:ahLst/>
              <a:cxnLst/>
              <a:rect l="l" t="t" r="r" b="b"/>
              <a:pathLst>
                <a:path w="82550" h="60325">
                  <a:moveTo>
                    <a:pt x="24105" y="0"/>
                  </a:moveTo>
                  <a:lnTo>
                    <a:pt x="12371" y="1744"/>
                  </a:lnTo>
                  <a:lnTo>
                    <a:pt x="5121" y="7678"/>
                  </a:lnTo>
                  <a:lnTo>
                    <a:pt x="780" y="16998"/>
                  </a:lnTo>
                  <a:lnTo>
                    <a:pt x="0" y="27949"/>
                  </a:lnTo>
                  <a:lnTo>
                    <a:pt x="3430" y="38777"/>
                  </a:lnTo>
                  <a:lnTo>
                    <a:pt x="38038" y="56963"/>
                  </a:lnTo>
                  <a:lnTo>
                    <a:pt x="62642" y="59887"/>
                  </a:lnTo>
                  <a:lnTo>
                    <a:pt x="70807" y="57298"/>
                  </a:lnTo>
                  <a:lnTo>
                    <a:pt x="76604" y="52230"/>
                  </a:lnTo>
                  <a:lnTo>
                    <a:pt x="80544" y="45216"/>
                  </a:lnTo>
                  <a:lnTo>
                    <a:pt x="82154" y="37488"/>
                  </a:lnTo>
                  <a:lnTo>
                    <a:pt x="80647" y="29801"/>
                  </a:lnTo>
                  <a:lnTo>
                    <a:pt x="39850" y="1745"/>
                  </a:lnTo>
                  <a:lnTo>
                    <a:pt x="24105" y="0"/>
                  </a:lnTo>
                  <a:close/>
                </a:path>
              </a:pathLst>
            </a:custGeom>
            <a:solidFill>
              <a:srgbClr val="AFCA0B"/>
            </a:solidFill>
          </p:spPr>
          <p:txBody>
            <a:bodyPr wrap="square" lIns="0" tIns="0" rIns="0" bIns="0" rtlCol="0"/>
            <a:lstStyle/>
            <a:p>
              <a:endParaRPr/>
            </a:p>
          </p:txBody>
        </p:sp>
        <p:pic>
          <p:nvPicPr>
            <p:cNvPr id="81" name="object 82">
              <a:extLst>
                <a:ext uri="{FF2B5EF4-FFF2-40B4-BE49-F238E27FC236}">
                  <a16:creationId xmlns:a16="http://schemas.microsoft.com/office/drawing/2014/main" id="{44C8D0E1-B06C-5160-6BE0-20D54772FA19}"/>
                </a:ext>
              </a:extLst>
            </p:cNvPr>
            <p:cNvPicPr/>
            <p:nvPr/>
          </p:nvPicPr>
          <p:blipFill>
            <a:blip r:embed="rId34" cstate="print"/>
            <a:stretch>
              <a:fillRect/>
            </a:stretch>
          </p:blipFill>
          <p:spPr>
            <a:xfrm>
              <a:off x="5050191" y="7650933"/>
              <a:ext cx="368287" cy="316076"/>
            </a:xfrm>
            <a:prstGeom prst="rect">
              <a:avLst/>
            </a:prstGeom>
          </p:spPr>
        </p:pic>
        <p:pic>
          <p:nvPicPr>
            <p:cNvPr id="82" name="object 83">
              <a:extLst>
                <a:ext uri="{FF2B5EF4-FFF2-40B4-BE49-F238E27FC236}">
                  <a16:creationId xmlns:a16="http://schemas.microsoft.com/office/drawing/2014/main" id="{5EF85159-AE56-F715-E238-FFEE45C89A0F}"/>
                </a:ext>
              </a:extLst>
            </p:cNvPr>
            <p:cNvPicPr/>
            <p:nvPr/>
          </p:nvPicPr>
          <p:blipFill>
            <a:blip r:embed="rId35" cstate="print"/>
            <a:stretch>
              <a:fillRect/>
            </a:stretch>
          </p:blipFill>
          <p:spPr>
            <a:xfrm>
              <a:off x="4801999" y="8293916"/>
              <a:ext cx="175158" cy="104644"/>
            </a:xfrm>
            <a:prstGeom prst="rect">
              <a:avLst/>
            </a:prstGeom>
          </p:spPr>
        </p:pic>
        <p:pic>
          <p:nvPicPr>
            <p:cNvPr id="83" name="object 84">
              <a:extLst>
                <a:ext uri="{FF2B5EF4-FFF2-40B4-BE49-F238E27FC236}">
                  <a16:creationId xmlns:a16="http://schemas.microsoft.com/office/drawing/2014/main" id="{4FD471E7-7342-2767-90F5-DB512072C205}"/>
                </a:ext>
              </a:extLst>
            </p:cNvPr>
            <p:cNvPicPr/>
            <p:nvPr/>
          </p:nvPicPr>
          <p:blipFill>
            <a:blip r:embed="rId36" cstate="print"/>
            <a:stretch>
              <a:fillRect/>
            </a:stretch>
          </p:blipFill>
          <p:spPr>
            <a:xfrm>
              <a:off x="4947767" y="8450835"/>
              <a:ext cx="297030" cy="180355"/>
            </a:xfrm>
            <a:prstGeom prst="rect">
              <a:avLst/>
            </a:prstGeom>
          </p:spPr>
        </p:pic>
        <p:pic>
          <p:nvPicPr>
            <p:cNvPr id="84" name="object 85">
              <a:extLst>
                <a:ext uri="{FF2B5EF4-FFF2-40B4-BE49-F238E27FC236}">
                  <a16:creationId xmlns:a16="http://schemas.microsoft.com/office/drawing/2014/main" id="{05576F48-725D-06F9-DEC3-B4CEF7A029CF}"/>
                </a:ext>
              </a:extLst>
            </p:cNvPr>
            <p:cNvPicPr/>
            <p:nvPr/>
          </p:nvPicPr>
          <p:blipFill>
            <a:blip r:embed="rId37" cstate="print"/>
            <a:stretch>
              <a:fillRect/>
            </a:stretch>
          </p:blipFill>
          <p:spPr>
            <a:xfrm>
              <a:off x="4111218" y="8551217"/>
              <a:ext cx="217107" cy="129950"/>
            </a:xfrm>
            <a:prstGeom prst="rect">
              <a:avLst/>
            </a:prstGeom>
          </p:spPr>
        </p:pic>
        <p:pic>
          <p:nvPicPr>
            <p:cNvPr id="85" name="object 86">
              <a:extLst>
                <a:ext uri="{FF2B5EF4-FFF2-40B4-BE49-F238E27FC236}">
                  <a16:creationId xmlns:a16="http://schemas.microsoft.com/office/drawing/2014/main" id="{CD4236D8-0A7D-821E-D4AF-E3D261D79793}"/>
                </a:ext>
              </a:extLst>
            </p:cNvPr>
            <p:cNvPicPr/>
            <p:nvPr/>
          </p:nvPicPr>
          <p:blipFill>
            <a:blip r:embed="rId38" cstate="print"/>
            <a:stretch>
              <a:fillRect/>
            </a:stretch>
          </p:blipFill>
          <p:spPr>
            <a:xfrm>
              <a:off x="3360597" y="8348205"/>
              <a:ext cx="228053" cy="156121"/>
            </a:xfrm>
            <a:prstGeom prst="rect">
              <a:avLst/>
            </a:prstGeom>
          </p:spPr>
        </p:pic>
        <p:pic>
          <p:nvPicPr>
            <p:cNvPr id="86" name="object 87">
              <a:extLst>
                <a:ext uri="{FF2B5EF4-FFF2-40B4-BE49-F238E27FC236}">
                  <a16:creationId xmlns:a16="http://schemas.microsoft.com/office/drawing/2014/main" id="{60E660DB-BE5A-FB44-C3DF-96929AA47FDC}"/>
                </a:ext>
              </a:extLst>
            </p:cNvPr>
            <p:cNvPicPr/>
            <p:nvPr/>
          </p:nvPicPr>
          <p:blipFill>
            <a:blip r:embed="rId39" cstate="print"/>
            <a:stretch>
              <a:fillRect/>
            </a:stretch>
          </p:blipFill>
          <p:spPr>
            <a:xfrm>
              <a:off x="4045416" y="8546223"/>
              <a:ext cx="153889" cy="172110"/>
            </a:xfrm>
            <a:prstGeom prst="rect">
              <a:avLst/>
            </a:prstGeom>
          </p:spPr>
        </p:pic>
        <p:sp>
          <p:nvSpPr>
            <p:cNvPr id="87" name="object 88">
              <a:extLst>
                <a:ext uri="{FF2B5EF4-FFF2-40B4-BE49-F238E27FC236}">
                  <a16:creationId xmlns:a16="http://schemas.microsoft.com/office/drawing/2014/main" id="{40A66AEF-FFE8-B71F-55E9-950A02817162}"/>
                </a:ext>
              </a:extLst>
            </p:cNvPr>
            <p:cNvSpPr/>
            <p:nvPr/>
          </p:nvSpPr>
          <p:spPr>
            <a:xfrm>
              <a:off x="4134459" y="7995107"/>
              <a:ext cx="1299210" cy="235585"/>
            </a:xfrm>
            <a:custGeom>
              <a:avLst/>
              <a:gdLst/>
              <a:ahLst/>
              <a:cxnLst/>
              <a:rect l="l" t="t" r="r" b="b"/>
              <a:pathLst>
                <a:path w="1299210" h="235584">
                  <a:moveTo>
                    <a:pt x="38290" y="59550"/>
                  </a:moveTo>
                  <a:lnTo>
                    <a:pt x="26746" y="21412"/>
                  </a:lnTo>
                  <a:lnTo>
                    <a:pt x="0" y="0"/>
                  </a:lnTo>
                  <a:lnTo>
                    <a:pt x="2032" y="3911"/>
                  </a:lnTo>
                  <a:lnTo>
                    <a:pt x="9080" y="12179"/>
                  </a:lnTo>
                  <a:lnTo>
                    <a:pt x="17907" y="24815"/>
                  </a:lnTo>
                  <a:lnTo>
                    <a:pt x="25234" y="41808"/>
                  </a:lnTo>
                  <a:lnTo>
                    <a:pt x="28371" y="59880"/>
                  </a:lnTo>
                  <a:lnTo>
                    <a:pt x="28308" y="74841"/>
                  </a:lnTo>
                  <a:lnTo>
                    <a:pt x="27305" y="85407"/>
                  </a:lnTo>
                  <a:lnTo>
                    <a:pt x="27622" y="90258"/>
                  </a:lnTo>
                  <a:lnTo>
                    <a:pt x="31051" y="87134"/>
                  </a:lnTo>
                  <a:lnTo>
                    <a:pt x="35687" y="76136"/>
                  </a:lnTo>
                  <a:lnTo>
                    <a:pt x="38290" y="59550"/>
                  </a:lnTo>
                  <a:close/>
                </a:path>
                <a:path w="1299210" h="235584">
                  <a:moveTo>
                    <a:pt x="57670" y="54203"/>
                  </a:moveTo>
                  <a:lnTo>
                    <a:pt x="43192" y="14947"/>
                  </a:lnTo>
                  <a:lnTo>
                    <a:pt x="31648" y="9182"/>
                  </a:lnTo>
                  <a:lnTo>
                    <a:pt x="32981" y="12179"/>
                  </a:lnTo>
                  <a:lnTo>
                    <a:pt x="37960" y="18300"/>
                  </a:lnTo>
                  <a:lnTo>
                    <a:pt x="44030" y="27813"/>
                  </a:lnTo>
                  <a:lnTo>
                    <a:pt x="48615" y="40906"/>
                  </a:lnTo>
                  <a:lnTo>
                    <a:pt x="49834" y="55168"/>
                  </a:lnTo>
                  <a:lnTo>
                    <a:pt x="48742" y="67144"/>
                  </a:lnTo>
                  <a:lnTo>
                    <a:pt x="47218" y="75666"/>
                  </a:lnTo>
                  <a:lnTo>
                    <a:pt x="47129" y="79527"/>
                  </a:lnTo>
                  <a:lnTo>
                    <a:pt x="50050" y="76796"/>
                  </a:lnTo>
                  <a:lnTo>
                    <a:pt x="54470" y="67665"/>
                  </a:lnTo>
                  <a:lnTo>
                    <a:pt x="57670" y="54203"/>
                  </a:lnTo>
                  <a:close/>
                </a:path>
                <a:path w="1299210" h="235584">
                  <a:moveTo>
                    <a:pt x="1272794" y="234569"/>
                  </a:moveTo>
                  <a:lnTo>
                    <a:pt x="1270533" y="232968"/>
                  </a:lnTo>
                  <a:lnTo>
                    <a:pt x="1264412" y="230581"/>
                  </a:lnTo>
                  <a:lnTo>
                    <a:pt x="1255801" y="226707"/>
                  </a:lnTo>
                  <a:lnTo>
                    <a:pt x="1246060" y="220637"/>
                  </a:lnTo>
                  <a:lnTo>
                    <a:pt x="1237615" y="213360"/>
                  </a:lnTo>
                  <a:lnTo>
                    <a:pt x="1231671" y="206933"/>
                  </a:lnTo>
                  <a:lnTo>
                    <a:pt x="1227823" y="202311"/>
                  </a:lnTo>
                  <a:lnTo>
                    <a:pt x="1225664" y="200469"/>
                  </a:lnTo>
                  <a:lnTo>
                    <a:pt x="1252715" y="231660"/>
                  </a:lnTo>
                  <a:lnTo>
                    <a:pt x="1269911" y="235470"/>
                  </a:lnTo>
                  <a:lnTo>
                    <a:pt x="1272794" y="234569"/>
                  </a:lnTo>
                  <a:close/>
                </a:path>
                <a:path w="1299210" h="235584">
                  <a:moveTo>
                    <a:pt x="1298816" y="226517"/>
                  </a:moveTo>
                  <a:lnTo>
                    <a:pt x="1295717" y="224790"/>
                  </a:lnTo>
                  <a:lnTo>
                    <a:pt x="1287335" y="222262"/>
                  </a:lnTo>
                  <a:lnTo>
                    <a:pt x="1275499" y="217970"/>
                  </a:lnTo>
                  <a:lnTo>
                    <a:pt x="1262011" y="210921"/>
                  </a:lnTo>
                  <a:lnTo>
                    <a:pt x="1250162" y="202133"/>
                  </a:lnTo>
                  <a:lnTo>
                    <a:pt x="1241717" y="194195"/>
                  </a:lnTo>
                  <a:lnTo>
                    <a:pt x="1236205" y="188391"/>
                  </a:lnTo>
                  <a:lnTo>
                    <a:pt x="1233144" y="186042"/>
                  </a:lnTo>
                  <a:lnTo>
                    <a:pt x="1256195" y="216547"/>
                  </a:lnTo>
                  <a:lnTo>
                    <a:pt x="1294917" y="227672"/>
                  </a:lnTo>
                  <a:lnTo>
                    <a:pt x="1298816" y="226517"/>
                  </a:lnTo>
                  <a:close/>
                </a:path>
              </a:pathLst>
            </a:custGeom>
            <a:solidFill>
              <a:srgbClr val="DCF0F7"/>
            </a:solidFill>
          </p:spPr>
          <p:txBody>
            <a:bodyPr wrap="square" lIns="0" tIns="0" rIns="0" bIns="0" rtlCol="0"/>
            <a:lstStyle/>
            <a:p>
              <a:endParaRPr/>
            </a:p>
          </p:txBody>
        </p:sp>
        <p:pic>
          <p:nvPicPr>
            <p:cNvPr id="88" name="object 89">
              <a:extLst>
                <a:ext uri="{FF2B5EF4-FFF2-40B4-BE49-F238E27FC236}">
                  <a16:creationId xmlns:a16="http://schemas.microsoft.com/office/drawing/2014/main" id="{30B8BC9B-263C-2E7D-1E91-3911DD513484}"/>
                </a:ext>
              </a:extLst>
            </p:cNvPr>
            <p:cNvPicPr/>
            <p:nvPr/>
          </p:nvPicPr>
          <p:blipFill>
            <a:blip r:embed="rId40" cstate="print"/>
            <a:stretch>
              <a:fillRect/>
            </a:stretch>
          </p:blipFill>
          <p:spPr>
            <a:xfrm>
              <a:off x="3601898" y="8446198"/>
              <a:ext cx="132891" cy="106819"/>
            </a:xfrm>
            <a:prstGeom prst="rect">
              <a:avLst/>
            </a:prstGeom>
          </p:spPr>
        </p:pic>
        <p:pic>
          <p:nvPicPr>
            <p:cNvPr id="89" name="object 90">
              <a:extLst>
                <a:ext uri="{FF2B5EF4-FFF2-40B4-BE49-F238E27FC236}">
                  <a16:creationId xmlns:a16="http://schemas.microsoft.com/office/drawing/2014/main" id="{837689D9-2528-D528-2EE5-F081E17702AF}"/>
                </a:ext>
              </a:extLst>
            </p:cNvPr>
            <p:cNvPicPr/>
            <p:nvPr/>
          </p:nvPicPr>
          <p:blipFill>
            <a:blip r:embed="rId41" cstate="print"/>
            <a:stretch>
              <a:fillRect/>
            </a:stretch>
          </p:blipFill>
          <p:spPr>
            <a:xfrm>
              <a:off x="3517896" y="8361254"/>
              <a:ext cx="172559" cy="164209"/>
            </a:xfrm>
            <a:prstGeom prst="rect">
              <a:avLst/>
            </a:prstGeom>
          </p:spPr>
        </p:pic>
        <p:pic>
          <p:nvPicPr>
            <p:cNvPr id="90" name="object 91">
              <a:extLst>
                <a:ext uri="{FF2B5EF4-FFF2-40B4-BE49-F238E27FC236}">
                  <a16:creationId xmlns:a16="http://schemas.microsoft.com/office/drawing/2014/main" id="{9009D2FE-9D75-42A1-167F-4B58358E4228}"/>
                </a:ext>
              </a:extLst>
            </p:cNvPr>
            <p:cNvPicPr/>
            <p:nvPr/>
          </p:nvPicPr>
          <p:blipFill>
            <a:blip r:embed="rId42" cstate="print"/>
            <a:stretch>
              <a:fillRect/>
            </a:stretch>
          </p:blipFill>
          <p:spPr>
            <a:xfrm>
              <a:off x="3561867" y="8444585"/>
              <a:ext cx="164375" cy="89027"/>
            </a:xfrm>
            <a:prstGeom prst="rect">
              <a:avLst/>
            </a:prstGeom>
          </p:spPr>
        </p:pic>
        <p:pic>
          <p:nvPicPr>
            <p:cNvPr id="91" name="object 92">
              <a:extLst>
                <a:ext uri="{FF2B5EF4-FFF2-40B4-BE49-F238E27FC236}">
                  <a16:creationId xmlns:a16="http://schemas.microsoft.com/office/drawing/2014/main" id="{99CD56EC-C946-DD0A-532D-6C1E7E47E6BE}"/>
                </a:ext>
              </a:extLst>
            </p:cNvPr>
            <p:cNvPicPr/>
            <p:nvPr/>
          </p:nvPicPr>
          <p:blipFill>
            <a:blip r:embed="rId43" cstate="print"/>
            <a:stretch>
              <a:fillRect/>
            </a:stretch>
          </p:blipFill>
          <p:spPr>
            <a:xfrm>
              <a:off x="3301413" y="8316151"/>
              <a:ext cx="84151" cy="106387"/>
            </a:xfrm>
            <a:prstGeom prst="rect">
              <a:avLst/>
            </a:prstGeom>
          </p:spPr>
        </p:pic>
        <p:pic>
          <p:nvPicPr>
            <p:cNvPr id="92" name="object 93">
              <a:extLst>
                <a:ext uri="{FF2B5EF4-FFF2-40B4-BE49-F238E27FC236}">
                  <a16:creationId xmlns:a16="http://schemas.microsoft.com/office/drawing/2014/main" id="{02BA0596-8E8C-2772-3480-8442ACBD38CC}"/>
                </a:ext>
              </a:extLst>
            </p:cNvPr>
            <p:cNvPicPr/>
            <p:nvPr/>
          </p:nvPicPr>
          <p:blipFill>
            <a:blip r:embed="rId44" cstate="print"/>
            <a:stretch>
              <a:fillRect/>
            </a:stretch>
          </p:blipFill>
          <p:spPr>
            <a:xfrm>
              <a:off x="5445175" y="7891183"/>
              <a:ext cx="394589" cy="162327"/>
            </a:xfrm>
            <a:prstGeom prst="rect">
              <a:avLst/>
            </a:prstGeom>
          </p:spPr>
        </p:pic>
        <p:pic>
          <p:nvPicPr>
            <p:cNvPr id="93" name="object 94">
              <a:extLst>
                <a:ext uri="{FF2B5EF4-FFF2-40B4-BE49-F238E27FC236}">
                  <a16:creationId xmlns:a16="http://schemas.microsoft.com/office/drawing/2014/main" id="{E52272B7-AD48-33C7-63AD-455700B4A4E6}"/>
                </a:ext>
              </a:extLst>
            </p:cNvPr>
            <p:cNvPicPr/>
            <p:nvPr/>
          </p:nvPicPr>
          <p:blipFill>
            <a:blip r:embed="rId45" cstate="print"/>
            <a:stretch>
              <a:fillRect/>
            </a:stretch>
          </p:blipFill>
          <p:spPr>
            <a:xfrm>
              <a:off x="5865369" y="8235067"/>
              <a:ext cx="164477" cy="167538"/>
            </a:xfrm>
            <a:prstGeom prst="rect">
              <a:avLst/>
            </a:prstGeom>
          </p:spPr>
        </p:pic>
        <p:sp>
          <p:nvSpPr>
            <p:cNvPr id="94" name="object 95">
              <a:extLst>
                <a:ext uri="{FF2B5EF4-FFF2-40B4-BE49-F238E27FC236}">
                  <a16:creationId xmlns:a16="http://schemas.microsoft.com/office/drawing/2014/main" id="{1A41B600-7764-8A23-285A-0A08A80A5698}"/>
                </a:ext>
              </a:extLst>
            </p:cNvPr>
            <p:cNvSpPr/>
            <p:nvPr/>
          </p:nvSpPr>
          <p:spPr>
            <a:xfrm>
              <a:off x="5670963" y="8148675"/>
              <a:ext cx="254635" cy="189865"/>
            </a:xfrm>
            <a:custGeom>
              <a:avLst/>
              <a:gdLst/>
              <a:ahLst/>
              <a:cxnLst/>
              <a:rect l="l" t="t" r="r" b="b"/>
              <a:pathLst>
                <a:path w="254635" h="189865">
                  <a:moveTo>
                    <a:pt x="160362" y="0"/>
                  </a:moveTo>
                  <a:lnTo>
                    <a:pt x="130521" y="32577"/>
                  </a:lnTo>
                  <a:lnTo>
                    <a:pt x="89331" y="64733"/>
                  </a:lnTo>
                  <a:lnTo>
                    <a:pt x="40619" y="95388"/>
                  </a:lnTo>
                  <a:lnTo>
                    <a:pt x="24295" y="106908"/>
                  </a:lnTo>
                  <a:lnTo>
                    <a:pt x="15948" y="115005"/>
                  </a:lnTo>
                  <a:lnTo>
                    <a:pt x="8509" y="124318"/>
                  </a:lnTo>
                  <a:lnTo>
                    <a:pt x="2888" y="134238"/>
                  </a:lnTo>
                  <a:lnTo>
                    <a:pt x="0" y="144157"/>
                  </a:lnTo>
                  <a:lnTo>
                    <a:pt x="4841" y="157223"/>
                  </a:lnTo>
                  <a:lnTo>
                    <a:pt x="18929" y="171338"/>
                  </a:lnTo>
                  <a:lnTo>
                    <a:pt x="37322" y="183201"/>
                  </a:lnTo>
                  <a:lnTo>
                    <a:pt x="55079" y="189509"/>
                  </a:lnTo>
                  <a:lnTo>
                    <a:pt x="69575" y="189189"/>
                  </a:lnTo>
                  <a:lnTo>
                    <a:pt x="83126" y="184637"/>
                  </a:lnTo>
                  <a:lnTo>
                    <a:pt x="97637" y="177663"/>
                  </a:lnTo>
                  <a:lnTo>
                    <a:pt x="115011" y="170078"/>
                  </a:lnTo>
                  <a:lnTo>
                    <a:pt x="158335" y="146389"/>
                  </a:lnTo>
                  <a:lnTo>
                    <a:pt x="194373" y="116624"/>
                  </a:lnTo>
                  <a:lnTo>
                    <a:pt x="230416" y="67016"/>
                  </a:lnTo>
                  <a:lnTo>
                    <a:pt x="254304" y="30772"/>
                  </a:lnTo>
                  <a:lnTo>
                    <a:pt x="160362" y="0"/>
                  </a:lnTo>
                  <a:close/>
                </a:path>
              </a:pathLst>
            </a:custGeom>
            <a:solidFill>
              <a:srgbClr val="009BD7"/>
            </a:solidFill>
          </p:spPr>
          <p:txBody>
            <a:bodyPr wrap="square" lIns="0" tIns="0" rIns="0" bIns="0" rtlCol="0"/>
            <a:lstStyle/>
            <a:p>
              <a:endParaRPr/>
            </a:p>
          </p:txBody>
        </p:sp>
        <p:pic>
          <p:nvPicPr>
            <p:cNvPr id="95" name="object 96">
              <a:extLst>
                <a:ext uri="{FF2B5EF4-FFF2-40B4-BE49-F238E27FC236}">
                  <a16:creationId xmlns:a16="http://schemas.microsoft.com/office/drawing/2014/main" id="{2A9D36A1-E2D5-C6E2-4830-8DE348B28117}"/>
                </a:ext>
              </a:extLst>
            </p:cNvPr>
            <p:cNvPicPr/>
            <p:nvPr/>
          </p:nvPicPr>
          <p:blipFill>
            <a:blip r:embed="rId46" cstate="print"/>
            <a:stretch>
              <a:fillRect/>
            </a:stretch>
          </p:blipFill>
          <p:spPr>
            <a:xfrm>
              <a:off x="5557898" y="7858634"/>
              <a:ext cx="88654" cy="66261"/>
            </a:xfrm>
            <a:prstGeom prst="rect">
              <a:avLst/>
            </a:prstGeom>
          </p:spPr>
        </p:pic>
        <p:pic>
          <p:nvPicPr>
            <p:cNvPr id="96" name="object 97">
              <a:extLst>
                <a:ext uri="{FF2B5EF4-FFF2-40B4-BE49-F238E27FC236}">
                  <a16:creationId xmlns:a16="http://schemas.microsoft.com/office/drawing/2014/main" id="{21DB9E18-09DC-7606-36CF-69EBD9F88503}"/>
                </a:ext>
              </a:extLst>
            </p:cNvPr>
            <p:cNvPicPr/>
            <p:nvPr/>
          </p:nvPicPr>
          <p:blipFill>
            <a:blip r:embed="rId47" cstate="print"/>
            <a:stretch>
              <a:fillRect/>
            </a:stretch>
          </p:blipFill>
          <p:spPr>
            <a:xfrm>
              <a:off x="5800552" y="8171352"/>
              <a:ext cx="377647" cy="233248"/>
            </a:xfrm>
            <a:prstGeom prst="rect">
              <a:avLst/>
            </a:prstGeom>
          </p:spPr>
        </p:pic>
        <p:pic>
          <p:nvPicPr>
            <p:cNvPr id="97" name="object 98">
              <a:extLst>
                <a:ext uri="{FF2B5EF4-FFF2-40B4-BE49-F238E27FC236}">
                  <a16:creationId xmlns:a16="http://schemas.microsoft.com/office/drawing/2014/main" id="{FA5133E3-3E0C-062A-CF9B-9C1C128A1A06}"/>
                </a:ext>
              </a:extLst>
            </p:cNvPr>
            <p:cNvPicPr/>
            <p:nvPr/>
          </p:nvPicPr>
          <p:blipFill>
            <a:blip r:embed="rId48" cstate="print"/>
            <a:stretch>
              <a:fillRect/>
            </a:stretch>
          </p:blipFill>
          <p:spPr>
            <a:xfrm>
              <a:off x="5802834" y="7884729"/>
              <a:ext cx="139072" cy="92252"/>
            </a:xfrm>
            <a:prstGeom prst="rect">
              <a:avLst/>
            </a:prstGeom>
          </p:spPr>
        </p:pic>
        <p:pic>
          <p:nvPicPr>
            <p:cNvPr id="98" name="object 99">
              <a:extLst>
                <a:ext uri="{FF2B5EF4-FFF2-40B4-BE49-F238E27FC236}">
                  <a16:creationId xmlns:a16="http://schemas.microsoft.com/office/drawing/2014/main" id="{4A3EA9B1-5D55-40BE-BA0C-B9A8B1DF4F3B}"/>
                </a:ext>
              </a:extLst>
            </p:cNvPr>
            <p:cNvPicPr/>
            <p:nvPr/>
          </p:nvPicPr>
          <p:blipFill>
            <a:blip r:embed="rId49" cstate="print"/>
            <a:stretch>
              <a:fillRect/>
            </a:stretch>
          </p:blipFill>
          <p:spPr>
            <a:xfrm>
              <a:off x="5961189" y="7865910"/>
              <a:ext cx="60324" cy="56521"/>
            </a:xfrm>
            <a:prstGeom prst="rect">
              <a:avLst/>
            </a:prstGeom>
          </p:spPr>
        </p:pic>
        <p:pic>
          <p:nvPicPr>
            <p:cNvPr id="99" name="object 100">
              <a:extLst>
                <a:ext uri="{FF2B5EF4-FFF2-40B4-BE49-F238E27FC236}">
                  <a16:creationId xmlns:a16="http://schemas.microsoft.com/office/drawing/2014/main" id="{C846FB31-CCCF-D1EC-85BB-2A70625E6513}"/>
                </a:ext>
              </a:extLst>
            </p:cNvPr>
            <p:cNvPicPr/>
            <p:nvPr/>
          </p:nvPicPr>
          <p:blipFill>
            <a:blip r:embed="rId50" cstate="print"/>
            <a:stretch>
              <a:fillRect/>
            </a:stretch>
          </p:blipFill>
          <p:spPr>
            <a:xfrm>
              <a:off x="6035258" y="7901529"/>
              <a:ext cx="89255" cy="148336"/>
            </a:xfrm>
            <a:prstGeom prst="rect">
              <a:avLst/>
            </a:prstGeom>
          </p:spPr>
        </p:pic>
        <p:sp>
          <p:nvSpPr>
            <p:cNvPr id="100" name="object 101">
              <a:extLst>
                <a:ext uri="{FF2B5EF4-FFF2-40B4-BE49-F238E27FC236}">
                  <a16:creationId xmlns:a16="http://schemas.microsoft.com/office/drawing/2014/main" id="{9C05FCC9-8606-4378-79C0-385B32A4A170}"/>
                </a:ext>
              </a:extLst>
            </p:cNvPr>
            <p:cNvSpPr/>
            <p:nvPr/>
          </p:nvSpPr>
          <p:spPr>
            <a:xfrm>
              <a:off x="5813507" y="7884650"/>
              <a:ext cx="228600" cy="306705"/>
            </a:xfrm>
            <a:custGeom>
              <a:avLst/>
              <a:gdLst/>
              <a:ahLst/>
              <a:cxnLst/>
              <a:rect l="l" t="t" r="r" b="b"/>
              <a:pathLst>
                <a:path w="228600" h="306704">
                  <a:moveTo>
                    <a:pt x="127965" y="0"/>
                  </a:moveTo>
                  <a:lnTo>
                    <a:pt x="118198" y="39075"/>
                  </a:lnTo>
                  <a:lnTo>
                    <a:pt x="101090" y="83822"/>
                  </a:lnTo>
                  <a:lnTo>
                    <a:pt x="67096" y="141102"/>
                  </a:lnTo>
                  <a:lnTo>
                    <a:pt x="22682" y="210578"/>
                  </a:lnTo>
                  <a:lnTo>
                    <a:pt x="12531" y="227556"/>
                  </a:lnTo>
                  <a:lnTo>
                    <a:pt x="4659" y="243170"/>
                  </a:lnTo>
                  <a:lnTo>
                    <a:pt x="127" y="255445"/>
                  </a:lnTo>
                  <a:lnTo>
                    <a:pt x="0" y="262407"/>
                  </a:lnTo>
                  <a:lnTo>
                    <a:pt x="9440" y="269141"/>
                  </a:lnTo>
                  <a:lnTo>
                    <a:pt x="59911" y="291107"/>
                  </a:lnTo>
                  <a:lnTo>
                    <a:pt x="128801" y="304264"/>
                  </a:lnTo>
                  <a:lnTo>
                    <a:pt x="160159" y="306138"/>
                  </a:lnTo>
                  <a:lnTo>
                    <a:pt x="183926" y="305580"/>
                  </a:lnTo>
                  <a:lnTo>
                    <a:pt x="209156" y="266049"/>
                  </a:lnTo>
                  <a:lnTo>
                    <a:pt x="223532" y="192760"/>
                  </a:lnTo>
                  <a:lnTo>
                    <a:pt x="227517" y="143559"/>
                  </a:lnTo>
                  <a:lnTo>
                    <a:pt x="228033" y="87025"/>
                  </a:lnTo>
                  <a:lnTo>
                    <a:pt x="226156" y="39489"/>
                  </a:lnTo>
                  <a:lnTo>
                    <a:pt x="222961" y="17284"/>
                  </a:lnTo>
                  <a:lnTo>
                    <a:pt x="222377" y="16598"/>
                  </a:lnTo>
                  <a:lnTo>
                    <a:pt x="209207" y="13436"/>
                  </a:lnTo>
                  <a:lnTo>
                    <a:pt x="202717" y="13436"/>
                  </a:lnTo>
                  <a:lnTo>
                    <a:pt x="197823" y="21699"/>
                  </a:lnTo>
                  <a:lnTo>
                    <a:pt x="190546" y="26697"/>
                  </a:lnTo>
                  <a:lnTo>
                    <a:pt x="153636" y="9547"/>
                  </a:lnTo>
                  <a:lnTo>
                    <a:pt x="152730" y="6349"/>
                  </a:lnTo>
                  <a:lnTo>
                    <a:pt x="146964" y="4275"/>
                  </a:lnTo>
                  <a:lnTo>
                    <a:pt x="138661" y="2212"/>
                  </a:lnTo>
                  <a:lnTo>
                    <a:pt x="127965" y="0"/>
                  </a:lnTo>
                  <a:close/>
                </a:path>
              </a:pathLst>
            </a:custGeom>
            <a:solidFill>
              <a:srgbClr val="006DB7"/>
            </a:solidFill>
          </p:spPr>
          <p:txBody>
            <a:bodyPr wrap="square" lIns="0" tIns="0" rIns="0" bIns="0" rtlCol="0"/>
            <a:lstStyle/>
            <a:p>
              <a:endParaRPr/>
            </a:p>
          </p:txBody>
        </p:sp>
        <p:sp>
          <p:nvSpPr>
            <p:cNvPr id="101" name="object 102">
              <a:extLst>
                <a:ext uri="{FF2B5EF4-FFF2-40B4-BE49-F238E27FC236}">
                  <a16:creationId xmlns:a16="http://schemas.microsoft.com/office/drawing/2014/main" id="{520F6FEB-E87D-D22A-177E-5FBD3F03A78F}"/>
                </a:ext>
              </a:extLst>
            </p:cNvPr>
            <p:cNvSpPr/>
            <p:nvPr/>
          </p:nvSpPr>
          <p:spPr>
            <a:xfrm>
              <a:off x="5796165" y="7887144"/>
              <a:ext cx="234950" cy="95250"/>
            </a:xfrm>
            <a:custGeom>
              <a:avLst/>
              <a:gdLst/>
              <a:ahLst/>
              <a:cxnLst/>
              <a:rect l="l" t="t" r="r" b="b"/>
              <a:pathLst>
                <a:path w="234950" h="95250">
                  <a:moveTo>
                    <a:pt x="44348" y="87477"/>
                  </a:moveTo>
                  <a:lnTo>
                    <a:pt x="43535" y="77330"/>
                  </a:lnTo>
                  <a:lnTo>
                    <a:pt x="40373" y="47421"/>
                  </a:lnTo>
                  <a:lnTo>
                    <a:pt x="39446" y="33134"/>
                  </a:lnTo>
                  <a:lnTo>
                    <a:pt x="38468" y="10375"/>
                  </a:lnTo>
                  <a:lnTo>
                    <a:pt x="37782" y="5791"/>
                  </a:lnTo>
                  <a:lnTo>
                    <a:pt x="31165" y="4140"/>
                  </a:lnTo>
                  <a:lnTo>
                    <a:pt x="18999" y="4419"/>
                  </a:lnTo>
                  <a:lnTo>
                    <a:pt x="7023" y="5892"/>
                  </a:lnTo>
                  <a:lnTo>
                    <a:pt x="1016" y="7785"/>
                  </a:lnTo>
                  <a:lnTo>
                    <a:pt x="88" y="13525"/>
                  </a:lnTo>
                  <a:lnTo>
                    <a:pt x="0" y="24549"/>
                  </a:lnTo>
                  <a:lnTo>
                    <a:pt x="533" y="38620"/>
                  </a:lnTo>
                  <a:lnTo>
                    <a:pt x="4953" y="81495"/>
                  </a:lnTo>
                  <a:lnTo>
                    <a:pt x="26530" y="95250"/>
                  </a:lnTo>
                  <a:lnTo>
                    <a:pt x="37261" y="94399"/>
                  </a:lnTo>
                  <a:lnTo>
                    <a:pt x="43738" y="92252"/>
                  </a:lnTo>
                  <a:lnTo>
                    <a:pt x="44348" y="87477"/>
                  </a:lnTo>
                  <a:close/>
                </a:path>
                <a:path w="234950" h="95250">
                  <a:moveTo>
                    <a:pt x="234810" y="13512"/>
                  </a:moveTo>
                  <a:lnTo>
                    <a:pt x="233006" y="12166"/>
                  </a:lnTo>
                  <a:lnTo>
                    <a:pt x="222694" y="9944"/>
                  </a:lnTo>
                  <a:lnTo>
                    <a:pt x="219862" y="10756"/>
                  </a:lnTo>
                  <a:lnTo>
                    <a:pt x="217716" y="13042"/>
                  </a:lnTo>
                  <a:lnTo>
                    <a:pt x="212534" y="17614"/>
                  </a:lnTo>
                  <a:lnTo>
                    <a:pt x="203593" y="21780"/>
                  </a:lnTo>
                  <a:lnTo>
                    <a:pt x="190182" y="22821"/>
                  </a:lnTo>
                  <a:lnTo>
                    <a:pt x="180594" y="19405"/>
                  </a:lnTo>
                  <a:lnTo>
                    <a:pt x="174879" y="13182"/>
                  </a:lnTo>
                  <a:lnTo>
                    <a:pt x="172046" y="6934"/>
                  </a:lnTo>
                  <a:lnTo>
                    <a:pt x="171081" y="3467"/>
                  </a:lnTo>
                  <a:lnTo>
                    <a:pt x="158724" y="0"/>
                  </a:lnTo>
                  <a:lnTo>
                    <a:pt x="155892" y="1041"/>
                  </a:lnTo>
                  <a:lnTo>
                    <a:pt x="158216" y="15595"/>
                  </a:lnTo>
                  <a:lnTo>
                    <a:pt x="159943" y="19050"/>
                  </a:lnTo>
                  <a:lnTo>
                    <a:pt x="192405" y="38976"/>
                  </a:lnTo>
                  <a:lnTo>
                    <a:pt x="200240" y="38722"/>
                  </a:lnTo>
                  <a:lnTo>
                    <a:pt x="208927" y="36068"/>
                  </a:lnTo>
                  <a:lnTo>
                    <a:pt x="219862" y="30187"/>
                  </a:lnTo>
                  <a:lnTo>
                    <a:pt x="228955" y="24511"/>
                  </a:lnTo>
                  <a:lnTo>
                    <a:pt x="229857" y="22821"/>
                  </a:lnTo>
                  <a:lnTo>
                    <a:pt x="234810" y="13512"/>
                  </a:lnTo>
                  <a:close/>
                </a:path>
              </a:pathLst>
            </a:custGeom>
            <a:solidFill>
              <a:srgbClr val="E30613"/>
            </a:solidFill>
          </p:spPr>
          <p:txBody>
            <a:bodyPr wrap="square" lIns="0" tIns="0" rIns="0" bIns="0" rtlCol="0"/>
            <a:lstStyle/>
            <a:p>
              <a:endParaRPr/>
            </a:p>
          </p:txBody>
        </p:sp>
        <p:pic>
          <p:nvPicPr>
            <p:cNvPr id="102" name="object 103">
              <a:extLst>
                <a:ext uri="{FF2B5EF4-FFF2-40B4-BE49-F238E27FC236}">
                  <a16:creationId xmlns:a16="http://schemas.microsoft.com/office/drawing/2014/main" id="{7C3B0DED-5054-C7C0-0A98-94311C24A687}"/>
                </a:ext>
              </a:extLst>
            </p:cNvPr>
            <p:cNvPicPr/>
            <p:nvPr/>
          </p:nvPicPr>
          <p:blipFill>
            <a:blip r:embed="rId51" cstate="print"/>
            <a:stretch>
              <a:fillRect/>
            </a:stretch>
          </p:blipFill>
          <p:spPr>
            <a:xfrm>
              <a:off x="5799743" y="7563928"/>
              <a:ext cx="112572" cy="164303"/>
            </a:xfrm>
            <a:prstGeom prst="rect">
              <a:avLst/>
            </a:prstGeom>
          </p:spPr>
        </p:pic>
        <p:pic>
          <p:nvPicPr>
            <p:cNvPr id="103" name="object 104">
              <a:extLst>
                <a:ext uri="{FF2B5EF4-FFF2-40B4-BE49-F238E27FC236}">
                  <a16:creationId xmlns:a16="http://schemas.microsoft.com/office/drawing/2014/main" id="{946D419F-6B68-023E-B4C1-B4EC74D4BE18}"/>
                </a:ext>
              </a:extLst>
            </p:cNvPr>
            <p:cNvPicPr/>
            <p:nvPr/>
          </p:nvPicPr>
          <p:blipFill>
            <a:blip r:embed="rId52" cstate="print"/>
            <a:stretch>
              <a:fillRect/>
            </a:stretch>
          </p:blipFill>
          <p:spPr>
            <a:xfrm>
              <a:off x="5849926" y="7509853"/>
              <a:ext cx="406025" cy="374440"/>
            </a:xfrm>
            <a:prstGeom prst="rect">
              <a:avLst/>
            </a:prstGeom>
          </p:spPr>
        </p:pic>
        <p:sp>
          <p:nvSpPr>
            <p:cNvPr id="104" name="object 105">
              <a:extLst>
                <a:ext uri="{FF2B5EF4-FFF2-40B4-BE49-F238E27FC236}">
                  <a16:creationId xmlns:a16="http://schemas.microsoft.com/office/drawing/2014/main" id="{E668C3F4-05F1-003F-147D-839D8AB264AC}"/>
                </a:ext>
              </a:extLst>
            </p:cNvPr>
            <p:cNvSpPr/>
            <p:nvPr/>
          </p:nvSpPr>
          <p:spPr>
            <a:xfrm>
              <a:off x="5881729" y="7733314"/>
              <a:ext cx="90805" cy="53975"/>
            </a:xfrm>
            <a:custGeom>
              <a:avLst/>
              <a:gdLst/>
              <a:ahLst/>
              <a:cxnLst/>
              <a:rect l="l" t="t" r="r" b="b"/>
              <a:pathLst>
                <a:path w="90804" h="53975">
                  <a:moveTo>
                    <a:pt x="24515" y="4054"/>
                  </a:moveTo>
                  <a:lnTo>
                    <a:pt x="4907" y="8137"/>
                  </a:lnTo>
                  <a:lnTo>
                    <a:pt x="0" y="22203"/>
                  </a:lnTo>
                  <a:lnTo>
                    <a:pt x="4372" y="38149"/>
                  </a:lnTo>
                  <a:lnTo>
                    <a:pt x="12603" y="47869"/>
                  </a:lnTo>
                  <a:lnTo>
                    <a:pt x="24361" y="52281"/>
                  </a:lnTo>
                  <a:lnTo>
                    <a:pt x="39166" y="53882"/>
                  </a:lnTo>
                  <a:lnTo>
                    <a:pt x="58146" y="50072"/>
                  </a:lnTo>
                  <a:lnTo>
                    <a:pt x="71807" y="43424"/>
                  </a:lnTo>
                  <a:lnTo>
                    <a:pt x="41571" y="43424"/>
                  </a:lnTo>
                  <a:lnTo>
                    <a:pt x="31484" y="42665"/>
                  </a:lnTo>
                  <a:lnTo>
                    <a:pt x="22888" y="40333"/>
                  </a:lnTo>
                  <a:lnTo>
                    <a:pt x="16395" y="36203"/>
                  </a:lnTo>
                  <a:lnTo>
                    <a:pt x="12615" y="30050"/>
                  </a:lnTo>
                  <a:lnTo>
                    <a:pt x="12571" y="21453"/>
                  </a:lnTo>
                  <a:lnTo>
                    <a:pt x="17764" y="15545"/>
                  </a:lnTo>
                  <a:lnTo>
                    <a:pt x="27069" y="12436"/>
                  </a:lnTo>
                  <a:lnTo>
                    <a:pt x="39362" y="12232"/>
                  </a:lnTo>
                  <a:lnTo>
                    <a:pt x="52069" y="11320"/>
                  </a:lnTo>
                  <a:lnTo>
                    <a:pt x="64709" y="7697"/>
                  </a:lnTo>
                  <a:lnTo>
                    <a:pt x="72168" y="4282"/>
                  </a:lnTo>
                  <a:lnTo>
                    <a:pt x="42477" y="4282"/>
                  </a:lnTo>
                  <a:lnTo>
                    <a:pt x="24515" y="4054"/>
                  </a:lnTo>
                  <a:close/>
                </a:path>
                <a:path w="90804" h="53975">
                  <a:moveTo>
                    <a:pt x="80941" y="31562"/>
                  </a:moveTo>
                  <a:lnTo>
                    <a:pt x="68410" y="38469"/>
                  </a:lnTo>
                  <a:lnTo>
                    <a:pt x="60132" y="42008"/>
                  </a:lnTo>
                  <a:lnTo>
                    <a:pt x="52416" y="43288"/>
                  </a:lnTo>
                  <a:lnTo>
                    <a:pt x="41571" y="43424"/>
                  </a:lnTo>
                  <a:lnTo>
                    <a:pt x="71807" y="43424"/>
                  </a:lnTo>
                  <a:lnTo>
                    <a:pt x="82427" y="38255"/>
                  </a:lnTo>
                  <a:lnTo>
                    <a:pt x="90416" y="33365"/>
                  </a:lnTo>
                  <a:lnTo>
                    <a:pt x="80941" y="31562"/>
                  </a:lnTo>
                  <a:close/>
                </a:path>
                <a:path w="90804" h="53975">
                  <a:moveTo>
                    <a:pt x="71443" y="0"/>
                  </a:moveTo>
                  <a:lnTo>
                    <a:pt x="58986" y="2117"/>
                  </a:lnTo>
                  <a:lnTo>
                    <a:pt x="42477" y="4282"/>
                  </a:lnTo>
                  <a:lnTo>
                    <a:pt x="72168" y="4282"/>
                  </a:lnTo>
                  <a:lnTo>
                    <a:pt x="74146" y="3376"/>
                  </a:lnTo>
                  <a:lnTo>
                    <a:pt x="77246" y="371"/>
                  </a:lnTo>
                  <a:lnTo>
                    <a:pt x="71443" y="0"/>
                  </a:lnTo>
                  <a:close/>
                </a:path>
              </a:pathLst>
            </a:custGeom>
            <a:solidFill>
              <a:srgbClr val="703013"/>
            </a:solidFill>
          </p:spPr>
          <p:txBody>
            <a:bodyPr wrap="square" lIns="0" tIns="0" rIns="0" bIns="0" rtlCol="0"/>
            <a:lstStyle/>
            <a:p>
              <a:endParaRPr/>
            </a:p>
          </p:txBody>
        </p:sp>
        <p:sp>
          <p:nvSpPr>
            <p:cNvPr id="105" name="object 106">
              <a:extLst>
                <a:ext uri="{FF2B5EF4-FFF2-40B4-BE49-F238E27FC236}">
                  <a16:creationId xmlns:a16="http://schemas.microsoft.com/office/drawing/2014/main" id="{BE740FFE-8248-E9AA-4B9D-C61358D4A037}"/>
                </a:ext>
              </a:extLst>
            </p:cNvPr>
            <p:cNvSpPr/>
            <p:nvPr/>
          </p:nvSpPr>
          <p:spPr>
            <a:xfrm>
              <a:off x="5908624" y="7629436"/>
              <a:ext cx="207010" cy="139700"/>
            </a:xfrm>
            <a:custGeom>
              <a:avLst/>
              <a:gdLst/>
              <a:ahLst/>
              <a:cxnLst/>
              <a:rect l="l" t="t" r="r" b="b"/>
              <a:pathLst>
                <a:path w="207010" h="139700">
                  <a:moveTo>
                    <a:pt x="84493" y="34582"/>
                  </a:moveTo>
                  <a:lnTo>
                    <a:pt x="79108" y="18770"/>
                  </a:lnTo>
                  <a:lnTo>
                    <a:pt x="68072" y="6743"/>
                  </a:lnTo>
                  <a:lnTo>
                    <a:pt x="52324" y="38"/>
                  </a:lnTo>
                  <a:lnTo>
                    <a:pt x="35801" y="0"/>
                  </a:lnTo>
                  <a:lnTo>
                    <a:pt x="22059" y="6223"/>
                  </a:lnTo>
                  <a:lnTo>
                    <a:pt x="11264" y="17526"/>
                  </a:lnTo>
                  <a:lnTo>
                    <a:pt x="3530" y="32727"/>
                  </a:lnTo>
                  <a:lnTo>
                    <a:pt x="165" y="45910"/>
                  </a:lnTo>
                  <a:lnTo>
                    <a:pt x="0" y="57073"/>
                  </a:lnTo>
                  <a:lnTo>
                    <a:pt x="2336" y="66217"/>
                  </a:lnTo>
                  <a:lnTo>
                    <a:pt x="41236" y="91605"/>
                  </a:lnTo>
                  <a:lnTo>
                    <a:pt x="47320" y="91948"/>
                  </a:lnTo>
                  <a:lnTo>
                    <a:pt x="53009" y="90258"/>
                  </a:lnTo>
                  <a:lnTo>
                    <a:pt x="83273" y="52654"/>
                  </a:lnTo>
                  <a:lnTo>
                    <a:pt x="84493" y="34582"/>
                  </a:lnTo>
                  <a:close/>
                </a:path>
                <a:path w="207010" h="139700">
                  <a:moveTo>
                    <a:pt x="206832" y="81483"/>
                  </a:moveTo>
                  <a:lnTo>
                    <a:pt x="203454" y="67056"/>
                  </a:lnTo>
                  <a:lnTo>
                    <a:pt x="195376" y="55156"/>
                  </a:lnTo>
                  <a:lnTo>
                    <a:pt x="182778" y="46380"/>
                  </a:lnTo>
                  <a:lnTo>
                    <a:pt x="163283" y="43243"/>
                  </a:lnTo>
                  <a:lnTo>
                    <a:pt x="144907" y="50152"/>
                  </a:lnTo>
                  <a:lnTo>
                    <a:pt x="130098" y="64312"/>
                  </a:lnTo>
                  <a:lnTo>
                    <a:pt x="121361" y="82918"/>
                  </a:lnTo>
                  <a:lnTo>
                    <a:pt x="118211" y="96469"/>
                  </a:lnTo>
                  <a:lnTo>
                    <a:pt x="117538" y="104508"/>
                  </a:lnTo>
                  <a:lnTo>
                    <a:pt x="119659" y="110236"/>
                  </a:lnTo>
                  <a:lnTo>
                    <a:pt x="124917" y="116801"/>
                  </a:lnTo>
                  <a:lnTo>
                    <a:pt x="125984" y="118605"/>
                  </a:lnTo>
                  <a:lnTo>
                    <a:pt x="162306" y="139395"/>
                  </a:lnTo>
                  <a:lnTo>
                    <a:pt x="166979" y="138353"/>
                  </a:lnTo>
                  <a:lnTo>
                    <a:pt x="172643" y="134950"/>
                  </a:lnTo>
                  <a:lnTo>
                    <a:pt x="176720" y="133591"/>
                  </a:lnTo>
                  <a:lnTo>
                    <a:pt x="186245" y="128231"/>
                  </a:lnTo>
                  <a:lnTo>
                    <a:pt x="197142" y="116954"/>
                  </a:lnTo>
                  <a:lnTo>
                    <a:pt x="205359" y="97802"/>
                  </a:lnTo>
                  <a:lnTo>
                    <a:pt x="206832" y="81483"/>
                  </a:lnTo>
                  <a:close/>
                </a:path>
              </a:pathLst>
            </a:custGeom>
            <a:solidFill>
              <a:srgbClr val="FFFFFF"/>
            </a:solidFill>
          </p:spPr>
          <p:txBody>
            <a:bodyPr wrap="square" lIns="0" tIns="0" rIns="0" bIns="0" rtlCol="0"/>
            <a:lstStyle/>
            <a:p>
              <a:endParaRPr/>
            </a:p>
          </p:txBody>
        </p:sp>
        <p:sp>
          <p:nvSpPr>
            <p:cNvPr id="106" name="object 107">
              <a:extLst>
                <a:ext uri="{FF2B5EF4-FFF2-40B4-BE49-F238E27FC236}">
                  <a16:creationId xmlns:a16="http://schemas.microsoft.com/office/drawing/2014/main" id="{CA9D1C69-3854-21E5-14D5-86FC908C99F0}"/>
                </a:ext>
              </a:extLst>
            </p:cNvPr>
            <p:cNvSpPr/>
            <p:nvPr/>
          </p:nvSpPr>
          <p:spPr>
            <a:xfrm>
              <a:off x="5914618" y="7664564"/>
              <a:ext cx="160020" cy="89535"/>
            </a:xfrm>
            <a:custGeom>
              <a:avLst/>
              <a:gdLst/>
              <a:ahLst/>
              <a:cxnLst/>
              <a:rect l="l" t="t" r="r" b="b"/>
              <a:pathLst>
                <a:path w="160020" h="89534">
                  <a:moveTo>
                    <a:pt x="44411" y="20955"/>
                  </a:moveTo>
                  <a:lnTo>
                    <a:pt x="41998" y="11823"/>
                  </a:lnTo>
                  <a:lnTo>
                    <a:pt x="36677" y="4635"/>
                  </a:lnTo>
                  <a:lnTo>
                    <a:pt x="28930" y="368"/>
                  </a:lnTo>
                  <a:lnTo>
                    <a:pt x="20129" y="0"/>
                  </a:lnTo>
                  <a:lnTo>
                    <a:pt x="11938" y="3403"/>
                  </a:lnTo>
                  <a:lnTo>
                    <a:pt x="5245" y="9982"/>
                  </a:lnTo>
                  <a:lnTo>
                    <a:pt x="952" y="19126"/>
                  </a:lnTo>
                  <a:lnTo>
                    <a:pt x="0" y="29222"/>
                  </a:lnTo>
                  <a:lnTo>
                    <a:pt x="2425" y="38354"/>
                  </a:lnTo>
                  <a:lnTo>
                    <a:pt x="7747" y="45542"/>
                  </a:lnTo>
                  <a:lnTo>
                    <a:pt x="15494" y="49796"/>
                  </a:lnTo>
                  <a:lnTo>
                    <a:pt x="24295" y="50177"/>
                  </a:lnTo>
                  <a:lnTo>
                    <a:pt x="32499" y="46774"/>
                  </a:lnTo>
                  <a:lnTo>
                    <a:pt x="39192" y="40195"/>
                  </a:lnTo>
                  <a:lnTo>
                    <a:pt x="43472" y="31038"/>
                  </a:lnTo>
                  <a:lnTo>
                    <a:pt x="44411" y="20955"/>
                  </a:lnTo>
                  <a:close/>
                </a:path>
                <a:path w="160020" h="89534">
                  <a:moveTo>
                    <a:pt x="159981" y="62852"/>
                  </a:moveTo>
                  <a:lnTo>
                    <a:pt x="158915" y="53289"/>
                  </a:lnTo>
                  <a:lnTo>
                    <a:pt x="154597" y="45224"/>
                  </a:lnTo>
                  <a:lnTo>
                    <a:pt x="147345" y="39712"/>
                  </a:lnTo>
                  <a:lnTo>
                    <a:pt x="138404" y="37909"/>
                  </a:lnTo>
                  <a:lnTo>
                    <a:pt x="129489" y="40017"/>
                  </a:lnTo>
                  <a:lnTo>
                    <a:pt x="121640" y="45542"/>
                  </a:lnTo>
                  <a:lnTo>
                    <a:pt x="115849" y="54038"/>
                  </a:lnTo>
                  <a:lnTo>
                    <a:pt x="113322" y="64008"/>
                  </a:lnTo>
                  <a:lnTo>
                    <a:pt x="114376" y="73558"/>
                  </a:lnTo>
                  <a:lnTo>
                    <a:pt x="118694" y="81622"/>
                  </a:lnTo>
                  <a:lnTo>
                    <a:pt x="125958" y="87147"/>
                  </a:lnTo>
                  <a:lnTo>
                    <a:pt x="134899" y="88938"/>
                  </a:lnTo>
                  <a:lnTo>
                    <a:pt x="143802" y="86842"/>
                  </a:lnTo>
                  <a:lnTo>
                    <a:pt x="151650" y="81318"/>
                  </a:lnTo>
                  <a:lnTo>
                    <a:pt x="157454" y="72821"/>
                  </a:lnTo>
                  <a:lnTo>
                    <a:pt x="159981" y="62852"/>
                  </a:lnTo>
                  <a:close/>
                </a:path>
              </a:pathLst>
            </a:custGeom>
            <a:solidFill>
              <a:srgbClr val="000000"/>
            </a:solidFill>
          </p:spPr>
          <p:txBody>
            <a:bodyPr wrap="square" lIns="0" tIns="0" rIns="0" bIns="0" rtlCol="0"/>
            <a:lstStyle/>
            <a:p>
              <a:endParaRPr/>
            </a:p>
          </p:txBody>
        </p:sp>
        <p:sp>
          <p:nvSpPr>
            <p:cNvPr id="107" name="object 108">
              <a:extLst>
                <a:ext uri="{FF2B5EF4-FFF2-40B4-BE49-F238E27FC236}">
                  <a16:creationId xmlns:a16="http://schemas.microsoft.com/office/drawing/2014/main" id="{B2993436-B4AB-51A9-22F3-2506DC098745}"/>
                </a:ext>
              </a:extLst>
            </p:cNvPr>
            <p:cNvSpPr/>
            <p:nvPr/>
          </p:nvSpPr>
          <p:spPr>
            <a:xfrm>
              <a:off x="5963381" y="7795093"/>
              <a:ext cx="107314" cy="59690"/>
            </a:xfrm>
            <a:custGeom>
              <a:avLst/>
              <a:gdLst/>
              <a:ahLst/>
              <a:cxnLst/>
              <a:rect l="l" t="t" r="r" b="b"/>
              <a:pathLst>
                <a:path w="107314" h="59690">
                  <a:moveTo>
                    <a:pt x="107289" y="0"/>
                  </a:moveTo>
                  <a:lnTo>
                    <a:pt x="52984" y="13296"/>
                  </a:lnTo>
                  <a:lnTo>
                    <a:pt x="16976" y="16486"/>
                  </a:lnTo>
                  <a:lnTo>
                    <a:pt x="4710" y="16434"/>
                  </a:lnTo>
                  <a:lnTo>
                    <a:pt x="0" y="16255"/>
                  </a:lnTo>
                  <a:lnTo>
                    <a:pt x="7417" y="26049"/>
                  </a:lnTo>
                  <a:lnTo>
                    <a:pt x="37562" y="51513"/>
                  </a:lnTo>
                  <a:lnTo>
                    <a:pt x="66014" y="59639"/>
                  </a:lnTo>
                  <a:lnTo>
                    <a:pt x="78778" y="57162"/>
                  </a:lnTo>
                  <a:lnTo>
                    <a:pt x="90476" y="44587"/>
                  </a:lnTo>
                  <a:lnTo>
                    <a:pt x="99472" y="25342"/>
                  </a:lnTo>
                  <a:lnTo>
                    <a:pt x="105249" y="7717"/>
                  </a:lnTo>
                  <a:lnTo>
                    <a:pt x="107289" y="0"/>
                  </a:lnTo>
                  <a:close/>
                </a:path>
              </a:pathLst>
            </a:custGeom>
            <a:solidFill>
              <a:srgbClr val="883D3D"/>
            </a:solidFill>
          </p:spPr>
          <p:txBody>
            <a:bodyPr wrap="square" lIns="0" tIns="0" rIns="0" bIns="0" rtlCol="0"/>
            <a:lstStyle/>
            <a:p>
              <a:endParaRPr/>
            </a:p>
          </p:txBody>
        </p:sp>
        <p:sp>
          <p:nvSpPr>
            <p:cNvPr id="108" name="object 109">
              <a:extLst>
                <a:ext uri="{FF2B5EF4-FFF2-40B4-BE49-F238E27FC236}">
                  <a16:creationId xmlns:a16="http://schemas.microsoft.com/office/drawing/2014/main" id="{1B4B9C13-075C-6F03-B4DA-98F1A6CFF668}"/>
                </a:ext>
              </a:extLst>
            </p:cNvPr>
            <p:cNvSpPr/>
            <p:nvPr/>
          </p:nvSpPr>
          <p:spPr>
            <a:xfrm>
              <a:off x="5966960" y="7797152"/>
              <a:ext cx="105410" cy="33020"/>
            </a:xfrm>
            <a:custGeom>
              <a:avLst/>
              <a:gdLst/>
              <a:ahLst/>
              <a:cxnLst/>
              <a:rect l="l" t="t" r="r" b="b"/>
              <a:pathLst>
                <a:path w="105410" h="33020">
                  <a:moveTo>
                    <a:pt x="105232" y="0"/>
                  </a:moveTo>
                  <a:lnTo>
                    <a:pt x="61832" y="14476"/>
                  </a:lnTo>
                  <a:lnTo>
                    <a:pt x="25321" y="17603"/>
                  </a:lnTo>
                  <a:lnTo>
                    <a:pt x="11372" y="16436"/>
                  </a:lnTo>
                  <a:lnTo>
                    <a:pt x="2872" y="14636"/>
                  </a:lnTo>
                  <a:lnTo>
                    <a:pt x="0" y="13703"/>
                  </a:lnTo>
                  <a:lnTo>
                    <a:pt x="2552" y="25285"/>
                  </a:lnTo>
                  <a:lnTo>
                    <a:pt x="13325" y="30265"/>
                  </a:lnTo>
                  <a:lnTo>
                    <a:pt x="21537" y="32497"/>
                  </a:lnTo>
                  <a:lnTo>
                    <a:pt x="31347" y="32499"/>
                  </a:lnTo>
                  <a:lnTo>
                    <a:pt x="46913" y="30784"/>
                  </a:lnTo>
                  <a:lnTo>
                    <a:pt x="70269" y="26661"/>
                  </a:lnTo>
                  <a:lnTo>
                    <a:pt x="85569" y="21959"/>
                  </a:lnTo>
                  <a:lnTo>
                    <a:pt x="93930" y="18099"/>
                  </a:lnTo>
                  <a:lnTo>
                    <a:pt x="96469" y="16497"/>
                  </a:lnTo>
                  <a:lnTo>
                    <a:pt x="105232" y="0"/>
                  </a:lnTo>
                  <a:close/>
                </a:path>
              </a:pathLst>
            </a:custGeom>
            <a:solidFill>
              <a:srgbClr val="EEEEEE"/>
            </a:solidFill>
          </p:spPr>
          <p:txBody>
            <a:bodyPr wrap="square" lIns="0" tIns="0" rIns="0" bIns="0" rtlCol="0"/>
            <a:lstStyle/>
            <a:p>
              <a:endParaRPr/>
            </a:p>
          </p:txBody>
        </p:sp>
        <p:sp>
          <p:nvSpPr>
            <p:cNvPr id="109" name="object 110">
              <a:extLst>
                <a:ext uri="{FF2B5EF4-FFF2-40B4-BE49-F238E27FC236}">
                  <a16:creationId xmlns:a16="http://schemas.microsoft.com/office/drawing/2014/main" id="{699A6215-156B-2A85-B088-619D501E223F}"/>
                </a:ext>
              </a:extLst>
            </p:cNvPr>
            <p:cNvSpPr/>
            <p:nvPr/>
          </p:nvSpPr>
          <p:spPr>
            <a:xfrm>
              <a:off x="5956665" y="7794073"/>
              <a:ext cx="118745" cy="65405"/>
            </a:xfrm>
            <a:custGeom>
              <a:avLst/>
              <a:gdLst/>
              <a:ahLst/>
              <a:cxnLst/>
              <a:rect l="l" t="t" r="r" b="b"/>
              <a:pathLst>
                <a:path w="118745" h="65404">
                  <a:moveTo>
                    <a:pt x="118554" y="0"/>
                  </a:moveTo>
                  <a:lnTo>
                    <a:pt x="110998" y="1600"/>
                  </a:lnTo>
                  <a:lnTo>
                    <a:pt x="106122" y="26647"/>
                  </a:lnTo>
                  <a:lnTo>
                    <a:pt x="101476" y="40482"/>
                  </a:lnTo>
                  <a:lnTo>
                    <a:pt x="94338" y="48043"/>
                  </a:lnTo>
                  <a:lnTo>
                    <a:pt x="81991" y="54267"/>
                  </a:lnTo>
                  <a:lnTo>
                    <a:pt x="68719" y="56134"/>
                  </a:lnTo>
                  <a:lnTo>
                    <a:pt x="54341" y="52444"/>
                  </a:lnTo>
                  <a:lnTo>
                    <a:pt x="40923" y="45630"/>
                  </a:lnTo>
                  <a:lnTo>
                    <a:pt x="30530" y="38125"/>
                  </a:lnTo>
                  <a:lnTo>
                    <a:pt x="24079" y="31997"/>
                  </a:lnTo>
                  <a:lnTo>
                    <a:pt x="9029" y="15913"/>
                  </a:lnTo>
                  <a:lnTo>
                    <a:pt x="0" y="17640"/>
                  </a:lnTo>
                  <a:lnTo>
                    <a:pt x="35520" y="52248"/>
                  </a:lnTo>
                  <a:lnTo>
                    <a:pt x="68734" y="65304"/>
                  </a:lnTo>
                  <a:lnTo>
                    <a:pt x="85979" y="62674"/>
                  </a:lnTo>
                  <a:lnTo>
                    <a:pt x="101141" y="48482"/>
                  </a:lnTo>
                  <a:lnTo>
                    <a:pt x="111220" y="27427"/>
                  </a:lnTo>
                  <a:lnTo>
                    <a:pt x="116822" y="8326"/>
                  </a:lnTo>
                  <a:lnTo>
                    <a:pt x="118554" y="0"/>
                  </a:lnTo>
                  <a:close/>
                </a:path>
              </a:pathLst>
            </a:custGeom>
            <a:solidFill>
              <a:srgbClr val="703013"/>
            </a:solidFill>
          </p:spPr>
          <p:txBody>
            <a:bodyPr wrap="square" lIns="0" tIns="0" rIns="0" bIns="0" rtlCol="0"/>
            <a:lstStyle/>
            <a:p>
              <a:endParaRPr/>
            </a:p>
          </p:txBody>
        </p:sp>
        <p:sp>
          <p:nvSpPr>
            <p:cNvPr id="110" name="object 111">
              <a:extLst>
                <a:ext uri="{FF2B5EF4-FFF2-40B4-BE49-F238E27FC236}">
                  <a16:creationId xmlns:a16="http://schemas.microsoft.com/office/drawing/2014/main" id="{7A6BCCAF-572F-BCF4-7545-A78F32CA13D6}"/>
                </a:ext>
              </a:extLst>
            </p:cNvPr>
            <p:cNvSpPr/>
            <p:nvPr/>
          </p:nvSpPr>
          <p:spPr>
            <a:xfrm>
              <a:off x="5920626" y="7598359"/>
              <a:ext cx="218440" cy="91440"/>
            </a:xfrm>
            <a:custGeom>
              <a:avLst/>
              <a:gdLst/>
              <a:ahLst/>
              <a:cxnLst/>
              <a:rect l="l" t="t" r="r" b="b"/>
              <a:pathLst>
                <a:path w="218439" h="91440">
                  <a:moveTo>
                    <a:pt x="64554" y="22834"/>
                  </a:moveTo>
                  <a:lnTo>
                    <a:pt x="63296" y="18224"/>
                  </a:lnTo>
                  <a:lnTo>
                    <a:pt x="56070" y="10134"/>
                  </a:lnTo>
                  <a:lnTo>
                    <a:pt x="44005" y="2679"/>
                  </a:lnTo>
                  <a:lnTo>
                    <a:pt x="28194" y="0"/>
                  </a:lnTo>
                  <a:lnTo>
                    <a:pt x="15582" y="3162"/>
                  </a:lnTo>
                  <a:lnTo>
                    <a:pt x="6019" y="9436"/>
                  </a:lnTo>
                  <a:lnTo>
                    <a:pt x="495" y="16611"/>
                  </a:lnTo>
                  <a:lnTo>
                    <a:pt x="0" y="22466"/>
                  </a:lnTo>
                  <a:lnTo>
                    <a:pt x="2565" y="22847"/>
                  </a:lnTo>
                  <a:lnTo>
                    <a:pt x="7924" y="19494"/>
                  </a:lnTo>
                  <a:lnTo>
                    <a:pt x="17691" y="15290"/>
                  </a:lnTo>
                  <a:lnTo>
                    <a:pt x="33451" y="13131"/>
                  </a:lnTo>
                  <a:lnTo>
                    <a:pt x="46431" y="14859"/>
                  </a:lnTo>
                  <a:lnTo>
                    <a:pt x="55524" y="18669"/>
                  </a:lnTo>
                  <a:lnTo>
                    <a:pt x="61353" y="22136"/>
                  </a:lnTo>
                  <a:lnTo>
                    <a:pt x="64554" y="22834"/>
                  </a:lnTo>
                  <a:close/>
                </a:path>
                <a:path w="218439" h="91440">
                  <a:moveTo>
                    <a:pt x="217830" y="86906"/>
                  </a:moveTo>
                  <a:lnTo>
                    <a:pt x="189407" y="49352"/>
                  </a:lnTo>
                  <a:lnTo>
                    <a:pt x="175044" y="46710"/>
                  </a:lnTo>
                  <a:lnTo>
                    <a:pt x="164325" y="47726"/>
                  </a:lnTo>
                  <a:lnTo>
                    <a:pt x="160540" y="50266"/>
                  </a:lnTo>
                  <a:lnTo>
                    <a:pt x="164515" y="52793"/>
                  </a:lnTo>
                  <a:lnTo>
                    <a:pt x="173062" y="55638"/>
                  </a:lnTo>
                  <a:lnTo>
                    <a:pt x="183438" y="59461"/>
                  </a:lnTo>
                  <a:lnTo>
                    <a:pt x="192913" y="64935"/>
                  </a:lnTo>
                  <a:lnTo>
                    <a:pt x="199771" y="73164"/>
                  </a:lnTo>
                  <a:lnTo>
                    <a:pt x="204901" y="82562"/>
                  </a:lnTo>
                  <a:lnTo>
                    <a:pt x="209473" y="89776"/>
                  </a:lnTo>
                  <a:lnTo>
                    <a:pt x="214642" y="91427"/>
                  </a:lnTo>
                  <a:lnTo>
                    <a:pt x="217830" y="86906"/>
                  </a:lnTo>
                  <a:close/>
                </a:path>
              </a:pathLst>
            </a:custGeom>
            <a:solidFill>
              <a:srgbClr val="000000"/>
            </a:solidFill>
          </p:spPr>
          <p:txBody>
            <a:bodyPr wrap="square" lIns="0" tIns="0" rIns="0" bIns="0" rtlCol="0"/>
            <a:lstStyle/>
            <a:p>
              <a:endParaRPr/>
            </a:p>
          </p:txBody>
        </p:sp>
        <p:sp>
          <p:nvSpPr>
            <p:cNvPr id="111" name="object 112">
              <a:extLst>
                <a:ext uri="{FF2B5EF4-FFF2-40B4-BE49-F238E27FC236}">
                  <a16:creationId xmlns:a16="http://schemas.microsoft.com/office/drawing/2014/main" id="{F3C191D1-4A25-09B0-5DDF-3CA41E5F7F31}"/>
                </a:ext>
              </a:extLst>
            </p:cNvPr>
            <p:cNvSpPr/>
            <p:nvPr/>
          </p:nvSpPr>
          <p:spPr>
            <a:xfrm>
              <a:off x="5891691" y="7782410"/>
              <a:ext cx="201295" cy="34290"/>
            </a:xfrm>
            <a:custGeom>
              <a:avLst/>
              <a:gdLst/>
              <a:ahLst/>
              <a:cxnLst/>
              <a:rect l="l" t="t" r="r" b="b"/>
              <a:pathLst>
                <a:path w="201295" h="34290">
                  <a:moveTo>
                    <a:pt x="199478" y="0"/>
                  </a:moveTo>
                  <a:lnTo>
                    <a:pt x="137306" y="20804"/>
                  </a:lnTo>
                  <a:lnTo>
                    <a:pt x="97155" y="25920"/>
                  </a:lnTo>
                  <a:lnTo>
                    <a:pt x="59225" y="27419"/>
                  </a:lnTo>
                  <a:lnTo>
                    <a:pt x="36461" y="27239"/>
                  </a:lnTo>
                  <a:lnTo>
                    <a:pt x="19756" y="24772"/>
                  </a:lnTo>
                  <a:lnTo>
                    <a:pt x="0" y="19405"/>
                  </a:lnTo>
                  <a:lnTo>
                    <a:pt x="546" y="24168"/>
                  </a:lnTo>
                  <a:lnTo>
                    <a:pt x="7441" y="26088"/>
                  </a:lnTo>
                  <a:lnTo>
                    <a:pt x="27505" y="30084"/>
                  </a:lnTo>
                  <a:lnTo>
                    <a:pt x="59803" y="33506"/>
                  </a:lnTo>
                  <a:lnTo>
                    <a:pt x="103403" y="33705"/>
                  </a:lnTo>
                  <a:lnTo>
                    <a:pt x="143175" y="27842"/>
                  </a:lnTo>
                  <a:lnTo>
                    <a:pt x="174663" y="17565"/>
                  </a:lnTo>
                  <a:lnTo>
                    <a:pt x="194939" y="7815"/>
                  </a:lnTo>
                  <a:lnTo>
                    <a:pt x="201079" y="3530"/>
                  </a:lnTo>
                  <a:lnTo>
                    <a:pt x="199478" y="0"/>
                  </a:lnTo>
                  <a:close/>
                </a:path>
              </a:pathLst>
            </a:custGeom>
            <a:solidFill>
              <a:srgbClr val="703013"/>
            </a:solidFill>
          </p:spPr>
          <p:txBody>
            <a:bodyPr wrap="square" lIns="0" tIns="0" rIns="0" bIns="0" rtlCol="0"/>
            <a:lstStyle/>
            <a:p>
              <a:endParaRPr/>
            </a:p>
          </p:txBody>
        </p:sp>
        <p:sp>
          <p:nvSpPr>
            <p:cNvPr id="112" name="object 113">
              <a:extLst>
                <a:ext uri="{FF2B5EF4-FFF2-40B4-BE49-F238E27FC236}">
                  <a16:creationId xmlns:a16="http://schemas.microsoft.com/office/drawing/2014/main" id="{C132FA41-EE1D-2619-B6F2-0EC2B9C48294}"/>
                </a:ext>
              </a:extLst>
            </p:cNvPr>
            <p:cNvSpPr/>
            <p:nvPr/>
          </p:nvSpPr>
          <p:spPr>
            <a:xfrm>
              <a:off x="5783719" y="7373724"/>
              <a:ext cx="566420" cy="488950"/>
            </a:xfrm>
            <a:custGeom>
              <a:avLst/>
              <a:gdLst/>
              <a:ahLst/>
              <a:cxnLst/>
              <a:rect l="l" t="t" r="r" b="b"/>
              <a:pathLst>
                <a:path w="566420" h="488950">
                  <a:moveTo>
                    <a:pt x="234454" y="0"/>
                  </a:moveTo>
                  <a:lnTo>
                    <a:pt x="212612" y="5143"/>
                  </a:lnTo>
                  <a:lnTo>
                    <a:pt x="200914" y="17624"/>
                  </a:lnTo>
                  <a:lnTo>
                    <a:pt x="196207" y="30328"/>
                  </a:lnTo>
                  <a:lnTo>
                    <a:pt x="195338" y="36144"/>
                  </a:lnTo>
                  <a:lnTo>
                    <a:pt x="182432" y="19568"/>
                  </a:lnTo>
                  <a:lnTo>
                    <a:pt x="173245" y="11787"/>
                  </a:lnTo>
                  <a:lnTo>
                    <a:pt x="163379" y="10771"/>
                  </a:lnTo>
                  <a:lnTo>
                    <a:pt x="148437" y="14490"/>
                  </a:lnTo>
                  <a:lnTo>
                    <a:pt x="134968" y="24304"/>
                  </a:lnTo>
                  <a:lnTo>
                    <a:pt x="129952" y="38847"/>
                  </a:lnTo>
                  <a:lnTo>
                    <a:pt x="129670" y="52036"/>
                  </a:lnTo>
                  <a:lnTo>
                    <a:pt x="130403" y="57785"/>
                  </a:lnTo>
                  <a:lnTo>
                    <a:pt x="110444" y="43862"/>
                  </a:lnTo>
                  <a:lnTo>
                    <a:pt x="97270" y="39271"/>
                  </a:lnTo>
                  <a:lnTo>
                    <a:pt x="85013" y="44058"/>
                  </a:lnTo>
                  <a:lnTo>
                    <a:pt x="67805" y="58267"/>
                  </a:lnTo>
                  <a:lnTo>
                    <a:pt x="55449" y="79487"/>
                  </a:lnTo>
                  <a:lnTo>
                    <a:pt x="56400" y="101541"/>
                  </a:lnTo>
                  <a:lnTo>
                    <a:pt x="62761" y="118859"/>
                  </a:lnTo>
                  <a:lnTo>
                    <a:pt x="66636" y="125869"/>
                  </a:lnTo>
                  <a:lnTo>
                    <a:pt x="23671" y="132050"/>
                  </a:lnTo>
                  <a:lnTo>
                    <a:pt x="3279" y="142124"/>
                  </a:lnTo>
                  <a:lnTo>
                    <a:pt x="0" y="163301"/>
                  </a:lnTo>
                  <a:lnTo>
                    <a:pt x="8369" y="202793"/>
                  </a:lnTo>
                  <a:lnTo>
                    <a:pt x="21890" y="226124"/>
                  </a:lnTo>
                  <a:lnTo>
                    <a:pt x="45015" y="239107"/>
                  </a:lnTo>
                  <a:lnTo>
                    <a:pt x="72559" y="242753"/>
                  </a:lnTo>
                  <a:lnTo>
                    <a:pt x="99339" y="238074"/>
                  </a:lnTo>
                  <a:lnTo>
                    <a:pt x="119978" y="227700"/>
                  </a:lnTo>
                  <a:lnTo>
                    <a:pt x="132434" y="216246"/>
                  </a:lnTo>
                  <a:lnTo>
                    <a:pt x="138553" y="206977"/>
                  </a:lnTo>
                  <a:lnTo>
                    <a:pt x="140182" y="203161"/>
                  </a:lnTo>
                  <a:lnTo>
                    <a:pt x="146764" y="222476"/>
                  </a:lnTo>
                  <a:lnTo>
                    <a:pt x="154165" y="232760"/>
                  </a:lnTo>
                  <a:lnTo>
                    <a:pt x="167071" y="237475"/>
                  </a:lnTo>
                  <a:lnTo>
                    <a:pt x="190169" y="240080"/>
                  </a:lnTo>
                  <a:lnTo>
                    <a:pt x="215836" y="236321"/>
                  </a:lnTo>
                  <a:lnTo>
                    <a:pt x="233608" y="224536"/>
                  </a:lnTo>
                  <a:lnTo>
                    <a:pt x="243939" y="212073"/>
                  </a:lnTo>
                  <a:lnTo>
                    <a:pt x="247281" y="206286"/>
                  </a:lnTo>
                  <a:lnTo>
                    <a:pt x="246851" y="220836"/>
                  </a:lnTo>
                  <a:lnTo>
                    <a:pt x="249555" y="229769"/>
                  </a:lnTo>
                  <a:lnTo>
                    <a:pt x="257954" y="236763"/>
                  </a:lnTo>
                  <a:lnTo>
                    <a:pt x="274612" y="245491"/>
                  </a:lnTo>
                  <a:lnTo>
                    <a:pt x="296532" y="248908"/>
                  </a:lnTo>
                  <a:lnTo>
                    <a:pt x="316623" y="242360"/>
                  </a:lnTo>
                  <a:lnTo>
                    <a:pt x="331304" y="233107"/>
                  </a:lnTo>
                  <a:lnTo>
                    <a:pt x="336994" y="228409"/>
                  </a:lnTo>
                  <a:lnTo>
                    <a:pt x="330100" y="242737"/>
                  </a:lnTo>
                  <a:lnTo>
                    <a:pt x="355504" y="274740"/>
                  </a:lnTo>
                  <a:lnTo>
                    <a:pt x="367237" y="274801"/>
                  </a:lnTo>
                  <a:lnTo>
                    <a:pt x="375911" y="272239"/>
                  </a:lnTo>
                  <a:lnTo>
                    <a:pt x="379298" y="270598"/>
                  </a:lnTo>
                  <a:lnTo>
                    <a:pt x="362535" y="308538"/>
                  </a:lnTo>
                  <a:lnTo>
                    <a:pt x="356642" y="329323"/>
                  </a:lnTo>
                  <a:lnTo>
                    <a:pt x="361344" y="340279"/>
                  </a:lnTo>
                  <a:lnTo>
                    <a:pt x="376364" y="348729"/>
                  </a:lnTo>
                  <a:lnTo>
                    <a:pt x="389884" y="349474"/>
                  </a:lnTo>
                  <a:lnTo>
                    <a:pt x="401526" y="342420"/>
                  </a:lnTo>
                  <a:lnTo>
                    <a:pt x="409686" y="333695"/>
                  </a:lnTo>
                  <a:lnTo>
                    <a:pt x="412762" y="329425"/>
                  </a:lnTo>
                  <a:lnTo>
                    <a:pt x="431734" y="319939"/>
                  </a:lnTo>
                  <a:lnTo>
                    <a:pt x="442855" y="316545"/>
                  </a:lnTo>
                  <a:lnTo>
                    <a:pt x="450442" y="319036"/>
                  </a:lnTo>
                  <a:lnTo>
                    <a:pt x="458812" y="327202"/>
                  </a:lnTo>
                  <a:lnTo>
                    <a:pt x="464667" y="337783"/>
                  </a:lnTo>
                  <a:lnTo>
                    <a:pt x="466696" y="351704"/>
                  </a:lnTo>
                  <a:lnTo>
                    <a:pt x="464967" y="367297"/>
                  </a:lnTo>
                  <a:lnTo>
                    <a:pt x="424459" y="405918"/>
                  </a:lnTo>
                  <a:lnTo>
                    <a:pt x="394931" y="411124"/>
                  </a:lnTo>
                  <a:lnTo>
                    <a:pt x="388649" y="420304"/>
                  </a:lnTo>
                  <a:lnTo>
                    <a:pt x="379852" y="431893"/>
                  </a:lnTo>
                  <a:lnTo>
                    <a:pt x="370237" y="443680"/>
                  </a:lnTo>
                  <a:lnTo>
                    <a:pt x="361505" y="453453"/>
                  </a:lnTo>
                  <a:lnTo>
                    <a:pt x="358355" y="460532"/>
                  </a:lnTo>
                  <a:lnTo>
                    <a:pt x="400132" y="488770"/>
                  </a:lnTo>
                  <a:lnTo>
                    <a:pt x="416848" y="485670"/>
                  </a:lnTo>
                  <a:lnTo>
                    <a:pt x="429082" y="477824"/>
                  </a:lnTo>
                  <a:lnTo>
                    <a:pt x="435639" y="466280"/>
                  </a:lnTo>
                  <a:lnTo>
                    <a:pt x="438699" y="454515"/>
                  </a:lnTo>
                  <a:lnTo>
                    <a:pt x="439572" y="445372"/>
                  </a:lnTo>
                  <a:lnTo>
                    <a:pt x="439572" y="441693"/>
                  </a:lnTo>
                  <a:lnTo>
                    <a:pt x="450751" y="459541"/>
                  </a:lnTo>
                  <a:lnTo>
                    <a:pt x="459090" y="466461"/>
                  </a:lnTo>
                  <a:lnTo>
                    <a:pt x="468742" y="463328"/>
                  </a:lnTo>
                  <a:lnTo>
                    <a:pt x="483857" y="451015"/>
                  </a:lnTo>
                  <a:lnTo>
                    <a:pt x="491455" y="437613"/>
                  </a:lnTo>
                  <a:lnTo>
                    <a:pt x="489350" y="424376"/>
                  </a:lnTo>
                  <a:lnTo>
                    <a:pt x="483625" y="414264"/>
                  </a:lnTo>
                  <a:lnTo>
                    <a:pt x="480364" y="410235"/>
                  </a:lnTo>
                  <a:lnTo>
                    <a:pt x="497854" y="419035"/>
                  </a:lnTo>
                  <a:lnTo>
                    <a:pt x="507931" y="421725"/>
                  </a:lnTo>
                  <a:lnTo>
                    <a:pt x="514420" y="418086"/>
                  </a:lnTo>
                  <a:lnTo>
                    <a:pt x="521144" y="407898"/>
                  </a:lnTo>
                  <a:lnTo>
                    <a:pt x="525528" y="395010"/>
                  </a:lnTo>
                  <a:lnTo>
                    <a:pt x="524624" y="384238"/>
                  </a:lnTo>
                  <a:lnTo>
                    <a:pt x="521690" y="376848"/>
                  </a:lnTo>
                  <a:lnTo>
                    <a:pt x="519988" y="374103"/>
                  </a:lnTo>
                  <a:lnTo>
                    <a:pt x="538905" y="377036"/>
                  </a:lnTo>
                  <a:lnTo>
                    <a:pt x="548973" y="375707"/>
                  </a:lnTo>
                  <a:lnTo>
                    <a:pt x="553578" y="368038"/>
                  </a:lnTo>
                  <a:lnTo>
                    <a:pt x="556107" y="351955"/>
                  </a:lnTo>
                  <a:lnTo>
                    <a:pt x="552141" y="332038"/>
                  </a:lnTo>
                  <a:lnTo>
                    <a:pt x="539538" y="319103"/>
                  </a:lnTo>
                  <a:lnTo>
                    <a:pt x="526191" y="312107"/>
                  </a:lnTo>
                  <a:lnTo>
                    <a:pt x="519988" y="310007"/>
                  </a:lnTo>
                  <a:lnTo>
                    <a:pt x="548833" y="308821"/>
                  </a:lnTo>
                  <a:lnTo>
                    <a:pt x="562817" y="304906"/>
                  </a:lnTo>
                  <a:lnTo>
                    <a:pt x="565874" y="295092"/>
                  </a:lnTo>
                  <a:lnTo>
                    <a:pt x="561936" y="276212"/>
                  </a:lnTo>
                  <a:lnTo>
                    <a:pt x="551557" y="259636"/>
                  </a:lnTo>
                  <a:lnTo>
                    <a:pt x="535879" y="251796"/>
                  </a:lnTo>
                  <a:lnTo>
                    <a:pt x="521578" y="249462"/>
                  </a:lnTo>
                  <a:lnTo>
                    <a:pt x="515327" y="249402"/>
                  </a:lnTo>
                  <a:lnTo>
                    <a:pt x="538279" y="236004"/>
                  </a:lnTo>
                  <a:lnTo>
                    <a:pt x="547871" y="225469"/>
                  </a:lnTo>
                  <a:lnTo>
                    <a:pt x="545853" y="212333"/>
                  </a:lnTo>
                  <a:lnTo>
                    <a:pt x="533971" y="191135"/>
                  </a:lnTo>
                  <a:lnTo>
                    <a:pt x="515372" y="173368"/>
                  </a:lnTo>
                  <a:lnTo>
                    <a:pt x="495554" y="169449"/>
                  </a:lnTo>
                  <a:lnTo>
                    <a:pt x="479793" y="172293"/>
                  </a:lnTo>
                  <a:lnTo>
                    <a:pt x="473367" y="174815"/>
                  </a:lnTo>
                  <a:lnTo>
                    <a:pt x="494328" y="154684"/>
                  </a:lnTo>
                  <a:lnTo>
                    <a:pt x="501800" y="140690"/>
                  </a:lnTo>
                  <a:lnTo>
                    <a:pt x="496221" y="126277"/>
                  </a:lnTo>
                  <a:lnTo>
                    <a:pt x="478028" y="104889"/>
                  </a:lnTo>
                  <a:lnTo>
                    <a:pt x="453590" y="89490"/>
                  </a:lnTo>
                  <a:lnTo>
                    <a:pt x="431476" y="90779"/>
                  </a:lnTo>
                  <a:lnTo>
                    <a:pt x="415448" y="98831"/>
                  </a:lnTo>
                  <a:lnTo>
                    <a:pt x="409270" y="103720"/>
                  </a:lnTo>
                  <a:lnTo>
                    <a:pt x="420889" y="78557"/>
                  </a:lnTo>
                  <a:lnTo>
                    <a:pt x="423549" y="64100"/>
                  </a:lnTo>
                  <a:lnTo>
                    <a:pt x="416158" y="54886"/>
                  </a:lnTo>
                  <a:lnTo>
                    <a:pt x="397624" y="45453"/>
                  </a:lnTo>
                  <a:lnTo>
                    <a:pt x="376775" y="42772"/>
                  </a:lnTo>
                  <a:lnTo>
                    <a:pt x="359449" y="50123"/>
                  </a:lnTo>
                  <a:lnTo>
                    <a:pt x="347612" y="60022"/>
                  </a:lnTo>
                  <a:lnTo>
                    <a:pt x="343230" y="64985"/>
                  </a:lnTo>
                  <a:lnTo>
                    <a:pt x="346592" y="41491"/>
                  </a:lnTo>
                  <a:lnTo>
                    <a:pt x="345366" y="28956"/>
                  </a:lnTo>
                  <a:lnTo>
                    <a:pt x="337440" y="23144"/>
                  </a:lnTo>
                  <a:lnTo>
                    <a:pt x="320700" y="19824"/>
                  </a:lnTo>
                  <a:lnTo>
                    <a:pt x="297259" y="21552"/>
                  </a:lnTo>
                  <a:lnTo>
                    <a:pt x="281946" y="31161"/>
                  </a:lnTo>
                  <a:lnTo>
                    <a:pt x="273605" y="41886"/>
                  </a:lnTo>
                  <a:lnTo>
                    <a:pt x="271081" y="46964"/>
                  </a:lnTo>
                  <a:lnTo>
                    <a:pt x="270230" y="20470"/>
                  </a:lnTo>
                  <a:lnTo>
                    <a:pt x="266131" y="6746"/>
                  </a:lnTo>
                  <a:lnTo>
                    <a:pt x="255350" y="1391"/>
                  </a:lnTo>
                  <a:lnTo>
                    <a:pt x="234454" y="0"/>
                  </a:lnTo>
                  <a:close/>
                </a:path>
              </a:pathLst>
            </a:custGeom>
            <a:solidFill>
              <a:srgbClr val="000000"/>
            </a:solidFill>
          </p:spPr>
          <p:txBody>
            <a:bodyPr wrap="square" lIns="0" tIns="0" rIns="0" bIns="0" rtlCol="0"/>
            <a:lstStyle/>
            <a:p>
              <a:endParaRPr/>
            </a:p>
          </p:txBody>
        </p:sp>
        <p:sp>
          <p:nvSpPr>
            <p:cNvPr id="113" name="object 114">
              <a:extLst>
                <a:ext uri="{FF2B5EF4-FFF2-40B4-BE49-F238E27FC236}">
                  <a16:creationId xmlns:a16="http://schemas.microsoft.com/office/drawing/2014/main" id="{F3D8E0EA-2ACE-A166-C78F-DFBD5ABE31DF}"/>
                </a:ext>
              </a:extLst>
            </p:cNvPr>
            <p:cNvSpPr/>
            <p:nvPr/>
          </p:nvSpPr>
          <p:spPr>
            <a:xfrm>
              <a:off x="5941542" y="7671879"/>
              <a:ext cx="130175" cy="58419"/>
            </a:xfrm>
            <a:custGeom>
              <a:avLst/>
              <a:gdLst/>
              <a:ahLst/>
              <a:cxnLst/>
              <a:rect l="l" t="t" r="r" b="b"/>
              <a:pathLst>
                <a:path w="130175" h="58420">
                  <a:moveTo>
                    <a:pt x="13703" y="13373"/>
                  </a:moveTo>
                  <a:lnTo>
                    <a:pt x="13055" y="8204"/>
                  </a:lnTo>
                  <a:lnTo>
                    <a:pt x="7632" y="825"/>
                  </a:lnTo>
                  <a:lnTo>
                    <a:pt x="3860" y="0"/>
                  </a:lnTo>
                  <a:lnTo>
                    <a:pt x="0" y="5334"/>
                  </a:lnTo>
                  <a:lnTo>
                    <a:pt x="635" y="10502"/>
                  </a:lnTo>
                  <a:lnTo>
                    <a:pt x="3352" y="14185"/>
                  </a:lnTo>
                  <a:lnTo>
                    <a:pt x="6070" y="17881"/>
                  </a:lnTo>
                  <a:lnTo>
                    <a:pt x="9842" y="18719"/>
                  </a:lnTo>
                  <a:lnTo>
                    <a:pt x="13703" y="13373"/>
                  </a:lnTo>
                  <a:close/>
                </a:path>
                <a:path w="130175" h="58420">
                  <a:moveTo>
                    <a:pt x="130048" y="52527"/>
                  </a:moveTo>
                  <a:lnTo>
                    <a:pt x="129400" y="47358"/>
                  </a:lnTo>
                  <a:lnTo>
                    <a:pt x="123977" y="39979"/>
                  </a:lnTo>
                  <a:lnTo>
                    <a:pt x="120205" y="39154"/>
                  </a:lnTo>
                  <a:lnTo>
                    <a:pt x="116344" y="44488"/>
                  </a:lnTo>
                  <a:lnTo>
                    <a:pt x="116979" y="49657"/>
                  </a:lnTo>
                  <a:lnTo>
                    <a:pt x="119697" y="53340"/>
                  </a:lnTo>
                  <a:lnTo>
                    <a:pt x="122415" y="57035"/>
                  </a:lnTo>
                  <a:lnTo>
                    <a:pt x="126187" y="57873"/>
                  </a:lnTo>
                  <a:lnTo>
                    <a:pt x="130048" y="52527"/>
                  </a:lnTo>
                  <a:close/>
                </a:path>
              </a:pathLst>
            </a:custGeom>
            <a:solidFill>
              <a:srgbClr val="F5F5F5"/>
            </a:solidFill>
          </p:spPr>
          <p:txBody>
            <a:bodyPr wrap="square" lIns="0" tIns="0" rIns="0" bIns="0" rtlCol="0"/>
            <a:lstStyle/>
            <a:p>
              <a:endParaRPr/>
            </a:p>
          </p:txBody>
        </p:sp>
        <p:pic>
          <p:nvPicPr>
            <p:cNvPr id="114" name="object 115">
              <a:extLst>
                <a:ext uri="{FF2B5EF4-FFF2-40B4-BE49-F238E27FC236}">
                  <a16:creationId xmlns:a16="http://schemas.microsoft.com/office/drawing/2014/main" id="{D3CFD7EE-6134-226C-B09E-0DF7CCBF5399}"/>
                </a:ext>
              </a:extLst>
            </p:cNvPr>
            <p:cNvPicPr/>
            <p:nvPr/>
          </p:nvPicPr>
          <p:blipFill>
            <a:blip r:embed="rId53" cstate="print"/>
            <a:stretch>
              <a:fillRect/>
            </a:stretch>
          </p:blipFill>
          <p:spPr>
            <a:xfrm>
              <a:off x="5834671" y="8035797"/>
              <a:ext cx="278104" cy="328042"/>
            </a:xfrm>
            <a:prstGeom prst="rect">
              <a:avLst/>
            </a:prstGeom>
          </p:spPr>
        </p:pic>
        <p:sp>
          <p:nvSpPr>
            <p:cNvPr id="115" name="object 116">
              <a:extLst>
                <a:ext uri="{FF2B5EF4-FFF2-40B4-BE49-F238E27FC236}">
                  <a16:creationId xmlns:a16="http://schemas.microsoft.com/office/drawing/2014/main" id="{B9918286-0A48-1F1B-509B-72298E497CC0}"/>
                </a:ext>
              </a:extLst>
            </p:cNvPr>
            <p:cNvSpPr/>
            <p:nvPr/>
          </p:nvSpPr>
          <p:spPr>
            <a:xfrm>
              <a:off x="6042121" y="8002324"/>
              <a:ext cx="90805" cy="55880"/>
            </a:xfrm>
            <a:custGeom>
              <a:avLst/>
              <a:gdLst/>
              <a:ahLst/>
              <a:cxnLst/>
              <a:rect l="l" t="t" r="r" b="b"/>
              <a:pathLst>
                <a:path w="90804" h="55879">
                  <a:moveTo>
                    <a:pt x="79489" y="0"/>
                  </a:moveTo>
                  <a:lnTo>
                    <a:pt x="74969" y="1155"/>
                  </a:lnTo>
                  <a:lnTo>
                    <a:pt x="53870" y="9356"/>
                  </a:lnTo>
                  <a:lnTo>
                    <a:pt x="39255" y="13919"/>
                  </a:lnTo>
                  <a:lnTo>
                    <a:pt x="26122" y="17052"/>
                  </a:lnTo>
                  <a:lnTo>
                    <a:pt x="13631" y="19789"/>
                  </a:lnTo>
                  <a:lnTo>
                    <a:pt x="4138" y="22198"/>
                  </a:lnTo>
                  <a:lnTo>
                    <a:pt x="0" y="24345"/>
                  </a:lnTo>
                  <a:lnTo>
                    <a:pt x="7" y="30104"/>
                  </a:lnTo>
                  <a:lnTo>
                    <a:pt x="1412" y="39944"/>
                  </a:lnTo>
                  <a:lnTo>
                    <a:pt x="3975" y="49684"/>
                  </a:lnTo>
                  <a:lnTo>
                    <a:pt x="7454" y="55143"/>
                  </a:lnTo>
                  <a:lnTo>
                    <a:pt x="15100" y="55742"/>
                  </a:lnTo>
                  <a:lnTo>
                    <a:pt x="27873" y="54227"/>
                  </a:lnTo>
                  <a:lnTo>
                    <a:pt x="68178" y="42842"/>
                  </a:lnTo>
                  <a:lnTo>
                    <a:pt x="90424" y="28321"/>
                  </a:lnTo>
                  <a:lnTo>
                    <a:pt x="89635" y="22036"/>
                  </a:lnTo>
                  <a:lnTo>
                    <a:pt x="86628" y="12698"/>
                  </a:lnTo>
                  <a:lnTo>
                    <a:pt x="82785" y="4091"/>
                  </a:lnTo>
                  <a:lnTo>
                    <a:pt x="79489" y="0"/>
                  </a:lnTo>
                  <a:close/>
                </a:path>
              </a:pathLst>
            </a:custGeom>
            <a:solidFill>
              <a:srgbClr val="E30613"/>
            </a:solidFill>
          </p:spPr>
          <p:txBody>
            <a:bodyPr wrap="square" lIns="0" tIns="0" rIns="0" bIns="0" rtlCol="0"/>
            <a:lstStyle/>
            <a:p>
              <a:endParaRPr/>
            </a:p>
          </p:txBody>
        </p:sp>
        <p:pic>
          <p:nvPicPr>
            <p:cNvPr id="116" name="object 117">
              <a:extLst>
                <a:ext uri="{FF2B5EF4-FFF2-40B4-BE49-F238E27FC236}">
                  <a16:creationId xmlns:a16="http://schemas.microsoft.com/office/drawing/2014/main" id="{5C6B2BAD-0E32-6084-45A2-BAB1F21C9224}"/>
                </a:ext>
              </a:extLst>
            </p:cNvPr>
            <p:cNvPicPr/>
            <p:nvPr/>
          </p:nvPicPr>
          <p:blipFill>
            <a:blip r:embed="rId54" cstate="print"/>
            <a:stretch>
              <a:fillRect/>
            </a:stretch>
          </p:blipFill>
          <p:spPr>
            <a:xfrm>
              <a:off x="4220731" y="8527529"/>
              <a:ext cx="146163" cy="193116"/>
            </a:xfrm>
            <a:prstGeom prst="rect">
              <a:avLst/>
            </a:prstGeom>
          </p:spPr>
        </p:pic>
        <p:pic>
          <p:nvPicPr>
            <p:cNvPr id="117" name="object 118">
              <a:extLst>
                <a:ext uri="{FF2B5EF4-FFF2-40B4-BE49-F238E27FC236}">
                  <a16:creationId xmlns:a16="http://schemas.microsoft.com/office/drawing/2014/main" id="{81057B9F-0B96-1158-4B06-452DF16218B9}"/>
                </a:ext>
              </a:extLst>
            </p:cNvPr>
            <p:cNvPicPr/>
            <p:nvPr/>
          </p:nvPicPr>
          <p:blipFill>
            <a:blip r:embed="rId55" cstate="print"/>
            <a:stretch>
              <a:fillRect/>
            </a:stretch>
          </p:blipFill>
          <p:spPr>
            <a:xfrm>
              <a:off x="3054732" y="9025523"/>
              <a:ext cx="194767" cy="147288"/>
            </a:xfrm>
            <a:prstGeom prst="rect">
              <a:avLst/>
            </a:prstGeom>
          </p:spPr>
        </p:pic>
        <p:pic>
          <p:nvPicPr>
            <p:cNvPr id="118" name="object 119">
              <a:extLst>
                <a:ext uri="{FF2B5EF4-FFF2-40B4-BE49-F238E27FC236}">
                  <a16:creationId xmlns:a16="http://schemas.microsoft.com/office/drawing/2014/main" id="{82159259-3220-6230-48DE-C8D40571B705}"/>
                </a:ext>
              </a:extLst>
            </p:cNvPr>
            <p:cNvPicPr/>
            <p:nvPr/>
          </p:nvPicPr>
          <p:blipFill>
            <a:blip r:embed="rId56" cstate="print"/>
            <a:stretch>
              <a:fillRect/>
            </a:stretch>
          </p:blipFill>
          <p:spPr>
            <a:xfrm>
              <a:off x="3885691" y="9008489"/>
              <a:ext cx="158305" cy="124763"/>
            </a:xfrm>
            <a:prstGeom prst="rect">
              <a:avLst/>
            </a:prstGeom>
          </p:spPr>
        </p:pic>
        <p:pic>
          <p:nvPicPr>
            <p:cNvPr id="119" name="object 120">
              <a:extLst>
                <a:ext uri="{FF2B5EF4-FFF2-40B4-BE49-F238E27FC236}">
                  <a16:creationId xmlns:a16="http://schemas.microsoft.com/office/drawing/2014/main" id="{727B6823-1CC2-D775-F8D0-B378E0BB0C15}"/>
                </a:ext>
              </a:extLst>
            </p:cNvPr>
            <p:cNvPicPr/>
            <p:nvPr/>
          </p:nvPicPr>
          <p:blipFill>
            <a:blip r:embed="rId57" cstate="print"/>
            <a:stretch>
              <a:fillRect/>
            </a:stretch>
          </p:blipFill>
          <p:spPr>
            <a:xfrm>
              <a:off x="3841127" y="8026412"/>
              <a:ext cx="98945" cy="115383"/>
            </a:xfrm>
            <a:prstGeom prst="rect">
              <a:avLst/>
            </a:prstGeom>
          </p:spPr>
        </p:pic>
        <p:pic>
          <p:nvPicPr>
            <p:cNvPr id="120" name="object 121">
              <a:extLst>
                <a:ext uri="{FF2B5EF4-FFF2-40B4-BE49-F238E27FC236}">
                  <a16:creationId xmlns:a16="http://schemas.microsoft.com/office/drawing/2014/main" id="{61E1097D-12AE-A970-B475-D733D0493FA9}"/>
                </a:ext>
              </a:extLst>
            </p:cNvPr>
            <p:cNvPicPr/>
            <p:nvPr/>
          </p:nvPicPr>
          <p:blipFill>
            <a:blip r:embed="rId58" cstate="print"/>
            <a:stretch>
              <a:fillRect/>
            </a:stretch>
          </p:blipFill>
          <p:spPr>
            <a:xfrm>
              <a:off x="3616806" y="9294653"/>
              <a:ext cx="158305" cy="124762"/>
            </a:xfrm>
            <a:prstGeom prst="rect">
              <a:avLst/>
            </a:prstGeom>
          </p:spPr>
        </p:pic>
        <p:sp>
          <p:nvSpPr>
            <p:cNvPr id="121" name="object 122">
              <a:extLst>
                <a:ext uri="{FF2B5EF4-FFF2-40B4-BE49-F238E27FC236}">
                  <a16:creationId xmlns:a16="http://schemas.microsoft.com/office/drawing/2014/main" id="{5D5176A6-FDE9-616D-3017-BC1AFD68A559}"/>
                </a:ext>
              </a:extLst>
            </p:cNvPr>
            <p:cNvSpPr/>
            <p:nvPr/>
          </p:nvSpPr>
          <p:spPr>
            <a:xfrm>
              <a:off x="6005734" y="8802870"/>
              <a:ext cx="434975" cy="62230"/>
            </a:xfrm>
            <a:custGeom>
              <a:avLst/>
              <a:gdLst/>
              <a:ahLst/>
              <a:cxnLst/>
              <a:rect l="l" t="t" r="r" b="b"/>
              <a:pathLst>
                <a:path w="434975" h="62229">
                  <a:moveTo>
                    <a:pt x="259206" y="0"/>
                  </a:moveTo>
                  <a:lnTo>
                    <a:pt x="12890" y="19138"/>
                  </a:lnTo>
                  <a:lnTo>
                    <a:pt x="292" y="22898"/>
                  </a:lnTo>
                  <a:lnTo>
                    <a:pt x="0" y="24447"/>
                  </a:lnTo>
                  <a:lnTo>
                    <a:pt x="5940" y="30871"/>
                  </a:lnTo>
                  <a:lnTo>
                    <a:pt x="19545" y="43529"/>
                  </a:lnTo>
                  <a:lnTo>
                    <a:pt x="33836" y="55987"/>
                  </a:lnTo>
                  <a:lnTo>
                    <a:pt x="41833" y="61810"/>
                  </a:lnTo>
                  <a:lnTo>
                    <a:pt x="61942" y="58462"/>
                  </a:lnTo>
                  <a:lnTo>
                    <a:pt x="100263" y="50253"/>
                  </a:lnTo>
                  <a:lnTo>
                    <a:pt x="154139" y="38049"/>
                  </a:lnTo>
                  <a:lnTo>
                    <a:pt x="280247" y="38049"/>
                  </a:lnTo>
                  <a:lnTo>
                    <a:pt x="313181" y="25958"/>
                  </a:lnTo>
                  <a:lnTo>
                    <a:pt x="433499" y="25958"/>
                  </a:lnTo>
                  <a:lnTo>
                    <a:pt x="434847" y="25285"/>
                  </a:lnTo>
                  <a:lnTo>
                    <a:pt x="364466" y="11749"/>
                  </a:lnTo>
                  <a:lnTo>
                    <a:pt x="259206" y="0"/>
                  </a:lnTo>
                  <a:close/>
                </a:path>
                <a:path w="434975" h="62229">
                  <a:moveTo>
                    <a:pt x="280247" y="38049"/>
                  </a:moveTo>
                  <a:lnTo>
                    <a:pt x="154139" y="38049"/>
                  </a:lnTo>
                  <a:lnTo>
                    <a:pt x="210042" y="56673"/>
                  </a:lnTo>
                  <a:lnTo>
                    <a:pt x="217894" y="59001"/>
                  </a:lnTo>
                  <a:lnTo>
                    <a:pt x="220662" y="59334"/>
                  </a:lnTo>
                  <a:lnTo>
                    <a:pt x="236065" y="54206"/>
                  </a:lnTo>
                  <a:lnTo>
                    <a:pt x="280247" y="38049"/>
                  </a:lnTo>
                  <a:close/>
                </a:path>
                <a:path w="434975" h="62229">
                  <a:moveTo>
                    <a:pt x="433499" y="25958"/>
                  </a:moveTo>
                  <a:lnTo>
                    <a:pt x="313181" y="25958"/>
                  </a:lnTo>
                  <a:lnTo>
                    <a:pt x="322596" y="29658"/>
                  </a:lnTo>
                  <a:lnTo>
                    <a:pt x="360080" y="47431"/>
                  </a:lnTo>
                  <a:lnTo>
                    <a:pt x="370052" y="51752"/>
                  </a:lnTo>
                  <a:lnTo>
                    <a:pt x="381466" y="48004"/>
                  </a:lnTo>
                  <a:lnTo>
                    <a:pt x="403612" y="39238"/>
                  </a:lnTo>
                  <a:lnTo>
                    <a:pt x="425177" y="30112"/>
                  </a:lnTo>
                  <a:lnTo>
                    <a:pt x="433499" y="25958"/>
                  </a:lnTo>
                  <a:close/>
                </a:path>
              </a:pathLst>
            </a:custGeom>
            <a:solidFill>
              <a:srgbClr val="000000">
                <a:alpha val="21998"/>
              </a:srgbClr>
            </a:solidFill>
          </p:spPr>
          <p:txBody>
            <a:bodyPr wrap="square" lIns="0" tIns="0" rIns="0" bIns="0" rtlCol="0"/>
            <a:lstStyle/>
            <a:p>
              <a:endParaRPr/>
            </a:p>
          </p:txBody>
        </p:sp>
        <p:pic>
          <p:nvPicPr>
            <p:cNvPr id="122" name="object 123">
              <a:extLst>
                <a:ext uri="{FF2B5EF4-FFF2-40B4-BE49-F238E27FC236}">
                  <a16:creationId xmlns:a16="http://schemas.microsoft.com/office/drawing/2014/main" id="{778D5AE0-83AD-08B2-BC1A-568E9365D07D}"/>
                </a:ext>
              </a:extLst>
            </p:cNvPr>
            <p:cNvPicPr/>
            <p:nvPr/>
          </p:nvPicPr>
          <p:blipFill>
            <a:blip r:embed="rId59" cstate="print"/>
            <a:stretch>
              <a:fillRect/>
            </a:stretch>
          </p:blipFill>
          <p:spPr>
            <a:xfrm>
              <a:off x="6013969" y="8737139"/>
              <a:ext cx="416040" cy="116668"/>
            </a:xfrm>
            <a:prstGeom prst="rect">
              <a:avLst/>
            </a:prstGeom>
          </p:spPr>
        </p:pic>
        <p:pic>
          <p:nvPicPr>
            <p:cNvPr id="123" name="object 124">
              <a:extLst>
                <a:ext uri="{FF2B5EF4-FFF2-40B4-BE49-F238E27FC236}">
                  <a16:creationId xmlns:a16="http://schemas.microsoft.com/office/drawing/2014/main" id="{EE1F0045-96B4-E46F-5489-8DA751630563}"/>
                </a:ext>
              </a:extLst>
            </p:cNvPr>
            <p:cNvPicPr/>
            <p:nvPr/>
          </p:nvPicPr>
          <p:blipFill>
            <a:blip r:embed="rId60" cstate="print"/>
            <a:stretch>
              <a:fillRect/>
            </a:stretch>
          </p:blipFill>
          <p:spPr>
            <a:xfrm>
              <a:off x="5557165" y="8954180"/>
              <a:ext cx="183718" cy="71335"/>
            </a:xfrm>
            <a:prstGeom prst="rect">
              <a:avLst/>
            </a:prstGeom>
          </p:spPr>
        </p:pic>
        <p:sp>
          <p:nvSpPr>
            <p:cNvPr id="124" name="object 125">
              <a:extLst>
                <a:ext uri="{FF2B5EF4-FFF2-40B4-BE49-F238E27FC236}">
                  <a16:creationId xmlns:a16="http://schemas.microsoft.com/office/drawing/2014/main" id="{278C0613-AEBE-36AF-A882-CE87D3ED8B75}"/>
                </a:ext>
              </a:extLst>
            </p:cNvPr>
            <p:cNvSpPr/>
            <p:nvPr/>
          </p:nvSpPr>
          <p:spPr>
            <a:xfrm>
              <a:off x="5560747" y="8914815"/>
              <a:ext cx="313690" cy="144145"/>
            </a:xfrm>
            <a:custGeom>
              <a:avLst/>
              <a:gdLst/>
              <a:ahLst/>
              <a:cxnLst/>
              <a:rect l="l" t="t" r="r" b="b"/>
              <a:pathLst>
                <a:path w="313689" h="144145">
                  <a:moveTo>
                    <a:pt x="71132" y="0"/>
                  </a:moveTo>
                  <a:lnTo>
                    <a:pt x="0" y="24104"/>
                  </a:lnTo>
                  <a:lnTo>
                    <a:pt x="246291" y="143586"/>
                  </a:lnTo>
                  <a:lnTo>
                    <a:pt x="311899" y="112852"/>
                  </a:lnTo>
                  <a:lnTo>
                    <a:pt x="311670" y="112737"/>
                  </a:lnTo>
                  <a:lnTo>
                    <a:pt x="313080" y="112102"/>
                  </a:lnTo>
                  <a:lnTo>
                    <a:pt x="71132" y="0"/>
                  </a:lnTo>
                  <a:close/>
                </a:path>
              </a:pathLst>
            </a:custGeom>
            <a:solidFill>
              <a:srgbClr val="0063AF"/>
            </a:solidFill>
          </p:spPr>
          <p:txBody>
            <a:bodyPr wrap="square" lIns="0" tIns="0" rIns="0" bIns="0" rtlCol="0"/>
            <a:lstStyle/>
            <a:p>
              <a:endParaRPr/>
            </a:p>
          </p:txBody>
        </p:sp>
        <p:pic>
          <p:nvPicPr>
            <p:cNvPr id="125" name="object 126">
              <a:extLst>
                <a:ext uri="{FF2B5EF4-FFF2-40B4-BE49-F238E27FC236}">
                  <a16:creationId xmlns:a16="http://schemas.microsoft.com/office/drawing/2014/main" id="{97BE01F0-A8F2-C149-5577-C8500F794AE0}"/>
                </a:ext>
              </a:extLst>
            </p:cNvPr>
            <p:cNvPicPr/>
            <p:nvPr/>
          </p:nvPicPr>
          <p:blipFill>
            <a:blip r:embed="rId61" cstate="print"/>
            <a:stretch>
              <a:fillRect/>
            </a:stretch>
          </p:blipFill>
          <p:spPr>
            <a:xfrm>
              <a:off x="5560753" y="8909205"/>
              <a:ext cx="313076" cy="173338"/>
            </a:xfrm>
            <a:prstGeom prst="rect">
              <a:avLst/>
            </a:prstGeom>
          </p:spPr>
        </p:pic>
        <p:pic>
          <p:nvPicPr>
            <p:cNvPr id="126" name="object 127">
              <a:extLst>
                <a:ext uri="{FF2B5EF4-FFF2-40B4-BE49-F238E27FC236}">
                  <a16:creationId xmlns:a16="http://schemas.microsoft.com/office/drawing/2014/main" id="{93CFBD7C-3810-28A6-7616-BAB015E02527}"/>
                </a:ext>
              </a:extLst>
            </p:cNvPr>
            <p:cNvPicPr/>
            <p:nvPr/>
          </p:nvPicPr>
          <p:blipFill>
            <a:blip r:embed="rId62" cstate="print"/>
            <a:stretch>
              <a:fillRect/>
            </a:stretch>
          </p:blipFill>
          <p:spPr>
            <a:xfrm>
              <a:off x="5129861" y="8763315"/>
              <a:ext cx="76025" cy="77488"/>
            </a:xfrm>
            <a:prstGeom prst="rect">
              <a:avLst/>
            </a:prstGeom>
          </p:spPr>
        </p:pic>
        <p:sp>
          <p:nvSpPr>
            <p:cNvPr id="127" name="object 128">
              <a:extLst>
                <a:ext uri="{FF2B5EF4-FFF2-40B4-BE49-F238E27FC236}">
                  <a16:creationId xmlns:a16="http://schemas.microsoft.com/office/drawing/2014/main" id="{529C05B0-B6C4-4082-1C33-385B5A30EA0D}"/>
                </a:ext>
              </a:extLst>
            </p:cNvPr>
            <p:cNvSpPr/>
            <p:nvPr/>
          </p:nvSpPr>
          <p:spPr>
            <a:xfrm>
              <a:off x="5240071" y="8865539"/>
              <a:ext cx="226695" cy="38735"/>
            </a:xfrm>
            <a:custGeom>
              <a:avLst/>
              <a:gdLst/>
              <a:ahLst/>
              <a:cxnLst/>
              <a:rect l="l" t="t" r="r" b="b"/>
              <a:pathLst>
                <a:path w="226695" h="38734">
                  <a:moveTo>
                    <a:pt x="70256" y="33858"/>
                  </a:moveTo>
                  <a:lnTo>
                    <a:pt x="44183" y="2565"/>
                  </a:lnTo>
                  <a:lnTo>
                    <a:pt x="35547" y="1739"/>
                  </a:lnTo>
                  <a:lnTo>
                    <a:pt x="25031" y="2933"/>
                  </a:lnTo>
                  <a:lnTo>
                    <a:pt x="13563" y="7797"/>
                  </a:lnTo>
                  <a:lnTo>
                    <a:pt x="4203" y="18249"/>
                  </a:lnTo>
                  <a:lnTo>
                    <a:pt x="0" y="36233"/>
                  </a:lnTo>
                  <a:lnTo>
                    <a:pt x="70256" y="33858"/>
                  </a:lnTo>
                  <a:close/>
                </a:path>
                <a:path w="226695" h="38734">
                  <a:moveTo>
                    <a:pt x="226428" y="38315"/>
                  </a:moveTo>
                  <a:lnTo>
                    <a:pt x="208394" y="4064"/>
                  </a:lnTo>
                  <a:lnTo>
                    <a:pt x="191503" y="0"/>
                  </a:lnTo>
                  <a:lnTo>
                    <a:pt x="181000" y="1435"/>
                  </a:lnTo>
                  <a:lnTo>
                    <a:pt x="169532" y="6769"/>
                  </a:lnTo>
                  <a:lnTo>
                    <a:pt x="160108" y="17538"/>
                  </a:lnTo>
                  <a:lnTo>
                    <a:pt x="155727" y="35293"/>
                  </a:lnTo>
                  <a:lnTo>
                    <a:pt x="226428" y="38315"/>
                  </a:lnTo>
                  <a:close/>
                </a:path>
              </a:pathLst>
            </a:custGeom>
            <a:solidFill>
              <a:srgbClr val="FFD500"/>
            </a:solidFill>
          </p:spPr>
          <p:txBody>
            <a:bodyPr wrap="square" lIns="0" tIns="0" rIns="0" bIns="0" rtlCol="0"/>
            <a:lstStyle/>
            <a:p>
              <a:endParaRPr/>
            </a:p>
          </p:txBody>
        </p:sp>
        <p:sp>
          <p:nvSpPr>
            <p:cNvPr id="128" name="object 129">
              <a:extLst>
                <a:ext uri="{FF2B5EF4-FFF2-40B4-BE49-F238E27FC236}">
                  <a16:creationId xmlns:a16="http://schemas.microsoft.com/office/drawing/2014/main" id="{5F06D622-2444-52D6-D588-594548271082}"/>
                </a:ext>
              </a:extLst>
            </p:cNvPr>
            <p:cNvSpPr/>
            <p:nvPr/>
          </p:nvSpPr>
          <p:spPr>
            <a:xfrm>
              <a:off x="5194160" y="8897581"/>
              <a:ext cx="332740" cy="71755"/>
            </a:xfrm>
            <a:custGeom>
              <a:avLst/>
              <a:gdLst/>
              <a:ahLst/>
              <a:cxnLst/>
              <a:rect l="l" t="t" r="r" b="b"/>
              <a:pathLst>
                <a:path w="332739" h="71754">
                  <a:moveTo>
                    <a:pt x="332117" y="32270"/>
                  </a:moveTo>
                  <a:lnTo>
                    <a:pt x="331724" y="22821"/>
                  </a:lnTo>
                  <a:lnTo>
                    <a:pt x="331584" y="19177"/>
                  </a:lnTo>
                  <a:lnTo>
                    <a:pt x="324624" y="22821"/>
                  </a:lnTo>
                  <a:lnTo>
                    <a:pt x="310197" y="21844"/>
                  </a:lnTo>
                  <a:lnTo>
                    <a:pt x="303517" y="18389"/>
                  </a:lnTo>
                  <a:lnTo>
                    <a:pt x="302983" y="18110"/>
                  </a:lnTo>
                  <a:lnTo>
                    <a:pt x="293357" y="13030"/>
                  </a:lnTo>
                  <a:lnTo>
                    <a:pt x="293458" y="15494"/>
                  </a:lnTo>
                  <a:lnTo>
                    <a:pt x="29133" y="15608"/>
                  </a:lnTo>
                  <a:lnTo>
                    <a:pt x="30607" y="5461"/>
                  </a:lnTo>
                  <a:lnTo>
                    <a:pt x="30645" y="5194"/>
                  </a:lnTo>
                  <a:lnTo>
                    <a:pt x="21983" y="5461"/>
                  </a:lnTo>
                  <a:lnTo>
                    <a:pt x="20916" y="4660"/>
                  </a:lnTo>
                  <a:lnTo>
                    <a:pt x="20789" y="0"/>
                  </a:lnTo>
                  <a:lnTo>
                    <a:pt x="800" y="0"/>
                  </a:lnTo>
                  <a:lnTo>
                    <a:pt x="0" y="2400"/>
                  </a:lnTo>
                  <a:lnTo>
                    <a:pt x="266" y="5600"/>
                  </a:lnTo>
                  <a:lnTo>
                    <a:pt x="1333" y="7188"/>
                  </a:lnTo>
                  <a:lnTo>
                    <a:pt x="2933" y="7861"/>
                  </a:lnTo>
                  <a:lnTo>
                    <a:pt x="10121" y="41681"/>
                  </a:lnTo>
                  <a:lnTo>
                    <a:pt x="10668" y="44081"/>
                  </a:lnTo>
                  <a:lnTo>
                    <a:pt x="18643" y="45618"/>
                  </a:lnTo>
                  <a:lnTo>
                    <a:pt x="24066" y="44094"/>
                  </a:lnTo>
                  <a:lnTo>
                    <a:pt x="25107" y="69456"/>
                  </a:lnTo>
                  <a:lnTo>
                    <a:pt x="25679" y="70294"/>
                  </a:lnTo>
                  <a:lnTo>
                    <a:pt x="293458" y="71742"/>
                  </a:lnTo>
                  <a:lnTo>
                    <a:pt x="294551" y="71259"/>
                  </a:lnTo>
                  <a:lnTo>
                    <a:pt x="295122" y="41973"/>
                  </a:lnTo>
                  <a:lnTo>
                    <a:pt x="303784" y="38150"/>
                  </a:lnTo>
                  <a:lnTo>
                    <a:pt x="303771" y="37998"/>
                  </a:lnTo>
                  <a:lnTo>
                    <a:pt x="311899" y="35661"/>
                  </a:lnTo>
                  <a:lnTo>
                    <a:pt x="321691" y="33870"/>
                  </a:lnTo>
                  <a:lnTo>
                    <a:pt x="329984" y="34404"/>
                  </a:lnTo>
                  <a:lnTo>
                    <a:pt x="330517" y="33870"/>
                  </a:lnTo>
                  <a:lnTo>
                    <a:pt x="332117" y="32270"/>
                  </a:lnTo>
                  <a:close/>
                </a:path>
              </a:pathLst>
            </a:custGeom>
            <a:solidFill>
              <a:srgbClr val="F8AC00"/>
            </a:solidFill>
          </p:spPr>
          <p:txBody>
            <a:bodyPr wrap="square" lIns="0" tIns="0" rIns="0" bIns="0" rtlCol="0"/>
            <a:lstStyle/>
            <a:p>
              <a:endParaRPr/>
            </a:p>
          </p:txBody>
        </p:sp>
        <p:sp>
          <p:nvSpPr>
            <p:cNvPr id="129" name="object 130">
              <a:extLst>
                <a:ext uri="{FF2B5EF4-FFF2-40B4-BE49-F238E27FC236}">
                  <a16:creationId xmlns:a16="http://schemas.microsoft.com/office/drawing/2014/main" id="{3A1BE54D-627E-191D-9835-A22890953B61}"/>
                </a:ext>
              </a:extLst>
            </p:cNvPr>
            <p:cNvSpPr/>
            <p:nvPr/>
          </p:nvSpPr>
          <p:spPr>
            <a:xfrm>
              <a:off x="5194966" y="8893305"/>
              <a:ext cx="20320" cy="8890"/>
            </a:xfrm>
            <a:custGeom>
              <a:avLst/>
              <a:gdLst/>
              <a:ahLst/>
              <a:cxnLst/>
              <a:rect l="l" t="t" r="r" b="b"/>
              <a:pathLst>
                <a:path w="20320" h="8890">
                  <a:moveTo>
                    <a:pt x="4267" y="0"/>
                  </a:moveTo>
                  <a:lnTo>
                    <a:pt x="0" y="2679"/>
                  </a:lnTo>
                  <a:lnTo>
                    <a:pt x="0" y="5803"/>
                  </a:lnTo>
                  <a:lnTo>
                    <a:pt x="2603" y="8369"/>
                  </a:lnTo>
                  <a:lnTo>
                    <a:pt x="16979" y="8166"/>
                  </a:lnTo>
                  <a:lnTo>
                    <a:pt x="19900" y="5956"/>
                  </a:lnTo>
                  <a:lnTo>
                    <a:pt x="20027" y="2514"/>
                  </a:lnTo>
                  <a:lnTo>
                    <a:pt x="16116" y="38"/>
                  </a:lnTo>
                  <a:lnTo>
                    <a:pt x="10540" y="25"/>
                  </a:lnTo>
                  <a:lnTo>
                    <a:pt x="4267" y="0"/>
                  </a:lnTo>
                  <a:close/>
                </a:path>
              </a:pathLst>
            </a:custGeom>
            <a:solidFill>
              <a:srgbClr val="67B546"/>
            </a:solidFill>
          </p:spPr>
          <p:txBody>
            <a:bodyPr wrap="square" lIns="0" tIns="0" rIns="0" bIns="0" rtlCol="0"/>
            <a:lstStyle/>
            <a:p>
              <a:endParaRPr/>
            </a:p>
          </p:txBody>
        </p:sp>
        <p:pic>
          <p:nvPicPr>
            <p:cNvPr id="130" name="object 131">
              <a:extLst>
                <a:ext uri="{FF2B5EF4-FFF2-40B4-BE49-F238E27FC236}">
                  <a16:creationId xmlns:a16="http://schemas.microsoft.com/office/drawing/2014/main" id="{70C78B28-EBF7-4BF1-ABC0-CE85C26A6DB3}"/>
                </a:ext>
              </a:extLst>
            </p:cNvPr>
            <p:cNvPicPr/>
            <p:nvPr/>
          </p:nvPicPr>
          <p:blipFill>
            <a:blip r:embed="rId63" cstate="print"/>
            <a:stretch>
              <a:fillRect/>
            </a:stretch>
          </p:blipFill>
          <p:spPr>
            <a:xfrm>
              <a:off x="5225623" y="8923694"/>
              <a:ext cx="80835" cy="85493"/>
            </a:xfrm>
            <a:prstGeom prst="rect">
              <a:avLst/>
            </a:prstGeom>
          </p:spPr>
        </p:pic>
        <p:sp>
          <p:nvSpPr>
            <p:cNvPr id="131" name="object 132">
              <a:extLst>
                <a:ext uri="{FF2B5EF4-FFF2-40B4-BE49-F238E27FC236}">
                  <a16:creationId xmlns:a16="http://schemas.microsoft.com/office/drawing/2014/main" id="{BEA4E5F0-8DED-F862-B416-2B2FAB09CAAC}"/>
                </a:ext>
              </a:extLst>
            </p:cNvPr>
            <p:cNvSpPr/>
            <p:nvPr/>
          </p:nvSpPr>
          <p:spPr>
            <a:xfrm>
              <a:off x="5492064" y="8904459"/>
              <a:ext cx="27305" cy="11430"/>
            </a:xfrm>
            <a:custGeom>
              <a:avLst/>
              <a:gdLst/>
              <a:ahLst/>
              <a:cxnLst/>
              <a:rect l="l" t="t" r="r" b="b"/>
              <a:pathLst>
                <a:path w="27304" h="11429">
                  <a:moveTo>
                    <a:pt x="24866" y="9359"/>
                  </a:moveTo>
                  <a:lnTo>
                    <a:pt x="9359" y="9359"/>
                  </a:lnTo>
                  <a:lnTo>
                    <a:pt x="14173" y="9893"/>
                  </a:lnTo>
                  <a:lnTo>
                    <a:pt x="16573" y="10960"/>
                  </a:lnTo>
                  <a:lnTo>
                    <a:pt x="19519" y="10960"/>
                  </a:lnTo>
                  <a:lnTo>
                    <a:pt x="24866" y="9359"/>
                  </a:lnTo>
                  <a:close/>
                </a:path>
                <a:path w="27304" h="11429">
                  <a:moveTo>
                    <a:pt x="13106" y="1612"/>
                  </a:moveTo>
                  <a:lnTo>
                    <a:pt x="4013" y="1612"/>
                  </a:lnTo>
                  <a:lnTo>
                    <a:pt x="0" y="2946"/>
                  </a:lnTo>
                  <a:lnTo>
                    <a:pt x="0" y="8813"/>
                  </a:lnTo>
                  <a:lnTo>
                    <a:pt x="5613" y="9893"/>
                  </a:lnTo>
                  <a:lnTo>
                    <a:pt x="7213" y="9893"/>
                  </a:lnTo>
                  <a:lnTo>
                    <a:pt x="9359" y="9359"/>
                  </a:lnTo>
                  <a:lnTo>
                    <a:pt x="24866" y="9359"/>
                  </a:lnTo>
                  <a:lnTo>
                    <a:pt x="27000" y="8280"/>
                  </a:lnTo>
                  <a:lnTo>
                    <a:pt x="27000" y="3467"/>
                  </a:lnTo>
                  <a:lnTo>
                    <a:pt x="15773" y="3467"/>
                  </a:lnTo>
                  <a:lnTo>
                    <a:pt x="13106" y="1612"/>
                  </a:lnTo>
                  <a:close/>
                </a:path>
                <a:path w="27304" h="11429">
                  <a:moveTo>
                    <a:pt x="27000" y="0"/>
                  </a:moveTo>
                  <a:lnTo>
                    <a:pt x="25933" y="1866"/>
                  </a:lnTo>
                  <a:lnTo>
                    <a:pt x="15773" y="3467"/>
                  </a:lnTo>
                  <a:lnTo>
                    <a:pt x="27000" y="3467"/>
                  </a:lnTo>
                  <a:lnTo>
                    <a:pt x="27000" y="0"/>
                  </a:lnTo>
                  <a:close/>
                </a:path>
              </a:pathLst>
            </a:custGeom>
            <a:solidFill>
              <a:srgbClr val="F8AC00"/>
            </a:solidFill>
          </p:spPr>
          <p:txBody>
            <a:bodyPr wrap="square" lIns="0" tIns="0" rIns="0" bIns="0" rtlCol="0"/>
            <a:lstStyle/>
            <a:p>
              <a:endParaRPr/>
            </a:p>
          </p:txBody>
        </p:sp>
        <p:sp>
          <p:nvSpPr>
            <p:cNvPr id="132" name="object 133">
              <a:extLst>
                <a:ext uri="{FF2B5EF4-FFF2-40B4-BE49-F238E27FC236}">
                  <a16:creationId xmlns:a16="http://schemas.microsoft.com/office/drawing/2014/main" id="{CD858392-48E9-A403-33BA-BCA5ADDB2077}"/>
                </a:ext>
              </a:extLst>
            </p:cNvPr>
            <p:cNvSpPr/>
            <p:nvPr/>
          </p:nvSpPr>
          <p:spPr>
            <a:xfrm>
              <a:off x="5218519" y="8878722"/>
              <a:ext cx="307975" cy="42545"/>
            </a:xfrm>
            <a:custGeom>
              <a:avLst/>
              <a:gdLst/>
              <a:ahLst/>
              <a:cxnLst/>
              <a:rect l="l" t="t" r="r" b="b"/>
              <a:pathLst>
                <a:path w="307975" h="42545">
                  <a:moveTo>
                    <a:pt x="307467" y="37312"/>
                  </a:moveTo>
                  <a:lnTo>
                    <a:pt x="307327" y="36969"/>
                  </a:lnTo>
                  <a:lnTo>
                    <a:pt x="306641" y="35204"/>
                  </a:lnTo>
                  <a:lnTo>
                    <a:pt x="304279" y="34023"/>
                  </a:lnTo>
                  <a:lnTo>
                    <a:pt x="302425" y="33553"/>
                  </a:lnTo>
                  <a:lnTo>
                    <a:pt x="298411" y="34569"/>
                  </a:lnTo>
                  <a:lnTo>
                    <a:pt x="295198" y="36969"/>
                  </a:lnTo>
                  <a:lnTo>
                    <a:pt x="285584" y="36461"/>
                  </a:lnTo>
                  <a:lnTo>
                    <a:pt x="279425" y="35902"/>
                  </a:lnTo>
                  <a:lnTo>
                    <a:pt x="275412" y="33223"/>
                  </a:lnTo>
                  <a:lnTo>
                    <a:pt x="273545" y="31889"/>
                  </a:lnTo>
                  <a:lnTo>
                    <a:pt x="274078" y="28676"/>
                  </a:lnTo>
                  <a:lnTo>
                    <a:pt x="277279" y="27076"/>
                  </a:lnTo>
                  <a:lnTo>
                    <a:pt x="286918" y="27609"/>
                  </a:lnTo>
                  <a:lnTo>
                    <a:pt x="290918" y="29756"/>
                  </a:lnTo>
                  <a:lnTo>
                    <a:pt x="296011" y="29756"/>
                  </a:lnTo>
                  <a:lnTo>
                    <a:pt x="300012" y="29489"/>
                  </a:lnTo>
                  <a:lnTo>
                    <a:pt x="300609" y="27076"/>
                  </a:lnTo>
                  <a:lnTo>
                    <a:pt x="301193" y="24739"/>
                  </a:lnTo>
                  <a:lnTo>
                    <a:pt x="300913" y="21196"/>
                  </a:lnTo>
                  <a:lnTo>
                    <a:pt x="300850" y="20396"/>
                  </a:lnTo>
                  <a:lnTo>
                    <a:pt x="289052" y="20396"/>
                  </a:lnTo>
                  <a:lnTo>
                    <a:pt x="284772" y="21196"/>
                  </a:lnTo>
                  <a:lnTo>
                    <a:pt x="275183" y="18910"/>
                  </a:lnTo>
                  <a:lnTo>
                    <a:pt x="263867" y="15392"/>
                  </a:lnTo>
                  <a:lnTo>
                    <a:pt x="258978" y="0"/>
                  </a:lnTo>
                  <a:lnTo>
                    <a:pt x="13538" y="609"/>
                  </a:lnTo>
                  <a:lnTo>
                    <a:pt x="0" y="34328"/>
                  </a:lnTo>
                  <a:lnTo>
                    <a:pt x="270281" y="35521"/>
                  </a:lnTo>
                  <a:lnTo>
                    <a:pt x="269176" y="32092"/>
                  </a:lnTo>
                  <a:lnTo>
                    <a:pt x="275145" y="38303"/>
                  </a:lnTo>
                  <a:lnTo>
                    <a:pt x="289864" y="41706"/>
                  </a:lnTo>
                  <a:lnTo>
                    <a:pt x="294932" y="42049"/>
                  </a:lnTo>
                  <a:lnTo>
                    <a:pt x="304355" y="40868"/>
                  </a:lnTo>
                  <a:lnTo>
                    <a:pt x="306692" y="39649"/>
                  </a:lnTo>
                  <a:lnTo>
                    <a:pt x="307467" y="37312"/>
                  </a:lnTo>
                  <a:close/>
                </a:path>
              </a:pathLst>
            </a:custGeom>
            <a:solidFill>
              <a:srgbClr val="FFD500"/>
            </a:solidFill>
          </p:spPr>
          <p:txBody>
            <a:bodyPr wrap="square" lIns="0" tIns="0" rIns="0" bIns="0" rtlCol="0"/>
            <a:lstStyle/>
            <a:p>
              <a:endParaRPr/>
            </a:p>
          </p:txBody>
        </p:sp>
        <p:pic>
          <p:nvPicPr>
            <p:cNvPr id="133" name="object 134">
              <a:extLst>
                <a:ext uri="{FF2B5EF4-FFF2-40B4-BE49-F238E27FC236}">
                  <a16:creationId xmlns:a16="http://schemas.microsoft.com/office/drawing/2014/main" id="{9398DCF3-10A3-CB48-5E46-B619AF74B1C7}"/>
                </a:ext>
              </a:extLst>
            </p:cNvPr>
            <p:cNvPicPr/>
            <p:nvPr/>
          </p:nvPicPr>
          <p:blipFill>
            <a:blip r:embed="rId64" cstate="print"/>
            <a:stretch>
              <a:fillRect/>
            </a:stretch>
          </p:blipFill>
          <p:spPr>
            <a:xfrm>
              <a:off x="5222233" y="8765135"/>
              <a:ext cx="264707" cy="244302"/>
            </a:xfrm>
            <a:prstGeom prst="rect">
              <a:avLst/>
            </a:prstGeom>
          </p:spPr>
        </p:pic>
        <p:sp>
          <p:nvSpPr>
            <p:cNvPr id="134" name="object 135">
              <a:extLst>
                <a:ext uri="{FF2B5EF4-FFF2-40B4-BE49-F238E27FC236}">
                  <a16:creationId xmlns:a16="http://schemas.microsoft.com/office/drawing/2014/main" id="{19801DE2-5CB2-BAF5-E955-FCDC0AB7BC78}"/>
                </a:ext>
              </a:extLst>
            </p:cNvPr>
            <p:cNvSpPr/>
            <p:nvPr/>
          </p:nvSpPr>
          <p:spPr>
            <a:xfrm>
              <a:off x="5217627" y="8805057"/>
              <a:ext cx="270510" cy="108585"/>
            </a:xfrm>
            <a:custGeom>
              <a:avLst/>
              <a:gdLst/>
              <a:ahLst/>
              <a:cxnLst/>
              <a:rect l="l" t="t" r="r" b="b"/>
              <a:pathLst>
                <a:path w="270510" h="108584">
                  <a:moveTo>
                    <a:pt x="49542" y="0"/>
                  </a:moveTo>
                  <a:lnTo>
                    <a:pt x="18058" y="37583"/>
                  </a:lnTo>
                  <a:lnTo>
                    <a:pt x="3322" y="79792"/>
                  </a:lnTo>
                  <a:lnTo>
                    <a:pt x="0" y="107594"/>
                  </a:lnTo>
                  <a:lnTo>
                    <a:pt x="241" y="108064"/>
                  </a:lnTo>
                  <a:lnTo>
                    <a:pt x="89281" y="108127"/>
                  </a:lnTo>
                  <a:lnTo>
                    <a:pt x="90030" y="107988"/>
                  </a:lnTo>
                  <a:lnTo>
                    <a:pt x="90030" y="53949"/>
                  </a:lnTo>
                  <a:lnTo>
                    <a:pt x="180289" y="53949"/>
                  </a:lnTo>
                  <a:lnTo>
                    <a:pt x="180289" y="107607"/>
                  </a:lnTo>
                  <a:lnTo>
                    <a:pt x="180517" y="108127"/>
                  </a:lnTo>
                  <a:lnTo>
                    <a:pt x="269582" y="108127"/>
                  </a:lnTo>
                  <a:lnTo>
                    <a:pt x="270052" y="107873"/>
                  </a:lnTo>
                  <a:lnTo>
                    <a:pt x="263181" y="65644"/>
                  </a:lnTo>
                  <a:lnTo>
                    <a:pt x="244567" y="24517"/>
                  </a:lnTo>
                  <a:lnTo>
                    <a:pt x="224320" y="152"/>
                  </a:lnTo>
                  <a:lnTo>
                    <a:pt x="49542" y="0"/>
                  </a:lnTo>
                  <a:close/>
                </a:path>
              </a:pathLst>
            </a:custGeom>
            <a:solidFill>
              <a:srgbClr val="1AABC4"/>
            </a:solidFill>
          </p:spPr>
          <p:txBody>
            <a:bodyPr wrap="square" lIns="0" tIns="0" rIns="0" bIns="0" rtlCol="0"/>
            <a:lstStyle/>
            <a:p>
              <a:endParaRPr/>
            </a:p>
          </p:txBody>
        </p:sp>
        <p:sp>
          <p:nvSpPr>
            <p:cNvPr id="135" name="object 136">
              <a:extLst>
                <a:ext uri="{FF2B5EF4-FFF2-40B4-BE49-F238E27FC236}">
                  <a16:creationId xmlns:a16="http://schemas.microsoft.com/office/drawing/2014/main" id="{D5160A6D-8B40-2EA4-0DA2-FE11EE14BC78}"/>
                </a:ext>
              </a:extLst>
            </p:cNvPr>
            <p:cNvSpPr/>
            <p:nvPr/>
          </p:nvSpPr>
          <p:spPr>
            <a:xfrm>
              <a:off x="5217614" y="8805057"/>
              <a:ext cx="270510" cy="108585"/>
            </a:xfrm>
            <a:custGeom>
              <a:avLst/>
              <a:gdLst/>
              <a:ahLst/>
              <a:cxnLst/>
              <a:rect l="l" t="t" r="r" b="b"/>
              <a:pathLst>
                <a:path w="270510" h="108584">
                  <a:moveTo>
                    <a:pt x="11696" y="51790"/>
                  </a:moveTo>
                  <a:lnTo>
                    <a:pt x="34020" y="12746"/>
                  </a:lnTo>
                  <a:lnTo>
                    <a:pt x="44195" y="1638"/>
                  </a:lnTo>
                  <a:lnTo>
                    <a:pt x="44551" y="1219"/>
                  </a:lnTo>
                  <a:lnTo>
                    <a:pt x="49555" y="0"/>
                  </a:lnTo>
                  <a:lnTo>
                    <a:pt x="220560" y="0"/>
                  </a:lnTo>
                  <a:lnTo>
                    <a:pt x="223342" y="12"/>
                  </a:lnTo>
                  <a:lnTo>
                    <a:pt x="223608" y="63"/>
                  </a:lnTo>
                  <a:lnTo>
                    <a:pt x="224332" y="152"/>
                  </a:lnTo>
                  <a:lnTo>
                    <a:pt x="224599" y="381"/>
                  </a:lnTo>
                  <a:lnTo>
                    <a:pt x="225450" y="1079"/>
                  </a:lnTo>
                  <a:lnTo>
                    <a:pt x="225920" y="1638"/>
                  </a:lnTo>
                  <a:lnTo>
                    <a:pt x="252052" y="37583"/>
                  </a:lnTo>
                  <a:lnTo>
                    <a:pt x="266782" y="79792"/>
                  </a:lnTo>
                  <a:lnTo>
                    <a:pt x="270116" y="107594"/>
                  </a:lnTo>
                  <a:lnTo>
                    <a:pt x="270128" y="107734"/>
                  </a:lnTo>
                  <a:lnTo>
                    <a:pt x="270065" y="107873"/>
                  </a:lnTo>
                  <a:lnTo>
                    <a:pt x="269874" y="108064"/>
                  </a:lnTo>
                  <a:lnTo>
                    <a:pt x="269747" y="108127"/>
                  </a:lnTo>
                  <a:lnTo>
                    <a:pt x="269595" y="108127"/>
                  </a:lnTo>
                  <a:lnTo>
                    <a:pt x="180822" y="108127"/>
                  </a:lnTo>
                  <a:lnTo>
                    <a:pt x="180530" y="108127"/>
                  </a:lnTo>
                  <a:lnTo>
                    <a:pt x="180301" y="107886"/>
                  </a:lnTo>
                  <a:lnTo>
                    <a:pt x="180301" y="107607"/>
                  </a:lnTo>
                  <a:lnTo>
                    <a:pt x="180301" y="53949"/>
                  </a:lnTo>
                  <a:lnTo>
                    <a:pt x="90042" y="53949"/>
                  </a:lnTo>
                  <a:lnTo>
                    <a:pt x="90042" y="106146"/>
                  </a:lnTo>
                  <a:lnTo>
                    <a:pt x="90042" y="107988"/>
                  </a:lnTo>
                  <a:lnTo>
                    <a:pt x="89585" y="108127"/>
                  </a:lnTo>
                  <a:lnTo>
                    <a:pt x="89293" y="108127"/>
                  </a:lnTo>
                  <a:lnTo>
                    <a:pt x="520" y="108127"/>
                  </a:lnTo>
                  <a:lnTo>
                    <a:pt x="380" y="108127"/>
                  </a:lnTo>
                  <a:lnTo>
                    <a:pt x="253" y="108064"/>
                  </a:lnTo>
                  <a:lnTo>
                    <a:pt x="50" y="107873"/>
                  </a:lnTo>
                  <a:lnTo>
                    <a:pt x="0" y="107734"/>
                  </a:lnTo>
                  <a:lnTo>
                    <a:pt x="12" y="107594"/>
                  </a:lnTo>
                  <a:lnTo>
                    <a:pt x="1007" y="93890"/>
                  </a:lnTo>
                  <a:lnTo>
                    <a:pt x="3335" y="79792"/>
                  </a:lnTo>
                  <a:lnTo>
                    <a:pt x="6922" y="65644"/>
                  </a:lnTo>
                  <a:lnTo>
                    <a:pt x="11696" y="51790"/>
                  </a:lnTo>
                  <a:close/>
                </a:path>
              </a:pathLst>
            </a:custGeom>
            <a:ln w="3175">
              <a:solidFill>
                <a:srgbClr val="1AABC4"/>
              </a:solidFill>
            </a:ln>
          </p:spPr>
          <p:txBody>
            <a:bodyPr wrap="square" lIns="0" tIns="0" rIns="0" bIns="0" rtlCol="0"/>
            <a:lstStyle/>
            <a:p>
              <a:endParaRPr/>
            </a:p>
          </p:txBody>
        </p:sp>
        <p:sp>
          <p:nvSpPr>
            <p:cNvPr id="136" name="object 137">
              <a:extLst>
                <a:ext uri="{FF2B5EF4-FFF2-40B4-BE49-F238E27FC236}">
                  <a16:creationId xmlns:a16="http://schemas.microsoft.com/office/drawing/2014/main" id="{82BA988A-F66C-35E1-6310-E5DDED7528F9}"/>
                </a:ext>
              </a:extLst>
            </p:cNvPr>
            <p:cNvSpPr/>
            <p:nvPr/>
          </p:nvSpPr>
          <p:spPr>
            <a:xfrm>
              <a:off x="5270868" y="8483180"/>
              <a:ext cx="33020" cy="320040"/>
            </a:xfrm>
            <a:custGeom>
              <a:avLst/>
              <a:gdLst/>
              <a:ahLst/>
              <a:cxnLst/>
              <a:rect l="l" t="t" r="r" b="b"/>
              <a:pathLst>
                <a:path w="33020" h="320040">
                  <a:moveTo>
                    <a:pt x="32791" y="301599"/>
                  </a:moveTo>
                  <a:lnTo>
                    <a:pt x="22529" y="294563"/>
                  </a:lnTo>
                  <a:lnTo>
                    <a:pt x="22110" y="294563"/>
                  </a:lnTo>
                  <a:lnTo>
                    <a:pt x="22110" y="24117"/>
                  </a:lnTo>
                  <a:lnTo>
                    <a:pt x="29425" y="16802"/>
                  </a:lnTo>
                  <a:lnTo>
                    <a:pt x="29425" y="9283"/>
                  </a:lnTo>
                  <a:lnTo>
                    <a:pt x="20142" y="0"/>
                  </a:lnTo>
                  <a:lnTo>
                    <a:pt x="12623" y="0"/>
                  </a:lnTo>
                  <a:lnTo>
                    <a:pt x="3352" y="9283"/>
                  </a:lnTo>
                  <a:lnTo>
                    <a:pt x="3352" y="16802"/>
                  </a:lnTo>
                  <a:lnTo>
                    <a:pt x="7988" y="21437"/>
                  </a:lnTo>
                  <a:lnTo>
                    <a:pt x="10414" y="23863"/>
                  </a:lnTo>
                  <a:lnTo>
                    <a:pt x="10414" y="294563"/>
                  </a:lnTo>
                  <a:lnTo>
                    <a:pt x="10033" y="294563"/>
                  </a:lnTo>
                  <a:lnTo>
                    <a:pt x="0" y="302006"/>
                  </a:lnTo>
                  <a:lnTo>
                    <a:pt x="0" y="315709"/>
                  </a:lnTo>
                  <a:lnTo>
                    <a:pt x="4152" y="319798"/>
                  </a:lnTo>
                  <a:lnTo>
                    <a:pt x="27863" y="319798"/>
                  </a:lnTo>
                  <a:lnTo>
                    <a:pt x="32791" y="315302"/>
                  </a:lnTo>
                  <a:lnTo>
                    <a:pt x="32791" y="301599"/>
                  </a:lnTo>
                  <a:close/>
                </a:path>
              </a:pathLst>
            </a:custGeom>
            <a:solidFill>
              <a:srgbClr val="703013"/>
            </a:solidFill>
          </p:spPr>
          <p:txBody>
            <a:bodyPr wrap="square" lIns="0" tIns="0" rIns="0" bIns="0" rtlCol="0"/>
            <a:lstStyle/>
            <a:p>
              <a:endParaRPr/>
            </a:p>
          </p:txBody>
        </p:sp>
        <p:sp>
          <p:nvSpPr>
            <p:cNvPr id="137" name="object 138">
              <a:extLst>
                <a:ext uri="{FF2B5EF4-FFF2-40B4-BE49-F238E27FC236}">
                  <a16:creationId xmlns:a16="http://schemas.microsoft.com/office/drawing/2014/main" id="{B26B1877-B99B-74E8-8883-5F80508CA489}"/>
                </a:ext>
              </a:extLst>
            </p:cNvPr>
            <p:cNvSpPr/>
            <p:nvPr/>
          </p:nvSpPr>
          <p:spPr>
            <a:xfrm>
              <a:off x="5308790" y="8860129"/>
              <a:ext cx="88265" cy="53340"/>
            </a:xfrm>
            <a:custGeom>
              <a:avLst/>
              <a:gdLst/>
              <a:ahLst/>
              <a:cxnLst/>
              <a:rect l="l" t="t" r="r" b="b"/>
              <a:pathLst>
                <a:path w="88264" h="53340">
                  <a:moveTo>
                    <a:pt x="4521" y="0"/>
                  </a:moveTo>
                  <a:lnTo>
                    <a:pt x="0" y="0"/>
                  </a:lnTo>
                  <a:lnTo>
                    <a:pt x="0" y="51765"/>
                  </a:lnTo>
                  <a:lnTo>
                    <a:pt x="4356" y="19075"/>
                  </a:lnTo>
                  <a:lnTo>
                    <a:pt x="4521" y="0"/>
                  </a:lnTo>
                  <a:close/>
                </a:path>
                <a:path w="88264" h="53340">
                  <a:moveTo>
                    <a:pt x="88023" y="0"/>
                  </a:moveTo>
                  <a:lnTo>
                    <a:pt x="83502" y="0"/>
                  </a:lnTo>
                  <a:lnTo>
                    <a:pt x="83680" y="19075"/>
                  </a:lnTo>
                  <a:lnTo>
                    <a:pt x="88023" y="52870"/>
                  </a:lnTo>
                  <a:lnTo>
                    <a:pt x="88023" y="0"/>
                  </a:lnTo>
                  <a:close/>
                </a:path>
              </a:pathLst>
            </a:custGeom>
            <a:solidFill>
              <a:srgbClr val="199EB4"/>
            </a:solidFill>
          </p:spPr>
          <p:txBody>
            <a:bodyPr wrap="square" lIns="0" tIns="0" rIns="0" bIns="0" rtlCol="0"/>
            <a:lstStyle/>
            <a:p>
              <a:endParaRPr/>
            </a:p>
          </p:txBody>
        </p:sp>
        <p:pic>
          <p:nvPicPr>
            <p:cNvPr id="138" name="object 139">
              <a:extLst>
                <a:ext uri="{FF2B5EF4-FFF2-40B4-BE49-F238E27FC236}">
                  <a16:creationId xmlns:a16="http://schemas.microsoft.com/office/drawing/2014/main" id="{3E69870D-5950-2EE9-8F6C-C5087B51D649}"/>
                </a:ext>
              </a:extLst>
            </p:cNvPr>
            <p:cNvPicPr/>
            <p:nvPr/>
          </p:nvPicPr>
          <p:blipFill>
            <a:blip r:embed="rId65" cstate="print"/>
            <a:stretch>
              <a:fillRect/>
            </a:stretch>
          </p:blipFill>
          <p:spPr>
            <a:xfrm>
              <a:off x="4041026" y="9188603"/>
              <a:ext cx="271743" cy="176181"/>
            </a:xfrm>
            <a:prstGeom prst="rect">
              <a:avLst/>
            </a:prstGeom>
          </p:spPr>
        </p:pic>
        <p:pic>
          <p:nvPicPr>
            <p:cNvPr id="139" name="object 140">
              <a:extLst>
                <a:ext uri="{FF2B5EF4-FFF2-40B4-BE49-F238E27FC236}">
                  <a16:creationId xmlns:a16="http://schemas.microsoft.com/office/drawing/2014/main" id="{AB82FD88-E1A8-740C-E282-7CEE2364D9BE}"/>
                </a:ext>
              </a:extLst>
            </p:cNvPr>
            <p:cNvPicPr/>
            <p:nvPr/>
          </p:nvPicPr>
          <p:blipFill>
            <a:blip r:embed="rId66" cstate="print"/>
            <a:stretch>
              <a:fillRect/>
            </a:stretch>
          </p:blipFill>
          <p:spPr>
            <a:xfrm>
              <a:off x="4851691" y="8768816"/>
              <a:ext cx="466673" cy="286777"/>
            </a:xfrm>
            <a:prstGeom prst="rect">
              <a:avLst/>
            </a:prstGeom>
          </p:spPr>
        </p:pic>
        <p:sp>
          <p:nvSpPr>
            <p:cNvPr id="140" name="object 141">
              <a:extLst>
                <a:ext uri="{FF2B5EF4-FFF2-40B4-BE49-F238E27FC236}">
                  <a16:creationId xmlns:a16="http://schemas.microsoft.com/office/drawing/2014/main" id="{4E3F1C7B-2098-B02E-2411-F808975A0962}"/>
                </a:ext>
              </a:extLst>
            </p:cNvPr>
            <p:cNvSpPr/>
            <p:nvPr/>
          </p:nvSpPr>
          <p:spPr>
            <a:xfrm>
              <a:off x="4291843" y="9163390"/>
              <a:ext cx="392430" cy="137795"/>
            </a:xfrm>
            <a:custGeom>
              <a:avLst/>
              <a:gdLst/>
              <a:ahLst/>
              <a:cxnLst/>
              <a:rect l="l" t="t" r="r" b="b"/>
              <a:pathLst>
                <a:path w="392429" h="137795">
                  <a:moveTo>
                    <a:pt x="206921" y="0"/>
                  </a:moveTo>
                  <a:lnTo>
                    <a:pt x="0" y="106311"/>
                  </a:lnTo>
                  <a:lnTo>
                    <a:pt x="24681" y="106763"/>
                  </a:lnTo>
                  <a:lnTo>
                    <a:pt x="82248" y="109127"/>
                  </a:lnTo>
                  <a:lnTo>
                    <a:pt x="147982" y="114916"/>
                  </a:lnTo>
                  <a:lnTo>
                    <a:pt x="197167" y="125641"/>
                  </a:lnTo>
                  <a:lnTo>
                    <a:pt x="220734" y="134604"/>
                  </a:lnTo>
                  <a:lnTo>
                    <a:pt x="242779" y="137385"/>
                  </a:lnTo>
                  <a:lnTo>
                    <a:pt x="276073" y="133799"/>
                  </a:lnTo>
                  <a:lnTo>
                    <a:pt x="333387" y="123659"/>
                  </a:lnTo>
                  <a:lnTo>
                    <a:pt x="338241" y="123243"/>
                  </a:lnTo>
                  <a:lnTo>
                    <a:pt x="378371" y="109613"/>
                  </a:lnTo>
                  <a:lnTo>
                    <a:pt x="391965" y="77357"/>
                  </a:lnTo>
                  <a:lnTo>
                    <a:pt x="391007" y="66052"/>
                  </a:lnTo>
                  <a:lnTo>
                    <a:pt x="341412" y="28505"/>
                  </a:lnTo>
                  <a:lnTo>
                    <a:pt x="281253" y="9379"/>
                  </a:lnTo>
                  <a:lnTo>
                    <a:pt x="240148" y="2528"/>
                  </a:lnTo>
                  <a:lnTo>
                    <a:pt x="206921" y="0"/>
                  </a:lnTo>
                  <a:close/>
                </a:path>
              </a:pathLst>
            </a:custGeom>
            <a:solidFill>
              <a:srgbClr val="4E6D46"/>
            </a:solidFill>
          </p:spPr>
          <p:txBody>
            <a:bodyPr wrap="square" lIns="0" tIns="0" rIns="0" bIns="0" rtlCol="0"/>
            <a:lstStyle/>
            <a:p>
              <a:endParaRPr/>
            </a:p>
          </p:txBody>
        </p:sp>
        <p:sp>
          <p:nvSpPr>
            <p:cNvPr id="141" name="object 142">
              <a:extLst>
                <a:ext uri="{FF2B5EF4-FFF2-40B4-BE49-F238E27FC236}">
                  <a16:creationId xmlns:a16="http://schemas.microsoft.com/office/drawing/2014/main" id="{2FA8A0F0-BB38-1315-40E1-646EE9AF717F}"/>
                </a:ext>
              </a:extLst>
            </p:cNvPr>
            <p:cNvSpPr/>
            <p:nvPr/>
          </p:nvSpPr>
          <p:spPr>
            <a:xfrm>
              <a:off x="4224541" y="9195110"/>
              <a:ext cx="417830" cy="172085"/>
            </a:xfrm>
            <a:custGeom>
              <a:avLst/>
              <a:gdLst/>
              <a:ahLst/>
              <a:cxnLst/>
              <a:rect l="l" t="t" r="r" b="b"/>
              <a:pathLst>
                <a:path w="417829" h="172084">
                  <a:moveTo>
                    <a:pt x="233668" y="0"/>
                  </a:moveTo>
                  <a:lnTo>
                    <a:pt x="174569" y="3214"/>
                  </a:lnTo>
                  <a:lnTo>
                    <a:pt x="116375" y="17848"/>
                  </a:lnTo>
                  <a:lnTo>
                    <a:pt x="94513" y="54185"/>
                  </a:lnTo>
                  <a:lnTo>
                    <a:pt x="117830" y="53231"/>
                  </a:lnTo>
                  <a:lnTo>
                    <a:pt x="139186" y="52872"/>
                  </a:lnTo>
                  <a:lnTo>
                    <a:pt x="184906" y="55144"/>
                  </a:lnTo>
                  <a:lnTo>
                    <a:pt x="225364" y="60755"/>
                  </a:lnTo>
                  <a:lnTo>
                    <a:pt x="277122" y="72275"/>
                  </a:lnTo>
                  <a:lnTo>
                    <a:pt x="329174" y="93402"/>
                  </a:lnTo>
                  <a:lnTo>
                    <a:pt x="337921" y="99727"/>
                  </a:lnTo>
                  <a:lnTo>
                    <a:pt x="324312" y="95522"/>
                  </a:lnTo>
                  <a:lnTo>
                    <a:pt x="287354" y="83263"/>
                  </a:lnTo>
                  <a:lnTo>
                    <a:pt x="231220" y="69568"/>
                  </a:lnTo>
                  <a:lnTo>
                    <a:pt x="160083" y="61056"/>
                  </a:lnTo>
                  <a:lnTo>
                    <a:pt x="127830" y="60275"/>
                  </a:lnTo>
                  <a:lnTo>
                    <a:pt x="96102" y="60830"/>
                  </a:lnTo>
                  <a:lnTo>
                    <a:pt x="46304" y="65272"/>
                  </a:lnTo>
                  <a:lnTo>
                    <a:pt x="4870" y="99921"/>
                  </a:lnTo>
                  <a:lnTo>
                    <a:pt x="0" y="119285"/>
                  </a:lnTo>
                  <a:lnTo>
                    <a:pt x="2841" y="138758"/>
                  </a:lnTo>
                  <a:lnTo>
                    <a:pt x="13009" y="155101"/>
                  </a:lnTo>
                  <a:lnTo>
                    <a:pt x="28223" y="166664"/>
                  </a:lnTo>
                  <a:lnTo>
                    <a:pt x="46202" y="171800"/>
                  </a:lnTo>
                  <a:lnTo>
                    <a:pt x="71855" y="168898"/>
                  </a:lnTo>
                  <a:lnTo>
                    <a:pt x="116147" y="161054"/>
                  </a:lnTo>
                  <a:lnTo>
                    <a:pt x="168089" y="152360"/>
                  </a:lnTo>
                  <a:lnTo>
                    <a:pt x="216687" y="146908"/>
                  </a:lnTo>
                  <a:lnTo>
                    <a:pt x="266876" y="146752"/>
                  </a:lnTo>
                  <a:lnTo>
                    <a:pt x="358190" y="152071"/>
                  </a:lnTo>
                  <a:lnTo>
                    <a:pt x="383133" y="151022"/>
                  </a:lnTo>
                  <a:lnTo>
                    <a:pt x="397526" y="143152"/>
                  </a:lnTo>
                  <a:lnTo>
                    <a:pt x="408947" y="130515"/>
                  </a:lnTo>
                  <a:lnTo>
                    <a:pt x="416114" y="116597"/>
                  </a:lnTo>
                  <a:lnTo>
                    <a:pt x="417741" y="104883"/>
                  </a:lnTo>
                  <a:lnTo>
                    <a:pt x="411102" y="91005"/>
                  </a:lnTo>
                  <a:lnTo>
                    <a:pt x="368677" y="48390"/>
                  </a:lnTo>
                  <a:lnTo>
                    <a:pt x="333692" y="27426"/>
                  </a:lnTo>
                  <a:lnTo>
                    <a:pt x="283079" y="5130"/>
                  </a:lnTo>
                  <a:lnTo>
                    <a:pt x="243878" y="235"/>
                  </a:lnTo>
                  <a:lnTo>
                    <a:pt x="233668" y="0"/>
                  </a:lnTo>
                  <a:close/>
                </a:path>
              </a:pathLst>
            </a:custGeom>
            <a:solidFill>
              <a:srgbClr val="54774D"/>
            </a:solidFill>
          </p:spPr>
          <p:txBody>
            <a:bodyPr wrap="square" lIns="0" tIns="0" rIns="0" bIns="0" rtlCol="0"/>
            <a:lstStyle/>
            <a:p>
              <a:endParaRPr/>
            </a:p>
          </p:txBody>
        </p:sp>
        <p:pic>
          <p:nvPicPr>
            <p:cNvPr id="142" name="object 143">
              <a:extLst>
                <a:ext uri="{FF2B5EF4-FFF2-40B4-BE49-F238E27FC236}">
                  <a16:creationId xmlns:a16="http://schemas.microsoft.com/office/drawing/2014/main" id="{7F9AC3EF-662B-7120-B118-44FCAF9FB9CA}"/>
                </a:ext>
              </a:extLst>
            </p:cNvPr>
            <p:cNvPicPr/>
            <p:nvPr/>
          </p:nvPicPr>
          <p:blipFill>
            <a:blip r:embed="rId67" cstate="print"/>
            <a:stretch>
              <a:fillRect/>
            </a:stretch>
          </p:blipFill>
          <p:spPr>
            <a:xfrm>
              <a:off x="4434149" y="8764910"/>
              <a:ext cx="171175" cy="117449"/>
            </a:xfrm>
            <a:prstGeom prst="rect">
              <a:avLst/>
            </a:prstGeom>
          </p:spPr>
        </p:pic>
        <p:pic>
          <p:nvPicPr>
            <p:cNvPr id="143" name="object 144">
              <a:extLst>
                <a:ext uri="{FF2B5EF4-FFF2-40B4-BE49-F238E27FC236}">
                  <a16:creationId xmlns:a16="http://schemas.microsoft.com/office/drawing/2014/main" id="{1685CB53-9298-72DC-3F72-545EC96BE4A1}"/>
                </a:ext>
              </a:extLst>
            </p:cNvPr>
            <p:cNvPicPr/>
            <p:nvPr/>
          </p:nvPicPr>
          <p:blipFill>
            <a:blip r:embed="rId68" cstate="print"/>
            <a:stretch>
              <a:fillRect/>
            </a:stretch>
          </p:blipFill>
          <p:spPr>
            <a:xfrm>
              <a:off x="4652873" y="9137535"/>
              <a:ext cx="282206" cy="399135"/>
            </a:xfrm>
            <a:prstGeom prst="rect">
              <a:avLst/>
            </a:prstGeom>
          </p:spPr>
        </p:pic>
        <p:pic>
          <p:nvPicPr>
            <p:cNvPr id="144" name="object 145">
              <a:extLst>
                <a:ext uri="{FF2B5EF4-FFF2-40B4-BE49-F238E27FC236}">
                  <a16:creationId xmlns:a16="http://schemas.microsoft.com/office/drawing/2014/main" id="{8D2682F1-BD73-74F6-C7DC-81F0622A3ACB}"/>
                </a:ext>
              </a:extLst>
            </p:cNvPr>
            <p:cNvPicPr/>
            <p:nvPr/>
          </p:nvPicPr>
          <p:blipFill>
            <a:blip r:embed="rId69" cstate="print"/>
            <a:stretch>
              <a:fillRect/>
            </a:stretch>
          </p:blipFill>
          <p:spPr>
            <a:xfrm>
              <a:off x="4693418" y="8998764"/>
              <a:ext cx="170927" cy="87312"/>
            </a:xfrm>
            <a:prstGeom prst="rect">
              <a:avLst/>
            </a:prstGeom>
          </p:spPr>
        </p:pic>
        <p:pic>
          <p:nvPicPr>
            <p:cNvPr id="145" name="object 146">
              <a:extLst>
                <a:ext uri="{FF2B5EF4-FFF2-40B4-BE49-F238E27FC236}">
                  <a16:creationId xmlns:a16="http://schemas.microsoft.com/office/drawing/2014/main" id="{EC9EF423-6059-4105-0AEA-94EFDDF104CF}"/>
                </a:ext>
              </a:extLst>
            </p:cNvPr>
            <p:cNvPicPr/>
            <p:nvPr/>
          </p:nvPicPr>
          <p:blipFill>
            <a:blip r:embed="rId70" cstate="print"/>
            <a:stretch>
              <a:fillRect/>
            </a:stretch>
          </p:blipFill>
          <p:spPr>
            <a:xfrm>
              <a:off x="4721834" y="8933230"/>
              <a:ext cx="116636" cy="83286"/>
            </a:xfrm>
            <a:prstGeom prst="rect">
              <a:avLst/>
            </a:prstGeom>
          </p:spPr>
        </p:pic>
        <p:sp>
          <p:nvSpPr>
            <p:cNvPr id="146" name="object 147">
              <a:extLst>
                <a:ext uri="{FF2B5EF4-FFF2-40B4-BE49-F238E27FC236}">
                  <a16:creationId xmlns:a16="http://schemas.microsoft.com/office/drawing/2014/main" id="{F69F1EEC-1F4B-F21E-E4C0-B29F55BEFFE8}"/>
                </a:ext>
              </a:extLst>
            </p:cNvPr>
            <p:cNvSpPr/>
            <p:nvPr/>
          </p:nvSpPr>
          <p:spPr>
            <a:xfrm>
              <a:off x="4271475" y="8955163"/>
              <a:ext cx="517525" cy="309880"/>
            </a:xfrm>
            <a:custGeom>
              <a:avLst/>
              <a:gdLst/>
              <a:ahLst/>
              <a:cxnLst/>
              <a:rect l="l" t="t" r="r" b="b"/>
              <a:pathLst>
                <a:path w="517525" h="309879">
                  <a:moveTo>
                    <a:pt x="344350" y="0"/>
                  </a:moveTo>
                  <a:lnTo>
                    <a:pt x="305303" y="5663"/>
                  </a:lnTo>
                  <a:lnTo>
                    <a:pt x="251991" y="20215"/>
                  </a:lnTo>
                  <a:lnTo>
                    <a:pt x="191431" y="40792"/>
                  </a:lnTo>
                  <a:lnTo>
                    <a:pt x="135423" y="65738"/>
                  </a:lnTo>
                  <a:lnTo>
                    <a:pt x="87243" y="93179"/>
                  </a:lnTo>
                  <a:lnTo>
                    <a:pt x="50166" y="121246"/>
                  </a:lnTo>
                  <a:lnTo>
                    <a:pt x="4161" y="208143"/>
                  </a:lnTo>
                  <a:lnTo>
                    <a:pt x="0" y="256693"/>
                  </a:lnTo>
                  <a:lnTo>
                    <a:pt x="4899" y="289164"/>
                  </a:lnTo>
                  <a:lnTo>
                    <a:pt x="8774" y="300999"/>
                  </a:lnTo>
                  <a:lnTo>
                    <a:pt x="28447" y="307719"/>
                  </a:lnTo>
                  <a:lnTo>
                    <a:pt x="44237" y="309273"/>
                  </a:lnTo>
                  <a:lnTo>
                    <a:pt x="64454" y="305046"/>
                  </a:lnTo>
                  <a:lnTo>
                    <a:pt x="132961" y="281357"/>
                  </a:lnTo>
                  <a:lnTo>
                    <a:pt x="208963" y="244329"/>
                  </a:lnTo>
                  <a:lnTo>
                    <a:pt x="240649" y="217567"/>
                  </a:lnTo>
                  <a:lnTo>
                    <a:pt x="242238" y="205986"/>
                  </a:lnTo>
                  <a:lnTo>
                    <a:pt x="249503" y="189311"/>
                  </a:lnTo>
                  <a:lnTo>
                    <a:pt x="269149" y="166773"/>
                  </a:lnTo>
                  <a:lnTo>
                    <a:pt x="292319" y="151604"/>
                  </a:lnTo>
                  <a:lnTo>
                    <a:pt x="321403" y="140471"/>
                  </a:lnTo>
                  <a:lnTo>
                    <a:pt x="389202" y="121561"/>
                  </a:lnTo>
                  <a:lnTo>
                    <a:pt x="446480" y="99161"/>
                  </a:lnTo>
                  <a:lnTo>
                    <a:pt x="486284" y="75747"/>
                  </a:lnTo>
                  <a:lnTo>
                    <a:pt x="509510" y="57308"/>
                  </a:lnTo>
                  <a:lnTo>
                    <a:pt x="517053" y="49831"/>
                  </a:lnTo>
                  <a:lnTo>
                    <a:pt x="493471" y="48765"/>
                  </a:lnTo>
                  <a:lnTo>
                    <a:pt x="480414" y="47110"/>
                  </a:lnTo>
                  <a:lnTo>
                    <a:pt x="456636" y="14780"/>
                  </a:lnTo>
                  <a:lnTo>
                    <a:pt x="456245" y="12417"/>
                  </a:lnTo>
                  <a:lnTo>
                    <a:pt x="388282" y="2495"/>
                  </a:lnTo>
                  <a:lnTo>
                    <a:pt x="344350" y="0"/>
                  </a:lnTo>
                  <a:close/>
                </a:path>
              </a:pathLst>
            </a:custGeom>
            <a:solidFill>
              <a:srgbClr val="BCDDF5"/>
            </a:solidFill>
          </p:spPr>
          <p:txBody>
            <a:bodyPr wrap="square" lIns="0" tIns="0" rIns="0" bIns="0" rtlCol="0"/>
            <a:lstStyle/>
            <a:p>
              <a:endParaRPr/>
            </a:p>
          </p:txBody>
        </p:sp>
        <p:pic>
          <p:nvPicPr>
            <p:cNvPr id="147" name="object 148">
              <a:extLst>
                <a:ext uri="{FF2B5EF4-FFF2-40B4-BE49-F238E27FC236}">
                  <a16:creationId xmlns:a16="http://schemas.microsoft.com/office/drawing/2014/main" id="{D5EA521D-DB5E-1FDF-F4F0-BE7763F3D39E}"/>
                </a:ext>
              </a:extLst>
            </p:cNvPr>
            <p:cNvPicPr/>
            <p:nvPr/>
          </p:nvPicPr>
          <p:blipFill>
            <a:blip r:embed="rId71" cstate="print"/>
            <a:stretch>
              <a:fillRect/>
            </a:stretch>
          </p:blipFill>
          <p:spPr>
            <a:xfrm>
              <a:off x="4925733" y="8866235"/>
              <a:ext cx="143446" cy="80030"/>
            </a:xfrm>
            <a:prstGeom prst="rect">
              <a:avLst/>
            </a:prstGeom>
          </p:spPr>
        </p:pic>
        <p:pic>
          <p:nvPicPr>
            <p:cNvPr id="148" name="object 149">
              <a:extLst>
                <a:ext uri="{FF2B5EF4-FFF2-40B4-BE49-F238E27FC236}">
                  <a16:creationId xmlns:a16="http://schemas.microsoft.com/office/drawing/2014/main" id="{C93D3E0B-A469-3F16-F464-18C1A7AC3A3F}"/>
                </a:ext>
              </a:extLst>
            </p:cNvPr>
            <p:cNvPicPr/>
            <p:nvPr/>
          </p:nvPicPr>
          <p:blipFill>
            <a:blip r:embed="rId72" cstate="print"/>
            <a:stretch>
              <a:fillRect/>
            </a:stretch>
          </p:blipFill>
          <p:spPr>
            <a:xfrm>
              <a:off x="4683823" y="8653627"/>
              <a:ext cx="417728" cy="334302"/>
            </a:xfrm>
            <a:prstGeom prst="rect">
              <a:avLst/>
            </a:prstGeom>
          </p:spPr>
        </p:pic>
        <p:sp>
          <p:nvSpPr>
            <p:cNvPr id="149" name="object 150">
              <a:extLst>
                <a:ext uri="{FF2B5EF4-FFF2-40B4-BE49-F238E27FC236}">
                  <a16:creationId xmlns:a16="http://schemas.microsoft.com/office/drawing/2014/main" id="{FC25DEC2-8FE7-6406-2D2E-33439CA6D4F2}"/>
                </a:ext>
              </a:extLst>
            </p:cNvPr>
            <p:cNvSpPr/>
            <p:nvPr/>
          </p:nvSpPr>
          <p:spPr>
            <a:xfrm>
              <a:off x="4536368" y="8606233"/>
              <a:ext cx="525145" cy="375920"/>
            </a:xfrm>
            <a:custGeom>
              <a:avLst/>
              <a:gdLst/>
              <a:ahLst/>
              <a:cxnLst/>
              <a:rect l="l" t="t" r="r" b="b"/>
              <a:pathLst>
                <a:path w="525145" h="375920">
                  <a:moveTo>
                    <a:pt x="372287" y="0"/>
                  </a:moveTo>
                  <a:lnTo>
                    <a:pt x="307136" y="45177"/>
                  </a:lnTo>
                  <a:lnTo>
                    <a:pt x="218986" y="113942"/>
                  </a:lnTo>
                  <a:lnTo>
                    <a:pt x="54000" y="243992"/>
                  </a:lnTo>
                  <a:lnTo>
                    <a:pt x="48910" y="252907"/>
                  </a:lnTo>
                  <a:lnTo>
                    <a:pt x="42309" y="262712"/>
                  </a:lnTo>
                  <a:lnTo>
                    <a:pt x="32791" y="274891"/>
                  </a:lnTo>
                  <a:lnTo>
                    <a:pt x="22154" y="286298"/>
                  </a:lnTo>
                  <a:lnTo>
                    <a:pt x="11095" y="297180"/>
                  </a:lnTo>
                  <a:lnTo>
                    <a:pt x="2685" y="305927"/>
                  </a:lnTo>
                  <a:lnTo>
                    <a:pt x="0" y="310934"/>
                  </a:lnTo>
                  <a:lnTo>
                    <a:pt x="5384" y="316363"/>
                  </a:lnTo>
                  <a:lnTo>
                    <a:pt x="15119" y="314796"/>
                  </a:lnTo>
                  <a:lnTo>
                    <a:pt x="36350" y="303192"/>
                  </a:lnTo>
                  <a:lnTo>
                    <a:pt x="76225" y="278511"/>
                  </a:lnTo>
                  <a:lnTo>
                    <a:pt x="76107" y="281494"/>
                  </a:lnTo>
                  <a:lnTo>
                    <a:pt x="58444" y="327163"/>
                  </a:lnTo>
                  <a:lnTo>
                    <a:pt x="51057" y="338324"/>
                  </a:lnTo>
                  <a:lnTo>
                    <a:pt x="46075" y="347175"/>
                  </a:lnTo>
                  <a:lnTo>
                    <a:pt x="45910" y="352259"/>
                  </a:lnTo>
                  <a:lnTo>
                    <a:pt x="54420" y="356283"/>
                  </a:lnTo>
                  <a:lnTo>
                    <a:pt x="65409" y="352063"/>
                  </a:lnTo>
                  <a:lnTo>
                    <a:pt x="86217" y="334593"/>
                  </a:lnTo>
                  <a:lnTo>
                    <a:pt x="124180" y="298869"/>
                  </a:lnTo>
                  <a:lnTo>
                    <a:pt x="121771" y="306702"/>
                  </a:lnTo>
                  <a:lnTo>
                    <a:pt x="116557" y="325169"/>
                  </a:lnTo>
                  <a:lnTo>
                    <a:pt x="111557" y="346719"/>
                  </a:lnTo>
                  <a:lnTo>
                    <a:pt x="109791" y="363804"/>
                  </a:lnTo>
                  <a:lnTo>
                    <a:pt x="119331" y="362480"/>
                  </a:lnTo>
                  <a:lnTo>
                    <a:pt x="140190" y="349069"/>
                  </a:lnTo>
                  <a:lnTo>
                    <a:pt x="162414" y="333986"/>
                  </a:lnTo>
                  <a:lnTo>
                    <a:pt x="176047" y="327647"/>
                  </a:lnTo>
                  <a:lnTo>
                    <a:pt x="178878" y="336154"/>
                  </a:lnTo>
                  <a:lnTo>
                    <a:pt x="177401" y="352836"/>
                  </a:lnTo>
                  <a:lnTo>
                    <a:pt x="174745" y="368972"/>
                  </a:lnTo>
                  <a:lnTo>
                    <a:pt x="174040" y="375843"/>
                  </a:lnTo>
                  <a:lnTo>
                    <a:pt x="193655" y="365116"/>
                  </a:lnTo>
                  <a:lnTo>
                    <a:pt x="219478" y="345727"/>
                  </a:lnTo>
                  <a:lnTo>
                    <a:pt x="247182" y="318806"/>
                  </a:lnTo>
                  <a:lnTo>
                    <a:pt x="272440" y="285483"/>
                  </a:lnTo>
                  <a:lnTo>
                    <a:pt x="222332" y="281971"/>
                  </a:lnTo>
                  <a:lnTo>
                    <a:pt x="196888" y="263396"/>
                  </a:lnTo>
                  <a:lnTo>
                    <a:pt x="189140" y="240304"/>
                  </a:lnTo>
                  <a:lnTo>
                    <a:pt x="192125" y="223240"/>
                  </a:lnTo>
                  <a:lnTo>
                    <a:pt x="200611" y="215456"/>
                  </a:lnTo>
                  <a:lnTo>
                    <a:pt x="212750" y="212523"/>
                  </a:lnTo>
                  <a:lnTo>
                    <a:pt x="226622" y="213441"/>
                  </a:lnTo>
                  <a:lnTo>
                    <a:pt x="240309" y="217208"/>
                  </a:lnTo>
                  <a:lnTo>
                    <a:pt x="255031" y="227431"/>
                  </a:lnTo>
                  <a:lnTo>
                    <a:pt x="285075" y="257113"/>
                  </a:lnTo>
                  <a:lnTo>
                    <a:pt x="293725" y="261264"/>
                  </a:lnTo>
                  <a:lnTo>
                    <a:pt x="296644" y="254643"/>
                  </a:lnTo>
                  <a:lnTo>
                    <a:pt x="296886" y="242674"/>
                  </a:lnTo>
                  <a:lnTo>
                    <a:pt x="296249" y="227481"/>
                  </a:lnTo>
                  <a:lnTo>
                    <a:pt x="296532" y="211188"/>
                  </a:lnTo>
                  <a:lnTo>
                    <a:pt x="303056" y="165501"/>
                  </a:lnTo>
                  <a:lnTo>
                    <a:pt x="350880" y="126649"/>
                  </a:lnTo>
                  <a:lnTo>
                    <a:pt x="394931" y="116814"/>
                  </a:lnTo>
                  <a:lnTo>
                    <a:pt x="418134" y="116175"/>
                  </a:lnTo>
                  <a:lnTo>
                    <a:pt x="446012" y="116227"/>
                  </a:lnTo>
                  <a:lnTo>
                    <a:pt x="469435" y="115064"/>
                  </a:lnTo>
                  <a:lnTo>
                    <a:pt x="479272" y="110782"/>
                  </a:lnTo>
                  <a:lnTo>
                    <a:pt x="478425" y="105610"/>
                  </a:lnTo>
                  <a:lnTo>
                    <a:pt x="472495" y="101795"/>
                  </a:lnTo>
                  <a:lnTo>
                    <a:pt x="456400" y="97453"/>
                  </a:lnTo>
                  <a:lnTo>
                    <a:pt x="425056" y="90703"/>
                  </a:lnTo>
                  <a:lnTo>
                    <a:pt x="455820" y="86529"/>
                  </a:lnTo>
                  <a:lnTo>
                    <a:pt x="505315" y="80919"/>
                  </a:lnTo>
                  <a:lnTo>
                    <a:pt x="519176" y="78481"/>
                  </a:lnTo>
                  <a:lnTo>
                    <a:pt x="524814" y="75526"/>
                  </a:lnTo>
                  <a:lnTo>
                    <a:pt x="520860" y="71394"/>
                  </a:lnTo>
                  <a:lnTo>
                    <a:pt x="466923" y="53471"/>
                  </a:lnTo>
                  <a:lnTo>
                    <a:pt x="440466" y="51067"/>
                  </a:lnTo>
                  <a:lnTo>
                    <a:pt x="421132" y="51803"/>
                  </a:lnTo>
                  <a:lnTo>
                    <a:pt x="418218" y="49397"/>
                  </a:lnTo>
                  <a:lnTo>
                    <a:pt x="412251" y="43659"/>
                  </a:lnTo>
                  <a:lnTo>
                    <a:pt x="407394" y="36812"/>
                  </a:lnTo>
                  <a:lnTo>
                    <a:pt x="407809" y="31076"/>
                  </a:lnTo>
                  <a:lnTo>
                    <a:pt x="404340" y="27053"/>
                  </a:lnTo>
                  <a:lnTo>
                    <a:pt x="395597" y="17757"/>
                  </a:lnTo>
                  <a:lnTo>
                    <a:pt x="384079" y="7352"/>
                  </a:lnTo>
                  <a:lnTo>
                    <a:pt x="372287" y="0"/>
                  </a:lnTo>
                  <a:close/>
                </a:path>
              </a:pathLst>
            </a:custGeom>
            <a:solidFill>
              <a:srgbClr val="D4BB7E"/>
            </a:solidFill>
          </p:spPr>
          <p:txBody>
            <a:bodyPr wrap="square" lIns="0" tIns="0" rIns="0" bIns="0" rtlCol="0"/>
            <a:lstStyle/>
            <a:p>
              <a:endParaRPr/>
            </a:p>
          </p:txBody>
        </p:sp>
        <p:pic>
          <p:nvPicPr>
            <p:cNvPr id="150" name="object 151">
              <a:extLst>
                <a:ext uri="{FF2B5EF4-FFF2-40B4-BE49-F238E27FC236}">
                  <a16:creationId xmlns:a16="http://schemas.microsoft.com/office/drawing/2014/main" id="{4929E851-A846-D083-EB55-06BC7140002A}"/>
                </a:ext>
              </a:extLst>
            </p:cNvPr>
            <p:cNvPicPr/>
            <p:nvPr/>
          </p:nvPicPr>
          <p:blipFill>
            <a:blip r:embed="rId73" cstate="print"/>
            <a:stretch>
              <a:fillRect/>
            </a:stretch>
          </p:blipFill>
          <p:spPr>
            <a:xfrm>
              <a:off x="4892493" y="8751031"/>
              <a:ext cx="102923" cy="107054"/>
            </a:xfrm>
            <a:prstGeom prst="rect">
              <a:avLst/>
            </a:prstGeom>
          </p:spPr>
        </p:pic>
        <p:sp>
          <p:nvSpPr>
            <p:cNvPr id="151" name="object 152">
              <a:extLst>
                <a:ext uri="{FF2B5EF4-FFF2-40B4-BE49-F238E27FC236}">
                  <a16:creationId xmlns:a16="http://schemas.microsoft.com/office/drawing/2014/main" id="{3F13F619-992B-50B5-0552-ABF98C06A3F2}"/>
                </a:ext>
              </a:extLst>
            </p:cNvPr>
            <p:cNvSpPr/>
            <p:nvPr/>
          </p:nvSpPr>
          <p:spPr>
            <a:xfrm>
              <a:off x="4577956" y="8566886"/>
              <a:ext cx="387350" cy="289560"/>
            </a:xfrm>
            <a:custGeom>
              <a:avLst/>
              <a:gdLst/>
              <a:ahLst/>
              <a:cxnLst/>
              <a:rect l="l" t="t" r="r" b="b"/>
              <a:pathLst>
                <a:path w="387350" h="289559">
                  <a:moveTo>
                    <a:pt x="127190" y="207365"/>
                  </a:moveTo>
                  <a:lnTo>
                    <a:pt x="115747" y="132473"/>
                  </a:lnTo>
                  <a:lnTo>
                    <a:pt x="95237" y="62242"/>
                  </a:lnTo>
                  <a:lnTo>
                    <a:pt x="84277" y="31178"/>
                  </a:lnTo>
                  <a:lnTo>
                    <a:pt x="46520" y="48920"/>
                  </a:lnTo>
                  <a:lnTo>
                    <a:pt x="25717" y="66878"/>
                  </a:lnTo>
                  <a:lnTo>
                    <a:pt x="14452" y="95910"/>
                  </a:lnTo>
                  <a:lnTo>
                    <a:pt x="5334" y="146837"/>
                  </a:lnTo>
                  <a:lnTo>
                    <a:pt x="0" y="205879"/>
                  </a:lnTo>
                  <a:lnTo>
                    <a:pt x="1955" y="250634"/>
                  </a:lnTo>
                  <a:lnTo>
                    <a:pt x="6540" y="279031"/>
                  </a:lnTo>
                  <a:lnTo>
                    <a:pt x="9105" y="288963"/>
                  </a:lnTo>
                  <a:lnTo>
                    <a:pt x="40817" y="281901"/>
                  </a:lnTo>
                  <a:lnTo>
                    <a:pt x="61988" y="275755"/>
                  </a:lnTo>
                  <a:lnTo>
                    <a:pt x="82194" y="267081"/>
                  </a:lnTo>
                  <a:lnTo>
                    <a:pt x="110972" y="252476"/>
                  </a:lnTo>
                  <a:lnTo>
                    <a:pt x="127190" y="207365"/>
                  </a:lnTo>
                  <a:close/>
                </a:path>
                <a:path w="387350" h="289559">
                  <a:moveTo>
                    <a:pt x="386753" y="90424"/>
                  </a:moveTo>
                  <a:lnTo>
                    <a:pt x="381736" y="83426"/>
                  </a:lnTo>
                  <a:lnTo>
                    <a:pt x="373507" y="74244"/>
                  </a:lnTo>
                  <a:lnTo>
                    <a:pt x="365264" y="66522"/>
                  </a:lnTo>
                  <a:lnTo>
                    <a:pt x="360248" y="63919"/>
                  </a:lnTo>
                  <a:lnTo>
                    <a:pt x="355676" y="68605"/>
                  </a:lnTo>
                  <a:lnTo>
                    <a:pt x="346900" y="78765"/>
                  </a:lnTo>
                  <a:lnTo>
                    <a:pt x="334264" y="92024"/>
                  </a:lnTo>
                  <a:lnTo>
                    <a:pt x="299339" y="119900"/>
                  </a:lnTo>
                  <a:lnTo>
                    <a:pt x="265137" y="138760"/>
                  </a:lnTo>
                  <a:lnTo>
                    <a:pt x="260731" y="135585"/>
                  </a:lnTo>
                  <a:lnTo>
                    <a:pt x="255587" y="129794"/>
                  </a:lnTo>
                  <a:lnTo>
                    <a:pt x="251320" y="123405"/>
                  </a:lnTo>
                  <a:lnTo>
                    <a:pt x="249542" y="118491"/>
                  </a:lnTo>
                  <a:lnTo>
                    <a:pt x="252831" y="112814"/>
                  </a:lnTo>
                  <a:lnTo>
                    <a:pt x="291642" y="77952"/>
                  </a:lnTo>
                  <a:lnTo>
                    <a:pt x="321424" y="56502"/>
                  </a:lnTo>
                  <a:lnTo>
                    <a:pt x="332917" y="47688"/>
                  </a:lnTo>
                  <a:lnTo>
                    <a:pt x="305485" y="19291"/>
                  </a:lnTo>
                  <a:lnTo>
                    <a:pt x="230835" y="0"/>
                  </a:lnTo>
                  <a:lnTo>
                    <a:pt x="186347" y="2679"/>
                  </a:lnTo>
                  <a:lnTo>
                    <a:pt x="146253" y="8572"/>
                  </a:lnTo>
                  <a:lnTo>
                    <a:pt x="117259" y="14465"/>
                  </a:lnTo>
                  <a:lnTo>
                    <a:pt x="106095" y="17145"/>
                  </a:lnTo>
                  <a:lnTo>
                    <a:pt x="140779" y="45529"/>
                  </a:lnTo>
                  <a:lnTo>
                    <a:pt x="161442" y="62941"/>
                  </a:lnTo>
                  <a:lnTo>
                    <a:pt x="193408" y="93535"/>
                  </a:lnTo>
                  <a:lnTo>
                    <a:pt x="236994" y="151155"/>
                  </a:lnTo>
                  <a:lnTo>
                    <a:pt x="254215" y="182410"/>
                  </a:lnTo>
                  <a:lnTo>
                    <a:pt x="281698" y="167703"/>
                  </a:lnTo>
                  <a:lnTo>
                    <a:pt x="329057" y="138760"/>
                  </a:lnTo>
                  <a:lnTo>
                    <a:pt x="368427" y="107581"/>
                  </a:lnTo>
                  <a:lnTo>
                    <a:pt x="381685" y="95351"/>
                  </a:lnTo>
                  <a:lnTo>
                    <a:pt x="386753" y="90424"/>
                  </a:lnTo>
                  <a:close/>
                </a:path>
              </a:pathLst>
            </a:custGeom>
            <a:solidFill>
              <a:srgbClr val="006DB7"/>
            </a:solidFill>
          </p:spPr>
          <p:txBody>
            <a:bodyPr wrap="square" lIns="0" tIns="0" rIns="0" bIns="0" rtlCol="0"/>
            <a:lstStyle/>
            <a:p>
              <a:endParaRPr/>
            </a:p>
          </p:txBody>
        </p:sp>
        <p:pic>
          <p:nvPicPr>
            <p:cNvPr id="152" name="object 153">
              <a:extLst>
                <a:ext uri="{FF2B5EF4-FFF2-40B4-BE49-F238E27FC236}">
                  <a16:creationId xmlns:a16="http://schemas.microsoft.com/office/drawing/2014/main" id="{09CBB05D-EECA-CA02-458B-1E7A30F4574B}"/>
                </a:ext>
              </a:extLst>
            </p:cNvPr>
            <p:cNvPicPr/>
            <p:nvPr/>
          </p:nvPicPr>
          <p:blipFill>
            <a:blip r:embed="rId74" cstate="print"/>
            <a:stretch>
              <a:fillRect/>
            </a:stretch>
          </p:blipFill>
          <p:spPr>
            <a:xfrm>
              <a:off x="4639774" y="8571211"/>
              <a:ext cx="192408" cy="249400"/>
            </a:xfrm>
            <a:prstGeom prst="rect">
              <a:avLst/>
            </a:prstGeom>
          </p:spPr>
        </p:pic>
        <p:sp>
          <p:nvSpPr>
            <p:cNvPr id="153" name="object 154">
              <a:extLst>
                <a:ext uri="{FF2B5EF4-FFF2-40B4-BE49-F238E27FC236}">
                  <a16:creationId xmlns:a16="http://schemas.microsoft.com/office/drawing/2014/main" id="{ACB3AE26-48D0-F3FF-FD2F-3ACC5C58CAA6}"/>
                </a:ext>
              </a:extLst>
            </p:cNvPr>
            <p:cNvSpPr/>
            <p:nvPr/>
          </p:nvSpPr>
          <p:spPr>
            <a:xfrm>
              <a:off x="4866289" y="8735031"/>
              <a:ext cx="46990" cy="58419"/>
            </a:xfrm>
            <a:custGeom>
              <a:avLst/>
              <a:gdLst/>
              <a:ahLst/>
              <a:cxnLst/>
              <a:rect l="l" t="t" r="r" b="b"/>
              <a:pathLst>
                <a:path w="46989" h="58420">
                  <a:moveTo>
                    <a:pt x="40833" y="0"/>
                  </a:moveTo>
                  <a:lnTo>
                    <a:pt x="6779" y="18132"/>
                  </a:lnTo>
                  <a:lnTo>
                    <a:pt x="0" y="53710"/>
                  </a:lnTo>
                  <a:lnTo>
                    <a:pt x="2766" y="58290"/>
                  </a:lnTo>
                  <a:lnTo>
                    <a:pt x="6967" y="54964"/>
                  </a:lnTo>
                  <a:lnTo>
                    <a:pt x="10792" y="46744"/>
                  </a:lnTo>
                  <a:lnTo>
                    <a:pt x="14617" y="36264"/>
                  </a:lnTo>
                  <a:lnTo>
                    <a:pt x="18819" y="26159"/>
                  </a:lnTo>
                  <a:lnTo>
                    <a:pt x="27930" y="14374"/>
                  </a:lnTo>
                  <a:lnTo>
                    <a:pt x="37573" y="8488"/>
                  </a:lnTo>
                  <a:lnTo>
                    <a:pt x="44868" y="5415"/>
                  </a:lnTo>
                  <a:lnTo>
                    <a:pt x="46936" y="2067"/>
                  </a:lnTo>
                  <a:lnTo>
                    <a:pt x="40833" y="0"/>
                  </a:lnTo>
                  <a:close/>
                </a:path>
              </a:pathLst>
            </a:custGeom>
            <a:solidFill>
              <a:srgbClr val="D4BB7E"/>
            </a:solidFill>
          </p:spPr>
          <p:txBody>
            <a:bodyPr wrap="square" lIns="0" tIns="0" rIns="0" bIns="0" rtlCol="0"/>
            <a:lstStyle/>
            <a:p>
              <a:endParaRPr/>
            </a:p>
          </p:txBody>
        </p:sp>
        <p:sp>
          <p:nvSpPr>
            <p:cNvPr id="154" name="object 155">
              <a:extLst>
                <a:ext uri="{FF2B5EF4-FFF2-40B4-BE49-F238E27FC236}">
                  <a16:creationId xmlns:a16="http://schemas.microsoft.com/office/drawing/2014/main" id="{5353365F-8A5E-AA7D-9A95-5ED3CC902AA3}"/>
                </a:ext>
              </a:extLst>
            </p:cNvPr>
            <p:cNvSpPr/>
            <p:nvPr/>
          </p:nvSpPr>
          <p:spPr>
            <a:xfrm>
              <a:off x="4504601" y="8961488"/>
              <a:ext cx="348615" cy="135255"/>
            </a:xfrm>
            <a:custGeom>
              <a:avLst/>
              <a:gdLst/>
              <a:ahLst/>
              <a:cxnLst/>
              <a:rect l="l" t="t" r="r" b="b"/>
              <a:pathLst>
                <a:path w="348614" h="135254">
                  <a:moveTo>
                    <a:pt x="87706" y="91757"/>
                  </a:moveTo>
                  <a:lnTo>
                    <a:pt x="83439" y="89636"/>
                  </a:lnTo>
                  <a:lnTo>
                    <a:pt x="61734" y="84518"/>
                  </a:lnTo>
                  <a:lnTo>
                    <a:pt x="56134" y="82397"/>
                  </a:lnTo>
                  <a:lnTo>
                    <a:pt x="55968" y="77012"/>
                  </a:lnTo>
                  <a:lnTo>
                    <a:pt x="56578" y="67348"/>
                  </a:lnTo>
                  <a:lnTo>
                    <a:pt x="56959" y="57899"/>
                  </a:lnTo>
                  <a:lnTo>
                    <a:pt x="56134" y="53162"/>
                  </a:lnTo>
                  <a:lnTo>
                    <a:pt x="51828" y="56324"/>
                  </a:lnTo>
                  <a:lnTo>
                    <a:pt x="37058" y="72732"/>
                  </a:lnTo>
                  <a:lnTo>
                    <a:pt x="32740" y="76555"/>
                  </a:lnTo>
                  <a:lnTo>
                    <a:pt x="26974" y="75133"/>
                  </a:lnTo>
                  <a:lnTo>
                    <a:pt x="16370" y="72174"/>
                  </a:lnTo>
                  <a:lnTo>
                    <a:pt x="5778" y="69646"/>
                  </a:lnTo>
                  <a:lnTo>
                    <a:pt x="0" y="69532"/>
                  </a:lnTo>
                  <a:lnTo>
                    <a:pt x="1397" y="74028"/>
                  </a:lnTo>
                  <a:lnTo>
                    <a:pt x="6731" y="81813"/>
                  </a:lnTo>
                  <a:lnTo>
                    <a:pt x="12496" y="89598"/>
                  </a:lnTo>
                  <a:lnTo>
                    <a:pt x="15201" y="94094"/>
                  </a:lnTo>
                  <a:lnTo>
                    <a:pt x="12852" y="99136"/>
                  </a:lnTo>
                  <a:lnTo>
                    <a:pt x="7747" y="108127"/>
                  </a:lnTo>
                  <a:lnTo>
                    <a:pt x="2870" y="117119"/>
                  </a:lnTo>
                  <a:lnTo>
                    <a:pt x="1168" y="122161"/>
                  </a:lnTo>
                  <a:lnTo>
                    <a:pt x="5562" y="122047"/>
                  </a:lnTo>
                  <a:lnTo>
                    <a:pt x="14325" y="119532"/>
                  </a:lnTo>
                  <a:lnTo>
                    <a:pt x="23545" y="116560"/>
                  </a:lnTo>
                  <a:lnTo>
                    <a:pt x="29235" y="115138"/>
                  </a:lnTo>
                  <a:lnTo>
                    <a:pt x="33858" y="118414"/>
                  </a:lnTo>
                  <a:lnTo>
                    <a:pt x="47498" y="132410"/>
                  </a:lnTo>
                  <a:lnTo>
                    <a:pt x="51460" y="135026"/>
                  </a:lnTo>
                  <a:lnTo>
                    <a:pt x="52666" y="129933"/>
                  </a:lnTo>
                  <a:lnTo>
                    <a:pt x="53771" y="109207"/>
                  </a:lnTo>
                  <a:lnTo>
                    <a:pt x="54965" y="103441"/>
                  </a:lnTo>
                  <a:lnTo>
                    <a:pt x="60909" y="100965"/>
                  </a:lnTo>
                  <a:lnTo>
                    <a:pt x="82435" y="94246"/>
                  </a:lnTo>
                  <a:lnTo>
                    <a:pt x="87706" y="91757"/>
                  </a:lnTo>
                  <a:close/>
                </a:path>
                <a:path w="348614" h="135254">
                  <a:moveTo>
                    <a:pt x="160680" y="26162"/>
                  </a:moveTo>
                  <a:lnTo>
                    <a:pt x="157683" y="22440"/>
                  </a:lnTo>
                  <a:lnTo>
                    <a:pt x="140106" y="8712"/>
                  </a:lnTo>
                  <a:lnTo>
                    <a:pt x="135915" y="4445"/>
                  </a:lnTo>
                  <a:lnTo>
                    <a:pt x="135890" y="3848"/>
                  </a:lnTo>
                  <a:lnTo>
                    <a:pt x="137731" y="101"/>
                  </a:lnTo>
                  <a:lnTo>
                    <a:pt x="130213" y="0"/>
                  </a:lnTo>
                  <a:lnTo>
                    <a:pt x="89420" y="1752"/>
                  </a:lnTo>
                  <a:lnTo>
                    <a:pt x="69354" y="17564"/>
                  </a:lnTo>
                  <a:lnTo>
                    <a:pt x="73380" y="19304"/>
                  </a:lnTo>
                  <a:lnTo>
                    <a:pt x="82397" y="20675"/>
                  </a:lnTo>
                  <a:lnTo>
                    <a:pt x="92011" y="21844"/>
                  </a:lnTo>
                  <a:lnTo>
                    <a:pt x="97777" y="22936"/>
                  </a:lnTo>
                  <a:lnTo>
                    <a:pt x="100609" y="27838"/>
                  </a:lnTo>
                  <a:lnTo>
                    <a:pt x="107137" y="46253"/>
                  </a:lnTo>
                  <a:lnTo>
                    <a:pt x="109639" y="50292"/>
                  </a:lnTo>
                  <a:lnTo>
                    <a:pt x="112877" y="46164"/>
                  </a:lnTo>
                  <a:lnTo>
                    <a:pt x="122542" y="27800"/>
                  </a:lnTo>
                  <a:lnTo>
                    <a:pt x="126034" y="23075"/>
                  </a:lnTo>
                  <a:lnTo>
                    <a:pt x="132473" y="23304"/>
                  </a:lnTo>
                  <a:lnTo>
                    <a:pt x="154851" y="26212"/>
                  </a:lnTo>
                  <a:lnTo>
                    <a:pt x="160680" y="26162"/>
                  </a:lnTo>
                  <a:close/>
                </a:path>
                <a:path w="348614" h="135254">
                  <a:moveTo>
                    <a:pt x="348195" y="102730"/>
                  </a:moveTo>
                  <a:lnTo>
                    <a:pt x="344017" y="101396"/>
                  </a:lnTo>
                  <a:lnTo>
                    <a:pt x="334899" y="100876"/>
                  </a:lnTo>
                  <a:lnTo>
                    <a:pt x="325221" y="100622"/>
                  </a:lnTo>
                  <a:lnTo>
                    <a:pt x="323646" y="100469"/>
                  </a:lnTo>
                  <a:lnTo>
                    <a:pt x="319379" y="100076"/>
                  </a:lnTo>
                  <a:lnTo>
                    <a:pt x="316090" y="95465"/>
                  </a:lnTo>
                  <a:lnTo>
                    <a:pt x="307848" y="77762"/>
                  </a:lnTo>
                  <a:lnTo>
                    <a:pt x="304977" y="73977"/>
                  </a:lnTo>
                  <a:lnTo>
                    <a:pt x="302323" y="77978"/>
                  </a:lnTo>
                  <a:lnTo>
                    <a:pt x="295236" y="95326"/>
                  </a:lnTo>
                  <a:lnTo>
                    <a:pt x="292379" y="99936"/>
                  </a:lnTo>
                  <a:lnTo>
                    <a:pt x="286804" y="100469"/>
                  </a:lnTo>
                  <a:lnTo>
                    <a:pt x="268071" y="100368"/>
                  </a:lnTo>
                  <a:lnTo>
                    <a:pt x="263131" y="101104"/>
                  </a:lnTo>
                  <a:lnTo>
                    <a:pt x="265087" y="105244"/>
                  </a:lnTo>
                  <a:lnTo>
                    <a:pt x="271513" y="112725"/>
                  </a:lnTo>
                  <a:lnTo>
                    <a:pt x="278993" y="120269"/>
                  </a:lnTo>
                  <a:lnTo>
                    <a:pt x="284137" y="124587"/>
                  </a:lnTo>
                  <a:lnTo>
                    <a:pt x="295033" y="124358"/>
                  </a:lnTo>
                  <a:lnTo>
                    <a:pt x="338467" y="113055"/>
                  </a:lnTo>
                  <a:lnTo>
                    <a:pt x="345313" y="106718"/>
                  </a:lnTo>
                  <a:lnTo>
                    <a:pt x="348195" y="102730"/>
                  </a:lnTo>
                  <a:close/>
                </a:path>
              </a:pathLst>
            </a:custGeom>
            <a:solidFill>
              <a:srgbClr val="009BD7"/>
            </a:solidFill>
          </p:spPr>
          <p:txBody>
            <a:bodyPr wrap="square" lIns="0" tIns="0" rIns="0" bIns="0" rtlCol="0"/>
            <a:lstStyle/>
            <a:p>
              <a:endParaRPr/>
            </a:p>
          </p:txBody>
        </p:sp>
        <p:pic>
          <p:nvPicPr>
            <p:cNvPr id="155" name="object 156">
              <a:extLst>
                <a:ext uri="{FF2B5EF4-FFF2-40B4-BE49-F238E27FC236}">
                  <a16:creationId xmlns:a16="http://schemas.microsoft.com/office/drawing/2014/main" id="{2C20609A-D68C-39D9-36B7-CCC9CF9CB450}"/>
                </a:ext>
              </a:extLst>
            </p:cNvPr>
            <p:cNvPicPr/>
            <p:nvPr/>
          </p:nvPicPr>
          <p:blipFill>
            <a:blip r:embed="rId75" cstate="print"/>
            <a:stretch>
              <a:fillRect/>
            </a:stretch>
          </p:blipFill>
          <p:spPr>
            <a:xfrm>
              <a:off x="4333307" y="9129475"/>
              <a:ext cx="87693" cy="86855"/>
            </a:xfrm>
            <a:prstGeom prst="rect">
              <a:avLst/>
            </a:prstGeom>
          </p:spPr>
        </p:pic>
        <p:sp>
          <p:nvSpPr>
            <p:cNvPr id="156" name="object 157">
              <a:extLst>
                <a:ext uri="{FF2B5EF4-FFF2-40B4-BE49-F238E27FC236}">
                  <a16:creationId xmlns:a16="http://schemas.microsoft.com/office/drawing/2014/main" id="{DC2ED18B-4443-2034-4ACD-0647063E0F72}"/>
                </a:ext>
              </a:extLst>
            </p:cNvPr>
            <p:cNvSpPr/>
            <p:nvPr/>
          </p:nvSpPr>
          <p:spPr>
            <a:xfrm>
              <a:off x="4372806" y="9013761"/>
              <a:ext cx="78740" cy="55880"/>
            </a:xfrm>
            <a:custGeom>
              <a:avLst/>
              <a:gdLst/>
              <a:ahLst/>
              <a:cxnLst/>
              <a:rect l="l" t="t" r="r" b="b"/>
              <a:pathLst>
                <a:path w="78739" h="55879">
                  <a:moveTo>
                    <a:pt x="48729" y="0"/>
                  </a:moveTo>
                  <a:lnTo>
                    <a:pt x="42087" y="3009"/>
                  </a:lnTo>
                  <a:lnTo>
                    <a:pt x="37185" y="5600"/>
                  </a:lnTo>
                  <a:lnTo>
                    <a:pt x="27152" y="10629"/>
                  </a:lnTo>
                  <a:lnTo>
                    <a:pt x="11277" y="19189"/>
                  </a:lnTo>
                  <a:lnTo>
                    <a:pt x="12103" y="20167"/>
                  </a:lnTo>
                  <a:lnTo>
                    <a:pt x="12115" y="20447"/>
                  </a:lnTo>
                  <a:lnTo>
                    <a:pt x="10028" y="25416"/>
                  </a:lnTo>
                  <a:lnTo>
                    <a:pt x="5472" y="33964"/>
                  </a:lnTo>
                  <a:lnTo>
                    <a:pt x="1209" y="42405"/>
                  </a:lnTo>
                  <a:lnTo>
                    <a:pt x="0" y="47053"/>
                  </a:lnTo>
                  <a:lnTo>
                    <a:pt x="5236" y="45961"/>
                  </a:lnTo>
                  <a:lnTo>
                    <a:pt x="25467" y="37143"/>
                  </a:lnTo>
                  <a:lnTo>
                    <a:pt x="30975" y="35458"/>
                  </a:lnTo>
                  <a:lnTo>
                    <a:pt x="35642" y="39145"/>
                  </a:lnTo>
                  <a:lnTo>
                    <a:pt x="44062" y="46229"/>
                  </a:lnTo>
                  <a:lnTo>
                    <a:pt x="52663" y="52915"/>
                  </a:lnTo>
                  <a:lnTo>
                    <a:pt x="57873" y="55410"/>
                  </a:lnTo>
                  <a:lnTo>
                    <a:pt x="58472" y="50738"/>
                  </a:lnTo>
                  <a:lnTo>
                    <a:pt x="56840" y="41441"/>
                  </a:lnTo>
                  <a:lnTo>
                    <a:pt x="54811" y="31966"/>
                  </a:lnTo>
                  <a:lnTo>
                    <a:pt x="54216" y="26758"/>
                  </a:lnTo>
                  <a:lnTo>
                    <a:pt x="58447" y="23142"/>
                  </a:lnTo>
                  <a:lnTo>
                    <a:pt x="66809" y="17071"/>
                  </a:lnTo>
                  <a:lnTo>
                    <a:pt x="74974" y="10910"/>
                  </a:lnTo>
                  <a:lnTo>
                    <a:pt x="78613" y="7023"/>
                  </a:lnTo>
                  <a:lnTo>
                    <a:pt x="74573" y="5305"/>
                  </a:lnTo>
                  <a:lnTo>
                    <a:pt x="65544" y="3967"/>
                  </a:lnTo>
                  <a:lnTo>
                    <a:pt x="55935" y="2845"/>
                  </a:lnTo>
                  <a:lnTo>
                    <a:pt x="50152" y="1778"/>
                  </a:lnTo>
                  <a:lnTo>
                    <a:pt x="49733" y="1587"/>
                  </a:lnTo>
                  <a:lnTo>
                    <a:pt x="48729" y="0"/>
                  </a:lnTo>
                  <a:close/>
                </a:path>
              </a:pathLst>
            </a:custGeom>
            <a:solidFill>
              <a:srgbClr val="009BD7"/>
            </a:solidFill>
          </p:spPr>
          <p:txBody>
            <a:bodyPr wrap="square" lIns="0" tIns="0" rIns="0" bIns="0" rtlCol="0"/>
            <a:lstStyle/>
            <a:p>
              <a:endParaRPr/>
            </a:p>
          </p:txBody>
        </p:sp>
        <p:sp>
          <p:nvSpPr>
            <p:cNvPr id="157" name="object 158">
              <a:extLst>
                <a:ext uri="{FF2B5EF4-FFF2-40B4-BE49-F238E27FC236}">
                  <a16:creationId xmlns:a16="http://schemas.microsoft.com/office/drawing/2014/main" id="{AAF0B3F9-4719-AA6A-665D-776142947A93}"/>
                </a:ext>
              </a:extLst>
            </p:cNvPr>
            <p:cNvSpPr/>
            <p:nvPr/>
          </p:nvSpPr>
          <p:spPr>
            <a:xfrm>
              <a:off x="4621505" y="9001149"/>
              <a:ext cx="107950" cy="147320"/>
            </a:xfrm>
            <a:custGeom>
              <a:avLst/>
              <a:gdLst/>
              <a:ahLst/>
              <a:cxnLst/>
              <a:rect l="l" t="t" r="r" b="b"/>
              <a:pathLst>
                <a:path w="107950" h="147320">
                  <a:moveTo>
                    <a:pt x="44755" y="0"/>
                  </a:moveTo>
                  <a:lnTo>
                    <a:pt x="10717" y="32110"/>
                  </a:lnTo>
                  <a:lnTo>
                    <a:pt x="1747" y="78690"/>
                  </a:lnTo>
                  <a:lnTo>
                    <a:pt x="0" y="110651"/>
                  </a:lnTo>
                  <a:lnTo>
                    <a:pt x="1974" y="122101"/>
                  </a:lnTo>
                  <a:lnTo>
                    <a:pt x="34712" y="145833"/>
                  </a:lnTo>
                  <a:lnTo>
                    <a:pt x="56319" y="147295"/>
                  </a:lnTo>
                  <a:lnTo>
                    <a:pt x="75540" y="147101"/>
                  </a:lnTo>
                  <a:lnTo>
                    <a:pt x="87307" y="145737"/>
                  </a:lnTo>
                  <a:lnTo>
                    <a:pt x="96446" y="142034"/>
                  </a:lnTo>
                  <a:lnTo>
                    <a:pt x="107780" y="134824"/>
                  </a:lnTo>
                  <a:lnTo>
                    <a:pt x="106000" y="129683"/>
                  </a:lnTo>
                  <a:lnTo>
                    <a:pt x="101734" y="115917"/>
                  </a:lnTo>
                  <a:lnTo>
                    <a:pt x="96593" y="96012"/>
                  </a:lnTo>
                  <a:lnTo>
                    <a:pt x="92184" y="72454"/>
                  </a:lnTo>
                  <a:lnTo>
                    <a:pt x="89645" y="53088"/>
                  </a:lnTo>
                  <a:lnTo>
                    <a:pt x="89449" y="40298"/>
                  </a:lnTo>
                  <a:lnTo>
                    <a:pt x="92179" y="28385"/>
                  </a:lnTo>
                  <a:lnTo>
                    <a:pt x="98420" y="11647"/>
                  </a:lnTo>
                  <a:lnTo>
                    <a:pt x="95837" y="10160"/>
                  </a:lnTo>
                  <a:lnTo>
                    <a:pt x="88285" y="6772"/>
                  </a:lnTo>
                  <a:lnTo>
                    <a:pt x="76056" y="3090"/>
                  </a:lnTo>
                  <a:lnTo>
                    <a:pt x="59443" y="725"/>
                  </a:lnTo>
                  <a:lnTo>
                    <a:pt x="44755" y="0"/>
                  </a:lnTo>
                  <a:close/>
                </a:path>
              </a:pathLst>
            </a:custGeom>
            <a:solidFill>
              <a:srgbClr val="AFCDE4"/>
            </a:solidFill>
          </p:spPr>
          <p:txBody>
            <a:bodyPr wrap="square" lIns="0" tIns="0" rIns="0" bIns="0" rtlCol="0"/>
            <a:lstStyle/>
            <a:p>
              <a:endParaRPr/>
            </a:p>
          </p:txBody>
        </p:sp>
        <p:sp>
          <p:nvSpPr>
            <p:cNvPr id="158" name="object 159">
              <a:extLst>
                <a:ext uri="{FF2B5EF4-FFF2-40B4-BE49-F238E27FC236}">
                  <a16:creationId xmlns:a16="http://schemas.microsoft.com/office/drawing/2014/main" id="{401601D1-D3C5-99A8-5A3B-E094840A387F}"/>
                </a:ext>
              </a:extLst>
            </p:cNvPr>
            <p:cNvSpPr/>
            <p:nvPr/>
          </p:nvSpPr>
          <p:spPr>
            <a:xfrm>
              <a:off x="4674556" y="9029987"/>
              <a:ext cx="48260" cy="83820"/>
            </a:xfrm>
            <a:custGeom>
              <a:avLst/>
              <a:gdLst/>
              <a:ahLst/>
              <a:cxnLst/>
              <a:rect l="l" t="t" r="r" b="b"/>
              <a:pathLst>
                <a:path w="48260" h="83820">
                  <a:moveTo>
                    <a:pt x="40614" y="0"/>
                  </a:moveTo>
                  <a:lnTo>
                    <a:pt x="33359" y="14276"/>
                  </a:lnTo>
                  <a:lnTo>
                    <a:pt x="30249" y="20147"/>
                  </a:lnTo>
                  <a:lnTo>
                    <a:pt x="28219" y="22694"/>
                  </a:lnTo>
                  <a:lnTo>
                    <a:pt x="22972" y="21446"/>
                  </a:lnTo>
                  <a:lnTo>
                    <a:pt x="13800" y="18340"/>
                  </a:lnTo>
                  <a:lnTo>
                    <a:pt x="4782" y="15502"/>
                  </a:lnTo>
                  <a:lnTo>
                    <a:pt x="0" y="15062"/>
                  </a:lnTo>
                  <a:lnTo>
                    <a:pt x="1925" y="20052"/>
                  </a:lnTo>
                  <a:lnTo>
                    <a:pt x="13910" y="38590"/>
                  </a:lnTo>
                  <a:lnTo>
                    <a:pt x="16471" y="43751"/>
                  </a:lnTo>
                  <a:lnTo>
                    <a:pt x="13589" y="48952"/>
                  </a:lnTo>
                  <a:lnTo>
                    <a:pt x="7964" y="58407"/>
                  </a:lnTo>
                  <a:lnTo>
                    <a:pt x="2761" y="67975"/>
                  </a:lnTo>
                  <a:lnTo>
                    <a:pt x="1143" y="73520"/>
                  </a:lnTo>
                  <a:lnTo>
                    <a:pt x="5847" y="73355"/>
                  </a:lnTo>
                  <a:lnTo>
                    <a:pt x="14755" y="70240"/>
                  </a:lnTo>
                  <a:lnTo>
                    <a:pt x="23776" y="66701"/>
                  </a:lnTo>
                  <a:lnTo>
                    <a:pt x="28816" y="65265"/>
                  </a:lnTo>
                  <a:lnTo>
                    <a:pt x="31594" y="67553"/>
                  </a:lnTo>
                  <a:lnTo>
                    <a:pt x="42271" y="78474"/>
                  </a:lnTo>
                  <a:lnTo>
                    <a:pt x="47650" y="83591"/>
                  </a:lnTo>
                  <a:lnTo>
                    <a:pt x="37623" y="29696"/>
                  </a:lnTo>
                  <a:lnTo>
                    <a:pt x="36809" y="18370"/>
                  </a:lnTo>
                  <a:lnTo>
                    <a:pt x="37793" y="9987"/>
                  </a:lnTo>
                  <a:lnTo>
                    <a:pt x="40614" y="0"/>
                  </a:lnTo>
                  <a:close/>
                </a:path>
              </a:pathLst>
            </a:custGeom>
            <a:solidFill>
              <a:srgbClr val="009BD7"/>
            </a:solidFill>
          </p:spPr>
          <p:txBody>
            <a:bodyPr wrap="square" lIns="0" tIns="0" rIns="0" bIns="0" rtlCol="0"/>
            <a:lstStyle/>
            <a:p>
              <a:endParaRPr/>
            </a:p>
          </p:txBody>
        </p:sp>
        <p:sp>
          <p:nvSpPr>
            <p:cNvPr id="159" name="object 160">
              <a:extLst>
                <a:ext uri="{FF2B5EF4-FFF2-40B4-BE49-F238E27FC236}">
                  <a16:creationId xmlns:a16="http://schemas.microsoft.com/office/drawing/2014/main" id="{BE287DA7-902F-BABC-2B1A-BD8DA21B5360}"/>
                </a:ext>
              </a:extLst>
            </p:cNvPr>
            <p:cNvSpPr/>
            <p:nvPr/>
          </p:nvSpPr>
          <p:spPr>
            <a:xfrm>
              <a:off x="4041013" y="9212059"/>
              <a:ext cx="114935" cy="130810"/>
            </a:xfrm>
            <a:custGeom>
              <a:avLst/>
              <a:gdLst/>
              <a:ahLst/>
              <a:cxnLst/>
              <a:rect l="l" t="t" r="r" b="b"/>
              <a:pathLst>
                <a:path w="114935" h="130809">
                  <a:moveTo>
                    <a:pt x="52273" y="88938"/>
                  </a:moveTo>
                  <a:lnTo>
                    <a:pt x="51727" y="84683"/>
                  </a:lnTo>
                  <a:lnTo>
                    <a:pt x="33451" y="82461"/>
                  </a:lnTo>
                  <a:lnTo>
                    <a:pt x="26339" y="81838"/>
                  </a:lnTo>
                  <a:lnTo>
                    <a:pt x="20967" y="81978"/>
                  </a:lnTo>
                  <a:lnTo>
                    <a:pt x="11861" y="86347"/>
                  </a:lnTo>
                  <a:lnTo>
                    <a:pt x="4025" y="95326"/>
                  </a:lnTo>
                  <a:lnTo>
                    <a:pt x="0" y="106527"/>
                  </a:lnTo>
                  <a:lnTo>
                    <a:pt x="2336" y="117563"/>
                  </a:lnTo>
                  <a:lnTo>
                    <a:pt x="4978" y="121780"/>
                  </a:lnTo>
                  <a:lnTo>
                    <a:pt x="9931" y="126352"/>
                  </a:lnTo>
                  <a:lnTo>
                    <a:pt x="16319" y="130721"/>
                  </a:lnTo>
                  <a:lnTo>
                    <a:pt x="18199" y="129324"/>
                  </a:lnTo>
                  <a:lnTo>
                    <a:pt x="48996" y="97282"/>
                  </a:lnTo>
                  <a:lnTo>
                    <a:pt x="52273" y="88938"/>
                  </a:lnTo>
                  <a:close/>
                </a:path>
                <a:path w="114935" h="130809">
                  <a:moveTo>
                    <a:pt x="114427" y="3162"/>
                  </a:moveTo>
                  <a:lnTo>
                    <a:pt x="113982" y="279"/>
                  </a:lnTo>
                  <a:lnTo>
                    <a:pt x="95034" y="0"/>
                  </a:lnTo>
                  <a:lnTo>
                    <a:pt x="90449" y="647"/>
                  </a:lnTo>
                  <a:lnTo>
                    <a:pt x="81343" y="4749"/>
                  </a:lnTo>
                  <a:lnTo>
                    <a:pt x="73494" y="13144"/>
                  </a:lnTo>
                  <a:lnTo>
                    <a:pt x="69481" y="23761"/>
                  </a:lnTo>
                  <a:lnTo>
                    <a:pt x="71818" y="34531"/>
                  </a:lnTo>
                  <a:lnTo>
                    <a:pt x="75184" y="38925"/>
                  </a:lnTo>
                  <a:lnTo>
                    <a:pt x="79667" y="43141"/>
                  </a:lnTo>
                  <a:lnTo>
                    <a:pt x="85140" y="47117"/>
                  </a:lnTo>
                  <a:lnTo>
                    <a:pt x="91465" y="50825"/>
                  </a:lnTo>
                  <a:lnTo>
                    <a:pt x="96875" y="45770"/>
                  </a:lnTo>
                  <a:lnTo>
                    <a:pt x="114173" y="8902"/>
                  </a:lnTo>
                  <a:lnTo>
                    <a:pt x="114427" y="3162"/>
                  </a:lnTo>
                  <a:close/>
                </a:path>
              </a:pathLst>
            </a:custGeom>
            <a:solidFill>
              <a:srgbClr val="676662"/>
            </a:solidFill>
          </p:spPr>
          <p:txBody>
            <a:bodyPr wrap="square" lIns="0" tIns="0" rIns="0" bIns="0" rtlCol="0"/>
            <a:lstStyle/>
            <a:p>
              <a:endParaRPr/>
            </a:p>
          </p:txBody>
        </p:sp>
        <p:sp>
          <p:nvSpPr>
            <p:cNvPr id="160" name="object 161">
              <a:extLst>
                <a:ext uri="{FF2B5EF4-FFF2-40B4-BE49-F238E27FC236}">
                  <a16:creationId xmlns:a16="http://schemas.microsoft.com/office/drawing/2014/main" id="{BF6EC34A-3057-6871-CEB1-897AA8453D02}"/>
                </a:ext>
              </a:extLst>
            </p:cNvPr>
            <p:cNvSpPr/>
            <p:nvPr/>
          </p:nvSpPr>
          <p:spPr>
            <a:xfrm>
              <a:off x="5322570" y="8872042"/>
              <a:ext cx="64769" cy="25400"/>
            </a:xfrm>
            <a:custGeom>
              <a:avLst/>
              <a:gdLst/>
              <a:ahLst/>
              <a:cxnLst/>
              <a:rect l="l" t="t" r="r" b="b"/>
              <a:pathLst>
                <a:path w="64770" h="25400">
                  <a:moveTo>
                    <a:pt x="20167" y="19862"/>
                  </a:moveTo>
                  <a:lnTo>
                    <a:pt x="15735" y="18224"/>
                  </a:lnTo>
                  <a:lnTo>
                    <a:pt x="4660" y="17830"/>
                  </a:lnTo>
                  <a:lnTo>
                    <a:pt x="127" y="19164"/>
                  </a:lnTo>
                  <a:lnTo>
                    <a:pt x="0" y="22809"/>
                  </a:lnTo>
                  <a:lnTo>
                    <a:pt x="4445" y="24447"/>
                  </a:lnTo>
                  <a:lnTo>
                    <a:pt x="15506" y="24841"/>
                  </a:lnTo>
                  <a:lnTo>
                    <a:pt x="20040" y="23520"/>
                  </a:lnTo>
                  <a:lnTo>
                    <a:pt x="20104" y="21691"/>
                  </a:lnTo>
                  <a:lnTo>
                    <a:pt x="20167" y="19862"/>
                  </a:lnTo>
                  <a:close/>
                </a:path>
                <a:path w="64770" h="25400">
                  <a:moveTo>
                    <a:pt x="20929" y="2489"/>
                  </a:moveTo>
                  <a:lnTo>
                    <a:pt x="16497" y="850"/>
                  </a:lnTo>
                  <a:lnTo>
                    <a:pt x="5422" y="457"/>
                  </a:lnTo>
                  <a:lnTo>
                    <a:pt x="889" y="1790"/>
                  </a:lnTo>
                  <a:lnTo>
                    <a:pt x="762" y="5435"/>
                  </a:lnTo>
                  <a:lnTo>
                    <a:pt x="5207" y="7073"/>
                  </a:lnTo>
                  <a:lnTo>
                    <a:pt x="16268" y="7467"/>
                  </a:lnTo>
                  <a:lnTo>
                    <a:pt x="20802" y="6146"/>
                  </a:lnTo>
                  <a:lnTo>
                    <a:pt x="20866" y="4318"/>
                  </a:lnTo>
                  <a:lnTo>
                    <a:pt x="20929" y="2489"/>
                  </a:lnTo>
                  <a:close/>
                </a:path>
                <a:path w="64770" h="25400">
                  <a:moveTo>
                    <a:pt x="62369" y="1892"/>
                  </a:moveTo>
                  <a:lnTo>
                    <a:pt x="58127" y="368"/>
                  </a:lnTo>
                  <a:lnTo>
                    <a:pt x="47586" y="0"/>
                  </a:lnTo>
                  <a:lnTo>
                    <a:pt x="43281" y="1219"/>
                  </a:lnTo>
                  <a:lnTo>
                    <a:pt x="43154" y="4597"/>
                  </a:lnTo>
                  <a:lnTo>
                    <a:pt x="47396" y="6121"/>
                  </a:lnTo>
                  <a:lnTo>
                    <a:pt x="57924" y="6489"/>
                  </a:lnTo>
                  <a:lnTo>
                    <a:pt x="62242" y="5270"/>
                  </a:lnTo>
                  <a:lnTo>
                    <a:pt x="62306" y="3581"/>
                  </a:lnTo>
                  <a:lnTo>
                    <a:pt x="62369" y="1892"/>
                  </a:lnTo>
                  <a:close/>
                </a:path>
                <a:path w="64770" h="25400">
                  <a:moveTo>
                    <a:pt x="64465" y="20243"/>
                  </a:moveTo>
                  <a:lnTo>
                    <a:pt x="60032" y="18605"/>
                  </a:lnTo>
                  <a:lnTo>
                    <a:pt x="48958" y="18211"/>
                  </a:lnTo>
                  <a:lnTo>
                    <a:pt x="44424" y="19545"/>
                  </a:lnTo>
                  <a:lnTo>
                    <a:pt x="44297" y="23190"/>
                  </a:lnTo>
                  <a:lnTo>
                    <a:pt x="48742" y="24828"/>
                  </a:lnTo>
                  <a:lnTo>
                    <a:pt x="59804" y="25222"/>
                  </a:lnTo>
                  <a:lnTo>
                    <a:pt x="64338" y="23901"/>
                  </a:lnTo>
                  <a:lnTo>
                    <a:pt x="64401" y="22072"/>
                  </a:lnTo>
                  <a:lnTo>
                    <a:pt x="64465" y="20243"/>
                  </a:lnTo>
                  <a:close/>
                </a:path>
              </a:pathLst>
            </a:custGeom>
            <a:solidFill>
              <a:srgbClr val="F8AC00"/>
            </a:solidFill>
          </p:spPr>
          <p:txBody>
            <a:bodyPr wrap="square" lIns="0" tIns="0" rIns="0" bIns="0" rtlCol="0"/>
            <a:lstStyle/>
            <a:p>
              <a:endParaRPr/>
            </a:p>
          </p:txBody>
        </p:sp>
        <p:sp>
          <p:nvSpPr>
            <p:cNvPr id="161" name="object 162">
              <a:extLst>
                <a:ext uri="{FF2B5EF4-FFF2-40B4-BE49-F238E27FC236}">
                  <a16:creationId xmlns:a16="http://schemas.microsoft.com/office/drawing/2014/main" id="{F34E2814-2E7C-8F19-D201-D53B57243F9B}"/>
                </a:ext>
              </a:extLst>
            </p:cNvPr>
            <p:cNvSpPr/>
            <p:nvPr/>
          </p:nvSpPr>
          <p:spPr>
            <a:xfrm>
              <a:off x="5322684" y="8781986"/>
              <a:ext cx="106680" cy="6985"/>
            </a:xfrm>
            <a:custGeom>
              <a:avLst/>
              <a:gdLst/>
              <a:ahLst/>
              <a:cxnLst/>
              <a:rect l="l" t="t" r="r" b="b"/>
              <a:pathLst>
                <a:path w="106679" h="6984">
                  <a:moveTo>
                    <a:pt x="20116" y="1892"/>
                  </a:moveTo>
                  <a:lnTo>
                    <a:pt x="15684" y="381"/>
                  </a:lnTo>
                  <a:lnTo>
                    <a:pt x="4635" y="0"/>
                  </a:lnTo>
                  <a:lnTo>
                    <a:pt x="114" y="1193"/>
                  </a:lnTo>
                  <a:lnTo>
                    <a:pt x="0" y="4546"/>
                  </a:lnTo>
                  <a:lnTo>
                    <a:pt x="4432" y="6057"/>
                  </a:lnTo>
                  <a:lnTo>
                    <a:pt x="15481" y="6438"/>
                  </a:lnTo>
                  <a:lnTo>
                    <a:pt x="20002" y="5245"/>
                  </a:lnTo>
                  <a:lnTo>
                    <a:pt x="20066" y="3568"/>
                  </a:lnTo>
                  <a:lnTo>
                    <a:pt x="20116" y="1892"/>
                  </a:lnTo>
                  <a:close/>
                </a:path>
                <a:path w="106679" h="6984">
                  <a:moveTo>
                    <a:pt x="63919" y="2095"/>
                  </a:moveTo>
                  <a:lnTo>
                    <a:pt x="59486" y="584"/>
                  </a:lnTo>
                  <a:lnTo>
                    <a:pt x="48437" y="203"/>
                  </a:lnTo>
                  <a:lnTo>
                    <a:pt x="43916" y="1397"/>
                  </a:lnTo>
                  <a:lnTo>
                    <a:pt x="43802" y="4749"/>
                  </a:lnTo>
                  <a:lnTo>
                    <a:pt x="48234" y="6261"/>
                  </a:lnTo>
                  <a:lnTo>
                    <a:pt x="59283" y="6642"/>
                  </a:lnTo>
                  <a:lnTo>
                    <a:pt x="63804" y="5448"/>
                  </a:lnTo>
                  <a:lnTo>
                    <a:pt x="63868" y="3771"/>
                  </a:lnTo>
                  <a:lnTo>
                    <a:pt x="63919" y="2095"/>
                  </a:lnTo>
                  <a:close/>
                </a:path>
                <a:path w="106679" h="6984">
                  <a:moveTo>
                    <a:pt x="106260" y="2095"/>
                  </a:moveTo>
                  <a:lnTo>
                    <a:pt x="101828" y="584"/>
                  </a:lnTo>
                  <a:lnTo>
                    <a:pt x="90779" y="203"/>
                  </a:lnTo>
                  <a:lnTo>
                    <a:pt x="86258" y="1397"/>
                  </a:lnTo>
                  <a:lnTo>
                    <a:pt x="86144" y="4749"/>
                  </a:lnTo>
                  <a:lnTo>
                    <a:pt x="90576" y="6261"/>
                  </a:lnTo>
                  <a:lnTo>
                    <a:pt x="101625" y="6642"/>
                  </a:lnTo>
                  <a:lnTo>
                    <a:pt x="106146" y="5448"/>
                  </a:lnTo>
                  <a:lnTo>
                    <a:pt x="106210" y="3771"/>
                  </a:lnTo>
                  <a:lnTo>
                    <a:pt x="106260" y="2095"/>
                  </a:lnTo>
                  <a:close/>
                </a:path>
              </a:pathLst>
            </a:custGeom>
            <a:solidFill>
              <a:srgbClr val="1AABC4"/>
            </a:solidFill>
          </p:spPr>
          <p:txBody>
            <a:bodyPr wrap="square" lIns="0" tIns="0" rIns="0" bIns="0" rtlCol="0"/>
            <a:lstStyle/>
            <a:p>
              <a:endParaRPr/>
            </a:p>
          </p:txBody>
        </p:sp>
        <p:pic>
          <p:nvPicPr>
            <p:cNvPr id="162" name="object 163">
              <a:extLst>
                <a:ext uri="{FF2B5EF4-FFF2-40B4-BE49-F238E27FC236}">
                  <a16:creationId xmlns:a16="http://schemas.microsoft.com/office/drawing/2014/main" id="{FA3C0973-43AB-8737-CF47-6F108CE3CEAB}"/>
                </a:ext>
              </a:extLst>
            </p:cNvPr>
            <p:cNvPicPr/>
            <p:nvPr/>
          </p:nvPicPr>
          <p:blipFill>
            <a:blip r:embed="rId76" cstate="print"/>
            <a:stretch>
              <a:fillRect/>
            </a:stretch>
          </p:blipFill>
          <p:spPr>
            <a:xfrm>
              <a:off x="3490150" y="9059726"/>
              <a:ext cx="162641" cy="122246"/>
            </a:xfrm>
            <a:prstGeom prst="rect">
              <a:avLst/>
            </a:prstGeom>
          </p:spPr>
        </p:pic>
        <p:sp>
          <p:nvSpPr>
            <p:cNvPr id="163" name="object 164">
              <a:extLst>
                <a:ext uri="{FF2B5EF4-FFF2-40B4-BE49-F238E27FC236}">
                  <a16:creationId xmlns:a16="http://schemas.microsoft.com/office/drawing/2014/main" id="{F8A527B1-BDFE-0D00-D693-129966D74693}"/>
                </a:ext>
              </a:extLst>
            </p:cNvPr>
            <p:cNvSpPr/>
            <p:nvPr/>
          </p:nvSpPr>
          <p:spPr>
            <a:xfrm>
              <a:off x="5500061" y="8501745"/>
              <a:ext cx="172720" cy="208279"/>
            </a:xfrm>
            <a:custGeom>
              <a:avLst/>
              <a:gdLst/>
              <a:ahLst/>
              <a:cxnLst/>
              <a:rect l="l" t="t" r="r" b="b"/>
              <a:pathLst>
                <a:path w="172720" h="208279">
                  <a:moveTo>
                    <a:pt x="172415" y="0"/>
                  </a:moveTo>
                  <a:lnTo>
                    <a:pt x="18160" y="25615"/>
                  </a:lnTo>
                  <a:lnTo>
                    <a:pt x="1866" y="39090"/>
                  </a:lnTo>
                  <a:lnTo>
                    <a:pt x="0" y="207949"/>
                  </a:lnTo>
                  <a:lnTo>
                    <a:pt x="158165" y="164985"/>
                  </a:lnTo>
                  <a:lnTo>
                    <a:pt x="172415" y="0"/>
                  </a:lnTo>
                  <a:close/>
                </a:path>
              </a:pathLst>
            </a:custGeom>
            <a:solidFill>
              <a:srgbClr val="1AABC4"/>
            </a:solidFill>
          </p:spPr>
          <p:txBody>
            <a:bodyPr wrap="square" lIns="0" tIns="0" rIns="0" bIns="0" rtlCol="0"/>
            <a:lstStyle/>
            <a:p>
              <a:endParaRPr/>
            </a:p>
          </p:txBody>
        </p:sp>
        <p:sp>
          <p:nvSpPr>
            <p:cNvPr id="164" name="object 165">
              <a:extLst>
                <a:ext uri="{FF2B5EF4-FFF2-40B4-BE49-F238E27FC236}">
                  <a16:creationId xmlns:a16="http://schemas.microsoft.com/office/drawing/2014/main" id="{B9E88828-C94B-D56B-632D-FF95718E13FB}"/>
                </a:ext>
              </a:extLst>
            </p:cNvPr>
            <p:cNvSpPr/>
            <p:nvPr/>
          </p:nvSpPr>
          <p:spPr>
            <a:xfrm>
              <a:off x="5500061" y="8501745"/>
              <a:ext cx="172720" cy="208279"/>
            </a:xfrm>
            <a:custGeom>
              <a:avLst/>
              <a:gdLst/>
              <a:ahLst/>
              <a:cxnLst/>
              <a:rect l="l" t="t" r="r" b="b"/>
              <a:pathLst>
                <a:path w="172720" h="208279">
                  <a:moveTo>
                    <a:pt x="1866" y="39090"/>
                  </a:moveTo>
                  <a:lnTo>
                    <a:pt x="18160" y="25615"/>
                  </a:lnTo>
                  <a:lnTo>
                    <a:pt x="172415" y="0"/>
                  </a:lnTo>
                  <a:lnTo>
                    <a:pt x="158165" y="164985"/>
                  </a:lnTo>
                  <a:lnTo>
                    <a:pt x="0" y="207949"/>
                  </a:lnTo>
                  <a:lnTo>
                    <a:pt x="1866" y="39090"/>
                  </a:lnTo>
                  <a:close/>
                </a:path>
              </a:pathLst>
            </a:custGeom>
            <a:ln w="6477">
              <a:solidFill>
                <a:srgbClr val="19B8D3"/>
              </a:solidFill>
            </a:ln>
          </p:spPr>
          <p:txBody>
            <a:bodyPr wrap="square" lIns="0" tIns="0" rIns="0" bIns="0" rtlCol="0"/>
            <a:lstStyle/>
            <a:p>
              <a:endParaRPr/>
            </a:p>
          </p:txBody>
        </p:sp>
        <p:sp>
          <p:nvSpPr>
            <p:cNvPr id="165" name="object 166">
              <a:extLst>
                <a:ext uri="{FF2B5EF4-FFF2-40B4-BE49-F238E27FC236}">
                  <a16:creationId xmlns:a16="http://schemas.microsoft.com/office/drawing/2014/main" id="{6FA879DA-BB75-CB0E-D51E-2ADA6C99F068}"/>
                </a:ext>
              </a:extLst>
            </p:cNvPr>
            <p:cNvSpPr/>
            <p:nvPr/>
          </p:nvSpPr>
          <p:spPr>
            <a:xfrm>
              <a:off x="5519254" y="8527526"/>
              <a:ext cx="132715" cy="157480"/>
            </a:xfrm>
            <a:custGeom>
              <a:avLst/>
              <a:gdLst/>
              <a:ahLst/>
              <a:cxnLst/>
              <a:rect l="l" t="t" r="r" b="b"/>
              <a:pathLst>
                <a:path w="132714" h="157479">
                  <a:moveTo>
                    <a:pt x="126052" y="0"/>
                  </a:moveTo>
                  <a:lnTo>
                    <a:pt x="25834" y="19850"/>
                  </a:lnTo>
                  <a:lnTo>
                    <a:pt x="2887" y="61364"/>
                  </a:lnTo>
                  <a:lnTo>
                    <a:pt x="2214" y="82511"/>
                  </a:lnTo>
                  <a:lnTo>
                    <a:pt x="461" y="128563"/>
                  </a:lnTo>
                  <a:lnTo>
                    <a:pt x="0" y="144521"/>
                  </a:lnTo>
                  <a:lnTo>
                    <a:pt x="195" y="151422"/>
                  </a:lnTo>
                  <a:lnTo>
                    <a:pt x="1782" y="154673"/>
                  </a:lnTo>
                  <a:lnTo>
                    <a:pt x="7700" y="156908"/>
                  </a:lnTo>
                  <a:lnTo>
                    <a:pt x="11485" y="155867"/>
                  </a:lnTo>
                  <a:lnTo>
                    <a:pt x="102496" y="131889"/>
                  </a:lnTo>
                  <a:lnTo>
                    <a:pt x="120883" y="126834"/>
                  </a:lnTo>
                  <a:lnTo>
                    <a:pt x="125214" y="125260"/>
                  </a:lnTo>
                  <a:lnTo>
                    <a:pt x="127944" y="122593"/>
                  </a:lnTo>
                  <a:lnTo>
                    <a:pt x="127995" y="118275"/>
                  </a:lnTo>
                  <a:lnTo>
                    <a:pt x="128789" y="99271"/>
                  </a:lnTo>
                  <a:lnTo>
                    <a:pt x="130455" y="61268"/>
                  </a:lnTo>
                  <a:lnTo>
                    <a:pt x="132015" y="23493"/>
                  </a:lnTo>
                  <a:lnTo>
                    <a:pt x="132516" y="4597"/>
                  </a:lnTo>
                  <a:lnTo>
                    <a:pt x="132046" y="482"/>
                  </a:lnTo>
                  <a:lnTo>
                    <a:pt x="126052" y="0"/>
                  </a:lnTo>
                  <a:close/>
                </a:path>
              </a:pathLst>
            </a:custGeom>
            <a:solidFill>
              <a:srgbClr val="EDEDED"/>
            </a:solidFill>
          </p:spPr>
          <p:txBody>
            <a:bodyPr wrap="square" lIns="0" tIns="0" rIns="0" bIns="0" rtlCol="0"/>
            <a:lstStyle/>
            <a:p>
              <a:endParaRPr/>
            </a:p>
          </p:txBody>
        </p:sp>
        <p:sp>
          <p:nvSpPr>
            <p:cNvPr id="166" name="object 167">
              <a:extLst>
                <a:ext uri="{FF2B5EF4-FFF2-40B4-BE49-F238E27FC236}">
                  <a16:creationId xmlns:a16="http://schemas.microsoft.com/office/drawing/2014/main" id="{4D954732-14DE-787E-D1BB-4C98E5D27A5B}"/>
                </a:ext>
              </a:extLst>
            </p:cNvPr>
            <p:cNvSpPr/>
            <p:nvPr/>
          </p:nvSpPr>
          <p:spPr>
            <a:xfrm>
              <a:off x="5728267" y="8494264"/>
              <a:ext cx="7620" cy="3810"/>
            </a:xfrm>
            <a:custGeom>
              <a:avLst/>
              <a:gdLst/>
              <a:ahLst/>
              <a:cxnLst/>
              <a:rect l="l" t="t" r="r" b="b"/>
              <a:pathLst>
                <a:path w="7620" h="3809">
                  <a:moveTo>
                    <a:pt x="723" y="0"/>
                  </a:moveTo>
                  <a:lnTo>
                    <a:pt x="0" y="3733"/>
                  </a:lnTo>
                  <a:lnTo>
                    <a:pt x="7162" y="3136"/>
                  </a:lnTo>
                  <a:lnTo>
                    <a:pt x="723" y="0"/>
                  </a:lnTo>
                  <a:close/>
                </a:path>
              </a:pathLst>
            </a:custGeom>
            <a:solidFill>
              <a:srgbClr val="009BD7"/>
            </a:solidFill>
          </p:spPr>
          <p:txBody>
            <a:bodyPr wrap="square" lIns="0" tIns="0" rIns="0" bIns="0" rtlCol="0"/>
            <a:lstStyle/>
            <a:p>
              <a:endParaRPr/>
            </a:p>
          </p:txBody>
        </p:sp>
        <p:sp>
          <p:nvSpPr>
            <p:cNvPr id="167" name="object 168">
              <a:extLst>
                <a:ext uri="{FF2B5EF4-FFF2-40B4-BE49-F238E27FC236}">
                  <a16:creationId xmlns:a16="http://schemas.microsoft.com/office/drawing/2014/main" id="{8FE31D0C-E03B-5A78-2738-0CF254AE05C3}"/>
                </a:ext>
              </a:extLst>
            </p:cNvPr>
            <p:cNvSpPr/>
            <p:nvPr/>
          </p:nvSpPr>
          <p:spPr>
            <a:xfrm>
              <a:off x="5357012" y="8528603"/>
              <a:ext cx="37465" cy="99060"/>
            </a:xfrm>
            <a:custGeom>
              <a:avLst/>
              <a:gdLst/>
              <a:ahLst/>
              <a:cxnLst/>
              <a:rect l="l" t="t" r="r" b="b"/>
              <a:pathLst>
                <a:path w="37464" h="99059">
                  <a:moveTo>
                    <a:pt x="33667" y="0"/>
                  </a:moveTo>
                  <a:lnTo>
                    <a:pt x="4063" y="4978"/>
                  </a:lnTo>
                  <a:lnTo>
                    <a:pt x="0" y="98513"/>
                  </a:lnTo>
                  <a:lnTo>
                    <a:pt x="37147" y="96647"/>
                  </a:lnTo>
                  <a:lnTo>
                    <a:pt x="33667" y="0"/>
                  </a:lnTo>
                  <a:close/>
                </a:path>
              </a:pathLst>
            </a:custGeom>
            <a:solidFill>
              <a:srgbClr val="009736"/>
            </a:solidFill>
          </p:spPr>
          <p:txBody>
            <a:bodyPr wrap="square" lIns="0" tIns="0" rIns="0" bIns="0" rtlCol="0"/>
            <a:lstStyle/>
            <a:p>
              <a:endParaRPr/>
            </a:p>
          </p:txBody>
        </p:sp>
        <p:sp>
          <p:nvSpPr>
            <p:cNvPr id="168" name="object 169">
              <a:extLst>
                <a:ext uri="{FF2B5EF4-FFF2-40B4-BE49-F238E27FC236}">
                  <a16:creationId xmlns:a16="http://schemas.microsoft.com/office/drawing/2014/main" id="{AF5A5489-4721-3BA2-B782-272D8B0DF746}"/>
                </a:ext>
              </a:extLst>
            </p:cNvPr>
            <p:cNvSpPr/>
            <p:nvPr/>
          </p:nvSpPr>
          <p:spPr>
            <a:xfrm>
              <a:off x="5359612" y="8481055"/>
              <a:ext cx="29209" cy="52705"/>
            </a:xfrm>
            <a:custGeom>
              <a:avLst/>
              <a:gdLst/>
              <a:ahLst/>
              <a:cxnLst/>
              <a:rect l="l" t="t" r="r" b="b"/>
              <a:pathLst>
                <a:path w="29210" h="52704">
                  <a:moveTo>
                    <a:pt x="13033" y="0"/>
                  </a:moveTo>
                  <a:lnTo>
                    <a:pt x="3071" y="8116"/>
                  </a:lnTo>
                  <a:lnTo>
                    <a:pt x="0" y="26182"/>
                  </a:lnTo>
                  <a:lnTo>
                    <a:pt x="553" y="44289"/>
                  </a:lnTo>
                  <a:lnTo>
                    <a:pt x="1463" y="52527"/>
                  </a:lnTo>
                  <a:lnTo>
                    <a:pt x="29162" y="48285"/>
                  </a:lnTo>
                  <a:lnTo>
                    <a:pt x="28145" y="20456"/>
                  </a:lnTo>
                  <a:lnTo>
                    <a:pt x="26127" y="6149"/>
                  </a:lnTo>
                  <a:lnTo>
                    <a:pt x="21593" y="840"/>
                  </a:lnTo>
                  <a:lnTo>
                    <a:pt x="13033" y="0"/>
                  </a:lnTo>
                  <a:close/>
                </a:path>
              </a:pathLst>
            </a:custGeom>
            <a:solidFill>
              <a:srgbClr val="A2BC0C"/>
            </a:solidFill>
          </p:spPr>
          <p:txBody>
            <a:bodyPr wrap="square" lIns="0" tIns="0" rIns="0" bIns="0" rtlCol="0"/>
            <a:lstStyle/>
            <a:p>
              <a:endParaRPr/>
            </a:p>
          </p:txBody>
        </p:sp>
        <p:sp>
          <p:nvSpPr>
            <p:cNvPr id="169" name="object 170">
              <a:extLst>
                <a:ext uri="{FF2B5EF4-FFF2-40B4-BE49-F238E27FC236}">
                  <a16:creationId xmlns:a16="http://schemas.microsoft.com/office/drawing/2014/main" id="{DF2FE971-0B54-93F2-39B8-2BB735A3B52E}"/>
                </a:ext>
              </a:extLst>
            </p:cNvPr>
            <p:cNvSpPr/>
            <p:nvPr/>
          </p:nvSpPr>
          <p:spPr>
            <a:xfrm>
              <a:off x="5406306" y="8469454"/>
              <a:ext cx="80645" cy="120014"/>
            </a:xfrm>
            <a:custGeom>
              <a:avLst/>
              <a:gdLst/>
              <a:ahLst/>
              <a:cxnLst/>
              <a:rect l="l" t="t" r="r" b="b"/>
              <a:pathLst>
                <a:path w="80645" h="120015">
                  <a:moveTo>
                    <a:pt x="80187" y="0"/>
                  </a:moveTo>
                  <a:lnTo>
                    <a:pt x="1181" y="12611"/>
                  </a:lnTo>
                  <a:lnTo>
                    <a:pt x="0" y="119773"/>
                  </a:lnTo>
                  <a:lnTo>
                    <a:pt x="78371" y="103111"/>
                  </a:lnTo>
                  <a:lnTo>
                    <a:pt x="80187" y="0"/>
                  </a:lnTo>
                  <a:close/>
                </a:path>
              </a:pathLst>
            </a:custGeom>
            <a:solidFill>
              <a:srgbClr val="AFCA0B"/>
            </a:solidFill>
          </p:spPr>
          <p:txBody>
            <a:bodyPr wrap="square" lIns="0" tIns="0" rIns="0" bIns="0" rtlCol="0"/>
            <a:lstStyle/>
            <a:p>
              <a:endParaRPr/>
            </a:p>
          </p:txBody>
        </p:sp>
        <p:sp>
          <p:nvSpPr>
            <p:cNvPr id="170" name="object 171">
              <a:extLst>
                <a:ext uri="{FF2B5EF4-FFF2-40B4-BE49-F238E27FC236}">
                  <a16:creationId xmlns:a16="http://schemas.microsoft.com/office/drawing/2014/main" id="{7B3B4546-775E-CA61-512A-5E7F533CF5CA}"/>
                </a:ext>
              </a:extLst>
            </p:cNvPr>
            <p:cNvSpPr/>
            <p:nvPr/>
          </p:nvSpPr>
          <p:spPr>
            <a:xfrm>
              <a:off x="5423461" y="8610178"/>
              <a:ext cx="415925" cy="134620"/>
            </a:xfrm>
            <a:custGeom>
              <a:avLst/>
              <a:gdLst/>
              <a:ahLst/>
              <a:cxnLst/>
              <a:rect l="l" t="t" r="r" b="b"/>
              <a:pathLst>
                <a:path w="415925" h="134620">
                  <a:moveTo>
                    <a:pt x="415340" y="0"/>
                  </a:moveTo>
                  <a:lnTo>
                    <a:pt x="952" y="109334"/>
                  </a:lnTo>
                  <a:lnTo>
                    <a:pt x="0" y="134264"/>
                  </a:lnTo>
                  <a:lnTo>
                    <a:pt x="412407" y="21539"/>
                  </a:lnTo>
                  <a:lnTo>
                    <a:pt x="415340" y="0"/>
                  </a:lnTo>
                  <a:close/>
                </a:path>
              </a:pathLst>
            </a:custGeom>
            <a:solidFill>
              <a:srgbClr val="A2BC0C"/>
            </a:solidFill>
          </p:spPr>
          <p:txBody>
            <a:bodyPr wrap="square" lIns="0" tIns="0" rIns="0" bIns="0" rtlCol="0"/>
            <a:lstStyle/>
            <a:p>
              <a:endParaRPr/>
            </a:p>
          </p:txBody>
        </p:sp>
        <p:pic>
          <p:nvPicPr>
            <p:cNvPr id="171" name="object 172">
              <a:extLst>
                <a:ext uri="{FF2B5EF4-FFF2-40B4-BE49-F238E27FC236}">
                  <a16:creationId xmlns:a16="http://schemas.microsoft.com/office/drawing/2014/main" id="{2312F61A-F65B-45CB-4C68-97BA538A9827}"/>
                </a:ext>
              </a:extLst>
            </p:cNvPr>
            <p:cNvPicPr/>
            <p:nvPr/>
          </p:nvPicPr>
          <p:blipFill>
            <a:blip r:embed="rId77" cstate="print"/>
            <a:stretch>
              <a:fillRect/>
            </a:stretch>
          </p:blipFill>
          <p:spPr>
            <a:xfrm>
              <a:off x="5338058" y="8406274"/>
              <a:ext cx="168155" cy="338169"/>
            </a:xfrm>
            <a:prstGeom prst="rect">
              <a:avLst/>
            </a:prstGeom>
          </p:spPr>
        </p:pic>
        <p:sp>
          <p:nvSpPr>
            <p:cNvPr id="172" name="object 173">
              <a:extLst>
                <a:ext uri="{FF2B5EF4-FFF2-40B4-BE49-F238E27FC236}">
                  <a16:creationId xmlns:a16="http://schemas.microsoft.com/office/drawing/2014/main" id="{A4BB5AD9-F33F-93E1-7F88-7B68AAFAE257}"/>
                </a:ext>
              </a:extLst>
            </p:cNvPr>
            <p:cNvSpPr/>
            <p:nvPr/>
          </p:nvSpPr>
          <p:spPr>
            <a:xfrm>
              <a:off x="5407489" y="8410444"/>
              <a:ext cx="295275" cy="71755"/>
            </a:xfrm>
            <a:custGeom>
              <a:avLst/>
              <a:gdLst/>
              <a:ahLst/>
              <a:cxnLst/>
              <a:rect l="l" t="t" r="r" b="b"/>
              <a:pathLst>
                <a:path w="295275" h="71754">
                  <a:moveTo>
                    <a:pt x="295274" y="0"/>
                  </a:moveTo>
                  <a:lnTo>
                    <a:pt x="431" y="44424"/>
                  </a:lnTo>
                  <a:lnTo>
                    <a:pt x="0" y="71627"/>
                  </a:lnTo>
                  <a:lnTo>
                    <a:pt x="293395" y="23748"/>
                  </a:lnTo>
                  <a:lnTo>
                    <a:pt x="295274" y="0"/>
                  </a:lnTo>
                  <a:close/>
                </a:path>
              </a:pathLst>
            </a:custGeom>
            <a:solidFill>
              <a:srgbClr val="009736"/>
            </a:solidFill>
          </p:spPr>
          <p:txBody>
            <a:bodyPr wrap="square" lIns="0" tIns="0" rIns="0" bIns="0" rtlCol="0"/>
            <a:lstStyle/>
            <a:p>
              <a:endParaRPr/>
            </a:p>
          </p:txBody>
        </p:sp>
        <p:sp>
          <p:nvSpPr>
            <p:cNvPr id="173" name="object 174">
              <a:extLst>
                <a:ext uri="{FF2B5EF4-FFF2-40B4-BE49-F238E27FC236}">
                  <a16:creationId xmlns:a16="http://schemas.microsoft.com/office/drawing/2014/main" id="{E7FFDCB8-4BBE-42BE-068E-EC94A62D4AF6}"/>
                </a:ext>
              </a:extLst>
            </p:cNvPr>
            <p:cNvSpPr/>
            <p:nvPr/>
          </p:nvSpPr>
          <p:spPr>
            <a:xfrm>
              <a:off x="5346066" y="8377044"/>
              <a:ext cx="356870" cy="78105"/>
            </a:xfrm>
            <a:custGeom>
              <a:avLst/>
              <a:gdLst/>
              <a:ahLst/>
              <a:cxnLst/>
              <a:rect l="l" t="t" r="r" b="b"/>
              <a:pathLst>
                <a:path w="356870" h="78104">
                  <a:moveTo>
                    <a:pt x="265264" y="0"/>
                  </a:moveTo>
                  <a:lnTo>
                    <a:pt x="0" y="29235"/>
                  </a:lnTo>
                  <a:lnTo>
                    <a:pt x="61861" y="77825"/>
                  </a:lnTo>
                  <a:lnTo>
                    <a:pt x="356692" y="33413"/>
                  </a:lnTo>
                  <a:lnTo>
                    <a:pt x="265264" y="0"/>
                  </a:lnTo>
                  <a:close/>
                </a:path>
              </a:pathLst>
            </a:custGeom>
            <a:solidFill>
              <a:srgbClr val="00A23A"/>
            </a:solidFill>
          </p:spPr>
          <p:txBody>
            <a:bodyPr wrap="square" lIns="0" tIns="0" rIns="0" bIns="0" rtlCol="0"/>
            <a:lstStyle/>
            <a:p>
              <a:endParaRPr/>
            </a:p>
          </p:txBody>
        </p:sp>
        <p:sp>
          <p:nvSpPr>
            <p:cNvPr id="174" name="object 175">
              <a:extLst>
                <a:ext uri="{FF2B5EF4-FFF2-40B4-BE49-F238E27FC236}">
                  <a16:creationId xmlns:a16="http://schemas.microsoft.com/office/drawing/2014/main" id="{F8D19DAD-D62E-C46E-A6CD-973A6AB7F4B3}"/>
                </a:ext>
              </a:extLst>
            </p:cNvPr>
            <p:cNvSpPr/>
            <p:nvPr/>
          </p:nvSpPr>
          <p:spPr>
            <a:xfrm>
              <a:off x="5592322" y="8408176"/>
              <a:ext cx="26034" cy="15240"/>
            </a:xfrm>
            <a:custGeom>
              <a:avLst/>
              <a:gdLst/>
              <a:ahLst/>
              <a:cxnLst/>
              <a:rect l="l" t="t" r="r" b="b"/>
              <a:pathLst>
                <a:path w="26035" h="15240">
                  <a:moveTo>
                    <a:pt x="0" y="0"/>
                  </a:moveTo>
                  <a:lnTo>
                    <a:pt x="100" y="3289"/>
                  </a:lnTo>
                  <a:lnTo>
                    <a:pt x="228" y="11582"/>
                  </a:lnTo>
                  <a:lnTo>
                    <a:pt x="3937" y="15049"/>
                  </a:lnTo>
                  <a:lnTo>
                    <a:pt x="22390" y="15049"/>
                  </a:lnTo>
                  <a:lnTo>
                    <a:pt x="24714" y="12141"/>
                  </a:lnTo>
                  <a:lnTo>
                    <a:pt x="25424" y="3289"/>
                  </a:lnTo>
                  <a:lnTo>
                    <a:pt x="3746" y="3213"/>
                  </a:lnTo>
                  <a:lnTo>
                    <a:pt x="0" y="0"/>
                  </a:lnTo>
                  <a:close/>
                </a:path>
                <a:path w="26035" h="15240">
                  <a:moveTo>
                    <a:pt x="25615" y="901"/>
                  </a:moveTo>
                  <a:lnTo>
                    <a:pt x="24041" y="3289"/>
                  </a:lnTo>
                  <a:lnTo>
                    <a:pt x="25424" y="3289"/>
                  </a:lnTo>
                  <a:lnTo>
                    <a:pt x="25615" y="901"/>
                  </a:lnTo>
                  <a:close/>
                </a:path>
              </a:pathLst>
            </a:custGeom>
            <a:solidFill>
              <a:srgbClr val="009736"/>
            </a:solidFill>
          </p:spPr>
          <p:txBody>
            <a:bodyPr wrap="square" lIns="0" tIns="0" rIns="0" bIns="0" rtlCol="0"/>
            <a:lstStyle/>
            <a:p>
              <a:endParaRPr/>
            </a:p>
          </p:txBody>
        </p:sp>
        <p:sp>
          <p:nvSpPr>
            <p:cNvPr id="175" name="object 176">
              <a:extLst>
                <a:ext uri="{FF2B5EF4-FFF2-40B4-BE49-F238E27FC236}">
                  <a16:creationId xmlns:a16="http://schemas.microsoft.com/office/drawing/2014/main" id="{AB75FE1A-5B23-3E33-02A8-686BD9814094}"/>
                </a:ext>
              </a:extLst>
            </p:cNvPr>
            <p:cNvSpPr/>
            <p:nvPr/>
          </p:nvSpPr>
          <p:spPr>
            <a:xfrm>
              <a:off x="5592319" y="8404984"/>
              <a:ext cx="26034" cy="7620"/>
            </a:xfrm>
            <a:custGeom>
              <a:avLst/>
              <a:gdLst/>
              <a:ahLst/>
              <a:cxnLst/>
              <a:rect l="l" t="t" r="r" b="b"/>
              <a:pathLst>
                <a:path w="26035" h="7620">
                  <a:moveTo>
                    <a:pt x="22631" y="0"/>
                  </a:moveTo>
                  <a:lnTo>
                    <a:pt x="774" y="203"/>
                  </a:lnTo>
                  <a:lnTo>
                    <a:pt x="0" y="3060"/>
                  </a:lnTo>
                  <a:lnTo>
                    <a:pt x="76" y="4076"/>
                  </a:lnTo>
                  <a:lnTo>
                    <a:pt x="3403" y="6832"/>
                  </a:lnTo>
                  <a:lnTo>
                    <a:pt x="22301" y="7023"/>
                  </a:lnTo>
                  <a:lnTo>
                    <a:pt x="25603" y="5029"/>
                  </a:lnTo>
                  <a:lnTo>
                    <a:pt x="25577" y="4216"/>
                  </a:lnTo>
                  <a:lnTo>
                    <a:pt x="25552" y="3263"/>
                  </a:lnTo>
                  <a:lnTo>
                    <a:pt x="22631" y="0"/>
                  </a:lnTo>
                  <a:close/>
                </a:path>
              </a:pathLst>
            </a:custGeom>
            <a:solidFill>
              <a:srgbClr val="00A23A"/>
            </a:solidFill>
          </p:spPr>
          <p:txBody>
            <a:bodyPr wrap="square" lIns="0" tIns="0" rIns="0" bIns="0" rtlCol="0"/>
            <a:lstStyle/>
            <a:p>
              <a:endParaRPr/>
            </a:p>
          </p:txBody>
        </p:sp>
        <p:sp>
          <p:nvSpPr>
            <p:cNvPr id="176" name="object 177">
              <a:extLst>
                <a:ext uri="{FF2B5EF4-FFF2-40B4-BE49-F238E27FC236}">
                  <a16:creationId xmlns:a16="http://schemas.microsoft.com/office/drawing/2014/main" id="{607E121B-31D4-BADF-F077-6634337AF72B}"/>
                </a:ext>
              </a:extLst>
            </p:cNvPr>
            <p:cNvSpPr/>
            <p:nvPr/>
          </p:nvSpPr>
          <p:spPr>
            <a:xfrm>
              <a:off x="5595455" y="8402396"/>
              <a:ext cx="57785" cy="15240"/>
            </a:xfrm>
            <a:custGeom>
              <a:avLst/>
              <a:gdLst/>
              <a:ahLst/>
              <a:cxnLst/>
              <a:rect l="l" t="t" r="r" b="b"/>
              <a:pathLst>
                <a:path w="57785" h="15240">
                  <a:moveTo>
                    <a:pt x="19316" y="5397"/>
                  </a:moveTo>
                  <a:lnTo>
                    <a:pt x="15024" y="4470"/>
                  </a:lnTo>
                  <a:lnTo>
                    <a:pt x="4406" y="4064"/>
                  </a:lnTo>
                  <a:lnTo>
                    <a:pt x="76" y="4686"/>
                  </a:lnTo>
                  <a:lnTo>
                    <a:pt x="0" y="6604"/>
                  </a:lnTo>
                  <a:lnTo>
                    <a:pt x="4279" y="7543"/>
                  </a:lnTo>
                  <a:lnTo>
                    <a:pt x="14909" y="7937"/>
                  </a:lnTo>
                  <a:lnTo>
                    <a:pt x="19240" y="7327"/>
                  </a:lnTo>
                  <a:lnTo>
                    <a:pt x="19278" y="6362"/>
                  </a:lnTo>
                  <a:lnTo>
                    <a:pt x="19316" y="5397"/>
                  </a:lnTo>
                  <a:close/>
                </a:path>
                <a:path w="57785" h="15240">
                  <a:moveTo>
                    <a:pt x="57543" y="901"/>
                  </a:moveTo>
                  <a:lnTo>
                    <a:pt x="55968" y="3289"/>
                  </a:lnTo>
                  <a:lnTo>
                    <a:pt x="35674" y="3213"/>
                  </a:lnTo>
                  <a:lnTo>
                    <a:pt x="31927" y="0"/>
                  </a:lnTo>
                  <a:lnTo>
                    <a:pt x="32029" y="3289"/>
                  </a:lnTo>
                  <a:lnTo>
                    <a:pt x="32156" y="11582"/>
                  </a:lnTo>
                  <a:lnTo>
                    <a:pt x="35864" y="15049"/>
                  </a:lnTo>
                  <a:lnTo>
                    <a:pt x="54317" y="15049"/>
                  </a:lnTo>
                  <a:lnTo>
                    <a:pt x="56642" y="12141"/>
                  </a:lnTo>
                  <a:lnTo>
                    <a:pt x="57353" y="3289"/>
                  </a:lnTo>
                  <a:lnTo>
                    <a:pt x="57543" y="901"/>
                  </a:lnTo>
                  <a:close/>
                </a:path>
              </a:pathLst>
            </a:custGeom>
            <a:solidFill>
              <a:srgbClr val="009736"/>
            </a:solidFill>
          </p:spPr>
          <p:txBody>
            <a:bodyPr wrap="square" lIns="0" tIns="0" rIns="0" bIns="0" rtlCol="0"/>
            <a:lstStyle/>
            <a:p>
              <a:endParaRPr/>
            </a:p>
          </p:txBody>
        </p:sp>
        <p:sp>
          <p:nvSpPr>
            <p:cNvPr id="177" name="object 178">
              <a:extLst>
                <a:ext uri="{FF2B5EF4-FFF2-40B4-BE49-F238E27FC236}">
                  <a16:creationId xmlns:a16="http://schemas.microsoft.com/office/drawing/2014/main" id="{07FB5E20-A60F-7376-B496-42194095B5C9}"/>
                </a:ext>
              </a:extLst>
            </p:cNvPr>
            <p:cNvSpPr/>
            <p:nvPr/>
          </p:nvSpPr>
          <p:spPr>
            <a:xfrm>
              <a:off x="5627389" y="8399193"/>
              <a:ext cx="26034" cy="7620"/>
            </a:xfrm>
            <a:custGeom>
              <a:avLst/>
              <a:gdLst/>
              <a:ahLst/>
              <a:cxnLst/>
              <a:rect l="l" t="t" r="r" b="b"/>
              <a:pathLst>
                <a:path w="26035" h="7620">
                  <a:moveTo>
                    <a:pt x="22631" y="0"/>
                  </a:moveTo>
                  <a:lnTo>
                    <a:pt x="774" y="203"/>
                  </a:lnTo>
                  <a:lnTo>
                    <a:pt x="0" y="3060"/>
                  </a:lnTo>
                  <a:lnTo>
                    <a:pt x="76" y="4076"/>
                  </a:lnTo>
                  <a:lnTo>
                    <a:pt x="3403" y="6832"/>
                  </a:lnTo>
                  <a:lnTo>
                    <a:pt x="22301" y="7023"/>
                  </a:lnTo>
                  <a:lnTo>
                    <a:pt x="25603" y="5029"/>
                  </a:lnTo>
                  <a:lnTo>
                    <a:pt x="25577" y="4216"/>
                  </a:lnTo>
                  <a:lnTo>
                    <a:pt x="25552" y="3263"/>
                  </a:lnTo>
                  <a:lnTo>
                    <a:pt x="22631" y="0"/>
                  </a:lnTo>
                  <a:close/>
                </a:path>
              </a:pathLst>
            </a:custGeom>
            <a:solidFill>
              <a:srgbClr val="00A23A"/>
            </a:solidFill>
          </p:spPr>
          <p:txBody>
            <a:bodyPr wrap="square" lIns="0" tIns="0" rIns="0" bIns="0" rtlCol="0"/>
            <a:lstStyle/>
            <a:p>
              <a:endParaRPr/>
            </a:p>
          </p:txBody>
        </p:sp>
        <p:sp>
          <p:nvSpPr>
            <p:cNvPr id="178" name="object 179">
              <a:extLst>
                <a:ext uri="{FF2B5EF4-FFF2-40B4-BE49-F238E27FC236}">
                  <a16:creationId xmlns:a16="http://schemas.microsoft.com/office/drawing/2014/main" id="{01454668-B297-B5A9-4EBF-726F52D019F5}"/>
                </a:ext>
              </a:extLst>
            </p:cNvPr>
            <p:cNvSpPr/>
            <p:nvPr/>
          </p:nvSpPr>
          <p:spPr>
            <a:xfrm>
              <a:off x="5495975" y="8382495"/>
              <a:ext cx="154305" cy="22225"/>
            </a:xfrm>
            <a:custGeom>
              <a:avLst/>
              <a:gdLst/>
              <a:ahLst/>
              <a:cxnLst/>
              <a:rect l="l" t="t" r="r" b="b"/>
              <a:pathLst>
                <a:path w="154304" h="22225">
                  <a:moveTo>
                    <a:pt x="21170" y="749"/>
                  </a:moveTo>
                  <a:lnTo>
                    <a:pt x="19888" y="2717"/>
                  </a:lnTo>
                  <a:lnTo>
                    <a:pt x="3086" y="2654"/>
                  </a:lnTo>
                  <a:lnTo>
                    <a:pt x="0" y="0"/>
                  </a:lnTo>
                  <a:lnTo>
                    <a:pt x="88" y="2654"/>
                  </a:lnTo>
                  <a:lnTo>
                    <a:pt x="190" y="9575"/>
                  </a:lnTo>
                  <a:lnTo>
                    <a:pt x="3251" y="12446"/>
                  </a:lnTo>
                  <a:lnTo>
                    <a:pt x="18503" y="12446"/>
                  </a:lnTo>
                  <a:lnTo>
                    <a:pt x="20434" y="10045"/>
                  </a:lnTo>
                  <a:lnTo>
                    <a:pt x="21018" y="2717"/>
                  </a:lnTo>
                  <a:lnTo>
                    <a:pt x="21170" y="749"/>
                  </a:lnTo>
                  <a:close/>
                </a:path>
                <a:path w="154304" h="22225">
                  <a:moveTo>
                    <a:pt x="153860" y="19507"/>
                  </a:moveTo>
                  <a:lnTo>
                    <a:pt x="149567" y="18580"/>
                  </a:lnTo>
                  <a:lnTo>
                    <a:pt x="138950" y="18173"/>
                  </a:lnTo>
                  <a:lnTo>
                    <a:pt x="134620" y="18796"/>
                  </a:lnTo>
                  <a:lnTo>
                    <a:pt x="134543" y="20713"/>
                  </a:lnTo>
                  <a:lnTo>
                    <a:pt x="138823" y="21653"/>
                  </a:lnTo>
                  <a:lnTo>
                    <a:pt x="149453" y="22047"/>
                  </a:lnTo>
                  <a:lnTo>
                    <a:pt x="153784" y="21437"/>
                  </a:lnTo>
                  <a:lnTo>
                    <a:pt x="153822" y="20472"/>
                  </a:lnTo>
                  <a:lnTo>
                    <a:pt x="153860" y="19507"/>
                  </a:lnTo>
                  <a:close/>
                </a:path>
              </a:pathLst>
            </a:custGeom>
            <a:solidFill>
              <a:srgbClr val="009736"/>
            </a:solidFill>
          </p:spPr>
          <p:txBody>
            <a:bodyPr wrap="square" lIns="0" tIns="0" rIns="0" bIns="0" rtlCol="0"/>
            <a:lstStyle/>
            <a:p>
              <a:endParaRPr/>
            </a:p>
          </p:txBody>
        </p:sp>
        <p:sp>
          <p:nvSpPr>
            <p:cNvPr id="179" name="object 180">
              <a:extLst>
                <a:ext uri="{FF2B5EF4-FFF2-40B4-BE49-F238E27FC236}">
                  <a16:creationId xmlns:a16="http://schemas.microsoft.com/office/drawing/2014/main" id="{9CA2D25E-7B61-F0A6-54C9-065606BC9EC2}"/>
                </a:ext>
              </a:extLst>
            </p:cNvPr>
            <p:cNvSpPr/>
            <p:nvPr/>
          </p:nvSpPr>
          <p:spPr>
            <a:xfrm>
              <a:off x="5495984" y="8379844"/>
              <a:ext cx="21590" cy="6350"/>
            </a:xfrm>
            <a:custGeom>
              <a:avLst/>
              <a:gdLst/>
              <a:ahLst/>
              <a:cxnLst/>
              <a:rect l="l" t="t" r="r" b="b"/>
              <a:pathLst>
                <a:path w="21589" h="6350">
                  <a:moveTo>
                    <a:pt x="18707" y="0"/>
                  </a:moveTo>
                  <a:lnTo>
                    <a:pt x="635" y="177"/>
                  </a:lnTo>
                  <a:lnTo>
                    <a:pt x="0" y="2539"/>
                  </a:lnTo>
                  <a:lnTo>
                    <a:pt x="12" y="3009"/>
                  </a:lnTo>
                  <a:lnTo>
                    <a:pt x="63" y="3378"/>
                  </a:lnTo>
                  <a:lnTo>
                    <a:pt x="2806" y="5651"/>
                  </a:lnTo>
                  <a:lnTo>
                    <a:pt x="18440" y="5816"/>
                  </a:lnTo>
                  <a:lnTo>
                    <a:pt x="21170" y="4165"/>
                  </a:lnTo>
                  <a:lnTo>
                    <a:pt x="21145" y="3492"/>
                  </a:lnTo>
                  <a:lnTo>
                    <a:pt x="21120" y="2705"/>
                  </a:lnTo>
                  <a:lnTo>
                    <a:pt x="18707" y="0"/>
                  </a:lnTo>
                  <a:close/>
                </a:path>
              </a:pathLst>
            </a:custGeom>
            <a:solidFill>
              <a:srgbClr val="00A23A"/>
            </a:solidFill>
          </p:spPr>
          <p:txBody>
            <a:bodyPr wrap="square" lIns="0" tIns="0" rIns="0" bIns="0" rtlCol="0"/>
            <a:lstStyle/>
            <a:p>
              <a:endParaRPr/>
            </a:p>
          </p:txBody>
        </p:sp>
        <p:sp>
          <p:nvSpPr>
            <p:cNvPr id="180" name="object 181">
              <a:extLst>
                <a:ext uri="{FF2B5EF4-FFF2-40B4-BE49-F238E27FC236}">
                  <a16:creationId xmlns:a16="http://schemas.microsoft.com/office/drawing/2014/main" id="{CC956A76-E74B-6CBB-2CCF-841A2AD42CDB}"/>
                </a:ext>
              </a:extLst>
            </p:cNvPr>
            <p:cNvSpPr/>
            <p:nvPr/>
          </p:nvSpPr>
          <p:spPr>
            <a:xfrm>
              <a:off x="5498566" y="8381072"/>
              <a:ext cx="60960" cy="36195"/>
            </a:xfrm>
            <a:custGeom>
              <a:avLst/>
              <a:gdLst/>
              <a:ahLst/>
              <a:cxnLst/>
              <a:rect l="l" t="t" r="r" b="b"/>
              <a:pathLst>
                <a:path w="60960" h="36195">
                  <a:moveTo>
                    <a:pt x="15963" y="1092"/>
                  </a:moveTo>
                  <a:lnTo>
                    <a:pt x="12433" y="317"/>
                  </a:lnTo>
                  <a:lnTo>
                    <a:pt x="3644" y="0"/>
                  </a:lnTo>
                  <a:lnTo>
                    <a:pt x="63" y="508"/>
                  </a:lnTo>
                  <a:lnTo>
                    <a:pt x="0" y="2095"/>
                  </a:lnTo>
                  <a:lnTo>
                    <a:pt x="3543" y="2870"/>
                  </a:lnTo>
                  <a:lnTo>
                    <a:pt x="12319" y="3200"/>
                  </a:lnTo>
                  <a:lnTo>
                    <a:pt x="15913" y="2692"/>
                  </a:lnTo>
                  <a:lnTo>
                    <a:pt x="15938" y="1892"/>
                  </a:lnTo>
                  <a:lnTo>
                    <a:pt x="15963" y="1092"/>
                  </a:lnTo>
                  <a:close/>
                </a:path>
                <a:path w="60960" h="36195">
                  <a:moveTo>
                    <a:pt x="60655" y="22669"/>
                  </a:moveTo>
                  <a:lnTo>
                    <a:pt x="59194" y="24892"/>
                  </a:lnTo>
                  <a:lnTo>
                    <a:pt x="40297" y="24815"/>
                  </a:lnTo>
                  <a:lnTo>
                    <a:pt x="36817" y="21831"/>
                  </a:lnTo>
                  <a:lnTo>
                    <a:pt x="36918" y="24815"/>
                  </a:lnTo>
                  <a:lnTo>
                    <a:pt x="37033" y="32588"/>
                  </a:lnTo>
                  <a:lnTo>
                    <a:pt x="40474" y="35826"/>
                  </a:lnTo>
                  <a:lnTo>
                    <a:pt x="57645" y="35826"/>
                  </a:lnTo>
                  <a:lnTo>
                    <a:pt x="59804" y="33121"/>
                  </a:lnTo>
                  <a:lnTo>
                    <a:pt x="60477" y="24892"/>
                  </a:lnTo>
                  <a:lnTo>
                    <a:pt x="60655" y="22669"/>
                  </a:lnTo>
                  <a:close/>
                </a:path>
              </a:pathLst>
            </a:custGeom>
            <a:solidFill>
              <a:srgbClr val="009736"/>
            </a:solidFill>
          </p:spPr>
          <p:txBody>
            <a:bodyPr wrap="square" lIns="0" tIns="0" rIns="0" bIns="0" rtlCol="0"/>
            <a:lstStyle/>
            <a:p>
              <a:endParaRPr/>
            </a:p>
          </p:txBody>
        </p:sp>
        <p:sp>
          <p:nvSpPr>
            <p:cNvPr id="181" name="object 182">
              <a:extLst>
                <a:ext uri="{FF2B5EF4-FFF2-40B4-BE49-F238E27FC236}">
                  <a16:creationId xmlns:a16="http://schemas.microsoft.com/office/drawing/2014/main" id="{BC33DB17-EE19-D7B4-37CE-3EAD4B7D1B09}"/>
                </a:ext>
              </a:extLst>
            </p:cNvPr>
            <p:cNvSpPr/>
            <p:nvPr/>
          </p:nvSpPr>
          <p:spPr>
            <a:xfrm>
              <a:off x="5535404" y="8399924"/>
              <a:ext cx="24130" cy="6985"/>
            </a:xfrm>
            <a:custGeom>
              <a:avLst/>
              <a:gdLst/>
              <a:ahLst/>
              <a:cxnLst/>
              <a:rect l="l" t="t" r="r" b="b"/>
              <a:pathLst>
                <a:path w="24129" h="6984">
                  <a:moveTo>
                    <a:pt x="21043" y="0"/>
                  </a:moveTo>
                  <a:lnTo>
                    <a:pt x="698" y="190"/>
                  </a:lnTo>
                  <a:lnTo>
                    <a:pt x="0" y="2844"/>
                  </a:lnTo>
                  <a:lnTo>
                    <a:pt x="63" y="3797"/>
                  </a:lnTo>
                  <a:lnTo>
                    <a:pt x="3149" y="6350"/>
                  </a:lnTo>
                  <a:lnTo>
                    <a:pt x="20739" y="6540"/>
                  </a:lnTo>
                  <a:lnTo>
                    <a:pt x="23812" y="4686"/>
                  </a:lnTo>
                  <a:lnTo>
                    <a:pt x="23787" y="3924"/>
                  </a:lnTo>
                  <a:lnTo>
                    <a:pt x="23761" y="3048"/>
                  </a:lnTo>
                  <a:lnTo>
                    <a:pt x="21043" y="0"/>
                  </a:lnTo>
                  <a:close/>
                </a:path>
              </a:pathLst>
            </a:custGeom>
            <a:solidFill>
              <a:srgbClr val="00A23A"/>
            </a:solidFill>
          </p:spPr>
          <p:txBody>
            <a:bodyPr wrap="square" lIns="0" tIns="0" rIns="0" bIns="0" rtlCol="0"/>
            <a:lstStyle/>
            <a:p>
              <a:endParaRPr/>
            </a:p>
          </p:txBody>
        </p:sp>
        <p:sp>
          <p:nvSpPr>
            <p:cNvPr id="182" name="object 183">
              <a:extLst>
                <a:ext uri="{FF2B5EF4-FFF2-40B4-BE49-F238E27FC236}">
                  <a16:creationId xmlns:a16="http://schemas.microsoft.com/office/drawing/2014/main" id="{C8D0C27E-88B4-240E-A3A0-DD92A284FE66}"/>
                </a:ext>
              </a:extLst>
            </p:cNvPr>
            <p:cNvSpPr/>
            <p:nvPr/>
          </p:nvSpPr>
          <p:spPr>
            <a:xfrm>
              <a:off x="5517362" y="8393607"/>
              <a:ext cx="39370" cy="13970"/>
            </a:xfrm>
            <a:custGeom>
              <a:avLst/>
              <a:gdLst/>
              <a:ahLst/>
              <a:cxnLst/>
              <a:rect l="l" t="t" r="r" b="b"/>
              <a:pathLst>
                <a:path w="39370" h="13970">
                  <a:moveTo>
                    <a:pt x="38912" y="8940"/>
                  </a:moveTo>
                  <a:lnTo>
                    <a:pt x="34925" y="8064"/>
                  </a:lnTo>
                  <a:lnTo>
                    <a:pt x="25031" y="7696"/>
                  </a:lnTo>
                  <a:lnTo>
                    <a:pt x="22301" y="8089"/>
                  </a:lnTo>
                  <a:lnTo>
                    <a:pt x="22720" y="2933"/>
                  </a:lnTo>
                  <a:lnTo>
                    <a:pt x="22885" y="800"/>
                  </a:lnTo>
                  <a:lnTo>
                    <a:pt x="21488" y="2933"/>
                  </a:lnTo>
                  <a:lnTo>
                    <a:pt x="3340" y="2857"/>
                  </a:lnTo>
                  <a:lnTo>
                    <a:pt x="0" y="0"/>
                  </a:lnTo>
                  <a:lnTo>
                    <a:pt x="76" y="2857"/>
                  </a:lnTo>
                  <a:lnTo>
                    <a:pt x="203" y="10350"/>
                  </a:lnTo>
                  <a:lnTo>
                    <a:pt x="3505" y="13462"/>
                  </a:lnTo>
                  <a:lnTo>
                    <a:pt x="20002" y="13462"/>
                  </a:lnTo>
                  <a:lnTo>
                    <a:pt x="22085" y="10845"/>
                  </a:lnTo>
                  <a:lnTo>
                    <a:pt x="22123" y="10325"/>
                  </a:lnTo>
                  <a:lnTo>
                    <a:pt x="24930" y="10934"/>
                  </a:lnTo>
                  <a:lnTo>
                    <a:pt x="34810" y="11303"/>
                  </a:lnTo>
                  <a:lnTo>
                    <a:pt x="38836" y="10718"/>
                  </a:lnTo>
                  <a:lnTo>
                    <a:pt x="38874" y="9829"/>
                  </a:lnTo>
                  <a:lnTo>
                    <a:pt x="38912" y="8940"/>
                  </a:lnTo>
                  <a:close/>
                </a:path>
              </a:pathLst>
            </a:custGeom>
            <a:solidFill>
              <a:srgbClr val="009736"/>
            </a:solidFill>
          </p:spPr>
          <p:txBody>
            <a:bodyPr wrap="square" lIns="0" tIns="0" rIns="0" bIns="0" rtlCol="0"/>
            <a:lstStyle/>
            <a:p>
              <a:endParaRPr/>
            </a:p>
          </p:txBody>
        </p:sp>
        <p:sp>
          <p:nvSpPr>
            <p:cNvPr id="183" name="object 184">
              <a:extLst>
                <a:ext uri="{FF2B5EF4-FFF2-40B4-BE49-F238E27FC236}">
                  <a16:creationId xmlns:a16="http://schemas.microsoft.com/office/drawing/2014/main" id="{43EE6876-13DF-F5B0-02F0-3F06F2189F42}"/>
                </a:ext>
              </a:extLst>
            </p:cNvPr>
            <p:cNvSpPr/>
            <p:nvPr/>
          </p:nvSpPr>
          <p:spPr>
            <a:xfrm>
              <a:off x="5517365" y="8390747"/>
              <a:ext cx="23495" cy="6350"/>
            </a:xfrm>
            <a:custGeom>
              <a:avLst/>
              <a:gdLst/>
              <a:ahLst/>
              <a:cxnLst/>
              <a:rect l="l" t="t" r="r" b="b"/>
              <a:pathLst>
                <a:path w="23495" h="6350">
                  <a:moveTo>
                    <a:pt x="20231" y="0"/>
                  </a:moveTo>
                  <a:lnTo>
                    <a:pt x="685" y="190"/>
                  </a:lnTo>
                  <a:lnTo>
                    <a:pt x="0" y="2743"/>
                  </a:lnTo>
                  <a:lnTo>
                    <a:pt x="12" y="3251"/>
                  </a:lnTo>
                  <a:lnTo>
                    <a:pt x="63" y="3644"/>
                  </a:lnTo>
                  <a:lnTo>
                    <a:pt x="3035" y="6108"/>
                  </a:lnTo>
                  <a:lnTo>
                    <a:pt x="19926" y="6273"/>
                  </a:lnTo>
                  <a:lnTo>
                    <a:pt x="22885" y="4508"/>
                  </a:lnTo>
                  <a:lnTo>
                    <a:pt x="22860" y="3771"/>
                  </a:lnTo>
                  <a:lnTo>
                    <a:pt x="22834" y="2920"/>
                  </a:lnTo>
                  <a:lnTo>
                    <a:pt x="20231" y="0"/>
                  </a:lnTo>
                  <a:close/>
                </a:path>
              </a:pathLst>
            </a:custGeom>
            <a:solidFill>
              <a:srgbClr val="00A23A"/>
            </a:solidFill>
          </p:spPr>
          <p:txBody>
            <a:bodyPr wrap="square" lIns="0" tIns="0" rIns="0" bIns="0" rtlCol="0"/>
            <a:lstStyle/>
            <a:p>
              <a:endParaRPr/>
            </a:p>
          </p:txBody>
        </p:sp>
        <p:sp>
          <p:nvSpPr>
            <p:cNvPr id="184" name="object 185">
              <a:extLst>
                <a:ext uri="{FF2B5EF4-FFF2-40B4-BE49-F238E27FC236}">
                  <a16:creationId xmlns:a16="http://schemas.microsoft.com/office/drawing/2014/main" id="{7734A5E7-772E-820D-178B-8EB55AB753AB}"/>
                </a:ext>
              </a:extLst>
            </p:cNvPr>
            <p:cNvSpPr/>
            <p:nvPr/>
          </p:nvSpPr>
          <p:spPr>
            <a:xfrm>
              <a:off x="5520161" y="8392057"/>
              <a:ext cx="17780" cy="3810"/>
            </a:xfrm>
            <a:custGeom>
              <a:avLst/>
              <a:gdLst/>
              <a:ahLst/>
              <a:cxnLst/>
              <a:rect l="l" t="t" r="r" b="b"/>
              <a:pathLst>
                <a:path w="17779" h="3809">
                  <a:moveTo>
                    <a:pt x="3937" y="0"/>
                  </a:moveTo>
                  <a:lnTo>
                    <a:pt x="63" y="558"/>
                  </a:lnTo>
                  <a:lnTo>
                    <a:pt x="0" y="2273"/>
                  </a:lnTo>
                  <a:lnTo>
                    <a:pt x="3835" y="3111"/>
                  </a:lnTo>
                  <a:lnTo>
                    <a:pt x="13322" y="3467"/>
                  </a:lnTo>
                  <a:lnTo>
                    <a:pt x="17195" y="2920"/>
                  </a:lnTo>
                  <a:lnTo>
                    <a:pt x="17233" y="2057"/>
                  </a:lnTo>
                  <a:lnTo>
                    <a:pt x="17259" y="1193"/>
                  </a:lnTo>
                  <a:lnTo>
                    <a:pt x="13436" y="355"/>
                  </a:lnTo>
                  <a:lnTo>
                    <a:pt x="3937" y="0"/>
                  </a:lnTo>
                  <a:close/>
                </a:path>
              </a:pathLst>
            </a:custGeom>
            <a:solidFill>
              <a:srgbClr val="009736"/>
            </a:solidFill>
          </p:spPr>
          <p:txBody>
            <a:bodyPr wrap="square" lIns="0" tIns="0" rIns="0" bIns="0" rtlCol="0"/>
            <a:lstStyle/>
            <a:p>
              <a:endParaRPr/>
            </a:p>
          </p:txBody>
        </p:sp>
        <p:sp>
          <p:nvSpPr>
            <p:cNvPr id="185" name="object 186">
              <a:extLst>
                <a:ext uri="{FF2B5EF4-FFF2-40B4-BE49-F238E27FC236}">
                  <a16:creationId xmlns:a16="http://schemas.microsoft.com/office/drawing/2014/main" id="{9CC8FCDE-A94D-A252-FC25-BE5113FC282C}"/>
                </a:ext>
              </a:extLst>
            </p:cNvPr>
            <p:cNvSpPr/>
            <p:nvPr/>
          </p:nvSpPr>
          <p:spPr>
            <a:xfrm>
              <a:off x="5486488" y="8444794"/>
              <a:ext cx="175895" cy="40640"/>
            </a:xfrm>
            <a:custGeom>
              <a:avLst/>
              <a:gdLst/>
              <a:ahLst/>
              <a:cxnLst/>
              <a:rect l="l" t="t" r="r" b="b"/>
              <a:pathLst>
                <a:path w="175895" h="40640">
                  <a:moveTo>
                    <a:pt x="148399" y="0"/>
                  </a:moveTo>
                  <a:lnTo>
                    <a:pt x="0" y="24663"/>
                  </a:lnTo>
                  <a:lnTo>
                    <a:pt x="24307" y="40208"/>
                  </a:lnTo>
                  <a:lnTo>
                    <a:pt x="175768" y="14884"/>
                  </a:lnTo>
                  <a:lnTo>
                    <a:pt x="148399" y="0"/>
                  </a:lnTo>
                  <a:close/>
                </a:path>
              </a:pathLst>
            </a:custGeom>
            <a:solidFill>
              <a:srgbClr val="AFCA0B"/>
            </a:solidFill>
          </p:spPr>
          <p:txBody>
            <a:bodyPr wrap="square" lIns="0" tIns="0" rIns="0" bIns="0" rtlCol="0"/>
            <a:lstStyle/>
            <a:p>
              <a:endParaRPr/>
            </a:p>
          </p:txBody>
        </p:sp>
        <p:sp>
          <p:nvSpPr>
            <p:cNvPr id="186" name="object 187">
              <a:extLst>
                <a:ext uri="{FF2B5EF4-FFF2-40B4-BE49-F238E27FC236}">
                  <a16:creationId xmlns:a16="http://schemas.microsoft.com/office/drawing/2014/main" id="{95391D92-75C3-4943-EED2-1059810863D7}"/>
                </a:ext>
              </a:extLst>
            </p:cNvPr>
            <p:cNvSpPr/>
            <p:nvPr/>
          </p:nvSpPr>
          <p:spPr>
            <a:xfrm>
              <a:off x="5509116" y="8459682"/>
              <a:ext cx="153670" cy="79375"/>
            </a:xfrm>
            <a:custGeom>
              <a:avLst/>
              <a:gdLst/>
              <a:ahLst/>
              <a:cxnLst/>
              <a:rect l="l" t="t" r="r" b="b"/>
              <a:pathLst>
                <a:path w="153670" h="79375">
                  <a:moveTo>
                    <a:pt x="153149" y="0"/>
                  </a:moveTo>
                  <a:lnTo>
                    <a:pt x="1676" y="25323"/>
                  </a:lnTo>
                  <a:lnTo>
                    <a:pt x="0" y="78765"/>
                  </a:lnTo>
                  <a:lnTo>
                    <a:pt x="150964" y="50190"/>
                  </a:lnTo>
                  <a:lnTo>
                    <a:pt x="153149" y="0"/>
                  </a:lnTo>
                  <a:close/>
                </a:path>
              </a:pathLst>
            </a:custGeom>
            <a:solidFill>
              <a:srgbClr val="A2BC0C"/>
            </a:solidFill>
          </p:spPr>
          <p:txBody>
            <a:bodyPr wrap="square" lIns="0" tIns="0" rIns="0" bIns="0" rtlCol="0"/>
            <a:lstStyle/>
            <a:p>
              <a:endParaRPr/>
            </a:p>
          </p:txBody>
        </p:sp>
        <p:sp>
          <p:nvSpPr>
            <p:cNvPr id="187" name="object 188">
              <a:extLst>
                <a:ext uri="{FF2B5EF4-FFF2-40B4-BE49-F238E27FC236}">
                  <a16:creationId xmlns:a16="http://schemas.microsoft.com/office/drawing/2014/main" id="{18DF318F-1D8B-AA63-B0B3-2D90A090D184}"/>
                </a:ext>
              </a:extLst>
            </p:cNvPr>
            <p:cNvSpPr/>
            <p:nvPr/>
          </p:nvSpPr>
          <p:spPr>
            <a:xfrm>
              <a:off x="5485561" y="8469457"/>
              <a:ext cx="25400" cy="69215"/>
            </a:xfrm>
            <a:custGeom>
              <a:avLst/>
              <a:gdLst/>
              <a:ahLst/>
              <a:cxnLst/>
              <a:rect l="l" t="t" r="r" b="b"/>
              <a:pathLst>
                <a:path w="25400" h="69215">
                  <a:moveTo>
                    <a:pt x="927" y="0"/>
                  </a:moveTo>
                  <a:lnTo>
                    <a:pt x="0" y="51447"/>
                  </a:lnTo>
                  <a:lnTo>
                    <a:pt x="23558" y="68986"/>
                  </a:lnTo>
                  <a:lnTo>
                    <a:pt x="25234" y="15544"/>
                  </a:lnTo>
                  <a:lnTo>
                    <a:pt x="927" y="0"/>
                  </a:lnTo>
                  <a:close/>
                </a:path>
              </a:pathLst>
            </a:custGeom>
            <a:solidFill>
              <a:srgbClr val="AFCA0B"/>
            </a:solidFill>
          </p:spPr>
          <p:txBody>
            <a:bodyPr wrap="square" lIns="0" tIns="0" rIns="0" bIns="0" rtlCol="0"/>
            <a:lstStyle/>
            <a:p>
              <a:endParaRPr/>
            </a:p>
          </p:txBody>
        </p:sp>
        <p:sp>
          <p:nvSpPr>
            <p:cNvPr id="188" name="object 189">
              <a:extLst>
                <a:ext uri="{FF2B5EF4-FFF2-40B4-BE49-F238E27FC236}">
                  <a16:creationId xmlns:a16="http://schemas.microsoft.com/office/drawing/2014/main" id="{CBF17671-A919-76BF-B9A6-64007CD99235}"/>
                </a:ext>
              </a:extLst>
            </p:cNvPr>
            <p:cNvSpPr/>
            <p:nvPr/>
          </p:nvSpPr>
          <p:spPr>
            <a:xfrm>
              <a:off x="5660090" y="8447487"/>
              <a:ext cx="72390" cy="62865"/>
            </a:xfrm>
            <a:custGeom>
              <a:avLst/>
              <a:gdLst/>
              <a:ahLst/>
              <a:cxnLst/>
              <a:rect l="l" t="t" r="r" b="b"/>
              <a:pathLst>
                <a:path w="72389" h="62865">
                  <a:moveTo>
                    <a:pt x="71958" y="0"/>
                  </a:moveTo>
                  <a:lnTo>
                    <a:pt x="2171" y="12191"/>
                  </a:lnTo>
                  <a:lnTo>
                    <a:pt x="0" y="62382"/>
                  </a:lnTo>
                  <a:lnTo>
                    <a:pt x="68706" y="49644"/>
                  </a:lnTo>
                  <a:lnTo>
                    <a:pt x="71958" y="0"/>
                  </a:lnTo>
                  <a:close/>
                </a:path>
              </a:pathLst>
            </a:custGeom>
            <a:solidFill>
              <a:srgbClr val="1AABC4"/>
            </a:solidFill>
          </p:spPr>
          <p:txBody>
            <a:bodyPr wrap="square" lIns="0" tIns="0" rIns="0" bIns="0" rtlCol="0"/>
            <a:lstStyle/>
            <a:p>
              <a:endParaRPr/>
            </a:p>
          </p:txBody>
        </p:sp>
        <p:sp>
          <p:nvSpPr>
            <p:cNvPr id="189" name="object 190">
              <a:extLst>
                <a:ext uri="{FF2B5EF4-FFF2-40B4-BE49-F238E27FC236}">
                  <a16:creationId xmlns:a16="http://schemas.microsoft.com/office/drawing/2014/main" id="{C4A83962-A19D-956B-5ED4-FB4BFC13F6DA}"/>
                </a:ext>
              </a:extLst>
            </p:cNvPr>
            <p:cNvSpPr/>
            <p:nvPr/>
          </p:nvSpPr>
          <p:spPr>
            <a:xfrm>
              <a:off x="5482234" y="8434184"/>
              <a:ext cx="250190" cy="263525"/>
            </a:xfrm>
            <a:custGeom>
              <a:avLst/>
              <a:gdLst/>
              <a:ahLst/>
              <a:cxnLst/>
              <a:rect l="l" t="t" r="r" b="b"/>
              <a:pathLst>
                <a:path w="250189" h="263525">
                  <a:moveTo>
                    <a:pt x="26885" y="104267"/>
                  </a:moveTo>
                  <a:lnTo>
                    <a:pt x="3327" y="86728"/>
                  </a:lnTo>
                  <a:lnTo>
                    <a:pt x="0" y="237451"/>
                  </a:lnTo>
                  <a:lnTo>
                    <a:pt x="23977" y="263321"/>
                  </a:lnTo>
                  <a:lnTo>
                    <a:pt x="26885" y="104267"/>
                  </a:lnTo>
                  <a:close/>
                </a:path>
                <a:path w="250189" h="263525">
                  <a:moveTo>
                    <a:pt x="249821" y="13309"/>
                  </a:moveTo>
                  <a:lnTo>
                    <a:pt x="218643" y="0"/>
                  </a:lnTo>
                  <a:lnTo>
                    <a:pt x="152654" y="10617"/>
                  </a:lnTo>
                  <a:lnTo>
                    <a:pt x="180022" y="25501"/>
                  </a:lnTo>
                  <a:lnTo>
                    <a:pt x="249821" y="13309"/>
                  </a:lnTo>
                  <a:close/>
                </a:path>
              </a:pathLst>
            </a:custGeom>
            <a:solidFill>
              <a:srgbClr val="19B8D3"/>
            </a:solidFill>
          </p:spPr>
          <p:txBody>
            <a:bodyPr wrap="square" lIns="0" tIns="0" rIns="0" bIns="0" rtlCol="0"/>
            <a:lstStyle/>
            <a:p>
              <a:endParaRPr/>
            </a:p>
          </p:txBody>
        </p:sp>
        <p:sp>
          <p:nvSpPr>
            <p:cNvPr id="190" name="object 191">
              <a:extLst>
                <a:ext uri="{FF2B5EF4-FFF2-40B4-BE49-F238E27FC236}">
                  <a16:creationId xmlns:a16="http://schemas.microsoft.com/office/drawing/2014/main" id="{B90C9DA9-4E51-196C-9CAA-7FE78FC0EDCC}"/>
                </a:ext>
              </a:extLst>
            </p:cNvPr>
            <p:cNvSpPr/>
            <p:nvPr/>
          </p:nvSpPr>
          <p:spPr>
            <a:xfrm>
              <a:off x="5718569" y="8546201"/>
              <a:ext cx="120650" cy="95885"/>
            </a:xfrm>
            <a:custGeom>
              <a:avLst/>
              <a:gdLst/>
              <a:ahLst/>
              <a:cxnLst/>
              <a:rect l="l" t="t" r="r" b="b"/>
              <a:pathLst>
                <a:path w="120650" h="95884">
                  <a:moveTo>
                    <a:pt x="5372" y="12"/>
                  </a:moveTo>
                  <a:lnTo>
                    <a:pt x="4292" y="0"/>
                  </a:lnTo>
                  <a:lnTo>
                    <a:pt x="0" y="95529"/>
                  </a:lnTo>
                  <a:lnTo>
                    <a:pt x="120230" y="63969"/>
                  </a:lnTo>
                  <a:lnTo>
                    <a:pt x="5372" y="12"/>
                  </a:lnTo>
                  <a:close/>
                </a:path>
              </a:pathLst>
            </a:custGeom>
            <a:solidFill>
              <a:srgbClr val="AFCA0B"/>
            </a:solidFill>
          </p:spPr>
          <p:txBody>
            <a:bodyPr wrap="square" lIns="0" tIns="0" rIns="0" bIns="0" rtlCol="0"/>
            <a:lstStyle/>
            <a:p>
              <a:endParaRPr/>
            </a:p>
          </p:txBody>
        </p:sp>
        <p:sp>
          <p:nvSpPr>
            <p:cNvPr id="191" name="object 192">
              <a:extLst>
                <a:ext uri="{FF2B5EF4-FFF2-40B4-BE49-F238E27FC236}">
                  <a16:creationId xmlns:a16="http://schemas.microsoft.com/office/drawing/2014/main" id="{25958F4F-09A4-216F-4B0D-DF314F1C9A19}"/>
                </a:ext>
              </a:extLst>
            </p:cNvPr>
            <p:cNvSpPr/>
            <p:nvPr/>
          </p:nvSpPr>
          <p:spPr>
            <a:xfrm>
              <a:off x="5707589" y="8618762"/>
              <a:ext cx="26670" cy="18415"/>
            </a:xfrm>
            <a:custGeom>
              <a:avLst/>
              <a:gdLst/>
              <a:ahLst/>
              <a:cxnLst/>
              <a:rect l="l" t="t" r="r" b="b"/>
              <a:pathLst>
                <a:path w="26670" h="18415">
                  <a:moveTo>
                    <a:pt x="0" y="0"/>
                  </a:moveTo>
                  <a:lnTo>
                    <a:pt x="72" y="596"/>
                  </a:lnTo>
                  <a:lnTo>
                    <a:pt x="317" y="12509"/>
                  </a:lnTo>
                  <a:lnTo>
                    <a:pt x="4419" y="18034"/>
                  </a:lnTo>
                  <a:lnTo>
                    <a:pt x="23329" y="17957"/>
                  </a:lnTo>
                  <a:lnTo>
                    <a:pt x="25412" y="12979"/>
                  </a:lnTo>
                  <a:lnTo>
                    <a:pt x="25943" y="5892"/>
                  </a:lnTo>
                  <a:lnTo>
                    <a:pt x="4165" y="5892"/>
                  </a:lnTo>
                  <a:lnTo>
                    <a:pt x="0" y="0"/>
                  </a:lnTo>
                  <a:close/>
                </a:path>
                <a:path w="26670" h="18415">
                  <a:moveTo>
                    <a:pt x="26339" y="596"/>
                  </a:moveTo>
                  <a:lnTo>
                    <a:pt x="24980" y="5892"/>
                  </a:lnTo>
                  <a:lnTo>
                    <a:pt x="25943" y="5892"/>
                  </a:lnTo>
                  <a:lnTo>
                    <a:pt x="26339" y="596"/>
                  </a:lnTo>
                  <a:close/>
                </a:path>
              </a:pathLst>
            </a:custGeom>
            <a:solidFill>
              <a:srgbClr val="A2BC0C"/>
            </a:solidFill>
          </p:spPr>
          <p:txBody>
            <a:bodyPr wrap="square" lIns="0" tIns="0" rIns="0" bIns="0" rtlCol="0"/>
            <a:lstStyle/>
            <a:p>
              <a:endParaRPr/>
            </a:p>
          </p:txBody>
        </p:sp>
        <p:sp>
          <p:nvSpPr>
            <p:cNvPr id="192" name="object 193">
              <a:extLst>
                <a:ext uri="{FF2B5EF4-FFF2-40B4-BE49-F238E27FC236}">
                  <a16:creationId xmlns:a16="http://schemas.microsoft.com/office/drawing/2014/main" id="{4D8D9DF4-ECF2-EA78-9B3D-389DCAD15A86}"/>
                </a:ext>
              </a:extLst>
            </p:cNvPr>
            <p:cNvSpPr/>
            <p:nvPr/>
          </p:nvSpPr>
          <p:spPr>
            <a:xfrm>
              <a:off x="5707578" y="8610423"/>
              <a:ext cx="26670" cy="15240"/>
            </a:xfrm>
            <a:custGeom>
              <a:avLst/>
              <a:gdLst/>
              <a:ahLst/>
              <a:cxnLst/>
              <a:rect l="l" t="t" r="r" b="b"/>
              <a:pathLst>
                <a:path w="26670" h="15240">
                  <a:moveTo>
                    <a:pt x="23456" y="0"/>
                  </a:moveTo>
                  <a:lnTo>
                    <a:pt x="1041" y="965"/>
                  </a:lnTo>
                  <a:lnTo>
                    <a:pt x="0" y="7023"/>
                  </a:lnTo>
                  <a:lnTo>
                    <a:pt x="76" y="9804"/>
                  </a:lnTo>
                  <a:lnTo>
                    <a:pt x="2565" y="14935"/>
                  </a:lnTo>
                  <a:lnTo>
                    <a:pt x="24269" y="15024"/>
                  </a:lnTo>
                  <a:lnTo>
                    <a:pt x="26441" y="10185"/>
                  </a:lnTo>
                  <a:lnTo>
                    <a:pt x="26428" y="8521"/>
                  </a:lnTo>
                  <a:lnTo>
                    <a:pt x="26416" y="6591"/>
                  </a:lnTo>
                  <a:lnTo>
                    <a:pt x="23456" y="0"/>
                  </a:lnTo>
                  <a:close/>
                </a:path>
              </a:pathLst>
            </a:custGeom>
            <a:solidFill>
              <a:srgbClr val="AFCA0B"/>
            </a:solidFill>
          </p:spPr>
          <p:txBody>
            <a:bodyPr wrap="square" lIns="0" tIns="0" rIns="0" bIns="0" rtlCol="0"/>
            <a:lstStyle/>
            <a:p>
              <a:endParaRPr/>
            </a:p>
          </p:txBody>
        </p:sp>
        <p:sp>
          <p:nvSpPr>
            <p:cNvPr id="193" name="object 194">
              <a:extLst>
                <a:ext uri="{FF2B5EF4-FFF2-40B4-BE49-F238E27FC236}">
                  <a16:creationId xmlns:a16="http://schemas.microsoft.com/office/drawing/2014/main" id="{DC8428BB-D3DB-84A5-BE35-8E89C734B52D}"/>
                </a:ext>
              </a:extLst>
            </p:cNvPr>
            <p:cNvSpPr/>
            <p:nvPr/>
          </p:nvSpPr>
          <p:spPr>
            <a:xfrm>
              <a:off x="5710910" y="8601418"/>
              <a:ext cx="86995" cy="21590"/>
            </a:xfrm>
            <a:custGeom>
              <a:avLst/>
              <a:gdLst/>
              <a:ahLst/>
              <a:cxnLst/>
              <a:rect l="l" t="t" r="r" b="b"/>
              <a:pathLst>
                <a:path w="86995" h="21590">
                  <a:moveTo>
                    <a:pt x="19773" y="14274"/>
                  </a:moveTo>
                  <a:lnTo>
                    <a:pt x="15443" y="12065"/>
                  </a:lnTo>
                  <a:lnTo>
                    <a:pt x="4610" y="11684"/>
                  </a:lnTo>
                  <a:lnTo>
                    <a:pt x="165" y="13601"/>
                  </a:lnTo>
                  <a:lnTo>
                    <a:pt x="0" y="18669"/>
                  </a:lnTo>
                  <a:lnTo>
                    <a:pt x="4330" y="20878"/>
                  </a:lnTo>
                  <a:lnTo>
                    <a:pt x="15151" y="21259"/>
                  </a:lnTo>
                  <a:lnTo>
                    <a:pt x="19608" y="19354"/>
                  </a:lnTo>
                  <a:lnTo>
                    <a:pt x="19697" y="16814"/>
                  </a:lnTo>
                  <a:lnTo>
                    <a:pt x="19773" y="14274"/>
                  </a:lnTo>
                  <a:close/>
                </a:path>
                <a:path w="86995" h="21590">
                  <a:moveTo>
                    <a:pt x="86563" y="596"/>
                  </a:moveTo>
                  <a:lnTo>
                    <a:pt x="85204" y="5892"/>
                  </a:lnTo>
                  <a:lnTo>
                    <a:pt x="64389" y="5892"/>
                  </a:lnTo>
                  <a:lnTo>
                    <a:pt x="60223" y="0"/>
                  </a:lnTo>
                  <a:lnTo>
                    <a:pt x="60312" y="736"/>
                  </a:lnTo>
                  <a:lnTo>
                    <a:pt x="59563" y="12458"/>
                  </a:lnTo>
                  <a:lnTo>
                    <a:pt x="63792" y="17665"/>
                  </a:lnTo>
                  <a:lnTo>
                    <a:pt x="83019" y="17868"/>
                  </a:lnTo>
                  <a:lnTo>
                    <a:pt x="85636" y="12979"/>
                  </a:lnTo>
                  <a:lnTo>
                    <a:pt x="86169" y="5892"/>
                  </a:lnTo>
                  <a:lnTo>
                    <a:pt x="86563" y="596"/>
                  </a:lnTo>
                  <a:close/>
                </a:path>
              </a:pathLst>
            </a:custGeom>
            <a:solidFill>
              <a:srgbClr val="A2BC0C"/>
            </a:solidFill>
          </p:spPr>
          <p:txBody>
            <a:bodyPr wrap="square" lIns="0" tIns="0" rIns="0" bIns="0" rtlCol="0"/>
            <a:lstStyle/>
            <a:p>
              <a:endParaRPr/>
            </a:p>
          </p:txBody>
        </p:sp>
        <p:sp>
          <p:nvSpPr>
            <p:cNvPr id="194" name="object 195">
              <a:extLst>
                <a:ext uri="{FF2B5EF4-FFF2-40B4-BE49-F238E27FC236}">
                  <a16:creationId xmlns:a16="http://schemas.microsoft.com/office/drawing/2014/main" id="{AF741330-9B5F-2852-BF41-A206CFB784A7}"/>
                </a:ext>
              </a:extLst>
            </p:cNvPr>
            <p:cNvSpPr/>
            <p:nvPr/>
          </p:nvSpPr>
          <p:spPr>
            <a:xfrm>
              <a:off x="5771126" y="8593079"/>
              <a:ext cx="26670" cy="15240"/>
            </a:xfrm>
            <a:custGeom>
              <a:avLst/>
              <a:gdLst/>
              <a:ahLst/>
              <a:cxnLst/>
              <a:rect l="l" t="t" r="r" b="b"/>
              <a:pathLst>
                <a:path w="26670" h="15240">
                  <a:moveTo>
                    <a:pt x="23456" y="0"/>
                  </a:moveTo>
                  <a:lnTo>
                    <a:pt x="1041" y="965"/>
                  </a:lnTo>
                  <a:lnTo>
                    <a:pt x="0" y="7023"/>
                  </a:lnTo>
                  <a:lnTo>
                    <a:pt x="76" y="9804"/>
                  </a:lnTo>
                  <a:lnTo>
                    <a:pt x="2565" y="14935"/>
                  </a:lnTo>
                  <a:lnTo>
                    <a:pt x="24269" y="15024"/>
                  </a:lnTo>
                  <a:lnTo>
                    <a:pt x="26441" y="10185"/>
                  </a:lnTo>
                  <a:lnTo>
                    <a:pt x="26428" y="8521"/>
                  </a:lnTo>
                  <a:lnTo>
                    <a:pt x="26416" y="6591"/>
                  </a:lnTo>
                  <a:lnTo>
                    <a:pt x="23456" y="0"/>
                  </a:lnTo>
                  <a:close/>
                </a:path>
              </a:pathLst>
            </a:custGeom>
            <a:solidFill>
              <a:srgbClr val="AFCA0B"/>
            </a:solidFill>
          </p:spPr>
          <p:txBody>
            <a:bodyPr wrap="square" lIns="0" tIns="0" rIns="0" bIns="0" rtlCol="0"/>
            <a:lstStyle/>
            <a:p>
              <a:endParaRPr/>
            </a:p>
          </p:txBody>
        </p:sp>
        <p:sp>
          <p:nvSpPr>
            <p:cNvPr id="195" name="object 196">
              <a:extLst>
                <a:ext uri="{FF2B5EF4-FFF2-40B4-BE49-F238E27FC236}">
                  <a16:creationId xmlns:a16="http://schemas.microsoft.com/office/drawing/2014/main" id="{4D8E22C8-B0B6-C72E-EE54-D1EB160D8116}"/>
                </a:ext>
              </a:extLst>
            </p:cNvPr>
            <p:cNvSpPr/>
            <p:nvPr/>
          </p:nvSpPr>
          <p:spPr>
            <a:xfrm>
              <a:off x="5709475" y="8592934"/>
              <a:ext cx="85090" cy="16510"/>
            </a:xfrm>
            <a:custGeom>
              <a:avLst/>
              <a:gdLst/>
              <a:ahLst/>
              <a:cxnLst/>
              <a:rect l="l" t="t" r="r" b="b"/>
              <a:pathLst>
                <a:path w="85089" h="16509">
                  <a:moveTo>
                    <a:pt x="23850" y="546"/>
                  </a:moveTo>
                  <a:lnTo>
                    <a:pt x="22631" y="5334"/>
                  </a:lnTo>
                  <a:lnTo>
                    <a:pt x="16471" y="5346"/>
                  </a:lnTo>
                  <a:lnTo>
                    <a:pt x="16268" y="5346"/>
                  </a:lnTo>
                  <a:lnTo>
                    <a:pt x="12598" y="5346"/>
                  </a:lnTo>
                  <a:lnTo>
                    <a:pt x="3784" y="5334"/>
                  </a:lnTo>
                  <a:lnTo>
                    <a:pt x="0" y="0"/>
                  </a:lnTo>
                  <a:lnTo>
                    <a:pt x="76" y="546"/>
                  </a:lnTo>
                  <a:lnTo>
                    <a:pt x="304" y="11328"/>
                  </a:lnTo>
                  <a:lnTo>
                    <a:pt x="4013" y="16332"/>
                  </a:lnTo>
                  <a:lnTo>
                    <a:pt x="21132" y="16256"/>
                  </a:lnTo>
                  <a:lnTo>
                    <a:pt x="23025" y="11760"/>
                  </a:lnTo>
                  <a:lnTo>
                    <a:pt x="23495" y="5346"/>
                  </a:lnTo>
                  <a:lnTo>
                    <a:pt x="23850" y="546"/>
                  </a:lnTo>
                  <a:close/>
                </a:path>
                <a:path w="85089" h="16509">
                  <a:moveTo>
                    <a:pt x="84759" y="5410"/>
                  </a:moveTo>
                  <a:lnTo>
                    <a:pt x="80429" y="3200"/>
                  </a:lnTo>
                  <a:lnTo>
                    <a:pt x="69596" y="2819"/>
                  </a:lnTo>
                  <a:lnTo>
                    <a:pt x="65151" y="4737"/>
                  </a:lnTo>
                  <a:lnTo>
                    <a:pt x="64985" y="9804"/>
                  </a:lnTo>
                  <a:lnTo>
                    <a:pt x="69316" y="12014"/>
                  </a:lnTo>
                  <a:lnTo>
                    <a:pt x="80137" y="12395"/>
                  </a:lnTo>
                  <a:lnTo>
                    <a:pt x="84594" y="10490"/>
                  </a:lnTo>
                  <a:lnTo>
                    <a:pt x="84683" y="7950"/>
                  </a:lnTo>
                  <a:lnTo>
                    <a:pt x="84759" y="5410"/>
                  </a:lnTo>
                  <a:close/>
                </a:path>
              </a:pathLst>
            </a:custGeom>
            <a:solidFill>
              <a:srgbClr val="A2BC0C"/>
            </a:solidFill>
          </p:spPr>
          <p:txBody>
            <a:bodyPr wrap="square" lIns="0" tIns="0" rIns="0" bIns="0" rtlCol="0"/>
            <a:lstStyle/>
            <a:p>
              <a:endParaRPr/>
            </a:p>
          </p:txBody>
        </p:sp>
        <p:sp>
          <p:nvSpPr>
            <p:cNvPr id="196" name="object 197">
              <a:extLst>
                <a:ext uri="{FF2B5EF4-FFF2-40B4-BE49-F238E27FC236}">
                  <a16:creationId xmlns:a16="http://schemas.microsoft.com/office/drawing/2014/main" id="{DC683243-9B9E-C94B-E1C7-48E639494A3E}"/>
                </a:ext>
              </a:extLst>
            </p:cNvPr>
            <p:cNvSpPr/>
            <p:nvPr/>
          </p:nvSpPr>
          <p:spPr>
            <a:xfrm>
              <a:off x="5709475" y="8585389"/>
              <a:ext cx="24130" cy="13970"/>
            </a:xfrm>
            <a:custGeom>
              <a:avLst/>
              <a:gdLst/>
              <a:ahLst/>
              <a:cxnLst/>
              <a:rect l="l" t="t" r="r" b="b"/>
              <a:pathLst>
                <a:path w="24129" h="13970">
                  <a:moveTo>
                    <a:pt x="21247" y="0"/>
                  </a:moveTo>
                  <a:lnTo>
                    <a:pt x="952" y="863"/>
                  </a:lnTo>
                  <a:lnTo>
                    <a:pt x="0" y="6350"/>
                  </a:lnTo>
                  <a:lnTo>
                    <a:pt x="76" y="8864"/>
                  </a:lnTo>
                  <a:lnTo>
                    <a:pt x="2336" y="13512"/>
                  </a:lnTo>
                  <a:lnTo>
                    <a:pt x="21983" y="13601"/>
                  </a:lnTo>
                  <a:lnTo>
                    <a:pt x="23952" y="9207"/>
                  </a:lnTo>
                  <a:lnTo>
                    <a:pt x="23939" y="7708"/>
                  </a:lnTo>
                  <a:lnTo>
                    <a:pt x="23926" y="5956"/>
                  </a:lnTo>
                  <a:lnTo>
                    <a:pt x="21247" y="0"/>
                  </a:lnTo>
                  <a:close/>
                </a:path>
              </a:pathLst>
            </a:custGeom>
            <a:solidFill>
              <a:srgbClr val="AFCA0B"/>
            </a:solidFill>
          </p:spPr>
          <p:txBody>
            <a:bodyPr wrap="square" lIns="0" tIns="0" rIns="0" bIns="0" rtlCol="0"/>
            <a:lstStyle/>
            <a:p>
              <a:endParaRPr/>
            </a:p>
          </p:txBody>
        </p:sp>
        <p:sp>
          <p:nvSpPr>
            <p:cNvPr id="197" name="object 198">
              <a:extLst>
                <a:ext uri="{FF2B5EF4-FFF2-40B4-BE49-F238E27FC236}">
                  <a16:creationId xmlns:a16="http://schemas.microsoft.com/office/drawing/2014/main" id="{4A10F814-BFA7-1316-F844-ABD1171BE0F7}"/>
                </a:ext>
              </a:extLst>
            </p:cNvPr>
            <p:cNvSpPr/>
            <p:nvPr/>
          </p:nvSpPr>
          <p:spPr>
            <a:xfrm>
              <a:off x="5711368" y="8569350"/>
              <a:ext cx="22225" cy="27305"/>
            </a:xfrm>
            <a:custGeom>
              <a:avLst/>
              <a:gdLst/>
              <a:ahLst/>
              <a:cxnLst/>
              <a:rect l="l" t="t" r="r" b="b"/>
              <a:pathLst>
                <a:path w="22225" h="27304">
                  <a:moveTo>
                    <a:pt x="19050" y="20802"/>
                  </a:moveTo>
                  <a:lnTo>
                    <a:pt x="15125" y="18796"/>
                  </a:lnTo>
                  <a:lnTo>
                    <a:pt x="5321" y="18465"/>
                  </a:lnTo>
                  <a:lnTo>
                    <a:pt x="1282" y="20193"/>
                  </a:lnTo>
                  <a:lnTo>
                    <a:pt x="1143" y="24790"/>
                  </a:lnTo>
                  <a:lnTo>
                    <a:pt x="5054" y="26784"/>
                  </a:lnTo>
                  <a:lnTo>
                    <a:pt x="14859" y="27127"/>
                  </a:lnTo>
                  <a:lnTo>
                    <a:pt x="18897" y="25400"/>
                  </a:lnTo>
                  <a:lnTo>
                    <a:pt x="18973" y="23101"/>
                  </a:lnTo>
                  <a:lnTo>
                    <a:pt x="19050" y="20802"/>
                  </a:lnTo>
                  <a:close/>
                </a:path>
                <a:path w="22225" h="27304">
                  <a:moveTo>
                    <a:pt x="21996" y="482"/>
                  </a:moveTo>
                  <a:lnTo>
                    <a:pt x="20866" y="4800"/>
                  </a:lnTo>
                  <a:lnTo>
                    <a:pt x="3492" y="4800"/>
                  </a:lnTo>
                  <a:lnTo>
                    <a:pt x="0" y="0"/>
                  </a:lnTo>
                  <a:lnTo>
                    <a:pt x="63" y="482"/>
                  </a:lnTo>
                  <a:lnTo>
                    <a:pt x="266" y="10185"/>
                  </a:lnTo>
                  <a:lnTo>
                    <a:pt x="3695" y="14693"/>
                  </a:lnTo>
                  <a:lnTo>
                    <a:pt x="19481" y="14630"/>
                  </a:lnTo>
                  <a:lnTo>
                    <a:pt x="21234" y="10579"/>
                  </a:lnTo>
                  <a:lnTo>
                    <a:pt x="21666" y="4800"/>
                  </a:lnTo>
                  <a:lnTo>
                    <a:pt x="21996" y="482"/>
                  </a:lnTo>
                  <a:close/>
                </a:path>
              </a:pathLst>
            </a:custGeom>
            <a:solidFill>
              <a:srgbClr val="A2BC0C"/>
            </a:solidFill>
          </p:spPr>
          <p:txBody>
            <a:bodyPr wrap="square" lIns="0" tIns="0" rIns="0" bIns="0" rtlCol="0"/>
            <a:lstStyle/>
            <a:p>
              <a:endParaRPr/>
            </a:p>
          </p:txBody>
        </p:sp>
        <p:sp>
          <p:nvSpPr>
            <p:cNvPr id="198" name="object 199">
              <a:extLst>
                <a:ext uri="{FF2B5EF4-FFF2-40B4-BE49-F238E27FC236}">
                  <a16:creationId xmlns:a16="http://schemas.microsoft.com/office/drawing/2014/main" id="{F2D121E1-DBDE-7C82-3982-5226DBF33A84}"/>
                </a:ext>
              </a:extLst>
            </p:cNvPr>
            <p:cNvSpPr/>
            <p:nvPr/>
          </p:nvSpPr>
          <p:spPr>
            <a:xfrm>
              <a:off x="5711363" y="8562561"/>
              <a:ext cx="22225" cy="12700"/>
            </a:xfrm>
            <a:custGeom>
              <a:avLst/>
              <a:gdLst/>
              <a:ahLst/>
              <a:cxnLst/>
              <a:rect l="l" t="t" r="r" b="b"/>
              <a:pathLst>
                <a:path w="22225" h="12700">
                  <a:moveTo>
                    <a:pt x="19596" y="0"/>
                  </a:moveTo>
                  <a:lnTo>
                    <a:pt x="863" y="762"/>
                  </a:lnTo>
                  <a:lnTo>
                    <a:pt x="0" y="5702"/>
                  </a:lnTo>
                  <a:lnTo>
                    <a:pt x="50" y="7975"/>
                  </a:lnTo>
                  <a:lnTo>
                    <a:pt x="2146" y="12153"/>
                  </a:lnTo>
                  <a:lnTo>
                    <a:pt x="20269" y="12230"/>
                  </a:lnTo>
                  <a:lnTo>
                    <a:pt x="22085" y="8293"/>
                  </a:lnTo>
                  <a:lnTo>
                    <a:pt x="22072" y="6934"/>
                  </a:lnTo>
                  <a:lnTo>
                    <a:pt x="22059" y="5359"/>
                  </a:lnTo>
                  <a:lnTo>
                    <a:pt x="19596" y="0"/>
                  </a:lnTo>
                  <a:close/>
                </a:path>
              </a:pathLst>
            </a:custGeom>
            <a:solidFill>
              <a:srgbClr val="AFCA0B"/>
            </a:solidFill>
          </p:spPr>
          <p:txBody>
            <a:bodyPr wrap="square" lIns="0" tIns="0" rIns="0" bIns="0" rtlCol="0"/>
            <a:lstStyle/>
            <a:p>
              <a:endParaRPr/>
            </a:p>
          </p:txBody>
        </p:sp>
        <p:sp>
          <p:nvSpPr>
            <p:cNvPr id="199" name="object 200">
              <a:extLst>
                <a:ext uri="{FF2B5EF4-FFF2-40B4-BE49-F238E27FC236}">
                  <a16:creationId xmlns:a16="http://schemas.microsoft.com/office/drawing/2014/main" id="{C72859BE-94B9-F46D-40FA-B5C72B398EC0}"/>
                </a:ext>
              </a:extLst>
            </p:cNvPr>
            <p:cNvSpPr/>
            <p:nvPr/>
          </p:nvSpPr>
          <p:spPr>
            <a:xfrm>
              <a:off x="5714123" y="8549868"/>
              <a:ext cx="20955" cy="22860"/>
            </a:xfrm>
            <a:custGeom>
              <a:avLst/>
              <a:gdLst/>
              <a:ahLst/>
              <a:cxnLst/>
              <a:rect l="l" t="t" r="r" b="b"/>
              <a:pathLst>
                <a:path w="20954" h="22859">
                  <a:moveTo>
                    <a:pt x="16535" y="16979"/>
                  </a:moveTo>
                  <a:lnTo>
                    <a:pt x="12915" y="15176"/>
                  </a:lnTo>
                  <a:lnTo>
                    <a:pt x="3873" y="14871"/>
                  </a:lnTo>
                  <a:lnTo>
                    <a:pt x="152" y="16421"/>
                  </a:lnTo>
                  <a:lnTo>
                    <a:pt x="25" y="20561"/>
                  </a:lnTo>
                  <a:lnTo>
                    <a:pt x="3632" y="22364"/>
                  </a:lnTo>
                  <a:lnTo>
                    <a:pt x="12687" y="22669"/>
                  </a:lnTo>
                  <a:lnTo>
                    <a:pt x="16408" y="21120"/>
                  </a:lnTo>
                  <a:lnTo>
                    <a:pt x="16471" y="19050"/>
                  </a:lnTo>
                  <a:lnTo>
                    <a:pt x="16535" y="16979"/>
                  </a:lnTo>
                  <a:close/>
                </a:path>
                <a:path w="20954" h="22859">
                  <a:moveTo>
                    <a:pt x="20599" y="444"/>
                  </a:moveTo>
                  <a:lnTo>
                    <a:pt x="19532" y="4178"/>
                  </a:lnTo>
                  <a:lnTo>
                    <a:pt x="3276" y="4165"/>
                  </a:lnTo>
                  <a:lnTo>
                    <a:pt x="0" y="0"/>
                  </a:lnTo>
                  <a:lnTo>
                    <a:pt x="63" y="444"/>
                  </a:lnTo>
                  <a:lnTo>
                    <a:pt x="266" y="8826"/>
                  </a:lnTo>
                  <a:lnTo>
                    <a:pt x="3479" y="12712"/>
                  </a:lnTo>
                  <a:lnTo>
                    <a:pt x="18262" y="12674"/>
                  </a:lnTo>
                  <a:lnTo>
                    <a:pt x="19888" y="9169"/>
                  </a:lnTo>
                  <a:lnTo>
                    <a:pt x="20294" y="4178"/>
                  </a:lnTo>
                  <a:lnTo>
                    <a:pt x="19558" y="4178"/>
                  </a:lnTo>
                  <a:lnTo>
                    <a:pt x="20294" y="4165"/>
                  </a:lnTo>
                  <a:lnTo>
                    <a:pt x="20599" y="444"/>
                  </a:lnTo>
                  <a:close/>
                </a:path>
              </a:pathLst>
            </a:custGeom>
            <a:solidFill>
              <a:srgbClr val="A2BC0C"/>
            </a:solidFill>
          </p:spPr>
          <p:txBody>
            <a:bodyPr wrap="square" lIns="0" tIns="0" rIns="0" bIns="0" rtlCol="0"/>
            <a:lstStyle/>
            <a:p>
              <a:endParaRPr/>
            </a:p>
          </p:txBody>
        </p:sp>
        <p:sp>
          <p:nvSpPr>
            <p:cNvPr id="200" name="object 201">
              <a:extLst>
                <a:ext uri="{FF2B5EF4-FFF2-40B4-BE49-F238E27FC236}">
                  <a16:creationId xmlns:a16="http://schemas.microsoft.com/office/drawing/2014/main" id="{99119B1E-7CF1-41D6-0151-CC4934657580}"/>
                </a:ext>
              </a:extLst>
            </p:cNvPr>
            <p:cNvSpPr/>
            <p:nvPr/>
          </p:nvSpPr>
          <p:spPr>
            <a:xfrm>
              <a:off x="5714122" y="8544007"/>
              <a:ext cx="20955" cy="10795"/>
            </a:xfrm>
            <a:custGeom>
              <a:avLst/>
              <a:gdLst/>
              <a:ahLst/>
              <a:cxnLst/>
              <a:rect l="l" t="t" r="r" b="b"/>
              <a:pathLst>
                <a:path w="20954" h="10795">
                  <a:moveTo>
                    <a:pt x="18326" y="0"/>
                  </a:moveTo>
                  <a:lnTo>
                    <a:pt x="812" y="660"/>
                  </a:lnTo>
                  <a:lnTo>
                    <a:pt x="0" y="4927"/>
                  </a:lnTo>
                  <a:lnTo>
                    <a:pt x="63" y="6883"/>
                  </a:lnTo>
                  <a:lnTo>
                    <a:pt x="2019" y="10502"/>
                  </a:lnTo>
                  <a:lnTo>
                    <a:pt x="18986" y="10591"/>
                  </a:lnTo>
                  <a:lnTo>
                    <a:pt x="20675" y="7175"/>
                  </a:lnTo>
                  <a:lnTo>
                    <a:pt x="20662" y="6007"/>
                  </a:lnTo>
                  <a:lnTo>
                    <a:pt x="20650" y="4648"/>
                  </a:lnTo>
                  <a:lnTo>
                    <a:pt x="18326" y="0"/>
                  </a:lnTo>
                  <a:close/>
                </a:path>
              </a:pathLst>
            </a:custGeom>
            <a:solidFill>
              <a:srgbClr val="AFCA0B"/>
            </a:solidFill>
          </p:spPr>
          <p:txBody>
            <a:bodyPr wrap="square" lIns="0" tIns="0" rIns="0" bIns="0" rtlCol="0"/>
            <a:lstStyle/>
            <a:p>
              <a:endParaRPr/>
            </a:p>
          </p:txBody>
        </p:sp>
        <p:sp>
          <p:nvSpPr>
            <p:cNvPr id="201" name="object 202">
              <a:extLst>
                <a:ext uri="{FF2B5EF4-FFF2-40B4-BE49-F238E27FC236}">
                  <a16:creationId xmlns:a16="http://schemas.microsoft.com/office/drawing/2014/main" id="{E8EA6C8D-505A-BC3D-726C-6719177B2003}"/>
                </a:ext>
              </a:extLst>
            </p:cNvPr>
            <p:cNvSpPr/>
            <p:nvPr/>
          </p:nvSpPr>
          <p:spPr>
            <a:xfrm>
              <a:off x="5716740" y="8545880"/>
              <a:ext cx="42545" cy="32384"/>
            </a:xfrm>
            <a:custGeom>
              <a:avLst/>
              <a:gdLst/>
              <a:ahLst/>
              <a:cxnLst/>
              <a:rect l="l" t="t" r="r" b="b"/>
              <a:pathLst>
                <a:path w="42545" h="32384">
                  <a:moveTo>
                    <a:pt x="15455" y="1841"/>
                  </a:moveTo>
                  <a:lnTo>
                    <a:pt x="12065" y="279"/>
                  </a:lnTo>
                  <a:lnTo>
                    <a:pt x="3606" y="0"/>
                  </a:lnTo>
                  <a:lnTo>
                    <a:pt x="127" y="1346"/>
                  </a:lnTo>
                  <a:lnTo>
                    <a:pt x="0" y="4927"/>
                  </a:lnTo>
                  <a:lnTo>
                    <a:pt x="3390" y="6489"/>
                  </a:lnTo>
                  <a:lnTo>
                    <a:pt x="11849" y="6756"/>
                  </a:lnTo>
                  <a:lnTo>
                    <a:pt x="15328" y="5422"/>
                  </a:lnTo>
                  <a:lnTo>
                    <a:pt x="15392" y="3632"/>
                  </a:lnTo>
                  <a:lnTo>
                    <a:pt x="15455" y="1841"/>
                  </a:lnTo>
                  <a:close/>
                </a:path>
                <a:path w="42545" h="32384">
                  <a:moveTo>
                    <a:pt x="42125" y="18986"/>
                  </a:moveTo>
                  <a:lnTo>
                    <a:pt x="41059" y="23050"/>
                  </a:lnTo>
                  <a:lnTo>
                    <a:pt x="24803" y="23050"/>
                  </a:lnTo>
                  <a:lnTo>
                    <a:pt x="21526" y="18516"/>
                  </a:lnTo>
                  <a:lnTo>
                    <a:pt x="21590" y="18986"/>
                  </a:lnTo>
                  <a:lnTo>
                    <a:pt x="21780" y="28130"/>
                  </a:lnTo>
                  <a:lnTo>
                    <a:pt x="24993" y="32359"/>
                  </a:lnTo>
                  <a:lnTo>
                    <a:pt x="39776" y="32308"/>
                  </a:lnTo>
                  <a:lnTo>
                    <a:pt x="41402" y="28486"/>
                  </a:lnTo>
                  <a:lnTo>
                    <a:pt x="41808" y="23050"/>
                  </a:lnTo>
                  <a:lnTo>
                    <a:pt x="42125" y="18986"/>
                  </a:lnTo>
                  <a:close/>
                </a:path>
              </a:pathLst>
            </a:custGeom>
            <a:solidFill>
              <a:srgbClr val="A2BC0C"/>
            </a:solidFill>
          </p:spPr>
          <p:txBody>
            <a:bodyPr wrap="square" lIns="0" tIns="0" rIns="0" bIns="0" rtlCol="0"/>
            <a:lstStyle/>
            <a:p>
              <a:endParaRPr/>
            </a:p>
          </p:txBody>
        </p:sp>
        <p:sp>
          <p:nvSpPr>
            <p:cNvPr id="202" name="object 203">
              <a:extLst>
                <a:ext uri="{FF2B5EF4-FFF2-40B4-BE49-F238E27FC236}">
                  <a16:creationId xmlns:a16="http://schemas.microsoft.com/office/drawing/2014/main" id="{789DE9F0-2821-F393-EBFE-FBEC0C773CCF}"/>
                </a:ext>
              </a:extLst>
            </p:cNvPr>
            <p:cNvSpPr/>
            <p:nvPr/>
          </p:nvSpPr>
          <p:spPr>
            <a:xfrm>
              <a:off x="5738261" y="8558005"/>
              <a:ext cx="20955" cy="12065"/>
            </a:xfrm>
            <a:custGeom>
              <a:avLst/>
              <a:gdLst/>
              <a:ahLst/>
              <a:cxnLst/>
              <a:rect l="l" t="t" r="r" b="b"/>
              <a:pathLst>
                <a:path w="20954" h="12065">
                  <a:moveTo>
                    <a:pt x="18338" y="0"/>
                  </a:moveTo>
                  <a:lnTo>
                    <a:pt x="812" y="723"/>
                  </a:lnTo>
                  <a:lnTo>
                    <a:pt x="0" y="5384"/>
                  </a:lnTo>
                  <a:lnTo>
                    <a:pt x="63" y="7518"/>
                  </a:lnTo>
                  <a:lnTo>
                    <a:pt x="2006" y="11455"/>
                  </a:lnTo>
                  <a:lnTo>
                    <a:pt x="18973" y="11531"/>
                  </a:lnTo>
                  <a:lnTo>
                    <a:pt x="20675" y="7823"/>
                  </a:lnTo>
                  <a:lnTo>
                    <a:pt x="20662" y="6540"/>
                  </a:lnTo>
                  <a:lnTo>
                    <a:pt x="20650" y="5054"/>
                  </a:lnTo>
                  <a:lnTo>
                    <a:pt x="18338" y="0"/>
                  </a:lnTo>
                  <a:close/>
                </a:path>
              </a:pathLst>
            </a:custGeom>
            <a:solidFill>
              <a:srgbClr val="AFCA0B"/>
            </a:solidFill>
          </p:spPr>
          <p:txBody>
            <a:bodyPr wrap="square" lIns="0" tIns="0" rIns="0" bIns="0" rtlCol="0"/>
            <a:lstStyle/>
            <a:p>
              <a:endParaRPr/>
            </a:p>
          </p:txBody>
        </p:sp>
        <p:sp>
          <p:nvSpPr>
            <p:cNvPr id="203" name="object 204">
              <a:extLst>
                <a:ext uri="{FF2B5EF4-FFF2-40B4-BE49-F238E27FC236}">
                  <a16:creationId xmlns:a16="http://schemas.microsoft.com/office/drawing/2014/main" id="{0327D996-0B8B-AF48-BEBC-89D27EBC2CF2}"/>
                </a:ext>
              </a:extLst>
            </p:cNvPr>
            <p:cNvSpPr/>
            <p:nvPr/>
          </p:nvSpPr>
          <p:spPr>
            <a:xfrm>
              <a:off x="5738825" y="8560066"/>
              <a:ext cx="22225" cy="41275"/>
            </a:xfrm>
            <a:custGeom>
              <a:avLst/>
              <a:gdLst/>
              <a:ahLst/>
              <a:cxnLst/>
              <a:rect l="l" t="t" r="r" b="b"/>
              <a:pathLst>
                <a:path w="22225" h="41275">
                  <a:moveTo>
                    <a:pt x="17513" y="1981"/>
                  </a:moveTo>
                  <a:lnTo>
                    <a:pt x="14122" y="292"/>
                  </a:lnTo>
                  <a:lnTo>
                    <a:pt x="5664" y="0"/>
                  </a:lnTo>
                  <a:lnTo>
                    <a:pt x="2184" y="1473"/>
                  </a:lnTo>
                  <a:lnTo>
                    <a:pt x="2057" y="5359"/>
                  </a:lnTo>
                  <a:lnTo>
                    <a:pt x="5435" y="7061"/>
                  </a:lnTo>
                  <a:lnTo>
                    <a:pt x="13893" y="7353"/>
                  </a:lnTo>
                  <a:lnTo>
                    <a:pt x="17386" y="5892"/>
                  </a:lnTo>
                  <a:lnTo>
                    <a:pt x="17449" y="3937"/>
                  </a:lnTo>
                  <a:lnTo>
                    <a:pt x="17513" y="1981"/>
                  </a:lnTo>
                  <a:close/>
                </a:path>
                <a:path w="22225" h="41275">
                  <a:moveTo>
                    <a:pt x="22123" y="27774"/>
                  </a:moveTo>
                  <a:lnTo>
                    <a:pt x="20980" y="31750"/>
                  </a:lnTo>
                  <a:lnTo>
                    <a:pt x="3505" y="31737"/>
                  </a:lnTo>
                  <a:lnTo>
                    <a:pt x="0" y="27292"/>
                  </a:lnTo>
                  <a:lnTo>
                    <a:pt x="63" y="27774"/>
                  </a:lnTo>
                  <a:lnTo>
                    <a:pt x="279" y="36703"/>
                  </a:lnTo>
                  <a:lnTo>
                    <a:pt x="3733" y="40855"/>
                  </a:lnTo>
                  <a:lnTo>
                    <a:pt x="19608" y="40817"/>
                  </a:lnTo>
                  <a:lnTo>
                    <a:pt x="21348" y="37084"/>
                  </a:lnTo>
                  <a:lnTo>
                    <a:pt x="21793" y="31750"/>
                  </a:lnTo>
                  <a:lnTo>
                    <a:pt x="21005" y="31750"/>
                  </a:lnTo>
                  <a:lnTo>
                    <a:pt x="21793" y="31737"/>
                  </a:lnTo>
                  <a:lnTo>
                    <a:pt x="22123" y="27774"/>
                  </a:lnTo>
                  <a:close/>
                </a:path>
              </a:pathLst>
            </a:custGeom>
            <a:solidFill>
              <a:srgbClr val="A2BC0C"/>
            </a:solidFill>
          </p:spPr>
          <p:txBody>
            <a:bodyPr wrap="square" lIns="0" tIns="0" rIns="0" bIns="0" rtlCol="0"/>
            <a:lstStyle/>
            <a:p>
              <a:endParaRPr/>
            </a:p>
          </p:txBody>
        </p:sp>
        <p:sp>
          <p:nvSpPr>
            <p:cNvPr id="204" name="object 205">
              <a:extLst>
                <a:ext uri="{FF2B5EF4-FFF2-40B4-BE49-F238E27FC236}">
                  <a16:creationId xmlns:a16="http://schemas.microsoft.com/office/drawing/2014/main" id="{98054566-B041-BFA7-D858-97B0AB7A408E}"/>
                </a:ext>
              </a:extLst>
            </p:cNvPr>
            <p:cNvSpPr/>
            <p:nvPr/>
          </p:nvSpPr>
          <p:spPr>
            <a:xfrm>
              <a:off x="5738813" y="8581114"/>
              <a:ext cx="22225" cy="11430"/>
            </a:xfrm>
            <a:custGeom>
              <a:avLst/>
              <a:gdLst/>
              <a:ahLst/>
              <a:cxnLst/>
              <a:rect l="l" t="t" r="r" b="b"/>
              <a:pathLst>
                <a:path w="22225" h="11429">
                  <a:moveTo>
                    <a:pt x="19697" y="0"/>
                  </a:moveTo>
                  <a:lnTo>
                    <a:pt x="876" y="698"/>
                  </a:lnTo>
                  <a:lnTo>
                    <a:pt x="0" y="5257"/>
                  </a:lnTo>
                  <a:lnTo>
                    <a:pt x="63" y="7353"/>
                  </a:lnTo>
                  <a:lnTo>
                    <a:pt x="2171" y="11214"/>
                  </a:lnTo>
                  <a:lnTo>
                    <a:pt x="20396" y="11302"/>
                  </a:lnTo>
                  <a:lnTo>
                    <a:pt x="22212" y="7658"/>
                  </a:lnTo>
                  <a:lnTo>
                    <a:pt x="22199" y="6413"/>
                  </a:lnTo>
                  <a:lnTo>
                    <a:pt x="22186" y="4965"/>
                  </a:lnTo>
                  <a:lnTo>
                    <a:pt x="19697" y="0"/>
                  </a:lnTo>
                  <a:close/>
                </a:path>
              </a:pathLst>
            </a:custGeom>
            <a:solidFill>
              <a:srgbClr val="AFCA0B"/>
            </a:solidFill>
          </p:spPr>
          <p:txBody>
            <a:bodyPr wrap="square" lIns="0" tIns="0" rIns="0" bIns="0" rtlCol="0"/>
            <a:lstStyle/>
            <a:p>
              <a:endParaRPr/>
            </a:p>
          </p:txBody>
        </p:sp>
        <p:sp>
          <p:nvSpPr>
            <p:cNvPr id="205" name="object 206">
              <a:extLst>
                <a:ext uri="{FF2B5EF4-FFF2-40B4-BE49-F238E27FC236}">
                  <a16:creationId xmlns:a16="http://schemas.microsoft.com/office/drawing/2014/main" id="{84AA428F-BE00-6606-C44C-CE4449E5104A}"/>
                </a:ext>
              </a:extLst>
            </p:cNvPr>
            <p:cNvSpPr/>
            <p:nvPr/>
          </p:nvSpPr>
          <p:spPr>
            <a:xfrm>
              <a:off x="5741634" y="8583110"/>
              <a:ext cx="17145" cy="7620"/>
            </a:xfrm>
            <a:custGeom>
              <a:avLst/>
              <a:gdLst/>
              <a:ahLst/>
              <a:cxnLst/>
              <a:rect l="l" t="t" r="r" b="b"/>
              <a:pathLst>
                <a:path w="17145" h="7620">
                  <a:moveTo>
                    <a:pt x="3873" y="0"/>
                  </a:moveTo>
                  <a:lnTo>
                    <a:pt x="127" y="1435"/>
                  </a:lnTo>
                  <a:lnTo>
                    <a:pt x="0" y="5257"/>
                  </a:lnTo>
                  <a:lnTo>
                    <a:pt x="3632" y="6921"/>
                  </a:lnTo>
                  <a:lnTo>
                    <a:pt x="12725" y="7213"/>
                  </a:lnTo>
                  <a:lnTo>
                    <a:pt x="16471" y="5778"/>
                  </a:lnTo>
                  <a:lnTo>
                    <a:pt x="16535" y="3873"/>
                  </a:lnTo>
                  <a:lnTo>
                    <a:pt x="16598" y="1968"/>
                  </a:lnTo>
                  <a:lnTo>
                    <a:pt x="12966" y="292"/>
                  </a:lnTo>
                  <a:lnTo>
                    <a:pt x="3873" y="0"/>
                  </a:lnTo>
                  <a:close/>
                </a:path>
              </a:pathLst>
            </a:custGeom>
            <a:solidFill>
              <a:srgbClr val="A2BC0C"/>
            </a:solidFill>
          </p:spPr>
          <p:txBody>
            <a:bodyPr wrap="square" lIns="0" tIns="0" rIns="0" bIns="0" rtlCol="0"/>
            <a:lstStyle/>
            <a:p>
              <a:endParaRPr/>
            </a:p>
          </p:txBody>
        </p:sp>
        <p:sp>
          <p:nvSpPr>
            <p:cNvPr id="206" name="object 207">
              <a:extLst>
                <a:ext uri="{FF2B5EF4-FFF2-40B4-BE49-F238E27FC236}">
                  <a16:creationId xmlns:a16="http://schemas.microsoft.com/office/drawing/2014/main" id="{252D216F-EF4B-060A-0633-161124AB9819}"/>
                </a:ext>
              </a:extLst>
            </p:cNvPr>
            <p:cNvSpPr/>
            <p:nvPr/>
          </p:nvSpPr>
          <p:spPr>
            <a:xfrm>
              <a:off x="5739951" y="8509711"/>
              <a:ext cx="92710" cy="109220"/>
            </a:xfrm>
            <a:custGeom>
              <a:avLst/>
              <a:gdLst/>
              <a:ahLst/>
              <a:cxnLst/>
              <a:rect l="l" t="t" r="r" b="b"/>
              <a:pathLst>
                <a:path w="92710" h="109220">
                  <a:moveTo>
                    <a:pt x="3835" y="0"/>
                  </a:moveTo>
                  <a:lnTo>
                    <a:pt x="0" y="87604"/>
                  </a:lnTo>
                  <a:lnTo>
                    <a:pt x="27876" y="106019"/>
                  </a:lnTo>
                  <a:lnTo>
                    <a:pt x="29591" y="105816"/>
                  </a:lnTo>
                  <a:lnTo>
                    <a:pt x="31000" y="104432"/>
                  </a:lnTo>
                  <a:lnTo>
                    <a:pt x="30848" y="95846"/>
                  </a:lnTo>
                  <a:lnTo>
                    <a:pt x="31915" y="94818"/>
                  </a:lnTo>
                  <a:lnTo>
                    <a:pt x="33007" y="96304"/>
                  </a:lnTo>
                  <a:lnTo>
                    <a:pt x="45186" y="98704"/>
                  </a:lnTo>
                  <a:lnTo>
                    <a:pt x="53594" y="98285"/>
                  </a:lnTo>
                  <a:lnTo>
                    <a:pt x="51066" y="108546"/>
                  </a:lnTo>
                  <a:lnTo>
                    <a:pt x="92710" y="5765"/>
                  </a:lnTo>
                  <a:lnTo>
                    <a:pt x="79526" y="14344"/>
                  </a:lnTo>
                  <a:lnTo>
                    <a:pt x="70297" y="18340"/>
                  </a:lnTo>
                  <a:lnTo>
                    <a:pt x="29440" y="12360"/>
                  </a:lnTo>
                  <a:lnTo>
                    <a:pt x="7061" y="2035"/>
                  </a:lnTo>
                  <a:lnTo>
                    <a:pt x="3835" y="0"/>
                  </a:lnTo>
                  <a:close/>
                </a:path>
              </a:pathLst>
            </a:custGeom>
            <a:solidFill>
              <a:srgbClr val="EDEDED"/>
            </a:solidFill>
          </p:spPr>
          <p:txBody>
            <a:bodyPr wrap="square" lIns="0" tIns="0" rIns="0" bIns="0" rtlCol="0"/>
            <a:lstStyle/>
            <a:p>
              <a:endParaRPr/>
            </a:p>
          </p:txBody>
        </p:sp>
        <p:sp>
          <p:nvSpPr>
            <p:cNvPr id="207" name="object 208">
              <a:extLst>
                <a:ext uri="{FF2B5EF4-FFF2-40B4-BE49-F238E27FC236}">
                  <a16:creationId xmlns:a16="http://schemas.microsoft.com/office/drawing/2014/main" id="{C90B309C-2B1F-A3FB-46D2-AE864178BBBA}"/>
                </a:ext>
              </a:extLst>
            </p:cNvPr>
            <p:cNvSpPr/>
            <p:nvPr/>
          </p:nvSpPr>
          <p:spPr>
            <a:xfrm>
              <a:off x="5743666" y="8493864"/>
              <a:ext cx="89535" cy="34290"/>
            </a:xfrm>
            <a:custGeom>
              <a:avLst/>
              <a:gdLst/>
              <a:ahLst/>
              <a:cxnLst/>
              <a:rect l="l" t="t" r="r" b="b"/>
              <a:pathLst>
                <a:path w="89535" h="34290">
                  <a:moveTo>
                    <a:pt x="45783" y="0"/>
                  </a:moveTo>
                  <a:lnTo>
                    <a:pt x="28269" y="283"/>
                  </a:lnTo>
                  <a:lnTo>
                    <a:pt x="13819" y="3024"/>
                  </a:lnTo>
                  <a:lnTo>
                    <a:pt x="3905" y="7767"/>
                  </a:lnTo>
                  <a:lnTo>
                    <a:pt x="0" y="14058"/>
                  </a:lnTo>
                  <a:lnTo>
                    <a:pt x="3319" y="20844"/>
                  </a:lnTo>
                  <a:lnTo>
                    <a:pt x="13007" y="26912"/>
                  </a:lnTo>
                  <a:lnTo>
                    <a:pt x="27435" y="31573"/>
                  </a:lnTo>
                  <a:lnTo>
                    <a:pt x="44970" y="34137"/>
                  </a:lnTo>
                  <a:lnTo>
                    <a:pt x="64835" y="34123"/>
                  </a:lnTo>
                  <a:lnTo>
                    <a:pt x="78414" y="31321"/>
                  </a:lnTo>
                  <a:lnTo>
                    <a:pt x="86295" y="26390"/>
                  </a:lnTo>
                  <a:lnTo>
                    <a:pt x="89065" y="19989"/>
                  </a:lnTo>
                  <a:lnTo>
                    <a:pt x="86009" y="13180"/>
                  </a:lnTo>
                  <a:lnTo>
                    <a:pt x="76901" y="7080"/>
                  </a:lnTo>
                  <a:lnTo>
                    <a:pt x="63054" y="2437"/>
                  </a:lnTo>
                  <a:lnTo>
                    <a:pt x="45783" y="0"/>
                  </a:lnTo>
                  <a:close/>
                </a:path>
              </a:pathLst>
            </a:custGeom>
            <a:solidFill>
              <a:srgbClr val="FFFFFF"/>
            </a:solidFill>
          </p:spPr>
          <p:txBody>
            <a:bodyPr wrap="square" lIns="0" tIns="0" rIns="0" bIns="0" rtlCol="0"/>
            <a:lstStyle/>
            <a:p>
              <a:endParaRPr/>
            </a:p>
          </p:txBody>
        </p:sp>
        <p:sp>
          <p:nvSpPr>
            <p:cNvPr id="208" name="object 209">
              <a:extLst>
                <a:ext uri="{FF2B5EF4-FFF2-40B4-BE49-F238E27FC236}">
                  <a16:creationId xmlns:a16="http://schemas.microsoft.com/office/drawing/2014/main" id="{562C8071-C66E-398C-20C5-1A243270D99E}"/>
                </a:ext>
              </a:extLst>
            </p:cNvPr>
            <p:cNvSpPr/>
            <p:nvPr/>
          </p:nvSpPr>
          <p:spPr>
            <a:xfrm>
              <a:off x="5536679" y="8544890"/>
              <a:ext cx="99060" cy="62230"/>
            </a:xfrm>
            <a:custGeom>
              <a:avLst/>
              <a:gdLst/>
              <a:ahLst/>
              <a:cxnLst/>
              <a:rect l="l" t="t" r="r" b="b"/>
              <a:pathLst>
                <a:path w="99060" h="62229">
                  <a:moveTo>
                    <a:pt x="44259" y="10617"/>
                  </a:moveTo>
                  <a:lnTo>
                    <a:pt x="39103" y="13017"/>
                  </a:lnTo>
                  <a:lnTo>
                    <a:pt x="5346" y="19481"/>
                  </a:lnTo>
                  <a:lnTo>
                    <a:pt x="2171" y="20180"/>
                  </a:lnTo>
                  <a:lnTo>
                    <a:pt x="673" y="22606"/>
                  </a:lnTo>
                  <a:lnTo>
                    <a:pt x="635" y="26136"/>
                  </a:lnTo>
                  <a:lnTo>
                    <a:pt x="0" y="61658"/>
                  </a:lnTo>
                  <a:lnTo>
                    <a:pt x="1473" y="60947"/>
                  </a:lnTo>
                  <a:lnTo>
                    <a:pt x="31419" y="54063"/>
                  </a:lnTo>
                  <a:lnTo>
                    <a:pt x="38430" y="52324"/>
                  </a:lnTo>
                  <a:lnTo>
                    <a:pt x="41376" y="51384"/>
                  </a:lnTo>
                  <a:lnTo>
                    <a:pt x="41656" y="47955"/>
                  </a:lnTo>
                  <a:lnTo>
                    <a:pt x="43713" y="18173"/>
                  </a:lnTo>
                  <a:lnTo>
                    <a:pt x="44259" y="10617"/>
                  </a:lnTo>
                  <a:close/>
                </a:path>
                <a:path w="99060" h="62229">
                  <a:moveTo>
                    <a:pt x="98831" y="0"/>
                  </a:moveTo>
                  <a:lnTo>
                    <a:pt x="93929" y="1905"/>
                  </a:lnTo>
                  <a:lnTo>
                    <a:pt x="63588" y="7912"/>
                  </a:lnTo>
                  <a:lnTo>
                    <a:pt x="60413" y="8610"/>
                  </a:lnTo>
                  <a:lnTo>
                    <a:pt x="58915" y="11036"/>
                  </a:lnTo>
                  <a:lnTo>
                    <a:pt x="58826" y="14719"/>
                  </a:lnTo>
                  <a:lnTo>
                    <a:pt x="57975" y="39306"/>
                  </a:lnTo>
                  <a:lnTo>
                    <a:pt x="57848" y="47434"/>
                  </a:lnTo>
                  <a:lnTo>
                    <a:pt x="58267" y="47650"/>
                  </a:lnTo>
                  <a:lnTo>
                    <a:pt x="59982" y="47434"/>
                  </a:lnTo>
                  <a:lnTo>
                    <a:pt x="74879" y="44843"/>
                  </a:lnTo>
                  <a:lnTo>
                    <a:pt x="85407" y="42862"/>
                  </a:lnTo>
                  <a:lnTo>
                    <a:pt x="91782" y="41427"/>
                  </a:lnTo>
                  <a:lnTo>
                    <a:pt x="98158" y="39306"/>
                  </a:lnTo>
                  <a:lnTo>
                    <a:pt x="96977" y="34886"/>
                  </a:lnTo>
                  <a:lnTo>
                    <a:pt x="98526" y="6680"/>
                  </a:lnTo>
                  <a:lnTo>
                    <a:pt x="98831" y="0"/>
                  </a:lnTo>
                  <a:close/>
                </a:path>
              </a:pathLst>
            </a:custGeom>
            <a:solidFill>
              <a:srgbClr val="AFCA0B"/>
            </a:solidFill>
          </p:spPr>
          <p:txBody>
            <a:bodyPr wrap="square" lIns="0" tIns="0" rIns="0" bIns="0" rtlCol="0"/>
            <a:lstStyle/>
            <a:p>
              <a:endParaRPr/>
            </a:p>
          </p:txBody>
        </p:sp>
        <p:sp>
          <p:nvSpPr>
            <p:cNvPr id="209" name="object 210">
              <a:extLst>
                <a:ext uri="{FF2B5EF4-FFF2-40B4-BE49-F238E27FC236}">
                  <a16:creationId xmlns:a16="http://schemas.microsoft.com/office/drawing/2014/main" id="{2A8B24E4-22EF-2A25-0BB0-B4214F838C9C}"/>
                </a:ext>
              </a:extLst>
            </p:cNvPr>
            <p:cNvSpPr/>
            <p:nvPr/>
          </p:nvSpPr>
          <p:spPr>
            <a:xfrm>
              <a:off x="5535079" y="8601735"/>
              <a:ext cx="97790" cy="61594"/>
            </a:xfrm>
            <a:custGeom>
              <a:avLst/>
              <a:gdLst/>
              <a:ahLst/>
              <a:cxnLst/>
              <a:rect l="l" t="t" r="r" b="b"/>
              <a:pathLst>
                <a:path w="97789" h="61595">
                  <a:moveTo>
                    <a:pt x="42506" y="16002"/>
                  </a:moveTo>
                  <a:lnTo>
                    <a:pt x="42278" y="13322"/>
                  </a:lnTo>
                  <a:lnTo>
                    <a:pt x="40322" y="14033"/>
                  </a:lnTo>
                  <a:lnTo>
                    <a:pt x="4838" y="21450"/>
                  </a:lnTo>
                  <a:lnTo>
                    <a:pt x="1905" y="22148"/>
                  </a:lnTo>
                  <a:lnTo>
                    <a:pt x="901" y="24091"/>
                  </a:lnTo>
                  <a:lnTo>
                    <a:pt x="685" y="40640"/>
                  </a:lnTo>
                  <a:lnTo>
                    <a:pt x="495" y="50863"/>
                  </a:lnTo>
                  <a:lnTo>
                    <a:pt x="279" y="57340"/>
                  </a:lnTo>
                  <a:lnTo>
                    <a:pt x="0" y="61442"/>
                  </a:lnTo>
                  <a:lnTo>
                    <a:pt x="1765" y="61442"/>
                  </a:lnTo>
                  <a:lnTo>
                    <a:pt x="31140" y="54267"/>
                  </a:lnTo>
                  <a:lnTo>
                    <a:pt x="38430" y="52336"/>
                  </a:lnTo>
                  <a:lnTo>
                    <a:pt x="42113" y="51168"/>
                  </a:lnTo>
                  <a:lnTo>
                    <a:pt x="41668" y="47002"/>
                  </a:lnTo>
                  <a:lnTo>
                    <a:pt x="42164" y="32512"/>
                  </a:lnTo>
                  <a:lnTo>
                    <a:pt x="42392" y="24091"/>
                  </a:lnTo>
                  <a:lnTo>
                    <a:pt x="42506" y="16002"/>
                  </a:lnTo>
                  <a:close/>
                </a:path>
                <a:path w="97789" h="61595">
                  <a:moveTo>
                    <a:pt x="97358" y="0"/>
                  </a:moveTo>
                  <a:lnTo>
                    <a:pt x="94907" y="1193"/>
                  </a:lnTo>
                  <a:lnTo>
                    <a:pt x="59410" y="9842"/>
                  </a:lnTo>
                  <a:lnTo>
                    <a:pt x="58420" y="11290"/>
                  </a:lnTo>
                  <a:lnTo>
                    <a:pt x="58394" y="13004"/>
                  </a:lnTo>
                  <a:lnTo>
                    <a:pt x="58140" y="19621"/>
                  </a:lnTo>
                  <a:lnTo>
                    <a:pt x="57150" y="43002"/>
                  </a:lnTo>
                  <a:lnTo>
                    <a:pt x="57048" y="46189"/>
                  </a:lnTo>
                  <a:lnTo>
                    <a:pt x="57531" y="46685"/>
                  </a:lnTo>
                  <a:lnTo>
                    <a:pt x="58521" y="46456"/>
                  </a:lnTo>
                  <a:lnTo>
                    <a:pt x="85915" y="40551"/>
                  </a:lnTo>
                  <a:lnTo>
                    <a:pt x="92532" y="39014"/>
                  </a:lnTo>
                  <a:lnTo>
                    <a:pt x="95961" y="38074"/>
                  </a:lnTo>
                  <a:lnTo>
                    <a:pt x="96253" y="33680"/>
                  </a:lnTo>
                  <a:lnTo>
                    <a:pt x="96596" y="18554"/>
                  </a:lnTo>
                  <a:lnTo>
                    <a:pt x="96837" y="9283"/>
                  </a:lnTo>
                  <a:lnTo>
                    <a:pt x="97078" y="3175"/>
                  </a:lnTo>
                  <a:lnTo>
                    <a:pt x="97358" y="0"/>
                  </a:lnTo>
                  <a:close/>
                </a:path>
              </a:pathLst>
            </a:custGeom>
            <a:solidFill>
              <a:srgbClr val="199EB4"/>
            </a:solidFill>
          </p:spPr>
          <p:txBody>
            <a:bodyPr wrap="square" lIns="0" tIns="0" rIns="0" bIns="0" rtlCol="0"/>
            <a:lstStyle/>
            <a:p>
              <a:endParaRPr/>
            </a:p>
          </p:txBody>
        </p:sp>
        <p:sp>
          <p:nvSpPr>
            <p:cNvPr id="210" name="object 211">
              <a:extLst>
                <a:ext uri="{FF2B5EF4-FFF2-40B4-BE49-F238E27FC236}">
                  <a16:creationId xmlns:a16="http://schemas.microsoft.com/office/drawing/2014/main" id="{D5CE8F4F-BE2F-C0B1-5042-EA61B6A45AE0}"/>
                </a:ext>
              </a:extLst>
            </p:cNvPr>
            <p:cNvSpPr/>
            <p:nvPr/>
          </p:nvSpPr>
          <p:spPr>
            <a:xfrm>
              <a:off x="5518048" y="8525484"/>
              <a:ext cx="133985" cy="156210"/>
            </a:xfrm>
            <a:custGeom>
              <a:avLst/>
              <a:gdLst/>
              <a:ahLst/>
              <a:cxnLst/>
              <a:rect l="l" t="t" r="r" b="b"/>
              <a:pathLst>
                <a:path w="133985" h="156209">
                  <a:moveTo>
                    <a:pt x="62471" y="90576"/>
                  </a:moveTo>
                  <a:lnTo>
                    <a:pt x="59055" y="90055"/>
                  </a:lnTo>
                  <a:lnTo>
                    <a:pt x="57099" y="90030"/>
                  </a:lnTo>
                  <a:lnTo>
                    <a:pt x="59055" y="90792"/>
                  </a:lnTo>
                  <a:lnTo>
                    <a:pt x="59270" y="92494"/>
                  </a:lnTo>
                  <a:lnTo>
                    <a:pt x="50317" y="129755"/>
                  </a:lnTo>
                  <a:lnTo>
                    <a:pt x="18008" y="137210"/>
                  </a:lnTo>
                  <a:lnTo>
                    <a:pt x="19202" y="139420"/>
                  </a:lnTo>
                  <a:lnTo>
                    <a:pt x="56654" y="131292"/>
                  </a:lnTo>
                  <a:lnTo>
                    <a:pt x="57873" y="130810"/>
                  </a:lnTo>
                  <a:lnTo>
                    <a:pt x="61302" y="130124"/>
                  </a:lnTo>
                  <a:lnTo>
                    <a:pt x="62344" y="97878"/>
                  </a:lnTo>
                  <a:lnTo>
                    <a:pt x="62471" y="90576"/>
                  </a:lnTo>
                  <a:close/>
                </a:path>
                <a:path w="133985" h="156209">
                  <a:moveTo>
                    <a:pt x="64833" y="31762"/>
                  </a:moveTo>
                  <a:lnTo>
                    <a:pt x="59220" y="31699"/>
                  </a:lnTo>
                  <a:lnTo>
                    <a:pt x="61163" y="32461"/>
                  </a:lnTo>
                  <a:lnTo>
                    <a:pt x="61391" y="34163"/>
                  </a:lnTo>
                  <a:lnTo>
                    <a:pt x="52412" y="73380"/>
                  </a:lnTo>
                  <a:lnTo>
                    <a:pt x="18643" y="80086"/>
                  </a:lnTo>
                  <a:lnTo>
                    <a:pt x="19342" y="82778"/>
                  </a:lnTo>
                  <a:lnTo>
                    <a:pt x="58978" y="75399"/>
                  </a:lnTo>
                  <a:lnTo>
                    <a:pt x="64808" y="34442"/>
                  </a:lnTo>
                  <a:lnTo>
                    <a:pt x="64833" y="31762"/>
                  </a:lnTo>
                  <a:close/>
                </a:path>
                <a:path w="133985" h="156209">
                  <a:moveTo>
                    <a:pt x="115354" y="77393"/>
                  </a:moveTo>
                  <a:lnTo>
                    <a:pt x="114274" y="76720"/>
                  </a:lnTo>
                  <a:lnTo>
                    <a:pt x="112166" y="77393"/>
                  </a:lnTo>
                  <a:lnTo>
                    <a:pt x="115354" y="77393"/>
                  </a:lnTo>
                  <a:close/>
                </a:path>
                <a:path w="133985" h="156209">
                  <a:moveTo>
                    <a:pt x="116332" y="77990"/>
                  </a:moveTo>
                  <a:lnTo>
                    <a:pt x="115404" y="77419"/>
                  </a:lnTo>
                  <a:lnTo>
                    <a:pt x="112090" y="77419"/>
                  </a:lnTo>
                  <a:lnTo>
                    <a:pt x="111823" y="77419"/>
                  </a:lnTo>
                  <a:lnTo>
                    <a:pt x="112915" y="78193"/>
                  </a:lnTo>
                  <a:lnTo>
                    <a:pt x="113131" y="79908"/>
                  </a:lnTo>
                  <a:lnTo>
                    <a:pt x="113131" y="85140"/>
                  </a:lnTo>
                  <a:lnTo>
                    <a:pt x="112928" y="95694"/>
                  </a:lnTo>
                  <a:lnTo>
                    <a:pt x="112547" y="111391"/>
                  </a:lnTo>
                  <a:lnTo>
                    <a:pt x="112522" y="113106"/>
                  </a:lnTo>
                  <a:lnTo>
                    <a:pt x="109054" y="114909"/>
                  </a:lnTo>
                  <a:lnTo>
                    <a:pt x="104686" y="115951"/>
                  </a:lnTo>
                  <a:lnTo>
                    <a:pt x="74333" y="122694"/>
                  </a:lnTo>
                  <a:lnTo>
                    <a:pt x="75526" y="124904"/>
                  </a:lnTo>
                  <a:lnTo>
                    <a:pt x="112001" y="117005"/>
                  </a:lnTo>
                  <a:lnTo>
                    <a:pt x="115417" y="116306"/>
                  </a:lnTo>
                  <a:lnTo>
                    <a:pt x="115633" y="113106"/>
                  </a:lnTo>
                  <a:lnTo>
                    <a:pt x="115735" y="111391"/>
                  </a:lnTo>
                  <a:lnTo>
                    <a:pt x="115900" y="105943"/>
                  </a:lnTo>
                  <a:lnTo>
                    <a:pt x="116090" y="95199"/>
                  </a:lnTo>
                  <a:lnTo>
                    <a:pt x="116332" y="77990"/>
                  </a:lnTo>
                  <a:close/>
                </a:path>
                <a:path w="133985" h="156209">
                  <a:moveTo>
                    <a:pt x="119405" y="20891"/>
                  </a:moveTo>
                  <a:lnTo>
                    <a:pt x="113792" y="20828"/>
                  </a:lnTo>
                  <a:lnTo>
                    <a:pt x="115735" y="21577"/>
                  </a:lnTo>
                  <a:lnTo>
                    <a:pt x="115963" y="23291"/>
                  </a:lnTo>
                  <a:lnTo>
                    <a:pt x="107975" y="60807"/>
                  </a:lnTo>
                  <a:lnTo>
                    <a:pt x="76415" y="66560"/>
                  </a:lnTo>
                  <a:lnTo>
                    <a:pt x="77114" y="69253"/>
                  </a:lnTo>
                  <a:lnTo>
                    <a:pt x="115277" y="62344"/>
                  </a:lnTo>
                  <a:lnTo>
                    <a:pt x="119367" y="23291"/>
                  </a:lnTo>
                  <a:lnTo>
                    <a:pt x="119405" y="20891"/>
                  </a:lnTo>
                  <a:close/>
                </a:path>
                <a:path w="133985" h="156209">
                  <a:moveTo>
                    <a:pt x="133946" y="8102"/>
                  </a:moveTo>
                  <a:lnTo>
                    <a:pt x="133794" y="5168"/>
                  </a:lnTo>
                  <a:lnTo>
                    <a:pt x="133705" y="3924"/>
                  </a:lnTo>
                  <a:lnTo>
                    <a:pt x="130365" y="1473"/>
                  </a:lnTo>
                  <a:lnTo>
                    <a:pt x="128917" y="0"/>
                  </a:lnTo>
                  <a:lnTo>
                    <a:pt x="28067" y="19291"/>
                  </a:lnTo>
                  <a:lnTo>
                    <a:pt x="1816" y="51904"/>
                  </a:lnTo>
                  <a:lnTo>
                    <a:pt x="977" y="91325"/>
                  </a:lnTo>
                  <a:lnTo>
                    <a:pt x="241" y="130289"/>
                  </a:lnTo>
                  <a:lnTo>
                    <a:pt x="0" y="149021"/>
                  </a:lnTo>
                  <a:lnTo>
                    <a:pt x="317" y="153911"/>
                  </a:lnTo>
                  <a:lnTo>
                    <a:pt x="3175" y="155663"/>
                  </a:lnTo>
                  <a:lnTo>
                    <a:pt x="6159" y="35598"/>
                  </a:lnTo>
                  <a:lnTo>
                    <a:pt x="6248" y="30632"/>
                  </a:lnTo>
                  <a:lnTo>
                    <a:pt x="8775" y="27419"/>
                  </a:lnTo>
                  <a:lnTo>
                    <a:pt x="11912" y="26543"/>
                  </a:lnTo>
                  <a:lnTo>
                    <a:pt x="109524" y="7569"/>
                  </a:lnTo>
                  <a:lnTo>
                    <a:pt x="128130" y="4140"/>
                  </a:lnTo>
                  <a:lnTo>
                    <a:pt x="130581" y="3924"/>
                  </a:lnTo>
                  <a:lnTo>
                    <a:pt x="133502" y="5168"/>
                  </a:lnTo>
                  <a:lnTo>
                    <a:pt x="133946" y="8102"/>
                  </a:lnTo>
                  <a:close/>
                </a:path>
              </a:pathLst>
            </a:custGeom>
            <a:solidFill>
              <a:srgbClr val="FFFFFF"/>
            </a:solidFill>
          </p:spPr>
          <p:txBody>
            <a:bodyPr wrap="square" lIns="0" tIns="0" rIns="0" bIns="0" rtlCol="0"/>
            <a:lstStyle/>
            <a:p>
              <a:endParaRPr/>
            </a:p>
          </p:txBody>
        </p:sp>
        <p:sp>
          <p:nvSpPr>
            <p:cNvPr id="211" name="object 212">
              <a:extLst>
                <a:ext uri="{FF2B5EF4-FFF2-40B4-BE49-F238E27FC236}">
                  <a16:creationId xmlns:a16="http://schemas.microsoft.com/office/drawing/2014/main" id="{CB9BA564-1CCC-4126-6B78-63E21889C3FF}"/>
                </a:ext>
              </a:extLst>
            </p:cNvPr>
            <p:cNvSpPr/>
            <p:nvPr/>
          </p:nvSpPr>
          <p:spPr>
            <a:xfrm>
              <a:off x="5647705" y="8614139"/>
              <a:ext cx="5715" cy="8255"/>
            </a:xfrm>
            <a:custGeom>
              <a:avLst/>
              <a:gdLst/>
              <a:ahLst/>
              <a:cxnLst/>
              <a:rect l="l" t="t" r="r" b="b"/>
              <a:pathLst>
                <a:path w="5714" h="8254">
                  <a:moveTo>
                    <a:pt x="2425" y="0"/>
                  </a:moveTo>
                  <a:lnTo>
                    <a:pt x="1003" y="63"/>
                  </a:lnTo>
                  <a:lnTo>
                    <a:pt x="0" y="6819"/>
                  </a:lnTo>
                  <a:lnTo>
                    <a:pt x="965" y="7315"/>
                  </a:lnTo>
                  <a:lnTo>
                    <a:pt x="5029" y="7848"/>
                  </a:lnTo>
                  <a:lnTo>
                    <a:pt x="5651" y="4889"/>
                  </a:lnTo>
                  <a:lnTo>
                    <a:pt x="3886" y="990"/>
                  </a:lnTo>
                  <a:lnTo>
                    <a:pt x="2425" y="0"/>
                  </a:lnTo>
                  <a:close/>
                </a:path>
              </a:pathLst>
            </a:custGeom>
            <a:solidFill>
              <a:srgbClr val="009BD7"/>
            </a:solidFill>
          </p:spPr>
          <p:txBody>
            <a:bodyPr wrap="square" lIns="0" tIns="0" rIns="0" bIns="0" rtlCol="0"/>
            <a:lstStyle/>
            <a:p>
              <a:endParaRPr/>
            </a:p>
          </p:txBody>
        </p:sp>
        <p:sp>
          <p:nvSpPr>
            <p:cNvPr id="212" name="object 213">
              <a:extLst>
                <a:ext uri="{FF2B5EF4-FFF2-40B4-BE49-F238E27FC236}">
                  <a16:creationId xmlns:a16="http://schemas.microsoft.com/office/drawing/2014/main" id="{22CAC49F-5100-EC7B-A0F3-C6BCEF14218C}"/>
                </a:ext>
              </a:extLst>
            </p:cNvPr>
            <p:cNvSpPr/>
            <p:nvPr/>
          </p:nvSpPr>
          <p:spPr>
            <a:xfrm>
              <a:off x="5637276" y="8552802"/>
              <a:ext cx="19685" cy="78740"/>
            </a:xfrm>
            <a:custGeom>
              <a:avLst/>
              <a:gdLst/>
              <a:ahLst/>
              <a:cxnLst/>
              <a:rect l="l" t="t" r="r" b="b"/>
              <a:pathLst>
                <a:path w="19685" h="78740">
                  <a:moveTo>
                    <a:pt x="7658" y="67818"/>
                  </a:moveTo>
                  <a:lnTo>
                    <a:pt x="889" y="66763"/>
                  </a:lnTo>
                  <a:lnTo>
                    <a:pt x="0" y="76669"/>
                  </a:lnTo>
                  <a:lnTo>
                    <a:pt x="317" y="77584"/>
                  </a:lnTo>
                  <a:lnTo>
                    <a:pt x="1003" y="78473"/>
                  </a:lnTo>
                  <a:lnTo>
                    <a:pt x="3695" y="78740"/>
                  </a:lnTo>
                  <a:lnTo>
                    <a:pt x="6489" y="78181"/>
                  </a:lnTo>
                  <a:lnTo>
                    <a:pt x="7315" y="77431"/>
                  </a:lnTo>
                  <a:lnTo>
                    <a:pt x="7632" y="70104"/>
                  </a:lnTo>
                  <a:lnTo>
                    <a:pt x="7658" y="67818"/>
                  </a:lnTo>
                  <a:close/>
                </a:path>
                <a:path w="19685" h="78740">
                  <a:moveTo>
                    <a:pt x="11303" y="2247"/>
                  </a:moveTo>
                  <a:lnTo>
                    <a:pt x="4724" y="1193"/>
                  </a:lnTo>
                  <a:lnTo>
                    <a:pt x="3632" y="11925"/>
                  </a:lnTo>
                  <a:lnTo>
                    <a:pt x="3924" y="12839"/>
                  </a:lnTo>
                  <a:lnTo>
                    <a:pt x="5016" y="13817"/>
                  </a:lnTo>
                  <a:lnTo>
                    <a:pt x="7188" y="14135"/>
                  </a:lnTo>
                  <a:lnTo>
                    <a:pt x="9842" y="13576"/>
                  </a:lnTo>
                  <a:lnTo>
                    <a:pt x="10693" y="12738"/>
                  </a:lnTo>
                  <a:lnTo>
                    <a:pt x="11277" y="4686"/>
                  </a:lnTo>
                  <a:lnTo>
                    <a:pt x="11303" y="2247"/>
                  </a:lnTo>
                  <a:close/>
                </a:path>
                <a:path w="19685" h="78740">
                  <a:moveTo>
                    <a:pt x="15963" y="67157"/>
                  </a:moveTo>
                  <a:lnTo>
                    <a:pt x="10807" y="65722"/>
                  </a:lnTo>
                  <a:lnTo>
                    <a:pt x="10045" y="75819"/>
                  </a:lnTo>
                  <a:lnTo>
                    <a:pt x="10287" y="76682"/>
                  </a:lnTo>
                  <a:lnTo>
                    <a:pt x="10756" y="78054"/>
                  </a:lnTo>
                  <a:lnTo>
                    <a:pt x="12560" y="78359"/>
                  </a:lnTo>
                  <a:lnTo>
                    <a:pt x="14732" y="77838"/>
                  </a:lnTo>
                  <a:lnTo>
                    <a:pt x="15443" y="77038"/>
                  </a:lnTo>
                  <a:lnTo>
                    <a:pt x="15938" y="69456"/>
                  </a:lnTo>
                  <a:lnTo>
                    <a:pt x="15963" y="67157"/>
                  </a:lnTo>
                  <a:close/>
                </a:path>
                <a:path w="19685" h="78740">
                  <a:moveTo>
                    <a:pt x="19507" y="1524"/>
                  </a:moveTo>
                  <a:lnTo>
                    <a:pt x="13906" y="0"/>
                  </a:lnTo>
                  <a:lnTo>
                    <a:pt x="13081" y="10731"/>
                  </a:lnTo>
                  <a:lnTo>
                    <a:pt x="13347" y="11645"/>
                  </a:lnTo>
                  <a:lnTo>
                    <a:pt x="13855" y="13119"/>
                  </a:lnTo>
                  <a:lnTo>
                    <a:pt x="15811" y="13423"/>
                  </a:lnTo>
                  <a:lnTo>
                    <a:pt x="18173" y="12865"/>
                  </a:lnTo>
                  <a:lnTo>
                    <a:pt x="18948" y="12014"/>
                  </a:lnTo>
                  <a:lnTo>
                    <a:pt x="19481" y="3962"/>
                  </a:lnTo>
                  <a:lnTo>
                    <a:pt x="19507" y="1524"/>
                  </a:lnTo>
                  <a:close/>
                </a:path>
              </a:pathLst>
            </a:custGeom>
            <a:solidFill>
              <a:srgbClr val="0090C8"/>
            </a:solidFill>
          </p:spPr>
          <p:txBody>
            <a:bodyPr wrap="square" lIns="0" tIns="0" rIns="0" bIns="0" rtlCol="0"/>
            <a:lstStyle/>
            <a:p>
              <a:endParaRPr/>
            </a:p>
          </p:txBody>
        </p:sp>
        <p:sp>
          <p:nvSpPr>
            <p:cNvPr id="213" name="object 214">
              <a:extLst>
                <a:ext uri="{FF2B5EF4-FFF2-40B4-BE49-F238E27FC236}">
                  <a16:creationId xmlns:a16="http://schemas.microsoft.com/office/drawing/2014/main" id="{F23DEDC0-9356-A92A-CBAA-4000B37A7FA8}"/>
                </a:ext>
              </a:extLst>
            </p:cNvPr>
            <p:cNvSpPr/>
            <p:nvPr/>
          </p:nvSpPr>
          <p:spPr>
            <a:xfrm>
              <a:off x="5638101" y="8548662"/>
              <a:ext cx="19050" cy="74295"/>
            </a:xfrm>
            <a:custGeom>
              <a:avLst/>
              <a:gdLst/>
              <a:ahLst/>
              <a:cxnLst/>
              <a:rect l="l" t="t" r="r" b="b"/>
              <a:pathLst>
                <a:path w="19050" h="74295">
                  <a:moveTo>
                    <a:pt x="7061" y="72504"/>
                  </a:moveTo>
                  <a:lnTo>
                    <a:pt x="5143" y="70053"/>
                  </a:lnTo>
                  <a:lnTo>
                    <a:pt x="0" y="70967"/>
                  </a:lnTo>
                  <a:lnTo>
                    <a:pt x="1917" y="73914"/>
                  </a:lnTo>
                  <a:lnTo>
                    <a:pt x="6553" y="73964"/>
                  </a:lnTo>
                  <a:lnTo>
                    <a:pt x="7061" y="72504"/>
                  </a:lnTo>
                  <a:close/>
                </a:path>
                <a:path w="19050" h="74295">
                  <a:moveTo>
                    <a:pt x="10718" y="6870"/>
                  </a:moveTo>
                  <a:lnTo>
                    <a:pt x="9042" y="4419"/>
                  </a:lnTo>
                  <a:lnTo>
                    <a:pt x="3898" y="5334"/>
                  </a:lnTo>
                  <a:lnTo>
                    <a:pt x="5334" y="8521"/>
                  </a:lnTo>
                  <a:lnTo>
                    <a:pt x="10210" y="8331"/>
                  </a:lnTo>
                  <a:lnTo>
                    <a:pt x="10718" y="6870"/>
                  </a:lnTo>
                  <a:close/>
                </a:path>
                <a:path w="19050" h="74295">
                  <a:moveTo>
                    <a:pt x="18923" y="4927"/>
                  </a:moveTo>
                  <a:lnTo>
                    <a:pt x="16522" y="990"/>
                  </a:lnTo>
                  <a:lnTo>
                    <a:pt x="15074" y="0"/>
                  </a:lnTo>
                  <a:lnTo>
                    <a:pt x="13360" y="228"/>
                  </a:lnTo>
                  <a:lnTo>
                    <a:pt x="12611" y="7315"/>
                  </a:lnTo>
                  <a:lnTo>
                    <a:pt x="13589" y="7810"/>
                  </a:lnTo>
                  <a:lnTo>
                    <a:pt x="17907" y="8331"/>
                  </a:lnTo>
                  <a:lnTo>
                    <a:pt x="18923" y="4927"/>
                  </a:lnTo>
                  <a:close/>
                </a:path>
              </a:pathLst>
            </a:custGeom>
            <a:solidFill>
              <a:srgbClr val="009BD7"/>
            </a:solidFill>
          </p:spPr>
          <p:txBody>
            <a:bodyPr wrap="square" lIns="0" tIns="0" rIns="0" bIns="0" rtlCol="0"/>
            <a:lstStyle/>
            <a:p>
              <a:endParaRPr/>
            </a:p>
          </p:txBody>
        </p:sp>
        <p:sp>
          <p:nvSpPr>
            <p:cNvPr id="214" name="object 215">
              <a:extLst>
                <a:ext uri="{FF2B5EF4-FFF2-40B4-BE49-F238E27FC236}">
                  <a16:creationId xmlns:a16="http://schemas.microsoft.com/office/drawing/2014/main" id="{9D72EEB0-6B64-568E-A266-992255C22FC8}"/>
                </a:ext>
              </a:extLst>
            </p:cNvPr>
            <p:cNvSpPr/>
            <p:nvPr/>
          </p:nvSpPr>
          <p:spPr>
            <a:xfrm>
              <a:off x="5516305" y="8346305"/>
              <a:ext cx="200025" cy="78105"/>
            </a:xfrm>
            <a:custGeom>
              <a:avLst/>
              <a:gdLst/>
              <a:ahLst/>
              <a:cxnLst/>
              <a:rect l="l" t="t" r="r" b="b"/>
              <a:pathLst>
                <a:path w="200025" h="78104">
                  <a:moveTo>
                    <a:pt x="179287" y="61645"/>
                  </a:moveTo>
                  <a:lnTo>
                    <a:pt x="63017" y="61645"/>
                  </a:lnTo>
                  <a:lnTo>
                    <a:pt x="72974" y="63334"/>
                  </a:lnTo>
                  <a:lnTo>
                    <a:pt x="81127" y="67792"/>
                  </a:lnTo>
                  <a:lnTo>
                    <a:pt x="81648" y="70700"/>
                  </a:lnTo>
                  <a:lnTo>
                    <a:pt x="85001" y="74828"/>
                  </a:lnTo>
                  <a:lnTo>
                    <a:pt x="89534" y="76822"/>
                  </a:lnTo>
                  <a:lnTo>
                    <a:pt x="100723" y="77812"/>
                  </a:lnTo>
                  <a:lnTo>
                    <a:pt x="107162" y="77762"/>
                  </a:lnTo>
                  <a:lnTo>
                    <a:pt x="112636" y="71069"/>
                  </a:lnTo>
                  <a:lnTo>
                    <a:pt x="112331" y="67640"/>
                  </a:lnTo>
                  <a:lnTo>
                    <a:pt x="120535" y="64998"/>
                  </a:lnTo>
                  <a:lnTo>
                    <a:pt x="179349" y="64998"/>
                  </a:lnTo>
                  <a:lnTo>
                    <a:pt x="179287" y="61645"/>
                  </a:lnTo>
                  <a:close/>
                </a:path>
                <a:path w="200025" h="78104">
                  <a:moveTo>
                    <a:pt x="179349" y="64998"/>
                  </a:moveTo>
                  <a:lnTo>
                    <a:pt x="120535" y="64998"/>
                  </a:lnTo>
                  <a:lnTo>
                    <a:pt x="128015" y="65773"/>
                  </a:lnTo>
                  <a:lnTo>
                    <a:pt x="137413" y="66865"/>
                  </a:lnTo>
                  <a:lnTo>
                    <a:pt x="142900" y="68376"/>
                  </a:lnTo>
                  <a:lnTo>
                    <a:pt x="155701" y="72326"/>
                  </a:lnTo>
                  <a:lnTo>
                    <a:pt x="162483" y="73660"/>
                  </a:lnTo>
                  <a:lnTo>
                    <a:pt x="171957" y="74295"/>
                  </a:lnTo>
                  <a:lnTo>
                    <a:pt x="178003" y="72453"/>
                  </a:lnTo>
                  <a:lnTo>
                    <a:pt x="179412" y="68376"/>
                  </a:lnTo>
                  <a:lnTo>
                    <a:pt x="179349" y="64998"/>
                  </a:lnTo>
                  <a:close/>
                </a:path>
                <a:path w="200025" h="78104">
                  <a:moveTo>
                    <a:pt x="198063" y="50723"/>
                  </a:moveTo>
                  <a:lnTo>
                    <a:pt x="18453" y="50723"/>
                  </a:lnTo>
                  <a:lnTo>
                    <a:pt x="18280" y="55600"/>
                  </a:lnTo>
                  <a:lnTo>
                    <a:pt x="18184" y="61645"/>
                  </a:lnTo>
                  <a:lnTo>
                    <a:pt x="20091" y="64236"/>
                  </a:lnTo>
                  <a:lnTo>
                    <a:pt x="26454" y="67373"/>
                  </a:lnTo>
                  <a:lnTo>
                    <a:pt x="43713" y="66827"/>
                  </a:lnTo>
                  <a:lnTo>
                    <a:pt x="49364" y="64223"/>
                  </a:lnTo>
                  <a:lnTo>
                    <a:pt x="63017" y="61645"/>
                  </a:lnTo>
                  <a:lnTo>
                    <a:pt x="179287" y="61645"/>
                  </a:lnTo>
                  <a:lnTo>
                    <a:pt x="179196" y="56794"/>
                  </a:lnTo>
                  <a:lnTo>
                    <a:pt x="191442" y="56794"/>
                  </a:lnTo>
                  <a:lnTo>
                    <a:pt x="197789" y="55600"/>
                  </a:lnTo>
                  <a:lnTo>
                    <a:pt x="197967" y="52920"/>
                  </a:lnTo>
                  <a:lnTo>
                    <a:pt x="198063" y="50723"/>
                  </a:lnTo>
                  <a:close/>
                </a:path>
                <a:path w="200025" h="78104">
                  <a:moveTo>
                    <a:pt x="191442" y="56794"/>
                  </a:moveTo>
                  <a:lnTo>
                    <a:pt x="179196" y="56794"/>
                  </a:lnTo>
                  <a:lnTo>
                    <a:pt x="190969" y="56883"/>
                  </a:lnTo>
                  <a:lnTo>
                    <a:pt x="191442" y="56794"/>
                  </a:lnTo>
                  <a:close/>
                </a:path>
                <a:path w="200025" h="78104">
                  <a:moveTo>
                    <a:pt x="13576" y="11303"/>
                  </a:moveTo>
                  <a:lnTo>
                    <a:pt x="4127" y="11480"/>
                  </a:lnTo>
                  <a:lnTo>
                    <a:pt x="660" y="16637"/>
                  </a:lnTo>
                  <a:lnTo>
                    <a:pt x="630" y="19329"/>
                  </a:lnTo>
                  <a:lnTo>
                    <a:pt x="512" y="25339"/>
                  </a:lnTo>
                  <a:lnTo>
                    <a:pt x="12" y="45986"/>
                  </a:lnTo>
                  <a:lnTo>
                    <a:pt x="0" y="47345"/>
                  </a:lnTo>
                  <a:lnTo>
                    <a:pt x="3009" y="49479"/>
                  </a:lnTo>
                  <a:lnTo>
                    <a:pt x="13893" y="50965"/>
                  </a:lnTo>
                  <a:lnTo>
                    <a:pt x="18453" y="50723"/>
                  </a:lnTo>
                  <a:lnTo>
                    <a:pt x="198063" y="50723"/>
                  </a:lnTo>
                  <a:lnTo>
                    <a:pt x="199440" y="19329"/>
                  </a:lnTo>
                  <a:lnTo>
                    <a:pt x="197802" y="16052"/>
                  </a:lnTo>
                  <a:lnTo>
                    <a:pt x="186054" y="15214"/>
                  </a:lnTo>
                  <a:lnTo>
                    <a:pt x="165366" y="14757"/>
                  </a:lnTo>
                  <a:lnTo>
                    <a:pt x="165226" y="11518"/>
                  </a:lnTo>
                  <a:lnTo>
                    <a:pt x="26454" y="11518"/>
                  </a:lnTo>
                  <a:lnTo>
                    <a:pt x="13576" y="11303"/>
                  </a:lnTo>
                  <a:close/>
                </a:path>
                <a:path w="200025" h="78104">
                  <a:moveTo>
                    <a:pt x="36207" y="0"/>
                  </a:moveTo>
                  <a:lnTo>
                    <a:pt x="27203" y="4064"/>
                  </a:lnTo>
                  <a:lnTo>
                    <a:pt x="26454" y="11518"/>
                  </a:lnTo>
                  <a:lnTo>
                    <a:pt x="165226" y="11518"/>
                  </a:lnTo>
                  <a:lnTo>
                    <a:pt x="165087" y="8280"/>
                  </a:lnTo>
                  <a:lnTo>
                    <a:pt x="162167" y="5295"/>
                  </a:lnTo>
                  <a:lnTo>
                    <a:pt x="140601" y="5295"/>
                  </a:lnTo>
                  <a:lnTo>
                    <a:pt x="58204" y="4038"/>
                  </a:lnTo>
                  <a:lnTo>
                    <a:pt x="51422" y="2590"/>
                  </a:lnTo>
                  <a:lnTo>
                    <a:pt x="43230" y="1270"/>
                  </a:lnTo>
                  <a:lnTo>
                    <a:pt x="36207" y="0"/>
                  </a:lnTo>
                  <a:close/>
                </a:path>
                <a:path w="200025" h="78104">
                  <a:moveTo>
                    <a:pt x="147091" y="2971"/>
                  </a:moveTo>
                  <a:lnTo>
                    <a:pt x="140601" y="5295"/>
                  </a:lnTo>
                  <a:lnTo>
                    <a:pt x="162167" y="5295"/>
                  </a:lnTo>
                  <a:lnTo>
                    <a:pt x="161048" y="4152"/>
                  </a:lnTo>
                  <a:lnTo>
                    <a:pt x="156629" y="3086"/>
                  </a:lnTo>
                  <a:lnTo>
                    <a:pt x="147091" y="2971"/>
                  </a:lnTo>
                  <a:close/>
                </a:path>
              </a:pathLst>
            </a:custGeom>
            <a:solidFill>
              <a:srgbClr val="FFCE00"/>
            </a:solidFill>
          </p:spPr>
          <p:txBody>
            <a:bodyPr wrap="square" lIns="0" tIns="0" rIns="0" bIns="0" rtlCol="0"/>
            <a:lstStyle/>
            <a:p>
              <a:endParaRPr/>
            </a:p>
          </p:txBody>
        </p:sp>
        <p:sp>
          <p:nvSpPr>
            <p:cNvPr id="215" name="object 216">
              <a:extLst>
                <a:ext uri="{FF2B5EF4-FFF2-40B4-BE49-F238E27FC236}">
                  <a16:creationId xmlns:a16="http://schemas.microsoft.com/office/drawing/2014/main" id="{84919F5E-56BD-BA0B-F9F2-C6BCE800EB79}"/>
                </a:ext>
              </a:extLst>
            </p:cNvPr>
            <p:cNvSpPr/>
            <p:nvPr/>
          </p:nvSpPr>
          <p:spPr>
            <a:xfrm>
              <a:off x="5628298" y="8347106"/>
              <a:ext cx="25400" cy="14604"/>
            </a:xfrm>
            <a:custGeom>
              <a:avLst/>
              <a:gdLst/>
              <a:ahLst/>
              <a:cxnLst/>
              <a:rect l="l" t="t" r="r" b="b"/>
              <a:pathLst>
                <a:path w="25400" h="14604">
                  <a:moveTo>
                    <a:pt x="0" y="0"/>
                  </a:moveTo>
                  <a:lnTo>
                    <a:pt x="112" y="3073"/>
                  </a:lnTo>
                  <a:lnTo>
                    <a:pt x="279" y="11150"/>
                  </a:lnTo>
                  <a:lnTo>
                    <a:pt x="3949" y="14490"/>
                  </a:lnTo>
                  <a:lnTo>
                    <a:pt x="22174" y="14414"/>
                  </a:lnTo>
                  <a:lnTo>
                    <a:pt x="24460" y="11595"/>
                  </a:lnTo>
                  <a:lnTo>
                    <a:pt x="25119" y="3073"/>
                  </a:lnTo>
                  <a:lnTo>
                    <a:pt x="3708" y="3073"/>
                  </a:lnTo>
                  <a:lnTo>
                    <a:pt x="0" y="0"/>
                  </a:lnTo>
                  <a:close/>
                </a:path>
                <a:path w="25400" h="14604">
                  <a:moveTo>
                    <a:pt x="25298" y="761"/>
                  </a:moveTo>
                  <a:lnTo>
                    <a:pt x="23761" y="3073"/>
                  </a:lnTo>
                  <a:lnTo>
                    <a:pt x="25119" y="3073"/>
                  </a:lnTo>
                  <a:lnTo>
                    <a:pt x="25298" y="761"/>
                  </a:lnTo>
                  <a:close/>
                </a:path>
              </a:pathLst>
            </a:custGeom>
            <a:solidFill>
              <a:srgbClr val="F8AC00"/>
            </a:solidFill>
          </p:spPr>
          <p:txBody>
            <a:bodyPr wrap="square" lIns="0" tIns="0" rIns="0" bIns="0" rtlCol="0"/>
            <a:lstStyle/>
            <a:p>
              <a:endParaRPr/>
            </a:p>
          </p:txBody>
        </p:sp>
        <p:sp>
          <p:nvSpPr>
            <p:cNvPr id="216" name="object 217">
              <a:extLst>
                <a:ext uri="{FF2B5EF4-FFF2-40B4-BE49-F238E27FC236}">
                  <a16:creationId xmlns:a16="http://schemas.microsoft.com/office/drawing/2014/main" id="{23A3CC7C-27A0-8EA9-4F9D-33C34DA3EDC3}"/>
                </a:ext>
              </a:extLst>
            </p:cNvPr>
            <p:cNvSpPr/>
            <p:nvPr/>
          </p:nvSpPr>
          <p:spPr>
            <a:xfrm>
              <a:off x="5628297" y="8343934"/>
              <a:ext cx="25400" cy="6985"/>
            </a:xfrm>
            <a:custGeom>
              <a:avLst/>
              <a:gdLst/>
              <a:ahLst/>
              <a:cxnLst/>
              <a:rect l="l" t="t" r="r" b="b"/>
              <a:pathLst>
                <a:path w="25400" h="6984">
                  <a:moveTo>
                    <a:pt x="22326" y="0"/>
                  </a:moveTo>
                  <a:lnTo>
                    <a:pt x="749" y="279"/>
                  </a:lnTo>
                  <a:lnTo>
                    <a:pt x="0" y="3035"/>
                  </a:lnTo>
                  <a:lnTo>
                    <a:pt x="76" y="4013"/>
                  </a:lnTo>
                  <a:lnTo>
                    <a:pt x="3378" y="6654"/>
                  </a:lnTo>
                  <a:lnTo>
                    <a:pt x="22034" y="6769"/>
                  </a:lnTo>
                  <a:lnTo>
                    <a:pt x="25285" y="4838"/>
                  </a:lnTo>
                  <a:lnTo>
                    <a:pt x="25260" y="4051"/>
                  </a:lnTo>
                  <a:lnTo>
                    <a:pt x="25222" y="3136"/>
                  </a:lnTo>
                  <a:lnTo>
                    <a:pt x="22326" y="0"/>
                  </a:lnTo>
                  <a:close/>
                </a:path>
              </a:pathLst>
            </a:custGeom>
            <a:solidFill>
              <a:srgbClr val="FFD500"/>
            </a:solidFill>
          </p:spPr>
          <p:txBody>
            <a:bodyPr wrap="square" lIns="0" tIns="0" rIns="0" bIns="0" rtlCol="0"/>
            <a:lstStyle/>
            <a:p>
              <a:endParaRPr/>
            </a:p>
          </p:txBody>
        </p:sp>
        <p:sp>
          <p:nvSpPr>
            <p:cNvPr id="217" name="object 218">
              <a:extLst>
                <a:ext uri="{FF2B5EF4-FFF2-40B4-BE49-F238E27FC236}">
                  <a16:creationId xmlns:a16="http://schemas.microsoft.com/office/drawing/2014/main" id="{C6E90D42-0A0B-14FC-D788-255F42C9D815}"/>
                </a:ext>
              </a:extLst>
            </p:cNvPr>
            <p:cNvSpPr/>
            <p:nvPr/>
          </p:nvSpPr>
          <p:spPr>
            <a:xfrm>
              <a:off x="5590032" y="8343468"/>
              <a:ext cx="60960" cy="14604"/>
            </a:xfrm>
            <a:custGeom>
              <a:avLst/>
              <a:gdLst/>
              <a:ahLst/>
              <a:cxnLst/>
              <a:rect l="l" t="t" r="r" b="b"/>
              <a:pathLst>
                <a:path w="60960" h="14604">
                  <a:moveTo>
                    <a:pt x="25298" y="762"/>
                  </a:moveTo>
                  <a:lnTo>
                    <a:pt x="23761" y="3073"/>
                  </a:lnTo>
                  <a:lnTo>
                    <a:pt x="3708" y="3073"/>
                  </a:lnTo>
                  <a:lnTo>
                    <a:pt x="0" y="0"/>
                  </a:lnTo>
                  <a:lnTo>
                    <a:pt x="114" y="3073"/>
                  </a:lnTo>
                  <a:lnTo>
                    <a:pt x="279" y="11150"/>
                  </a:lnTo>
                  <a:lnTo>
                    <a:pt x="3949" y="14490"/>
                  </a:lnTo>
                  <a:lnTo>
                    <a:pt x="22174" y="14414"/>
                  </a:lnTo>
                  <a:lnTo>
                    <a:pt x="24460" y="11595"/>
                  </a:lnTo>
                  <a:lnTo>
                    <a:pt x="25120" y="3073"/>
                  </a:lnTo>
                  <a:lnTo>
                    <a:pt x="25298" y="762"/>
                  </a:lnTo>
                  <a:close/>
                </a:path>
                <a:path w="60960" h="14604">
                  <a:moveTo>
                    <a:pt x="60413" y="3175"/>
                  </a:moveTo>
                  <a:lnTo>
                    <a:pt x="56184" y="2286"/>
                  </a:lnTo>
                  <a:lnTo>
                    <a:pt x="45694" y="1943"/>
                  </a:lnTo>
                  <a:lnTo>
                    <a:pt x="41414" y="2565"/>
                  </a:lnTo>
                  <a:lnTo>
                    <a:pt x="41363" y="4406"/>
                  </a:lnTo>
                  <a:lnTo>
                    <a:pt x="45593" y="5295"/>
                  </a:lnTo>
                  <a:lnTo>
                    <a:pt x="56083" y="5638"/>
                  </a:lnTo>
                  <a:lnTo>
                    <a:pt x="60350" y="5029"/>
                  </a:lnTo>
                  <a:lnTo>
                    <a:pt x="60388" y="4102"/>
                  </a:lnTo>
                  <a:lnTo>
                    <a:pt x="60413" y="3175"/>
                  </a:lnTo>
                  <a:close/>
                </a:path>
              </a:pathLst>
            </a:custGeom>
            <a:solidFill>
              <a:srgbClr val="F8AC00"/>
            </a:solidFill>
          </p:spPr>
          <p:txBody>
            <a:bodyPr wrap="square" lIns="0" tIns="0" rIns="0" bIns="0" rtlCol="0"/>
            <a:lstStyle/>
            <a:p>
              <a:endParaRPr/>
            </a:p>
          </p:txBody>
        </p:sp>
        <p:sp>
          <p:nvSpPr>
            <p:cNvPr id="218" name="object 219">
              <a:extLst>
                <a:ext uri="{FF2B5EF4-FFF2-40B4-BE49-F238E27FC236}">
                  <a16:creationId xmlns:a16="http://schemas.microsoft.com/office/drawing/2014/main" id="{F8BB3E74-0977-ABA9-F7AB-67886EA5DAA7}"/>
                </a:ext>
              </a:extLst>
            </p:cNvPr>
            <p:cNvSpPr/>
            <p:nvPr/>
          </p:nvSpPr>
          <p:spPr>
            <a:xfrm>
              <a:off x="5590035" y="8340295"/>
              <a:ext cx="25400" cy="6985"/>
            </a:xfrm>
            <a:custGeom>
              <a:avLst/>
              <a:gdLst/>
              <a:ahLst/>
              <a:cxnLst/>
              <a:rect l="l" t="t" r="r" b="b"/>
              <a:pathLst>
                <a:path w="25400" h="6984">
                  <a:moveTo>
                    <a:pt x="22326" y="0"/>
                  </a:moveTo>
                  <a:lnTo>
                    <a:pt x="749" y="279"/>
                  </a:lnTo>
                  <a:lnTo>
                    <a:pt x="0" y="3035"/>
                  </a:lnTo>
                  <a:lnTo>
                    <a:pt x="76" y="4013"/>
                  </a:lnTo>
                  <a:lnTo>
                    <a:pt x="3378" y="6654"/>
                  </a:lnTo>
                  <a:lnTo>
                    <a:pt x="22034" y="6769"/>
                  </a:lnTo>
                  <a:lnTo>
                    <a:pt x="25285" y="4838"/>
                  </a:lnTo>
                  <a:lnTo>
                    <a:pt x="25260" y="4051"/>
                  </a:lnTo>
                  <a:lnTo>
                    <a:pt x="25222" y="3136"/>
                  </a:lnTo>
                  <a:lnTo>
                    <a:pt x="22326" y="0"/>
                  </a:lnTo>
                  <a:close/>
                </a:path>
              </a:pathLst>
            </a:custGeom>
            <a:solidFill>
              <a:srgbClr val="FFD500"/>
            </a:solidFill>
          </p:spPr>
          <p:txBody>
            <a:bodyPr wrap="square" lIns="0" tIns="0" rIns="0" bIns="0" rtlCol="0"/>
            <a:lstStyle/>
            <a:p>
              <a:endParaRPr/>
            </a:p>
          </p:txBody>
        </p:sp>
        <p:sp>
          <p:nvSpPr>
            <p:cNvPr id="219" name="object 220">
              <a:extLst>
                <a:ext uri="{FF2B5EF4-FFF2-40B4-BE49-F238E27FC236}">
                  <a16:creationId xmlns:a16="http://schemas.microsoft.com/office/drawing/2014/main" id="{6EC8DE44-5539-6812-8A8F-9C0C8B03D630}"/>
                </a:ext>
              </a:extLst>
            </p:cNvPr>
            <p:cNvSpPr/>
            <p:nvPr/>
          </p:nvSpPr>
          <p:spPr>
            <a:xfrm>
              <a:off x="5593146" y="8341763"/>
              <a:ext cx="19050" cy="3810"/>
            </a:xfrm>
            <a:custGeom>
              <a:avLst/>
              <a:gdLst/>
              <a:ahLst/>
              <a:cxnLst/>
              <a:rect l="l" t="t" r="r" b="b"/>
              <a:pathLst>
                <a:path w="19050" h="3809">
                  <a:moveTo>
                    <a:pt x="4330" y="0"/>
                  </a:moveTo>
                  <a:lnTo>
                    <a:pt x="50" y="622"/>
                  </a:lnTo>
                  <a:lnTo>
                    <a:pt x="0" y="2463"/>
                  </a:lnTo>
                  <a:lnTo>
                    <a:pt x="4229" y="3352"/>
                  </a:lnTo>
                  <a:lnTo>
                    <a:pt x="14719" y="3695"/>
                  </a:lnTo>
                  <a:lnTo>
                    <a:pt x="18986" y="3086"/>
                  </a:lnTo>
                  <a:lnTo>
                    <a:pt x="19024" y="2158"/>
                  </a:lnTo>
                  <a:lnTo>
                    <a:pt x="19049" y="1231"/>
                  </a:lnTo>
                  <a:lnTo>
                    <a:pt x="14820" y="342"/>
                  </a:lnTo>
                  <a:lnTo>
                    <a:pt x="4330" y="0"/>
                  </a:lnTo>
                  <a:close/>
                </a:path>
              </a:pathLst>
            </a:custGeom>
            <a:solidFill>
              <a:srgbClr val="F8AC00"/>
            </a:solidFill>
          </p:spPr>
          <p:txBody>
            <a:bodyPr wrap="square" lIns="0" tIns="0" rIns="0" bIns="0" rtlCol="0"/>
            <a:lstStyle/>
            <a:p>
              <a:endParaRPr/>
            </a:p>
          </p:txBody>
        </p:sp>
        <p:sp>
          <p:nvSpPr>
            <p:cNvPr id="220" name="object 221">
              <a:extLst>
                <a:ext uri="{FF2B5EF4-FFF2-40B4-BE49-F238E27FC236}">
                  <a16:creationId xmlns:a16="http://schemas.microsoft.com/office/drawing/2014/main" id="{82A0AB39-8A21-F9C3-F11A-14576AAB73F5}"/>
                </a:ext>
              </a:extLst>
            </p:cNvPr>
            <p:cNvSpPr/>
            <p:nvPr/>
          </p:nvSpPr>
          <p:spPr>
            <a:xfrm>
              <a:off x="5622839" y="8205392"/>
              <a:ext cx="158115" cy="78105"/>
            </a:xfrm>
            <a:custGeom>
              <a:avLst/>
              <a:gdLst/>
              <a:ahLst/>
              <a:cxnLst/>
              <a:rect l="l" t="t" r="r" b="b"/>
              <a:pathLst>
                <a:path w="158114" h="78104">
                  <a:moveTo>
                    <a:pt x="14058" y="0"/>
                  </a:moveTo>
                  <a:lnTo>
                    <a:pt x="2273" y="1663"/>
                  </a:lnTo>
                  <a:lnTo>
                    <a:pt x="0" y="77444"/>
                  </a:lnTo>
                  <a:lnTo>
                    <a:pt x="28803" y="78016"/>
                  </a:lnTo>
                  <a:lnTo>
                    <a:pt x="69113" y="72008"/>
                  </a:lnTo>
                  <a:lnTo>
                    <a:pt x="78219" y="69903"/>
                  </a:lnTo>
                  <a:lnTo>
                    <a:pt x="85678" y="68545"/>
                  </a:lnTo>
                  <a:lnTo>
                    <a:pt x="92564" y="67458"/>
                  </a:lnTo>
                  <a:lnTo>
                    <a:pt x="99949" y="66166"/>
                  </a:lnTo>
                  <a:lnTo>
                    <a:pt x="107123" y="64352"/>
                  </a:lnTo>
                  <a:lnTo>
                    <a:pt x="113345" y="62126"/>
                  </a:lnTo>
                  <a:lnTo>
                    <a:pt x="119642" y="59689"/>
                  </a:lnTo>
                  <a:lnTo>
                    <a:pt x="127038" y="57238"/>
                  </a:lnTo>
                  <a:lnTo>
                    <a:pt x="134649" y="55384"/>
                  </a:lnTo>
                  <a:lnTo>
                    <a:pt x="141131" y="54294"/>
                  </a:lnTo>
                  <a:lnTo>
                    <a:pt x="146847" y="53472"/>
                  </a:lnTo>
                  <a:lnTo>
                    <a:pt x="152158" y="52425"/>
                  </a:lnTo>
                  <a:lnTo>
                    <a:pt x="156349" y="51371"/>
                  </a:lnTo>
                  <a:lnTo>
                    <a:pt x="158115" y="39281"/>
                  </a:lnTo>
                  <a:lnTo>
                    <a:pt x="151701" y="37630"/>
                  </a:lnTo>
                  <a:lnTo>
                    <a:pt x="136658" y="34110"/>
                  </a:lnTo>
                  <a:lnTo>
                    <a:pt x="125591" y="31206"/>
                  </a:lnTo>
                  <a:lnTo>
                    <a:pt x="113233" y="27381"/>
                  </a:lnTo>
                  <a:lnTo>
                    <a:pt x="102643" y="23279"/>
                  </a:lnTo>
                  <a:lnTo>
                    <a:pt x="86003" y="15586"/>
                  </a:lnTo>
                  <a:lnTo>
                    <a:pt x="79006" y="13042"/>
                  </a:lnTo>
                  <a:lnTo>
                    <a:pt x="72782" y="11399"/>
                  </a:lnTo>
                  <a:lnTo>
                    <a:pt x="66516" y="10004"/>
                  </a:lnTo>
                  <a:lnTo>
                    <a:pt x="58468" y="8642"/>
                  </a:lnTo>
                  <a:lnTo>
                    <a:pt x="35965" y="5716"/>
                  </a:lnTo>
                  <a:lnTo>
                    <a:pt x="28898" y="4516"/>
                  </a:lnTo>
                  <a:lnTo>
                    <a:pt x="22623" y="2832"/>
                  </a:lnTo>
                  <a:lnTo>
                    <a:pt x="14058" y="0"/>
                  </a:lnTo>
                  <a:close/>
                </a:path>
              </a:pathLst>
            </a:custGeom>
            <a:solidFill>
              <a:srgbClr val="A2C019"/>
            </a:solidFill>
          </p:spPr>
          <p:txBody>
            <a:bodyPr wrap="square" lIns="0" tIns="0" rIns="0" bIns="0" rtlCol="0"/>
            <a:lstStyle/>
            <a:p>
              <a:endParaRPr/>
            </a:p>
          </p:txBody>
        </p:sp>
        <p:sp>
          <p:nvSpPr>
            <p:cNvPr id="221" name="object 222">
              <a:extLst>
                <a:ext uri="{FF2B5EF4-FFF2-40B4-BE49-F238E27FC236}">
                  <a16:creationId xmlns:a16="http://schemas.microsoft.com/office/drawing/2014/main" id="{0AF8FF49-7DEB-377E-298E-0A2E0A1C5A42}"/>
                </a:ext>
              </a:extLst>
            </p:cNvPr>
            <p:cNvSpPr/>
            <p:nvPr/>
          </p:nvSpPr>
          <p:spPr>
            <a:xfrm>
              <a:off x="5625078" y="8205396"/>
              <a:ext cx="154940" cy="50800"/>
            </a:xfrm>
            <a:custGeom>
              <a:avLst/>
              <a:gdLst/>
              <a:ahLst/>
              <a:cxnLst/>
              <a:rect l="l" t="t" r="r" b="b"/>
              <a:pathLst>
                <a:path w="154939" h="50800">
                  <a:moveTo>
                    <a:pt x="11823" y="0"/>
                  </a:moveTo>
                  <a:lnTo>
                    <a:pt x="38" y="1651"/>
                  </a:lnTo>
                  <a:lnTo>
                    <a:pt x="0" y="2908"/>
                  </a:lnTo>
                  <a:lnTo>
                    <a:pt x="3009" y="3263"/>
                  </a:lnTo>
                  <a:lnTo>
                    <a:pt x="16268" y="4724"/>
                  </a:lnTo>
                  <a:lnTo>
                    <a:pt x="22047" y="6286"/>
                  </a:lnTo>
                  <a:lnTo>
                    <a:pt x="43167" y="10490"/>
                  </a:lnTo>
                  <a:lnTo>
                    <a:pt x="58000" y="12242"/>
                  </a:lnTo>
                  <a:lnTo>
                    <a:pt x="64909" y="13563"/>
                  </a:lnTo>
                  <a:lnTo>
                    <a:pt x="71755" y="15633"/>
                  </a:lnTo>
                  <a:lnTo>
                    <a:pt x="81789" y="19026"/>
                  </a:lnTo>
                  <a:lnTo>
                    <a:pt x="114706" y="31889"/>
                  </a:lnTo>
                  <a:lnTo>
                    <a:pt x="128104" y="35991"/>
                  </a:lnTo>
                  <a:lnTo>
                    <a:pt x="136537" y="37363"/>
                  </a:lnTo>
                  <a:lnTo>
                    <a:pt x="142074" y="37401"/>
                  </a:lnTo>
                  <a:lnTo>
                    <a:pt x="151180" y="42379"/>
                  </a:lnTo>
                  <a:lnTo>
                    <a:pt x="152514" y="46266"/>
                  </a:lnTo>
                  <a:lnTo>
                    <a:pt x="152171" y="50507"/>
                  </a:lnTo>
                  <a:lnTo>
                    <a:pt x="154482" y="46774"/>
                  </a:lnTo>
                  <a:lnTo>
                    <a:pt x="154533" y="38925"/>
                  </a:lnTo>
                  <a:lnTo>
                    <a:pt x="134423" y="34105"/>
                  </a:lnTo>
                  <a:lnTo>
                    <a:pt x="123355" y="31200"/>
                  </a:lnTo>
                  <a:lnTo>
                    <a:pt x="110998" y="27381"/>
                  </a:lnTo>
                  <a:lnTo>
                    <a:pt x="100408" y="23279"/>
                  </a:lnTo>
                  <a:lnTo>
                    <a:pt x="83767" y="15586"/>
                  </a:lnTo>
                  <a:lnTo>
                    <a:pt x="76771" y="13042"/>
                  </a:lnTo>
                  <a:lnTo>
                    <a:pt x="64281" y="10004"/>
                  </a:lnTo>
                  <a:lnTo>
                    <a:pt x="56233" y="8642"/>
                  </a:lnTo>
                  <a:lnTo>
                    <a:pt x="44665" y="7099"/>
                  </a:lnTo>
                  <a:lnTo>
                    <a:pt x="31717" y="5030"/>
                  </a:lnTo>
                  <a:lnTo>
                    <a:pt x="21296" y="2697"/>
                  </a:lnTo>
                  <a:lnTo>
                    <a:pt x="11823" y="0"/>
                  </a:lnTo>
                  <a:close/>
                </a:path>
              </a:pathLst>
            </a:custGeom>
            <a:solidFill>
              <a:srgbClr val="B8CE25"/>
            </a:solidFill>
          </p:spPr>
          <p:txBody>
            <a:bodyPr wrap="square" lIns="0" tIns="0" rIns="0" bIns="0" rtlCol="0"/>
            <a:lstStyle/>
            <a:p>
              <a:endParaRPr/>
            </a:p>
          </p:txBody>
        </p:sp>
        <p:sp>
          <p:nvSpPr>
            <p:cNvPr id="222" name="object 223">
              <a:extLst>
                <a:ext uri="{FF2B5EF4-FFF2-40B4-BE49-F238E27FC236}">
                  <a16:creationId xmlns:a16="http://schemas.microsoft.com/office/drawing/2014/main" id="{1F5986B8-2092-E342-4601-44EF60FB3E0C}"/>
                </a:ext>
              </a:extLst>
            </p:cNvPr>
            <p:cNvSpPr/>
            <p:nvPr/>
          </p:nvSpPr>
          <p:spPr>
            <a:xfrm>
              <a:off x="5622846" y="8207798"/>
              <a:ext cx="17145" cy="75565"/>
            </a:xfrm>
            <a:custGeom>
              <a:avLst/>
              <a:gdLst/>
              <a:ahLst/>
              <a:cxnLst/>
              <a:rect l="l" t="t" r="r" b="b"/>
              <a:pathLst>
                <a:path w="17145" h="75565">
                  <a:moveTo>
                    <a:pt x="2222" y="634"/>
                  </a:moveTo>
                  <a:lnTo>
                    <a:pt x="0" y="75044"/>
                  </a:lnTo>
                  <a:lnTo>
                    <a:pt x="342" y="75234"/>
                  </a:lnTo>
                  <a:lnTo>
                    <a:pt x="8305" y="75387"/>
                  </a:lnTo>
                  <a:lnTo>
                    <a:pt x="10604" y="5168"/>
                  </a:lnTo>
                  <a:lnTo>
                    <a:pt x="14173" y="3695"/>
                  </a:lnTo>
                  <a:lnTo>
                    <a:pt x="16776" y="2197"/>
                  </a:lnTo>
                  <a:lnTo>
                    <a:pt x="15938" y="1333"/>
                  </a:lnTo>
                  <a:lnTo>
                    <a:pt x="7975" y="1333"/>
                  </a:lnTo>
                  <a:lnTo>
                    <a:pt x="3848" y="876"/>
                  </a:lnTo>
                  <a:lnTo>
                    <a:pt x="2222" y="634"/>
                  </a:lnTo>
                  <a:close/>
                </a:path>
                <a:path w="17145" h="75565">
                  <a:moveTo>
                    <a:pt x="14643" y="0"/>
                  </a:moveTo>
                  <a:lnTo>
                    <a:pt x="7975" y="1333"/>
                  </a:lnTo>
                  <a:lnTo>
                    <a:pt x="15938" y="1333"/>
                  </a:lnTo>
                  <a:lnTo>
                    <a:pt x="14643" y="0"/>
                  </a:lnTo>
                  <a:close/>
                </a:path>
              </a:pathLst>
            </a:custGeom>
            <a:solidFill>
              <a:srgbClr val="97B218"/>
            </a:solidFill>
          </p:spPr>
          <p:txBody>
            <a:bodyPr wrap="square" lIns="0" tIns="0" rIns="0" bIns="0" rtlCol="0"/>
            <a:lstStyle/>
            <a:p>
              <a:endParaRPr/>
            </a:p>
          </p:txBody>
        </p:sp>
        <p:sp>
          <p:nvSpPr>
            <p:cNvPr id="223" name="object 224">
              <a:extLst>
                <a:ext uri="{FF2B5EF4-FFF2-40B4-BE49-F238E27FC236}">
                  <a16:creationId xmlns:a16="http://schemas.microsoft.com/office/drawing/2014/main" id="{281B59B0-243C-74CE-6C46-7A17DD128426}"/>
                </a:ext>
              </a:extLst>
            </p:cNvPr>
            <p:cNvSpPr/>
            <p:nvPr/>
          </p:nvSpPr>
          <p:spPr>
            <a:xfrm>
              <a:off x="5610466" y="8205366"/>
              <a:ext cx="17780" cy="130175"/>
            </a:xfrm>
            <a:custGeom>
              <a:avLst/>
              <a:gdLst/>
              <a:ahLst/>
              <a:cxnLst/>
              <a:rect l="l" t="t" r="r" b="b"/>
              <a:pathLst>
                <a:path w="17779" h="130175">
                  <a:moveTo>
                    <a:pt x="17602" y="0"/>
                  </a:moveTo>
                  <a:lnTo>
                    <a:pt x="3263" y="1866"/>
                  </a:lnTo>
                  <a:lnTo>
                    <a:pt x="2539" y="2565"/>
                  </a:lnTo>
                  <a:lnTo>
                    <a:pt x="0" y="129755"/>
                  </a:lnTo>
                  <a:lnTo>
                    <a:pt x="15011" y="130060"/>
                  </a:lnTo>
                  <a:lnTo>
                    <a:pt x="17602" y="0"/>
                  </a:lnTo>
                  <a:close/>
                </a:path>
              </a:pathLst>
            </a:custGeom>
            <a:solidFill>
              <a:srgbClr val="A2C019"/>
            </a:solidFill>
          </p:spPr>
          <p:txBody>
            <a:bodyPr wrap="square" lIns="0" tIns="0" rIns="0" bIns="0" rtlCol="0"/>
            <a:lstStyle/>
            <a:p>
              <a:endParaRPr/>
            </a:p>
          </p:txBody>
        </p:sp>
        <p:sp>
          <p:nvSpPr>
            <p:cNvPr id="224" name="object 225">
              <a:extLst>
                <a:ext uri="{FF2B5EF4-FFF2-40B4-BE49-F238E27FC236}">
                  <a16:creationId xmlns:a16="http://schemas.microsoft.com/office/drawing/2014/main" id="{D7BE2A56-9A6C-0FE2-BCBA-150ADA43A825}"/>
                </a:ext>
              </a:extLst>
            </p:cNvPr>
            <p:cNvSpPr/>
            <p:nvPr/>
          </p:nvSpPr>
          <p:spPr>
            <a:xfrm>
              <a:off x="5598521" y="8330598"/>
              <a:ext cx="38735" cy="16510"/>
            </a:xfrm>
            <a:custGeom>
              <a:avLst/>
              <a:gdLst/>
              <a:ahLst/>
              <a:cxnLst/>
              <a:rect l="l" t="t" r="r" b="b"/>
              <a:pathLst>
                <a:path w="38735" h="16509">
                  <a:moveTo>
                    <a:pt x="12014" y="0"/>
                  </a:moveTo>
                  <a:lnTo>
                    <a:pt x="0" y="11722"/>
                  </a:lnTo>
                  <a:lnTo>
                    <a:pt x="2565" y="13817"/>
                  </a:lnTo>
                  <a:lnTo>
                    <a:pt x="8686" y="15646"/>
                  </a:lnTo>
                  <a:lnTo>
                    <a:pt x="30708" y="16078"/>
                  </a:lnTo>
                  <a:lnTo>
                    <a:pt x="35572" y="14185"/>
                  </a:lnTo>
                  <a:lnTo>
                    <a:pt x="38620" y="13220"/>
                  </a:lnTo>
                  <a:lnTo>
                    <a:pt x="27888" y="1041"/>
                  </a:lnTo>
                  <a:lnTo>
                    <a:pt x="14224" y="1041"/>
                  </a:lnTo>
                  <a:lnTo>
                    <a:pt x="12014" y="0"/>
                  </a:lnTo>
                  <a:close/>
                </a:path>
                <a:path w="38735" h="16509">
                  <a:moveTo>
                    <a:pt x="27127" y="177"/>
                  </a:moveTo>
                  <a:lnTo>
                    <a:pt x="25006" y="1003"/>
                  </a:lnTo>
                  <a:lnTo>
                    <a:pt x="14224" y="1041"/>
                  </a:lnTo>
                  <a:lnTo>
                    <a:pt x="27888" y="1041"/>
                  </a:lnTo>
                  <a:lnTo>
                    <a:pt x="27127" y="177"/>
                  </a:lnTo>
                  <a:close/>
                </a:path>
              </a:pathLst>
            </a:custGeom>
            <a:solidFill>
              <a:srgbClr val="B8CE25"/>
            </a:solidFill>
          </p:spPr>
          <p:txBody>
            <a:bodyPr wrap="square" lIns="0" tIns="0" rIns="0" bIns="0" rtlCol="0"/>
            <a:lstStyle/>
            <a:p>
              <a:endParaRPr/>
            </a:p>
          </p:txBody>
        </p:sp>
        <p:sp>
          <p:nvSpPr>
            <p:cNvPr id="225" name="object 226">
              <a:extLst>
                <a:ext uri="{FF2B5EF4-FFF2-40B4-BE49-F238E27FC236}">
                  <a16:creationId xmlns:a16="http://schemas.microsoft.com/office/drawing/2014/main" id="{0EA1B5AB-FF0F-0848-7FCD-835140747081}"/>
                </a:ext>
              </a:extLst>
            </p:cNvPr>
            <p:cNvSpPr/>
            <p:nvPr/>
          </p:nvSpPr>
          <p:spPr>
            <a:xfrm>
              <a:off x="5598236" y="8200428"/>
              <a:ext cx="44450" cy="161290"/>
            </a:xfrm>
            <a:custGeom>
              <a:avLst/>
              <a:gdLst/>
              <a:ahLst/>
              <a:cxnLst/>
              <a:rect l="l" t="t" r="r" b="b"/>
              <a:pathLst>
                <a:path w="44450" h="161290">
                  <a:moveTo>
                    <a:pt x="38925" y="143230"/>
                  </a:moveTo>
                  <a:lnTo>
                    <a:pt x="27774" y="145948"/>
                  </a:lnTo>
                  <a:lnTo>
                    <a:pt x="12230" y="145542"/>
                  </a:lnTo>
                  <a:lnTo>
                    <a:pt x="4089" y="144462"/>
                  </a:lnTo>
                  <a:lnTo>
                    <a:pt x="279" y="142100"/>
                  </a:lnTo>
                  <a:lnTo>
                    <a:pt x="0" y="155867"/>
                  </a:lnTo>
                  <a:lnTo>
                    <a:pt x="5219" y="160515"/>
                  </a:lnTo>
                  <a:lnTo>
                    <a:pt x="32118" y="161061"/>
                  </a:lnTo>
                  <a:lnTo>
                    <a:pt x="38646" y="157391"/>
                  </a:lnTo>
                  <a:lnTo>
                    <a:pt x="38874" y="145948"/>
                  </a:lnTo>
                  <a:lnTo>
                    <a:pt x="38925" y="143230"/>
                  </a:lnTo>
                  <a:close/>
                </a:path>
                <a:path w="44450" h="161290">
                  <a:moveTo>
                    <a:pt x="44208" y="1079"/>
                  </a:moveTo>
                  <a:lnTo>
                    <a:pt x="39357" y="3606"/>
                  </a:lnTo>
                  <a:lnTo>
                    <a:pt x="32753" y="4965"/>
                  </a:lnTo>
                  <a:lnTo>
                    <a:pt x="11709" y="4546"/>
                  </a:lnTo>
                  <a:lnTo>
                    <a:pt x="1435" y="0"/>
                  </a:lnTo>
                  <a:lnTo>
                    <a:pt x="1384" y="5651"/>
                  </a:lnTo>
                  <a:lnTo>
                    <a:pt x="9512" y="10109"/>
                  </a:lnTo>
                  <a:lnTo>
                    <a:pt x="36398" y="10960"/>
                  </a:lnTo>
                  <a:lnTo>
                    <a:pt x="44005" y="6692"/>
                  </a:lnTo>
                  <a:lnTo>
                    <a:pt x="44069" y="4965"/>
                  </a:lnTo>
                  <a:lnTo>
                    <a:pt x="44208" y="1079"/>
                  </a:lnTo>
                  <a:close/>
                </a:path>
              </a:pathLst>
            </a:custGeom>
            <a:solidFill>
              <a:srgbClr val="A2C019"/>
            </a:solidFill>
          </p:spPr>
          <p:txBody>
            <a:bodyPr wrap="square" lIns="0" tIns="0" rIns="0" bIns="0" rtlCol="0"/>
            <a:lstStyle/>
            <a:p>
              <a:endParaRPr/>
            </a:p>
          </p:txBody>
        </p:sp>
        <p:sp>
          <p:nvSpPr>
            <p:cNvPr id="226" name="object 227">
              <a:extLst>
                <a:ext uri="{FF2B5EF4-FFF2-40B4-BE49-F238E27FC236}">
                  <a16:creationId xmlns:a16="http://schemas.microsoft.com/office/drawing/2014/main" id="{FC5096ED-EF45-1EEC-1D60-645672D7F731}"/>
                </a:ext>
              </a:extLst>
            </p:cNvPr>
            <p:cNvSpPr/>
            <p:nvPr/>
          </p:nvSpPr>
          <p:spPr>
            <a:xfrm>
              <a:off x="5599612" y="8196380"/>
              <a:ext cx="43180" cy="10160"/>
            </a:xfrm>
            <a:custGeom>
              <a:avLst/>
              <a:gdLst/>
              <a:ahLst/>
              <a:cxnLst/>
              <a:rect l="l" t="t" r="r" b="b"/>
              <a:pathLst>
                <a:path w="43179" h="10159">
                  <a:moveTo>
                    <a:pt x="6121" y="0"/>
                  </a:moveTo>
                  <a:lnTo>
                    <a:pt x="50" y="2501"/>
                  </a:lnTo>
                  <a:lnTo>
                    <a:pt x="0" y="5245"/>
                  </a:lnTo>
                  <a:lnTo>
                    <a:pt x="8381" y="7607"/>
                  </a:lnTo>
                  <a:lnTo>
                    <a:pt x="14655" y="8610"/>
                  </a:lnTo>
                  <a:lnTo>
                    <a:pt x="22809" y="9918"/>
                  </a:lnTo>
                  <a:lnTo>
                    <a:pt x="29425" y="9194"/>
                  </a:lnTo>
                  <a:lnTo>
                    <a:pt x="36906" y="7645"/>
                  </a:lnTo>
                  <a:lnTo>
                    <a:pt x="42837" y="6108"/>
                  </a:lnTo>
                  <a:lnTo>
                    <a:pt x="42887" y="3911"/>
                  </a:lnTo>
                  <a:lnTo>
                    <a:pt x="37528" y="634"/>
                  </a:lnTo>
                  <a:lnTo>
                    <a:pt x="6121" y="0"/>
                  </a:lnTo>
                  <a:close/>
                </a:path>
              </a:pathLst>
            </a:custGeom>
            <a:solidFill>
              <a:srgbClr val="B8CE25"/>
            </a:solidFill>
          </p:spPr>
          <p:txBody>
            <a:bodyPr wrap="square" lIns="0" tIns="0" rIns="0" bIns="0" rtlCol="0"/>
            <a:lstStyle/>
            <a:p>
              <a:endParaRPr/>
            </a:p>
          </p:txBody>
        </p:sp>
        <p:sp>
          <p:nvSpPr>
            <p:cNvPr id="227" name="object 228">
              <a:extLst>
                <a:ext uri="{FF2B5EF4-FFF2-40B4-BE49-F238E27FC236}">
                  <a16:creationId xmlns:a16="http://schemas.microsoft.com/office/drawing/2014/main" id="{26899A2E-8595-934D-A219-327FB745351F}"/>
                </a:ext>
              </a:extLst>
            </p:cNvPr>
            <p:cNvSpPr/>
            <p:nvPr/>
          </p:nvSpPr>
          <p:spPr>
            <a:xfrm>
              <a:off x="5608397" y="8189403"/>
              <a:ext cx="24765" cy="14604"/>
            </a:xfrm>
            <a:custGeom>
              <a:avLst/>
              <a:gdLst/>
              <a:ahLst/>
              <a:cxnLst/>
              <a:rect l="l" t="t" r="r" b="b"/>
              <a:pathLst>
                <a:path w="24764" h="14604">
                  <a:moveTo>
                    <a:pt x="228" y="0"/>
                  </a:moveTo>
                  <a:lnTo>
                    <a:pt x="0" y="11061"/>
                  </a:lnTo>
                  <a:lnTo>
                    <a:pt x="4635" y="13817"/>
                  </a:lnTo>
                  <a:lnTo>
                    <a:pt x="21132" y="14147"/>
                  </a:lnTo>
                  <a:lnTo>
                    <a:pt x="24523" y="11861"/>
                  </a:lnTo>
                  <a:lnTo>
                    <a:pt x="24728" y="1955"/>
                  </a:lnTo>
                  <a:lnTo>
                    <a:pt x="14058" y="1955"/>
                  </a:lnTo>
                  <a:lnTo>
                    <a:pt x="8788" y="1777"/>
                  </a:lnTo>
                  <a:lnTo>
                    <a:pt x="6451" y="1638"/>
                  </a:lnTo>
                  <a:lnTo>
                    <a:pt x="2920" y="1028"/>
                  </a:lnTo>
                  <a:lnTo>
                    <a:pt x="1384" y="736"/>
                  </a:lnTo>
                  <a:lnTo>
                    <a:pt x="228" y="0"/>
                  </a:lnTo>
                  <a:close/>
                </a:path>
                <a:path w="24764" h="14604">
                  <a:moveTo>
                    <a:pt x="24701" y="76"/>
                  </a:moveTo>
                  <a:lnTo>
                    <a:pt x="23177" y="660"/>
                  </a:lnTo>
                  <a:lnTo>
                    <a:pt x="21640" y="1155"/>
                  </a:lnTo>
                  <a:lnTo>
                    <a:pt x="17106" y="1943"/>
                  </a:lnTo>
                  <a:lnTo>
                    <a:pt x="14058" y="1955"/>
                  </a:lnTo>
                  <a:lnTo>
                    <a:pt x="24728" y="1955"/>
                  </a:lnTo>
                  <a:lnTo>
                    <a:pt x="24701" y="76"/>
                  </a:lnTo>
                  <a:close/>
                </a:path>
              </a:pathLst>
            </a:custGeom>
            <a:solidFill>
              <a:srgbClr val="A2C019"/>
            </a:solidFill>
          </p:spPr>
          <p:txBody>
            <a:bodyPr wrap="square" lIns="0" tIns="0" rIns="0" bIns="0" rtlCol="0"/>
            <a:lstStyle/>
            <a:p>
              <a:endParaRPr/>
            </a:p>
          </p:txBody>
        </p:sp>
        <p:sp>
          <p:nvSpPr>
            <p:cNvPr id="228" name="object 229">
              <a:extLst>
                <a:ext uri="{FF2B5EF4-FFF2-40B4-BE49-F238E27FC236}">
                  <a16:creationId xmlns:a16="http://schemas.microsoft.com/office/drawing/2014/main" id="{5F82D571-FE40-9AB0-AC11-8488C30B2F41}"/>
                </a:ext>
              </a:extLst>
            </p:cNvPr>
            <p:cNvSpPr/>
            <p:nvPr/>
          </p:nvSpPr>
          <p:spPr>
            <a:xfrm>
              <a:off x="5608601" y="8186338"/>
              <a:ext cx="24765" cy="5715"/>
            </a:xfrm>
            <a:custGeom>
              <a:avLst/>
              <a:gdLst/>
              <a:ahLst/>
              <a:cxnLst/>
              <a:rect l="l" t="t" r="r" b="b"/>
              <a:pathLst>
                <a:path w="24764" h="5715">
                  <a:moveTo>
                    <a:pt x="2552" y="0"/>
                  </a:moveTo>
                  <a:lnTo>
                    <a:pt x="25" y="2108"/>
                  </a:lnTo>
                  <a:lnTo>
                    <a:pt x="0" y="4038"/>
                  </a:lnTo>
                  <a:lnTo>
                    <a:pt x="4597" y="5448"/>
                  </a:lnTo>
                  <a:lnTo>
                    <a:pt x="12153" y="5473"/>
                  </a:lnTo>
                  <a:lnTo>
                    <a:pt x="19342" y="5499"/>
                  </a:lnTo>
                  <a:lnTo>
                    <a:pt x="24536" y="4356"/>
                  </a:lnTo>
                  <a:lnTo>
                    <a:pt x="24587" y="2158"/>
                  </a:lnTo>
                  <a:lnTo>
                    <a:pt x="21247" y="368"/>
                  </a:lnTo>
                  <a:lnTo>
                    <a:pt x="2552" y="0"/>
                  </a:lnTo>
                  <a:close/>
                </a:path>
              </a:pathLst>
            </a:custGeom>
            <a:solidFill>
              <a:srgbClr val="B8CE25"/>
            </a:solidFill>
          </p:spPr>
          <p:txBody>
            <a:bodyPr wrap="square" lIns="0" tIns="0" rIns="0" bIns="0" rtlCol="0"/>
            <a:lstStyle/>
            <a:p>
              <a:endParaRPr/>
            </a:p>
          </p:txBody>
        </p:sp>
        <p:sp>
          <p:nvSpPr>
            <p:cNvPr id="229" name="object 230">
              <a:extLst>
                <a:ext uri="{FF2B5EF4-FFF2-40B4-BE49-F238E27FC236}">
                  <a16:creationId xmlns:a16="http://schemas.microsoft.com/office/drawing/2014/main" id="{3252BE63-C476-C69A-E2D1-5DE96F387694}"/>
                </a:ext>
              </a:extLst>
            </p:cNvPr>
            <p:cNvSpPr/>
            <p:nvPr/>
          </p:nvSpPr>
          <p:spPr>
            <a:xfrm>
              <a:off x="5516170" y="8365491"/>
              <a:ext cx="13335" cy="31750"/>
            </a:xfrm>
            <a:custGeom>
              <a:avLst/>
              <a:gdLst/>
              <a:ahLst/>
              <a:cxnLst/>
              <a:rect l="l" t="t" r="r" b="b"/>
              <a:pathLst>
                <a:path w="13335" h="31750">
                  <a:moveTo>
                    <a:pt x="762" y="0"/>
                  </a:moveTo>
                  <a:lnTo>
                    <a:pt x="0" y="26847"/>
                  </a:lnTo>
                  <a:lnTo>
                    <a:pt x="101" y="27152"/>
                  </a:lnTo>
                  <a:lnTo>
                    <a:pt x="863" y="29095"/>
                  </a:lnTo>
                  <a:lnTo>
                    <a:pt x="3708" y="30289"/>
                  </a:lnTo>
                  <a:lnTo>
                    <a:pt x="9499" y="31229"/>
                  </a:lnTo>
                  <a:lnTo>
                    <a:pt x="10769" y="31292"/>
                  </a:lnTo>
                  <a:lnTo>
                    <a:pt x="11518" y="31368"/>
                  </a:lnTo>
                  <a:lnTo>
                    <a:pt x="12763" y="4267"/>
                  </a:lnTo>
                  <a:lnTo>
                    <a:pt x="3479" y="3644"/>
                  </a:lnTo>
                  <a:lnTo>
                    <a:pt x="762" y="0"/>
                  </a:lnTo>
                  <a:close/>
                </a:path>
              </a:pathLst>
            </a:custGeom>
            <a:solidFill>
              <a:srgbClr val="F8AC00">
                <a:alpha val="54998"/>
              </a:srgbClr>
            </a:solidFill>
          </p:spPr>
          <p:txBody>
            <a:bodyPr wrap="square" lIns="0" tIns="0" rIns="0" bIns="0" rtlCol="0"/>
            <a:lstStyle/>
            <a:p>
              <a:endParaRPr/>
            </a:p>
          </p:txBody>
        </p:sp>
        <p:sp>
          <p:nvSpPr>
            <p:cNvPr id="230" name="object 231">
              <a:extLst>
                <a:ext uri="{FF2B5EF4-FFF2-40B4-BE49-F238E27FC236}">
                  <a16:creationId xmlns:a16="http://schemas.microsoft.com/office/drawing/2014/main" id="{6C670E32-EE01-A484-2F35-7D84F362F441}"/>
                </a:ext>
              </a:extLst>
            </p:cNvPr>
            <p:cNvSpPr/>
            <p:nvPr/>
          </p:nvSpPr>
          <p:spPr>
            <a:xfrm>
              <a:off x="5527675" y="8351253"/>
              <a:ext cx="26034" cy="46355"/>
            </a:xfrm>
            <a:custGeom>
              <a:avLst/>
              <a:gdLst/>
              <a:ahLst/>
              <a:cxnLst/>
              <a:rect l="l" t="t" r="r" b="b"/>
              <a:pathLst>
                <a:path w="26035" h="46354">
                  <a:moveTo>
                    <a:pt x="23609" y="18580"/>
                  </a:moveTo>
                  <a:lnTo>
                    <a:pt x="10528" y="19113"/>
                  </a:lnTo>
                  <a:lnTo>
                    <a:pt x="1244" y="18503"/>
                  </a:lnTo>
                  <a:lnTo>
                    <a:pt x="0" y="45605"/>
                  </a:lnTo>
                  <a:lnTo>
                    <a:pt x="3962" y="46012"/>
                  </a:lnTo>
                  <a:lnTo>
                    <a:pt x="7073" y="45783"/>
                  </a:lnTo>
                  <a:lnTo>
                    <a:pt x="6908" y="35598"/>
                  </a:lnTo>
                  <a:lnTo>
                    <a:pt x="8724" y="26670"/>
                  </a:lnTo>
                  <a:lnTo>
                    <a:pt x="10629" y="25146"/>
                  </a:lnTo>
                  <a:lnTo>
                    <a:pt x="16535" y="20040"/>
                  </a:lnTo>
                  <a:lnTo>
                    <a:pt x="21031" y="19113"/>
                  </a:lnTo>
                  <a:lnTo>
                    <a:pt x="23609" y="18580"/>
                  </a:lnTo>
                  <a:close/>
                </a:path>
                <a:path w="26035" h="46354">
                  <a:moveTo>
                    <a:pt x="25831" y="4749"/>
                  </a:moveTo>
                  <a:lnTo>
                    <a:pt x="21742" y="4330"/>
                  </a:lnTo>
                  <a:lnTo>
                    <a:pt x="17665" y="2057"/>
                  </a:lnTo>
                  <a:lnTo>
                    <a:pt x="17132" y="0"/>
                  </a:lnTo>
                  <a:lnTo>
                    <a:pt x="16065" y="1498"/>
                  </a:lnTo>
                  <a:lnTo>
                    <a:pt x="15176" y="4330"/>
                  </a:lnTo>
                  <a:lnTo>
                    <a:pt x="15074" y="6578"/>
                  </a:lnTo>
                  <a:lnTo>
                    <a:pt x="18923" y="6350"/>
                  </a:lnTo>
                  <a:lnTo>
                    <a:pt x="23025" y="6032"/>
                  </a:lnTo>
                  <a:lnTo>
                    <a:pt x="25450" y="5499"/>
                  </a:lnTo>
                  <a:lnTo>
                    <a:pt x="25831" y="4749"/>
                  </a:lnTo>
                  <a:close/>
                </a:path>
              </a:pathLst>
            </a:custGeom>
            <a:solidFill>
              <a:srgbClr val="F8AC00"/>
            </a:solidFill>
          </p:spPr>
          <p:txBody>
            <a:bodyPr wrap="square" lIns="0" tIns="0" rIns="0" bIns="0" rtlCol="0"/>
            <a:lstStyle/>
            <a:p>
              <a:endParaRPr/>
            </a:p>
          </p:txBody>
        </p:sp>
        <p:sp>
          <p:nvSpPr>
            <p:cNvPr id="231" name="object 232">
              <a:extLst>
                <a:ext uri="{FF2B5EF4-FFF2-40B4-BE49-F238E27FC236}">
                  <a16:creationId xmlns:a16="http://schemas.microsoft.com/office/drawing/2014/main" id="{11773894-40BF-742C-2102-4320F0157912}"/>
                </a:ext>
              </a:extLst>
            </p:cNvPr>
            <p:cNvSpPr/>
            <p:nvPr/>
          </p:nvSpPr>
          <p:spPr>
            <a:xfrm>
              <a:off x="5534252" y="8380065"/>
              <a:ext cx="13335" cy="33655"/>
            </a:xfrm>
            <a:custGeom>
              <a:avLst/>
              <a:gdLst/>
              <a:ahLst/>
              <a:cxnLst/>
              <a:rect l="l" t="t" r="r" b="b"/>
              <a:pathLst>
                <a:path w="13335" h="33654">
                  <a:moveTo>
                    <a:pt x="931" y="4364"/>
                  </a:moveTo>
                  <a:lnTo>
                    <a:pt x="533" y="9829"/>
                  </a:lnTo>
                  <a:lnTo>
                    <a:pt x="0" y="26314"/>
                  </a:lnTo>
                  <a:lnTo>
                    <a:pt x="1231" y="29590"/>
                  </a:lnTo>
                  <a:lnTo>
                    <a:pt x="2197" y="30124"/>
                  </a:lnTo>
                  <a:lnTo>
                    <a:pt x="5473" y="31648"/>
                  </a:lnTo>
                  <a:lnTo>
                    <a:pt x="7912" y="32550"/>
                  </a:lnTo>
                  <a:lnTo>
                    <a:pt x="11899" y="33045"/>
                  </a:lnTo>
                  <a:lnTo>
                    <a:pt x="13131" y="7289"/>
                  </a:lnTo>
                  <a:lnTo>
                    <a:pt x="11125" y="7073"/>
                  </a:lnTo>
                  <a:lnTo>
                    <a:pt x="9169" y="6730"/>
                  </a:lnTo>
                  <a:lnTo>
                    <a:pt x="931" y="4364"/>
                  </a:lnTo>
                  <a:close/>
                </a:path>
                <a:path w="13335" h="33654">
                  <a:moveTo>
                    <a:pt x="1879" y="0"/>
                  </a:moveTo>
                  <a:lnTo>
                    <a:pt x="1485" y="1028"/>
                  </a:lnTo>
                  <a:lnTo>
                    <a:pt x="977" y="3771"/>
                  </a:lnTo>
                  <a:lnTo>
                    <a:pt x="948" y="4149"/>
                  </a:lnTo>
                  <a:lnTo>
                    <a:pt x="1879" y="0"/>
                  </a:lnTo>
                  <a:close/>
                </a:path>
              </a:pathLst>
            </a:custGeom>
            <a:solidFill>
              <a:srgbClr val="F8AC00">
                <a:alpha val="54998"/>
              </a:srgbClr>
            </a:solidFill>
          </p:spPr>
          <p:txBody>
            <a:bodyPr wrap="square" lIns="0" tIns="0" rIns="0" bIns="0" rtlCol="0"/>
            <a:lstStyle/>
            <a:p>
              <a:endParaRPr/>
            </a:p>
          </p:txBody>
        </p:sp>
        <p:sp>
          <p:nvSpPr>
            <p:cNvPr id="232" name="object 233">
              <a:extLst>
                <a:ext uri="{FF2B5EF4-FFF2-40B4-BE49-F238E27FC236}">
                  <a16:creationId xmlns:a16="http://schemas.microsoft.com/office/drawing/2014/main" id="{CD1AF2B3-E959-7E2B-ADBF-46C5CCFC24E8}"/>
                </a:ext>
              </a:extLst>
            </p:cNvPr>
            <p:cNvSpPr/>
            <p:nvPr/>
          </p:nvSpPr>
          <p:spPr>
            <a:xfrm>
              <a:off x="5682117" y="8385347"/>
              <a:ext cx="15240" cy="36195"/>
            </a:xfrm>
            <a:custGeom>
              <a:avLst/>
              <a:gdLst/>
              <a:ahLst/>
              <a:cxnLst/>
              <a:rect l="l" t="t" r="r" b="b"/>
              <a:pathLst>
                <a:path w="15239" h="36195">
                  <a:moveTo>
                    <a:pt x="14922" y="0"/>
                  </a:moveTo>
                  <a:lnTo>
                    <a:pt x="13335" y="2616"/>
                  </a:lnTo>
                  <a:lnTo>
                    <a:pt x="5219" y="3873"/>
                  </a:lnTo>
                  <a:lnTo>
                    <a:pt x="4102" y="4051"/>
                  </a:lnTo>
                  <a:lnTo>
                    <a:pt x="2870" y="4102"/>
                  </a:lnTo>
                  <a:lnTo>
                    <a:pt x="1511" y="4064"/>
                  </a:lnTo>
                  <a:lnTo>
                    <a:pt x="0" y="34874"/>
                  </a:lnTo>
                  <a:lnTo>
                    <a:pt x="11430" y="36182"/>
                  </a:lnTo>
                  <a:lnTo>
                    <a:pt x="12611" y="32156"/>
                  </a:lnTo>
                  <a:lnTo>
                    <a:pt x="13042" y="31140"/>
                  </a:lnTo>
                  <a:lnTo>
                    <a:pt x="13443" y="26017"/>
                  </a:lnTo>
                  <a:lnTo>
                    <a:pt x="14922" y="0"/>
                  </a:lnTo>
                  <a:close/>
                </a:path>
              </a:pathLst>
            </a:custGeom>
            <a:solidFill>
              <a:srgbClr val="F8AC00"/>
            </a:solidFill>
          </p:spPr>
          <p:txBody>
            <a:bodyPr wrap="square" lIns="0" tIns="0" rIns="0" bIns="0" rtlCol="0"/>
            <a:lstStyle/>
            <a:p>
              <a:endParaRPr/>
            </a:p>
          </p:txBody>
        </p:sp>
        <p:sp>
          <p:nvSpPr>
            <p:cNvPr id="233" name="object 234">
              <a:extLst>
                <a:ext uri="{FF2B5EF4-FFF2-40B4-BE49-F238E27FC236}">
                  <a16:creationId xmlns:a16="http://schemas.microsoft.com/office/drawing/2014/main" id="{DDC1317C-CBEB-06A0-BDF8-1332B41D5015}"/>
                </a:ext>
              </a:extLst>
            </p:cNvPr>
            <p:cNvSpPr/>
            <p:nvPr/>
          </p:nvSpPr>
          <p:spPr>
            <a:xfrm>
              <a:off x="5664749" y="8387223"/>
              <a:ext cx="19050" cy="33020"/>
            </a:xfrm>
            <a:custGeom>
              <a:avLst/>
              <a:gdLst/>
              <a:ahLst/>
              <a:cxnLst/>
              <a:rect l="l" t="t" r="r" b="b"/>
              <a:pathLst>
                <a:path w="19050" h="33020">
                  <a:moveTo>
                    <a:pt x="1968" y="0"/>
                  </a:moveTo>
                  <a:lnTo>
                    <a:pt x="0" y="29184"/>
                  </a:lnTo>
                  <a:lnTo>
                    <a:pt x="10490" y="32194"/>
                  </a:lnTo>
                  <a:lnTo>
                    <a:pt x="17373" y="32994"/>
                  </a:lnTo>
                  <a:lnTo>
                    <a:pt x="18884" y="2184"/>
                  </a:lnTo>
                  <a:lnTo>
                    <a:pt x="14465" y="2082"/>
                  </a:lnTo>
                  <a:lnTo>
                    <a:pt x="8762" y="1041"/>
                  </a:lnTo>
                  <a:lnTo>
                    <a:pt x="1968" y="0"/>
                  </a:lnTo>
                  <a:close/>
                </a:path>
              </a:pathLst>
            </a:custGeom>
            <a:solidFill>
              <a:srgbClr val="F8AC00">
                <a:alpha val="54998"/>
              </a:srgbClr>
            </a:solidFill>
          </p:spPr>
          <p:txBody>
            <a:bodyPr wrap="square" lIns="0" tIns="0" rIns="0" bIns="0" rtlCol="0"/>
            <a:lstStyle/>
            <a:p>
              <a:endParaRPr/>
            </a:p>
          </p:txBody>
        </p:sp>
        <p:sp>
          <p:nvSpPr>
            <p:cNvPr id="234" name="object 235">
              <a:extLst>
                <a:ext uri="{FF2B5EF4-FFF2-40B4-BE49-F238E27FC236}">
                  <a16:creationId xmlns:a16="http://schemas.microsoft.com/office/drawing/2014/main" id="{C6DC42D1-EC7C-2AE8-2EE5-9CB41BC124B1}"/>
                </a:ext>
              </a:extLst>
            </p:cNvPr>
            <p:cNvSpPr/>
            <p:nvPr/>
          </p:nvSpPr>
          <p:spPr>
            <a:xfrm>
              <a:off x="5619539" y="8382993"/>
              <a:ext cx="47625" cy="41275"/>
            </a:xfrm>
            <a:custGeom>
              <a:avLst/>
              <a:gdLst/>
              <a:ahLst/>
              <a:cxnLst/>
              <a:rect l="l" t="t" r="r" b="b"/>
              <a:pathLst>
                <a:path w="47625" h="41275">
                  <a:moveTo>
                    <a:pt x="16573" y="0"/>
                  </a:moveTo>
                  <a:lnTo>
                    <a:pt x="12839" y="507"/>
                  </a:lnTo>
                  <a:lnTo>
                    <a:pt x="11988" y="3022"/>
                  </a:lnTo>
                  <a:lnTo>
                    <a:pt x="9296" y="7823"/>
                  </a:lnTo>
                  <a:lnTo>
                    <a:pt x="8356" y="10159"/>
                  </a:lnTo>
                  <a:lnTo>
                    <a:pt x="4089" y="11887"/>
                  </a:lnTo>
                  <a:lnTo>
                    <a:pt x="2793" y="12166"/>
                  </a:lnTo>
                  <a:lnTo>
                    <a:pt x="1346" y="12318"/>
                  </a:lnTo>
                  <a:lnTo>
                    <a:pt x="0" y="40665"/>
                  </a:lnTo>
                  <a:lnTo>
                    <a:pt x="1600" y="40563"/>
                  </a:lnTo>
                  <a:lnTo>
                    <a:pt x="3644" y="40004"/>
                  </a:lnTo>
                  <a:lnTo>
                    <a:pt x="8610" y="37134"/>
                  </a:lnTo>
                  <a:lnTo>
                    <a:pt x="8585" y="33223"/>
                  </a:lnTo>
                  <a:lnTo>
                    <a:pt x="15341" y="28460"/>
                  </a:lnTo>
                  <a:lnTo>
                    <a:pt x="22605" y="29121"/>
                  </a:lnTo>
                  <a:lnTo>
                    <a:pt x="36233" y="30937"/>
                  </a:lnTo>
                  <a:lnTo>
                    <a:pt x="45211" y="33413"/>
                  </a:lnTo>
                  <a:lnTo>
                    <a:pt x="47180" y="4229"/>
                  </a:lnTo>
                  <a:lnTo>
                    <a:pt x="44335" y="3809"/>
                  </a:lnTo>
                  <a:lnTo>
                    <a:pt x="29078" y="1171"/>
                  </a:lnTo>
                  <a:lnTo>
                    <a:pt x="21820" y="120"/>
                  </a:lnTo>
                  <a:lnTo>
                    <a:pt x="16573" y="0"/>
                  </a:lnTo>
                  <a:close/>
                </a:path>
              </a:pathLst>
            </a:custGeom>
            <a:solidFill>
              <a:srgbClr val="F8AC00"/>
            </a:solidFill>
          </p:spPr>
          <p:txBody>
            <a:bodyPr wrap="square" lIns="0" tIns="0" rIns="0" bIns="0" rtlCol="0"/>
            <a:lstStyle/>
            <a:p>
              <a:endParaRPr/>
            </a:p>
          </p:txBody>
        </p:sp>
        <p:sp>
          <p:nvSpPr>
            <p:cNvPr id="235" name="object 236">
              <a:extLst>
                <a:ext uri="{FF2B5EF4-FFF2-40B4-BE49-F238E27FC236}">
                  <a16:creationId xmlns:a16="http://schemas.microsoft.com/office/drawing/2014/main" id="{95289283-4267-3DD2-8E8A-6A089730695D}"/>
                </a:ext>
              </a:extLst>
            </p:cNvPr>
            <p:cNvSpPr/>
            <p:nvPr/>
          </p:nvSpPr>
          <p:spPr>
            <a:xfrm>
              <a:off x="5600232" y="8388704"/>
              <a:ext cx="20955" cy="35560"/>
            </a:xfrm>
            <a:custGeom>
              <a:avLst/>
              <a:gdLst/>
              <a:ahLst/>
              <a:cxnLst/>
              <a:rect l="l" t="t" r="r" b="b"/>
              <a:pathLst>
                <a:path w="20954" h="35559">
                  <a:moveTo>
                    <a:pt x="2463" y="0"/>
                  </a:moveTo>
                  <a:lnTo>
                    <a:pt x="0" y="31026"/>
                  </a:lnTo>
                  <a:lnTo>
                    <a:pt x="1079" y="31940"/>
                  </a:lnTo>
                  <a:lnTo>
                    <a:pt x="3149" y="33197"/>
                  </a:lnTo>
                  <a:lnTo>
                    <a:pt x="8648" y="34709"/>
                  </a:lnTo>
                  <a:lnTo>
                    <a:pt x="11277" y="34988"/>
                  </a:lnTo>
                  <a:lnTo>
                    <a:pt x="15773" y="35204"/>
                  </a:lnTo>
                  <a:lnTo>
                    <a:pt x="17691" y="35166"/>
                  </a:lnTo>
                  <a:lnTo>
                    <a:pt x="19405" y="34912"/>
                  </a:lnTo>
                  <a:lnTo>
                    <a:pt x="20650" y="6603"/>
                  </a:lnTo>
                  <a:lnTo>
                    <a:pt x="16306" y="7061"/>
                  </a:lnTo>
                  <a:lnTo>
                    <a:pt x="10642" y="6349"/>
                  </a:lnTo>
                  <a:lnTo>
                    <a:pt x="7416" y="4495"/>
                  </a:lnTo>
                  <a:lnTo>
                    <a:pt x="5334" y="3289"/>
                  </a:lnTo>
                  <a:lnTo>
                    <a:pt x="2463" y="0"/>
                  </a:lnTo>
                  <a:close/>
                </a:path>
              </a:pathLst>
            </a:custGeom>
            <a:solidFill>
              <a:srgbClr val="F8AC00">
                <a:alpha val="54998"/>
              </a:srgbClr>
            </a:solidFill>
          </p:spPr>
          <p:txBody>
            <a:bodyPr wrap="square" lIns="0" tIns="0" rIns="0" bIns="0" rtlCol="0"/>
            <a:lstStyle/>
            <a:p>
              <a:endParaRPr/>
            </a:p>
          </p:txBody>
        </p:sp>
        <p:sp>
          <p:nvSpPr>
            <p:cNvPr id="236" name="object 237">
              <a:extLst>
                <a:ext uri="{FF2B5EF4-FFF2-40B4-BE49-F238E27FC236}">
                  <a16:creationId xmlns:a16="http://schemas.microsoft.com/office/drawing/2014/main" id="{49A4897E-7BB2-994F-5DB2-58DBDDC133D6}"/>
                </a:ext>
              </a:extLst>
            </p:cNvPr>
            <p:cNvSpPr/>
            <p:nvPr/>
          </p:nvSpPr>
          <p:spPr>
            <a:xfrm>
              <a:off x="5546153" y="8352536"/>
              <a:ext cx="169545" cy="67310"/>
            </a:xfrm>
            <a:custGeom>
              <a:avLst/>
              <a:gdLst/>
              <a:ahLst/>
              <a:cxnLst/>
              <a:rect l="l" t="t" r="r" b="b"/>
              <a:pathLst>
                <a:path w="169545" h="67309">
                  <a:moveTo>
                    <a:pt x="56540" y="36182"/>
                  </a:moveTo>
                  <a:lnTo>
                    <a:pt x="54521" y="33985"/>
                  </a:lnTo>
                  <a:lnTo>
                    <a:pt x="53213" y="33020"/>
                  </a:lnTo>
                  <a:lnTo>
                    <a:pt x="50101" y="30708"/>
                  </a:lnTo>
                  <a:lnTo>
                    <a:pt x="44411" y="29768"/>
                  </a:lnTo>
                  <a:lnTo>
                    <a:pt x="35090" y="30035"/>
                  </a:lnTo>
                  <a:lnTo>
                    <a:pt x="26733" y="32613"/>
                  </a:lnTo>
                  <a:lnTo>
                    <a:pt x="14681" y="34709"/>
                  </a:lnTo>
                  <a:lnTo>
                    <a:pt x="7696" y="35496"/>
                  </a:lnTo>
                  <a:lnTo>
                    <a:pt x="1219" y="34823"/>
                  </a:lnTo>
                  <a:lnTo>
                    <a:pt x="0" y="60579"/>
                  </a:lnTo>
                  <a:lnTo>
                    <a:pt x="2603" y="60896"/>
                  </a:lnTo>
                  <a:lnTo>
                    <a:pt x="5651" y="61061"/>
                  </a:lnTo>
                  <a:lnTo>
                    <a:pt x="17360" y="60413"/>
                  </a:lnTo>
                  <a:lnTo>
                    <a:pt x="22402" y="56819"/>
                  </a:lnTo>
                  <a:lnTo>
                    <a:pt x="36309" y="56121"/>
                  </a:lnTo>
                  <a:lnTo>
                    <a:pt x="43154" y="57213"/>
                  </a:lnTo>
                  <a:lnTo>
                    <a:pt x="51231" y="62966"/>
                  </a:lnTo>
                  <a:lnTo>
                    <a:pt x="52209" y="65671"/>
                  </a:lnTo>
                  <a:lnTo>
                    <a:pt x="54102" y="67208"/>
                  </a:lnTo>
                  <a:lnTo>
                    <a:pt x="56540" y="36182"/>
                  </a:lnTo>
                  <a:close/>
                </a:path>
                <a:path w="169545" h="67309">
                  <a:moveTo>
                    <a:pt x="93891" y="3657"/>
                  </a:moveTo>
                  <a:lnTo>
                    <a:pt x="92240" y="6159"/>
                  </a:lnTo>
                  <a:lnTo>
                    <a:pt x="70599" y="6159"/>
                  </a:lnTo>
                  <a:lnTo>
                    <a:pt x="66598" y="2832"/>
                  </a:lnTo>
                  <a:lnTo>
                    <a:pt x="66713" y="6159"/>
                  </a:lnTo>
                  <a:lnTo>
                    <a:pt x="66890" y="14871"/>
                  </a:lnTo>
                  <a:lnTo>
                    <a:pt x="70866" y="18478"/>
                  </a:lnTo>
                  <a:lnTo>
                    <a:pt x="90512" y="18402"/>
                  </a:lnTo>
                  <a:lnTo>
                    <a:pt x="92989" y="15354"/>
                  </a:lnTo>
                  <a:lnTo>
                    <a:pt x="93700" y="6159"/>
                  </a:lnTo>
                  <a:lnTo>
                    <a:pt x="93891" y="3657"/>
                  </a:lnTo>
                  <a:close/>
                </a:path>
                <a:path w="169545" h="67309">
                  <a:moveTo>
                    <a:pt x="135724" y="8674"/>
                  </a:moveTo>
                  <a:lnTo>
                    <a:pt x="135572" y="6629"/>
                  </a:lnTo>
                  <a:lnTo>
                    <a:pt x="134924" y="3644"/>
                  </a:lnTo>
                  <a:lnTo>
                    <a:pt x="134454" y="1524"/>
                  </a:lnTo>
                  <a:lnTo>
                    <a:pt x="133210" y="0"/>
                  </a:lnTo>
                  <a:lnTo>
                    <a:pt x="130162" y="1854"/>
                  </a:lnTo>
                  <a:lnTo>
                    <a:pt x="124180" y="3644"/>
                  </a:lnTo>
                  <a:lnTo>
                    <a:pt x="119710" y="3416"/>
                  </a:lnTo>
                  <a:lnTo>
                    <a:pt x="119684" y="6019"/>
                  </a:lnTo>
                  <a:lnTo>
                    <a:pt x="128422" y="7416"/>
                  </a:lnTo>
                  <a:lnTo>
                    <a:pt x="134010" y="8229"/>
                  </a:lnTo>
                  <a:lnTo>
                    <a:pt x="135509" y="8534"/>
                  </a:lnTo>
                  <a:lnTo>
                    <a:pt x="135724" y="8674"/>
                  </a:lnTo>
                  <a:close/>
                </a:path>
                <a:path w="169545" h="67309">
                  <a:moveTo>
                    <a:pt x="169316" y="17005"/>
                  </a:moveTo>
                  <a:lnTo>
                    <a:pt x="168363" y="18859"/>
                  </a:lnTo>
                  <a:lnTo>
                    <a:pt x="157378" y="17995"/>
                  </a:lnTo>
                  <a:lnTo>
                    <a:pt x="151130" y="17145"/>
                  </a:lnTo>
                  <a:lnTo>
                    <a:pt x="143789" y="15913"/>
                  </a:lnTo>
                  <a:lnTo>
                    <a:pt x="136448" y="14935"/>
                  </a:lnTo>
                  <a:lnTo>
                    <a:pt x="130213" y="14897"/>
                  </a:lnTo>
                  <a:lnTo>
                    <a:pt x="123304" y="15760"/>
                  </a:lnTo>
                  <a:lnTo>
                    <a:pt x="124053" y="19291"/>
                  </a:lnTo>
                  <a:lnTo>
                    <a:pt x="129349" y="20002"/>
                  </a:lnTo>
                  <a:lnTo>
                    <a:pt x="139446" y="22072"/>
                  </a:lnTo>
                  <a:lnTo>
                    <a:pt x="143891" y="22783"/>
                  </a:lnTo>
                  <a:lnTo>
                    <a:pt x="150571" y="27228"/>
                  </a:lnTo>
                  <a:lnTo>
                    <a:pt x="150914" y="29845"/>
                  </a:lnTo>
                  <a:lnTo>
                    <a:pt x="150863" y="34505"/>
                  </a:lnTo>
                  <a:lnTo>
                    <a:pt x="149339" y="50584"/>
                  </a:lnTo>
                  <a:lnTo>
                    <a:pt x="161290" y="51384"/>
                  </a:lnTo>
                  <a:lnTo>
                    <a:pt x="168008" y="50342"/>
                  </a:lnTo>
                  <a:lnTo>
                    <a:pt x="168122" y="46697"/>
                  </a:lnTo>
                  <a:lnTo>
                    <a:pt x="169240" y="18859"/>
                  </a:lnTo>
                  <a:lnTo>
                    <a:pt x="169316" y="17005"/>
                  </a:lnTo>
                  <a:close/>
                </a:path>
              </a:pathLst>
            </a:custGeom>
            <a:solidFill>
              <a:srgbClr val="F8AC00"/>
            </a:solidFill>
          </p:spPr>
          <p:txBody>
            <a:bodyPr wrap="square" lIns="0" tIns="0" rIns="0" bIns="0" rtlCol="0"/>
            <a:lstStyle/>
            <a:p>
              <a:endParaRPr/>
            </a:p>
          </p:txBody>
        </p:sp>
        <p:sp>
          <p:nvSpPr>
            <p:cNvPr id="237" name="object 238">
              <a:extLst>
                <a:ext uri="{FF2B5EF4-FFF2-40B4-BE49-F238E27FC236}">
                  <a16:creationId xmlns:a16="http://schemas.microsoft.com/office/drawing/2014/main" id="{C0B6A582-A133-361F-6276-AC1B93C4CDCF}"/>
                </a:ext>
              </a:extLst>
            </p:cNvPr>
            <p:cNvSpPr/>
            <p:nvPr/>
          </p:nvSpPr>
          <p:spPr>
            <a:xfrm>
              <a:off x="5612758" y="8351937"/>
              <a:ext cx="27305" cy="7620"/>
            </a:xfrm>
            <a:custGeom>
              <a:avLst/>
              <a:gdLst/>
              <a:ahLst/>
              <a:cxnLst/>
              <a:rect l="l" t="t" r="r" b="b"/>
              <a:pathLst>
                <a:path w="27304" h="7620">
                  <a:moveTo>
                    <a:pt x="24104" y="0"/>
                  </a:moveTo>
                  <a:lnTo>
                    <a:pt x="787" y="317"/>
                  </a:lnTo>
                  <a:lnTo>
                    <a:pt x="0" y="3289"/>
                  </a:lnTo>
                  <a:lnTo>
                    <a:pt x="12" y="3886"/>
                  </a:lnTo>
                  <a:lnTo>
                    <a:pt x="76" y="4343"/>
                  </a:lnTo>
                  <a:lnTo>
                    <a:pt x="3632" y="7188"/>
                  </a:lnTo>
                  <a:lnTo>
                    <a:pt x="23787" y="7315"/>
                  </a:lnTo>
                  <a:lnTo>
                    <a:pt x="27292" y="5232"/>
                  </a:lnTo>
                  <a:lnTo>
                    <a:pt x="27254" y="4381"/>
                  </a:lnTo>
                  <a:lnTo>
                    <a:pt x="27216" y="3390"/>
                  </a:lnTo>
                  <a:lnTo>
                    <a:pt x="24104" y="0"/>
                  </a:lnTo>
                  <a:close/>
                </a:path>
              </a:pathLst>
            </a:custGeom>
            <a:solidFill>
              <a:srgbClr val="FFD500"/>
            </a:solidFill>
          </p:spPr>
          <p:txBody>
            <a:bodyPr wrap="square" lIns="0" tIns="0" rIns="0" bIns="0" rtlCol="0"/>
            <a:lstStyle/>
            <a:p>
              <a:endParaRPr/>
            </a:p>
          </p:txBody>
        </p:sp>
        <p:sp>
          <p:nvSpPr>
            <p:cNvPr id="238" name="object 239">
              <a:extLst>
                <a:ext uri="{FF2B5EF4-FFF2-40B4-BE49-F238E27FC236}">
                  <a16:creationId xmlns:a16="http://schemas.microsoft.com/office/drawing/2014/main" id="{C4340F28-B8A3-89DB-66B7-CBB69CD49DF8}"/>
                </a:ext>
              </a:extLst>
            </p:cNvPr>
            <p:cNvSpPr/>
            <p:nvPr/>
          </p:nvSpPr>
          <p:spPr>
            <a:xfrm>
              <a:off x="5573280" y="8350745"/>
              <a:ext cx="63500" cy="14604"/>
            </a:xfrm>
            <a:custGeom>
              <a:avLst/>
              <a:gdLst/>
              <a:ahLst/>
              <a:cxnLst/>
              <a:rect l="l" t="t" r="r" b="b"/>
              <a:pathLst>
                <a:path w="63500" h="14604">
                  <a:moveTo>
                    <a:pt x="25298" y="762"/>
                  </a:moveTo>
                  <a:lnTo>
                    <a:pt x="23761" y="3073"/>
                  </a:lnTo>
                  <a:lnTo>
                    <a:pt x="3708" y="3073"/>
                  </a:lnTo>
                  <a:lnTo>
                    <a:pt x="0" y="0"/>
                  </a:lnTo>
                  <a:lnTo>
                    <a:pt x="114" y="3073"/>
                  </a:lnTo>
                  <a:lnTo>
                    <a:pt x="279" y="11150"/>
                  </a:lnTo>
                  <a:lnTo>
                    <a:pt x="3949" y="14490"/>
                  </a:lnTo>
                  <a:lnTo>
                    <a:pt x="22174" y="14414"/>
                  </a:lnTo>
                  <a:lnTo>
                    <a:pt x="24460" y="11595"/>
                  </a:lnTo>
                  <a:lnTo>
                    <a:pt x="25120" y="3073"/>
                  </a:lnTo>
                  <a:lnTo>
                    <a:pt x="25298" y="762"/>
                  </a:lnTo>
                  <a:close/>
                </a:path>
                <a:path w="63500" h="14604">
                  <a:moveTo>
                    <a:pt x="63385" y="4114"/>
                  </a:moveTo>
                  <a:lnTo>
                    <a:pt x="58813" y="3162"/>
                  </a:lnTo>
                  <a:lnTo>
                    <a:pt x="47485" y="2794"/>
                  </a:lnTo>
                  <a:lnTo>
                    <a:pt x="42875" y="3454"/>
                  </a:lnTo>
                  <a:lnTo>
                    <a:pt x="42811" y="5448"/>
                  </a:lnTo>
                  <a:lnTo>
                    <a:pt x="47371" y="6413"/>
                  </a:lnTo>
                  <a:lnTo>
                    <a:pt x="58699" y="6781"/>
                  </a:lnTo>
                  <a:lnTo>
                    <a:pt x="63309" y="6121"/>
                  </a:lnTo>
                  <a:lnTo>
                    <a:pt x="63347" y="5118"/>
                  </a:lnTo>
                  <a:lnTo>
                    <a:pt x="63385" y="4114"/>
                  </a:lnTo>
                  <a:close/>
                </a:path>
              </a:pathLst>
            </a:custGeom>
            <a:solidFill>
              <a:srgbClr val="F8AC00"/>
            </a:solidFill>
          </p:spPr>
          <p:txBody>
            <a:bodyPr wrap="square" lIns="0" tIns="0" rIns="0" bIns="0" rtlCol="0"/>
            <a:lstStyle/>
            <a:p>
              <a:endParaRPr/>
            </a:p>
          </p:txBody>
        </p:sp>
        <p:sp>
          <p:nvSpPr>
            <p:cNvPr id="239" name="object 240">
              <a:extLst>
                <a:ext uri="{FF2B5EF4-FFF2-40B4-BE49-F238E27FC236}">
                  <a16:creationId xmlns:a16="http://schemas.microsoft.com/office/drawing/2014/main" id="{29149CC8-23CA-578D-9041-74084BB0E634}"/>
                </a:ext>
              </a:extLst>
            </p:cNvPr>
            <p:cNvSpPr/>
            <p:nvPr/>
          </p:nvSpPr>
          <p:spPr>
            <a:xfrm>
              <a:off x="5573289" y="8347566"/>
              <a:ext cx="25400" cy="6985"/>
            </a:xfrm>
            <a:custGeom>
              <a:avLst/>
              <a:gdLst/>
              <a:ahLst/>
              <a:cxnLst/>
              <a:rect l="l" t="t" r="r" b="b"/>
              <a:pathLst>
                <a:path w="25400" h="6984">
                  <a:moveTo>
                    <a:pt x="22326" y="0"/>
                  </a:moveTo>
                  <a:lnTo>
                    <a:pt x="749" y="279"/>
                  </a:lnTo>
                  <a:lnTo>
                    <a:pt x="0" y="3035"/>
                  </a:lnTo>
                  <a:lnTo>
                    <a:pt x="88" y="4013"/>
                  </a:lnTo>
                  <a:lnTo>
                    <a:pt x="3378" y="6654"/>
                  </a:lnTo>
                  <a:lnTo>
                    <a:pt x="22034" y="6769"/>
                  </a:lnTo>
                  <a:lnTo>
                    <a:pt x="25285" y="4838"/>
                  </a:lnTo>
                  <a:lnTo>
                    <a:pt x="25260" y="4051"/>
                  </a:lnTo>
                  <a:lnTo>
                    <a:pt x="25234" y="3136"/>
                  </a:lnTo>
                  <a:lnTo>
                    <a:pt x="22326" y="0"/>
                  </a:lnTo>
                  <a:close/>
                </a:path>
              </a:pathLst>
            </a:custGeom>
            <a:solidFill>
              <a:srgbClr val="FFD500"/>
            </a:solidFill>
          </p:spPr>
          <p:txBody>
            <a:bodyPr wrap="square" lIns="0" tIns="0" rIns="0" bIns="0" rtlCol="0"/>
            <a:lstStyle/>
            <a:p>
              <a:endParaRPr/>
            </a:p>
          </p:txBody>
        </p:sp>
        <p:sp>
          <p:nvSpPr>
            <p:cNvPr id="240" name="object 241">
              <a:extLst>
                <a:ext uri="{FF2B5EF4-FFF2-40B4-BE49-F238E27FC236}">
                  <a16:creationId xmlns:a16="http://schemas.microsoft.com/office/drawing/2014/main" id="{5491778A-7C32-C653-2635-761AC1816B50}"/>
                </a:ext>
              </a:extLst>
            </p:cNvPr>
            <p:cNvSpPr/>
            <p:nvPr/>
          </p:nvSpPr>
          <p:spPr>
            <a:xfrm>
              <a:off x="5576399" y="8349034"/>
              <a:ext cx="19050" cy="3810"/>
            </a:xfrm>
            <a:custGeom>
              <a:avLst/>
              <a:gdLst/>
              <a:ahLst/>
              <a:cxnLst/>
              <a:rect l="l" t="t" r="r" b="b"/>
              <a:pathLst>
                <a:path w="19050" h="3809">
                  <a:moveTo>
                    <a:pt x="4330" y="0"/>
                  </a:moveTo>
                  <a:lnTo>
                    <a:pt x="50" y="622"/>
                  </a:lnTo>
                  <a:lnTo>
                    <a:pt x="0" y="2463"/>
                  </a:lnTo>
                  <a:lnTo>
                    <a:pt x="4229" y="3352"/>
                  </a:lnTo>
                  <a:lnTo>
                    <a:pt x="14719" y="3695"/>
                  </a:lnTo>
                  <a:lnTo>
                    <a:pt x="18986" y="3086"/>
                  </a:lnTo>
                  <a:lnTo>
                    <a:pt x="19024" y="2158"/>
                  </a:lnTo>
                  <a:lnTo>
                    <a:pt x="19049" y="1231"/>
                  </a:lnTo>
                  <a:lnTo>
                    <a:pt x="14820" y="342"/>
                  </a:lnTo>
                  <a:lnTo>
                    <a:pt x="4330" y="0"/>
                  </a:lnTo>
                  <a:close/>
                </a:path>
              </a:pathLst>
            </a:custGeom>
            <a:solidFill>
              <a:srgbClr val="F8AC00"/>
            </a:solidFill>
          </p:spPr>
          <p:txBody>
            <a:bodyPr wrap="square" lIns="0" tIns="0" rIns="0" bIns="0" rtlCol="0"/>
            <a:lstStyle/>
            <a:p>
              <a:endParaRPr/>
            </a:p>
          </p:txBody>
        </p:sp>
        <p:sp>
          <p:nvSpPr>
            <p:cNvPr id="241" name="object 242">
              <a:extLst>
                <a:ext uri="{FF2B5EF4-FFF2-40B4-BE49-F238E27FC236}">
                  <a16:creationId xmlns:a16="http://schemas.microsoft.com/office/drawing/2014/main" id="{3E710357-680F-7F12-35A9-776618C9E21A}"/>
                </a:ext>
              </a:extLst>
            </p:cNvPr>
            <p:cNvSpPr/>
            <p:nvPr/>
          </p:nvSpPr>
          <p:spPr>
            <a:xfrm>
              <a:off x="5358016" y="8397781"/>
              <a:ext cx="22860" cy="13335"/>
            </a:xfrm>
            <a:custGeom>
              <a:avLst/>
              <a:gdLst/>
              <a:ahLst/>
              <a:cxnLst/>
              <a:rect l="l" t="t" r="r" b="b"/>
              <a:pathLst>
                <a:path w="22860" h="13334">
                  <a:moveTo>
                    <a:pt x="0" y="0"/>
                  </a:moveTo>
                  <a:lnTo>
                    <a:pt x="79" y="2819"/>
                  </a:lnTo>
                  <a:lnTo>
                    <a:pt x="190" y="10159"/>
                  </a:lnTo>
                  <a:lnTo>
                    <a:pt x="3441" y="13220"/>
                  </a:lnTo>
                  <a:lnTo>
                    <a:pt x="19646" y="13220"/>
                  </a:lnTo>
                  <a:lnTo>
                    <a:pt x="21704" y="10655"/>
                  </a:lnTo>
                  <a:lnTo>
                    <a:pt x="22324" y="2882"/>
                  </a:lnTo>
                  <a:lnTo>
                    <a:pt x="3289" y="2819"/>
                  </a:lnTo>
                  <a:lnTo>
                    <a:pt x="0" y="0"/>
                  </a:lnTo>
                  <a:close/>
                </a:path>
                <a:path w="22860" h="13334">
                  <a:moveTo>
                    <a:pt x="22491" y="787"/>
                  </a:moveTo>
                  <a:lnTo>
                    <a:pt x="21120" y="2882"/>
                  </a:lnTo>
                  <a:lnTo>
                    <a:pt x="22324" y="2882"/>
                  </a:lnTo>
                  <a:lnTo>
                    <a:pt x="22491" y="787"/>
                  </a:lnTo>
                  <a:close/>
                </a:path>
              </a:pathLst>
            </a:custGeom>
            <a:solidFill>
              <a:srgbClr val="009736"/>
            </a:solidFill>
          </p:spPr>
          <p:txBody>
            <a:bodyPr wrap="square" lIns="0" tIns="0" rIns="0" bIns="0" rtlCol="0"/>
            <a:lstStyle/>
            <a:p>
              <a:endParaRPr/>
            </a:p>
          </p:txBody>
        </p:sp>
        <p:sp>
          <p:nvSpPr>
            <p:cNvPr id="242" name="object 243">
              <a:extLst>
                <a:ext uri="{FF2B5EF4-FFF2-40B4-BE49-F238E27FC236}">
                  <a16:creationId xmlns:a16="http://schemas.microsoft.com/office/drawing/2014/main" id="{E2DE2A96-F0BA-41C7-7714-2F5A16FE3075}"/>
                </a:ext>
              </a:extLst>
            </p:cNvPr>
            <p:cNvSpPr/>
            <p:nvPr/>
          </p:nvSpPr>
          <p:spPr>
            <a:xfrm>
              <a:off x="5358016" y="8394969"/>
              <a:ext cx="22860" cy="6350"/>
            </a:xfrm>
            <a:custGeom>
              <a:avLst/>
              <a:gdLst/>
              <a:ahLst/>
              <a:cxnLst/>
              <a:rect l="l" t="t" r="r" b="b"/>
              <a:pathLst>
                <a:path w="22860" h="6350">
                  <a:moveTo>
                    <a:pt x="19862" y="0"/>
                  </a:moveTo>
                  <a:lnTo>
                    <a:pt x="660" y="190"/>
                  </a:lnTo>
                  <a:lnTo>
                    <a:pt x="0" y="2692"/>
                  </a:lnTo>
                  <a:lnTo>
                    <a:pt x="12" y="3200"/>
                  </a:lnTo>
                  <a:lnTo>
                    <a:pt x="63" y="3581"/>
                  </a:lnTo>
                  <a:lnTo>
                    <a:pt x="2971" y="6007"/>
                  </a:lnTo>
                  <a:lnTo>
                    <a:pt x="19570" y="6172"/>
                  </a:lnTo>
                  <a:lnTo>
                    <a:pt x="22478" y="4432"/>
                  </a:lnTo>
                  <a:lnTo>
                    <a:pt x="22453" y="3708"/>
                  </a:lnTo>
                  <a:lnTo>
                    <a:pt x="22428" y="2870"/>
                  </a:lnTo>
                  <a:lnTo>
                    <a:pt x="19862" y="0"/>
                  </a:lnTo>
                  <a:close/>
                </a:path>
              </a:pathLst>
            </a:custGeom>
            <a:solidFill>
              <a:srgbClr val="00A23A"/>
            </a:solidFill>
          </p:spPr>
          <p:txBody>
            <a:bodyPr wrap="square" lIns="0" tIns="0" rIns="0" bIns="0" rtlCol="0"/>
            <a:lstStyle/>
            <a:p>
              <a:endParaRPr/>
            </a:p>
          </p:txBody>
        </p:sp>
        <p:sp>
          <p:nvSpPr>
            <p:cNvPr id="243" name="object 244">
              <a:extLst>
                <a:ext uri="{FF2B5EF4-FFF2-40B4-BE49-F238E27FC236}">
                  <a16:creationId xmlns:a16="http://schemas.microsoft.com/office/drawing/2014/main" id="{1D56C29A-58C1-8BA8-4D3E-F478001B931A}"/>
                </a:ext>
              </a:extLst>
            </p:cNvPr>
            <p:cNvSpPr/>
            <p:nvPr/>
          </p:nvSpPr>
          <p:spPr>
            <a:xfrm>
              <a:off x="5360759" y="8396262"/>
              <a:ext cx="34925" cy="26034"/>
            </a:xfrm>
            <a:custGeom>
              <a:avLst/>
              <a:gdLst/>
              <a:ahLst/>
              <a:cxnLst/>
              <a:rect l="l" t="t" r="r" b="b"/>
              <a:pathLst>
                <a:path w="34925" h="26034">
                  <a:moveTo>
                    <a:pt x="16954" y="1181"/>
                  </a:moveTo>
                  <a:lnTo>
                    <a:pt x="13195" y="342"/>
                  </a:lnTo>
                  <a:lnTo>
                    <a:pt x="3860" y="0"/>
                  </a:lnTo>
                  <a:lnTo>
                    <a:pt x="63" y="546"/>
                  </a:lnTo>
                  <a:lnTo>
                    <a:pt x="0" y="2235"/>
                  </a:lnTo>
                  <a:lnTo>
                    <a:pt x="3759" y="3060"/>
                  </a:lnTo>
                  <a:lnTo>
                    <a:pt x="13081" y="3403"/>
                  </a:lnTo>
                  <a:lnTo>
                    <a:pt x="16891" y="2857"/>
                  </a:lnTo>
                  <a:lnTo>
                    <a:pt x="16929" y="2019"/>
                  </a:lnTo>
                  <a:lnTo>
                    <a:pt x="16954" y="1181"/>
                  </a:lnTo>
                  <a:close/>
                </a:path>
                <a:path w="34925" h="26034">
                  <a:moveTo>
                    <a:pt x="34594" y="13385"/>
                  </a:moveTo>
                  <a:lnTo>
                    <a:pt x="33197" y="15519"/>
                  </a:lnTo>
                  <a:lnTo>
                    <a:pt x="15049" y="15443"/>
                  </a:lnTo>
                  <a:lnTo>
                    <a:pt x="11709" y="12585"/>
                  </a:lnTo>
                  <a:lnTo>
                    <a:pt x="11798" y="15443"/>
                  </a:lnTo>
                  <a:lnTo>
                    <a:pt x="11912" y="22936"/>
                  </a:lnTo>
                  <a:lnTo>
                    <a:pt x="15214" y="26035"/>
                  </a:lnTo>
                  <a:lnTo>
                    <a:pt x="31711" y="26035"/>
                  </a:lnTo>
                  <a:lnTo>
                    <a:pt x="33794" y="23431"/>
                  </a:lnTo>
                  <a:lnTo>
                    <a:pt x="34429" y="15519"/>
                  </a:lnTo>
                  <a:lnTo>
                    <a:pt x="34594" y="13385"/>
                  </a:lnTo>
                  <a:close/>
                </a:path>
              </a:pathLst>
            </a:custGeom>
            <a:solidFill>
              <a:srgbClr val="009736"/>
            </a:solidFill>
          </p:spPr>
          <p:txBody>
            <a:bodyPr wrap="square" lIns="0" tIns="0" rIns="0" bIns="0" rtlCol="0"/>
            <a:lstStyle/>
            <a:p>
              <a:endParaRPr/>
            </a:p>
          </p:txBody>
        </p:sp>
        <p:sp>
          <p:nvSpPr>
            <p:cNvPr id="244" name="object 245">
              <a:extLst>
                <a:ext uri="{FF2B5EF4-FFF2-40B4-BE49-F238E27FC236}">
                  <a16:creationId xmlns:a16="http://schemas.microsoft.com/office/drawing/2014/main" id="{B96840BD-2DAE-E640-6EEF-E3EC79F3AA1E}"/>
                </a:ext>
              </a:extLst>
            </p:cNvPr>
            <p:cNvSpPr/>
            <p:nvPr/>
          </p:nvSpPr>
          <p:spPr>
            <a:xfrm>
              <a:off x="5372475" y="8405976"/>
              <a:ext cx="23495" cy="6350"/>
            </a:xfrm>
            <a:custGeom>
              <a:avLst/>
              <a:gdLst/>
              <a:ahLst/>
              <a:cxnLst/>
              <a:rect l="l" t="t" r="r" b="b"/>
              <a:pathLst>
                <a:path w="23495" h="6350">
                  <a:moveTo>
                    <a:pt x="20231" y="0"/>
                  </a:moveTo>
                  <a:lnTo>
                    <a:pt x="685" y="190"/>
                  </a:lnTo>
                  <a:lnTo>
                    <a:pt x="0" y="2743"/>
                  </a:lnTo>
                  <a:lnTo>
                    <a:pt x="12" y="3251"/>
                  </a:lnTo>
                  <a:lnTo>
                    <a:pt x="63" y="3644"/>
                  </a:lnTo>
                  <a:lnTo>
                    <a:pt x="3035" y="6108"/>
                  </a:lnTo>
                  <a:lnTo>
                    <a:pt x="19926" y="6273"/>
                  </a:lnTo>
                  <a:lnTo>
                    <a:pt x="22885" y="4508"/>
                  </a:lnTo>
                  <a:lnTo>
                    <a:pt x="22860" y="3771"/>
                  </a:lnTo>
                  <a:lnTo>
                    <a:pt x="22834" y="2920"/>
                  </a:lnTo>
                  <a:lnTo>
                    <a:pt x="20231" y="0"/>
                  </a:lnTo>
                  <a:close/>
                </a:path>
              </a:pathLst>
            </a:custGeom>
            <a:solidFill>
              <a:srgbClr val="00A23A"/>
            </a:solidFill>
          </p:spPr>
          <p:txBody>
            <a:bodyPr wrap="square" lIns="0" tIns="0" rIns="0" bIns="0" rtlCol="0"/>
            <a:lstStyle/>
            <a:p>
              <a:endParaRPr/>
            </a:p>
          </p:txBody>
        </p:sp>
        <p:sp>
          <p:nvSpPr>
            <p:cNvPr id="245" name="object 246">
              <a:extLst>
                <a:ext uri="{FF2B5EF4-FFF2-40B4-BE49-F238E27FC236}">
                  <a16:creationId xmlns:a16="http://schemas.microsoft.com/office/drawing/2014/main" id="{5ACCB146-16F2-4F3B-E010-796AD256D073}"/>
                </a:ext>
              </a:extLst>
            </p:cNvPr>
            <p:cNvSpPr/>
            <p:nvPr/>
          </p:nvSpPr>
          <p:spPr>
            <a:xfrm>
              <a:off x="5375262" y="8407298"/>
              <a:ext cx="36830" cy="26670"/>
            </a:xfrm>
            <a:custGeom>
              <a:avLst/>
              <a:gdLst/>
              <a:ahLst/>
              <a:cxnLst/>
              <a:rect l="l" t="t" r="r" b="b"/>
              <a:pathLst>
                <a:path w="36829" h="26670">
                  <a:moveTo>
                    <a:pt x="17259" y="1193"/>
                  </a:moveTo>
                  <a:lnTo>
                    <a:pt x="13436" y="355"/>
                  </a:lnTo>
                  <a:lnTo>
                    <a:pt x="3937" y="0"/>
                  </a:lnTo>
                  <a:lnTo>
                    <a:pt x="63" y="558"/>
                  </a:lnTo>
                  <a:lnTo>
                    <a:pt x="0" y="2273"/>
                  </a:lnTo>
                  <a:lnTo>
                    <a:pt x="3835" y="3111"/>
                  </a:lnTo>
                  <a:lnTo>
                    <a:pt x="13322" y="3467"/>
                  </a:lnTo>
                  <a:lnTo>
                    <a:pt x="17195" y="2921"/>
                  </a:lnTo>
                  <a:lnTo>
                    <a:pt x="17233" y="2057"/>
                  </a:lnTo>
                  <a:lnTo>
                    <a:pt x="17259" y="1193"/>
                  </a:lnTo>
                  <a:close/>
                </a:path>
                <a:path w="36829" h="26670">
                  <a:moveTo>
                    <a:pt x="36436" y="13017"/>
                  </a:moveTo>
                  <a:lnTo>
                    <a:pt x="34963" y="15265"/>
                  </a:lnTo>
                  <a:lnTo>
                    <a:pt x="15773" y="15189"/>
                  </a:lnTo>
                  <a:lnTo>
                    <a:pt x="12230" y="12166"/>
                  </a:lnTo>
                  <a:lnTo>
                    <a:pt x="12319" y="15189"/>
                  </a:lnTo>
                  <a:lnTo>
                    <a:pt x="12446" y="23101"/>
                  </a:lnTo>
                  <a:lnTo>
                    <a:pt x="15951" y="26390"/>
                  </a:lnTo>
                  <a:lnTo>
                    <a:pt x="33388" y="26390"/>
                  </a:lnTo>
                  <a:lnTo>
                    <a:pt x="35585" y="23622"/>
                  </a:lnTo>
                  <a:lnTo>
                    <a:pt x="36258" y="15265"/>
                  </a:lnTo>
                  <a:lnTo>
                    <a:pt x="36436" y="13017"/>
                  </a:lnTo>
                  <a:close/>
                </a:path>
              </a:pathLst>
            </a:custGeom>
            <a:solidFill>
              <a:srgbClr val="009736"/>
            </a:solidFill>
          </p:spPr>
          <p:txBody>
            <a:bodyPr wrap="square" lIns="0" tIns="0" rIns="0" bIns="0" rtlCol="0"/>
            <a:lstStyle/>
            <a:p>
              <a:endParaRPr/>
            </a:p>
          </p:txBody>
        </p:sp>
        <p:sp>
          <p:nvSpPr>
            <p:cNvPr id="246" name="object 247">
              <a:extLst>
                <a:ext uri="{FF2B5EF4-FFF2-40B4-BE49-F238E27FC236}">
                  <a16:creationId xmlns:a16="http://schemas.microsoft.com/office/drawing/2014/main" id="{A3B0E33E-D0D4-183F-FB0A-5B3D372E913C}"/>
                </a:ext>
              </a:extLst>
            </p:cNvPr>
            <p:cNvSpPr/>
            <p:nvPr/>
          </p:nvSpPr>
          <p:spPr>
            <a:xfrm>
              <a:off x="5387502" y="8416427"/>
              <a:ext cx="24765" cy="6985"/>
            </a:xfrm>
            <a:custGeom>
              <a:avLst/>
              <a:gdLst/>
              <a:ahLst/>
              <a:cxnLst/>
              <a:rect l="l" t="t" r="r" b="b"/>
              <a:pathLst>
                <a:path w="24764" h="6984">
                  <a:moveTo>
                    <a:pt x="21386" y="0"/>
                  </a:moveTo>
                  <a:lnTo>
                    <a:pt x="723" y="203"/>
                  </a:lnTo>
                  <a:lnTo>
                    <a:pt x="0" y="2895"/>
                  </a:lnTo>
                  <a:lnTo>
                    <a:pt x="76" y="3860"/>
                  </a:lnTo>
                  <a:lnTo>
                    <a:pt x="3213" y="6451"/>
                  </a:lnTo>
                  <a:lnTo>
                    <a:pt x="21082" y="6642"/>
                  </a:lnTo>
                  <a:lnTo>
                    <a:pt x="24193" y="4762"/>
                  </a:lnTo>
                  <a:lnTo>
                    <a:pt x="24168" y="3987"/>
                  </a:lnTo>
                  <a:lnTo>
                    <a:pt x="24142" y="3086"/>
                  </a:lnTo>
                  <a:lnTo>
                    <a:pt x="21386" y="0"/>
                  </a:lnTo>
                  <a:close/>
                </a:path>
              </a:pathLst>
            </a:custGeom>
            <a:solidFill>
              <a:srgbClr val="00A23A"/>
            </a:solidFill>
          </p:spPr>
          <p:txBody>
            <a:bodyPr wrap="square" lIns="0" tIns="0" rIns="0" bIns="0" rtlCol="0"/>
            <a:lstStyle/>
            <a:p>
              <a:endParaRPr/>
            </a:p>
          </p:txBody>
        </p:sp>
        <p:sp>
          <p:nvSpPr>
            <p:cNvPr id="247" name="object 248">
              <a:extLst>
                <a:ext uri="{FF2B5EF4-FFF2-40B4-BE49-F238E27FC236}">
                  <a16:creationId xmlns:a16="http://schemas.microsoft.com/office/drawing/2014/main" id="{3068C1F6-F2AD-538B-5909-3FABF9A879AA}"/>
                </a:ext>
              </a:extLst>
            </p:cNvPr>
            <p:cNvSpPr/>
            <p:nvPr/>
          </p:nvSpPr>
          <p:spPr>
            <a:xfrm>
              <a:off x="5390464" y="8393887"/>
              <a:ext cx="26670" cy="27940"/>
            </a:xfrm>
            <a:custGeom>
              <a:avLst/>
              <a:gdLst/>
              <a:ahLst/>
              <a:cxnLst/>
              <a:rect l="l" t="t" r="r" b="b"/>
              <a:pathLst>
                <a:path w="26670" h="27940">
                  <a:moveTo>
                    <a:pt x="18249" y="25209"/>
                  </a:moveTo>
                  <a:lnTo>
                    <a:pt x="14198" y="24320"/>
                  </a:lnTo>
                  <a:lnTo>
                    <a:pt x="4152" y="23939"/>
                  </a:lnTo>
                  <a:lnTo>
                    <a:pt x="63" y="24523"/>
                  </a:lnTo>
                  <a:lnTo>
                    <a:pt x="0" y="26339"/>
                  </a:lnTo>
                  <a:lnTo>
                    <a:pt x="4051" y="27228"/>
                  </a:lnTo>
                  <a:lnTo>
                    <a:pt x="14071" y="27597"/>
                  </a:lnTo>
                  <a:lnTo>
                    <a:pt x="18173" y="27012"/>
                  </a:lnTo>
                  <a:lnTo>
                    <a:pt x="18211" y="26111"/>
                  </a:lnTo>
                  <a:lnTo>
                    <a:pt x="18249" y="25209"/>
                  </a:lnTo>
                  <a:close/>
                </a:path>
                <a:path w="26670" h="27940">
                  <a:moveTo>
                    <a:pt x="26174" y="787"/>
                  </a:moveTo>
                  <a:lnTo>
                    <a:pt x="24803" y="2882"/>
                  </a:lnTo>
                  <a:lnTo>
                    <a:pt x="6972" y="2819"/>
                  </a:lnTo>
                  <a:lnTo>
                    <a:pt x="3683" y="0"/>
                  </a:lnTo>
                  <a:lnTo>
                    <a:pt x="3759" y="2819"/>
                  </a:lnTo>
                  <a:lnTo>
                    <a:pt x="3873" y="10160"/>
                  </a:lnTo>
                  <a:lnTo>
                    <a:pt x="7124" y="13220"/>
                  </a:lnTo>
                  <a:lnTo>
                    <a:pt x="23329" y="13220"/>
                  </a:lnTo>
                  <a:lnTo>
                    <a:pt x="25387" y="10655"/>
                  </a:lnTo>
                  <a:lnTo>
                    <a:pt x="25996" y="2882"/>
                  </a:lnTo>
                  <a:lnTo>
                    <a:pt x="26174" y="787"/>
                  </a:lnTo>
                  <a:close/>
                </a:path>
              </a:pathLst>
            </a:custGeom>
            <a:solidFill>
              <a:srgbClr val="009736"/>
            </a:solidFill>
          </p:spPr>
          <p:txBody>
            <a:bodyPr wrap="square" lIns="0" tIns="0" rIns="0" bIns="0" rtlCol="0"/>
            <a:lstStyle/>
            <a:p>
              <a:endParaRPr/>
            </a:p>
          </p:txBody>
        </p:sp>
        <p:sp>
          <p:nvSpPr>
            <p:cNvPr id="248" name="object 249">
              <a:extLst>
                <a:ext uri="{FF2B5EF4-FFF2-40B4-BE49-F238E27FC236}">
                  <a16:creationId xmlns:a16="http://schemas.microsoft.com/office/drawing/2014/main" id="{C339E737-2501-609E-102C-FD3CAC9D623A}"/>
                </a:ext>
              </a:extLst>
            </p:cNvPr>
            <p:cNvSpPr/>
            <p:nvPr/>
          </p:nvSpPr>
          <p:spPr>
            <a:xfrm>
              <a:off x="5394147" y="8391067"/>
              <a:ext cx="22860" cy="6350"/>
            </a:xfrm>
            <a:custGeom>
              <a:avLst/>
              <a:gdLst/>
              <a:ahLst/>
              <a:cxnLst/>
              <a:rect l="l" t="t" r="r" b="b"/>
              <a:pathLst>
                <a:path w="22860" h="6350">
                  <a:moveTo>
                    <a:pt x="19862" y="0"/>
                  </a:moveTo>
                  <a:lnTo>
                    <a:pt x="660" y="190"/>
                  </a:lnTo>
                  <a:lnTo>
                    <a:pt x="0" y="2692"/>
                  </a:lnTo>
                  <a:lnTo>
                    <a:pt x="12" y="3200"/>
                  </a:lnTo>
                  <a:lnTo>
                    <a:pt x="63" y="3581"/>
                  </a:lnTo>
                  <a:lnTo>
                    <a:pt x="2971" y="6007"/>
                  </a:lnTo>
                  <a:lnTo>
                    <a:pt x="19570" y="6172"/>
                  </a:lnTo>
                  <a:lnTo>
                    <a:pt x="22478" y="4432"/>
                  </a:lnTo>
                  <a:lnTo>
                    <a:pt x="22453" y="3708"/>
                  </a:lnTo>
                  <a:lnTo>
                    <a:pt x="22428" y="2870"/>
                  </a:lnTo>
                  <a:lnTo>
                    <a:pt x="19862" y="0"/>
                  </a:lnTo>
                  <a:close/>
                </a:path>
              </a:pathLst>
            </a:custGeom>
            <a:solidFill>
              <a:srgbClr val="00A23A"/>
            </a:solidFill>
          </p:spPr>
          <p:txBody>
            <a:bodyPr wrap="square" lIns="0" tIns="0" rIns="0" bIns="0" rtlCol="0"/>
            <a:lstStyle/>
            <a:p>
              <a:endParaRPr/>
            </a:p>
          </p:txBody>
        </p:sp>
        <p:sp>
          <p:nvSpPr>
            <p:cNvPr id="249" name="object 250">
              <a:extLst>
                <a:ext uri="{FF2B5EF4-FFF2-40B4-BE49-F238E27FC236}">
                  <a16:creationId xmlns:a16="http://schemas.microsoft.com/office/drawing/2014/main" id="{96E433FB-541D-254F-C092-1E9FE6F36BF9}"/>
                </a:ext>
              </a:extLst>
            </p:cNvPr>
            <p:cNvSpPr/>
            <p:nvPr/>
          </p:nvSpPr>
          <p:spPr>
            <a:xfrm>
              <a:off x="5396890" y="8389975"/>
              <a:ext cx="54610" cy="13335"/>
            </a:xfrm>
            <a:custGeom>
              <a:avLst/>
              <a:gdLst/>
              <a:ahLst/>
              <a:cxnLst/>
              <a:rect l="l" t="t" r="r" b="b"/>
              <a:pathLst>
                <a:path w="54610" h="13334">
                  <a:moveTo>
                    <a:pt x="16954" y="3568"/>
                  </a:moveTo>
                  <a:lnTo>
                    <a:pt x="13195" y="2730"/>
                  </a:lnTo>
                  <a:lnTo>
                    <a:pt x="3860" y="2387"/>
                  </a:lnTo>
                  <a:lnTo>
                    <a:pt x="63" y="2933"/>
                  </a:lnTo>
                  <a:lnTo>
                    <a:pt x="0" y="4622"/>
                  </a:lnTo>
                  <a:lnTo>
                    <a:pt x="3759" y="5448"/>
                  </a:lnTo>
                  <a:lnTo>
                    <a:pt x="13081" y="5791"/>
                  </a:lnTo>
                  <a:lnTo>
                    <a:pt x="16891" y="5245"/>
                  </a:lnTo>
                  <a:lnTo>
                    <a:pt x="16929" y="4406"/>
                  </a:lnTo>
                  <a:lnTo>
                    <a:pt x="16954" y="3568"/>
                  </a:lnTo>
                  <a:close/>
                </a:path>
                <a:path w="54610" h="13334">
                  <a:moveTo>
                    <a:pt x="54038" y="787"/>
                  </a:moveTo>
                  <a:lnTo>
                    <a:pt x="52679" y="2844"/>
                  </a:lnTo>
                  <a:lnTo>
                    <a:pt x="35128" y="2768"/>
                  </a:lnTo>
                  <a:lnTo>
                    <a:pt x="31889" y="0"/>
                  </a:lnTo>
                  <a:lnTo>
                    <a:pt x="31965" y="2768"/>
                  </a:lnTo>
                  <a:lnTo>
                    <a:pt x="32080" y="10007"/>
                  </a:lnTo>
                  <a:lnTo>
                    <a:pt x="35280" y="13017"/>
                  </a:lnTo>
                  <a:lnTo>
                    <a:pt x="51244" y="13017"/>
                  </a:lnTo>
                  <a:lnTo>
                    <a:pt x="53251" y="10490"/>
                  </a:lnTo>
                  <a:lnTo>
                    <a:pt x="53860" y="2844"/>
                  </a:lnTo>
                  <a:lnTo>
                    <a:pt x="54038" y="787"/>
                  </a:lnTo>
                  <a:close/>
                </a:path>
              </a:pathLst>
            </a:custGeom>
            <a:solidFill>
              <a:srgbClr val="009736"/>
            </a:solidFill>
          </p:spPr>
          <p:txBody>
            <a:bodyPr wrap="square" lIns="0" tIns="0" rIns="0" bIns="0" rtlCol="0"/>
            <a:lstStyle/>
            <a:p>
              <a:endParaRPr/>
            </a:p>
          </p:txBody>
        </p:sp>
        <p:sp>
          <p:nvSpPr>
            <p:cNvPr id="250" name="object 251">
              <a:extLst>
                <a:ext uri="{FF2B5EF4-FFF2-40B4-BE49-F238E27FC236}">
                  <a16:creationId xmlns:a16="http://schemas.microsoft.com/office/drawing/2014/main" id="{9880F6B6-E704-B596-453C-9CE1E03FFE24}"/>
                </a:ext>
              </a:extLst>
            </p:cNvPr>
            <p:cNvSpPr/>
            <p:nvPr/>
          </p:nvSpPr>
          <p:spPr>
            <a:xfrm>
              <a:off x="5428780" y="8387212"/>
              <a:ext cx="22225" cy="6350"/>
            </a:xfrm>
            <a:custGeom>
              <a:avLst/>
              <a:gdLst/>
              <a:ahLst/>
              <a:cxnLst/>
              <a:rect l="l" t="t" r="r" b="b"/>
              <a:pathLst>
                <a:path w="22225" h="6350">
                  <a:moveTo>
                    <a:pt x="19557" y="0"/>
                  </a:moveTo>
                  <a:lnTo>
                    <a:pt x="660" y="177"/>
                  </a:lnTo>
                  <a:lnTo>
                    <a:pt x="0" y="2641"/>
                  </a:lnTo>
                  <a:lnTo>
                    <a:pt x="12" y="3136"/>
                  </a:lnTo>
                  <a:lnTo>
                    <a:pt x="63" y="3517"/>
                  </a:lnTo>
                  <a:lnTo>
                    <a:pt x="2933" y="5905"/>
                  </a:lnTo>
                  <a:lnTo>
                    <a:pt x="19278" y="6070"/>
                  </a:lnTo>
                  <a:lnTo>
                    <a:pt x="22136" y="4356"/>
                  </a:lnTo>
                  <a:lnTo>
                    <a:pt x="22110" y="3644"/>
                  </a:lnTo>
                  <a:lnTo>
                    <a:pt x="22085" y="2819"/>
                  </a:lnTo>
                  <a:lnTo>
                    <a:pt x="19557" y="0"/>
                  </a:lnTo>
                  <a:close/>
                </a:path>
              </a:pathLst>
            </a:custGeom>
            <a:solidFill>
              <a:srgbClr val="00A23A"/>
            </a:solidFill>
          </p:spPr>
          <p:txBody>
            <a:bodyPr wrap="square" lIns="0" tIns="0" rIns="0" bIns="0" rtlCol="0"/>
            <a:lstStyle/>
            <a:p>
              <a:endParaRPr/>
            </a:p>
          </p:txBody>
        </p:sp>
        <p:sp>
          <p:nvSpPr>
            <p:cNvPr id="251" name="object 252">
              <a:extLst>
                <a:ext uri="{FF2B5EF4-FFF2-40B4-BE49-F238E27FC236}">
                  <a16:creationId xmlns:a16="http://schemas.microsoft.com/office/drawing/2014/main" id="{420B1B9F-7FF1-EE69-0281-0BD3C149E375}"/>
                </a:ext>
              </a:extLst>
            </p:cNvPr>
            <p:cNvSpPr/>
            <p:nvPr/>
          </p:nvSpPr>
          <p:spPr>
            <a:xfrm>
              <a:off x="5431485" y="8386191"/>
              <a:ext cx="53340" cy="12700"/>
            </a:xfrm>
            <a:custGeom>
              <a:avLst/>
              <a:gdLst/>
              <a:ahLst/>
              <a:cxnLst/>
              <a:rect l="l" t="t" r="r" b="b"/>
              <a:pathLst>
                <a:path w="53339" h="12700">
                  <a:moveTo>
                    <a:pt x="16687" y="3454"/>
                  </a:moveTo>
                  <a:lnTo>
                    <a:pt x="12992" y="2628"/>
                  </a:lnTo>
                  <a:lnTo>
                    <a:pt x="3797" y="2286"/>
                  </a:lnTo>
                  <a:lnTo>
                    <a:pt x="50" y="2832"/>
                  </a:lnTo>
                  <a:lnTo>
                    <a:pt x="0" y="4495"/>
                  </a:lnTo>
                  <a:lnTo>
                    <a:pt x="3695" y="5308"/>
                  </a:lnTo>
                  <a:lnTo>
                    <a:pt x="12890" y="5651"/>
                  </a:lnTo>
                  <a:lnTo>
                    <a:pt x="16624" y="5105"/>
                  </a:lnTo>
                  <a:lnTo>
                    <a:pt x="16662" y="4279"/>
                  </a:lnTo>
                  <a:lnTo>
                    <a:pt x="16687" y="3454"/>
                  </a:lnTo>
                  <a:close/>
                </a:path>
                <a:path w="53339" h="12700">
                  <a:moveTo>
                    <a:pt x="52755" y="762"/>
                  </a:moveTo>
                  <a:lnTo>
                    <a:pt x="51447" y="2768"/>
                  </a:lnTo>
                  <a:lnTo>
                    <a:pt x="34328" y="2705"/>
                  </a:lnTo>
                  <a:lnTo>
                    <a:pt x="31178" y="0"/>
                  </a:lnTo>
                  <a:lnTo>
                    <a:pt x="31254" y="2705"/>
                  </a:lnTo>
                  <a:lnTo>
                    <a:pt x="31369" y="9753"/>
                  </a:lnTo>
                  <a:lnTo>
                    <a:pt x="34493" y="12687"/>
                  </a:lnTo>
                  <a:lnTo>
                    <a:pt x="50038" y="12687"/>
                  </a:lnTo>
                  <a:lnTo>
                    <a:pt x="52006" y="10223"/>
                  </a:lnTo>
                  <a:lnTo>
                    <a:pt x="52590" y="2768"/>
                  </a:lnTo>
                  <a:lnTo>
                    <a:pt x="52755" y="762"/>
                  </a:lnTo>
                  <a:close/>
                </a:path>
              </a:pathLst>
            </a:custGeom>
            <a:solidFill>
              <a:srgbClr val="009736"/>
            </a:solidFill>
          </p:spPr>
          <p:txBody>
            <a:bodyPr wrap="square" lIns="0" tIns="0" rIns="0" bIns="0" rtlCol="0"/>
            <a:lstStyle/>
            <a:p>
              <a:endParaRPr/>
            </a:p>
          </p:txBody>
        </p:sp>
        <p:sp>
          <p:nvSpPr>
            <p:cNvPr id="252" name="object 253">
              <a:extLst>
                <a:ext uri="{FF2B5EF4-FFF2-40B4-BE49-F238E27FC236}">
                  <a16:creationId xmlns:a16="http://schemas.microsoft.com/office/drawing/2014/main" id="{EE329149-02A1-DF30-45AB-377FD9AF66CD}"/>
                </a:ext>
              </a:extLst>
            </p:cNvPr>
            <p:cNvSpPr/>
            <p:nvPr/>
          </p:nvSpPr>
          <p:spPr>
            <a:xfrm>
              <a:off x="5462663" y="8383492"/>
              <a:ext cx="21590" cy="6350"/>
            </a:xfrm>
            <a:custGeom>
              <a:avLst/>
              <a:gdLst/>
              <a:ahLst/>
              <a:cxnLst/>
              <a:rect l="l" t="t" r="r" b="b"/>
              <a:pathLst>
                <a:path w="21589" h="6350">
                  <a:moveTo>
                    <a:pt x="19075" y="0"/>
                  </a:moveTo>
                  <a:lnTo>
                    <a:pt x="647" y="177"/>
                  </a:lnTo>
                  <a:lnTo>
                    <a:pt x="0" y="2578"/>
                  </a:lnTo>
                  <a:lnTo>
                    <a:pt x="12" y="3060"/>
                  </a:lnTo>
                  <a:lnTo>
                    <a:pt x="63" y="3441"/>
                  </a:lnTo>
                  <a:lnTo>
                    <a:pt x="2857" y="5753"/>
                  </a:lnTo>
                  <a:lnTo>
                    <a:pt x="18796" y="5918"/>
                  </a:lnTo>
                  <a:lnTo>
                    <a:pt x="21577" y="4241"/>
                  </a:lnTo>
                  <a:lnTo>
                    <a:pt x="21551" y="3555"/>
                  </a:lnTo>
                  <a:lnTo>
                    <a:pt x="21526" y="2755"/>
                  </a:lnTo>
                  <a:lnTo>
                    <a:pt x="19075" y="0"/>
                  </a:lnTo>
                  <a:close/>
                </a:path>
              </a:pathLst>
            </a:custGeom>
            <a:solidFill>
              <a:srgbClr val="00A23A"/>
            </a:solidFill>
          </p:spPr>
          <p:txBody>
            <a:bodyPr wrap="square" lIns="0" tIns="0" rIns="0" bIns="0" rtlCol="0"/>
            <a:lstStyle/>
            <a:p>
              <a:endParaRPr/>
            </a:p>
          </p:txBody>
        </p:sp>
        <p:sp>
          <p:nvSpPr>
            <p:cNvPr id="253" name="object 254">
              <a:extLst>
                <a:ext uri="{FF2B5EF4-FFF2-40B4-BE49-F238E27FC236}">
                  <a16:creationId xmlns:a16="http://schemas.microsoft.com/office/drawing/2014/main" id="{1E6CBB82-911F-EE25-4727-F9FC3F75492A}"/>
                </a:ext>
              </a:extLst>
            </p:cNvPr>
            <p:cNvSpPr/>
            <p:nvPr/>
          </p:nvSpPr>
          <p:spPr>
            <a:xfrm>
              <a:off x="5409552" y="8384730"/>
              <a:ext cx="72390" cy="33020"/>
            </a:xfrm>
            <a:custGeom>
              <a:avLst/>
              <a:gdLst/>
              <a:ahLst/>
              <a:cxnLst/>
              <a:rect l="l" t="t" r="r" b="b"/>
              <a:pathLst>
                <a:path w="72389" h="33020">
                  <a:moveTo>
                    <a:pt x="22885" y="20269"/>
                  </a:moveTo>
                  <a:lnTo>
                    <a:pt x="21488" y="22402"/>
                  </a:lnTo>
                  <a:lnTo>
                    <a:pt x="3340" y="22326"/>
                  </a:lnTo>
                  <a:lnTo>
                    <a:pt x="0" y="19469"/>
                  </a:lnTo>
                  <a:lnTo>
                    <a:pt x="76" y="22326"/>
                  </a:lnTo>
                  <a:lnTo>
                    <a:pt x="203" y="29819"/>
                  </a:lnTo>
                  <a:lnTo>
                    <a:pt x="3505" y="32931"/>
                  </a:lnTo>
                  <a:lnTo>
                    <a:pt x="20002" y="32931"/>
                  </a:lnTo>
                  <a:lnTo>
                    <a:pt x="22085" y="30314"/>
                  </a:lnTo>
                  <a:lnTo>
                    <a:pt x="22707" y="22402"/>
                  </a:lnTo>
                  <a:lnTo>
                    <a:pt x="22885" y="20269"/>
                  </a:lnTo>
                  <a:close/>
                </a:path>
                <a:path w="72389" h="33020">
                  <a:moveTo>
                    <a:pt x="72021" y="1130"/>
                  </a:moveTo>
                  <a:lnTo>
                    <a:pt x="68414" y="342"/>
                  </a:lnTo>
                  <a:lnTo>
                    <a:pt x="59461" y="0"/>
                  </a:lnTo>
                  <a:lnTo>
                    <a:pt x="55816" y="533"/>
                  </a:lnTo>
                  <a:lnTo>
                    <a:pt x="55753" y="2146"/>
                  </a:lnTo>
                  <a:lnTo>
                    <a:pt x="59359" y="2946"/>
                  </a:lnTo>
                  <a:lnTo>
                    <a:pt x="68313" y="3276"/>
                  </a:lnTo>
                  <a:lnTo>
                    <a:pt x="71958" y="2755"/>
                  </a:lnTo>
                  <a:lnTo>
                    <a:pt x="71996" y="1943"/>
                  </a:lnTo>
                  <a:lnTo>
                    <a:pt x="72021" y="1130"/>
                  </a:lnTo>
                  <a:close/>
                </a:path>
              </a:pathLst>
            </a:custGeom>
            <a:solidFill>
              <a:srgbClr val="009736"/>
            </a:solidFill>
          </p:spPr>
          <p:txBody>
            <a:bodyPr wrap="square" lIns="0" tIns="0" rIns="0" bIns="0" rtlCol="0"/>
            <a:lstStyle/>
            <a:p>
              <a:endParaRPr/>
            </a:p>
          </p:txBody>
        </p:sp>
        <p:sp>
          <p:nvSpPr>
            <p:cNvPr id="254" name="object 255">
              <a:extLst>
                <a:ext uri="{FF2B5EF4-FFF2-40B4-BE49-F238E27FC236}">
                  <a16:creationId xmlns:a16="http://schemas.microsoft.com/office/drawing/2014/main" id="{C12259F7-0F47-C263-7AC3-64121AF901EC}"/>
                </a:ext>
              </a:extLst>
            </p:cNvPr>
            <p:cNvSpPr/>
            <p:nvPr/>
          </p:nvSpPr>
          <p:spPr>
            <a:xfrm>
              <a:off x="5409548" y="8401338"/>
              <a:ext cx="23495" cy="6350"/>
            </a:xfrm>
            <a:custGeom>
              <a:avLst/>
              <a:gdLst/>
              <a:ahLst/>
              <a:cxnLst/>
              <a:rect l="l" t="t" r="r" b="b"/>
              <a:pathLst>
                <a:path w="23495" h="6350">
                  <a:moveTo>
                    <a:pt x="20231" y="0"/>
                  </a:moveTo>
                  <a:lnTo>
                    <a:pt x="685" y="190"/>
                  </a:lnTo>
                  <a:lnTo>
                    <a:pt x="0" y="2743"/>
                  </a:lnTo>
                  <a:lnTo>
                    <a:pt x="12" y="3251"/>
                  </a:lnTo>
                  <a:lnTo>
                    <a:pt x="63" y="3644"/>
                  </a:lnTo>
                  <a:lnTo>
                    <a:pt x="3035" y="6108"/>
                  </a:lnTo>
                  <a:lnTo>
                    <a:pt x="19926" y="6273"/>
                  </a:lnTo>
                  <a:lnTo>
                    <a:pt x="22885" y="4508"/>
                  </a:lnTo>
                  <a:lnTo>
                    <a:pt x="22860" y="3771"/>
                  </a:lnTo>
                  <a:lnTo>
                    <a:pt x="22834" y="2921"/>
                  </a:lnTo>
                  <a:lnTo>
                    <a:pt x="20231" y="0"/>
                  </a:lnTo>
                  <a:close/>
                </a:path>
              </a:pathLst>
            </a:custGeom>
            <a:solidFill>
              <a:srgbClr val="00A23A"/>
            </a:solidFill>
          </p:spPr>
          <p:txBody>
            <a:bodyPr wrap="square" lIns="0" tIns="0" rIns="0" bIns="0" rtlCol="0"/>
            <a:lstStyle/>
            <a:p>
              <a:endParaRPr/>
            </a:p>
          </p:txBody>
        </p:sp>
        <p:sp>
          <p:nvSpPr>
            <p:cNvPr id="255" name="object 256">
              <a:extLst>
                <a:ext uri="{FF2B5EF4-FFF2-40B4-BE49-F238E27FC236}">
                  <a16:creationId xmlns:a16="http://schemas.microsoft.com/office/drawing/2014/main" id="{C4CC3C94-F95A-F39C-1AAE-0F6C08768676}"/>
                </a:ext>
              </a:extLst>
            </p:cNvPr>
            <p:cNvSpPr/>
            <p:nvPr/>
          </p:nvSpPr>
          <p:spPr>
            <a:xfrm>
              <a:off x="5412346" y="8402650"/>
              <a:ext cx="38735" cy="26670"/>
            </a:xfrm>
            <a:custGeom>
              <a:avLst/>
              <a:gdLst/>
              <a:ahLst/>
              <a:cxnLst/>
              <a:rect l="l" t="t" r="r" b="b"/>
              <a:pathLst>
                <a:path w="38735" h="26670">
                  <a:moveTo>
                    <a:pt x="17259" y="1193"/>
                  </a:moveTo>
                  <a:lnTo>
                    <a:pt x="13436" y="355"/>
                  </a:lnTo>
                  <a:lnTo>
                    <a:pt x="3937" y="0"/>
                  </a:lnTo>
                  <a:lnTo>
                    <a:pt x="63" y="558"/>
                  </a:lnTo>
                  <a:lnTo>
                    <a:pt x="0" y="2273"/>
                  </a:lnTo>
                  <a:lnTo>
                    <a:pt x="3835" y="3111"/>
                  </a:lnTo>
                  <a:lnTo>
                    <a:pt x="13322" y="3467"/>
                  </a:lnTo>
                  <a:lnTo>
                    <a:pt x="17195" y="2921"/>
                  </a:lnTo>
                  <a:lnTo>
                    <a:pt x="17233" y="2057"/>
                  </a:lnTo>
                  <a:lnTo>
                    <a:pt x="17259" y="1193"/>
                  </a:lnTo>
                  <a:close/>
                </a:path>
                <a:path w="38735" h="26670">
                  <a:moveTo>
                    <a:pt x="38671" y="12534"/>
                  </a:moveTo>
                  <a:lnTo>
                    <a:pt x="37172" y="14833"/>
                  </a:lnTo>
                  <a:lnTo>
                    <a:pt x="17691" y="14757"/>
                  </a:lnTo>
                  <a:lnTo>
                    <a:pt x="14097" y="11684"/>
                  </a:lnTo>
                  <a:lnTo>
                    <a:pt x="14185" y="14757"/>
                  </a:lnTo>
                  <a:lnTo>
                    <a:pt x="14312" y="22783"/>
                  </a:lnTo>
                  <a:lnTo>
                    <a:pt x="17868" y="26123"/>
                  </a:lnTo>
                  <a:lnTo>
                    <a:pt x="35585" y="26123"/>
                  </a:lnTo>
                  <a:lnTo>
                    <a:pt x="37820" y="23329"/>
                  </a:lnTo>
                  <a:lnTo>
                    <a:pt x="38481" y="14833"/>
                  </a:lnTo>
                  <a:lnTo>
                    <a:pt x="38671" y="12534"/>
                  </a:lnTo>
                  <a:close/>
                </a:path>
              </a:pathLst>
            </a:custGeom>
            <a:solidFill>
              <a:srgbClr val="009736"/>
            </a:solidFill>
          </p:spPr>
          <p:txBody>
            <a:bodyPr wrap="square" lIns="0" tIns="0" rIns="0" bIns="0" rtlCol="0"/>
            <a:lstStyle/>
            <a:p>
              <a:endParaRPr/>
            </a:p>
          </p:txBody>
        </p:sp>
        <p:sp>
          <p:nvSpPr>
            <p:cNvPr id="256" name="object 257">
              <a:extLst>
                <a:ext uri="{FF2B5EF4-FFF2-40B4-BE49-F238E27FC236}">
                  <a16:creationId xmlns:a16="http://schemas.microsoft.com/office/drawing/2014/main" id="{8C641AD4-DAF7-42A6-AB58-646956D36EBE}"/>
                </a:ext>
              </a:extLst>
            </p:cNvPr>
            <p:cNvSpPr/>
            <p:nvPr/>
          </p:nvSpPr>
          <p:spPr>
            <a:xfrm>
              <a:off x="5426454" y="8411245"/>
              <a:ext cx="24765" cy="6985"/>
            </a:xfrm>
            <a:custGeom>
              <a:avLst/>
              <a:gdLst/>
              <a:ahLst/>
              <a:cxnLst/>
              <a:rect l="l" t="t" r="r" b="b"/>
              <a:pathLst>
                <a:path w="24764" h="6984">
                  <a:moveTo>
                    <a:pt x="21717" y="0"/>
                  </a:moveTo>
                  <a:lnTo>
                    <a:pt x="723" y="203"/>
                  </a:lnTo>
                  <a:lnTo>
                    <a:pt x="0" y="2946"/>
                  </a:lnTo>
                  <a:lnTo>
                    <a:pt x="12" y="3492"/>
                  </a:lnTo>
                  <a:lnTo>
                    <a:pt x="76" y="3911"/>
                  </a:lnTo>
                  <a:lnTo>
                    <a:pt x="3251" y="6553"/>
                  </a:lnTo>
                  <a:lnTo>
                    <a:pt x="21399" y="6743"/>
                  </a:lnTo>
                  <a:lnTo>
                    <a:pt x="24561" y="4838"/>
                  </a:lnTo>
                  <a:lnTo>
                    <a:pt x="24536" y="4051"/>
                  </a:lnTo>
                  <a:lnTo>
                    <a:pt x="24511" y="3136"/>
                  </a:lnTo>
                  <a:lnTo>
                    <a:pt x="21717" y="0"/>
                  </a:lnTo>
                  <a:close/>
                </a:path>
              </a:pathLst>
            </a:custGeom>
            <a:solidFill>
              <a:srgbClr val="00A23A"/>
            </a:solidFill>
          </p:spPr>
          <p:txBody>
            <a:bodyPr wrap="square" lIns="0" tIns="0" rIns="0" bIns="0" rtlCol="0"/>
            <a:lstStyle/>
            <a:p>
              <a:endParaRPr/>
            </a:p>
          </p:txBody>
        </p:sp>
        <p:sp>
          <p:nvSpPr>
            <p:cNvPr id="257" name="object 258">
              <a:extLst>
                <a:ext uri="{FF2B5EF4-FFF2-40B4-BE49-F238E27FC236}">
                  <a16:creationId xmlns:a16="http://schemas.microsoft.com/office/drawing/2014/main" id="{CF401AD4-6BDA-5E88-E250-9BFCCE4D5D81}"/>
                </a:ext>
              </a:extLst>
            </p:cNvPr>
            <p:cNvSpPr/>
            <p:nvPr/>
          </p:nvSpPr>
          <p:spPr>
            <a:xfrm>
              <a:off x="5429440" y="8400122"/>
              <a:ext cx="39370" cy="16510"/>
            </a:xfrm>
            <a:custGeom>
              <a:avLst/>
              <a:gdLst/>
              <a:ahLst/>
              <a:cxnLst/>
              <a:rect l="l" t="t" r="r" b="b"/>
              <a:pathLst>
                <a:path w="39370" h="16509">
                  <a:moveTo>
                    <a:pt x="18542" y="13830"/>
                  </a:moveTo>
                  <a:lnTo>
                    <a:pt x="14427" y="12928"/>
                  </a:lnTo>
                  <a:lnTo>
                    <a:pt x="4229" y="12547"/>
                  </a:lnTo>
                  <a:lnTo>
                    <a:pt x="76" y="13131"/>
                  </a:lnTo>
                  <a:lnTo>
                    <a:pt x="0" y="14973"/>
                  </a:lnTo>
                  <a:lnTo>
                    <a:pt x="4114" y="15875"/>
                  </a:lnTo>
                  <a:lnTo>
                    <a:pt x="14300" y="16256"/>
                  </a:lnTo>
                  <a:lnTo>
                    <a:pt x="18465" y="15659"/>
                  </a:lnTo>
                  <a:lnTo>
                    <a:pt x="18503" y="14744"/>
                  </a:lnTo>
                  <a:lnTo>
                    <a:pt x="18542" y="13830"/>
                  </a:lnTo>
                  <a:close/>
                </a:path>
                <a:path w="39370" h="16509">
                  <a:moveTo>
                    <a:pt x="39306" y="800"/>
                  </a:moveTo>
                  <a:lnTo>
                    <a:pt x="37909" y="2933"/>
                  </a:lnTo>
                  <a:lnTo>
                    <a:pt x="19761" y="2857"/>
                  </a:lnTo>
                  <a:lnTo>
                    <a:pt x="16421" y="0"/>
                  </a:lnTo>
                  <a:lnTo>
                    <a:pt x="16510" y="2857"/>
                  </a:lnTo>
                  <a:lnTo>
                    <a:pt x="16624" y="10350"/>
                  </a:lnTo>
                  <a:lnTo>
                    <a:pt x="19926" y="13462"/>
                  </a:lnTo>
                  <a:lnTo>
                    <a:pt x="36423" y="13462"/>
                  </a:lnTo>
                  <a:lnTo>
                    <a:pt x="38506" y="10845"/>
                  </a:lnTo>
                  <a:lnTo>
                    <a:pt x="39141" y="2933"/>
                  </a:lnTo>
                  <a:lnTo>
                    <a:pt x="39306" y="800"/>
                  </a:lnTo>
                  <a:close/>
                </a:path>
              </a:pathLst>
            </a:custGeom>
            <a:solidFill>
              <a:srgbClr val="009736"/>
            </a:solidFill>
          </p:spPr>
          <p:txBody>
            <a:bodyPr wrap="square" lIns="0" tIns="0" rIns="0" bIns="0" rtlCol="0"/>
            <a:lstStyle/>
            <a:p>
              <a:endParaRPr/>
            </a:p>
          </p:txBody>
        </p:sp>
        <p:sp>
          <p:nvSpPr>
            <p:cNvPr id="258" name="object 259">
              <a:extLst>
                <a:ext uri="{FF2B5EF4-FFF2-40B4-BE49-F238E27FC236}">
                  <a16:creationId xmlns:a16="http://schemas.microsoft.com/office/drawing/2014/main" id="{0E910C1B-01E9-9C16-CF6D-65BCCB05517E}"/>
                </a:ext>
              </a:extLst>
            </p:cNvPr>
            <p:cNvSpPr/>
            <p:nvPr/>
          </p:nvSpPr>
          <p:spPr>
            <a:xfrm>
              <a:off x="5445866" y="8397250"/>
              <a:ext cx="23495" cy="6350"/>
            </a:xfrm>
            <a:custGeom>
              <a:avLst/>
              <a:gdLst/>
              <a:ahLst/>
              <a:cxnLst/>
              <a:rect l="l" t="t" r="r" b="b"/>
              <a:pathLst>
                <a:path w="23495" h="6350">
                  <a:moveTo>
                    <a:pt x="20231" y="0"/>
                  </a:moveTo>
                  <a:lnTo>
                    <a:pt x="685" y="190"/>
                  </a:lnTo>
                  <a:lnTo>
                    <a:pt x="0" y="2743"/>
                  </a:lnTo>
                  <a:lnTo>
                    <a:pt x="12" y="3251"/>
                  </a:lnTo>
                  <a:lnTo>
                    <a:pt x="63" y="3644"/>
                  </a:lnTo>
                  <a:lnTo>
                    <a:pt x="3035" y="6108"/>
                  </a:lnTo>
                  <a:lnTo>
                    <a:pt x="19926" y="6273"/>
                  </a:lnTo>
                  <a:lnTo>
                    <a:pt x="22885" y="4508"/>
                  </a:lnTo>
                  <a:lnTo>
                    <a:pt x="22860" y="3771"/>
                  </a:lnTo>
                  <a:lnTo>
                    <a:pt x="22834" y="2920"/>
                  </a:lnTo>
                  <a:lnTo>
                    <a:pt x="20231" y="0"/>
                  </a:lnTo>
                  <a:close/>
                </a:path>
              </a:pathLst>
            </a:custGeom>
            <a:solidFill>
              <a:srgbClr val="00A23A"/>
            </a:solidFill>
          </p:spPr>
          <p:txBody>
            <a:bodyPr wrap="square" lIns="0" tIns="0" rIns="0" bIns="0" rtlCol="0"/>
            <a:lstStyle/>
            <a:p>
              <a:endParaRPr/>
            </a:p>
          </p:txBody>
        </p:sp>
        <p:sp>
          <p:nvSpPr>
            <p:cNvPr id="259" name="object 260">
              <a:extLst>
                <a:ext uri="{FF2B5EF4-FFF2-40B4-BE49-F238E27FC236}">
                  <a16:creationId xmlns:a16="http://schemas.microsoft.com/office/drawing/2014/main" id="{148164B6-BA15-DF91-49C8-B9B48DDD85E9}"/>
                </a:ext>
              </a:extLst>
            </p:cNvPr>
            <p:cNvSpPr/>
            <p:nvPr/>
          </p:nvSpPr>
          <p:spPr>
            <a:xfrm>
              <a:off x="5448655" y="8398560"/>
              <a:ext cx="40005" cy="26034"/>
            </a:xfrm>
            <a:custGeom>
              <a:avLst/>
              <a:gdLst/>
              <a:ahLst/>
              <a:cxnLst/>
              <a:rect l="l" t="t" r="r" b="b"/>
              <a:pathLst>
                <a:path w="40004" h="26034">
                  <a:moveTo>
                    <a:pt x="17259" y="1193"/>
                  </a:moveTo>
                  <a:lnTo>
                    <a:pt x="13436" y="355"/>
                  </a:lnTo>
                  <a:lnTo>
                    <a:pt x="3937" y="0"/>
                  </a:lnTo>
                  <a:lnTo>
                    <a:pt x="63" y="558"/>
                  </a:lnTo>
                  <a:lnTo>
                    <a:pt x="0" y="2273"/>
                  </a:lnTo>
                  <a:lnTo>
                    <a:pt x="3835" y="3111"/>
                  </a:lnTo>
                  <a:lnTo>
                    <a:pt x="13322" y="3467"/>
                  </a:lnTo>
                  <a:lnTo>
                    <a:pt x="17195" y="2921"/>
                  </a:lnTo>
                  <a:lnTo>
                    <a:pt x="17233" y="2057"/>
                  </a:lnTo>
                  <a:lnTo>
                    <a:pt x="17259" y="1193"/>
                  </a:lnTo>
                  <a:close/>
                </a:path>
                <a:path w="40004" h="26034">
                  <a:moveTo>
                    <a:pt x="39624" y="12255"/>
                  </a:moveTo>
                  <a:lnTo>
                    <a:pt x="38163" y="14478"/>
                  </a:lnTo>
                  <a:lnTo>
                    <a:pt x="19265" y="14401"/>
                  </a:lnTo>
                  <a:lnTo>
                    <a:pt x="15786" y="11417"/>
                  </a:lnTo>
                  <a:lnTo>
                    <a:pt x="15887" y="14401"/>
                  </a:lnTo>
                  <a:lnTo>
                    <a:pt x="16002" y="22186"/>
                  </a:lnTo>
                  <a:lnTo>
                    <a:pt x="19443" y="25412"/>
                  </a:lnTo>
                  <a:lnTo>
                    <a:pt x="36614" y="25412"/>
                  </a:lnTo>
                  <a:lnTo>
                    <a:pt x="38785" y="22707"/>
                  </a:lnTo>
                  <a:lnTo>
                    <a:pt x="39446" y="14478"/>
                  </a:lnTo>
                  <a:lnTo>
                    <a:pt x="39624" y="12255"/>
                  </a:lnTo>
                  <a:close/>
                </a:path>
              </a:pathLst>
            </a:custGeom>
            <a:solidFill>
              <a:srgbClr val="009736"/>
            </a:solidFill>
          </p:spPr>
          <p:txBody>
            <a:bodyPr wrap="square" lIns="0" tIns="0" rIns="0" bIns="0" rtlCol="0"/>
            <a:lstStyle/>
            <a:p>
              <a:endParaRPr/>
            </a:p>
          </p:txBody>
        </p:sp>
        <p:sp>
          <p:nvSpPr>
            <p:cNvPr id="260" name="object 261">
              <a:extLst>
                <a:ext uri="{FF2B5EF4-FFF2-40B4-BE49-F238E27FC236}">
                  <a16:creationId xmlns:a16="http://schemas.microsoft.com/office/drawing/2014/main" id="{736216F8-44EC-097A-1B78-3C9D3C0588EA}"/>
                </a:ext>
              </a:extLst>
            </p:cNvPr>
            <p:cNvSpPr/>
            <p:nvPr/>
          </p:nvSpPr>
          <p:spPr>
            <a:xfrm>
              <a:off x="5464461" y="8406993"/>
              <a:ext cx="24130" cy="6985"/>
            </a:xfrm>
            <a:custGeom>
              <a:avLst/>
              <a:gdLst/>
              <a:ahLst/>
              <a:cxnLst/>
              <a:rect l="l" t="t" r="r" b="b"/>
              <a:pathLst>
                <a:path w="24129" h="6984">
                  <a:moveTo>
                    <a:pt x="21043" y="0"/>
                  </a:moveTo>
                  <a:lnTo>
                    <a:pt x="698" y="190"/>
                  </a:lnTo>
                  <a:lnTo>
                    <a:pt x="0" y="2844"/>
                  </a:lnTo>
                  <a:lnTo>
                    <a:pt x="63" y="3797"/>
                  </a:lnTo>
                  <a:lnTo>
                    <a:pt x="3149" y="6349"/>
                  </a:lnTo>
                  <a:lnTo>
                    <a:pt x="20739" y="6540"/>
                  </a:lnTo>
                  <a:lnTo>
                    <a:pt x="23812" y="4686"/>
                  </a:lnTo>
                  <a:lnTo>
                    <a:pt x="23787" y="3924"/>
                  </a:lnTo>
                  <a:lnTo>
                    <a:pt x="23761" y="3047"/>
                  </a:lnTo>
                  <a:lnTo>
                    <a:pt x="21043" y="0"/>
                  </a:lnTo>
                  <a:close/>
                </a:path>
              </a:pathLst>
            </a:custGeom>
            <a:solidFill>
              <a:srgbClr val="00A23A"/>
            </a:solidFill>
          </p:spPr>
          <p:txBody>
            <a:bodyPr wrap="square" lIns="0" tIns="0" rIns="0" bIns="0" rtlCol="0"/>
            <a:lstStyle/>
            <a:p>
              <a:endParaRPr/>
            </a:p>
          </p:txBody>
        </p:sp>
        <p:sp>
          <p:nvSpPr>
            <p:cNvPr id="261" name="object 262">
              <a:extLst>
                <a:ext uri="{FF2B5EF4-FFF2-40B4-BE49-F238E27FC236}">
                  <a16:creationId xmlns:a16="http://schemas.microsoft.com/office/drawing/2014/main" id="{6553AA98-8C83-C1E3-D1F7-37F5D0F624F8}"/>
                </a:ext>
              </a:extLst>
            </p:cNvPr>
            <p:cNvSpPr/>
            <p:nvPr/>
          </p:nvSpPr>
          <p:spPr>
            <a:xfrm>
              <a:off x="5467362" y="8404771"/>
              <a:ext cx="57150" cy="14604"/>
            </a:xfrm>
            <a:custGeom>
              <a:avLst/>
              <a:gdLst/>
              <a:ahLst/>
              <a:cxnLst/>
              <a:rect l="l" t="t" r="r" b="b"/>
              <a:pathLst>
                <a:path w="57150" h="14604">
                  <a:moveTo>
                    <a:pt x="17970" y="4838"/>
                  </a:moveTo>
                  <a:lnTo>
                    <a:pt x="13982" y="3962"/>
                  </a:lnTo>
                  <a:lnTo>
                    <a:pt x="4089" y="3594"/>
                  </a:lnTo>
                  <a:lnTo>
                    <a:pt x="63" y="4165"/>
                  </a:lnTo>
                  <a:lnTo>
                    <a:pt x="0" y="5956"/>
                  </a:lnTo>
                  <a:lnTo>
                    <a:pt x="3987" y="6832"/>
                  </a:lnTo>
                  <a:lnTo>
                    <a:pt x="13868" y="7200"/>
                  </a:lnTo>
                  <a:lnTo>
                    <a:pt x="17894" y="6616"/>
                  </a:lnTo>
                  <a:lnTo>
                    <a:pt x="17932" y="5727"/>
                  </a:lnTo>
                  <a:lnTo>
                    <a:pt x="17970" y="4838"/>
                  </a:lnTo>
                  <a:close/>
                </a:path>
                <a:path w="57150" h="14604">
                  <a:moveTo>
                    <a:pt x="57061" y="838"/>
                  </a:moveTo>
                  <a:lnTo>
                    <a:pt x="55600" y="3060"/>
                  </a:lnTo>
                  <a:lnTo>
                    <a:pt x="36703" y="2984"/>
                  </a:lnTo>
                  <a:lnTo>
                    <a:pt x="33223" y="0"/>
                  </a:lnTo>
                  <a:lnTo>
                    <a:pt x="33324" y="2984"/>
                  </a:lnTo>
                  <a:lnTo>
                    <a:pt x="33439" y="10769"/>
                  </a:lnTo>
                  <a:lnTo>
                    <a:pt x="36880" y="13995"/>
                  </a:lnTo>
                  <a:lnTo>
                    <a:pt x="54051" y="13995"/>
                  </a:lnTo>
                  <a:lnTo>
                    <a:pt x="56210" y="11290"/>
                  </a:lnTo>
                  <a:lnTo>
                    <a:pt x="56883" y="3060"/>
                  </a:lnTo>
                  <a:lnTo>
                    <a:pt x="57061" y="838"/>
                  </a:lnTo>
                  <a:close/>
                </a:path>
              </a:pathLst>
            </a:custGeom>
            <a:solidFill>
              <a:srgbClr val="009736"/>
            </a:solidFill>
          </p:spPr>
          <p:txBody>
            <a:bodyPr wrap="square" lIns="0" tIns="0" rIns="0" bIns="0" rtlCol="0"/>
            <a:lstStyle/>
            <a:p>
              <a:endParaRPr/>
            </a:p>
          </p:txBody>
        </p:sp>
        <p:sp>
          <p:nvSpPr>
            <p:cNvPr id="262" name="object 263">
              <a:extLst>
                <a:ext uri="{FF2B5EF4-FFF2-40B4-BE49-F238E27FC236}">
                  <a16:creationId xmlns:a16="http://schemas.microsoft.com/office/drawing/2014/main" id="{B69EB00D-D871-2D9B-7EBC-6E0FBA5885B6}"/>
                </a:ext>
              </a:extLst>
            </p:cNvPr>
            <p:cNvSpPr/>
            <p:nvPr/>
          </p:nvSpPr>
          <p:spPr>
            <a:xfrm>
              <a:off x="5500606" y="8401784"/>
              <a:ext cx="24130" cy="6985"/>
            </a:xfrm>
            <a:custGeom>
              <a:avLst/>
              <a:gdLst/>
              <a:ahLst/>
              <a:cxnLst/>
              <a:rect l="l" t="t" r="r" b="b"/>
              <a:pathLst>
                <a:path w="24129" h="6984">
                  <a:moveTo>
                    <a:pt x="21043" y="0"/>
                  </a:moveTo>
                  <a:lnTo>
                    <a:pt x="698" y="190"/>
                  </a:lnTo>
                  <a:lnTo>
                    <a:pt x="0" y="2844"/>
                  </a:lnTo>
                  <a:lnTo>
                    <a:pt x="63" y="3797"/>
                  </a:lnTo>
                  <a:lnTo>
                    <a:pt x="3149" y="6349"/>
                  </a:lnTo>
                  <a:lnTo>
                    <a:pt x="20739" y="6540"/>
                  </a:lnTo>
                  <a:lnTo>
                    <a:pt x="23812" y="4686"/>
                  </a:lnTo>
                  <a:lnTo>
                    <a:pt x="23787" y="3924"/>
                  </a:lnTo>
                  <a:lnTo>
                    <a:pt x="23761" y="3047"/>
                  </a:lnTo>
                  <a:lnTo>
                    <a:pt x="21043" y="0"/>
                  </a:lnTo>
                  <a:close/>
                </a:path>
              </a:pathLst>
            </a:custGeom>
            <a:solidFill>
              <a:srgbClr val="00A23A"/>
            </a:solidFill>
          </p:spPr>
          <p:txBody>
            <a:bodyPr wrap="square" lIns="0" tIns="0" rIns="0" bIns="0" rtlCol="0"/>
            <a:lstStyle/>
            <a:p>
              <a:endParaRPr/>
            </a:p>
          </p:txBody>
        </p:sp>
        <p:sp>
          <p:nvSpPr>
            <p:cNvPr id="263" name="object 264">
              <a:extLst>
                <a:ext uri="{FF2B5EF4-FFF2-40B4-BE49-F238E27FC236}">
                  <a16:creationId xmlns:a16="http://schemas.microsoft.com/office/drawing/2014/main" id="{7A639753-21DE-EFAF-CFE2-D9446CD06DE5}"/>
                </a:ext>
              </a:extLst>
            </p:cNvPr>
            <p:cNvSpPr/>
            <p:nvPr/>
          </p:nvSpPr>
          <p:spPr>
            <a:xfrm>
              <a:off x="5503507" y="8403158"/>
              <a:ext cx="44450" cy="27305"/>
            </a:xfrm>
            <a:custGeom>
              <a:avLst/>
              <a:gdLst/>
              <a:ahLst/>
              <a:cxnLst/>
              <a:rect l="l" t="t" r="r" b="b"/>
              <a:pathLst>
                <a:path w="44450" h="27304">
                  <a:moveTo>
                    <a:pt x="17970" y="1244"/>
                  </a:moveTo>
                  <a:lnTo>
                    <a:pt x="13982" y="368"/>
                  </a:lnTo>
                  <a:lnTo>
                    <a:pt x="4089" y="0"/>
                  </a:lnTo>
                  <a:lnTo>
                    <a:pt x="63" y="571"/>
                  </a:lnTo>
                  <a:lnTo>
                    <a:pt x="0" y="2362"/>
                  </a:lnTo>
                  <a:lnTo>
                    <a:pt x="3987" y="3238"/>
                  </a:lnTo>
                  <a:lnTo>
                    <a:pt x="13868" y="3606"/>
                  </a:lnTo>
                  <a:lnTo>
                    <a:pt x="17894" y="3022"/>
                  </a:lnTo>
                  <a:lnTo>
                    <a:pt x="17932" y="2133"/>
                  </a:lnTo>
                  <a:lnTo>
                    <a:pt x="17970" y="1244"/>
                  </a:lnTo>
                  <a:close/>
                </a:path>
                <a:path w="44450" h="27304">
                  <a:moveTo>
                    <a:pt x="44272" y="13068"/>
                  </a:moveTo>
                  <a:lnTo>
                    <a:pt x="42697" y="15455"/>
                  </a:lnTo>
                  <a:lnTo>
                    <a:pt x="22402" y="15379"/>
                  </a:lnTo>
                  <a:lnTo>
                    <a:pt x="18656" y="12166"/>
                  </a:lnTo>
                  <a:lnTo>
                    <a:pt x="18757" y="15455"/>
                  </a:lnTo>
                  <a:lnTo>
                    <a:pt x="18884" y="23749"/>
                  </a:lnTo>
                  <a:lnTo>
                    <a:pt x="22593" y="27216"/>
                  </a:lnTo>
                  <a:lnTo>
                    <a:pt x="41046" y="27216"/>
                  </a:lnTo>
                  <a:lnTo>
                    <a:pt x="43370" y="24307"/>
                  </a:lnTo>
                  <a:lnTo>
                    <a:pt x="44081" y="15455"/>
                  </a:lnTo>
                  <a:lnTo>
                    <a:pt x="44272" y="13068"/>
                  </a:lnTo>
                  <a:close/>
                </a:path>
              </a:pathLst>
            </a:custGeom>
            <a:solidFill>
              <a:srgbClr val="009736"/>
            </a:solidFill>
          </p:spPr>
          <p:txBody>
            <a:bodyPr wrap="square" lIns="0" tIns="0" rIns="0" bIns="0" rtlCol="0"/>
            <a:lstStyle/>
            <a:p>
              <a:endParaRPr/>
            </a:p>
          </p:txBody>
        </p:sp>
        <p:sp>
          <p:nvSpPr>
            <p:cNvPr id="264" name="object 265">
              <a:extLst>
                <a:ext uri="{FF2B5EF4-FFF2-40B4-BE49-F238E27FC236}">
                  <a16:creationId xmlns:a16="http://schemas.microsoft.com/office/drawing/2014/main" id="{47E30A9C-C3DC-8E70-EB4A-C80432D62CAA}"/>
                </a:ext>
              </a:extLst>
            </p:cNvPr>
            <p:cNvSpPr/>
            <p:nvPr/>
          </p:nvSpPr>
          <p:spPr>
            <a:xfrm>
              <a:off x="5522165" y="8412121"/>
              <a:ext cx="26034" cy="7620"/>
            </a:xfrm>
            <a:custGeom>
              <a:avLst/>
              <a:gdLst/>
              <a:ahLst/>
              <a:cxnLst/>
              <a:rect l="l" t="t" r="r" b="b"/>
              <a:pathLst>
                <a:path w="26035" h="7620">
                  <a:moveTo>
                    <a:pt x="22631" y="0"/>
                  </a:moveTo>
                  <a:lnTo>
                    <a:pt x="774" y="203"/>
                  </a:lnTo>
                  <a:lnTo>
                    <a:pt x="0" y="3060"/>
                  </a:lnTo>
                  <a:lnTo>
                    <a:pt x="76" y="4076"/>
                  </a:lnTo>
                  <a:lnTo>
                    <a:pt x="3403" y="6832"/>
                  </a:lnTo>
                  <a:lnTo>
                    <a:pt x="22301" y="7023"/>
                  </a:lnTo>
                  <a:lnTo>
                    <a:pt x="25603" y="5029"/>
                  </a:lnTo>
                  <a:lnTo>
                    <a:pt x="25577" y="4216"/>
                  </a:lnTo>
                  <a:lnTo>
                    <a:pt x="25552" y="3263"/>
                  </a:lnTo>
                  <a:lnTo>
                    <a:pt x="22631" y="0"/>
                  </a:lnTo>
                  <a:close/>
                </a:path>
              </a:pathLst>
            </a:custGeom>
            <a:solidFill>
              <a:srgbClr val="00A23A"/>
            </a:solidFill>
          </p:spPr>
          <p:txBody>
            <a:bodyPr wrap="square" lIns="0" tIns="0" rIns="0" bIns="0" rtlCol="0"/>
            <a:lstStyle/>
            <a:p>
              <a:endParaRPr/>
            </a:p>
          </p:txBody>
        </p:sp>
        <p:sp>
          <p:nvSpPr>
            <p:cNvPr id="265" name="object 266">
              <a:extLst>
                <a:ext uri="{FF2B5EF4-FFF2-40B4-BE49-F238E27FC236}">
                  <a16:creationId xmlns:a16="http://schemas.microsoft.com/office/drawing/2014/main" id="{4DFC93A9-38F9-3D11-ED5A-4182F56EA5B8}"/>
                </a:ext>
              </a:extLst>
            </p:cNvPr>
            <p:cNvSpPr/>
            <p:nvPr/>
          </p:nvSpPr>
          <p:spPr>
            <a:xfrm>
              <a:off x="5525300" y="8412340"/>
              <a:ext cx="58419" cy="15240"/>
            </a:xfrm>
            <a:custGeom>
              <a:avLst/>
              <a:gdLst/>
              <a:ahLst/>
              <a:cxnLst/>
              <a:rect l="l" t="t" r="r" b="b"/>
              <a:pathLst>
                <a:path w="58420" h="15240">
                  <a:moveTo>
                    <a:pt x="19316" y="2590"/>
                  </a:moveTo>
                  <a:lnTo>
                    <a:pt x="15024" y="1663"/>
                  </a:lnTo>
                  <a:lnTo>
                    <a:pt x="4406" y="1257"/>
                  </a:lnTo>
                  <a:lnTo>
                    <a:pt x="76" y="1879"/>
                  </a:lnTo>
                  <a:lnTo>
                    <a:pt x="0" y="3797"/>
                  </a:lnTo>
                  <a:lnTo>
                    <a:pt x="4279" y="4737"/>
                  </a:lnTo>
                  <a:lnTo>
                    <a:pt x="14909" y="5130"/>
                  </a:lnTo>
                  <a:lnTo>
                    <a:pt x="19240" y="4521"/>
                  </a:lnTo>
                  <a:lnTo>
                    <a:pt x="19278" y="3556"/>
                  </a:lnTo>
                  <a:lnTo>
                    <a:pt x="19316" y="2590"/>
                  </a:lnTo>
                  <a:close/>
                </a:path>
                <a:path w="58420" h="15240">
                  <a:moveTo>
                    <a:pt x="57848" y="901"/>
                  </a:moveTo>
                  <a:lnTo>
                    <a:pt x="56273" y="3289"/>
                  </a:lnTo>
                  <a:lnTo>
                    <a:pt x="35979" y="3213"/>
                  </a:lnTo>
                  <a:lnTo>
                    <a:pt x="32232" y="0"/>
                  </a:lnTo>
                  <a:lnTo>
                    <a:pt x="32334" y="3289"/>
                  </a:lnTo>
                  <a:lnTo>
                    <a:pt x="32461" y="11582"/>
                  </a:lnTo>
                  <a:lnTo>
                    <a:pt x="36169" y="15049"/>
                  </a:lnTo>
                  <a:lnTo>
                    <a:pt x="54622" y="15049"/>
                  </a:lnTo>
                  <a:lnTo>
                    <a:pt x="56946" y="12141"/>
                  </a:lnTo>
                  <a:lnTo>
                    <a:pt x="57658" y="3289"/>
                  </a:lnTo>
                  <a:lnTo>
                    <a:pt x="57848" y="901"/>
                  </a:lnTo>
                  <a:close/>
                </a:path>
              </a:pathLst>
            </a:custGeom>
            <a:solidFill>
              <a:srgbClr val="009736"/>
            </a:solidFill>
          </p:spPr>
          <p:txBody>
            <a:bodyPr wrap="square" lIns="0" tIns="0" rIns="0" bIns="0" rtlCol="0"/>
            <a:lstStyle/>
            <a:p>
              <a:endParaRPr/>
            </a:p>
          </p:txBody>
        </p:sp>
        <p:sp>
          <p:nvSpPr>
            <p:cNvPr id="266" name="object 267">
              <a:extLst>
                <a:ext uri="{FF2B5EF4-FFF2-40B4-BE49-F238E27FC236}">
                  <a16:creationId xmlns:a16="http://schemas.microsoft.com/office/drawing/2014/main" id="{1869F995-3045-F2E9-A0C9-6F538CC9E113}"/>
                </a:ext>
              </a:extLst>
            </p:cNvPr>
            <p:cNvSpPr/>
            <p:nvPr/>
          </p:nvSpPr>
          <p:spPr>
            <a:xfrm>
              <a:off x="5557537" y="8409147"/>
              <a:ext cx="26034" cy="7620"/>
            </a:xfrm>
            <a:custGeom>
              <a:avLst/>
              <a:gdLst/>
              <a:ahLst/>
              <a:cxnLst/>
              <a:rect l="l" t="t" r="r" b="b"/>
              <a:pathLst>
                <a:path w="26035" h="7620">
                  <a:moveTo>
                    <a:pt x="22631" y="0"/>
                  </a:moveTo>
                  <a:lnTo>
                    <a:pt x="774" y="203"/>
                  </a:lnTo>
                  <a:lnTo>
                    <a:pt x="0" y="3060"/>
                  </a:lnTo>
                  <a:lnTo>
                    <a:pt x="76" y="4076"/>
                  </a:lnTo>
                  <a:lnTo>
                    <a:pt x="3403" y="6832"/>
                  </a:lnTo>
                  <a:lnTo>
                    <a:pt x="22301" y="7023"/>
                  </a:lnTo>
                  <a:lnTo>
                    <a:pt x="25603" y="5029"/>
                  </a:lnTo>
                  <a:lnTo>
                    <a:pt x="25577" y="4216"/>
                  </a:lnTo>
                  <a:lnTo>
                    <a:pt x="25552" y="3263"/>
                  </a:lnTo>
                  <a:lnTo>
                    <a:pt x="22631" y="0"/>
                  </a:lnTo>
                  <a:close/>
                </a:path>
              </a:pathLst>
            </a:custGeom>
            <a:solidFill>
              <a:srgbClr val="00A23A"/>
            </a:solidFill>
          </p:spPr>
          <p:txBody>
            <a:bodyPr wrap="square" lIns="0" tIns="0" rIns="0" bIns="0" rtlCol="0"/>
            <a:lstStyle/>
            <a:p>
              <a:endParaRPr/>
            </a:p>
          </p:txBody>
        </p:sp>
        <p:sp>
          <p:nvSpPr>
            <p:cNvPr id="267" name="object 268">
              <a:extLst>
                <a:ext uri="{FF2B5EF4-FFF2-40B4-BE49-F238E27FC236}">
                  <a16:creationId xmlns:a16="http://schemas.microsoft.com/office/drawing/2014/main" id="{735A8A8C-1304-2197-B633-074BD371BE14}"/>
                </a:ext>
              </a:extLst>
            </p:cNvPr>
            <p:cNvSpPr/>
            <p:nvPr/>
          </p:nvSpPr>
          <p:spPr>
            <a:xfrm>
              <a:off x="5480697" y="8395271"/>
              <a:ext cx="99695" cy="19685"/>
            </a:xfrm>
            <a:custGeom>
              <a:avLst/>
              <a:gdLst/>
              <a:ahLst/>
              <a:cxnLst/>
              <a:rect l="l" t="t" r="r" b="b"/>
              <a:pathLst>
                <a:path w="99695" h="19684">
                  <a:moveTo>
                    <a:pt x="22885" y="800"/>
                  </a:moveTo>
                  <a:lnTo>
                    <a:pt x="21488" y="2933"/>
                  </a:lnTo>
                  <a:lnTo>
                    <a:pt x="3340" y="2857"/>
                  </a:lnTo>
                  <a:lnTo>
                    <a:pt x="0" y="0"/>
                  </a:lnTo>
                  <a:lnTo>
                    <a:pt x="76" y="2857"/>
                  </a:lnTo>
                  <a:lnTo>
                    <a:pt x="203" y="10350"/>
                  </a:lnTo>
                  <a:lnTo>
                    <a:pt x="3505" y="13462"/>
                  </a:lnTo>
                  <a:lnTo>
                    <a:pt x="20002" y="13462"/>
                  </a:lnTo>
                  <a:lnTo>
                    <a:pt x="22085" y="10845"/>
                  </a:lnTo>
                  <a:lnTo>
                    <a:pt x="22720" y="2933"/>
                  </a:lnTo>
                  <a:lnTo>
                    <a:pt x="22885" y="800"/>
                  </a:lnTo>
                  <a:close/>
                </a:path>
                <a:path w="99695" h="19684">
                  <a:moveTo>
                    <a:pt x="99288" y="16675"/>
                  </a:moveTo>
                  <a:lnTo>
                    <a:pt x="94996" y="15748"/>
                  </a:lnTo>
                  <a:lnTo>
                    <a:pt x="84378" y="15341"/>
                  </a:lnTo>
                  <a:lnTo>
                    <a:pt x="80048" y="15963"/>
                  </a:lnTo>
                  <a:lnTo>
                    <a:pt x="79971" y="17881"/>
                  </a:lnTo>
                  <a:lnTo>
                    <a:pt x="84251" y="18821"/>
                  </a:lnTo>
                  <a:lnTo>
                    <a:pt x="94881" y="19215"/>
                  </a:lnTo>
                  <a:lnTo>
                    <a:pt x="99212" y="18605"/>
                  </a:lnTo>
                  <a:lnTo>
                    <a:pt x="99250" y="17640"/>
                  </a:lnTo>
                  <a:lnTo>
                    <a:pt x="99288" y="16675"/>
                  </a:lnTo>
                  <a:close/>
                </a:path>
              </a:pathLst>
            </a:custGeom>
            <a:solidFill>
              <a:srgbClr val="009736"/>
            </a:solidFill>
          </p:spPr>
          <p:txBody>
            <a:bodyPr wrap="square" lIns="0" tIns="0" rIns="0" bIns="0" rtlCol="0"/>
            <a:lstStyle/>
            <a:p>
              <a:endParaRPr/>
            </a:p>
          </p:txBody>
        </p:sp>
        <p:sp>
          <p:nvSpPr>
            <p:cNvPr id="268" name="object 269">
              <a:extLst>
                <a:ext uri="{FF2B5EF4-FFF2-40B4-BE49-F238E27FC236}">
                  <a16:creationId xmlns:a16="http://schemas.microsoft.com/office/drawing/2014/main" id="{36E8F057-C29F-D2C8-25E9-64E5399B39D0}"/>
                </a:ext>
              </a:extLst>
            </p:cNvPr>
            <p:cNvSpPr/>
            <p:nvPr/>
          </p:nvSpPr>
          <p:spPr>
            <a:xfrm>
              <a:off x="5480697" y="8392400"/>
              <a:ext cx="23495" cy="6350"/>
            </a:xfrm>
            <a:custGeom>
              <a:avLst/>
              <a:gdLst/>
              <a:ahLst/>
              <a:cxnLst/>
              <a:rect l="l" t="t" r="r" b="b"/>
              <a:pathLst>
                <a:path w="23495" h="6350">
                  <a:moveTo>
                    <a:pt x="20231" y="0"/>
                  </a:moveTo>
                  <a:lnTo>
                    <a:pt x="685" y="190"/>
                  </a:lnTo>
                  <a:lnTo>
                    <a:pt x="0" y="2743"/>
                  </a:lnTo>
                  <a:lnTo>
                    <a:pt x="12" y="3251"/>
                  </a:lnTo>
                  <a:lnTo>
                    <a:pt x="63" y="3644"/>
                  </a:lnTo>
                  <a:lnTo>
                    <a:pt x="3035" y="6108"/>
                  </a:lnTo>
                  <a:lnTo>
                    <a:pt x="19926" y="6273"/>
                  </a:lnTo>
                  <a:lnTo>
                    <a:pt x="22885" y="4508"/>
                  </a:lnTo>
                  <a:lnTo>
                    <a:pt x="22860" y="3771"/>
                  </a:lnTo>
                  <a:lnTo>
                    <a:pt x="22834" y="2921"/>
                  </a:lnTo>
                  <a:lnTo>
                    <a:pt x="20231" y="0"/>
                  </a:lnTo>
                  <a:close/>
                </a:path>
              </a:pathLst>
            </a:custGeom>
            <a:solidFill>
              <a:srgbClr val="00A23A"/>
            </a:solidFill>
          </p:spPr>
          <p:txBody>
            <a:bodyPr wrap="square" lIns="0" tIns="0" rIns="0" bIns="0" rtlCol="0"/>
            <a:lstStyle/>
            <a:p>
              <a:endParaRPr/>
            </a:p>
          </p:txBody>
        </p:sp>
        <p:sp>
          <p:nvSpPr>
            <p:cNvPr id="269" name="object 270">
              <a:extLst>
                <a:ext uri="{FF2B5EF4-FFF2-40B4-BE49-F238E27FC236}">
                  <a16:creationId xmlns:a16="http://schemas.microsoft.com/office/drawing/2014/main" id="{1C02E93C-E591-A14B-D4FD-C43982B6EAFD}"/>
                </a:ext>
              </a:extLst>
            </p:cNvPr>
            <p:cNvSpPr/>
            <p:nvPr/>
          </p:nvSpPr>
          <p:spPr>
            <a:xfrm>
              <a:off x="5483098" y="8393709"/>
              <a:ext cx="26670" cy="43180"/>
            </a:xfrm>
            <a:custGeom>
              <a:avLst/>
              <a:gdLst/>
              <a:ahLst/>
              <a:cxnLst/>
              <a:rect l="l" t="t" r="r" b="b"/>
              <a:pathLst>
                <a:path w="26670" h="43179">
                  <a:moveTo>
                    <a:pt x="17653" y="1193"/>
                  </a:moveTo>
                  <a:lnTo>
                    <a:pt x="13830" y="355"/>
                  </a:lnTo>
                  <a:lnTo>
                    <a:pt x="4330" y="0"/>
                  </a:lnTo>
                  <a:lnTo>
                    <a:pt x="457" y="558"/>
                  </a:lnTo>
                  <a:lnTo>
                    <a:pt x="393" y="2273"/>
                  </a:lnTo>
                  <a:lnTo>
                    <a:pt x="4229" y="3111"/>
                  </a:lnTo>
                  <a:lnTo>
                    <a:pt x="13716" y="3467"/>
                  </a:lnTo>
                  <a:lnTo>
                    <a:pt x="17589" y="2921"/>
                  </a:lnTo>
                  <a:lnTo>
                    <a:pt x="17627" y="2057"/>
                  </a:lnTo>
                  <a:lnTo>
                    <a:pt x="17653" y="1193"/>
                  </a:lnTo>
                  <a:close/>
                </a:path>
                <a:path w="26670" h="43179">
                  <a:moveTo>
                    <a:pt x="26276" y="28079"/>
                  </a:moveTo>
                  <a:lnTo>
                    <a:pt x="24688" y="30543"/>
                  </a:lnTo>
                  <a:lnTo>
                    <a:pt x="3848" y="30543"/>
                  </a:lnTo>
                  <a:lnTo>
                    <a:pt x="0" y="27266"/>
                  </a:lnTo>
                  <a:lnTo>
                    <a:pt x="114" y="30543"/>
                  </a:lnTo>
                  <a:lnTo>
                    <a:pt x="279" y="39141"/>
                  </a:lnTo>
                  <a:lnTo>
                    <a:pt x="4102" y="42697"/>
                  </a:lnTo>
                  <a:lnTo>
                    <a:pt x="23037" y="42608"/>
                  </a:lnTo>
                  <a:lnTo>
                    <a:pt x="25400" y="39611"/>
                  </a:lnTo>
                  <a:lnTo>
                    <a:pt x="26098" y="30543"/>
                  </a:lnTo>
                  <a:lnTo>
                    <a:pt x="26276" y="28079"/>
                  </a:lnTo>
                  <a:close/>
                </a:path>
              </a:pathLst>
            </a:custGeom>
            <a:solidFill>
              <a:srgbClr val="009736"/>
            </a:solidFill>
          </p:spPr>
          <p:txBody>
            <a:bodyPr wrap="square" lIns="0" tIns="0" rIns="0" bIns="0" rtlCol="0"/>
            <a:lstStyle/>
            <a:p>
              <a:endParaRPr/>
            </a:p>
          </p:txBody>
        </p:sp>
        <p:sp>
          <p:nvSpPr>
            <p:cNvPr id="270" name="object 271">
              <a:extLst>
                <a:ext uri="{FF2B5EF4-FFF2-40B4-BE49-F238E27FC236}">
                  <a16:creationId xmlns:a16="http://schemas.microsoft.com/office/drawing/2014/main" id="{9353205C-7FBA-FD9D-6071-F43FD3A947B0}"/>
                </a:ext>
              </a:extLst>
            </p:cNvPr>
            <p:cNvSpPr/>
            <p:nvPr/>
          </p:nvSpPr>
          <p:spPr>
            <a:xfrm>
              <a:off x="5483113" y="8417588"/>
              <a:ext cx="26670" cy="7620"/>
            </a:xfrm>
            <a:custGeom>
              <a:avLst/>
              <a:gdLst/>
              <a:ahLst/>
              <a:cxnLst/>
              <a:rect l="l" t="t" r="r" b="b"/>
              <a:pathLst>
                <a:path w="26670" h="7620">
                  <a:moveTo>
                    <a:pt x="23202" y="0"/>
                  </a:moveTo>
                  <a:lnTo>
                    <a:pt x="774" y="317"/>
                  </a:lnTo>
                  <a:lnTo>
                    <a:pt x="0" y="3251"/>
                  </a:lnTo>
                  <a:lnTo>
                    <a:pt x="12" y="3835"/>
                  </a:lnTo>
                  <a:lnTo>
                    <a:pt x="76" y="4279"/>
                  </a:lnTo>
                  <a:lnTo>
                    <a:pt x="3492" y="7086"/>
                  </a:lnTo>
                  <a:lnTo>
                    <a:pt x="22898" y="7213"/>
                  </a:lnTo>
                  <a:lnTo>
                    <a:pt x="26263" y="5156"/>
                  </a:lnTo>
                  <a:lnTo>
                    <a:pt x="26238" y="4317"/>
                  </a:lnTo>
                  <a:lnTo>
                    <a:pt x="26200" y="3340"/>
                  </a:lnTo>
                  <a:lnTo>
                    <a:pt x="23202" y="0"/>
                  </a:lnTo>
                  <a:close/>
                </a:path>
              </a:pathLst>
            </a:custGeom>
            <a:solidFill>
              <a:srgbClr val="00A23A"/>
            </a:solidFill>
          </p:spPr>
          <p:txBody>
            <a:bodyPr wrap="square" lIns="0" tIns="0" rIns="0" bIns="0" rtlCol="0"/>
            <a:lstStyle/>
            <a:p>
              <a:endParaRPr/>
            </a:p>
          </p:txBody>
        </p:sp>
        <p:sp>
          <p:nvSpPr>
            <p:cNvPr id="271" name="object 272">
              <a:extLst>
                <a:ext uri="{FF2B5EF4-FFF2-40B4-BE49-F238E27FC236}">
                  <a16:creationId xmlns:a16="http://schemas.microsoft.com/office/drawing/2014/main" id="{BB9CA72A-D257-BD34-0810-B14819C9F749}"/>
                </a:ext>
              </a:extLst>
            </p:cNvPr>
            <p:cNvSpPr/>
            <p:nvPr/>
          </p:nvSpPr>
          <p:spPr>
            <a:xfrm>
              <a:off x="5443867" y="8419160"/>
              <a:ext cx="62865" cy="23495"/>
            </a:xfrm>
            <a:custGeom>
              <a:avLst/>
              <a:gdLst/>
              <a:ahLst/>
              <a:cxnLst/>
              <a:rect l="l" t="t" r="r" b="b"/>
              <a:pathLst>
                <a:path w="62864" h="23495">
                  <a:moveTo>
                    <a:pt x="26555" y="10668"/>
                  </a:moveTo>
                  <a:lnTo>
                    <a:pt x="18402" y="10668"/>
                  </a:lnTo>
                  <a:lnTo>
                    <a:pt x="18059" y="10668"/>
                  </a:lnTo>
                  <a:lnTo>
                    <a:pt x="13830" y="10668"/>
                  </a:lnTo>
                  <a:lnTo>
                    <a:pt x="3924" y="10655"/>
                  </a:lnTo>
                  <a:lnTo>
                    <a:pt x="0" y="7327"/>
                  </a:lnTo>
                  <a:lnTo>
                    <a:pt x="114" y="10668"/>
                  </a:lnTo>
                  <a:lnTo>
                    <a:pt x="292" y="19405"/>
                  </a:lnTo>
                  <a:lnTo>
                    <a:pt x="4165" y="23025"/>
                  </a:lnTo>
                  <a:lnTo>
                    <a:pt x="23431" y="22936"/>
                  </a:lnTo>
                  <a:lnTo>
                    <a:pt x="25857" y="19888"/>
                  </a:lnTo>
                  <a:lnTo>
                    <a:pt x="26555" y="10668"/>
                  </a:lnTo>
                  <a:close/>
                </a:path>
                <a:path w="62864" h="23495">
                  <a:moveTo>
                    <a:pt x="26746" y="8153"/>
                  </a:moveTo>
                  <a:lnTo>
                    <a:pt x="25120" y="10655"/>
                  </a:lnTo>
                  <a:lnTo>
                    <a:pt x="18402" y="10668"/>
                  </a:lnTo>
                  <a:lnTo>
                    <a:pt x="26555" y="10655"/>
                  </a:lnTo>
                  <a:lnTo>
                    <a:pt x="26746" y="8153"/>
                  </a:lnTo>
                  <a:close/>
                </a:path>
                <a:path w="62864" h="23495">
                  <a:moveTo>
                    <a:pt x="62255" y="1308"/>
                  </a:moveTo>
                  <a:lnTo>
                    <a:pt x="57861" y="368"/>
                  </a:lnTo>
                  <a:lnTo>
                    <a:pt x="46964" y="0"/>
                  </a:lnTo>
                  <a:lnTo>
                    <a:pt x="42519" y="660"/>
                  </a:lnTo>
                  <a:lnTo>
                    <a:pt x="42456" y="2641"/>
                  </a:lnTo>
                  <a:lnTo>
                    <a:pt x="46850" y="3581"/>
                  </a:lnTo>
                  <a:lnTo>
                    <a:pt x="57746" y="3937"/>
                  </a:lnTo>
                  <a:lnTo>
                    <a:pt x="62191" y="3289"/>
                  </a:lnTo>
                  <a:lnTo>
                    <a:pt x="62230" y="2298"/>
                  </a:lnTo>
                  <a:lnTo>
                    <a:pt x="62255" y="1308"/>
                  </a:lnTo>
                  <a:close/>
                </a:path>
              </a:pathLst>
            </a:custGeom>
            <a:solidFill>
              <a:srgbClr val="009736"/>
            </a:solidFill>
          </p:spPr>
          <p:txBody>
            <a:bodyPr wrap="square" lIns="0" tIns="0" rIns="0" bIns="0" rtlCol="0"/>
            <a:lstStyle/>
            <a:p>
              <a:endParaRPr/>
            </a:p>
          </p:txBody>
        </p:sp>
        <p:sp>
          <p:nvSpPr>
            <p:cNvPr id="272" name="object 273">
              <a:extLst>
                <a:ext uri="{FF2B5EF4-FFF2-40B4-BE49-F238E27FC236}">
                  <a16:creationId xmlns:a16="http://schemas.microsoft.com/office/drawing/2014/main" id="{39AE3504-38D6-0ED1-E6AD-405446C9F6D3}"/>
                </a:ext>
              </a:extLst>
            </p:cNvPr>
            <p:cNvSpPr/>
            <p:nvPr/>
          </p:nvSpPr>
          <p:spPr>
            <a:xfrm>
              <a:off x="5443875" y="8423044"/>
              <a:ext cx="27305" cy="7620"/>
            </a:xfrm>
            <a:custGeom>
              <a:avLst/>
              <a:gdLst/>
              <a:ahLst/>
              <a:cxnLst/>
              <a:rect l="l" t="t" r="r" b="b"/>
              <a:pathLst>
                <a:path w="27304" h="7620">
                  <a:moveTo>
                    <a:pt x="23622" y="0"/>
                  </a:moveTo>
                  <a:lnTo>
                    <a:pt x="787" y="317"/>
                  </a:lnTo>
                  <a:lnTo>
                    <a:pt x="0" y="3302"/>
                  </a:lnTo>
                  <a:lnTo>
                    <a:pt x="88" y="4356"/>
                  </a:lnTo>
                  <a:lnTo>
                    <a:pt x="3556" y="7213"/>
                  </a:lnTo>
                  <a:lnTo>
                    <a:pt x="23304" y="7340"/>
                  </a:lnTo>
                  <a:lnTo>
                    <a:pt x="26733" y="5245"/>
                  </a:lnTo>
                  <a:lnTo>
                    <a:pt x="26708" y="4394"/>
                  </a:lnTo>
                  <a:lnTo>
                    <a:pt x="26670" y="3403"/>
                  </a:lnTo>
                  <a:lnTo>
                    <a:pt x="23622" y="0"/>
                  </a:lnTo>
                  <a:close/>
                </a:path>
              </a:pathLst>
            </a:custGeom>
            <a:solidFill>
              <a:srgbClr val="00A23A"/>
            </a:solidFill>
          </p:spPr>
          <p:txBody>
            <a:bodyPr wrap="square" lIns="0" tIns="0" rIns="0" bIns="0" rtlCol="0"/>
            <a:lstStyle/>
            <a:p>
              <a:endParaRPr/>
            </a:p>
          </p:txBody>
        </p:sp>
        <p:sp>
          <p:nvSpPr>
            <p:cNvPr id="273" name="object 274">
              <a:extLst>
                <a:ext uri="{FF2B5EF4-FFF2-40B4-BE49-F238E27FC236}">
                  <a16:creationId xmlns:a16="http://schemas.microsoft.com/office/drawing/2014/main" id="{6CDDF3AA-4D21-7E13-A567-77373C359B32}"/>
                </a:ext>
              </a:extLst>
            </p:cNvPr>
            <p:cNvSpPr/>
            <p:nvPr/>
          </p:nvSpPr>
          <p:spPr>
            <a:xfrm>
              <a:off x="5404320" y="8424646"/>
              <a:ext cx="63500" cy="22860"/>
            </a:xfrm>
            <a:custGeom>
              <a:avLst/>
              <a:gdLst/>
              <a:ahLst/>
              <a:cxnLst/>
              <a:rect l="l" t="t" r="r" b="b"/>
              <a:pathLst>
                <a:path w="63500" h="22859">
                  <a:moveTo>
                    <a:pt x="26720" y="9829"/>
                  </a:moveTo>
                  <a:lnTo>
                    <a:pt x="18516" y="9829"/>
                  </a:lnTo>
                  <a:lnTo>
                    <a:pt x="18173" y="9829"/>
                  </a:lnTo>
                  <a:lnTo>
                    <a:pt x="13919" y="9829"/>
                  </a:lnTo>
                  <a:lnTo>
                    <a:pt x="3937" y="9817"/>
                  </a:lnTo>
                  <a:lnTo>
                    <a:pt x="0" y="6477"/>
                  </a:lnTo>
                  <a:lnTo>
                    <a:pt x="114" y="9829"/>
                  </a:lnTo>
                  <a:lnTo>
                    <a:pt x="292" y="18630"/>
                  </a:lnTo>
                  <a:lnTo>
                    <a:pt x="4203" y="22275"/>
                  </a:lnTo>
                  <a:lnTo>
                    <a:pt x="23583" y="22186"/>
                  </a:lnTo>
                  <a:lnTo>
                    <a:pt x="26009" y="19113"/>
                  </a:lnTo>
                  <a:lnTo>
                    <a:pt x="26720" y="9829"/>
                  </a:lnTo>
                  <a:close/>
                </a:path>
                <a:path w="63500" h="22859">
                  <a:moveTo>
                    <a:pt x="26911" y="7302"/>
                  </a:moveTo>
                  <a:lnTo>
                    <a:pt x="25273" y="9817"/>
                  </a:lnTo>
                  <a:lnTo>
                    <a:pt x="18516" y="9829"/>
                  </a:lnTo>
                  <a:lnTo>
                    <a:pt x="26720" y="9817"/>
                  </a:lnTo>
                  <a:lnTo>
                    <a:pt x="26911" y="7302"/>
                  </a:lnTo>
                  <a:close/>
                </a:path>
                <a:path w="63500" h="22859">
                  <a:moveTo>
                    <a:pt x="62979" y="1333"/>
                  </a:moveTo>
                  <a:lnTo>
                    <a:pt x="58508" y="368"/>
                  </a:lnTo>
                  <a:lnTo>
                    <a:pt x="47409" y="0"/>
                  </a:lnTo>
                  <a:lnTo>
                    <a:pt x="42900" y="673"/>
                  </a:lnTo>
                  <a:lnTo>
                    <a:pt x="42824" y="2679"/>
                  </a:lnTo>
                  <a:lnTo>
                    <a:pt x="47307" y="3644"/>
                  </a:lnTo>
                  <a:lnTo>
                    <a:pt x="58394" y="4013"/>
                  </a:lnTo>
                  <a:lnTo>
                    <a:pt x="62915" y="3340"/>
                  </a:lnTo>
                  <a:lnTo>
                    <a:pt x="62953" y="2336"/>
                  </a:lnTo>
                  <a:lnTo>
                    <a:pt x="62979" y="1333"/>
                  </a:lnTo>
                  <a:close/>
                </a:path>
              </a:pathLst>
            </a:custGeom>
            <a:solidFill>
              <a:srgbClr val="009736"/>
            </a:solidFill>
          </p:spPr>
          <p:txBody>
            <a:bodyPr wrap="square" lIns="0" tIns="0" rIns="0" bIns="0" rtlCol="0"/>
            <a:lstStyle/>
            <a:p>
              <a:endParaRPr/>
            </a:p>
          </p:txBody>
        </p:sp>
        <p:sp>
          <p:nvSpPr>
            <p:cNvPr id="274" name="object 275">
              <a:extLst>
                <a:ext uri="{FF2B5EF4-FFF2-40B4-BE49-F238E27FC236}">
                  <a16:creationId xmlns:a16="http://schemas.microsoft.com/office/drawing/2014/main" id="{5B796C87-A843-8A0D-3D5F-683112ED47C1}"/>
                </a:ext>
              </a:extLst>
            </p:cNvPr>
            <p:cNvSpPr/>
            <p:nvPr/>
          </p:nvSpPr>
          <p:spPr>
            <a:xfrm>
              <a:off x="5404322" y="8427657"/>
              <a:ext cx="27305" cy="7620"/>
            </a:xfrm>
            <a:custGeom>
              <a:avLst/>
              <a:gdLst/>
              <a:ahLst/>
              <a:cxnLst/>
              <a:rect l="l" t="t" r="r" b="b"/>
              <a:pathLst>
                <a:path w="27304" h="7620">
                  <a:moveTo>
                    <a:pt x="23761" y="0"/>
                  </a:moveTo>
                  <a:lnTo>
                    <a:pt x="787" y="317"/>
                  </a:lnTo>
                  <a:lnTo>
                    <a:pt x="0" y="3327"/>
                  </a:lnTo>
                  <a:lnTo>
                    <a:pt x="88" y="4381"/>
                  </a:lnTo>
                  <a:lnTo>
                    <a:pt x="3581" y="7251"/>
                  </a:lnTo>
                  <a:lnTo>
                    <a:pt x="23444" y="7391"/>
                  </a:lnTo>
                  <a:lnTo>
                    <a:pt x="26911" y="5270"/>
                  </a:lnTo>
                  <a:lnTo>
                    <a:pt x="26873" y="4419"/>
                  </a:lnTo>
                  <a:lnTo>
                    <a:pt x="26835" y="3416"/>
                  </a:lnTo>
                  <a:lnTo>
                    <a:pt x="23761" y="0"/>
                  </a:lnTo>
                  <a:close/>
                </a:path>
              </a:pathLst>
            </a:custGeom>
            <a:solidFill>
              <a:srgbClr val="00A23A"/>
            </a:solidFill>
          </p:spPr>
          <p:txBody>
            <a:bodyPr wrap="square" lIns="0" tIns="0" rIns="0" bIns="0" rtlCol="0"/>
            <a:lstStyle/>
            <a:p>
              <a:endParaRPr/>
            </a:p>
          </p:txBody>
        </p:sp>
        <p:sp>
          <p:nvSpPr>
            <p:cNvPr id="275" name="object 276">
              <a:extLst>
                <a:ext uri="{FF2B5EF4-FFF2-40B4-BE49-F238E27FC236}">
                  <a16:creationId xmlns:a16="http://schemas.microsoft.com/office/drawing/2014/main" id="{096D27C3-F861-3EBF-0F07-34CDA481D0EC}"/>
                </a:ext>
              </a:extLst>
            </p:cNvPr>
            <p:cNvSpPr/>
            <p:nvPr/>
          </p:nvSpPr>
          <p:spPr>
            <a:xfrm>
              <a:off x="5405818" y="8429269"/>
              <a:ext cx="79375" cy="262255"/>
            </a:xfrm>
            <a:custGeom>
              <a:avLst/>
              <a:gdLst/>
              <a:ahLst/>
              <a:cxnLst/>
              <a:rect l="l" t="t" r="r" b="b"/>
              <a:pathLst>
                <a:path w="79375" h="262254">
                  <a:moveTo>
                    <a:pt x="22085" y="1333"/>
                  </a:moveTo>
                  <a:lnTo>
                    <a:pt x="17576" y="368"/>
                  </a:lnTo>
                  <a:lnTo>
                    <a:pt x="6413" y="0"/>
                  </a:lnTo>
                  <a:lnTo>
                    <a:pt x="1866" y="673"/>
                  </a:lnTo>
                  <a:lnTo>
                    <a:pt x="1803" y="2692"/>
                  </a:lnTo>
                  <a:lnTo>
                    <a:pt x="6299" y="3657"/>
                  </a:lnTo>
                  <a:lnTo>
                    <a:pt x="17462" y="4025"/>
                  </a:lnTo>
                  <a:lnTo>
                    <a:pt x="22009" y="3365"/>
                  </a:lnTo>
                  <a:lnTo>
                    <a:pt x="22047" y="2349"/>
                  </a:lnTo>
                  <a:lnTo>
                    <a:pt x="22085" y="1333"/>
                  </a:lnTo>
                  <a:close/>
                </a:path>
                <a:path w="79375" h="262254">
                  <a:moveTo>
                    <a:pt x="78854" y="143306"/>
                  </a:moveTo>
                  <a:lnTo>
                    <a:pt x="482" y="159956"/>
                  </a:lnTo>
                  <a:lnTo>
                    <a:pt x="0" y="262089"/>
                  </a:lnTo>
                  <a:lnTo>
                    <a:pt x="76403" y="242354"/>
                  </a:lnTo>
                  <a:lnTo>
                    <a:pt x="78854" y="143306"/>
                  </a:lnTo>
                  <a:close/>
                </a:path>
              </a:pathLst>
            </a:custGeom>
            <a:solidFill>
              <a:srgbClr val="009736"/>
            </a:solidFill>
          </p:spPr>
          <p:txBody>
            <a:bodyPr wrap="square" lIns="0" tIns="0" rIns="0" bIns="0" rtlCol="0"/>
            <a:lstStyle/>
            <a:p>
              <a:endParaRPr/>
            </a:p>
          </p:txBody>
        </p:sp>
        <p:sp>
          <p:nvSpPr>
            <p:cNvPr id="276" name="object 277">
              <a:extLst>
                <a:ext uri="{FF2B5EF4-FFF2-40B4-BE49-F238E27FC236}">
                  <a16:creationId xmlns:a16="http://schemas.microsoft.com/office/drawing/2014/main" id="{5EF07008-BA7A-E1DD-349A-7B2794433594}"/>
                </a:ext>
              </a:extLst>
            </p:cNvPr>
            <p:cNvSpPr/>
            <p:nvPr/>
          </p:nvSpPr>
          <p:spPr>
            <a:xfrm>
              <a:off x="5421290" y="8690522"/>
              <a:ext cx="26670" cy="18415"/>
            </a:xfrm>
            <a:custGeom>
              <a:avLst/>
              <a:gdLst/>
              <a:ahLst/>
              <a:cxnLst/>
              <a:rect l="l" t="t" r="r" b="b"/>
              <a:pathLst>
                <a:path w="26670" h="18415">
                  <a:moveTo>
                    <a:pt x="0" y="0"/>
                  </a:moveTo>
                  <a:lnTo>
                    <a:pt x="72" y="596"/>
                  </a:lnTo>
                  <a:lnTo>
                    <a:pt x="317" y="12509"/>
                  </a:lnTo>
                  <a:lnTo>
                    <a:pt x="4419" y="18034"/>
                  </a:lnTo>
                  <a:lnTo>
                    <a:pt x="23329" y="17957"/>
                  </a:lnTo>
                  <a:lnTo>
                    <a:pt x="25412" y="12979"/>
                  </a:lnTo>
                  <a:lnTo>
                    <a:pt x="25943" y="5892"/>
                  </a:lnTo>
                  <a:lnTo>
                    <a:pt x="4165" y="5892"/>
                  </a:lnTo>
                  <a:lnTo>
                    <a:pt x="0" y="0"/>
                  </a:lnTo>
                  <a:close/>
                </a:path>
                <a:path w="26670" h="18415">
                  <a:moveTo>
                    <a:pt x="26339" y="596"/>
                  </a:moveTo>
                  <a:lnTo>
                    <a:pt x="24980" y="5892"/>
                  </a:lnTo>
                  <a:lnTo>
                    <a:pt x="25943" y="5892"/>
                  </a:lnTo>
                  <a:lnTo>
                    <a:pt x="26339" y="596"/>
                  </a:lnTo>
                  <a:close/>
                </a:path>
              </a:pathLst>
            </a:custGeom>
            <a:solidFill>
              <a:srgbClr val="A2BC0C"/>
            </a:solidFill>
          </p:spPr>
          <p:txBody>
            <a:bodyPr wrap="square" lIns="0" tIns="0" rIns="0" bIns="0" rtlCol="0"/>
            <a:lstStyle/>
            <a:p>
              <a:endParaRPr/>
            </a:p>
          </p:txBody>
        </p:sp>
        <p:sp>
          <p:nvSpPr>
            <p:cNvPr id="277" name="object 278">
              <a:extLst>
                <a:ext uri="{FF2B5EF4-FFF2-40B4-BE49-F238E27FC236}">
                  <a16:creationId xmlns:a16="http://schemas.microsoft.com/office/drawing/2014/main" id="{1EEB1EC6-04E4-0FBB-B4B1-CFECE0A08C2B}"/>
                </a:ext>
              </a:extLst>
            </p:cNvPr>
            <p:cNvSpPr/>
            <p:nvPr/>
          </p:nvSpPr>
          <p:spPr>
            <a:xfrm>
              <a:off x="5421280" y="8682183"/>
              <a:ext cx="26670" cy="15240"/>
            </a:xfrm>
            <a:custGeom>
              <a:avLst/>
              <a:gdLst/>
              <a:ahLst/>
              <a:cxnLst/>
              <a:rect l="l" t="t" r="r" b="b"/>
              <a:pathLst>
                <a:path w="26670" h="15240">
                  <a:moveTo>
                    <a:pt x="23456" y="0"/>
                  </a:moveTo>
                  <a:lnTo>
                    <a:pt x="1041" y="965"/>
                  </a:lnTo>
                  <a:lnTo>
                    <a:pt x="0" y="7023"/>
                  </a:lnTo>
                  <a:lnTo>
                    <a:pt x="76" y="9804"/>
                  </a:lnTo>
                  <a:lnTo>
                    <a:pt x="2565" y="14935"/>
                  </a:lnTo>
                  <a:lnTo>
                    <a:pt x="24269" y="15024"/>
                  </a:lnTo>
                  <a:lnTo>
                    <a:pt x="26441" y="10185"/>
                  </a:lnTo>
                  <a:lnTo>
                    <a:pt x="26428" y="8521"/>
                  </a:lnTo>
                  <a:lnTo>
                    <a:pt x="26416" y="6591"/>
                  </a:lnTo>
                  <a:lnTo>
                    <a:pt x="23456" y="0"/>
                  </a:lnTo>
                  <a:close/>
                </a:path>
              </a:pathLst>
            </a:custGeom>
            <a:solidFill>
              <a:srgbClr val="AFCA0B"/>
            </a:solidFill>
          </p:spPr>
          <p:txBody>
            <a:bodyPr wrap="square" lIns="0" tIns="0" rIns="0" bIns="0" rtlCol="0"/>
            <a:lstStyle/>
            <a:p>
              <a:endParaRPr/>
            </a:p>
          </p:txBody>
        </p:sp>
        <p:sp>
          <p:nvSpPr>
            <p:cNvPr id="278" name="object 279">
              <a:extLst>
                <a:ext uri="{FF2B5EF4-FFF2-40B4-BE49-F238E27FC236}">
                  <a16:creationId xmlns:a16="http://schemas.microsoft.com/office/drawing/2014/main" id="{1C20654A-951C-C9D1-D9C3-C539EE386CD1}"/>
                </a:ext>
              </a:extLst>
            </p:cNvPr>
            <p:cNvSpPr/>
            <p:nvPr/>
          </p:nvSpPr>
          <p:spPr>
            <a:xfrm>
              <a:off x="5424614" y="8681250"/>
              <a:ext cx="63500" cy="18415"/>
            </a:xfrm>
            <a:custGeom>
              <a:avLst/>
              <a:gdLst/>
              <a:ahLst/>
              <a:cxnLst/>
              <a:rect l="l" t="t" r="r" b="b"/>
              <a:pathLst>
                <a:path w="63500" h="18415">
                  <a:moveTo>
                    <a:pt x="19773" y="6197"/>
                  </a:moveTo>
                  <a:lnTo>
                    <a:pt x="15443" y="3987"/>
                  </a:lnTo>
                  <a:lnTo>
                    <a:pt x="4610" y="3606"/>
                  </a:lnTo>
                  <a:lnTo>
                    <a:pt x="165" y="5524"/>
                  </a:lnTo>
                  <a:lnTo>
                    <a:pt x="0" y="10591"/>
                  </a:lnTo>
                  <a:lnTo>
                    <a:pt x="4330" y="12801"/>
                  </a:lnTo>
                  <a:lnTo>
                    <a:pt x="15151" y="13182"/>
                  </a:lnTo>
                  <a:lnTo>
                    <a:pt x="19608" y="11277"/>
                  </a:lnTo>
                  <a:lnTo>
                    <a:pt x="19697" y="8737"/>
                  </a:lnTo>
                  <a:lnTo>
                    <a:pt x="19773" y="6197"/>
                  </a:lnTo>
                  <a:close/>
                </a:path>
                <a:path w="63500" h="18415">
                  <a:moveTo>
                    <a:pt x="63334" y="596"/>
                  </a:moveTo>
                  <a:lnTo>
                    <a:pt x="61976" y="5892"/>
                  </a:lnTo>
                  <a:lnTo>
                    <a:pt x="41160" y="5892"/>
                  </a:lnTo>
                  <a:lnTo>
                    <a:pt x="36995" y="0"/>
                  </a:lnTo>
                  <a:lnTo>
                    <a:pt x="37071" y="596"/>
                  </a:lnTo>
                  <a:lnTo>
                    <a:pt x="37312" y="12509"/>
                  </a:lnTo>
                  <a:lnTo>
                    <a:pt x="41414" y="18034"/>
                  </a:lnTo>
                  <a:lnTo>
                    <a:pt x="60325" y="17957"/>
                  </a:lnTo>
                  <a:lnTo>
                    <a:pt x="62407" y="12979"/>
                  </a:lnTo>
                  <a:lnTo>
                    <a:pt x="62941" y="5892"/>
                  </a:lnTo>
                  <a:lnTo>
                    <a:pt x="63334" y="596"/>
                  </a:lnTo>
                  <a:close/>
                </a:path>
              </a:pathLst>
            </a:custGeom>
            <a:solidFill>
              <a:srgbClr val="A2BC0C"/>
            </a:solidFill>
          </p:spPr>
          <p:txBody>
            <a:bodyPr wrap="square" lIns="0" tIns="0" rIns="0" bIns="0" rtlCol="0"/>
            <a:lstStyle/>
            <a:p>
              <a:endParaRPr/>
            </a:p>
          </p:txBody>
        </p:sp>
        <p:sp>
          <p:nvSpPr>
            <p:cNvPr id="279" name="object 280">
              <a:extLst>
                <a:ext uri="{FF2B5EF4-FFF2-40B4-BE49-F238E27FC236}">
                  <a16:creationId xmlns:a16="http://schemas.microsoft.com/office/drawing/2014/main" id="{62560311-1D46-0513-1FD4-AE59248CE8D0}"/>
                </a:ext>
              </a:extLst>
            </p:cNvPr>
            <p:cNvSpPr/>
            <p:nvPr/>
          </p:nvSpPr>
          <p:spPr>
            <a:xfrm>
              <a:off x="5461609" y="8672910"/>
              <a:ext cx="26670" cy="15240"/>
            </a:xfrm>
            <a:custGeom>
              <a:avLst/>
              <a:gdLst/>
              <a:ahLst/>
              <a:cxnLst/>
              <a:rect l="l" t="t" r="r" b="b"/>
              <a:pathLst>
                <a:path w="26670" h="15240">
                  <a:moveTo>
                    <a:pt x="23456" y="0"/>
                  </a:moveTo>
                  <a:lnTo>
                    <a:pt x="1041" y="965"/>
                  </a:lnTo>
                  <a:lnTo>
                    <a:pt x="0" y="7023"/>
                  </a:lnTo>
                  <a:lnTo>
                    <a:pt x="76" y="9804"/>
                  </a:lnTo>
                  <a:lnTo>
                    <a:pt x="2565" y="14935"/>
                  </a:lnTo>
                  <a:lnTo>
                    <a:pt x="24269" y="15024"/>
                  </a:lnTo>
                  <a:lnTo>
                    <a:pt x="26441" y="10185"/>
                  </a:lnTo>
                  <a:lnTo>
                    <a:pt x="26428" y="8521"/>
                  </a:lnTo>
                  <a:lnTo>
                    <a:pt x="26416" y="6591"/>
                  </a:lnTo>
                  <a:lnTo>
                    <a:pt x="23456" y="0"/>
                  </a:lnTo>
                  <a:close/>
                </a:path>
              </a:pathLst>
            </a:custGeom>
            <a:solidFill>
              <a:srgbClr val="AFCA0B"/>
            </a:solidFill>
          </p:spPr>
          <p:txBody>
            <a:bodyPr wrap="square" lIns="0" tIns="0" rIns="0" bIns="0" rtlCol="0"/>
            <a:lstStyle/>
            <a:p>
              <a:endParaRPr/>
            </a:p>
          </p:txBody>
        </p:sp>
        <p:sp>
          <p:nvSpPr>
            <p:cNvPr id="280" name="object 281">
              <a:extLst>
                <a:ext uri="{FF2B5EF4-FFF2-40B4-BE49-F238E27FC236}">
                  <a16:creationId xmlns:a16="http://schemas.microsoft.com/office/drawing/2014/main" id="{358A8331-9397-DEBB-D6C6-FA4C7E85BC87}"/>
                </a:ext>
              </a:extLst>
            </p:cNvPr>
            <p:cNvSpPr/>
            <p:nvPr/>
          </p:nvSpPr>
          <p:spPr>
            <a:xfrm>
              <a:off x="5464953" y="8675582"/>
              <a:ext cx="20320" cy="10160"/>
            </a:xfrm>
            <a:custGeom>
              <a:avLst/>
              <a:gdLst/>
              <a:ahLst/>
              <a:cxnLst/>
              <a:rect l="l" t="t" r="r" b="b"/>
              <a:pathLst>
                <a:path w="20320" h="10159">
                  <a:moveTo>
                    <a:pt x="4610" y="0"/>
                  </a:moveTo>
                  <a:lnTo>
                    <a:pt x="165" y="1917"/>
                  </a:lnTo>
                  <a:lnTo>
                    <a:pt x="0" y="6984"/>
                  </a:lnTo>
                  <a:lnTo>
                    <a:pt x="4330" y="9194"/>
                  </a:lnTo>
                  <a:lnTo>
                    <a:pt x="15151" y="9575"/>
                  </a:lnTo>
                  <a:lnTo>
                    <a:pt x="19608" y="7670"/>
                  </a:lnTo>
                  <a:lnTo>
                    <a:pt x="19697" y="5130"/>
                  </a:lnTo>
                  <a:lnTo>
                    <a:pt x="19773" y="2590"/>
                  </a:lnTo>
                  <a:lnTo>
                    <a:pt x="15443" y="380"/>
                  </a:lnTo>
                  <a:lnTo>
                    <a:pt x="4610" y="0"/>
                  </a:lnTo>
                  <a:close/>
                </a:path>
              </a:pathLst>
            </a:custGeom>
            <a:solidFill>
              <a:srgbClr val="A2BC0C"/>
            </a:solidFill>
          </p:spPr>
          <p:txBody>
            <a:bodyPr wrap="square" lIns="0" tIns="0" rIns="0" bIns="0" rtlCol="0"/>
            <a:lstStyle/>
            <a:p>
              <a:endParaRPr/>
            </a:p>
          </p:txBody>
        </p:sp>
        <p:sp>
          <p:nvSpPr>
            <p:cNvPr id="281" name="object 282">
              <a:extLst>
                <a:ext uri="{FF2B5EF4-FFF2-40B4-BE49-F238E27FC236}">
                  <a16:creationId xmlns:a16="http://schemas.microsoft.com/office/drawing/2014/main" id="{E46C9F3E-DAB1-B242-A5C1-ECD65DD22653}"/>
                </a:ext>
              </a:extLst>
            </p:cNvPr>
            <p:cNvSpPr/>
            <p:nvPr/>
          </p:nvSpPr>
          <p:spPr>
            <a:xfrm>
              <a:off x="5778061" y="8512309"/>
              <a:ext cx="25400" cy="13970"/>
            </a:xfrm>
            <a:custGeom>
              <a:avLst/>
              <a:gdLst/>
              <a:ahLst/>
              <a:cxnLst/>
              <a:rect l="l" t="t" r="r" b="b"/>
              <a:pathLst>
                <a:path w="25400" h="13970">
                  <a:moveTo>
                    <a:pt x="0" y="0"/>
                  </a:moveTo>
                  <a:lnTo>
                    <a:pt x="82" y="495"/>
                  </a:lnTo>
                  <a:lnTo>
                    <a:pt x="266" y="9931"/>
                  </a:lnTo>
                  <a:lnTo>
                    <a:pt x="4203" y="13931"/>
                  </a:lnTo>
                  <a:lnTo>
                    <a:pt x="22326" y="13919"/>
                  </a:lnTo>
                  <a:lnTo>
                    <a:pt x="24320" y="10337"/>
                  </a:lnTo>
                  <a:lnTo>
                    <a:pt x="24887" y="4317"/>
                  </a:lnTo>
                  <a:lnTo>
                    <a:pt x="4013" y="4267"/>
                  </a:lnTo>
                  <a:lnTo>
                    <a:pt x="0" y="0"/>
                  </a:lnTo>
                  <a:close/>
                </a:path>
                <a:path w="25400" h="13970">
                  <a:moveTo>
                    <a:pt x="25247" y="495"/>
                  </a:moveTo>
                  <a:lnTo>
                    <a:pt x="23952" y="4317"/>
                  </a:lnTo>
                  <a:lnTo>
                    <a:pt x="24887" y="4317"/>
                  </a:lnTo>
                  <a:lnTo>
                    <a:pt x="25247" y="495"/>
                  </a:lnTo>
                  <a:close/>
                </a:path>
              </a:pathLst>
            </a:custGeom>
            <a:solidFill>
              <a:srgbClr val="EDEDED"/>
            </a:solidFill>
          </p:spPr>
          <p:txBody>
            <a:bodyPr wrap="square" lIns="0" tIns="0" rIns="0" bIns="0" rtlCol="0"/>
            <a:lstStyle/>
            <a:p>
              <a:endParaRPr/>
            </a:p>
          </p:txBody>
        </p:sp>
        <p:sp>
          <p:nvSpPr>
            <p:cNvPr id="282" name="object 283">
              <a:extLst>
                <a:ext uri="{FF2B5EF4-FFF2-40B4-BE49-F238E27FC236}">
                  <a16:creationId xmlns:a16="http://schemas.microsoft.com/office/drawing/2014/main" id="{28E50A9F-B572-5710-A0BE-E9A09BEF5A92}"/>
                </a:ext>
              </a:extLst>
            </p:cNvPr>
            <p:cNvSpPr/>
            <p:nvPr/>
          </p:nvSpPr>
          <p:spPr>
            <a:xfrm>
              <a:off x="5778045" y="8506352"/>
              <a:ext cx="25400" cy="11430"/>
            </a:xfrm>
            <a:custGeom>
              <a:avLst/>
              <a:gdLst/>
              <a:ahLst/>
              <a:cxnLst/>
              <a:rect l="l" t="t" r="r" b="b"/>
              <a:pathLst>
                <a:path w="25400" h="11429">
                  <a:moveTo>
                    <a:pt x="22466" y="0"/>
                  </a:moveTo>
                  <a:lnTo>
                    <a:pt x="990" y="622"/>
                  </a:lnTo>
                  <a:lnTo>
                    <a:pt x="0" y="5003"/>
                  </a:lnTo>
                  <a:lnTo>
                    <a:pt x="76" y="7023"/>
                  </a:lnTo>
                  <a:lnTo>
                    <a:pt x="2476" y="10731"/>
                  </a:lnTo>
                  <a:lnTo>
                    <a:pt x="23291" y="10858"/>
                  </a:lnTo>
                  <a:lnTo>
                    <a:pt x="25361" y="7353"/>
                  </a:lnTo>
                  <a:lnTo>
                    <a:pt x="25336" y="6159"/>
                  </a:lnTo>
                  <a:lnTo>
                    <a:pt x="25311" y="4762"/>
                  </a:lnTo>
                  <a:lnTo>
                    <a:pt x="22466" y="0"/>
                  </a:lnTo>
                  <a:close/>
                </a:path>
              </a:pathLst>
            </a:custGeom>
            <a:solidFill>
              <a:srgbClr val="FFFFFF"/>
            </a:solidFill>
          </p:spPr>
          <p:txBody>
            <a:bodyPr wrap="square" lIns="0" tIns="0" rIns="0" bIns="0" rtlCol="0"/>
            <a:lstStyle/>
            <a:p>
              <a:endParaRPr/>
            </a:p>
          </p:txBody>
        </p:sp>
        <p:sp>
          <p:nvSpPr>
            <p:cNvPr id="283" name="object 284">
              <a:extLst>
                <a:ext uri="{FF2B5EF4-FFF2-40B4-BE49-F238E27FC236}">
                  <a16:creationId xmlns:a16="http://schemas.microsoft.com/office/drawing/2014/main" id="{3AC5A367-5B74-ADA0-0751-D34FEC414E70}"/>
                </a:ext>
              </a:extLst>
            </p:cNvPr>
            <p:cNvSpPr/>
            <p:nvPr/>
          </p:nvSpPr>
          <p:spPr>
            <a:xfrm>
              <a:off x="5745975" y="8499233"/>
              <a:ext cx="54610" cy="16510"/>
            </a:xfrm>
            <a:custGeom>
              <a:avLst/>
              <a:gdLst/>
              <a:ahLst/>
              <a:cxnLst/>
              <a:rect l="l" t="t" r="r" b="b"/>
              <a:pathLst>
                <a:path w="54610" h="16509">
                  <a:moveTo>
                    <a:pt x="25247" y="495"/>
                  </a:moveTo>
                  <a:lnTo>
                    <a:pt x="23952" y="4318"/>
                  </a:lnTo>
                  <a:lnTo>
                    <a:pt x="4013" y="4267"/>
                  </a:lnTo>
                  <a:lnTo>
                    <a:pt x="0" y="0"/>
                  </a:lnTo>
                  <a:lnTo>
                    <a:pt x="88" y="495"/>
                  </a:lnTo>
                  <a:lnTo>
                    <a:pt x="266" y="9931"/>
                  </a:lnTo>
                  <a:lnTo>
                    <a:pt x="4203" y="13931"/>
                  </a:lnTo>
                  <a:lnTo>
                    <a:pt x="22326" y="13919"/>
                  </a:lnTo>
                  <a:lnTo>
                    <a:pt x="24320" y="10337"/>
                  </a:lnTo>
                  <a:lnTo>
                    <a:pt x="24892" y="4318"/>
                  </a:lnTo>
                  <a:lnTo>
                    <a:pt x="25247" y="495"/>
                  </a:lnTo>
                  <a:close/>
                </a:path>
                <a:path w="54610" h="16509">
                  <a:moveTo>
                    <a:pt x="54229" y="10922"/>
                  </a:moveTo>
                  <a:lnTo>
                    <a:pt x="50076" y="9309"/>
                  </a:lnTo>
                  <a:lnTo>
                    <a:pt x="39687" y="9004"/>
                  </a:lnTo>
                  <a:lnTo>
                    <a:pt x="35420" y="10375"/>
                  </a:lnTo>
                  <a:lnTo>
                    <a:pt x="35280" y="14046"/>
                  </a:lnTo>
                  <a:lnTo>
                    <a:pt x="39433" y="15659"/>
                  </a:lnTo>
                  <a:lnTo>
                    <a:pt x="49809" y="15951"/>
                  </a:lnTo>
                  <a:lnTo>
                    <a:pt x="54076" y="14579"/>
                  </a:lnTo>
                  <a:lnTo>
                    <a:pt x="54152" y="12750"/>
                  </a:lnTo>
                  <a:lnTo>
                    <a:pt x="54229" y="10922"/>
                  </a:lnTo>
                  <a:close/>
                </a:path>
              </a:pathLst>
            </a:custGeom>
            <a:solidFill>
              <a:srgbClr val="EDEDED"/>
            </a:solidFill>
          </p:spPr>
          <p:txBody>
            <a:bodyPr wrap="square" lIns="0" tIns="0" rIns="0" bIns="0" rtlCol="0"/>
            <a:lstStyle/>
            <a:p>
              <a:endParaRPr/>
            </a:p>
          </p:txBody>
        </p:sp>
        <p:sp>
          <p:nvSpPr>
            <p:cNvPr id="284" name="object 285">
              <a:extLst>
                <a:ext uri="{FF2B5EF4-FFF2-40B4-BE49-F238E27FC236}">
                  <a16:creationId xmlns:a16="http://schemas.microsoft.com/office/drawing/2014/main" id="{C88144F8-29C3-B82A-ABF7-C6B922FF9270}"/>
                </a:ext>
              </a:extLst>
            </p:cNvPr>
            <p:cNvSpPr/>
            <p:nvPr/>
          </p:nvSpPr>
          <p:spPr>
            <a:xfrm>
              <a:off x="5745965" y="8493264"/>
              <a:ext cx="25400" cy="11430"/>
            </a:xfrm>
            <a:custGeom>
              <a:avLst/>
              <a:gdLst/>
              <a:ahLst/>
              <a:cxnLst/>
              <a:rect l="l" t="t" r="r" b="b"/>
              <a:pathLst>
                <a:path w="25400" h="11429">
                  <a:moveTo>
                    <a:pt x="22466" y="0"/>
                  </a:moveTo>
                  <a:lnTo>
                    <a:pt x="990" y="622"/>
                  </a:lnTo>
                  <a:lnTo>
                    <a:pt x="0" y="5003"/>
                  </a:lnTo>
                  <a:lnTo>
                    <a:pt x="76" y="7023"/>
                  </a:lnTo>
                  <a:lnTo>
                    <a:pt x="2476" y="10731"/>
                  </a:lnTo>
                  <a:lnTo>
                    <a:pt x="23291" y="10858"/>
                  </a:lnTo>
                  <a:lnTo>
                    <a:pt x="25361" y="7353"/>
                  </a:lnTo>
                  <a:lnTo>
                    <a:pt x="25336" y="6159"/>
                  </a:lnTo>
                  <a:lnTo>
                    <a:pt x="25311" y="4762"/>
                  </a:lnTo>
                  <a:lnTo>
                    <a:pt x="22466" y="0"/>
                  </a:lnTo>
                  <a:close/>
                </a:path>
              </a:pathLst>
            </a:custGeom>
            <a:solidFill>
              <a:srgbClr val="FFFFFF"/>
            </a:solidFill>
          </p:spPr>
          <p:txBody>
            <a:bodyPr wrap="square" lIns="0" tIns="0" rIns="0" bIns="0" rtlCol="0"/>
            <a:lstStyle/>
            <a:p>
              <a:endParaRPr/>
            </a:p>
          </p:txBody>
        </p:sp>
        <p:sp>
          <p:nvSpPr>
            <p:cNvPr id="285" name="object 286">
              <a:extLst>
                <a:ext uri="{FF2B5EF4-FFF2-40B4-BE49-F238E27FC236}">
                  <a16:creationId xmlns:a16="http://schemas.microsoft.com/office/drawing/2014/main" id="{81D230E8-96B1-066A-67B4-903F175BBF00}"/>
                </a:ext>
              </a:extLst>
            </p:cNvPr>
            <p:cNvSpPr/>
            <p:nvPr/>
          </p:nvSpPr>
          <p:spPr>
            <a:xfrm>
              <a:off x="5749182" y="8495149"/>
              <a:ext cx="19050" cy="6985"/>
            </a:xfrm>
            <a:custGeom>
              <a:avLst/>
              <a:gdLst/>
              <a:ahLst/>
              <a:cxnLst/>
              <a:rect l="l" t="t" r="r" b="b"/>
              <a:pathLst>
                <a:path w="19050" h="6984">
                  <a:moveTo>
                    <a:pt x="4406" y="0"/>
                  </a:moveTo>
                  <a:lnTo>
                    <a:pt x="139" y="1371"/>
                  </a:lnTo>
                  <a:lnTo>
                    <a:pt x="0" y="5041"/>
                  </a:lnTo>
                  <a:lnTo>
                    <a:pt x="4152" y="6654"/>
                  </a:lnTo>
                  <a:lnTo>
                    <a:pt x="14528" y="6946"/>
                  </a:lnTo>
                  <a:lnTo>
                    <a:pt x="18795" y="5575"/>
                  </a:lnTo>
                  <a:lnTo>
                    <a:pt x="18872" y="3746"/>
                  </a:lnTo>
                  <a:lnTo>
                    <a:pt x="18948" y="1917"/>
                  </a:lnTo>
                  <a:lnTo>
                    <a:pt x="14795" y="304"/>
                  </a:lnTo>
                  <a:lnTo>
                    <a:pt x="4406" y="0"/>
                  </a:lnTo>
                  <a:close/>
                </a:path>
              </a:pathLst>
            </a:custGeom>
            <a:solidFill>
              <a:srgbClr val="EDEDED"/>
            </a:solidFill>
          </p:spPr>
          <p:txBody>
            <a:bodyPr wrap="square" lIns="0" tIns="0" rIns="0" bIns="0" rtlCol="0"/>
            <a:lstStyle/>
            <a:p>
              <a:endParaRPr/>
            </a:p>
          </p:txBody>
        </p:sp>
        <p:sp>
          <p:nvSpPr>
            <p:cNvPr id="286" name="object 287">
              <a:extLst>
                <a:ext uri="{FF2B5EF4-FFF2-40B4-BE49-F238E27FC236}">
                  <a16:creationId xmlns:a16="http://schemas.microsoft.com/office/drawing/2014/main" id="{4B36A4D7-9699-AD72-FAD5-EF4110062750}"/>
                </a:ext>
              </a:extLst>
            </p:cNvPr>
            <p:cNvSpPr/>
            <p:nvPr/>
          </p:nvSpPr>
          <p:spPr>
            <a:xfrm>
              <a:off x="5504693" y="8462693"/>
              <a:ext cx="26670" cy="15875"/>
            </a:xfrm>
            <a:custGeom>
              <a:avLst/>
              <a:gdLst/>
              <a:ahLst/>
              <a:cxnLst/>
              <a:rect l="l" t="t" r="r" b="b"/>
              <a:pathLst>
                <a:path w="26670" h="15875">
                  <a:moveTo>
                    <a:pt x="0" y="0"/>
                  </a:moveTo>
                  <a:lnTo>
                    <a:pt x="79" y="533"/>
                  </a:lnTo>
                  <a:lnTo>
                    <a:pt x="266" y="11074"/>
                  </a:lnTo>
                  <a:lnTo>
                    <a:pt x="4356" y="15532"/>
                  </a:lnTo>
                  <a:lnTo>
                    <a:pt x="23152" y="15506"/>
                  </a:lnTo>
                  <a:lnTo>
                    <a:pt x="25222" y="11506"/>
                  </a:lnTo>
                  <a:lnTo>
                    <a:pt x="25819" y="4800"/>
                  </a:lnTo>
                  <a:lnTo>
                    <a:pt x="4165" y="4762"/>
                  </a:lnTo>
                  <a:lnTo>
                    <a:pt x="0" y="0"/>
                  </a:lnTo>
                  <a:close/>
                </a:path>
                <a:path w="26670" h="15875">
                  <a:moveTo>
                    <a:pt x="26200" y="533"/>
                  </a:moveTo>
                  <a:lnTo>
                    <a:pt x="24853" y="4800"/>
                  </a:lnTo>
                  <a:lnTo>
                    <a:pt x="25819" y="4800"/>
                  </a:lnTo>
                  <a:lnTo>
                    <a:pt x="26200" y="533"/>
                  </a:lnTo>
                  <a:close/>
                </a:path>
              </a:pathLst>
            </a:custGeom>
            <a:solidFill>
              <a:srgbClr val="A2BC0C"/>
            </a:solidFill>
          </p:spPr>
          <p:txBody>
            <a:bodyPr wrap="square" lIns="0" tIns="0" rIns="0" bIns="0" rtlCol="0"/>
            <a:lstStyle/>
            <a:p>
              <a:endParaRPr/>
            </a:p>
          </p:txBody>
        </p:sp>
        <p:sp>
          <p:nvSpPr>
            <p:cNvPr id="287" name="object 288">
              <a:extLst>
                <a:ext uri="{FF2B5EF4-FFF2-40B4-BE49-F238E27FC236}">
                  <a16:creationId xmlns:a16="http://schemas.microsoft.com/office/drawing/2014/main" id="{03059ED5-527C-2C28-FD0B-AE9A9F834891}"/>
                </a:ext>
              </a:extLst>
            </p:cNvPr>
            <p:cNvSpPr/>
            <p:nvPr/>
          </p:nvSpPr>
          <p:spPr>
            <a:xfrm>
              <a:off x="5504681" y="8456028"/>
              <a:ext cx="26670" cy="12700"/>
            </a:xfrm>
            <a:custGeom>
              <a:avLst/>
              <a:gdLst/>
              <a:ahLst/>
              <a:cxnLst/>
              <a:rect l="l" t="t" r="r" b="b"/>
              <a:pathLst>
                <a:path w="26670" h="12700">
                  <a:moveTo>
                    <a:pt x="23317" y="0"/>
                  </a:moveTo>
                  <a:lnTo>
                    <a:pt x="1015" y="723"/>
                  </a:lnTo>
                  <a:lnTo>
                    <a:pt x="0" y="5613"/>
                  </a:lnTo>
                  <a:lnTo>
                    <a:pt x="76" y="7848"/>
                  </a:lnTo>
                  <a:lnTo>
                    <a:pt x="2565" y="11988"/>
                  </a:lnTo>
                  <a:lnTo>
                    <a:pt x="24155" y="12103"/>
                  </a:lnTo>
                  <a:lnTo>
                    <a:pt x="26314" y="8216"/>
                  </a:lnTo>
                  <a:lnTo>
                    <a:pt x="26288" y="6870"/>
                  </a:lnTo>
                  <a:lnTo>
                    <a:pt x="26263" y="5321"/>
                  </a:lnTo>
                  <a:lnTo>
                    <a:pt x="23317" y="0"/>
                  </a:lnTo>
                  <a:close/>
                </a:path>
              </a:pathLst>
            </a:custGeom>
            <a:solidFill>
              <a:srgbClr val="AFCA0B"/>
            </a:solidFill>
          </p:spPr>
          <p:txBody>
            <a:bodyPr wrap="square" lIns="0" tIns="0" rIns="0" bIns="0" rtlCol="0"/>
            <a:lstStyle/>
            <a:p>
              <a:endParaRPr/>
            </a:p>
          </p:txBody>
        </p:sp>
        <p:sp>
          <p:nvSpPr>
            <p:cNvPr id="288" name="object 289">
              <a:extLst>
                <a:ext uri="{FF2B5EF4-FFF2-40B4-BE49-F238E27FC236}">
                  <a16:creationId xmlns:a16="http://schemas.microsoft.com/office/drawing/2014/main" id="{E1738996-5043-A4B2-98D9-CB3439C8E961}"/>
                </a:ext>
              </a:extLst>
            </p:cNvPr>
            <p:cNvSpPr/>
            <p:nvPr/>
          </p:nvSpPr>
          <p:spPr>
            <a:xfrm>
              <a:off x="5508015" y="8456256"/>
              <a:ext cx="62865" cy="15875"/>
            </a:xfrm>
            <a:custGeom>
              <a:avLst/>
              <a:gdLst/>
              <a:ahLst/>
              <a:cxnLst/>
              <a:rect l="l" t="t" r="r" b="b"/>
              <a:pathLst>
                <a:path w="62864" h="15875">
                  <a:moveTo>
                    <a:pt x="19659" y="4013"/>
                  </a:moveTo>
                  <a:lnTo>
                    <a:pt x="15341" y="2222"/>
                  </a:lnTo>
                  <a:lnTo>
                    <a:pt x="4572" y="1892"/>
                  </a:lnTo>
                  <a:lnTo>
                    <a:pt x="139" y="3429"/>
                  </a:lnTo>
                  <a:lnTo>
                    <a:pt x="0" y="7518"/>
                  </a:lnTo>
                  <a:lnTo>
                    <a:pt x="4305" y="9309"/>
                  </a:lnTo>
                  <a:lnTo>
                    <a:pt x="15074" y="9639"/>
                  </a:lnTo>
                  <a:lnTo>
                    <a:pt x="19507" y="8102"/>
                  </a:lnTo>
                  <a:lnTo>
                    <a:pt x="19583" y="6057"/>
                  </a:lnTo>
                  <a:lnTo>
                    <a:pt x="19659" y="4013"/>
                  </a:lnTo>
                  <a:close/>
                </a:path>
                <a:path w="62864" h="15875">
                  <a:moveTo>
                    <a:pt x="62458" y="533"/>
                  </a:moveTo>
                  <a:lnTo>
                    <a:pt x="61112" y="4800"/>
                  </a:lnTo>
                  <a:lnTo>
                    <a:pt x="40424" y="4762"/>
                  </a:lnTo>
                  <a:lnTo>
                    <a:pt x="36258" y="0"/>
                  </a:lnTo>
                  <a:lnTo>
                    <a:pt x="36347" y="533"/>
                  </a:lnTo>
                  <a:lnTo>
                    <a:pt x="36525" y="11074"/>
                  </a:lnTo>
                  <a:lnTo>
                    <a:pt x="40601" y="15532"/>
                  </a:lnTo>
                  <a:lnTo>
                    <a:pt x="59410" y="15506"/>
                  </a:lnTo>
                  <a:lnTo>
                    <a:pt x="61480" y="11506"/>
                  </a:lnTo>
                  <a:lnTo>
                    <a:pt x="62077" y="4800"/>
                  </a:lnTo>
                  <a:lnTo>
                    <a:pt x="62458" y="533"/>
                  </a:lnTo>
                  <a:close/>
                </a:path>
              </a:pathLst>
            </a:custGeom>
            <a:solidFill>
              <a:srgbClr val="A2BC0C"/>
            </a:solidFill>
          </p:spPr>
          <p:txBody>
            <a:bodyPr wrap="square" lIns="0" tIns="0" rIns="0" bIns="0" rtlCol="0"/>
            <a:lstStyle/>
            <a:p>
              <a:endParaRPr/>
            </a:p>
          </p:txBody>
        </p:sp>
        <p:sp>
          <p:nvSpPr>
            <p:cNvPr id="289" name="object 290">
              <a:extLst>
                <a:ext uri="{FF2B5EF4-FFF2-40B4-BE49-F238E27FC236}">
                  <a16:creationId xmlns:a16="http://schemas.microsoft.com/office/drawing/2014/main" id="{052E95C2-BFFC-9B46-DC77-C6F998A0225F}"/>
                </a:ext>
              </a:extLst>
            </p:cNvPr>
            <p:cNvSpPr/>
            <p:nvPr/>
          </p:nvSpPr>
          <p:spPr>
            <a:xfrm>
              <a:off x="5544271" y="8449592"/>
              <a:ext cx="26670" cy="12700"/>
            </a:xfrm>
            <a:custGeom>
              <a:avLst/>
              <a:gdLst/>
              <a:ahLst/>
              <a:cxnLst/>
              <a:rect l="l" t="t" r="r" b="b"/>
              <a:pathLst>
                <a:path w="26670" h="12700">
                  <a:moveTo>
                    <a:pt x="23317" y="0"/>
                  </a:moveTo>
                  <a:lnTo>
                    <a:pt x="1015" y="723"/>
                  </a:lnTo>
                  <a:lnTo>
                    <a:pt x="0" y="5613"/>
                  </a:lnTo>
                  <a:lnTo>
                    <a:pt x="76" y="7848"/>
                  </a:lnTo>
                  <a:lnTo>
                    <a:pt x="2565" y="11988"/>
                  </a:lnTo>
                  <a:lnTo>
                    <a:pt x="24155" y="12103"/>
                  </a:lnTo>
                  <a:lnTo>
                    <a:pt x="26314" y="8216"/>
                  </a:lnTo>
                  <a:lnTo>
                    <a:pt x="26288" y="6870"/>
                  </a:lnTo>
                  <a:lnTo>
                    <a:pt x="26263" y="5321"/>
                  </a:lnTo>
                  <a:lnTo>
                    <a:pt x="23317" y="0"/>
                  </a:lnTo>
                  <a:close/>
                </a:path>
              </a:pathLst>
            </a:custGeom>
            <a:solidFill>
              <a:srgbClr val="AFCA0B"/>
            </a:solidFill>
          </p:spPr>
          <p:txBody>
            <a:bodyPr wrap="square" lIns="0" tIns="0" rIns="0" bIns="0" rtlCol="0"/>
            <a:lstStyle/>
            <a:p>
              <a:endParaRPr/>
            </a:p>
          </p:txBody>
        </p:sp>
        <p:sp>
          <p:nvSpPr>
            <p:cNvPr id="290" name="object 291">
              <a:extLst>
                <a:ext uri="{FF2B5EF4-FFF2-40B4-BE49-F238E27FC236}">
                  <a16:creationId xmlns:a16="http://schemas.microsoft.com/office/drawing/2014/main" id="{15406EF3-A4CC-11A8-ABAF-EC54C5849C91}"/>
                </a:ext>
              </a:extLst>
            </p:cNvPr>
            <p:cNvSpPr/>
            <p:nvPr/>
          </p:nvSpPr>
          <p:spPr>
            <a:xfrm>
              <a:off x="5547601" y="8449818"/>
              <a:ext cx="61594" cy="15875"/>
            </a:xfrm>
            <a:custGeom>
              <a:avLst/>
              <a:gdLst/>
              <a:ahLst/>
              <a:cxnLst/>
              <a:rect l="l" t="t" r="r" b="b"/>
              <a:pathLst>
                <a:path w="61595" h="15875">
                  <a:moveTo>
                    <a:pt x="19659" y="4025"/>
                  </a:moveTo>
                  <a:lnTo>
                    <a:pt x="15341" y="2235"/>
                  </a:lnTo>
                  <a:lnTo>
                    <a:pt x="4572" y="1905"/>
                  </a:lnTo>
                  <a:lnTo>
                    <a:pt x="139" y="3441"/>
                  </a:lnTo>
                  <a:lnTo>
                    <a:pt x="0" y="7531"/>
                  </a:lnTo>
                  <a:lnTo>
                    <a:pt x="4305" y="9321"/>
                  </a:lnTo>
                  <a:lnTo>
                    <a:pt x="15074" y="9652"/>
                  </a:lnTo>
                  <a:lnTo>
                    <a:pt x="19507" y="8115"/>
                  </a:lnTo>
                  <a:lnTo>
                    <a:pt x="19583" y="6070"/>
                  </a:lnTo>
                  <a:lnTo>
                    <a:pt x="19659" y="4025"/>
                  </a:lnTo>
                  <a:close/>
                </a:path>
                <a:path w="61595" h="15875">
                  <a:moveTo>
                    <a:pt x="61315" y="533"/>
                  </a:moveTo>
                  <a:lnTo>
                    <a:pt x="59969" y="4800"/>
                  </a:lnTo>
                  <a:lnTo>
                    <a:pt x="39281" y="4762"/>
                  </a:lnTo>
                  <a:lnTo>
                    <a:pt x="35115" y="0"/>
                  </a:lnTo>
                  <a:lnTo>
                    <a:pt x="35204" y="533"/>
                  </a:lnTo>
                  <a:lnTo>
                    <a:pt x="35382" y="11074"/>
                  </a:lnTo>
                  <a:lnTo>
                    <a:pt x="39471" y="15532"/>
                  </a:lnTo>
                  <a:lnTo>
                    <a:pt x="58267" y="15506"/>
                  </a:lnTo>
                  <a:lnTo>
                    <a:pt x="60337" y="11506"/>
                  </a:lnTo>
                  <a:lnTo>
                    <a:pt x="60934" y="4800"/>
                  </a:lnTo>
                  <a:lnTo>
                    <a:pt x="61315" y="533"/>
                  </a:lnTo>
                  <a:close/>
                </a:path>
              </a:pathLst>
            </a:custGeom>
            <a:solidFill>
              <a:srgbClr val="A2BC0C"/>
            </a:solidFill>
          </p:spPr>
          <p:txBody>
            <a:bodyPr wrap="square" lIns="0" tIns="0" rIns="0" bIns="0" rtlCol="0"/>
            <a:lstStyle/>
            <a:p>
              <a:endParaRPr/>
            </a:p>
          </p:txBody>
        </p:sp>
        <p:sp>
          <p:nvSpPr>
            <p:cNvPr id="291" name="object 292">
              <a:extLst>
                <a:ext uri="{FF2B5EF4-FFF2-40B4-BE49-F238E27FC236}">
                  <a16:creationId xmlns:a16="http://schemas.microsoft.com/office/drawing/2014/main" id="{99D781C5-C5F9-1E65-A19F-D66C8BB70B70}"/>
                </a:ext>
              </a:extLst>
            </p:cNvPr>
            <p:cNvSpPr/>
            <p:nvPr/>
          </p:nvSpPr>
          <p:spPr>
            <a:xfrm>
              <a:off x="5582715" y="8443144"/>
              <a:ext cx="26670" cy="12700"/>
            </a:xfrm>
            <a:custGeom>
              <a:avLst/>
              <a:gdLst/>
              <a:ahLst/>
              <a:cxnLst/>
              <a:rect l="l" t="t" r="r" b="b"/>
              <a:pathLst>
                <a:path w="26670" h="12700">
                  <a:moveTo>
                    <a:pt x="23317" y="0"/>
                  </a:moveTo>
                  <a:lnTo>
                    <a:pt x="1015" y="723"/>
                  </a:lnTo>
                  <a:lnTo>
                    <a:pt x="0" y="5613"/>
                  </a:lnTo>
                  <a:lnTo>
                    <a:pt x="76" y="7848"/>
                  </a:lnTo>
                  <a:lnTo>
                    <a:pt x="2565" y="11988"/>
                  </a:lnTo>
                  <a:lnTo>
                    <a:pt x="24155" y="12103"/>
                  </a:lnTo>
                  <a:lnTo>
                    <a:pt x="26314" y="8216"/>
                  </a:lnTo>
                  <a:lnTo>
                    <a:pt x="26288" y="6870"/>
                  </a:lnTo>
                  <a:lnTo>
                    <a:pt x="26263" y="5321"/>
                  </a:lnTo>
                  <a:lnTo>
                    <a:pt x="23317" y="0"/>
                  </a:lnTo>
                  <a:close/>
                </a:path>
              </a:pathLst>
            </a:custGeom>
            <a:solidFill>
              <a:srgbClr val="AFCA0B"/>
            </a:solidFill>
          </p:spPr>
          <p:txBody>
            <a:bodyPr wrap="square" lIns="0" tIns="0" rIns="0" bIns="0" rtlCol="0"/>
            <a:lstStyle/>
            <a:p>
              <a:endParaRPr/>
            </a:p>
          </p:txBody>
        </p:sp>
        <p:sp>
          <p:nvSpPr>
            <p:cNvPr id="292" name="object 293">
              <a:extLst>
                <a:ext uri="{FF2B5EF4-FFF2-40B4-BE49-F238E27FC236}">
                  <a16:creationId xmlns:a16="http://schemas.microsoft.com/office/drawing/2014/main" id="{60E754C4-3569-350A-18F0-39E90F6783EF}"/>
                </a:ext>
              </a:extLst>
            </p:cNvPr>
            <p:cNvSpPr/>
            <p:nvPr/>
          </p:nvSpPr>
          <p:spPr>
            <a:xfrm>
              <a:off x="5586044" y="8443925"/>
              <a:ext cx="59690" cy="15875"/>
            </a:xfrm>
            <a:custGeom>
              <a:avLst/>
              <a:gdLst/>
              <a:ahLst/>
              <a:cxnLst/>
              <a:rect l="l" t="t" r="r" b="b"/>
              <a:pathLst>
                <a:path w="59689" h="15875">
                  <a:moveTo>
                    <a:pt x="19659" y="3467"/>
                  </a:moveTo>
                  <a:lnTo>
                    <a:pt x="15341" y="1676"/>
                  </a:lnTo>
                  <a:lnTo>
                    <a:pt x="4572" y="1346"/>
                  </a:lnTo>
                  <a:lnTo>
                    <a:pt x="139" y="2882"/>
                  </a:lnTo>
                  <a:lnTo>
                    <a:pt x="0" y="6972"/>
                  </a:lnTo>
                  <a:lnTo>
                    <a:pt x="4305" y="8763"/>
                  </a:lnTo>
                  <a:lnTo>
                    <a:pt x="15074" y="9093"/>
                  </a:lnTo>
                  <a:lnTo>
                    <a:pt x="19507" y="7556"/>
                  </a:lnTo>
                  <a:lnTo>
                    <a:pt x="19583" y="5511"/>
                  </a:lnTo>
                  <a:lnTo>
                    <a:pt x="19659" y="3467"/>
                  </a:lnTo>
                  <a:close/>
                </a:path>
                <a:path w="59689" h="15875">
                  <a:moveTo>
                    <a:pt x="59601" y="533"/>
                  </a:moveTo>
                  <a:lnTo>
                    <a:pt x="58254" y="4800"/>
                  </a:lnTo>
                  <a:lnTo>
                    <a:pt x="37566" y="4762"/>
                  </a:lnTo>
                  <a:lnTo>
                    <a:pt x="33401" y="0"/>
                  </a:lnTo>
                  <a:lnTo>
                    <a:pt x="33477" y="533"/>
                  </a:lnTo>
                  <a:lnTo>
                    <a:pt x="33667" y="11074"/>
                  </a:lnTo>
                  <a:lnTo>
                    <a:pt x="37757" y="15532"/>
                  </a:lnTo>
                  <a:lnTo>
                    <a:pt x="56553" y="15506"/>
                  </a:lnTo>
                  <a:lnTo>
                    <a:pt x="58623" y="11506"/>
                  </a:lnTo>
                  <a:lnTo>
                    <a:pt x="59220" y="4800"/>
                  </a:lnTo>
                  <a:lnTo>
                    <a:pt x="59601" y="533"/>
                  </a:lnTo>
                  <a:close/>
                </a:path>
              </a:pathLst>
            </a:custGeom>
            <a:solidFill>
              <a:srgbClr val="A2BC0C"/>
            </a:solidFill>
          </p:spPr>
          <p:txBody>
            <a:bodyPr wrap="square" lIns="0" tIns="0" rIns="0" bIns="0" rtlCol="0"/>
            <a:lstStyle/>
            <a:p>
              <a:endParaRPr/>
            </a:p>
          </p:txBody>
        </p:sp>
        <p:sp>
          <p:nvSpPr>
            <p:cNvPr id="293" name="object 294">
              <a:extLst>
                <a:ext uri="{FF2B5EF4-FFF2-40B4-BE49-F238E27FC236}">
                  <a16:creationId xmlns:a16="http://schemas.microsoft.com/office/drawing/2014/main" id="{C1B38617-9C02-CBF3-E1F4-A38E93C2AFCE}"/>
                </a:ext>
              </a:extLst>
            </p:cNvPr>
            <p:cNvSpPr/>
            <p:nvPr/>
          </p:nvSpPr>
          <p:spPr>
            <a:xfrm>
              <a:off x="5619435" y="8437248"/>
              <a:ext cx="26670" cy="12700"/>
            </a:xfrm>
            <a:custGeom>
              <a:avLst/>
              <a:gdLst/>
              <a:ahLst/>
              <a:cxnLst/>
              <a:rect l="l" t="t" r="r" b="b"/>
              <a:pathLst>
                <a:path w="26670" h="12700">
                  <a:moveTo>
                    <a:pt x="23317" y="0"/>
                  </a:moveTo>
                  <a:lnTo>
                    <a:pt x="1015" y="723"/>
                  </a:lnTo>
                  <a:lnTo>
                    <a:pt x="0" y="5613"/>
                  </a:lnTo>
                  <a:lnTo>
                    <a:pt x="76" y="7848"/>
                  </a:lnTo>
                  <a:lnTo>
                    <a:pt x="2565" y="11988"/>
                  </a:lnTo>
                  <a:lnTo>
                    <a:pt x="24155" y="12103"/>
                  </a:lnTo>
                  <a:lnTo>
                    <a:pt x="26314" y="8216"/>
                  </a:lnTo>
                  <a:lnTo>
                    <a:pt x="26288" y="6870"/>
                  </a:lnTo>
                  <a:lnTo>
                    <a:pt x="26263" y="5321"/>
                  </a:lnTo>
                  <a:lnTo>
                    <a:pt x="23317" y="0"/>
                  </a:lnTo>
                  <a:close/>
                </a:path>
              </a:pathLst>
            </a:custGeom>
            <a:solidFill>
              <a:srgbClr val="AFCA0B"/>
            </a:solidFill>
          </p:spPr>
          <p:txBody>
            <a:bodyPr wrap="square" lIns="0" tIns="0" rIns="0" bIns="0" rtlCol="0"/>
            <a:lstStyle/>
            <a:p>
              <a:endParaRPr/>
            </a:p>
          </p:txBody>
        </p:sp>
        <p:sp>
          <p:nvSpPr>
            <p:cNvPr id="294" name="object 295">
              <a:extLst>
                <a:ext uri="{FF2B5EF4-FFF2-40B4-BE49-F238E27FC236}">
                  <a16:creationId xmlns:a16="http://schemas.microsoft.com/office/drawing/2014/main" id="{D612C2FC-1769-DC05-2D39-F52DD6DF6671}"/>
                </a:ext>
              </a:extLst>
            </p:cNvPr>
            <p:cNvSpPr/>
            <p:nvPr/>
          </p:nvSpPr>
          <p:spPr>
            <a:xfrm>
              <a:off x="5622769" y="8439368"/>
              <a:ext cx="19685" cy="8255"/>
            </a:xfrm>
            <a:custGeom>
              <a:avLst/>
              <a:gdLst/>
              <a:ahLst/>
              <a:cxnLst/>
              <a:rect l="l" t="t" r="r" b="b"/>
              <a:pathLst>
                <a:path w="19685" h="8254">
                  <a:moveTo>
                    <a:pt x="4571" y="0"/>
                  </a:moveTo>
                  <a:lnTo>
                    <a:pt x="152" y="1536"/>
                  </a:lnTo>
                  <a:lnTo>
                    <a:pt x="0" y="5626"/>
                  </a:lnTo>
                  <a:lnTo>
                    <a:pt x="4305" y="7416"/>
                  </a:lnTo>
                  <a:lnTo>
                    <a:pt x="15074" y="7747"/>
                  </a:lnTo>
                  <a:lnTo>
                    <a:pt x="19507" y="6210"/>
                  </a:lnTo>
                  <a:lnTo>
                    <a:pt x="19583" y="4165"/>
                  </a:lnTo>
                  <a:lnTo>
                    <a:pt x="19659" y="2120"/>
                  </a:lnTo>
                  <a:lnTo>
                    <a:pt x="15341" y="330"/>
                  </a:lnTo>
                  <a:lnTo>
                    <a:pt x="4571" y="0"/>
                  </a:lnTo>
                  <a:close/>
                </a:path>
              </a:pathLst>
            </a:custGeom>
            <a:solidFill>
              <a:srgbClr val="A2BC0C"/>
            </a:solidFill>
          </p:spPr>
          <p:txBody>
            <a:bodyPr wrap="square" lIns="0" tIns="0" rIns="0" bIns="0" rtlCol="0"/>
            <a:lstStyle/>
            <a:p>
              <a:endParaRPr/>
            </a:p>
          </p:txBody>
        </p:sp>
        <p:sp>
          <p:nvSpPr>
            <p:cNvPr id="295" name="object 296">
              <a:extLst>
                <a:ext uri="{FF2B5EF4-FFF2-40B4-BE49-F238E27FC236}">
                  <a16:creationId xmlns:a16="http://schemas.microsoft.com/office/drawing/2014/main" id="{3E9C512B-04CD-87CA-D106-1276152157EA}"/>
                </a:ext>
              </a:extLst>
            </p:cNvPr>
            <p:cNvSpPr/>
            <p:nvPr/>
          </p:nvSpPr>
          <p:spPr>
            <a:xfrm>
              <a:off x="5655017" y="8438463"/>
              <a:ext cx="26670" cy="15240"/>
            </a:xfrm>
            <a:custGeom>
              <a:avLst/>
              <a:gdLst/>
              <a:ahLst/>
              <a:cxnLst/>
              <a:rect l="l" t="t" r="r" b="b"/>
              <a:pathLst>
                <a:path w="26670" h="15240">
                  <a:moveTo>
                    <a:pt x="0" y="0"/>
                  </a:moveTo>
                  <a:lnTo>
                    <a:pt x="80" y="520"/>
                  </a:lnTo>
                  <a:lnTo>
                    <a:pt x="266" y="10744"/>
                  </a:lnTo>
                  <a:lnTo>
                    <a:pt x="4356" y="15074"/>
                  </a:lnTo>
                  <a:lnTo>
                    <a:pt x="23164" y="15062"/>
                  </a:lnTo>
                  <a:lnTo>
                    <a:pt x="25222" y="11175"/>
                  </a:lnTo>
                  <a:lnTo>
                    <a:pt x="25820" y="4660"/>
                  </a:lnTo>
                  <a:lnTo>
                    <a:pt x="4165" y="4610"/>
                  </a:lnTo>
                  <a:lnTo>
                    <a:pt x="0" y="0"/>
                  </a:lnTo>
                  <a:close/>
                </a:path>
                <a:path w="26670" h="15240">
                  <a:moveTo>
                    <a:pt x="26200" y="520"/>
                  </a:moveTo>
                  <a:lnTo>
                    <a:pt x="24853" y="4660"/>
                  </a:lnTo>
                  <a:lnTo>
                    <a:pt x="25820" y="4660"/>
                  </a:lnTo>
                  <a:lnTo>
                    <a:pt x="26200" y="520"/>
                  </a:lnTo>
                  <a:close/>
                </a:path>
              </a:pathLst>
            </a:custGeom>
            <a:solidFill>
              <a:srgbClr val="1AABC4"/>
            </a:solidFill>
          </p:spPr>
          <p:txBody>
            <a:bodyPr wrap="square" lIns="0" tIns="0" rIns="0" bIns="0" rtlCol="0"/>
            <a:lstStyle/>
            <a:p>
              <a:endParaRPr/>
            </a:p>
          </p:txBody>
        </p:sp>
        <p:sp>
          <p:nvSpPr>
            <p:cNvPr id="296" name="object 297">
              <a:extLst>
                <a:ext uri="{FF2B5EF4-FFF2-40B4-BE49-F238E27FC236}">
                  <a16:creationId xmlns:a16="http://schemas.microsoft.com/office/drawing/2014/main" id="{075BB9F9-F7DB-197B-291F-69DF58BB7787}"/>
                </a:ext>
              </a:extLst>
            </p:cNvPr>
            <p:cNvSpPr/>
            <p:nvPr/>
          </p:nvSpPr>
          <p:spPr>
            <a:xfrm>
              <a:off x="5655003" y="8431996"/>
              <a:ext cx="26670" cy="12065"/>
            </a:xfrm>
            <a:custGeom>
              <a:avLst/>
              <a:gdLst/>
              <a:ahLst/>
              <a:cxnLst/>
              <a:rect l="l" t="t" r="r" b="b"/>
              <a:pathLst>
                <a:path w="26670" h="12065">
                  <a:moveTo>
                    <a:pt x="23317" y="0"/>
                  </a:moveTo>
                  <a:lnTo>
                    <a:pt x="1015" y="685"/>
                  </a:lnTo>
                  <a:lnTo>
                    <a:pt x="0" y="5435"/>
                  </a:lnTo>
                  <a:lnTo>
                    <a:pt x="76" y="7607"/>
                  </a:lnTo>
                  <a:lnTo>
                    <a:pt x="2565" y="11633"/>
                  </a:lnTo>
                  <a:lnTo>
                    <a:pt x="24155" y="11747"/>
                  </a:lnTo>
                  <a:lnTo>
                    <a:pt x="26314" y="7962"/>
                  </a:lnTo>
                  <a:lnTo>
                    <a:pt x="26288" y="6667"/>
                  </a:lnTo>
                  <a:lnTo>
                    <a:pt x="26263" y="5156"/>
                  </a:lnTo>
                  <a:lnTo>
                    <a:pt x="23317" y="0"/>
                  </a:lnTo>
                  <a:close/>
                </a:path>
              </a:pathLst>
            </a:custGeom>
            <a:solidFill>
              <a:srgbClr val="19B8D3"/>
            </a:solidFill>
          </p:spPr>
          <p:txBody>
            <a:bodyPr wrap="square" lIns="0" tIns="0" rIns="0" bIns="0" rtlCol="0"/>
            <a:lstStyle/>
            <a:p>
              <a:endParaRPr/>
            </a:p>
          </p:txBody>
        </p:sp>
        <p:sp>
          <p:nvSpPr>
            <p:cNvPr id="297" name="object 298">
              <a:extLst>
                <a:ext uri="{FF2B5EF4-FFF2-40B4-BE49-F238E27FC236}">
                  <a16:creationId xmlns:a16="http://schemas.microsoft.com/office/drawing/2014/main" id="{93A53E94-07F9-B4F5-BFF3-241CE34917CD}"/>
                </a:ext>
              </a:extLst>
            </p:cNvPr>
            <p:cNvSpPr/>
            <p:nvPr/>
          </p:nvSpPr>
          <p:spPr>
            <a:xfrm>
              <a:off x="5658332" y="8434057"/>
              <a:ext cx="58419" cy="15240"/>
            </a:xfrm>
            <a:custGeom>
              <a:avLst/>
              <a:gdLst/>
              <a:ahLst/>
              <a:cxnLst/>
              <a:rect l="l" t="t" r="r" b="b"/>
              <a:pathLst>
                <a:path w="58420" h="15240">
                  <a:moveTo>
                    <a:pt x="19659" y="2044"/>
                  </a:moveTo>
                  <a:lnTo>
                    <a:pt x="15341" y="317"/>
                  </a:lnTo>
                  <a:lnTo>
                    <a:pt x="4572" y="0"/>
                  </a:lnTo>
                  <a:lnTo>
                    <a:pt x="139" y="1473"/>
                  </a:lnTo>
                  <a:lnTo>
                    <a:pt x="0" y="5448"/>
                  </a:lnTo>
                  <a:lnTo>
                    <a:pt x="4305" y="7188"/>
                  </a:lnTo>
                  <a:lnTo>
                    <a:pt x="15074" y="7505"/>
                  </a:lnTo>
                  <a:lnTo>
                    <a:pt x="19507" y="6032"/>
                  </a:lnTo>
                  <a:lnTo>
                    <a:pt x="19583" y="4038"/>
                  </a:lnTo>
                  <a:lnTo>
                    <a:pt x="19659" y="2044"/>
                  </a:lnTo>
                  <a:close/>
                </a:path>
                <a:path w="58420" h="15240">
                  <a:moveTo>
                    <a:pt x="57861" y="558"/>
                  </a:moveTo>
                  <a:lnTo>
                    <a:pt x="56515" y="4584"/>
                  </a:lnTo>
                  <a:lnTo>
                    <a:pt x="35826" y="4533"/>
                  </a:lnTo>
                  <a:lnTo>
                    <a:pt x="31661" y="38"/>
                  </a:lnTo>
                  <a:lnTo>
                    <a:pt x="31750" y="558"/>
                  </a:lnTo>
                  <a:lnTo>
                    <a:pt x="31927" y="10502"/>
                  </a:lnTo>
                  <a:lnTo>
                    <a:pt x="36017" y="14719"/>
                  </a:lnTo>
                  <a:lnTo>
                    <a:pt x="54825" y="14706"/>
                  </a:lnTo>
                  <a:lnTo>
                    <a:pt x="56883" y="10922"/>
                  </a:lnTo>
                  <a:lnTo>
                    <a:pt x="57480" y="4584"/>
                  </a:lnTo>
                  <a:lnTo>
                    <a:pt x="57861" y="558"/>
                  </a:lnTo>
                  <a:close/>
                </a:path>
              </a:pathLst>
            </a:custGeom>
            <a:solidFill>
              <a:srgbClr val="1AABC4"/>
            </a:solidFill>
          </p:spPr>
          <p:txBody>
            <a:bodyPr wrap="square" lIns="0" tIns="0" rIns="0" bIns="0" rtlCol="0"/>
            <a:lstStyle/>
            <a:p>
              <a:endParaRPr/>
            </a:p>
          </p:txBody>
        </p:sp>
        <p:sp>
          <p:nvSpPr>
            <p:cNvPr id="298" name="object 299">
              <a:extLst>
                <a:ext uri="{FF2B5EF4-FFF2-40B4-BE49-F238E27FC236}">
                  <a16:creationId xmlns:a16="http://schemas.microsoft.com/office/drawing/2014/main" id="{B31E632A-851E-9CC1-7A3B-CB6C9AF6D273}"/>
                </a:ext>
              </a:extLst>
            </p:cNvPr>
            <p:cNvSpPr/>
            <p:nvPr/>
          </p:nvSpPr>
          <p:spPr>
            <a:xfrm>
              <a:off x="5689988" y="8427810"/>
              <a:ext cx="26670" cy="11430"/>
            </a:xfrm>
            <a:custGeom>
              <a:avLst/>
              <a:gdLst/>
              <a:ahLst/>
              <a:cxnLst/>
              <a:rect l="l" t="t" r="r" b="b"/>
              <a:pathLst>
                <a:path w="26670" h="11429">
                  <a:moveTo>
                    <a:pt x="23304" y="0"/>
                  </a:moveTo>
                  <a:lnTo>
                    <a:pt x="1015" y="660"/>
                  </a:lnTo>
                  <a:lnTo>
                    <a:pt x="0" y="5283"/>
                  </a:lnTo>
                  <a:lnTo>
                    <a:pt x="76" y="7391"/>
                  </a:lnTo>
                  <a:lnTo>
                    <a:pt x="2565" y="11315"/>
                  </a:lnTo>
                  <a:lnTo>
                    <a:pt x="24168" y="11429"/>
                  </a:lnTo>
                  <a:lnTo>
                    <a:pt x="26314" y="7746"/>
                  </a:lnTo>
                  <a:lnTo>
                    <a:pt x="26288" y="6489"/>
                  </a:lnTo>
                  <a:lnTo>
                    <a:pt x="26263" y="5016"/>
                  </a:lnTo>
                  <a:lnTo>
                    <a:pt x="23304" y="0"/>
                  </a:lnTo>
                  <a:close/>
                </a:path>
              </a:pathLst>
            </a:custGeom>
            <a:solidFill>
              <a:srgbClr val="19B8D3"/>
            </a:solidFill>
          </p:spPr>
          <p:txBody>
            <a:bodyPr wrap="square" lIns="0" tIns="0" rIns="0" bIns="0" rtlCol="0"/>
            <a:lstStyle/>
            <a:p>
              <a:endParaRPr/>
            </a:p>
          </p:txBody>
        </p:sp>
        <p:sp>
          <p:nvSpPr>
            <p:cNvPr id="299" name="object 300">
              <a:extLst>
                <a:ext uri="{FF2B5EF4-FFF2-40B4-BE49-F238E27FC236}">
                  <a16:creationId xmlns:a16="http://schemas.microsoft.com/office/drawing/2014/main" id="{2861AA37-0F9C-B3BA-5047-D4AE0B83AA88}"/>
                </a:ext>
              </a:extLst>
            </p:cNvPr>
            <p:cNvSpPr/>
            <p:nvPr/>
          </p:nvSpPr>
          <p:spPr>
            <a:xfrm>
              <a:off x="5693324" y="8429808"/>
              <a:ext cx="19685" cy="7620"/>
            </a:xfrm>
            <a:custGeom>
              <a:avLst/>
              <a:gdLst/>
              <a:ahLst/>
              <a:cxnLst/>
              <a:rect l="l" t="t" r="r" b="b"/>
              <a:pathLst>
                <a:path w="19685" h="7620">
                  <a:moveTo>
                    <a:pt x="4571" y="0"/>
                  </a:moveTo>
                  <a:lnTo>
                    <a:pt x="139" y="1435"/>
                  </a:lnTo>
                  <a:lnTo>
                    <a:pt x="0" y="5308"/>
                  </a:lnTo>
                  <a:lnTo>
                    <a:pt x="4317" y="6997"/>
                  </a:lnTo>
                  <a:lnTo>
                    <a:pt x="15074" y="7315"/>
                  </a:lnTo>
                  <a:lnTo>
                    <a:pt x="19507" y="5880"/>
                  </a:lnTo>
                  <a:lnTo>
                    <a:pt x="19583" y="3937"/>
                  </a:lnTo>
                  <a:lnTo>
                    <a:pt x="19659" y="1993"/>
                  </a:lnTo>
                  <a:lnTo>
                    <a:pt x="15341" y="304"/>
                  </a:lnTo>
                  <a:lnTo>
                    <a:pt x="4571" y="0"/>
                  </a:lnTo>
                  <a:close/>
                </a:path>
              </a:pathLst>
            </a:custGeom>
            <a:solidFill>
              <a:srgbClr val="1AABC4"/>
            </a:solidFill>
          </p:spPr>
          <p:txBody>
            <a:bodyPr wrap="square" lIns="0" tIns="0" rIns="0" bIns="0" rtlCol="0"/>
            <a:lstStyle/>
            <a:p>
              <a:endParaRPr/>
            </a:p>
          </p:txBody>
        </p:sp>
        <p:sp>
          <p:nvSpPr>
            <p:cNvPr id="300" name="object 301">
              <a:extLst>
                <a:ext uri="{FF2B5EF4-FFF2-40B4-BE49-F238E27FC236}">
                  <a16:creationId xmlns:a16="http://schemas.microsoft.com/office/drawing/2014/main" id="{DA9EF13E-AE74-42CF-4887-21ED09E6B461}"/>
                </a:ext>
              </a:extLst>
            </p:cNvPr>
            <p:cNvSpPr/>
            <p:nvPr/>
          </p:nvSpPr>
          <p:spPr>
            <a:xfrm>
              <a:off x="5807235" y="8505909"/>
              <a:ext cx="24765" cy="13970"/>
            </a:xfrm>
            <a:custGeom>
              <a:avLst/>
              <a:gdLst/>
              <a:ahLst/>
              <a:cxnLst/>
              <a:rect l="l" t="t" r="r" b="b"/>
              <a:pathLst>
                <a:path w="24764" h="13970">
                  <a:moveTo>
                    <a:pt x="0" y="0"/>
                  </a:moveTo>
                  <a:lnTo>
                    <a:pt x="82" y="469"/>
                  </a:lnTo>
                  <a:lnTo>
                    <a:pt x="254" y="9524"/>
                  </a:lnTo>
                  <a:lnTo>
                    <a:pt x="4038" y="13373"/>
                  </a:lnTo>
                  <a:lnTo>
                    <a:pt x="21437" y="13360"/>
                  </a:lnTo>
                  <a:lnTo>
                    <a:pt x="23355" y="9918"/>
                  </a:lnTo>
                  <a:lnTo>
                    <a:pt x="23898" y="4140"/>
                  </a:lnTo>
                  <a:lnTo>
                    <a:pt x="3860" y="4102"/>
                  </a:lnTo>
                  <a:lnTo>
                    <a:pt x="0" y="0"/>
                  </a:lnTo>
                  <a:close/>
                </a:path>
                <a:path w="24764" h="13970">
                  <a:moveTo>
                    <a:pt x="24244" y="469"/>
                  </a:moveTo>
                  <a:lnTo>
                    <a:pt x="22999" y="4140"/>
                  </a:lnTo>
                  <a:lnTo>
                    <a:pt x="23898" y="4140"/>
                  </a:lnTo>
                  <a:lnTo>
                    <a:pt x="24244" y="469"/>
                  </a:lnTo>
                  <a:close/>
                </a:path>
              </a:pathLst>
            </a:custGeom>
            <a:solidFill>
              <a:srgbClr val="EDEDED"/>
            </a:solidFill>
          </p:spPr>
          <p:txBody>
            <a:bodyPr wrap="square" lIns="0" tIns="0" rIns="0" bIns="0" rtlCol="0"/>
            <a:lstStyle/>
            <a:p>
              <a:endParaRPr/>
            </a:p>
          </p:txBody>
        </p:sp>
        <p:sp>
          <p:nvSpPr>
            <p:cNvPr id="301" name="object 302">
              <a:extLst>
                <a:ext uri="{FF2B5EF4-FFF2-40B4-BE49-F238E27FC236}">
                  <a16:creationId xmlns:a16="http://schemas.microsoft.com/office/drawing/2014/main" id="{E6B7FC93-96EB-3273-E93A-2D22C4D7B020}"/>
                </a:ext>
              </a:extLst>
            </p:cNvPr>
            <p:cNvSpPr/>
            <p:nvPr/>
          </p:nvSpPr>
          <p:spPr>
            <a:xfrm>
              <a:off x="5807229" y="8500181"/>
              <a:ext cx="24765" cy="10795"/>
            </a:xfrm>
            <a:custGeom>
              <a:avLst/>
              <a:gdLst/>
              <a:ahLst/>
              <a:cxnLst/>
              <a:rect l="l" t="t" r="r" b="b"/>
              <a:pathLst>
                <a:path w="24764" h="10795">
                  <a:moveTo>
                    <a:pt x="21564" y="0"/>
                  </a:moveTo>
                  <a:lnTo>
                    <a:pt x="939" y="609"/>
                  </a:lnTo>
                  <a:lnTo>
                    <a:pt x="0" y="4813"/>
                  </a:lnTo>
                  <a:lnTo>
                    <a:pt x="63" y="6743"/>
                  </a:lnTo>
                  <a:lnTo>
                    <a:pt x="2374" y="10299"/>
                  </a:lnTo>
                  <a:lnTo>
                    <a:pt x="22352" y="10426"/>
                  </a:lnTo>
                  <a:lnTo>
                    <a:pt x="24345" y="7073"/>
                  </a:lnTo>
                  <a:lnTo>
                    <a:pt x="24320" y="5918"/>
                  </a:lnTo>
                  <a:lnTo>
                    <a:pt x="24295" y="4571"/>
                  </a:lnTo>
                  <a:lnTo>
                    <a:pt x="21564" y="0"/>
                  </a:lnTo>
                  <a:close/>
                </a:path>
              </a:pathLst>
            </a:custGeom>
            <a:solidFill>
              <a:srgbClr val="FFFFFF"/>
            </a:solidFill>
          </p:spPr>
          <p:txBody>
            <a:bodyPr wrap="square" lIns="0" tIns="0" rIns="0" bIns="0" rtlCol="0"/>
            <a:lstStyle/>
            <a:p>
              <a:endParaRPr/>
            </a:p>
          </p:txBody>
        </p:sp>
        <p:sp>
          <p:nvSpPr>
            <p:cNvPr id="302" name="object 303">
              <a:extLst>
                <a:ext uri="{FF2B5EF4-FFF2-40B4-BE49-F238E27FC236}">
                  <a16:creationId xmlns:a16="http://schemas.microsoft.com/office/drawing/2014/main" id="{514946EE-5B22-D01F-B064-281E66EB1191}"/>
                </a:ext>
              </a:extLst>
            </p:cNvPr>
            <p:cNvSpPr/>
            <p:nvPr/>
          </p:nvSpPr>
          <p:spPr>
            <a:xfrm>
              <a:off x="5775680" y="8492058"/>
              <a:ext cx="53340" cy="17145"/>
            </a:xfrm>
            <a:custGeom>
              <a:avLst/>
              <a:gdLst/>
              <a:ahLst/>
              <a:cxnLst/>
              <a:rect l="l" t="t" r="r" b="b"/>
              <a:pathLst>
                <a:path w="53339" h="17145">
                  <a:moveTo>
                    <a:pt x="24244" y="469"/>
                  </a:moveTo>
                  <a:lnTo>
                    <a:pt x="22999" y="4140"/>
                  </a:lnTo>
                  <a:lnTo>
                    <a:pt x="3860" y="4102"/>
                  </a:lnTo>
                  <a:lnTo>
                    <a:pt x="0" y="0"/>
                  </a:lnTo>
                  <a:lnTo>
                    <a:pt x="76" y="469"/>
                  </a:lnTo>
                  <a:lnTo>
                    <a:pt x="254" y="9525"/>
                  </a:lnTo>
                  <a:lnTo>
                    <a:pt x="4038" y="13373"/>
                  </a:lnTo>
                  <a:lnTo>
                    <a:pt x="21437" y="13360"/>
                  </a:lnTo>
                  <a:lnTo>
                    <a:pt x="23355" y="9918"/>
                  </a:lnTo>
                  <a:lnTo>
                    <a:pt x="23901" y="4140"/>
                  </a:lnTo>
                  <a:lnTo>
                    <a:pt x="24244" y="469"/>
                  </a:lnTo>
                  <a:close/>
                </a:path>
                <a:path w="53339" h="17145">
                  <a:moveTo>
                    <a:pt x="52806" y="11772"/>
                  </a:moveTo>
                  <a:lnTo>
                    <a:pt x="48818" y="10236"/>
                  </a:lnTo>
                  <a:lnTo>
                    <a:pt x="38849" y="9944"/>
                  </a:lnTo>
                  <a:lnTo>
                    <a:pt x="34759" y="11252"/>
                  </a:lnTo>
                  <a:lnTo>
                    <a:pt x="34620" y="14782"/>
                  </a:lnTo>
                  <a:lnTo>
                    <a:pt x="38608" y="16319"/>
                  </a:lnTo>
                  <a:lnTo>
                    <a:pt x="48577" y="16611"/>
                  </a:lnTo>
                  <a:lnTo>
                    <a:pt x="52666" y="15303"/>
                  </a:lnTo>
                  <a:lnTo>
                    <a:pt x="52743" y="13538"/>
                  </a:lnTo>
                  <a:lnTo>
                    <a:pt x="52806" y="11772"/>
                  </a:lnTo>
                  <a:close/>
                </a:path>
              </a:pathLst>
            </a:custGeom>
            <a:solidFill>
              <a:srgbClr val="EDEDED"/>
            </a:solidFill>
          </p:spPr>
          <p:txBody>
            <a:bodyPr wrap="square" lIns="0" tIns="0" rIns="0" bIns="0" rtlCol="0"/>
            <a:lstStyle/>
            <a:p>
              <a:endParaRPr/>
            </a:p>
          </p:txBody>
        </p:sp>
        <p:sp>
          <p:nvSpPr>
            <p:cNvPr id="303" name="object 304">
              <a:extLst>
                <a:ext uri="{FF2B5EF4-FFF2-40B4-BE49-F238E27FC236}">
                  <a16:creationId xmlns:a16="http://schemas.microsoft.com/office/drawing/2014/main" id="{69E54E45-0A36-941A-00EC-E10846B6956A}"/>
                </a:ext>
              </a:extLst>
            </p:cNvPr>
            <p:cNvSpPr/>
            <p:nvPr/>
          </p:nvSpPr>
          <p:spPr>
            <a:xfrm>
              <a:off x="5775676" y="8486317"/>
              <a:ext cx="24765" cy="10795"/>
            </a:xfrm>
            <a:custGeom>
              <a:avLst/>
              <a:gdLst/>
              <a:ahLst/>
              <a:cxnLst/>
              <a:rect l="l" t="t" r="r" b="b"/>
              <a:pathLst>
                <a:path w="24764" h="10795">
                  <a:moveTo>
                    <a:pt x="21564" y="0"/>
                  </a:moveTo>
                  <a:lnTo>
                    <a:pt x="939" y="609"/>
                  </a:lnTo>
                  <a:lnTo>
                    <a:pt x="0" y="4813"/>
                  </a:lnTo>
                  <a:lnTo>
                    <a:pt x="63" y="6743"/>
                  </a:lnTo>
                  <a:lnTo>
                    <a:pt x="2374" y="10299"/>
                  </a:lnTo>
                  <a:lnTo>
                    <a:pt x="22352" y="10426"/>
                  </a:lnTo>
                  <a:lnTo>
                    <a:pt x="24345" y="7073"/>
                  </a:lnTo>
                  <a:lnTo>
                    <a:pt x="24320" y="5918"/>
                  </a:lnTo>
                  <a:lnTo>
                    <a:pt x="24295" y="4571"/>
                  </a:lnTo>
                  <a:lnTo>
                    <a:pt x="21564" y="0"/>
                  </a:lnTo>
                  <a:close/>
                </a:path>
              </a:pathLst>
            </a:custGeom>
            <a:solidFill>
              <a:srgbClr val="FFFFFF"/>
            </a:solidFill>
          </p:spPr>
          <p:txBody>
            <a:bodyPr wrap="square" lIns="0" tIns="0" rIns="0" bIns="0" rtlCol="0"/>
            <a:lstStyle/>
            <a:p>
              <a:endParaRPr/>
            </a:p>
          </p:txBody>
        </p:sp>
        <p:sp>
          <p:nvSpPr>
            <p:cNvPr id="304" name="object 305">
              <a:extLst>
                <a:ext uri="{FF2B5EF4-FFF2-40B4-BE49-F238E27FC236}">
                  <a16:creationId xmlns:a16="http://schemas.microsoft.com/office/drawing/2014/main" id="{A53F7737-6D64-CCB7-59C1-386E87CFDBB8}"/>
                </a:ext>
              </a:extLst>
            </p:cNvPr>
            <p:cNvSpPr/>
            <p:nvPr/>
          </p:nvSpPr>
          <p:spPr>
            <a:xfrm>
              <a:off x="5778756" y="8488136"/>
              <a:ext cx="18415" cy="6985"/>
            </a:xfrm>
            <a:custGeom>
              <a:avLst/>
              <a:gdLst/>
              <a:ahLst/>
              <a:cxnLst/>
              <a:rect l="l" t="t" r="r" b="b"/>
              <a:pathLst>
                <a:path w="18414" h="6984">
                  <a:moveTo>
                    <a:pt x="4229" y="0"/>
                  </a:moveTo>
                  <a:lnTo>
                    <a:pt x="139" y="1308"/>
                  </a:lnTo>
                  <a:lnTo>
                    <a:pt x="0" y="4838"/>
                  </a:lnTo>
                  <a:lnTo>
                    <a:pt x="3987" y="6375"/>
                  </a:lnTo>
                  <a:lnTo>
                    <a:pt x="13957" y="6667"/>
                  </a:lnTo>
                  <a:lnTo>
                    <a:pt x="18046" y="5359"/>
                  </a:lnTo>
                  <a:lnTo>
                    <a:pt x="18122" y="3594"/>
                  </a:lnTo>
                  <a:lnTo>
                    <a:pt x="18186" y="1828"/>
                  </a:lnTo>
                  <a:lnTo>
                    <a:pt x="14198" y="292"/>
                  </a:lnTo>
                  <a:lnTo>
                    <a:pt x="4229" y="0"/>
                  </a:lnTo>
                  <a:close/>
                </a:path>
              </a:pathLst>
            </a:custGeom>
            <a:solidFill>
              <a:srgbClr val="EDEDED"/>
            </a:solidFill>
          </p:spPr>
          <p:txBody>
            <a:bodyPr wrap="square" lIns="0" tIns="0" rIns="0" bIns="0" rtlCol="0"/>
            <a:lstStyle/>
            <a:p>
              <a:endParaRPr/>
            </a:p>
          </p:txBody>
        </p:sp>
        <p:sp>
          <p:nvSpPr>
            <p:cNvPr id="305" name="object 306">
              <a:extLst>
                <a:ext uri="{FF2B5EF4-FFF2-40B4-BE49-F238E27FC236}">
                  <a16:creationId xmlns:a16="http://schemas.microsoft.com/office/drawing/2014/main" id="{7EC58565-810C-25ED-AB71-D13A92EFFE0D}"/>
                </a:ext>
              </a:extLst>
            </p:cNvPr>
            <p:cNvSpPr/>
            <p:nvPr/>
          </p:nvSpPr>
          <p:spPr>
            <a:xfrm>
              <a:off x="5657371" y="8496637"/>
              <a:ext cx="102870" cy="63500"/>
            </a:xfrm>
            <a:custGeom>
              <a:avLst/>
              <a:gdLst/>
              <a:ahLst/>
              <a:cxnLst/>
              <a:rect l="l" t="t" r="r" b="b"/>
              <a:pathLst>
                <a:path w="102870" h="63500">
                  <a:moveTo>
                    <a:pt x="75755" y="0"/>
                  </a:moveTo>
                  <a:lnTo>
                    <a:pt x="63437" y="1831"/>
                  </a:lnTo>
                  <a:lnTo>
                    <a:pt x="2717" y="13233"/>
                  </a:lnTo>
                  <a:lnTo>
                    <a:pt x="0" y="63423"/>
                  </a:lnTo>
                  <a:lnTo>
                    <a:pt x="100126" y="42392"/>
                  </a:lnTo>
                  <a:lnTo>
                    <a:pt x="102260" y="33473"/>
                  </a:lnTo>
                  <a:lnTo>
                    <a:pt x="102385" y="27568"/>
                  </a:lnTo>
                  <a:lnTo>
                    <a:pt x="99974" y="22040"/>
                  </a:lnTo>
                  <a:lnTo>
                    <a:pt x="94500" y="14249"/>
                  </a:lnTo>
                  <a:lnTo>
                    <a:pt x="84924" y="1181"/>
                  </a:lnTo>
                  <a:lnTo>
                    <a:pt x="77914" y="571"/>
                  </a:lnTo>
                  <a:lnTo>
                    <a:pt x="75755" y="0"/>
                  </a:lnTo>
                  <a:close/>
                </a:path>
              </a:pathLst>
            </a:custGeom>
            <a:solidFill>
              <a:srgbClr val="1AABC4"/>
            </a:solidFill>
          </p:spPr>
          <p:txBody>
            <a:bodyPr wrap="square" lIns="0" tIns="0" rIns="0" bIns="0" rtlCol="0"/>
            <a:lstStyle/>
            <a:p>
              <a:endParaRPr/>
            </a:p>
          </p:txBody>
        </p:sp>
        <p:sp>
          <p:nvSpPr>
            <p:cNvPr id="306" name="object 307">
              <a:extLst>
                <a:ext uri="{FF2B5EF4-FFF2-40B4-BE49-F238E27FC236}">
                  <a16:creationId xmlns:a16="http://schemas.microsoft.com/office/drawing/2014/main" id="{974CEA3C-34A0-1020-411D-56B0A72C6001}"/>
                </a:ext>
              </a:extLst>
            </p:cNvPr>
            <p:cNvSpPr/>
            <p:nvPr/>
          </p:nvSpPr>
          <p:spPr>
            <a:xfrm>
              <a:off x="5651277" y="8545695"/>
              <a:ext cx="74295" cy="114300"/>
            </a:xfrm>
            <a:custGeom>
              <a:avLst/>
              <a:gdLst/>
              <a:ahLst/>
              <a:cxnLst/>
              <a:rect l="l" t="t" r="r" b="b"/>
              <a:pathLst>
                <a:path w="74295" h="114300">
                  <a:moveTo>
                    <a:pt x="74295" y="0"/>
                  </a:moveTo>
                  <a:lnTo>
                    <a:pt x="6096" y="14363"/>
                  </a:lnTo>
                  <a:lnTo>
                    <a:pt x="0" y="114046"/>
                  </a:lnTo>
                  <a:lnTo>
                    <a:pt x="67144" y="96431"/>
                  </a:lnTo>
                  <a:lnTo>
                    <a:pt x="74295" y="0"/>
                  </a:lnTo>
                  <a:close/>
                </a:path>
              </a:pathLst>
            </a:custGeom>
            <a:solidFill>
              <a:srgbClr val="009736"/>
            </a:solidFill>
          </p:spPr>
          <p:txBody>
            <a:bodyPr wrap="square" lIns="0" tIns="0" rIns="0" bIns="0" rtlCol="0"/>
            <a:lstStyle/>
            <a:p>
              <a:endParaRPr/>
            </a:p>
          </p:txBody>
        </p:sp>
        <p:sp>
          <p:nvSpPr>
            <p:cNvPr id="307" name="object 308">
              <a:extLst>
                <a:ext uri="{FF2B5EF4-FFF2-40B4-BE49-F238E27FC236}">
                  <a16:creationId xmlns:a16="http://schemas.microsoft.com/office/drawing/2014/main" id="{CD2FA053-62C7-7472-4527-9DE9B1262515}"/>
                </a:ext>
              </a:extLst>
            </p:cNvPr>
            <p:cNvSpPr/>
            <p:nvPr/>
          </p:nvSpPr>
          <p:spPr>
            <a:xfrm>
              <a:off x="5739684" y="8609397"/>
              <a:ext cx="26670" cy="18415"/>
            </a:xfrm>
            <a:custGeom>
              <a:avLst/>
              <a:gdLst/>
              <a:ahLst/>
              <a:cxnLst/>
              <a:rect l="l" t="t" r="r" b="b"/>
              <a:pathLst>
                <a:path w="26670" h="18415">
                  <a:moveTo>
                    <a:pt x="0" y="0"/>
                  </a:moveTo>
                  <a:lnTo>
                    <a:pt x="72" y="596"/>
                  </a:lnTo>
                  <a:lnTo>
                    <a:pt x="317" y="12509"/>
                  </a:lnTo>
                  <a:lnTo>
                    <a:pt x="4419" y="18034"/>
                  </a:lnTo>
                  <a:lnTo>
                    <a:pt x="23329" y="17957"/>
                  </a:lnTo>
                  <a:lnTo>
                    <a:pt x="25412" y="12979"/>
                  </a:lnTo>
                  <a:lnTo>
                    <a:pt x="25943" y="5892"/>
                  </a:lnTo>
                  <a:lnTo>
                    <a:pt x="4165" y="5892"/>
                  </a:lnTo>
                  <a:lnTo>
                    <a:pt x="0" y="0"/>
                  </a:lnTo>
                  <a:close/>
                </a:path>
                <a:path w="26670" h="18415">
                  <a:moveTo>
                    <a:pt x="26339" y="596"/>
                  </a:moveTo>
                  <a:lnTo>
                    <a:pt x="24980" y="5892"/>
                  </a:lnTo>
                  <a:lnTo>
                    <a:pt x="25943" y="5892"/>
                  </a:lnTo>
                  <a:lnTo>
                    <a:pt x="26339" y="596"/>
                  </a:lnTo>
                  <a:close/>
                </a:path>
              </a:pathLst>
            </a:custGeom>
            <a:solidFill>
              <a:srgbClr val="A2BC0C"/>
            </a:solidFill>
          </p:spPr>
          <p:txBody>
            <a:bodyPr wrap="square" lIns="0" tIns="0" rIns="0" bIns="0" rtlCol="0"/>
            <a:lstStyle/>
            <a:p>
              <a:endParaRPr/>
            </a:p>
          </p:txBody>
        </p:sp>
        <p:sp>
          <p:nvSpPr>
            <p:cNvPr id="308" name="object 309">
              <a:extLst>
                <a:ext uri="{FF2B5EF4-FFF2-40B4-BE49-F238E27FC236}">
                  <a16:creationId xmlns:a16="http://schemas.microsoft.com/office/drawing/2014/main" id="{4FDA7EF9-0ED1-94DA-3F7B-7EAADFDE810B}"/>
                </a:ext>
              </a:extLst>
            </p:cNvPr>
            <p:cNvSpPr/>
            <p:nvPr/>
          </p:nvSpPr>
          <p:spPr>
            <a:xfrm>
              <a:off x="5739674" y="8601058"/>
              <a:ext cx="26670" cy="15240"/>
            </a:xfrm>
            <a:custGeom>
              <a:avLst/>
              <a:gdLst/>
              <a:ahLst/>
              <a:cxnLst/>
              <a:rect l="l" t="t" r="r" b="b"/>
              <a:pathLst>
                <a:path w="26670" h="15240">
                  <a:moveTo>
                    <a:pt x="23456" y="0"/>
                  </a:moveTo>
                  <a:lnTo>
                    <a:pt x="1041" y="965"/>
                  </a:lnTo>
                  <a:lnTo>
                    <a:pt x="0" y="7023"/>
                  </a:lnTo>
                  <a:lnTo>
                    <a:pt x="76" y="9804"/>
                  </a:lnTo>
                  <a:lnTo>
                    <a:pt x="2565" y="14935"/>
                  </a:lnTo>
                  <a:lnTo>
                    <a:pt x="24269" y="15024"/>
                  </a:lnTo>
                  <a:lnTo>
                    <a:pt x="26441" y="10185"/>
                  </a:lnTo>
                  <a:lnTo>
                    <a:pt x="26428" y="8521"/>
                  </a:lnTo>
                  <a:lnTo>
                    <a:pt x="26416" y="6591"/>
                  </a:lnTo>
                  <a:lnTo>
                    <a:pt x="23456" y="0"/>
                  </a:lnTo>
                  <a:close/>
                </a:path>
              </a:pathLst>
            </a:custGeom>
            <a:solidFill>
              <a:srgbClr val="AFCA0B"/>
            </a:solidFill>
          </p:spPr>
          <p:txBody>
            <a:bodyPr wrap="square" lIns="0" tIns="0" rIns="0" bIns="0" rtlCol="0"/>
            <a:lstStyle/>
            <a:p>
              <a:endParaRPr/>
            </a:p>
          </p:txBody>
        </p:sp>
        <p:sp>
          <p:nvSpPr>
            <p:cNvPr id="309" name="object 310">
              <a:extLst>
                <a:ext uri="{FF2B5EF4-FFF2-40B4-BE49-F238E27FC236}">
                  <a16:creationId xmlns:a16="http://schemas.microsoft.com/office/drawing/2014/main" id="{7D6778F5-7AC3-3625-8939-C555F4B638CE}"/>
                </a:ext>
              </a:extLst>
            </p:cNvPr>
            <p:cNvSpPr/>
            <p:nvPr/>
          </p:nvSpPr>
          <p:spPr>
            <a:xfrm>
              <a:off x="5743017" y="8603732"/>
              <a:ext cx="20320" cy="10160"/>
            </a:xfrm>
            <a:custGeom>
              <a:avLst/>
              <a:gdLst/>
              <a:ahLst/>
              <a:cxnLst/>
              <a:rect l="l" t="t" r="r" b="b"/>
              <a:pathLst>
                <a:path w="20320" h="10159">
                  <a:moveTo>
                    <a:pt x="4610" y="0"/>
                  </a:moveTo>
                  <a:lnTo>
                    <a:pt x="165" y="1917"/>
                  </a:lnTo>
                  <a:lnTo>
                    <a:pt x="0" y="6985"/>
                  </a:lnTo>
                  <a:lnTo>
                    <a:pt x="4330" y="9194"/>
                  </a:lnTo>
                  <a:lnTo>
                    <a:pt x="15151" y="9575"/>
                  </a:lnTo>
                  <a:lnTo>
                    <a:pt x="19608" y="7670"/>
                  </a:lnTo>
                  <a:lnTo>
                    <a:pt x="19697" y="5130"/>
                  </a:lnTo>
                  <a:lnTo>
                    <a:pt x="19773" y="2590"/>
                  </a:lnTo>
                  <a:lnTo>
                    <a:pt x="15443" y="381"/>
                  </a:lnTo>
                  <a:lnTo>
                    <a:pt x="4610" y="0"/>
                  </a:lnTo>
                  <a:close/>
                </a:path>
              </a:pathLst>
            </a:custGeom>
            <a:solidFill>
              <a:srgbClr val="A2BC0C"/>
            </a:solidFill>
          </p:spPr>
          <p:txBody>
            <a:bodyPr wrap="square" lIns="0" tIns="0" rIns="0" bIns="0" rtlCol="0"/>
            <a:lstStyle/>
            <a:p>
              <a:endParaRPr/>
            </a:p>
          </p:txBody>
        </p:sp>
        <p:sp>
          <p:nvSpPr>
            <p:cNvPr id="310" name="object 311">
              <a:extLst>
                <a:ext uri="{FF2B5EF4-FFF2-40B4-BE49-F238E27FC236}">
                  <a16:creationId xmlns:a16="http://schemas.microsoft.com/office/drawing/2014/main" id="{439A798B-C85F-F4FC-DDE4-E98523B0CC46}"/>
                </a:ext>
              </a:extLst>
            </p:cNvPr>
            <p:cNvSpPr/>
            <p:nvPr/>
          </p:nvSpPr>
          <p:spPr>
            <a:xfrm>
              <a:off x="4301272" y="8569704"/>
              <a:ext cx="8255" cy="19685"/>
            </a:xfrm>
            <a:custGeom>
              <a:avLst/>
              <a:gdLst/>
              <a:ahLst/>
              <a:cxnLst/>
              <a:rect l="l" t="t" r="r" b="b"/>
              <a:pathLst>
                <a:path w="8254" h="19684">
                  <a:moveTo>
                    <a:pt x="4648" y="0"/>
                  </a:moveTo>
                  <a:lnTo>
                    <a:pt x="939" y="495"/>
                  </a:lnTo>
                  <a:lnTo>
                    <a:pt x="0" y="4991"/>
                  </a:lnTo>
                  <a:lnTo>
                    <a:pt x="1384" y="15582"/>
                  </a:lnTo>
                  <a:lnTo>
                    <a:pt x="3467" y="19685"/>
                  </a:lnTo>
                  <a:lnTo>
                    <a:pt x="5321" y="19443"/>
                  </a:lnTo>
                  <a:lnTo>
                    <a:pt x="7175" y="19202"/>
                  </a:lnTo>
                  <a:lnTo>
                    <a:pt x="8115" y="14693"/>
                  </a:lnTo>
                  <a:lnTo>
                    <a:pt x="6730" y="4089"/>
                  </a:lnTo>
                  <a:lnTo>
                    <a:pt x="4648" y="0"/>
                  </a:lnTo>
                  <a:close/>
                </a:path>
              </a:pathLst>
            </a:custGeom>
            <a:solidFill>
              <a:srgbClr val="97B218"/>
            </a:solidFill>
          </p:spPr>
          <p:txBody>
            <a:bodyPr wrap="square" lIns="0" tIns="0" rIns="0" bIns="0" rtlCol="0"/>
            <a:lstStyle/>
            <a:p>
              <a:endParaRPr/>
            </a:p>
          </p:txBody>
        </p:sp>
        <p:sp>
          <p:nvSpPr>
            <p:cNvPr id="311" name="object 312">
              <a:extLst>
                <a:ext uri="{FF2B5EF4-FFF2-40B4-BE49-F238E27FC236}">
                  <a16:creationId xmlns:a16="http://schemas.microsoft.com/office/drawing/2014/main" id="{928B4970-3C78-7E30-FB3B-FB4661668185}"/>
                </a:ext>
              </a:extLst>
            </p:cNvPr>
            <p:cNvSpPr/>
            <p:nvPr/>
          </p:nvSpPr>
          <p:spPr>
            <a:xfrm>
              <a:off x="3679550" y="8888311"/>
              <a:ext cx="262255" cy="76835"/>
            </a:xfrm>
            <a:custGeom>
              <a:avLst/>
              <a:gdLst/>
              <a:ahLst/>
              <a:cxnLst/>
              <a:rect l="l" t="t" r="r" b="b"/>
              <a:pathLst>
                <a:path w="262254" h="76834">
                  <a:moveTo>
                    <a:pt x="0" y="0"/>
                  </a:moveTo>
                  <a:lnTo>
                    <a:pt x="4419" y="46469"/>
                  </a:lnTo>
                  <a:lnTo>
                    <a:pt x="262204" y="76339"/>
                  </a:lnTo>
                  <a:lnTo>
                    <a:pt x="261099" y="26555"/>
                  </a:lnTo>
                  <a:lnTo>
                    <a:pt x="0" y="0"/>
                  </a:lnTo>
                  <a:close/>
                </a:path>
              </a:pathLst>
            </a:custGeom>
            <a:solidFill>
              <a:srgbClr val="008C3C"/>
            </a:solidFill>
          </p:spPr>
          <p:txBody>
            <a:bodyPr wrap="square" lIns="0" tIns="0" rIns="0" bIns="0" rtlCol="0"/>
            <a:lstStyle/>
            <a:p>
              <a:endParaRPr/>
            </a:p>
          </p:txBody>
        </p:sp>
        <p:sp>
          <p:nvSpPr>
            <p:cNvPr id="312" name="object 313">
              <a:extLst>
                <a:ext uri="{FF2B5EF4-FFF2-40B4-BE49-F238E27FC236}">
                  <a16:creationId xmlns:a16="http://schemas.microsoft.com/office/drawing/2014/main" id="{0D07D2D8-850C-6EDA-AC5D-CF51AFF1C417}"/>
                </a:ext>
              </a:extLst>
            </p:cNvPr>
            <p:cNvSpPr/>
            <p:nvPr/>
          </p:nvSpPr>
          <p:spPr>
            <a:xfrm>
              <a:off x="3714653" y="8853148"/>
              <a:ext cx="182245" cy="57785"/>
            </a:xfrm>
            <a:custGeom>
              <a:avLst/>
              <a:gdLst/>
              <a:ahLst/>
              <a:cxnLst/>
              <a:rect l="l" t="t" r="r" b="b"/>
              <a:pathLst>
                <a:path w="182245" h="57784">
                  <a:moveTo>
                    <a:pt x="30721" y="0"/>
                  </a:moveTo>
                  <a:lnTo>
                    <a:pt x="0" y="39382"/>
                  </a:lnTo>
                  <a:lnTo>
                    <a:pt x="9055" y="39776"/>
                  </a:lnTo>
                  <a:lnTo>
                    <a:pt x="181978" y="57327"/>
                  </a:lnTo>
                  <a:lnTo>
                    <a:pt x="179565" y="12522"/>
                  </a:lnTo>
                  <a:lnTo>
                    <a:pt x="30721" y="0"/>
                  </a:lnTo>
                  <a:close/>
                </a:path>
              </a:pathLst>
            </a:custGeom>
            <a:solidFill>
              <a:srgbClr val="009641"/>
            </a:solidFill>
          </p:spPr>
          <p:txBody>
            <a:bodyPr wrap="square" lIns="0" tIns="0" rIns="0" bIns="0" rtlCol="0"/>
            <a:lstStyle/>
            <a:p>
              <a:endParaRPr/>
            </a:p>
          </p:txBody>
        </p:sp>
        <p:sp>
          <p:nvSpPr>
            <p:cNvPr id="313" name="object 314">
              <a:extLst>
                <a:ext uri="{FF2B5EF4-FFF2-40B4-BE49-F238E27FC236}">
                  <a16:creationId xmlns:a16="http://schemas.microsoft.com/office/drawing/2014/main" id="{BD985E16-7D70-B647-1DF4-4D8917F498A0}"/>
                </a:ext>
              </a:extLst>
            </p:cNvPr>
            <p:cNvSpPr/>
            <p:nvPr/>
          </p:nvSpPr>
          <p:spPr>
            <a:xfrm>
              <a:off x="3752275" y="8852306"/>
              <a:ext cx="26034" cy="17780"/>
            </a:xfrm>
            <a:custGeom>
              <a:avLst/>
              <a:gdLst/>
              <a:ahLst/>
              <a:cxnLst/>
              <a:rect l="l" t="t" r="r" b="b"/>
              <a:pathLst>
                <a:path w="26035" h="17779">
                  <a:moveTo>
                    <a:pt x="0" y="0"/>
                  </a:moveTo>
                  <a:lnTo>
                    <a:pt x="774" y="12750"/>
                  </a:lnTo>
                  <a:lnTo>
                    <a:pt x="3594" y="17335"/>
                  </a:lnTo>
                  <a:lnTo>
                    <a:pt x="22085" y="17411"/>
                  </a:lnTo>
                  <a:lnTo>
                    <a:pt x="25679" y="12268"/>
                  </a:lnTo>
                  <a:lnTo>
                    <a:pt x="25567" y="6273"/>
                  </a:lnTo>
                  <a:lnTo>
                    <a:pt x="21310" y="6273"/>
                  </a:lnTo>
                  <a:lnTo>
                    <a:pt x="3289" y="5410"/>
                  </a:lnTo>
                  <a:lnTo>
                    <a:pt x="0" y="0"/>
                  </a:lnTo>
                  <a:close/>
                </a:path>
                <a:path w="26035" h="17779">
                  <a:moveTo>
                    <a:pt x="25463" y="723"/>
                  </a:moveTo>
                  <a:lnTo>
                    <a:pt x="21310" y="6273"/>
                  </a:lnTo>
                  <a:lnTo>
                    <a:pt x="25567" y="6273"/>
                  </a:lnTo>
                  <a:lnTo>
                    <a:pt x="25463" y="723"/>
                  </a:lnTo>
                  <a:close/>
                </a:path>
              </a:pathLst>
            </a:custGeom>
            <a:solidFill>
              <a:srgbClr val="008C3C"/>
            </a:solidFill>
          </p:spPr>
          <p:txBody>
            <a:bodyPr wrap="square" lIns="0" tIns="0" rIns="0" bIns="0" rtlCol="0"/>
            <a:lstStyle/>
            <a:p>
              <a:endParaRPr/>
            </a:p>
          </p:txBody>
        </p:sp>
        <p:sp>
          <p:nvSpPr>
            <p:cNvPr id="314" name="object 315">
              <a:extLst>
                <a:ext uri="{FF2B5EF4-FFF2-40B4-BE49-F238E27FC236}">
                  <a16:creationId xmlns:a16="http://schemas.microsoft.com/office/drawing/2014/main" id="{AC40B75B-B5DA-8340-E70F-A9B25D24E3C4}"/>
                </a:ext>
              </a:extLst>
            </p:cNvPr>
            <p:cNvSpPr/>
            <p:nvPr/>
          </p:nvSpPr>
          <p:spPr>
            <a:xfrm>
              <a:off x="3752305" y="8845785"/>
              <a:ext cx="26034" cy="13335"/>
            </a:xfrm>
            <a:custGeom>
              <a:avLst/>
              <a:gdLst/>
              <a:ahLst/>
              <a:cxnLst/>
              <a:rect l="l" t="t" r="r" b="b"/>
              <a:pathLst>
                <a:path w="26035" h="13334">
                  <a:moveTo>
                    <a:pt x="19697" y="0"/>
                  </a:moveTo>
                  <a:lnTo>
                    <a:pt x="5651" y="266"/>
                  </a:lnTo>
                  <a:lnTo>
                    <a:pt x="0" y="3225"/>
                  </a:lnTo>
                  <a:lnTo>
                    <a:pt x="76" y="6756"/>
                  </a:lnTo>
                  <a:lnTo>
                    <a:pt x="139" y="10287"/>
                  </a:lnTo>
                  <a:lnTo>
                    <a:pt x="5892" y="13030"/>
                  </a:lnTo>
                  <a:lnTo>
                    <a:pt x="19938" y="12750"/>
                  </a:lnTo>
                  <a:lnTo>
                    <a:pt x="25590" y="9791"/>
                  </a:lnTo>
                  <a:lnTo>
                    <a:pt x="25450" y="2743"/>
                  </a:lnTo>
                  <a:lnTo>
                    <a:pt x="19697" y="0"/>
                  </a:lnTo>
                  <a:close/>
                </a:path>
              </a:pathLst>
            </a:custGeom>
            <a:solidFill>
              <a:srgbClr val="69A840"/>
            </a:solidFill>
          </p:spPr>
          <p:txBody>
            <a:bodyPr wrap="square" lIns="0" tIns="0" rIns="0" bIns="0" rtlCol="0"/>
            <a:lstStyle/>
            <a:p>
              <a:endParaRPr/>
            </a:p>
          </p:txBody>
        </p:sp>
        <p:sp>
          <p:nvSpPr>
            <p:cNvPr id="315" name="object 316">
              <a:extLst>
                <a:ext uri="{FF2B5EF4-FFF2-40B4-BE49-F238E27FC236}">
                  <a16:creationId xmlns:a16="http://schemas.microsoft.com/office/drawing/2014/main" id="{0A8B7072-CBAD-92BF-394F-84D50EB911F5}"/>
                </a:ext>
              </a:extLst>
            </p:cNvPr>
            <p:cNvSpPr/>
            <p:nvPr/>
          </p:nvSpPr>
          <p:spPr>
            <a:xfrm>
              <a:off x="3793558" y="8855661"/>
              <a:ext cx="26034" cy="17780"/>
            </a:xfrm>
            <a:custGeom>
              <a:avLst/>
              <a:gdLst/>
              <a:ahLst/>
              <a:cxnLst/>
              <a:rect l="l" t="t" r="r" b="b"/>
              <a:pathLst>
                <a:path w="26035" h="17779">
                  <a:moveTo>
                    <a:pt x="0" y="0"/>
                  </a:moveTo>
                  <a:lnTo>
                    <a:pt x="774" y="12674"/>
                  </a:lnTo>
                  <a:lnTo>
                    <a:pt x="3568" y="17221"/>
                  </a:lnTo>
                  <a:lnTo>
                    <a:pt x="21932" y="17310"/>
                  </a:lnTo>
                  <a:lnTo>
                    <a:pt x="25501" y="12192"/>
                  </a:lnTo>
                  <a:lnTo>
                    <a:pt x="25389" y="6235"/>
                  </a:lnTo>
                  <a:lnTo>
                    <a:pt x="21170" y="6235"/>
                  </a:lnTo>
                  <a:lnTo>
                    <a:pt x="3251" y="5372"/>
                  </a:lnTo>
                  <a:lnTo>
                    <a:pt x="0" y="0"/>
                  </a:lnTo>
                  <a:close/>
                </a:path>
                <a:path w="26035" h="17779">
                  <a:moveTo>
                    <a:pt x="25285" y="723"/>
                  </a:moveTo>
                  <a:lnTo>
                    <a:pt x="21170" y="6235"/>
                  </a:lnTo>
                  <a:lnTo>
                    <a:pt x="25389" y="6235"/>
                  </a:lnTo>
                  <a:lnTo>
                    <a:pt x="25285" y="723"/>
                  </a:lnTo>
                  <a:close/>
                </a:path>
              </a:pathLst>
            </a:custGeom>
            <a:solidFill>
              <a:srgbClr val="008C3C"/>
            </a:solidFill>
          </p:spPr>
          <p:txBody>
            <a:bodyPr wrap="square" lIns="0" tIns="0" rIns="0" bIns="0" rtlCol="0"/>
            <a:lstStyle/>
            <a:p>
              <a:endParaRPr/>
            </a:p>
          </p:txBody>
        </p:sp>
        <p:sp>
          <p:nvSpPr>
            <p:cNvPr id="316" name="object 317">
              <a:extLst>
                <a:ext uri="{FF2B5EF4-FFF2-40B4-BE49-F238E27FC236}">
                  <a16:creationId xmlns:a16="http://schemas.microsoft.com/office/drawing/2014/main" id="{84A11470-6612-A56C-9713-7FBD4D630AFD}"/>
                </a:ext>
              </a:extLst>
            </p:cNvPr>
            <p:cNvSpPr/>
            <p:nvPr/>
          </p:nvSpPr>
          <p:spPr>
            <a:xfrm>
              <a:off x="3793591" y="8849181"/>
              <a:ext cx="25400" cy="13335"/>
            </a:xfrm>
            <a:custGeom>
              <a:avLst/>
              <a:gdLst/>
              <a:ahLst/>
              <a:cxnLst/>
              <a:rect l="l" t="t" r="r" b="b"/>
              <a:pathLst>
                <a:path w="25400" h="13334">
                  <a:moveTo>
                    <a:pt x="19557" y="0"/>
                  </a:moveTo>
                  <a:lnTo>
                    <a:pt x="5600" y="266"/>
                  </a:lnTo>
                  <a:lnTo>
                    <a:pt x="0" y="3225"/>
                  </a:lnTo>
                  <a:lnTo>
                    <a:pt x="63" y="6718"/>
                  </a:lnTo>
                  <a:lnTo>
                    <a:pt x="126" y="10210"/>
                  </a:lnTo>
                  <a:lnTo>
                    <a:pt x="5841" y="12941"/>
                  </a:lnTo>
                  <a:lnTo>
                    <a:pt x="19799" y="12674"/>
                  </a:lnTo>
                  <a:lnTo>
                    <a:pt x="25399" y="9728"/>
                  </a:lnTo>
                  <a:lnTo>
                    <a:pt x="25260" y="2730"/>
                  </a:lnTo>
                  <a:lnTo>
                    <a:pt x="19557" y="0"/>
                  </a:lnTo>
                  <a:close/>
                </a:path>
              </a:pathLst>
            </a:custGeom>
            <a:solidFill>
              <a:srgbClr val="69A840"/>
            </a:solidFill>
          </p:spPr>
          <p:txBody>
            <a:bodyPr wrap="square" lIns="0" tIns="0" rIns="0" bIns="0" rtlCol="0"/>
            <a:lstStyle/>
            <a:p>
              <a:endParaRPr/>
            </a:p>
          </p:txBody>
        </p:sp>
        <p:sp>
          <p:nvSpPr>
            <p:cNvPr id="317" name="object 318">
              <a:extLst>
                <a:ext uri="{FF2B5EF4-FFF2-40B4-BE49-F238E27FC236}">
                  <a16:creationId xmlns:a16="http://schemas.microsoft.com/office/drawing/2014/main" id="{7E556515-5F9E-3CC7-6659-107BA9D00997}"/>
                </a:ext>
              </a:extLst>
            </p:cNvPr>
            <p:cNvSpPr/>
            <p:nvPr/>
          </p:nvSpPr>
          <p:spPr>
            <a:xfrm>
              <a:off x="3836085" y="8859635"/>
              <a:ext cx="26034" cy="17780"/>
            </a:xfrm>
            <a:custGeom>
              <a:avLst/>
              <a:gdLst/>
              <a:ahLst/>
              <a:cxnLst/>
              <a:rect l="l" t="t" r="r" b="b"/>
              <a:pathLst>
                <a:path w="26035" h="17779">
                  <a:moveTo>
                    <a:pt x="0" y="0"/>
                  </a:moveTo>
                  <a:lnTo>
                    <a:pt x="774" y="12712"/>
                  </a:lnTo>
                  <a:lnTo>
                    <a:pt x="3581" y="17272"/>
                  </a:lnTo>
                  <a:lnTo>
                    <a:pt x="22009" y="17360"/>
                  </a:lnTo>
                  <a:lnTo>
                    <a:pt x="25590" y="12230"/>
                  </a:lnTo>
                  <a:lnTo>
                    <a:pt x="25478" y="6261"/>
                  </a:lnTo>
                  <a:lnTo>
                    <a:pt x="21234" y="6261"/>
                  </a:lnTo>
                  <a:lnTo>
                    <a:pt x="3276" y="5384"/>
                  </a:lnTo>
                  <a:lnTo>
                    <a:pt x="0" y="0"/>
                  </a:lnTo>
                  <a:close/>
                </a:path>
                <a:path w="26035" h="17779">
                  <a:moveTo>
                    <a:pt x="25374" y="723"/>
                  </a:moveTo>
                  <a:lnTo>
                    <a:pt x="21234" y="6261"/>
                  </a:lnTo>
                  <a:lnTo>
                    <a:pt x="25478" y="6261"/>
                  </a:lnTo>
                  <a:lnTo>
                    <a:pt x="25374" y="723"/>
                  </a:lnTo>
                  <a:close/>
                </a:path>
              </a:pathLst>
            </a:custGeom>
            <a:solidFill>
              <a:srgbClr val="008C3C"/>
            </a:solidFill>
          </p:spPr>
          <p:txBody>
            <a:bodyPr wrap="square" lIns="0" tIns="0" rIns="0" bIns="0" rtlCol="0"/>
            <a:lstStyle/>
            <a:p>
              <a:endParaRPr/>
            </a:p>
          </p:txBody>
        </p:sp>
        <p:sp>
          <p:nvSpPr>
            <p:cNvPr id="318" name="object 319">
              <a:extLst>
                <a:ext uri="{FF2B5EF4-FFF2-40B4-BE49-F238E27FC236}">
                  <a16:creationId xmlns:a16="http://schemas.microsoft.com/office/drawing/2014/main" id="{69D57AAF-78BC-B73A-B985-922F8CA97A56}"/>
                </a:ext>
              </a:extLst>
            </p:cNvPr>
            <p:cNvSpPr/>
            <p:nvPr/>
          </p:nvSpPr>
          <p:spPr>
            <a:xfrm>
              <a:off x="3836121" y="8853129"/>
              <a:ext cx="26034" cy="13335"/>
            </a:xfrm>
            <a:custGeom>
              <a:avLst/>
              <a:gdLst/>
              <a:ahLst/>
              <a:cxnLst/>
              <a:rect l="l" t="t" r="r" b="b"/>
              <a:pathLst>
                <a:path w="26035" h="13334">
                  <a:moveTo>
                    <a:pt x="19621" y="0"/>
                  </a:moveTo>
                  <a:lnTo>
                    <a:pt x="5613" y="279"/>
                  </a:lnTo>
                  <a:lnTo>
                    <a:pt x="0" y="3225"/>
                  </a:lnTo>
                  <a:lnTo>
                    <a:pt x="63" y="6743"/>
                  </a:lnTo>
                  <a:lnTo>
                    <a:pt x="126" y="10261"/>
                  </a:lnTo>
                  <a:lnTo>
                    <a:pt x="5867" y="12992"/>
                  </a:lnTo>
                  <a:lnTo>
                    <a:pt x="19862" y="12725"/>
                  </a:lnTo>
                  <a:lnTo>
                    <a:pt x="25488" y="9766"/>
                  </a:lnTo>
                  <a:lnTo>
                    <a:pt x="25349" y="2743"/>
                  </a:lnTo>
                  <a:lnTo>
                    <a:pt x="19621" y="0"/>
                  </a:lnTo>
                  <a:close/>
                </a:path>
              </a:pathLst>
            </a:custGeom>
            <a:solidFill>
              <a:srgbClr val="69A840"/>
            </a:solidFill>
          </p:spPr>
          <p:txBody>
            <a:bodyPr wrap="square" lIns="0" tIns="0" rIns="0" bIns="0" rtlCol="0"/>
            <a:lstStyle/>
            <a:p>
              <a:endParaRPr/>
            </a:p>
          </p:txBody>
        </p:sp>
        <p:sp>
          <p:nvSpPr>
            <p:cNvPr id="319" name="object 320">
              <a:extLst>
                <a:ext uri="{FF2B5EF4-FFF2-40B4-BE49-F238E27FC236}">
                  <a16:creationId xmlns:a16="http://schemas.microsoft.com/office/drawing/2014/main" id="{0A9D4D79-F7EC-C174-C765-0E530838F1BD}"/>
                </a:ext>
              </a:extLst>
            </p:cNvPr>
            <p:cNvSpPr/>
            <p:nvPr/>
          </p:nvSpPr>
          <p:spPr>
            <a:xfrm>
              <a:off x="3878131" y="8864220"/>
              <a:ext cx="25400" cy="17145"/>
            </a:xfrm>
            <a:custGeom>
              <a:avLst/>
              <a:gdLst/>
              <a:ahLst/>
              <a:cxnLst/>
              <a:rect l="l" t="t" r="r" b="b"/>
              <a:pathLst>
                <a:path w="25400" h="17145">
                  <a:moveTo>
                    <a:pt x="0" y="0"/>
                  </a:moveTo>
                  <a:lnTo>
                    <a:pt x="749" y="12319"/>
                  </a:lnTo>
                  <a:lnTo>
                    <a:pt x="3479" y="16738"/>
                  </a:lnTo>
                  <a:lnTo>
                    <a:pt x="21336" y="16827"/>
                  </a:lnTo>
                  <a:lnTo>
                    <a:pt x="24815" y="11849"/>
                  </a:lnTo>
                  <a:lnTo>
                    <a:pt x="24703" y="6057"/>
                  </a:lnTo>
                  <a:lnTo>
                    <a:pt x="20586" y="6057"/>
                  </a:lnTo>
                  <a:lnTo>
                    <a:pt x="3175" y="5219"/>
                  </a:lnTo>
                  <a:lnTo>
                    <a:pt x="0" y="0"/>
                  </a:lnTo>
                  <a:close/>
                </a:path>
                <a:path w="25400" h="17145">
                  <a:moveTo>
                    <a:pt x="24599" y="698"/>
                  </a:moveTo>
                  <a:lnTo>
                    <a:pt x="20586" y="6057"/>
                  </a:lnTo>
                  <a:lnTo>
                    <a:pt x="24703" y="6057"/>
                  </a:lnTo>
                  <a:lnTo>
                    <a:pt x="24599" y="698"/>
                  </a:lnTo>
                  <a:close/>
                </a:path>
              </a:pathLst>
            </a:custGeom>
            <a:solidFill>
              <a:srgbClr val="008C3C"/>
            </a:solidFill>
          </p:spPr>
          <p:txBody>
            <a:bodyPr wrap="square" lIns="0" tIns="0" rIns="0" bIns="0" rtlCol="0"/>
            <a:lstStyle/>
            <a:p>
              <a:endParaRPr/>
            </a:p>
          </p:txBody>
        </p:sp>
        <p:sp>
          <p:nvSpPr>
            <p:cNvPr id="320" name="object 321">
              <a:extLst>
                <a:ext uri="{FF2B5EF4-FFF2-40B4-BE49-F238E27FC236}">
                  <a16:creationId xmlns:a16="http://schemas.microsoft.com/office/drawing/2014/main" id="{9AFF1746-7D7F-CD6E-7BB7-64E9ABA7D4A8}"/>
                </a:ext>
              </a:extLst>
            </p:cNvPr>
            <p:cNvSpPr/>
            <p:nvPr/>
          </p:nvSpPr>
          <p:spPr>
            <a:xfrm>
              <a:off x="3878169" y="8857918"/>
              <a:ext cx="24765" cy="12700"/>
            </a:xfrm>
            <a:custGeom>
              <a:avLst/>
              <a:gdLst/>
              <a:ahLst/>
              <a:cxnLst/>
              <a:rect l="l" t="t" r="r" b="b"/>
              <a:pathLst>
                <a:path w="24764" h="12700">
                  <a:moveTo>
                    <a:pt x="19024" y="0"/>
                  </a:moveTo>
                  <a:lnTo>
                    <a:pt x="5448" y="253"/>
                  </a:lnTo>
                  <a:lnTo>
                    <a:pt x="0" y="3124"/>
                  </a:lnTo>
                  <a:lnTo>
                    <a:pt x="63" y="6527"/>
                  </a:lnTo>
                  <a:lnTo>
                    <a:pt x="126" y="9931"/>
                  </a:lnTo>
                  <a:lnTo>
                    <a:pt x="5676" y="12585"/>
                  </a:lnTo>
                  <a:lnTo>
                    <a:pt x="19253" y="12318"/>
                  </a:lnTo>
                  <a:lnTo>
                    <a:pt x="24701" y="9461"/>
                  </a:lnTo>
                  <a:lnTo>
                    <a:pt x="24574" y="2641"/>
                  </a:lnTo>
                  <a:lnTo>
                    <a:pt x="19024" y="0"/>
                  </a:lnTo>
                  <a:close/>
                </a:path>
              </a:pathLst>
            </a:custGeom>
            <a:solidFill>
              <a:srgbClr val="69A840"/>
            </a:solidFill>
          </p:spPr>
          <p:txBody>
            <a:bodyPr wrap="square" lIns="0" tIns="0" rIns="0" bIns="0" rtlCol="0"/>
            <a:lstStyle/>
            <a:p>
              <a:endParaRPr/>
            </a:p>
          </p:txBody>
        </p:sp>
        <p:sp>
          <p:nvSpPr>
            <p:cNvPr id="321" name="object 322">
              <a:extLst>
                <a:ext uri="{FF2B5EF4-FFF2-40B4-BE49-F238E27FC236}">
                  <a16:creationId xmlns:a16="http://schemas.microsoft.com/office/drawing/2014/main" id="{0DF3DA00-C719-AA9D-7C27-A88103AF30C0}"/>
                </a:ext>
              </a:extLst>
            </p:cNvPr>
            <p:cNvSpPr/>
            <p:nvPr/>
          </p:nvSpPr>
          <p:spPr>
            <a:xfrm>
              <a:off x="3821049" y="8860015"/>
              <a:ext cx="71120" cy="39370"/>
            </a:xfrm>
            <a:custGeom>
              <a:avLst/>
              <a:gdLst/>
              <a:ahLst/>
              <a:cxnLst/>
              <a:rect l="l" t="t" r="r" b="b"/>
              <a:pathLst>
                <a:path w="71120" h="39370">
                  <a:moveTo>
                    <a:pt x="27813" y="33985"/>
                  </a:moveTo>
                  <a:lnTo>
                    <a:pt x="27698" y="27825"/>
                  </a:lnTo>
                  <a:lnTo>
                    <a:pt x="27584" y="22123"/>
                  </a:lnTo>
                  <a:lnTo>
                    <a:pt x="23075" y="27825"/>
                  </a:lnTo>
                  <a:lnTo>
                    <a:pt x="3543" y="26962"/>
                  </a:lnTo>
                  <a:lnTo>
                    <a:pt x="0" y="21412"/>
                  </a:lnTo>
                  <a:lnTo>
                    <a:pt x="825" y="34505"/>
                  </a:lnTo>
                  <a:lnTo>
                    <a:pt x="3873" y="39204"/>
                  </a:lnTo>
                  <a:lnTo>
                    <a:pt x="23914" y="39268"/>
                  </a:lnTo>
                  <a:lnTo>
                    <a:pt x="27813" y="33985"/>
                  </a:lnTo>
                  <a:close/>
                </a:path>
                <a:path w="71120" h="39370">
                  <a:moveTo>
                    <a:pt x="70688" y="0"/>
                  </a:moveTo>
                  <a:lnTo>
                    <a:pt x="61175" y="0"/>
                  </a:lnTo>
                  <a:lnTo>
                    <a:pt x="61175" y="7620"/>
                  </a:lnTo>
                  <a:lnTo>
                    <a:pt x="70688" y="7620"/>
                  </a:lnTo>
                  <a:lnTo>
                    <a:pt x="70688" y="0"/>
                  </a:lnTo>
                  <a:close/>
                </a:path>
              </a:pathLst>
            </a:custGeom>
            <a:solidFill>
              <a:srgbClr val="008C3C"/>
            </a:solidFill>
          </p:spPr>
          <p:txBody>
            <a:bodyPr wrap="square" lIns="0" tIns="0" rIns="0" bIns="0" rtlCol="0"/>
            <a:lstStyle/>
            <a:p>
              <a:endParaRPr/>
            </a:p>
          </p:txBody>
        </p:sp>
        <p:sp>
          <p:nvSpPr>
            <p:cNvPr id="322" name="object 323">
              <a:extLst>
                <a:ext uri="{FF2B5EF4-FFF2-40B4-BE49-F238E27FC236}">
                  <a16:creationId xmlns:a16="http://schemas.microsoft.com/office/drawing/2014/main" id="{692F4081-74FF-2887-ECD3-5417D05358A0}"/>
                </a:ext>
              </a:extLst>
            </p:cNvPr>
            <p:cNvSpPr/>
            <p:nvPr/>
          </p:nvSpPr>
          <p:spPr>
            <a:xfrm>
              <a:off x="3821089" y="8874702"/>
              <a:ext cx="27940" cy="13970"/>
            </a:xfrm>
            <a:custGeom>
              <a:avLst/>
              <a:gdLst/>
              <a:ahLst/>
              <a:cxnLst/>
              <a:rect l="l" t="t" r="r" b="b"/>
              <a:pathLst>
                <a:path w="27939" h="13970">
                  <a:moveTo>
                    <a:pt x="21335" y="0"/>
                  </a:moveTo>
                  <a:lnTo>
                    <a:pt x="6121" y="292"/>
                  </a:lnTo>
                  <a:lnTo>
                    <a:pt x="0" y="3340"/>
                  </a:lnTo>
                  <a:lnTo>
                    <a:pt x="76" y="6959"/>
                  </a:lnTo>
                  <a:lnTo>
                    <a:pt x="152" y="10579"/>
                  </a:lnTo>
                  <a:lnTo>
                    <a:pt x="6375" y="13398"/>
                  </a:lnTo>
                  <a:lnTo>
                    <a:pt x="21602" y="13106"/>
                  </a:lnTo>
                  <a:lnTo>
                    <a:pt x="27711" y="10045"/>
                  </a:lnTo>
                  <a:lnTo>
                    <a:pt x="27571" y="2806"/>
                  </a:lnTo>
                  <a:lnTo>
                    <a:pt x="21335" y="0"/>
                  </a:lnTo>
                  <a:close/>
                </a:path>
              </a:pathLst>
            </a:custGeom>
            <a:solidFill>
              <a:srgbClr val="69A840"/>
            </a:solidFill>
          </p:spPr>
          <p:txBody>
            <a:bodyPr wrap="square" lIns="0" tIns="0" rIns="0" bIns="0" rtlCol="0"/>
            <a:lstStyle/>
            <a:p>
              <a:endParaRPr/>
            </a:p>
          </p:txBody>
        </p:sp>
        <p:sp>
          <p:nvSpPr>
            <p:cNvPr id="323" name="object 324">
              <a:extLst>
                <a:ext uri="{FF2B5EF4-FFF2-40B4-BE49-F238E27FC236}">
                  <a16:creationId xmlns:a16="http://schemas.microsoft.com/office/drawing/2014/main" id="{31D30C3B-05F7-2679-2187-E580F2C1DA94}"/>
                </a:ext>
              </a:extLst>
            </p:cNvPr>
            <p:cNvSpPr/>
            <p:nvPr/>
          </p:nvSpPr>
          <p:spPr>
            <a:xfrm>
              <a:off x="3864418" y="8886196"/>
              <a:ext cx="28575" cy="18415"/>
            </a:xfrm>
            <a:custGeom>
              <a:avLst/>
              <a:gdLst/>
              <a:ahLst/>
              <a:cxnLst/>
              <a:rect l="l" t="t" r="r" b="b"/>
              <a:pathLst>
                <a:path w="28575" h="18415">
                  <a:moveTo>
                    <a:pt x="0" y="0"/>
                  </a:moveTo>
                  <a:lnTo>
                    <a:pt x="838" y="13220"/>
                  </a:lnTo>
                  <a:lnTo>
                    <a:pt x="3911" y="17957"/>
                  </a:lnTo>
                  <a:lnTo>
                    <a:pt x="24130" y="18033"/>
                  </a:lnTo>
                  <a:lnTo>
                    <a:pt x="28067" y="12687"/>
                  </a:lnTo>
                  <a:lnTo>
                    <a:pt x="27948" y="6489"/>
                  </a:lnTo>
                  <a:lnTo>
                    <a:pt x="23291" y="6489"/>
                  </a:lnTo>
                  <a:lnTo>
                    <a:pt x="3581" y="5600"/>
                  </a:lnTo>
                  <a:lnTo>
                    <a:pt x="0" y="0"/>
                  </a:lnTo>
                  <a:close/>
                </a:path>
                <a:path w="28575" h="18415">
                  <a:moveTo>
                    <a:pt x="27838" y="723"/>
                  </a:moveTo>
                  <a:lnTo>
                    <a:pt x="23291" y="6489"/>
                  </a:lnTo>
                  <a:lnTo>
                    <a:pt x="27948" y="6489"/>
                  </a:lnTo>
                  <a:lnTo>
                    <a:pt x="27838" y="723"/>
                  </a:lnTo>
                  <a:close/>
                </a:path>
              </a:pathLst>
            </a:custGeom>
            <a:solidFill>
              <a:srgbClr val="008C3C"/>
            </a:solidFill>
          </p:spPr>
          <p:txBody>
            <a:bodyPr wrap="square" lIns="0" tIns="0" rIns="0" bIns="0" rtlCol="0"/>
            <a:lstStyle/>
            <a:p>
              <a:endParaRPr/>
            </a:p>
          </p:txBody>
        </p:sp>
        <p:sp>
          <p:nvSpPr>
            <p:cNvPr id="324" name="object 325">
              <a:extLst>
                <a:ext uri="{FF2B5EF4-FFF2-40B4-BE49-F238E27FC236}">
                  <a16:creationId xmlns:a16="http://schemas.microsoft.com/office/drawing/2014/main" id="{A6D33690-9955-94EF-0FD6-E44C8438600C}"/>
                </a:ext>
              </a:extLst>
            </p:cNvPr>
            <p:cNvSpPr/>
            <p:nvPr/>
          </p:nvSpPr>
          <p:spPr>
            <a:xfrm>
              <a:off x="3864526" y="8879555"/>
              <a:ext cx="27940" cy="13335"/>
            </a:xfrm>
            <a:custGeom>
              <a:avLst/>
              <a:gdLst/>
              <a:ahLst/>
              <a:cxnLst/>
              <a:rect l="l" t="t" r="r" b="b"/>
              <a:pathLst>
                <a:path w="27939" h="13334">
                  <a:moveTo>
                    <a:pt x="21590" y="0"/>
                  </a:moveTo>
                  <a:lnTo>
                    <a:pt x="6223" y="0"/>
                  </a:lnTo>
                  <a:lnTo>
                    <a:pt x="0" y="2959"/>
                  </a:lnTo>
                  <a:lnTo>
                    <a:pt x="0" y="6616"/>
                  </a:lnTo>
                  <a:lnTo>
                    <a:pt x="0" y="10274"/>
                  </a:lnTo>
                  <a:lnTo>
                    <a:pt x="6223" y="13233"/>
                  </a:lnTo>
                  <a:lnTo>
                    <a:pt x="21590" y="13233"/>
                  </a:lnTo>
                  <a:lnTo>
                    <a:pt x="27825" y="10274"/>
                  </a:lnTo>
                  <a:lnTo>
                    <a:pt x="27825" y="2959"/>
                  </a:lnTo>
                  <a:lnTo>
                    <a:pt x="21590" y="0"/>
                  </a:lnTo>
                  <a:close/>
                </a:path>
              </a:pathLst>
            </a:custGeom>
            <a:solidFill>
              <a:srgbClr val="69A840"/>
            </a:solidFill>
          </p:spPr>
          <p:txBody>
            <a:bodyPr wrap="square" lIns="0" tIns="0" rIns="0" bIns="0" rtlCol="0"/>
            <a:lstStyle/>
            <a:p>
              <a:endParaRPr/>
            </a:p>
          </p:txBody>
        </p:sp>
        <p:sp>
          <p:nvSpPr>
            <p:cNvPr id="325" name="object 326">
              <a:extLst>
                <a:ext uri="{FF2B5EF4-FFF2-40B4-BE49-F238E27FC236}">
                  <a16:creationId xmlns:a16="http://schemas.microsoft.com/office/drawing/2014/main" id="{90E4F206-082A-E50B-EC3D-CC6C779280ED}"/>
                </a:ext>
              </a:extLst>
            </p:cNvPr>
            <p:cNvSpPr/>
            <p:nvPr/>
          </p:nvSpPr>
          <p:spPr>
            <a:xfrm>
              <a:off x="3940649" y="8914862"/>
              <a:ext cx="189865" cy="73025"/>
            </a:xfrm>
            <a:custGeom>
              <a:avLst/>
              <a:gdLst/>
              <a:ahLst/>
              <a:cxnLst/>
              <a:rect l="l" t="t" r="r" b="b"/>
              <a:pathLst>
                <a:path w="189864" h="73025">
                  <a:moveTo>
                    <a:pt x="0" y="0"/>
                  </a:moveTo>
                  <a:lnTo>
                    <a:pt x="1104" y="49783"/>
                  </a:lnTo>
                  <a:lnTo>
                    <a:pt x="189712" y="72593"/>
                  </a:lnTo>
                  <a:lnTo>
                    <a:pt x="189712" y="22809"/>
                  </a:lnTo>
                  <a:lnTo>
                    <a:pt x="0" y="0"/>
                  </a:lnTo>
                  <a:close/>
                </a:path>
              </a:pathLst>
            </a:custGeom>
            <a:solidFill>
              <a:srgbClr val="FFD500"/>
            </a:solidFill>
          </p:spPr>
          <p:txBody>
            <a:bodyPr wrap="square" lIns="0" tIns="0" rIns="0" bIns="0" rtlCol="0"/>
            <a:lstStyle/>
            <a:p>
              <a:endParaRPr/>
            </a:p>
          </p:txBody>
        </p:sp>
        <p:sp>
          <p:nvSpPr>
            <p:cNvPr id="326" name="object 327">
              <a:extLst>
                <a:ext uri="{FF2B5EF4-FFF2-40B4-BE49-F238E27FC236}">
                  <a16:creationId xmlns:a16="http://schemas.microsoft.com/office/drawing/2014/main" id="{40A2509B-7F3A-46A5-5E85-B6CFEA666D02}"/>
                </a:ext>
              </a:extLst>
            </p:cNvPr>
            <p:cNvSpPr/>
            <p:nvPr/>
          </p:nvSpPr>
          <p:spPr>
            <a:xfrm>
              <a:off x="3714252" y="8810054"/>
              <a:ext cx="31750" cy="83185"/>
            </a:xfrm>
            <a:custGeom>
              <a:avLst/>
              <a:gdLst/>
              <a:ahLst/>
              <a:cxnLst/>
              <a:rect l="l" t="t" r="r" b="b"/>
              <a:pathLst>
                <a:path w="31750" h="83184">
                  <a:moveTo>
                    <a:pt x="30645" y="0"/>
                  </a:moveTo>
                  <a:lnTo>
                    <a:pt x="0" y="33235"/>
                  </a:lnTo>
                  <a:lnTo>
                    <a:pt x="1435" y="82651"/>
                  </a:lnTo>
                  <a:lnTo>
                    <a:pt x="31127" y="43014"/>
                  </a:lnTo>
                  <a:lnTo>
                    <a:pt x="30645" y="0"/>
                  </a:lnTo>
                  <a:close/>
                </a:path>
              </a:pathLst>
            </a:custGeom>
            <a:solidFill>
              <a:srgbClr val="F8AC00"/>
            </a:solidFill>
          </p:spPr>
          <p:txBody>
            <a:bodyPr wrap="square" lIns="0" tIns="0" rIns="0" bIns="0" rtlCol="0"/>
            <a:lstStyle/>
            <a:p>
              <a:endParaRPr/>
            </a:p>
          </p:txBody>
        </p:sp>
        <p:sp>
          <p:nvSpPr>
            <p:cNvPr id="327" name="object 328">
              <a:extLst>
                <a:ext uri="{FF2B5EF4-FFF2-40B4-BE49-F238E27FC236}">
                  <a16:creationId xmlns:a16="http://schemas.microsoft.com/office/drawing/2014/main" id="{3232764A-30B5-1DC4-E159-8942C53C6558}"/>
                </a:ext>
              </a:extLst>
            </p:cNvPr>
            <p:cNvSpPr/>
            <p:nvPr/>
          </p:nvSpPr>
          <p:spPr>
            <a:xfrm>
              <a:off x="3713181" y="8757417"/>
              <a:ext cx="31750" cy="85725"/>
            </a:xfrm>
            <a:custGeom>
              <a:avLst/>
              <a:gdLst/>
              <a:ahLst/>
              <a:cxnLst/>
              <a:rect l="l" t="t" r="r" b="b"/>
              <a:pathLst>
                <a:path w="31750" h="85725">
                  <a:moveTo>
                    <a:pt x="30797" y="0"/>
                  </a:moveTo>
                  <a:lnTo>
                    <a:pt x="0" y="32638"/>
                  </a:lnTo>
                  <a:lnTo>
                    <a:pt x="1282" y="85623"/>
                  </a:lnTo>
                  <a:lnTo>
                    <a:pt x="31546" y="52971"/>
                  </a:lnTo>
                  <a:lnTo>
                    <a:pt x="30797" y="0"/>
                  </a:lnTo>
                  <a:close/>
                </a:path>
              </a:pathLst>
            </a:custGeom>
            <a:solidFill>
              <a:srgbClr val="EDEDED"/>
            </a:solidFill>
          </p:spPr>
          <p:txBody>
            <a:bodyPr wrap="square" lIns="0" tIns="0" rIns="0" bIns="0" rtlCol="0"/>
            <a:lstStyle/>
            <a:p>
              <a:endParaRPr/>
            </a:p>
          </p:txBody>
        </p:sp>
        <p:pic>
          <p:nvPicPr>
            <p:cNvPr id="328" name="object 329">
              <a:extLst>
                <a:ext uri="{FF2B5EF4-FFF2-40B4-BE49-F238E27FC236}">
                  <a16:creationId xmlns:a16="http://schemas.microsoft.com/office/drawing/2014/main" id="{23EBF156-F594-2D40-92F3-BB21BD58B709}"/>
                </a:ext>
              </a:extLst>
            </p:cNvPr>
            <p:cNvPicPr/>
            <p:nvPr/>
          </p:nvPicPr>
          <p:blipFill>
            <a:blip r:embed="rId78" cstate="print"/>
            <a:stretch>
              <a:fillRect/>
            </a:stretch>
          </p:blipFill>
          <p:spPr>
            <a:xfrm>
              <a:off x="3521283" y="8751373"/>
              <a:ext cx="162687" cy="183407"/>
            </a:xfrm>
            <a:prstGeom prst="rect">
              <a:avLst/>
            </a:prstGeom>
          </p:spPr>
        </p:pic>
        <p:sp>
          <p:nvSpPr>
            <p:cNvPr id="329" name="object 330">
              <a:extLst>
                <a:ext uri="{FF2B5EF4-FFF2-40B4-BE49-F238E27FC236}">
                  <a16:creationId xmlns:a16="http://schemas.microsoft.com/office/drawing/2014/main" id="{B15DF45C-DCF9-F5EA-5DA7-FF24B98517CE}"/>
                </a:ext>
              </a:extLst>
            </p:cNvPr>
            <p:cNvSpPr/>
            <p:nvPr/>
          </p:nvSpPr>
          <p:spPr>
            <a:xfrm>
              <a:off x="3666067" y="8657794"/>
              <a:ext cx="269240" cy="45720"/>
            </a:xfrm>
            <a:custGeom>
              <a:avLst/>
              <a:gdLst/>
              <a:ahLst/>
              <a:cxnLst/>
              <a:rect l="l" t="t" r="r" b="b"/>
              <a:pathLst>
                <a:path w="269239" h="45720">
                  <a:moveTo>
                    <a:pt x="0" y="0"/>
                  </a:moveTo>
                  <a:lnTo>
                    <a:pt x="787" y="27533"/>
                  </a:lnTo>
                  <a:lnTo>
                    <a:pt x="268808" y="45453"/>
                  </a:lnTo>
                  <a:lnTo>
                    <a:pt x="269214" y="17183"/>
                  </a:lnTo>
                  <a:lnTo>
                    <a:pt x="0" y="0"/>
                  </a:lnTo>
                  <a:close/>
                </a:path>
              </a:pathLst>
            </a:custGeom>
            <a:solidFill>
              <a:srgbClr val="EDEDED"/>
            </a:solidFill>
          </p:spPr>
          <p:txBody>
            <a:bodyPr wrap="square" lIns="0" tIns="0" rIns="0" bIns="0" rtlCol="0"/>
            <a:lstStyle/>
            <a:p>
              <a:endParaRPr/>
            </a:p>
          </p:txBody>
        </p:sp>
        <p:sp>
          <p:nvSpPr>
            <p:cNvPr id="330" name="object 331">
              <a:extLst>
                <a:ext uri="{FF2B5EF4-FFF2-40B4-BE49-F238E27FC236}">
                  <a16:creationId xmlns:a16="http://schemas.microsoft.com/office/drawing/2014/main" id="{B1DC9EB2-D89E-B269-C24B-757ED29A8EF9}"/>
                </a:ext>
              </a:extLst>
            </p:cNvPr>
            <p:cNvSpPr/>
            <p:nvPr/>
          </p:nvSpPr>
          <p:spPr>
            <a:xfrm>
              <a:off x="3521181" y="8871496"/>
              <a:ext cx="163195" cy="63500"/>
            </a:xfrm>
            <a:custGeom>
              <a:avLst/>
              <a:gdLst/>
              <a:ahLst/>
              <a:cxnLst/>
              <a:rect l="l" t="t" r="r" b="b"/>
              <a:pathLst>
                <a:path w="163195" h="63500">
                  <a:moveTo>
                    <a:pt x="0" y="0"/>
                  </a:moveTo>
                  <a:lnTo>
                    <a:pt x="2895" y="46266"/>
                  </a:lnTo>
                  <a:lnTo>
                    <a:pt x="162788" y="63284"/>
                  </a:lnTo>
                  <a:lnTo>
                    <a:pt x="158369" y="16814"/>
                  </a:lnTo>
                  <a:lnTo>
                    <a:pt x="0" y="0"/>
                  </a:lnTo>
                  <a:close/>
                </a:path>
              </a:pathLst>
            </a:custGeom>
            <a:solidFill>
              <a:srgbClr val="F8AC00">
                <a:alpha val="54998"/>
              </a:srgbClr>
            </a:solidFill>
          </p:spPr>
          <p:txBody>
            <a:bodyPr wrap="square" lIns="0" tIns="0" rIns="0" bIns="0" rtlCol="0"/>
            <a:lstStyle/>
            <a:p>
              <a:endParaRPr/>
            </a:p>
          </p:txBody>
        </p:sp>
        <p:sp>
          <p:nvSpPr>
            <p:cNvPr id="331" name="object 332">
              <a:extLst>
                <a:ext uri="{FF2B5EF4-FFF2-40B4-BE49-F238E27FC236}">
                  <a16:creationId xmlns:a16="http://schemas.microsoft.com/office/drawing/2014/main" id="{91D0E7B3-77FE-95D0-670A-2A057D96C87A}"/>
                </a:ext>
              </a:extLst>
            </p:cNvPr>
            <p:cNvSpPr/>
            <p:nvPr/>
          </p:nvSpPr>
          <p:spPr>
            <a:xfrm>
              <a:off x="3891273" y="8700410"/>
              <a:ext cx="43815" cy="113030"/>
            </a:xfrm>
            <a:custGeom>
              <a:avLst/>
              <a:gdLst/>
              <a:ahLst/>
              <a:cxnLst/>
              <a:rect l="l" t="t" r="r" b="b"/>
              <a:pathLst>
                <a:path w="43814" h="113029">
                  <a:moveTo>
                    <a:pt x="0" y="0"/>
                  </a:moveTo>
                  <a:lnTo>
                    <a:pt x="469" y="108242"/>
                  </a:lnTo>
                  <a:lnTo>
                    <a:pt x="43662" y="112496"/>
                  </a:lnTo>
                  <a:lnTo>
                    <a:pt x="43688" y="2743"/>
                  </a:lnTo>
                  <a:lnTo>
                    <a:pt x="0" y="0"/>
                  </a:lnTo>
                  <a:close/>
                </a:path>
              </a:pathLst>
            </a:custGeom>
            <a:solidFill>
              <a:srgbClr val="FFD500"/>
            </a:solidFill>
          </p:spPr>
          <p:txBody>
            <a:bodyPr wrap="square" lIns="0" tIns="0" rIns="0" bIns="0" rtlCol="0"/>
            <a:lstStyle/>
            <a:p>
              <a:endParaRPr/>
            </a:p>
          </p:txBody>
        </p:sp>
        <p:sp>
          <p:nvSpPr>
            <p:cNvPr id="332" name="object 333">
              <a:extLst>
                <a:ext uri="{FF2B5EF4-FFF2-40B4-BE49-F238E27FC236}">
                  <a16:creationId xmlns:a16="http://schemas.microsoft.com/office/drawing/2014/main" id="{CC101138-3119-673A-58B9-C018E0BD48BB}"/>
                </a:ext>
              </a:extLst>
            </p:cNvPr>
            <p:cNvSpPr/>
            <p:nvPr/>
          </p:nvSpPr>
          <p:spPr>
            <a:xfrm>
              <a:off x="3891748" y="8808660"/>
              <a:ext cx="93345" cy="60325"/>
            </a:xfrm>
            <a:custGeom>
              <a:avLst/>
              <a:gdLst/>
              <a:ahLst/>
              <a:cxnLst/>
              <a:rect l="l" t="t" r="r" b="b"/>
              <a:pathLst>
                <a:path w="93345" h="60325">
                  <a:moveTo>
                    <a:pt x="0" y="0"/>
                  </a:moveTo>
                  <a:lnTo>
                    <a:pt x="546" y="51384"/>
                  </a:lnTo>
                  <a:lnTo>
                    <a:pt x="93078" y="59702"/>
                  </a:lnTo>
                  <a:lnTo>
                    <a:pt x="91821" y="8915"/>
                  </a:lnTo>
                  <a:lnTo>
                    <a:pt x="0" y="0"/>
                  </a:lnTo>
                  <a:close/>
                </a:path>
              </a:pathLst>
            </a:custGeom>
            <a:solidFill>
              <a:srgbClr val="EDEDED"/>
            </a:solidFill>
          </p:spPr>
          <p:txBody>
            <a:bodyPr wrap="square" lIns="0" tIns="0" rIns="0" bIns="0" rtlCol="0"/>
            <a:lstStyle/>
            <a:p>
              <a:endParaRPr/>
            </a:p>
          </p:txBody>
        </p:sp>
        <p:sp>
          <p:nvSpPr>
            <p:cNvPr id="333" name="object 334">
              <a:extLst>
                <a:ext uri="{FF2B5EF4-FFF2-40B4-BE49-F238E27FC236}">
                  <a16:creationId xmlns:a16="http://schemas.microsoft.com/office/drawing/2014/main" id="{6957BCBC-1D92-F8D0-317A-6BD71CE0312C}"/>
                </a:ext>
              </a:extLst>
            </p:cNvPr>
            <p:cNvSpPr/>
            <p:nvPr/>
          </p:nvSpPr>
          <p:spPr>
            <a:xfrm>
              <a:off x="3892255" y="8859875"/>
              <a:ext cx="93345" cy="60960"/>
            </a:xfrm>
            <a:custGeom>
              <a:avLst/>
              <a:gdLst/>
              <a:ahLst/>
              <a:cxnLst/>
              <a:rect l="l" t="t" r="r" b="b"/>
              <a:pathLst>
                <a:path w="93345" h="60959">
                  <a:moveTo>
                    <a:pt x="0" y="0"/>
                  </a:moveTo>
                  <a:lnTo>
                    <a:pt x="0" y="50088"/>
                  </a:lnTo>
                  <a:lnTo>
                    <a:pt x="93294" y="60642"/>
                  </a:lnTo>
                  <a:lnTo>
                    <a:pt x="92570" y="8496"/>
                  </a:lnTo>
                  <a:lnTo>
                    <a:pt x="0" y="0"/>
                  </a:lnTo>
                  <a:close/>
                </a:path>
              </a:pathLst>
            </a:custGeom>
            <a:solidFill>
              <a:srgbClr val="FFD500"/>
            </a:solidFill>
          </p:spPr>
          <p:txBody>
            <a:bodyPr wrap="square" lIns="0" tIns="0" rIns="0" bIns="0" rtlCol="0"/>
            <a:lstStyle/>
            <a:p>
              <a:endParaRPr/>
            </a:p>
          </p:txBody>
        </p:sp>
        <p:sp>
          <p:nvSpPr>
            <p:cNvPr id="334" name="object 335">
              <a:extLst>
                <a:ext uri="{FF2B5EF4-FFF2-40B4-BE49-F238E27FC236}">
                  <a16:creationId xmlns:a16="http://schemas.microsoft.com/office/drawing/2014/main" id="{4BD6A166-3C90-187D-3094-AA1C88C00A2C}"/>
                </a:ext>
              </a:extLst>
            </p:cNvPr>
            <p:cNvSpPr/>
            <p:nvPr/>
          </p:nvSpPr>
          <p:spPr>
            <a:xfrm>
              <a:off x="3983573" y="8778852"/>
              <a:ext cx="20955" cy="89535"/>
            </a:xfrm>
            <a:custGeom>
              <a:avLst/>
              <a:gdLst/>
              <a:ahLst/>
              <a:cxnLst/>
              <a:rect l="l" t="t" r="r" b="b"/>
              <a:pathLst>
                <a:path w="20954" h="89534">
                  <a:moveTo>
                    <a:pt x="18732" y="0"/>
                  </a:moveTo>
                  <a:lnTo>
                    <a:pt x="0" y="38722"/>
                  </a:lnTo>
                  <a:lnTo>
                    <a:pt x="1244" y="89522"/>
                  </a:lnTo>
                  <a:lnTo>
                    <a:pt x="20408" y="50380"/>
                  </a:lnTo>
                  <a:lnTo>
                    <a:pt x="18732" y="0"/>
                  </a:lnTo>
                  <a:close/>
                </a:path>
              </a:pathLst>
            </a:custGeom>
            <a:solidFill>
              <a:srgbClr val="E3E3E3"/>
            </a:solidFill>
          </p:spPr>
          <p:txBody>
            <a:bodyPr wrap="square" lIns="0" tIns="0" rIns="0" bIns="0" rtlCol="0"/>
            <a:lstStyle/>
            <a:p>
              <a:endParaRPr/>
            </a:p>
          </p:txBody>
        </p:sp>
        <p:sp>
          <p:nvSpPr>
            <p:cNvPr id="335" name="object 336">
              <a:extLst>
                <a:ext uri="{FF2B5EF4-FFF2-40B4-BE49-F238E27FC236}">
                  <a16:creationId xmlns:a16="http://schemas.microsoft.com/office/drawing/2014/main" id="{D0976C84-73CC-9E19-92C7-A21F5C2F2301}"/>
                </a:ext>
              </a:extLst>
            </p:cNvPr>
            <p:cNvSpPr/>
            <p:nvPr/>
          </p:nvSpPr>
          <p:spPr>
            <a:xfrm>
              <a:off x="3934736" y="8774687"/>
              <a:ext cx="67945" cy="43180"/>
            </a:xfrm>
            <a:custGeom>
              <a:avLst/>
              <a:gdLst/>
              <a:ahLst/>
              <a:cxnLst/>
              <a:rect l="l" t="t" r="r" b="b"/>
              <a:pathLst>
                <a:path w="67945" h="43179">
                  <a:moveTo>
                    <a:pt x="22186" y="0"/>
                  </a:moveTo>
                  <a:lnTo>
                    <a:pt x="0" y="38163"/>
                  </a:lnTo>
                  <a:lnTo>
                    <a:pt x="48831" y="42887"/>
                  </a:lnTo>
                  <a:lnTo>
                    <a:pt x="67576" y="4165"/>
                  </a:lnTo>
                  <a:lnTo>
                    <a:pt x="22186" y="0"/>
                  </a:lnTo>
                  <a:close/>
                </a:path>
              </a:pathLst>
            </a:custGeom>
            <a:solidFill>
              <a:srgbClr val="FFFFFF"/>
            </a:solidFill>
          </p:spPr>
          <p:txBody>
            <a:bodyPr wrap="square" lIns="0" tIns="0" rIns="0" bIns="0" rtlCol="0"/>
            <a:lstStyle/>
            <a:p>
              <a:endParaRPr/>
            </a:p>
          </p:txBody>
        </p:sp>
        <p:sp>
          <p:nvSpPr>
            <p:cNvPr id="336" name="object 337">
              <a:extLst>
                <a:ext uri="{FF2B5EF4-FFF2-40B4-BE49-F238E27FC236}">
                  <a16:creationId xmlns:a16="http://schemas.microsoft.com/office/drawing/2014/main" id="{9D35D893-A111-3CD2-76BC-76A8370B19D7}"/>
                </a:ext>
              </a:extLst>
            </p:cNvPr>
            <p:cNvSpPr/>
            <p:nvPr/>
          </p:nvSpPr>
          <p:spPr>
            <a:xfrm>
              <a:off x="3934917" y="8672106"/>
              <a:ext cx="69850" cy="249554"/>
            </a:xfrm>
            <a:custGeom>
              <a:avLst/>
              <a:gdLst/>
              <a:ahLst/>
              <a:cxnLst/>
              <a:rect l="l" t="t" r="r" b="b"/>
              <a:pathLst>
                <a:path w="69850" h="249554">
                  <a:moveTo>
                    <a:pt x="24320" y="0"/>
                  </a:moveTo>
                  <a:lnTo>
                    <a:pt x="25" y="31051"/>
                  </a:lnTo>
                  <a:lnTo>
                    <a:pt x="0" y="140703"/>
                  </a:lnTo>
                  <a:lnTo>
                    <a:pt x="24320" y="102857"/>
                  </a:lnTo>
                  <a:lnTo>
                    <a:pt x="24320" y="0"/>
                  </a:lnTo>
                  <a:close/>
                </a:path>
                <a:path w="69850" h="249554">
                  <a:moveTo>
                    <a:pt x="69684" y="205447"/>
                  </a:moveTo>
                  <a:lnTo>
                    <a:pt x="69049" y="157137"/>
                  </a:lnTo>
                  <a:lnTo>
                    <a:pt x="49898" y="196265"/>
                  </a:lnTo>
                  <a:lnTo>
                    <a:pt x="50317" y="248970"/>
                  </a:lnTo>
                  <a:lnTo>
                    <a:pt x="69684" y="205447"/>
                  </a:lnTo>
                  <a:close/>
                </a:path>
              </a:pathLst>
            </a:custGeom>
            <a:solidFill>
              <a:srgbClr val="F8AC00"/>
            </a:solidFill>
          </p:spPr>
          <p:txBody>
            <a:bodyPr wrap="square" lIns="0" tIns="0" rIns="0" bIns="0" rtlCol="0"/>
            <a:lstStyle/>
            <a:p>
              <a:endParaRPr/>
            </a:p>
          </p:txBody>
        </p:sp>
        <p:sp>
          <p:nvSpPr>
            <p:cNvPr id="337" name="object 338">
              <a:extLst>
                <a:ext uri="{FF2B5EF4-FFF2-40B4-BE49-F238E27FC236}">
                  <a16:creationId xmlns:a16="http://schemas.microsoft.com/office/drawing/2014/main" id="{DFC13E4C-A8DB-3546-BCB2-0623DD8C1952}"/>
                </a:ext>
              </a:extLst>
            </p:cNvPr>
            <p:cNvSpPr/>
            <p:nvPr/>
          </p:nvSpPr>
          <p:spPr>
            <a:xfrm>
              <a:off x="3985249" y="8877546"/>
              <a:ext cx="157480" cy="60325"/>
            </a:xfrm>
            <a:custGeom>
              <a:avLst/>
              <a:gdLst/>
              <a:ahLst/>
              <a:cxnLst/>
              <a:rect l="l" t="t" r="r" b="b"/>
              <a:pathLst>
                <a:path w="157479" h="60325">
                  <a:moveTo>
                    <a:pt x="19354" y="0"/>
                  </a:moveTo>
                  <a:lnTo>
                    <a:pt x="0" y="43180"/>
                  </a:lnTo>
                  <a:lnTo>
                    <a:pt x="145110" y="60121"/>
                  </a:lnTo>
                  <a:lnTo>
                    <a:pt x="157035" y="12954"/>
                  </a:lnTo>
                  <a:lnTo>
                    <a:pt x="19354" y="0"/>
                  </a:lnTo>
                  <a:close/>
                </a:path>
              </a:pathLst>
            </a:custGeom>
            <a:solidFill>
              <a:srgbClr val="FFD500"/>
            </a:solidFill>
          </p:spPr>
          <p:txBody>
            <a:bodyPr wrap="square" lIns="0" tIns="0" rIns="0" bIns="0" rtlCol="0"/>
            <a:lstStyle/>
            <a:p>
              <a:endParaRPr/>
            </a:p>
          </p:txBody>
        </p:sp>
        <p:sp>
          <p:nvSpPr>
            <p:cNvPr id="338" name="object 339">
              <a:extLst>
                <a:ext uri="{FF2B5EF4-FFF2-40B4-BE49-F238E27FC236}">
                  <a16:creationId xmlns:a16="http://schemas.microsoft.com/office/drawing/2014/main" id="{0467A301-307B-D068-A2A1-DF4D88849694}"/>
                </a:ext>
              </a:extLst>
            </p:cNvPr>
            <p:cNvSpPr/>
            <p:nvPr/>
          </p:nvSpPr>
          <p:spPr>
            <a:xfrm>
              <a:off x="3891267" y="8700414"/>
              <a:ext cx="239395" cy="287655"/>
            </a:xfrm>
            <a:custGeom>
              <a:avLst/>
              <a:gdLst/>
              <a:ahLst/>
              <a:cxnLst/>
              <a:rect l="l" t="t" r="r" b="b"/>
              <a:pathLst>
                <a:path w="239395" h="287654">
                  <a:moveTo>
                    <a:pt x="43688" y="2743"/>
                  </a:moveTo>
                  <a:lnTo>
                    <a:pt x="0" y="0"/>
                  </a:lnTo>
                  <a:lnTo>
                    <a:pt x="469" y="108242"/>
                  </a:lnTo>
                  <a:lnTo>
                    <a:pt x="43662" y="112496"/>
                  </a:lnTo>
                  <a:lnTo>
                    <a:pt x="43688" y="2743"/>
                  </a:lnTo>
                  <a:close/>
                </a:path>
                <a:path w="239395" h="287654">
                  <a:moveTo>
                    <a:pt x="239090" y="237261"/>
                  </a:moveTo>
                  <a:lnTo>
                    <a:pt x="49326" y="215150"/>
                  </a:lnTo>
                  <a:lnTo>
                    <a:pt x="50482" y="264236"/>
                  </a:lnTo>
                  <a:lnTo>
                    <a:pt x="239090" y="287045"/>
                  </a:lnTo>
                  <a:lnTo>
                    <a:pt x="239090" y="237261"/>
                  </a:lnTo>
                  <a:close/>
                </a:path>
              </a:pathLst>
            </a:custGeom>
            <a:solidFill>
              <a:srgbClr val="F8AC00">
                <a:alpha val="54998"/>
              </a:srgbClr>
            </a:solidFill>
          </p:spPr>
          <p:txBody>
            <a:bodyPr wrap="square" lIns="0" tIns="0" rIns="0" bIns="0" rtlCol="0"/>
            <a:lstStyle/>
            <a:p>
              <a:endParaRPr/>
            </a:p>
          </p:txBody>
        </p:sp>
        <p:sp>
          <p:nvSpPr>
            <p:cNvPr id="339" name="object 340">
              <a:extLst>
                <a:ext uri="{FF2B5EF4-FFF2-40B4-BE49-F238E27FC236}">
                  <a16:creationId xmlns:a16="http://schemas.microsoft.com/office/drawing/2014/main" id="{B57D19EC-22DE-0669-7448-F1088F8AE9AF}"/>
                </a:ext>
              </a:extLst>
            </p:cNvPr>
            <p:cNvSpPr/>
            <p:nvPr/>
          </p:nvSpPr>
          <p:spPr>
            <a:xfrm>
              <a:off x="3710694" y="8687818"/>
              <a:ext cx="33655" cy="104775"/>
            </a:xfrm>
            <a:custGeom>
              <a:avLst/>
              <a:gdLst/>
              <a:ahLst/>
              <a:cxnLst/>
              <a:rect l="l" t="t" r="r" b="b"/>
              <a:pathLst>
                <a:path w="33654" h="104775">
                  <a:moveTo>
                    <a:pt x="0" y="0"/>
                  </a:moveTo>
                  <a:lnTo>
                    <a:pt x="2133" y="104368"/>
                  </a:lnTo>
                  <a:lnTo>
                    <a:pt x="33324" y="70002"/>
                  </a:lnTo>
                  <a:lnTo>
                    <a:pt x="33020" y="2578"/>
                  </a:lnTo>
                  <a:lnTo>
                    <a:pt x="0" y="0"/>
                  </a:lnTo>
                  <a:close/>
                </a:path>
              </a:pathLst>
            </a:custGeom>
            <a:solidFill>
              <a:srgbClr val="F8AC00"/>
            </a:solidFill>
          </p:spPr>
          <p:txBody>
            <a:bodyPr wrap="square" lIns="0" tIns="0" rIns="0" bIns="0" rtlCol="0"/>
            <a:lstStyle/>
            <a:p>
              <a:endParaRPr/>
            </a:p>
          </p:txBody>
        </p:sp>
        <p:sp>
          <p:nvSpPr>
            <p:cNvPr id="340" name="object 341">
              <a:extLst>
                <a:ext uri="{FF2B5EF4-FFF2-40B4-BE49-F238E27FC236}">
                  <a16:creationId xmlns:a16="http://schemas.microsoft.com/office/drawing/2014/main" id="{3E3DB0AF-E08A-4627-DCC5-33F996ECF9DD}"/>
                </a:ext>
              </a:extLst>
            </p:cNvPr>
            <p:cNvSpPr/>
            <p:nvPr/>
          </p:nvSpPr>
          <p:spPr>
            <a:xfrm>
              <a:off x="3665982" y="8581136"/>
              <a:ext cx="293370" cy="95885"/>
            </a:xfrm>
            <a:custGeom>
              <a:avLst/>
              <a:gdLst/>
              <a:ahLst/>
              <a:cxnLst/>
              <a:rect l="l" t="t" r="r" b="b"/>
              <a:pathLst>
                <a:path w="293370" h="95884">
                  <a:moveTo>
                    <a:pt x="58699" y="49364"/>
                  </a:moveTo>
                  <a:lnTo>
                    <a:pt x="35128" y="48475"/>
                  </a:lnTo>
                  <a:lnTo>
                    <a:pt x="0" y="76898"/>
                  </a:lnTo>
                  <a:lnTo>
                    <a:pt x="47548" y="80772"/>
                  </a:lnTo>
                  <a:lnTo>
                    <a:pt x="58699" y="49364"/>
                  </a:lnTo>
                  <a:close/>
                </a:path>
                <a:path w="293370" h="95884">
                  <a:moveTo>
                    <a:pt x="292989" y="61849"/>
                  </a:moveTo>
                  <a:lnTo>
                    <a:pt x="247611" y="58724"/>
                  </a:lnTo>
                  <a:lnTo>
                    <a:pt x="247802" y="58458"/>
                  </a:lnTo>
                  <a:lnTo>
                    <a:pt x="248119" y="56908"/>
                  </a:lnTo>
                  <a:lnTo>
                    <a:pt x="248119" y="55041"/>
                  </a:lnTo>
                  <a:lnTo>
                    <a:pt x="246545" y="47536"/>
                  </a:lnTo>
                  <a:lnTo>
                    <a:pt x="224853" y="13182"/>
                  </a:lnTo>
                  <a:lnTo>
                    <a:pt x="134327" y="279"/>
                  </a:lnTo>
                  <a:lnTo>
                    <a:pt x="119405" y="0"/>
                  </a:lnTo>
                  <a:lnTo>
                    <a:pt x="111963" y="622"/>
                  </a:lnTo>
                  <a:lnTo>
                    <a:pt x="102209" y="6464"/>
                  </a:lnTo>
                  <a:lnTo>
                    <a:pt x="99415" y="8636"/>
                  </a:lnTo>
                  <a:lnTo>
                    <a:pt x="66001" y="32499"/>
                  </a:lnTo>
                  <a:lnTo>
                    <a:pt x="121526" y="36029"/>
                  </a:lnTo>
                  <a:lnTo>
                    <a:pt x="161391" y="39827"/>
                  </a:lnTo>
                  <a:lnTo>
                    <a:pt x="204597" y="67627"/>
                  </a:lnTo>
                  <a:lnTo>
                    <a:pt x="222580" y="89814"/>
                  </a:lnTo>
                  <a:lnTo>
                    <a:pt x="221488" y="91236"/>
                  </a:lnTo>
                  <a:lnTo>
                    <a:pt x="268224" y="95580"/>
                  </a:lnTo>
                  <a:lnTo>
                    <a:pt x="292989" y="61849"/>
                  </a:lnTo>
                  <a:close/>
                </a:path>
              </a:pathLst>
            </a:custGeom>
            <a:solidFill>
              <a:srgbClr val="FFFFFF"/>
            </a:solidFill>
          </p:spPr>
          <p:txBody>
            <a:bodyPr wrap="square" lIns="0" tIns="0" rIns="0" bIns="0" rtlCol="0"/>
            <a:lstStyle/>
            <a:p>
              <a:endParaRPr/>
            </a:p>
          </p:txBody>
        </p:sp>
        <p:sp>
          <p:nvSpPr>
            <p:cNvPr id="341" name="object 342">
              <a:extLst>
                <a:ext uri="{FF2B5EF4-FFF2-40B4-BE49-F238E27FC236}">
                  <a16:creationId xmlns:a16="http://schemas.microsoft.com/office/drawing/2014/main" id="{A1D177F2-B171-73DA-5C67-F0AA1311A08F}"/>
                </a:ext>
              </a:extLst>
            </p:cNvPr>
            <p:cNvSpPr/>
            <p:nvPr/>
          </p:nvSpPr>
          <p:spPr>
            <a:xfrm>
              <a:off x="3933951" y="8642978"/>
              <a:ext cx="25400" cy="60325"/>
            </a:xfrm>
            <a:custGeom>
              <a:avLst/>
              <a:gdLst/>
              <a:ahLst/>
              <a:cxnLst/>
              <a:rect l="l" t="t" r="r" b="b"/>
              <a:pathLst>
                <a:path w="25400" h="60325">
                  <a:moveTo>
                    <a:pt x="25031" y="0"/>
                  </a:moveTo>
                  <a:lnTo>
                    <a:pt x="0" y="33731"/>
                  </a:lnTo>
                  <a:lnTo>
                    <a:pt x="1003" y="60172"/>
                  </a:lnTo>
                  <a:lnTo>
                    <a:pt x="25361" y="29082"/>
                  </a:lnTo>
                  <a:lnTo>
                    <a:pt x="25031" y="0"/>
                  </a:lnTo>
                  <a:close/>
                </a:path>
              </a:pathLst>
            </a:custGeom>
            <a:solidFill>
              <a:srgbClr val="E3E3E3"/>
            </a:solidFill>
          </p:spPr>
          <p:txBody>
            <a:bodyPr wrap="square" lIns="0" tIns="0" rIns="0" bIns="0" rtlCol="0"/>
            <a:lstStyle/>
            <a:p>
              <a:endParaRPr/>
            </a:p>
          </p:txBody>
        </p:sp>
        <p:sp>
          <p:nvSpPr>
            <p:cNvPr id="342" name="object 343">
              <a:extLst>
                <a:ext uri="{FF2B5EF4-FFF2-40B4-BE49-F238E27FC236}">
                  <a16:creationId xmlns:a16="http://schemas.microsoft.com/office/drawing/2014/main" id="{A2257CBC-5E88-027A-6EF7-C2DEBA7D4F6A}"/>
                </a:ext>
              </a:extLst>
            </p:cNvPr>
            <p:cNvSpPr/>
            <p:nvPr/>
          </p:nvSpPr>
          <p:spPr>
            <a:xfrm>
              <a:off x="4042625" y="8804477"/>
              <a:ext cx="96520" cy="127000"/>
            </a:xfrm>
            <a:custGeom>
              <a:avLst/>
              <a:gdLst/>
              <a:ahLst/>
              <a:cxnLst/>
              <a:rect l="l" t="t" r="r" b="b"/>
              <a:pathLst>
                <a:path w="96520" h="127000">
                  <a:moveTo>
                    <a:pt x="0" y="0"/>
                  </a:moveTo>
                  <a:lnTo>
                    <a:pt x="876" y="107073"/>
                  </a:lnTo>
                  <a:lnTo>
                    <a:pt x="41071" y="126733"/>
                  </a:lnTo>
                  <a:lnTo>
                    <a:pt x="65274" y="125287"/>
                  </a:lnTo>
                  <a:lnTo>
                    <a:pt x="80581" y="120399"/>
                  </a:lnTo>
                  <a:lnTo>
                    <a:pt x="88592" y="115181"/>
                  </a:lnTo>
                  <a:lnTo>
                    <a:pt x="90906" y="112750"/>
                  </a:lnTo>
                  <a:lnTo>
                    <a:pt x="93495" y="22760"/>
                  </a:lnTo>
                  <a:lnTo>
                    <a:pt x="75774" y="22760"/>
                  </a:lnTo>
                  <a:lnTo>
                    <a:pt x="43268" y="21856"/>
                  </a:lnTo>
                  <a:lnTo>
                    <a:pt x="19539" y="17782"/>
                  </a:lnTo>
                  <a:lnTo>
                    <a:pt x="6551" y="10342"/>
                  </a:lnTo>
                  <a:lnTo>
                    <a:pt x="1104" y="3195"/>
                  </a:lnTo>
                  <a:lnTo>
                    <a:pt x="0" y="0"/>
                  </a:lnTo>
                  <a:close/>
                </a:path>
                <a:path w="96520" h="127000">
                  <a:moveTo>
                    <a:pt x="93620" y="18398"/>
                  </a:moveTo>
                  <a:lnTo>
                    <a:pt x="91906" y="20893"/>
                  </a:lnTo>
                  <a:lnTo>
                    <a:pt x="75774" y="22760"/>
                  </a:lnTo>
                  <a:lnTo>
                    <a:pt x="93495" y="22760"/>
                  </a:lnTo>
                  <a:lnTo>
                    <a:pt x="93620" y="18398"/>
                  </a:lnTo>
                  <a:close/>
                </a:path>
                <a:path w="96520" h="127000">
                  <a:moveTo>
                    <a:pt x="94119" y="1041"/>
                  </a:moveTo>
                  <a:lnTo>
                    <a:pt x="93620" y="18398"/>
                  </a:lnTo>
                  <a:lnTo>
                    <a:pt x="96432" y="14303"/>
                  </a:lnTo>
                  <a:lnTo>
                    <a:pt x="94119" y="1041"/>
                  </a:lnTo>
                  <a:close/>
                </a:path>
              </a:pathLst>
            </a:custGeom>
            <a:solidFill>
              <a:srgbClr val="EDEDED"/>
            </a:solidFill>
          </p:spPr>
          <p:txBody>
            <a:bodyPr wrap="square" lIns="0" tIns="0" rIns="0" bIns="0" rtlCol="0"/>
            <a:lstStyle/>
            <a:p>
              <a:endParaRPr/>
            </a:p>
          </p:txBody>
        </p:sp>
        <p:sp>
          <p:nvSpPr>
            <p:cNvPr id="343" name="object 344">
              <a:extLst>
                <a:ext uri="{FF2B5EF4-FFF2-40B4-BE49-F238E27FC236}">
                  <a16:creationId xmlns:a16="http://schemas.microsoft.com/office/drawing/2014/main" id="{4F1C248F-2C62-CC4B-890A-852AC65734B0}"/>
                </a:ext>
              </a:extLst>
            </p:cNvPr>
            <p:cNvSpPr/>
            <p:nvPr/>
          </p:nvSpPr>
          <p:spPr>
            <a:xfrm>
              <a:off x="4042284" y="8783942"/>
              <a:ext cx="94615" cy="44450"/>
            </a:xfrm>
            <a:custGeom>
              <a:avLst/>
              <a:gdLst/>
              <a:ahLst/>
              <a:cxnLst/>
              <a:rect l="l" t="t" r="r" b="b"/>
              <a:pathLst>
                <a:path w="94614" h="44450">
                  <a:moveTo>
                    <a:pt x="49187" y="0"/>
                  </a:moveTo>
                  <a:lnTo>
                    <a:pt x="30041" y="1734"/>
                  </a:lnTo>
                  <a:lnTo>
                    <a:pt x="14406" y="6462"/>
                  </a:lnTo>
                  <a:lnTo>
                    <a:pt x="3865" y="13474"/>
                  </a:lnTo>
                  <a:lnTo>
                    <a:pt x="0" y="22059"/>
                  </a:lnTo>
                  <a:lnTo>
                    <a:pt x="3865" y="30652"/>
                  </a:lnTo>
                  <a:lnTo>
                    <a:pt x="14406" y="37668"/>
                  </a:lnTo>
                  <a:lnTo>
                    <a:pt x="30041" y="42398"/>
                  </a:lnTo>
                  <a:lnTo>
                    <a:pt x="49187" y="44132"/>
                  </a:lnTo>
                  <a:lnTo>
                    <a:pt x="67743" y="42356"/>
                  </a:lnTo>
                  <a:lnTo>
                    <a:pt x="82081" y="37534"/>
                  </a:lnTo>
                  <a:lnTo>
                    <a:pt x="91326" y="30427"/>
                  </a:lnTo>
                  <a:lnTo>
                    <a:pt x="94602" y="21793"/>
                  </a:lnTo>
                  <a:lnTo>
                    <a:pt x="91326" y="13244"/>
                  </a:lnTo>
                  <a:lnTo>
                    <a:pt x="82081" y="6324"/>
                  </a:lnTo>
                  <a:lnTo>
                    <a:pt x="67743" y="1690"/>
                  </a:lnTo>
                  <a:lnTo>
                    <a:pt x="49187" y="0"/>
                  </a:lnTo>
                  <a:close/>
                </a:path>
              </a:pathLst>
            </a:custGeom>
            <a:solidFill>
              <a:srgbClr val="FFFFFF"/>
            </a:solidFill>
          </p:spPr>
          <p:txBody>
            <a:bodyPr wrap="square" lIns="0" tIns="0" rIns="0" bIns="0" rtlCol="0"/>
            <a:lstStyle/>
            <a:p>
              <a:endParaRPr/>
            </a:p>
          </p:txBody>
        </p:sp>
        <p:sp>
          <p:nvSpPr>
            <p:cNvPr id="344" name="object 345">
              <a:extLst>
                <a:ext uri="{FF2B5EF4-FFF2-40B4-BE49-F238E27FC236}">
                  <a16:creationId xmlns:a16="http://schemas.microsoft.com/office/drawing/2014/main" id="{EAB999D6-185A-6560-EEE1-ED682EA0480F}"/>
                </a:ext>
              </a:extLst>
            </p:cNvPr>
            <p:cNvSpPr/>
            <p:nvPr/>
          </p:nvSpPr>
          <p:spPr>
            <a:xfrm>
              <a:off x="3735894" y="8872927"/>
              <a:ext cx="27305" cy="17780"/>
            </a:xfrm>
            <a:custGeom>
              <a:avLst/>
              <a:gdLst/>
              <a:ahLst/>
              <a:cxnLst/>
              <a:rect l="l" t="t" r="r" b="b"/>
              <a:pathLst>
                <a:path w="27304" h="17779">
                  <a:moveTo>
                    <a:pt x="0" y="0"/>
                  </a:moveTo>
                  <a:lnTo>
                    <a:pt x="800" y="12598"/>
                  </a:lnTo>
                  <a:lnTo>
                    <a:pt x="3746" y="17106"/>
                  </a:lnTo>
                  <a:lnTo>
                    <a:pt x="23139" y="17170"/>
                  </a:lnTo>
                  <a:lnTo>
                    <a:pt x="26924" y="12090"/>
                  </a:lnTo>
                  <a:lnTo>
                    <a:pt x="26811" y="6172"/>
                  </a:lnTo>
                  <a:lnTo>
                    <a:pt x="22352" y="6172"/>
                  </a:lnTo>
                  <a:lnTo>
                    <a:pt x="3441" y="5334"/>
                  </a:lnTo>
                  <a:lnTo>
                    <a:pt x="0" y="0"/>
                  </a:lnTo>
                  <a:close/>
                </a:path>
                <a:path w="27304" h="17779">
                  <a:moveTo>
                    <a:pt x="26708" y="685"/>
                  </a:moveTo>
                  <a:lnTo>
                    <a:pt x="22352" y="6172"/>
                  </a:lnTo>
                  <a:lnTo>
                    <a:pt x="26811" y="6172"/>
                  </a:lnTo>
                  <a:lnTo>
                    <a:pt x="26708" y="685"/>
                  </a:lnTo>
                  <a:close/>
                </a:path>
              </a:pathLst>
            </a:custGeom>
            <a:solidFill>
              <a:srgbClr val="008C3C"/>
            </a:solidFill>
          </p:spPr>
          <p:txBody>
            <a:bodyPr wrap="square" lIns="0" tIns="0" rIns="0" bIns="0" rtlCol="0"/>
            <a:lstStyle/>
            <a:p>
              <a:endParaRPr/>
            </a:p>
          </p:txBody>
        </p:sp>
        <p:sp>
          <p:nvSpPr>
            <p:cNvPr id="345" name="object 346">
              <a:extLst>
                <a:ext uri="{FF2B5EF4-FFF2-40B4-BE49-F238E27FC236}">
                  <a16:creationId xmlns:a16="http://schemas.microsoft.com/office/drawing/2014/main" id="{E1DB69E8-1772-F9FA-D8F7-6D61BE539C19}"/>
                </a:ext>
              </a:extLst>
            </p:cNvPr>
            <p:cNvSpPr/>
            <p:nvPr/>
          </p:nvSpPr>
          <p:spPr>
            <a:xfrm>
              <a:off x="3735936" y="8866455"/>
              <a:ext cx="27305" cy="13335"/>
            </a:xfrm>
            <a:custGeom>
              <a:avLst/>
              <a:gdLst/>
              <a:ahLst/>
              <a:cxnLst/>
              <a:rect l="l" t="t" r="r" b="b"/>
              <a:pathLst>
                <a:path w="27304" h="13334">
                  <a:moveTo>
                    <a:pt x="20650" y="0"/>
                  </a:moveTo>
                  <a:lnTo>
                    <a:pt x="5918" y="292"/>
                  </a:lnTo>
                  <a:lnTo>
                    <a:pt x="0" y="3225"/>
                  </a:lnTo>
                  <a:lnTo>
                    <a:pt x="63" y="6705"/>
                  </a:lnTo>
                  <a:lnTo>
                    <a:pt x="126" y="10185"/>
                  </a:lnTo>
                  <a:lnTo>
                    <a:pt x="6159" y="12890"/>
                  </a:lnTo>
                  <a:lnTo>
                    <a:pt x="20904" y="12611"/>
                  </a:lnTo>
                  <a:lnTo>
                    <a:pt x="26809" y="9664"/>
                  </a:lnTo>
                  <a:lnTo>
                    <a:pt x="26682" y="2705"/>
                  </a:lnTo>
                  <a:lnTo>
                    <a:pt x="20650" y="0"/>
                  </a:lnTo>
                  <a:close/>
                </a:path>
              </a:pathLst>
            </a:custGeom>
            <a:solidFill>
              <a:srgbClr val="69A840"/>
            </a:solidFill>
          </p:spPr>
          <p:txBody>
            <a:bodyPr wrap="square" lIns="0" tIns="0" rIns="0" bIns="0" rtlCol="0"/>
            <a:lstStyle/>
            <a:p>
              <a:endParaRPr/>
            </a:p>
          </p:txBody>
        </p:sp>
        <p:sp>
          <p:nvSpPr>
            <p:cNvPr id="346" name="object 347">
              <a:extLst>
                <a:ext uri="{FF2B5EF4-FFF2-40B4-BE49-F238E27FC236}">
                  <a16:creationId xmlns:a16="http://schemas.microsoft.com/office/drawing/2014/main" id="{5CED1672-B99D-9D4C-9703-F18AFBCCFEBB}"/>
                </a:ext>
              </a:extLst>
            </p:cNvPr>
            <p:cNvSpPr/>
            <p:nvPr/>
          </p:nvSpPr>
          <p:spPr>
            <a:xfrm>
              <a:off x="3777268" y="8877196"/>
              <a:ext cx="27305" cy="17780"/>
            </a:xfrm>
            <a:custGeom>
              <a:avLst/>
              <a:gdLst/>
              <a:ahLst/>
              <a:cxnLst/>
              <a:rect l="l" t="t" r="r" b="b"/>
              <a:pathLst>
                <a:path w="27304" h="17779">
                  <a:moveTo>
                    <a:pt x="0" y="0"/>
                  </a:moveTo>
                  <a:lnTo>
                    <a:pt x="825" y="12852"/>
                  </a:lnTo>
                  <a:lnTo>
                    <a:pt x="3810" y="17449"/>
                  </a:lnTo>
                  <a:lnTo>
                    <a:pt x="23469" y="17526"/>
                  </a:lnTo>
                  <a:lnTo>
                    <a:pt x="27305" y="12331"/>
                  </a:lnTo>
                  <a:lnTo>
                    <a:pt x="27186" y="6299"/>
                  </a:lnTo>
                  <a:lnTo>
                    <a:pt x="22656" y="6299"/>
                  </a:lnTo>
                  <a:lnTo>
                    <a:pt x="3492" y="5435"/>
                  </a:lnTo>
                  <a:lnTo>
                    <a:pt x="0" y="0"/>
                  </a:lnTo>
                  <a:close/>
                </a:path>
                <a:path w="27304" h="17779">
                  <a:moveTo>
                    <a:pt x="27076" y="698"/>
                  </a:moveTo>
                  <a:lnTo>
                    <a:pt x="22656" y="6299"/>
                  </a:lnTo>
                  <a:lnTo>
                    <a:pt x="27186" y="6299"/>
                  </a:lnTo>
                  <a:lnTo>
                    <a:pt x="27076" y="698"/>
                  </a:lnTo>
                  <a:close/>
                </a:path>
              </a:pathLst>
            </a:custGeom>
            <a:solidFill>
              <a:srgbClr val="008C3C"/>
            </a:solidFill>
          </p:spPr>
          <p:txBody>
            <a:bodyPr wrap="square" lIns="0" tIns="0" rIns="0" bIns="0" rtlCol="0"/>
            <a:lstStyle/>
            <a:p>
              <a:endParaRPr/>
            </a:p>
          </p:txBody>
        </p:sp>
        <p:sp>
          <p:nvSpPr>
            <p:cNvPr id="347" name="object 348">
              <a:extLst>
                <a:ext uri="{FF2B5EF4-FFF2-40B4-BE49-F238E27FC236}">
                  <a16:creationId xmlns:a16="http://schemas.microsoft.com/office/drawing/2014/main" id="{B6AB7698-E547-5A7C-2974-E543C7F31610}"/>
                </a:ext>
              </a:extLst>
            </p:cNvPr>
            <p:cNvSpPr/>
            <p:nvPr/>
          </p:nvSpPr>
          <p:spPr>
            <a:xfrm>
              <a:off x="3777310" y="8870594"/>
              <a:ext cx="27305" cy="13335"/>
            </a:xfrm>
            <a:custGeom>
              <a:avLst/>
              <a:gdLst/>
              <a:ahLst/>
              <a:cxnLst/>
              <a:rect l="l" t="t" r="r" b="b"/>
              <a:pathLst>
                <a:path w="27304" h="13334">
                  <a:moveTo>
                    <a:pt x="20942" y="0"/>
                  </a:moveTo>
                  <a:lnTo>
                    <a:pt x="6007" y="292"/>
                  </a:lnTo>
                  <a:lnTo>
                    <a:pt x="0" y="3276"/>
                  </a:lnTo>
                  <a:lnTo>
                    <a:pt x="76" y="6832"/>
                  </a:lnTo>
                  <a:lnTo>
                    <a:pt x="152" y="10388"/>
                  </a:lnTo>
                  <a:lnTo>
                    <a:pt x="6261" y="13144"/>
                  </a:lnTo>
                  <a:lnTo>
                    <a:pt x="21196" y="12852"/>
                  </a:lnTo>
                  <a:lnTo>
                    <a:pt x="27190" y="9855"/>
                  </a:lnTo>
                  <a:lnTo>
                    <a:pt x="27050" y="2755"/>
                  </a:lnTo>
                  <a:lnTo>
                    <a:pt x="20942" y="0"/>
                  </a:lnTo>
                  <a:close/>
                </a:path>
              </a:pathLst>
            </a:custGeom>
            <a:solidFill>
              <a:srgbClr val="69A840"/>
            </a:solidFill>
          </p:spPr>
          <p:txBody>
            <a:bodyPr wrap="square" lIns="0" tIns="0" rIns="0" bIns="0" rtlCol="0"/>
            <a:lstStyle/>
            <a:p>
              <a:endParaRPr/>
            </a:p>
          </p:txBody>
        </p:sp>
        <p:sp>
          <p:nvSpPr>
            <p:cNvPr id="348" name="object 349">
              <a:extLst>
                <a:ext uri="{FF2B5EF4-FFF2-40B4-BE49-F238E27FC236}">
                  <a16:creationId xmlns:a16="http://schemas.microsoft.com/office/drawing/2014/main" id="{DAF6BC25-0FFA-2DC4-E6AD-CE6CF93934C0}"/>
                </a:ext>
              </a:extLst>
            </p:cNvPr>
            <p:cNvSpPr/>
            <p:nvPr/>
          </p:nvSpPr>
          <p:spPr>
            <a:xfrm>
              <a:off x="4010198" y="8877288"/>
              <a:ext cx="28575" cy="18415"/>
            </a:xfrm>
            <a:custGeom>
              <a:avLst/>
              <a:gdLst/>
              <a:ahLst/>
              <a:cxnLst/>
              <a:rect l="l" t="t" r="r" b="b"/>
              <a:pathLst>
                <a:path w="28575" h="18415">
                  <a:moveTo>
                    <a:pt x="0" y="0"/>
                  </a:moveTo>
                  <a:lnTo>
                    <a:pt x="838" y="13220"/>
                  </a:lnTo>
                  <a:lnTo>
                    <a:pt x="3911" y="17957"/>
                  </a:lnTo>
                  <a:lnTo>
                    <a:pt x="24130" y="18034"/>
                  </a:lnTo>
                  <a:lnTo>
                    <a:pt x="28067" y="12687"/>
                  </a:lnTo>
                  <a:lnTo>
                    <a:pt x="27948" y="6489"/>
                  </a:lnTo>
                  <a:lnTo>
                    <a:pt x="23291" y="6489"/>
                  </a:lnTo>
                  <a:lnTo>
                    <a:pt x="3581" y="5600"/>
                  </a:lnTo>
                  <a:lnTo>
                    <a:pt x="0" y="0"/>
                  </a:lnTo>
                  <a:close/>
                </a:path>
                <a:path w="28575" h="18415">
                  <a:moveTo>
                    <a:pt x="27838" y="723"/>
                  </a:moveTo>
                  <a:lnTo>
                    <a:pt x="23291" y="6489"/>
                  </a:lnTo>
                  <a:lnTo>
                    <a:pt x="27948" y="6489"/>
                  </a:lnTo>
                  <a:lnTo>
                    <a:pt x="27838" y="723"/>
                  </a:lnTo>
                  <a:close/>
                </a:path>
              </a:pathLst>
            </a:custGeom>
            <a:solidFill>
              <a:srgbClr val="F8AC00"/>
            </a:solidFill>
          </p:spPr>
          <p:txBody>
            <a:bodyPr wrap="square" lIns="0" tIns="0" rIns="0" bIns="0" rtlCol="0"/>
            <a:lstStyle/>
            <a:p>
              <a:endParaRPr/>
            </a:p>
          </p:txBody>
        </p:sp>
        <p:sp>
          <p:nvSpPr>
            <p:cNvPr id="349" name="object 350">
              <a:extLst>
                <a:ext uri="{FF2B5EF4-FFF2-40B4-BE49-F238E27FC236}">
                  <a16:creationId xmlns:a16="http://schemas.microsoft.com/office/drawing/2014/main" id="{62834019-A0AB-40EC-C418-A16A390DD866}"/>
                </a:ext>
              </a:extLst>
            </p:cNvPr>
            <p:cNvSpPr/>
            <p:nvPr/>
          </p:nvSpPr>
          <p:spPr>
            <a:xfrm>
              <a:off x="4010306" y="8870646"/>
              <a:ext cx="27940" cy="13335"/>
            </a:xfrm>
            <a:custGeom>
              <a:avLst/>
              <a:gdLst/>
              <a:ahLst/>
              <a:cxnLst/>
              <a:rect l="l" t="t" r="r" b="b"/>
              <a:pathLst>
                <a:path w="27939" h="13334">
                  <a:moveTo>
                    <a:pt x="21590" y="0"/>
                  </a:moveTo>
                  <a:lnTo>
                    <a:pt x="6223" y="0"/>
                  </a:lnTo>
                  <a:lnTo>
                    <a:pt x="0" y="2959"/>
                  </a:lnTo>
                  <a:lnTo>
                    <a:pt x="0" y="6616"/>
                  </a:lnTo>
                  <a:lnTo>
                    <a:pt x="0" y="10274"/>
                  </a:lnTo>
                  <a:lnTo>
                    <a:pt x="6223" y="13233"/>
                  </a:lnTo>
                  <a:lnTo>
                    <a:pt x="21590" y="13233"/>
                  </a:lnTo>
                  <a:lnTo>
                    <a:pt x="27825" y="10274"/>
                  </a:lnTo>
                  <a:lnTo>
                    <a:pt x="27825" y="2959"/>
                  </a:lnTo>
                  <a:lnTo>
                    <a:pt x="21590" y="0"/>
                  </a:lnTo>
                  <a:close/>
                </a:path>
              </a:pathLst>
            </a:custGeom>
            <a:solidFill>
              <a:srgbClr val="FFD500"/>
            </a:solidFill>
          </p:spPr>
          <p:txBody>
            <a:bodyPr wrap="square" lIns="0" tIns="0" rIns="0" bIns="0" rtlCol="0"/>
            <a:lstStyle/>
            <a:p>
              <a:endParaRPr/>
            </a:p>
          </p:txBody>
        </p:sp>
        <p:sp>
          <p:nvSpPr>
            <p:cNvPr id="350" name="object 351">
              <a:extLst>
                <a:ext uri="{FF2B5EF4-FFF2-40B4-BE49-F238E27FC236}">
                  <a16:creationId xmlns:a16="http://schemas.microsoft.com/office/drawing/2014/main" id="{0F0F062B-92EC-A4C7-B268-DAEA9023C8EB}"/>
                </a:ext>
              </a:extLst>
            </p:cNvPr>
            <p:cNvSpPr/>
            <p:nvPr/>
          </p:nvSpPr>
          <p:spPr>
            <a:xfrm>
              <a:off x="4000479" y="8900774"/>
              <a:ext cx="30480" cy="18415"/>
            </a:xfrm>
            <a:custGeom>
              <a:avLst/>
              <a:gdLst/>
              <a:ahLst/>
              <a:cxnLst/>
              <a:rect l="l" t="t" r="r" b="b"/>
              <a:pathLst>
                <a:path w="30479" h="18415">
                  <a:moveTo>
                    <a:pt x="0" y="0"/>
                  </a:moveTo>
                  <a:lnTo>
                    <a:pt x="901" y="13220"/>
                  </a:lnTo>
                  <a:lnTo>
                    <a:pt x="4191" y="17957"/>
                  </a:lnTo>
                  <a:lnTo>
                    <a:pt x="25819" y="18033"/>
                  </a:lnTo>
                  <a:lnTo>
                    <a:pt x="30035" y="12687"/>
                  </a:lnTo>
                  <a:lnTo>
                    <a:pt x="29910" y="6489"/>
                  </a:lnTo>
                  <a:lnTo>
                    <a:pt x="24930" y="6489"/>
                  </a:lnTo>
                  <a:lnTo>
                    <a:pt x="3835" y="5600"/>
                  </a:lnTo>
                  <a:lnTo>
                    <a:pt x="0" y="0"/>
                  </a:lnTo>
                  <a:close/>
                </a:path>
                <a:path w="30479" h="18415">
                  <a:moveTo>
                    <a:pt x="29794" y="723"/>
                  </a:moveTo>
                  <a:lnTo>
                    <a:pt x="24930" y="6489"/>
                  </a:lnTo>
                  <a:lnTo>
                    <a:pt x="29910" y="6489"/>
                  </a:lnTo>
                  <a:lnTo>
                    <a:pt x="29794" y="723"/>
                  </a:lnTo>
                  <a:close/>
                </a:path>
              </a:pathLst>
            </a:custGeom>
            <a:solidFill>
              <a:srgbClr val="F8AC00"/>
            </a:solidFill>
          </p:spPr>
          <p:txBody>
            <a:bodyPr wrap="square" lIns="0" tIns="0" rIns="0" bIns="0" rtlCol="0"/>
            <a:lstStyle/>
            <a:p>
              <a:endParaRPr/>
            </a:p>
          </p:txBody>
        </p:sp>
        <p:sp>
          <p:nvSpPr>
            <p:cNvPr id="351" name="object 352">
              <a:extLst>
                <a:ext uri="{FF2B5EF4-FFF2-40B4-BE49-F238E27FC236}">
                  <a16:creationId xmlns:a16="http://schemas.microsoft.com/office/drawing/2014/main" id="{BD13D558-C861-3ABC-C8F5-8C61691C7B78}"/>
                </a:ext>
              </a:extLst>
            </p:cNvPr>
            <p:cNvSpPr/>
            <p:nvPr/>
          </p:nvSpPr>
          <p:spPr>
            <a:xfrm>
              <a:off x="4000596" y="8894133"/>
              <a:ext cx="29845" cy="13335"/>
            </a:xfrm>
            <a:custGeom>
              <a:avLst/>
              <a:gdLst/>
              <a:ahLst/>
              <a:cxnLst/>
              <a:rect l="l" t="t" r="r" b="b"/>
              <a:pathLst>
                <a:path w="29845" h="13334">
                  <a:moveTo>
                    <a:pt x="23113" y="0"/>
                  </a:moveTo>
                  <a:lnTo>
                    <a:pt x="6667" y="0"/>
                  </a:lnTo>
                  <a:lnTo>
                    <a:pt x="0" y="2959"/>
                  </a:lnTo>
                  <a:lnTo>
                    <a:pt x="0" y="6616"/>
                  </a:lnTo>
                  <a:lnTo>
                    <a:pt x="0" y="10274"/>
                  </a:lnTo>
                  <a:lnTo>
                    <a:pt x="6667" y="13233"/>
                  </a:lnTo>
                  <a:lnTo>
                    <a:pt x="23113" y="13233"/>
                  </a:lnTo>
                  <a:lnTo>
                    <a:pt x="29768" y="10274"/>
                  </a:lnTo>
                  <a:lnTo>
                    <a:pt x="29768" y="2959"/>
                  </a:lnTo>
                  <a:lnTo>
                    <a:pt x="23113" y="0"/>
                  </a:lnTo>
                  <a:close/>
                </a:path>
              </a:pathLst>
            </a:custGeom>
            <a:solidFill>
              <a:srgbClr val="FFD500"/>
            </a:solidFill>
          </p:spPr>
          <p:txBody>
            <a:bodyPr wrap="square" lIns="0" tIns="0" rIns="0" bIns="0" rtlCol="0"/>
            <a:lstStyle/>
            <a:p>
              <a:endParaRPr/>
            </a:p>
          </p:txBody>
        </p:sp>
        <p:sp>
          <p:nvSpPr>
            <p:cNvPr id="352" name="object 353">
              <a:extLst>
                <a:ext uri="{FF2B5EF4-FFF2-40B4-BE49-F238E27FC236}">
                  <a16:creationId xmlns:a16="http://schemas.microsoft.com/office/drawing/2014/main" id="{6517394E-9749-45C8-6138-05C949A84BAB}"/>
                </a:ext>
              </a:extLst>
            </p:cNvPr>
            <p:cNvSpPr/>
            <p:nvPr/>
          </p:nvSpPr>
          <p:spPr>
            <a:xfrm>
              <a:off x="4056914" y="8781217"/>
              <a:ext cx="27305" cy="17780"/>
            </a:xfrm>
            <a:custGeom>
              <a:avLst/>
              <a:gdLst/>
              <a:ahLst/>
              <a:cxnLst/>
              <a:rect l="l" t="t" r="r" b="b"/>
              <a:pathLst>
                <a:path w="27304" h="17779">
                  <a:moveTo>
                    <a:pt x="0" y="0"/>
                  </a:moveTo>
                  <a:lnTo>
                    <a:pt x="812" y="12738"/>
                  </a:lnTo>
                  <a:lnTo>
                    <a:pt x="3771" y="17310"/>
                  </a:lnTo>
                  <a:lnTo>
                    <a:pt x="23253" y="17386"/>
                  </a:lnTo>
                  <a:lnTo>
                    <a:pt x="27050" y="12230"/>
                  </a:lnTo>
                  <a:lnTo>
                    <a:pt x="26939" y="6248"/>
                  </a:lnTo>
                  <a:lnTo>
                    <a:pt x="22453" y="6248"/>
                  </a:lnTo>
                  <a:lnTo>
                    <a:pt x="3454" y="5397"/>
                  </a:lnTo>
                  <a:lnTo>
                    <a:pt x="0" y="0"/>
                  </a:lnTo>
                  <a:close/>
                </a:path>
                <a:path w="27304" h="17779">
                  <a:moveTo>
                    <a:pt x="26835" y="698"/>
                  </a:moveTo>
                  <a:lnTo>
                    <a:pt x="22453" y="6248"/>
                  </a:lnTo>
                  <a:lnTo>
                    <a:pt x="26939" y="6248"/>
                  </a:lnTo>
                  <a:lnTo>
                    <a:pt x="26835" y="698"/>
                  </a:lnTo>
                  <a:close/>
                </a:path>
              </a:pathLst>
            </a:custGeom>
            <a:solidFill>
              <a:srgbClr val="EDEDED"/>
            </a:solidFill>
          </p:spPr>
          <p:txBody>
            <a:bodyPr wrap="square" lIns="0" tIns="0" rIns="0" bIns="0" rtlCol="0"/>
            <a:lstStyle/>
            <a:p>
              <a:endParaRPr/>
            </a:p>
          </p:txBody>
        </p:sp>
        <p:sp>
          <p:nvSpPr>
            <p:cNvPr id="353" name="object 354">
              <a:extLst>
                <a:ext uri="{FF2B5EF4-FFF2-40B4-BE49-F238E27FC236}">
                  <a16:creationId xmlns:a16="http://schemas.microsoft.com/office/drawing/2014/main" id="{500E2096-5794-7162-EE21-D929D9DEA964}"/>
                </a:ext>
              </a:extLst>
            </p:cNvPr>
            <p:cNvSpPr/>
            <p:nvPr/>
          </p:nvSpPr>
          <p:spPr>
            <a:xfrm>
              <a:off x="4057023" y="8774818"/>
              <a:ext cx="27305" cy="13335"/>
            </a:xfrm>
            <a:custGeom>
              <a:avLst/>
              <a:gdLst/>
              <a:ahLst/>
              <a:cxnLst/>
              <a:rect l="l" t="t" r="r" b="b"/>
              <a:pathLst>
                <a:path w="27304" h="13334">
                  <a:moveTo>
                    <a:pt x="20815" y="0"/>
                  </a:moveTo>
                  <a:lnTo>
                    <a:pt x="5994" y="0"/>
                  </a:lnTo>
                  <a:lnTo>
                    <a:pt x="0" y="2857"/>
                  </a:lnTo>
                  <a:lnTo>
                    <a:pt x="0" y="6375"/>
                  </a:lnTo>
                  <a:lnTo>
                    <a:pt x="0" y="9893"/>
                  </a:lnTo>
                  <a:lnTo>
                    <a:pt x="5994" y="12750"/>
                  </a:lnTo>
                  <a:lnTo>
                    <a:pt x="20815" y="12750"/>
                  </a:lnTo>
                  <a:lnTo>
                    <a:pt x="26809" y="9893"/>
                  </a:lnTo>
                  <a:lnTo>
                    <a:pt x="26809" y="2857"/>
                  </a:lnTo>
                  <a:lnTo>
                    <a:pt x="20815" y="0"/>
                  </a:lnTo>
                  <a:close/>
                </a:path>
              </a:pathLst>
            </a:custGeom>
            <a:solidFill>
              <a:srgbClr val="FFFFFF"/>
            </a:solidFill>
          </p:spPr>
          <p:txBody>
            <a:bodyPr wrap="square" lIns="0" tIns="0" rIns="0" bIns="0" rtlCol="0"/>
            <a:lstStyle/>
            <a:p>
              <a:endParaRPr/>
            </a:p>
          </p:txBody>
        </p:sp>
        <p:sp>
          <p:nvSpPr>
            <p:cNvPr id="354" name="object 355">
              <a:extLst>
                <a:ext uri="{FF2B5EF4-FFF2-40B4-BE49-F238E27FC236}">
                  <a16:creationId xmlns:a16="http://schemas.microsoft.com/office/drawing/2014/main" id="{0191BA0B-C05B-56BA-B460-AF192A48FAD0}"/>
                </a:ext>
              </a:extLst>
            </p:cNvPr>
            <p:cNvSpPr/>
            <p:nvPr/>
          </p:nvSpPr>
          <p:spPr>
            <a:xfrm>
              <a:off x="3918420" y="8638679"/>
              <a:ext cx="161925" cy="146685"/>
            </a:xfrm>
            <a:custGeom>
              <a:avLst/>
              <a:gdLst/>
              <a:ahLst/>
              <a:cxnLst/>
              <a:rect l="l" t="t" r="r" b="b"/>
              <a:pathLst>
                <a:path w="161925" h="146684">
                  <a:moveTo>
                    <a:pt x="27051" y="12230"/>
                  </a:moveTo>
                  <a:lnTo>
                    <a:pt x="26936" y="6248"/>
                  </a:lnTo>
                  <a:lnTo>
                    <a:pt x="26835" y="698"/>
                  </a:lnTo>
                  <a:lnTo>
                    <a:pt x="22453" y="6248"/>
                  </a:lnTo>
                  <a:lnTo>
                    <a:pt x="3454" y="5397"/>
                  </a:lnTo>
                  <a:lnTo>
                    <a:pt x="0" y="0"/>
                  </a:lnTo>
                  <a:lnTo>
                    <a:pt x="812" y="12738"/>
                  </a:lnTo>
                  <a:lnTo>
                    <a:pt x="3771" y="17310"/>
                  </a:lnTo>
                  <a:lnTo>
                    <a:pt x="23253" y="17386"/>
                  </a:lnTo>
                  <a:lnTo>
                    <a:pt x="27051" y="12230"/>
                  </a:lnTo>
                  <a:close/>
                </a:path>
                <a:path w="161925" h="146684">
                  <a:moveTo>
                    <a:pt x="161366" y="140385"/>
                  </a:moveTo>
                  <a:lnTo>
                    <a:pt x="157060" y="138734"/>
                  </a:lnTo>
                  <a:lnTo>
                    <a:pt x="146456" y="138734"/>
                  </a:lnTo>
                  <a:lnTo>
                    <a:pt x="142151" y="140385"/>
                  </a:lnTo>
                  <a:lnTo>
                    <a:pt x="142151" y="144449"/>
                  </a:lnTo>
                  <a:lnTo>
                    <a:pt x="146456" y="146100"/>
                  </a:lnTo>
                  <a:lnTo>
                    <a:pt x="157060" y="146100"/>
                  </a:lnTo>
                  <a:lnTo>
                    <a:pt x="161366" y="144449"/>
                  </a:lnTo>
                  <a:lnTo>
                    <a:pt x="161366" y="142417"/>
                  </a:lnTo>
                  <a:lnTo>
                    <a:pt x="161366" y="140385"/>
                  </a:lnTo>
                  <a:close/>
                </a:path>
              </a:pathLst>
            </a:custGeom>
            <a:solidFill>
              <a:srgbClr val="EDEDED"/>
            </a:solidFill>
          </p:spPr>
          <p:txBody>
            <a:bodyPr wrap="square" lIns="0" tIns="0" rIns="0" bIns="0" rtlCol="0"/>
            <a:lstStyle/>
            <a:p>
              <a:endParaRPr/>
            </a:p>
          </p:txBody>
        </p:sp>
        <p:sp>
          <p:nvSpPr>
            <p:cNvPr id="355" name="object 356">
              <a:extLst>
                <a:ext uri="{FF2B5EF4-FFF2-40B4-BE49-F238E27FC236}">
                  <a16:creationId xmlns:a16="http://schemas.microsoft.com/office/drawing/2014/main" id="{7B099D4D-C60D-F4F7-353D-B31354A0B7A2}"/>
                </a:ext>
              </a:extLst>
            </p:cNvPr>
            <p:cNvSpPr/>
            <p:nvPr/>
          </p:nvSpPr>
          <p:spPr>
            <a:xfrm>
              <a:off x="3918531" y="8632277"/>
              <a:ext cx="27305" cy="13335"/>
            </a:xfrm>
            <a:custGeom>
              <a:avLst/>
              <a:gdLst/>
              <a:ahLst/>
              <a:cxnLst/>
              <a:rect l="l" t="t" r="r" b="b"/>
              <a:pathLst>
                <a:path w="27304" h="13334">
                  <a:moveTo>
                    <a:pt x="20815" y="0"/>
                  </a:moveTo>
                  <a:lnTo>
                    <a:pt x="5994" y="0"/>
                  </a:lnTo>
                  <a:lnTo>
                    <a:pt x="0" y="2857"/>
                  </a:lnTo>
                  <a:lnTo>
                    <a:pt x="0" y="6375"/>
                  </a:lnTo>
                  <a:lnTo>
                    <a:pt x="0" y="9893"/>
                  </a:lnTo>
                  <a:lnTo>
                    <a:pt x="5994" y="12750"/>
                  </a:lnTo>
                  <a:lnTo>
                    <a:pt x="20815" y="12750"/>
                  </a:lnTo>
                  <a:lnTo>
                    <a:pt x="26809" y="9893"/>
                  </a:lnTo>
                  <a:lnTo>
                    <a:pt x="26809" y="2857"/>
                  </a:lnTo>
                  <a:lnTo>
                    <a:pt x="20815" y="0"/>
                  </a:lnTo>
                  <a:close/>
                </a:path>
              </a:pathLst>
            </a:custGeom>
            <a:solidFill>
              <a:srgbClr val="FFFFFF"/>
            </a:solidFill>
          </p:spPr>
          <p:txBody>
            <a:bodyPr wrap="square" lIns="0" tIns="0" rIns="0" bIns="0" rtlCol="0"/>
            <a:lstStyle/>
            <a:p>
              <a:endParaRPr/>
            </a:p>
          </p:txBody>
        </p:sp>
        <p:sp>
          <p:nvSpPr>
            <p:cNvPr id="356" name="object 357">
              <a:extLst>
                <a:ext uri="{FF2B5EF4-FFF2-40B4-BE49-F238E27FC236}">
                  <a16:creationId xmlns:a16="http://schemas.microsoft.com/office/drawing/2014/main" id="{A19918C7-8B25-6368-8156-16DDEB839AAE}"/>
                </a:ext>
              </a:extLst>
            </p:cNvPr>
            <p:cNvSpPr/>
            <p:nvPr/>
          </p:nvSpPr>
          <p:spPr>
            <a:xfrm>
              <a:off x="3826268" y="8579231"/>
              <a:ext cx="115570" cy="63500"/>
            </a:xfrm>
            <a:custGeom>
              <a:avLst/>
              <a:gdLst/>
              <a:ahLst/>
              <a:cxnLst/>
              <a:rect l="l" t="t" r="r" b="b"/>
              <a:pathLst>
                <a:path w="115570" h="63500">
                  <a:moveTo>
                    <a:pt x="27228" y="11836"/>
                  </a:moveTo>
                  <a:lnTo>
                    <a:pt x="27025" y="5918"/>
                  </a:lnTo>
                  <a:lnTo>
                    <a:pt x="26835" y="304"/>
                  </a:lnTo>
                  <a:lnTo>
                    <a:pt x="22542" y="5918"/>
                  </a:lnTo>
                  <a:lnTo>
                    <a:pt x="3530" y="5334"/>
                  </a:lnTo>
                  <a:lnTo>
                    <a:pt x="0" y="0"/>
                  </a:lnTo>
                  <a:lnTo>
                    <a:pt x="977" y="12712"/>
                  </a:lnTo>
                  <a:lnTo>
                    <a:pt x="4013" y="17246"/>
                  </a:lnTo>
                  <a:lnTo>
                    <a:pt x="23495" y="17030"/>
                  </a:lnTo>
                  <a:lnTo>
                    <a:pt x="27228" y="11836"/>
                  </a:lnTo>
                  <a:close/>
                </a:path>
                <a:path w="115570" h="63500">
                  <a:moveTo>
                    <a:pt x="115023" y="57289"/>
                  </a:moveTo>
                  <a:lnTo>
                    <a:pt x="110718" y="55638"/>
                  </a:lnTo>
                  <a:lnTo>
                    <a:pt x="100114" y="55638"/>
                  </a:lnTo>
                  <a:lnTo>
                    <a:pt x="95808" y="57289"/>
                  </a:lnTo>
                  <a:lnTo>
                    <a:pt x="95808" y="61353"/>
                  </a:lnTo>
                  <a:lnTo>
                    <a:pt x="100114" y="63004"/>
                  </a:lnTo>
                  <a:lnTo>
                    <a:pt x="110718" y="63004"/>
                  </a:lnTo>
                  <a:lnTo>
                    <a:pt x="115023" y="61353"/>
                  </a:lnTo>
                  <a:lnTo>
                    <a:pt x="115023" y="59321"/>
                  </a:lnTo>
                  <a:lnTo>
                    <a:pt x="115023" y="57289"/>
                  </a:lnTo>
                  <a:close/>
                </a:path>
              </a:pathLst>
            </a:custGeom>
            <a:solidFill>
              <a:srgbClr val="EDEDED"/>
            </a:solidFill>
          </p:spPr>
          <p:txBody>
            <a:bodyPr wrap="square" lIns="0" tIns="0" rIns="0" bIns="0" rtlCol="0"/>
            <a:lstStyle/>
            <a:p>
              <a:endParaRPr/>
            </a:p>
          </p:txBody>
        </p:sp>
        <p:sp>
          <p:nvSpPr>
            <p:cNvPr id="357" name="object 358">
              <a:extLst>
                <a:ext uri="{FF2B5EF4-FFF2-40B4-BE49-F238E27FC236}">
                  <a16:creationId xmlns:a16="http://schemas.microsoft.com/office/drawing/2014/main" id="{8ED12B08-5BF8-FA38-2EA7-D57CAA9D4474}"/>
                </a:ext>
              </a:extLst>
            </p:cNvPr>
            <p:cNvSpPr/>
            <p:nvPr/>
          </p:nvSpPr>
          <p:spPr>
            <a:xfrm>
              <a:off x="3826327" y="8572531"/>
              <a:ext cx="27305" cy="13335"/>
            </a:xfrm>
            <a:custGeom>
              <a:avLst/>
              <a:gdLst/>
              <a:ahLst/>
              <a:cxnLst/>
              <a:rect l="l" t="t" r="r" b="b"/>
              <a:pathLst>
                <a:path w="27304" h="13334">
                  <a:moveTo>
                    <a:pt x="20764" y="0"/>
                  </a:moveTo>
                  <a:lnTo>
                    <a:pt x="5956" y="203"/>
                  </a:lnTo>
                  <a:lnTo>
                    <a:pt x="0" y="3149"/>
                  </a:lnTo>
                  <a:lnTo>
                    <a:pt x="50" y="6667"/>
                  </a:lnTo>
                  <a:lnTo>
                    <a:pt x="101" y="10185"/>
                  </a:lnTo>
                  <a:lnTo>
                    <a:pt x="6146" y="12953"/>
                  </a:lnTo>
                  <a:lnTo>
                    <a:pt x="20955" y="12750"/>
                  </a:lnTo>
                  <a:lnTo>
                    <a:pt x="26911" y="9804"/>
                  </a:lnTo>
                  <a:lnTo>
                    <a:pt x="26809" y="2755"/>
                  </a:lnTo>
                  <a:lnTo>
                    <a:pt x="20764" y="0"/>
                  </a:lnTo>
                  <a:close/>
                </a:path>
              </a:pathLst>
            </a:custGeom>
            <a:solidFill>
              <a:srgbClr val="FFFFFF"/>
            </a:solidFill>
          </p:spPr>
          <p:txBody>
            <a:bodyPr wrap="square" lIns="0" tIns="0" rIns="0" bIns="0" rtlCol="0"/>
            <a:lstStyle/>
            <a:p>
              <a:endParaRPr/>
            </a:p>
          </p:txBody>
        </p:sp>
        <p:sp>
          <p:nvSpPr>
            <p:cNvPr id="358" name="object 359">
              <a:extLst>
                <a:ext uri="{FF2B5EF4-FFF2-40B4-BE49-F238E27FC236}">
                  <a16:creationId xmlns:a16="http://schemas.microsoft.com/office/drawing/2014/main" id="{65D62347-AD7D-EBB7-FFE1-EC8642C6B09F}"/>
                </a:ext>
              </a:extLst>
            </p:cNvPr>
            <p:cNvSpPr/>
            <p:nvPr/>
          </p:nvSpPr>
          <p:spPr>
            <a:xfrm>
              <a:off x="3781729" y="8575154"/>
              <a:ext cx="67945" cy="18415"/>
            </a:xfrm>
            <a:custGeom>
              <a:avLst/>
              <a:gdLst/>
              <a:ahLst/>
              <a:cxnLst/>
              <a:rect l="l" t="t" r="r" b="b"/>
              <a:pathLst>
                <a:path w="67945" h="18415">
                  <a:moveTo>
                    <a:pt x="27228" y="12674"/>
                  </a:moveTo>
                  <a:lnTo>
                    <a:pt x="27025" y="6756"/>
                  </a:lnTo>
                  <a:lnTo>
                    <a:pt x="26835" y="1143"/>
                  </a:lnTo>
                  <a:lnTo>
                    <a:pt x="22542" y="6756"/>
                  </a:lnTo>
                  <a:lnTo>
                    <a:pt x="3530" y="6172"/>
                  </a:lnTo>
                  <a:lnTo>
                    <a:pt x="0" y="838"/>
                  </a:lnTo>
                  <a:lnTo>
                    <a:pt x="977" y="13550"/>
                  </a:lnTo>
                  <a:lnTo>
                    <a:pt x="4013" y="18084"/>
                  </a:lnTo>
                  <a:lnTo>
                    <a:pt x="23495" y="17868"/>
                  </a:lnTo>
                  <a:lnTo>
                    <a:pt x="27228" y="12674"/>
                  </a:lnTo>
                  <a:close/>
                </a:path>
                <a:path w="67945" h="18415">
                  <a:moveTo>
                    <a:pt x="67449" y="5651"/>
                  </a:moveTo>
                  <a:lnTo>
                    <a:pt x="67411" y="3619"/>
                  </a:lnTo>
                  <a:lnTo>
                    <a:pt x="67373" y="1587"/>
                  </a:lnTo>
                  <a:lnTo>
                    <a:pt x="63055" y="0"/>
                  </a:lnTo>
                  <a:lnTo>
                    <a:pt x="52451" y="152"/>
                  </a:lnTo>
                  <a:lnTo>
                    <a:pt x="48158" y="1866"/>
                  </a:lnTo>
                  <a:lnTo>
                    <a:pt x="48221" y="5930"/>
                  </a:lnTo>
                  <a:lnTo>
                    <a:pt x="52552" y="7518"/>
                  </a:lnTo>
                  <a:lnTo>
                    <a:pt x="63157" y="7353"/>
                  </a:lnTo>
                  <a:lnTo>
                    <a:pt x="67449" y="5651"/>
                  </a:lnTo>
                  <a:close/>
                </a:path>
              </a:pathLst>
            </a:custGeom>
            <a:solidFill>
              <a:srgbClr val="EDEDED"/>
            </a:solidFill>
          </p:spPr>
          <p:txBody>
            <a:bodyPr wrap="square" lIns="0" tIns="0" rIns="0" bIns="0" rtlCol="0"/>
            <a:lstStyle/>
            <a:p>
              <a:endParaRPr/>
            </a:p>
          </p:txBody>
        </p:sp>
        <p:sp>
          <p:nvSpPr>
            <p:cNvPr id="359" name="object 360">
              <a:extLst>
                <a:ext uri="{FF2B5EF4-FFF2-40B4-BE49-F238E27FC236}">
                  <a16:creationId xmlns:a16="http://schemas.microsoft.com/office/drawing/2014/main" id="{3BA7AE93-EFEB-3419-A1AB-A2C9005EABCC}"/>
                </a:ext>
              </a:extLst>
            </p:cNvPr>
            <p:cNvSpPr/>
            <p:nvPr/>
          </p:nvSpPr>
          <p:spPr>
            <a:xfrm>
              <a:off x="3781781" y="8569292"/>
              <a:ext cx="27305" cy="13335"/>
            </a:xfrm>
            <a:custGeom>
              <a:avLst/>
              <a:gdLst/>
              <a:ahLst/>
              <a:cxnLst/>
              <a:rect l="l" t="t" r="r" b="b"/>
              <a:pathLst>
                <a:path w="27304" h="13334">
                  <a:moveTo>
                    <a:pt x="20764" y="0"/>
                  </a:moveTo>
                  <a:lnTo>
                    <a:pt x="5956" y="203"/>
                  </a:lnTo>
                  <a:lnTo>
                    <a:pt x="0" y="3149"/>
                  </a:lnTo>
                  <a:lnTo>
                    <a:pt x="50" y="6667"/>
                  </a:lnTo>
                  <a:lnTo>
                    <a:pt x="101" y="10185"/>
                  </a:lnTo>
                  <a:lnTo>
                    <a:pt x="6146" y="12954"/>
                  </a:lnTo>
                  <a:lnTo>
                    <a:pt x="20955" y="12750"/>
                  </a:lnTo>
                  <a:lnTo>
                    <a:pt x="26911" y="9804"/>
                  </a:lnTo>
                  <a:lnTo>
                    <a:pt x="26809" y="2755"/>
                  </a:lnTo>
                  <a:lnTo>
                    <a:pt x="20764" y="0"/>
                  </a:lnTo>
                  <a:close/>
                </a:path>
              </a:pathLst>
            </a:custGeom>
            <a:solidFill>
              <a:srgbClr val="FFFFFF"/>
            </a:solidFill>
          </p:spPr>
          <p:txBody>
            <a:bodyPr wrap="square" lIns="0" tIns="0" rIns="0" bIns="0" rtlCol="0"/>
            <a:lstStyle/>
            <a:p>
              <a:endParaRPr/>
            </a:p>
          </p:txBody>
        </p:sp>
        <p:sp>
          <p:nvSpPr>
            <p:cNvPr id="360" name="object 361">
              <a:extLst>
                <a:ext uri="{FF2B5EF4-FFF2-40B4-BE49-F238E27FC236}">
                  <a16:creationId xmlns:a16="http://schemas.microsoft.com/office/drawing/2014/main" id="{6319CD02-E26C-6773-F8A6-BB605E67C60F}"/>
                </a:ext>
              </a:extLst>
            </p:cNvPr>
            <p:cNvSpPr/>
            <p:nvPr/>
          </p:nvSpPr>
          <p:spPr>
            <a:xfrm>
              <a:off x="3699865" y="8571915"/>
              <a:ext cx="104775" cy="70485"/>
            </a:xfrm>
            <a:custGeom>
              <a:avLst/>
              <a:gdLst/>
              <a:ahLst/>
              <a:cxnLst/>
              <a:rect l="l" t="t" r="r" b="b"/>
              <a:pathLst>
                <a:path w="104775" h="70484">
                  <a:moveTo>
                    <a:pt x="27051" y="65328"/>
                  </a:moveTo>
                  <a:lnTo>
                    <a:pt x="26936" y="59347"/>
                  </a:lnTo>
                  <a:lnTo>
                    <a:pt x="26835" y="53797"/>
                  </a:lnTo>
                  <a:lnTo>
                    <a:pt x="22453" y="59347"/>
                  </a:lnTo>
                  <a:lnTo>
                    <a:pt x="3454" y="58496"/>
                  </a:lnTo>
                  <a:lnTo>
                    <a:pt x="0" y="53098"/>
                  </a:lnTo>
                  <a:lnTo>
                    <a:pt x="812" y="65836"/>
                  </a:lnTo>
                  <a:lnTo>
                    <a:pt x="3771" y="70408"/>
                  </a:lnTo>
                  <a:lnTo>
                    <a:pt x="23253" y="70485"/>
                  </a:lnTo>
                  <a:lnTo>
                    <a:pt x="27051" y="65328"/>
                  </a:lnTo>
                  <a:close/>
                </a:path>
                <a:path w="104775" h="70484">
                  <a:moveTo>
                    <a:pt x="104762" y="5651"/>
                  </a:moveTo>
                  <a:lnTo>
                    <a:pt x="104724" y="3619"/>
                  </a:lnTo>
                  <a:lnTo>
                    <a:pt x="104686" y="1587"/>
                  </a:lnTo>
                  <a:lnTo>
                    <a:pt x="100368" y="0"/>
                  </a:lnTo>
                  <a:lnTo>
                    <a:pt x="89763" y="152"/>
                  </a:lnTo>
                  <a:lnTo>
                    <a:pt x="85471" y="1866"/>
                  </a:lnTo>
                  <a:lnTo>
                    <a:pt x="85534" y="5930"/>
                  </a:lnTo>
                  <a:lnTo>
                    <a:pt x="89865" y="7518"/>
                  </a:lnTo>
                  <a:lnTo>
                    <a:pt x="100469" y="7353"/>
                  </a:lnTo>
                  <a:lnTo>
                    <a:pt x="104762" y="5651"/>
                  </a:lnTo>
                  <a:close/>
                </a:path>
              </a:pathLst>
            </a:custGeom>
            <a:solidFill>
              <a:srgbClr val="EDEDED"/>
            </a:solidFill>
          </p:spPr>
          <p:txBody>
            <a:bodyPr wrap="square" lIns="0" tIns="0" rIns="0" bIns="0" rtlCol="0"/>
            <a:lstStyle/>
            <a:p>
              <a:endParaRPr/>
            </a:p>
          </p:txBody>
        </p:sp>
        <p:sp>
          <p:nvSpPr>
            <p:cNvPr id="361" name="object 362">
              <a:extLst>
                <a:ext uri="{FF2B5EF4-FFF2-40B4-BE49-F238E27FC236}">
                  <a16:creationId xmlns:a16="http://schemas.microsoft.com/office/drawing/2014/main" id="{74B93D1F-794C-94AC-1037-301AB5FB5C41}"/>
                </a:ext>
              </a:extLst>
            </p:cNvPr>
            <p:cNvSpPr/>
            <p:nvPr/>
          </p:nvSpPr>
          <p:spPr>
            <a:xfrm>
              <a:off x="3699981" y="8618608"/>
              <a:ext cx="27305" cy="13335"/>
            </a:xfrm>
            <a:custGeom>
              <a:avLst/>
              <a:gdLst/>
              <a:ahLst/>
              <a:cxnLst/>
              <a:rect l="l" t="t" r="r" b="b"/>
              <a:pathLst>
                <a:path w="27304" h="13334">
                  <a:moveTo>
                    <a:pt x="20815" y="0"/>
                  </a:moveTo>
                  <a:lnTo>
                    <a:pt x="5994" y="0"/>
                  </a:lnTo>
                  <a:lnTo>
                    <a:pt x="0" y="2857"/>
                  </a:lnTo>
                  <a:lnTo>
                    <a:pt x="0" y="6375"/>
                  </a:lnTo>
                  <a:lnTo>
                    <a:pt x="0" y="9893"/>
                  </a:lnTo>
                  <a:lnTo>
                    <a:pt x="5994" y="12750"/>
                  </a:lnTo>
                  <a:lnTo>
                    <a:pt x="20815" y="12750"/>
                  </a:lnTo>
                  <a:lnTo>
                    <a:pt x="26809" y="9893"/>
                  </a:lnTo>
                  <a:lnTo>
                    <a:pt x="26809" y="2857"/>
                  </a:lnTo>
                  <a:lnTo>
                    <a:pt x="20815" y="0"/>
                  </a:lnTo>
                  <a:close/>
                </a:path>
              </a:pathLst>
            </a:custGeom>
            <a:solidFill>
              <a:srgbClr val="FFFFFF"/>
            </a:solidFill>
          </p:spPr>
          <p:txBody>
            <a:bodyPr wrap="square" lIns="0" tIns="0" rIns="0" bIns="0" rtlCol="0"/>
            <a:lstStyle/>
            <a:p>
              <a:endParaRPr/>
            </a:p>
          </p:txBody>
        </p:sp>
        <p:sp>
          <p:nvSpPr>
            <p:cNvPr id="362" name="object 363">
              <a:extLst>
                <a:ext uri="{FF2B5EF4-FFF2-40B4-BE49-F238E27FC236}">
                  <a16:creationId xmlns:a16="http://schemas.microsoft.com/office/drawing/2014/main" id="{557F2FD1-03C2-5626-F221-5D712E114B36}"/>
                </a:ext>
              </a:extLst>
            </p:cNvPr>
            <p:cNvSpPr/>
            <p:nvPr/>
          </p:nvSpPr>
          <p:spPr>
            <a:xfrm>
              <a:off x="3703523" y="8621204"/>
              <a:ext cx="429259" cy="182245"/>
            </a:xfrm>
            <a:custGeom>
              <a:avLst/>
              <a:gdLst/>
              <a:ahLst/>
              <a:cxnLst/>
              <a:rect l="l" t="t" r="r" b="b"/>
              <a:pathLst>
                <a:path w="429260" h="182245">
                  <a:moveTo>
                    <a:pt x="19215" y="1651"/>
                  </a:moveTo>
                  <a:lnTo>
                    <a:pt x="14909" y="0"/>
                  </a:lnTo>
                  <a:lnTo>
                    <a:pt x="4305" y="0"/>
                  </a:lnTo>
                  <a:lnTo>
                    <a:pt x="0" y="1651"/>
                  </a:lnTo>
                  <a:lnTo>
                    <a:pt x="0" y="5715"/>
                  </a:lnTo>
                  <a:lnTo>
                    <a:pt x="4305" y="7366"/>
                  </a:lnTo>
                  <a:lnTo>
                    <a:pt x="14909" y="7366"/>
                  </a:lnTo>
                  <a:lnTo>
                    <a:pt x="19215" y="5715"/>
                  </a:lnTo>
                  <a:lnTo>
                    <a:pt x="19215" y="3683"/>
                  </a:lnTo>
                  <a:lnTo>
                    <a:pt x="19215" y="1651"/>
                  </a:lnTo>
                  <a:close/>
                </a:path>
                <a:path w="429260" h="182245">
                  <a:moveTo>
                    <a:pt x="428663" y="176644"/>
                  </a:moveTo>
                  <a:lnTo>
                    <a:pt x="428548" y="170726"/>
                  </a:lnTo>
                  <a:lnTo>
                    <a:pt x="428447" y="165239"/>
                  </a:lnTo>
                  <a:lnTo>
                    <a:pt x="424116" y="170726"/>
                  </a:lnTo>
                  <a:lnTo>
                    <a:pt x="405345" y="169887"/>
                  </a:lnTo>
                  <a:lnTo>
                    <a:pt x="401916" y="164553"/>
                  </a:lnTo>
                  <a:lnTo>
                    <a:pt x="402717" y="177139"/>
                  </a:lnTo>
                  <a:lnTo>
                    <a:pt x="405650" y="181660"/>
                  </a:lnTo>
                  <a:lnTo>
                    <a:pt x="424916" y="181724"/>
                  </a:lnTo>
                  <a:lnTo>
                    <a:pt x="428663" y="176644"/>
                  </a:lnTo>
                  <a:close/>
                </a:path>
              </a:pathLst>
            </a:custGeom>
            <a:solidFill>
              <a:srgbClr val="EDEDED"/>
            </a:solidFill>
          </p:spPr>
          <p:txBody>
            <a:bodyPr wrap="square" lIns="0" tIns="0" rIns="0" bIns="0" rtlCol="0"/>
            <a:lstStyle/>
            <a:p>
              <a:endParaRPr/>
            </a:p>
          </p:txBody>
        </p:sp>
        <p:sp>
          <p:nvSpPr>
            <p:cNvPr id="363" name="object 364">
              <a:extLst>
                <a:ext uri="{FF2B5EF4-FFF2-40B4-BE49-F238E27FC236}">
                  <a16:creationId xmlns:a16="http://schemas.microsoft.com/office/drawing/2014/main" id="{9CDEC888-067B-1652-539E-C8EC20BB84D5}"/>
                </a:ext>
              </a:extLst>
            </p:cNvPr>
            <p:cNvSpPr/>
            <p:nvPr/>
          </p:nvSpPr>
          <p:spPr>
            <a:xfrm>
              <a:off x="4105551" y="8779421"/>
              <a:ext cx="26670" cy="12700"/>
            </a:xfrm>
            <a:custGeom>
              <a:avLst/>
              <a:gdLst/>
              <a:ahLst/>
              <a:cxnLst/>
              <a:rect l="l" t="t" r="r" b="b"/>
              <a:pathLst>
                <a:path w="26670" h="12700">
                  <a:moveTo>
                    <a:pt x="20574" y="0"/>
                  </a:moveTo>
                  <a:lnTo>
                    <a:pt x="5930" y="0"/>
                  </a:lnTo>
                  <a:lnTo>
                    <a:pt x="0" y="2819"/>
                  </a:lnTo>
                  <a:lnTo>
                    <a:pt x="0" y="6299"/>
                  </a:lnTo>
                  <a:lnTo>
                    <a:pt x="0" y="9779"/>
                  </a:lnTo>
                  <a:lnTo>
                    <a:pt x="5930" y="12598"/>
                  </a:lnTo>
                  <a:lnTo>
                    <a:pt x="20574" y="12598"/>
                  </a:lnTo>
                  <a:lnTo>
                    <a:pt x="26504" y="9779"/>
                  </a:lnTo>
                  <a:lnTo>
                    <a:pt x="26504" y="2819"/>
                  </a:lnTo>
                  <a:lnTo>
                    <a:pt x="20574" y="0"/>
                  </a:lnTo>
                  <a:close/>
                </a:path>
              </a:pathLst>
            </a:custGeom>
            <a:solidFill>
              <a:srgbClr val="FFFFFF"/>
            </a:solidFill>
          </p:spPr>
          <p:txBody>
            <a:bodyPr wrap="square" lIns="0" tIns="0" rIns="0" bIns="0" rtlCol="0"/>
            <a:lstStyle/>
            <a:p>
              <a:endParaRPr/>
            </a:p>
          </p:txBody>
        </p:sp>
        <p:sp>
          <p:nvSpPr>
            <p:cNvPr id="364" name="object 365">
              <a:extLst>
                <a:ext uri="{FF2B5EF4-FFF2-40B4-BE49-F238E27FC236}">
                  <a16:creationId xmlns:a16="http://schemas.microsoft.com/office/drawing/2014/main" id="{F9315FC8-57B7-6C22-A5E2-B03684514B28}"/>
                </a:ext>
              </a:extLst>
            </p:cNvPr>
            <p:cNvSpPr/>
            <p:nvPr/>
          </p:nvSpPr>
          <p:spPr>
            <a:xfrm>
              <a:off x="4049191" y="8781986"/>
              <a:ext cx="79375" cy="36195"/>
            </a:xfrm>
            <a:custGeom>
              <a:avLst/>
              <a:gdLst/>
              <a:ahLst/>
              <a:cxnLst/>
              <a:rect l="l" t="t" r="r" b="b"/>
              <a:pathLst>
                <a:path w="79375" h="36195">
                  <a:moveTo>
                    <a:pt x="28067" y="30746"/>
                  </a:moveTo>
                  <a:lnTo>
                    <a:pt x="27940" y="24549"/>
                  </a:lnTo>
                  <a:lnTo>
                    <a:pt x="27838" y="18783"/>
                  </a:lnTo>
                  <a:lnTo>
                    <a:pt x="23291" y="24549"/>
                  </a:lnTo>
                  <a:lnTo>
                    <a:pt x="3581" y="23660"/>
                  </a:lnTo>
                  <a:lnTo>
                    <a:pt x="0" y="18059"/>
                  </a:lnTo>
                  <a:lnTo>
                    <a:pt x="838" y="31280"/>
                  </a:lnTo>
                  <a:lnTo>
                    <a:pt x="3911" y="36017"/>
                  </a:lnTo>
                  <a:lnTo>
                    <a:pt x="24130" y="36093"/>
                  </a:lnTo>
                  <a:lnTo>
                    <a:pt x="28067" y="30746"/>
                  </a:lnTo>
                  <a:close/>
                </a:path>
                <a:path w="79375" h="36195">
                  <a:moveTo>
                    <a:pt x="78867" y="1625"/>
                  </a:moveTo>
                  <a:lnTo>
                    <a:pt x="74612" y="0"/>
                  </a:lnTo>
                  <a:lnTo>
                    <a:pt x="64122" y="0"/>
                  </a:lnTo>
                  <a:lnTo>
                    <a:pt x="59867" y="1625"/>
                  </a:lnTo>
                  <a:lnTo>
                    <a:pt x="59867" y="5638"/>
                  </a:lnTo>
                  <a:lnTo>
                    <a:pt x="64122" y="7264"/>
                  </a:lnTo>
                  <a:lnTo>
                    <a:pt x="74612" y="7264"/>
                  </a:lnTo>
                  <a:lnTo>
                    <a:pt x="78867" y="5638"/>
                  </a:lnTo>
                  <a:lnTo>
                    <a:pt x="78867" y="3632"/>
                  </a:lnTo>
                  <a:lnTo>
                    <a:pt x="78867" y="1625"/>
                  </a:lnTo>
                  <a:close/>
                </a:path>
              </a:pathLst>
            </a:custGeom>
            <a:solidFill>
              <a:srgbClr val="EDEDED"/>
            </a:solidFill>
          </p:spPr>
          <p:txBody>
            <a:bodyPr wrap="square" lIns="0" tIns="0" rIns="0" bIns="0" rtlCol="0"/>
            <a:lstStyle/>
            <a:p>
              <a:endParaRPr/>
            </a:p>
          </p:txBody>
        </p:sp>
        <p:sp>
          <p:nvSpPr>
            <p:cNvPr id="365" name="object 366">
              <a:extLst>
                <a:ext uri="{FF2B5EF4-FFF2-40B4-BE49-F238E27FC236}">
                  <a16:creationId xmlns:a16="http://schemas.microsoft.com/office/drawing/2014/main" id="{631AF08C-9E79-937E-8608-0B5BB5913D3B}"/>
                </a:ext>
              </a:extLst>
            </p:cNvPr>
            <p:cNvSpPr/>
            <p:nvPr/>
          </p:nvSpPr>
          <p:spPr>
            <a:xfrm>
              <a:off x="4049300" y="8793397"/>
              <a:ext cx="27940" cy="13335"/>
            </a:xfrm>
            <a:custGeom>
              <a:avLst/>
              <a:gdLst/>
              <a:ahLst/>
              <a:cxnLst/>
              <a:rect l="l" t="t" r="r" b="b"/>
              <a:pathLst>
                <a:path w="27939" h="13334">
                  <a:moveTo>
                    <a:pt x="21590" y="0"/>
                  </a:moveTo>
                  <a:lnTo>
                    <a:pt x="6223" y="0"/>
                  </a:lnTo>
                  <a:lnTo>
                    <a:pt x="0" y="2959"/>
                  </a:lnTo>
                  <a:lnTo>
                    <a:pt x="0" y="6616"/>
                  </a:lnTo>
                  <a:lnTo>
                    <a:pt x="0" y="10274"/>
                  </a:lnTo>
                  <a:lnTo>
                    <a:pt x="6223" y="13233"/>
                  </a:lnTo>
                  <a:lnTo>
                    <a:pt x="21590" y="13233"/>
                  </a:lnTo>
                  <a:lnTo>
                    <a:pt x="27825" y="10274"/>
                  </a:lnTo>
                  <a:lnTo>
                    <a:pt x="27825" y="2959"/>
                  </a:lnTo>
                  <a:lnTo>
                    <a:pt x="21590" y="0"/>
                  </a:lnTo>
                  <a:close/>
                </a:path>
              </a:pathLst>
            </a:custGeom>
            <a:solidFill>
              <a:srgbClr val="FFFFFF"/>
            </a:solidFill>
          </p:spPr>
          <p:txBody>
            <a:bodyPr wrap="square" lIns="0" tIns="0" rIns="0" bIns="0" rtlCol="0"/>
            <a:lstStyle/>
            <a:p>
              <a:endParaRPr/>
            </a:p>
          </p:txBody>
        </p:sp>
        <p:sp>
          <p:nvSpPr>
            <p:cNvPr id="366" name="object 367">
              <a:extLst>
                <a:ext uri="{FF2B5EF4-FFF2-40B4-BE49-F238E27FC236}">
                  <a16:creationId xmlns:a16="http://schemas.microsoft.com/office/drawing/2014/main" id="{8F98B309-B3DF-57D7-54D9-090BD6ECA8A6}"/>
                </a:ext>
              </a:extLst>
            </p:cNvPr>
            <p:cNvSpPr/>
            <p:nvPr/>
          </p:nvSpPr>
          <p:spPr>
            <a:xfrm>
              <a:off x="3905834" y="8654262"/>
              <a:ext cx="167640" cy="149860"/>
            </a:xfrm>
            <a:custGeom>
              <a:avLst/>
              <a:gdLst/>
              <a:ahLst/>
              <a:cxnLst/>
              <a:rect l="l" t="t" r="r" b="b"/>
              <a:pathLst>
                <a:path w="167639" h="149859">
                  <a:moveTo>
                    <a:pt x="28067" y="12687"/>
                  </a:moveTo>
                  <a:lnTo>
                    <a:pt x="27952" y="6489"/>
                  </a:lnTo>
                  <a:lnTo>
                    <a:pt x="27838" y="723"/>
                  </a:lnTo>
                  <a:lnTo>
                    <a:pt x="23291" y="6489"/>
                  </a:lnTo>
                  <a:lnTo>
                    <a:pt x="3581" y="5600"/>
                  </a:lnTo>
                  <a:lnTo>
                    <a:pt x="0" y="0"/>
                  </a:lnTo>
                  <a:lnTo>
                    <a:pt x="838" y="13220"/>
                  </a:lnTo>
                  <a:lnTo>
                    <a:pt x="6121" y="17691"/>
                  </a:lnTo>
                  <a:lnTo>
                    <a:pt x="26339" y="17754"/>
                  </a:lnTo>
                  <a:lnTo>
                    <a:pt x="28067" y="12687"/>
                  </a:lnTo>
                  <a:close/>
                </a:path>
                <a:path w="167639" h="149859">
                  <a:moveTo>
                    <a:pt x="167081" y="143548"/>
                  </a:moveTo>
                  <a:lnTo>
                    <a:pt x="162610" y="141846"/>
                  </a:lnTo>
                  <a:lnTo>
                    <a:pt x="151599" y="141846"/>
                  </a:lnTo>
                  <a:lnTo>
                    <a:pt x="147142" y="143548"/>
                  </a:lnTo>
                  <a:lnTo>
                    <a:pt x="147142" y="147764"/>
                  </a:lnTo>
                  <a:lnTo>
                    <a:pt x="151599" y="149466"/>
                  </a:lnTo>
                  <a:lnTo>
                    <a:pt x="162610" y="149466"/>
                  </a:lnTo>
                  <a:lnTo>
                    <a:pt x="167081" y="147764"/>
                  </a:lnTo>
                  <a:lnTo>
                    <a:pt x="167081" y="145656"/>
                  </a:lnTo>
                  <a:lnTo>
                    <a:pt x="167081" y="143548"/>
                  </a:lnTo>
                  <a:close/>
                </a:path>
              </a:pathLst>
            </a:custGeom>
            <a:solidFill>
              <a:srgbClr val="EDEDED"/>
            </a:solidFill>
          </p:spPr>
          <p:txBody>
            <a:bodyPr wrap="square" lIns="0" tIns="0" rIns="0" bIns="0" rtlCol="0"/>
            <a:lstStyle/>
            <a:p>
              <a:endParaRPr/>
            </a:p>
          </p:txBody>
        </p:sp>
        <p:sp>
          <p:nvSpPr>
            <p:cNvPr id="367" name="object 368">
              <a:extLst>
                <a:ext uri="{FF2B5EF4-FFF2-40B4-BE49-F238E27FC236}">
                  <a16:creationId xmlns:a16="http://schemas.microsoft.com/office/drawing/2014/main" id="{CAD85B03-B44A-C40C-9146-7F3AF0E4723E}"/>
                </a:ext>
              </a:extLst>
            </p:cNvPr>
            <p:cNvSpPr/>
            <p:nvPr/>
          </p:nvSpPr>
          <p:spPr>
            <a:xfrm>
              <a:off x="3905949" y="8647616"/>
              <a:ext cx="27940" cy="13335"/>
            </a:xfrm>
            <a:custGeom>
              <a:avLst/>
              <a:gdLst/>
              <a:ahLst/>
              <a:cxnLst/>
              <a:rect l="l" t="t" r="r" b="b"/>
              <a:pathLst>
                <a:path w="27939" h="13334">
                  <a:moveTo>
                    <a:pt x="21590" y="0"/>
                  </a:moveTo>
                  <a:lnTo>
                    <a:pt x="6223" y="0"/>
                  </a:lnTo>
                  <a:lnTo>
                    <a:pt x="0" y="2959"/>
                  </a:lnTo>
                  <a:lnTo>
                    <a:pt x="0" y="6616"/>
                  </a:lnTo>
                  <a:lnTo>
                    <a:pt x="0" y="10274"/>
                  </a:lnTo>
                  <a:lnTo>
                    <a:pt x="6223" y="13233"/>
                  </a:lnTo>
                  <a:lnTo>
                    <a:pt x="21590" y="13233"/>
                  </a:lnTo>
                  <a:lnTo>
                    <a:pt x="27825" y="10274"/>
                  </a:lnTo>
                  <a:lnTo>
                    <a:pt x="27825" y="2959"/>
                  </a:lnTo>
                  <a:lnTo>
                    <a:pt x="21590" y="0"/>
                  </a:lnTo>
                  <a:close/>
                </a:path>
              </a:pathLst>
            </a:custGeom>
            <a:solidFill>
              <a:srgbClr val="FFFFFF"/>
            </a:solidFill>
          </p:spPr>
          <p:txBody>
            <a:bodyPr wrap="square" lIns="0" tIns="0" rIns="0" bIns="0" rtlCol="0"/>
            <a:lstStyle/>
            <a:p>
              <a:endParaRPr/>
            </a:p>
          </p:txBody>
        </p:sp>
        <p:sp>
          <p:nvSpPr>
            <p:cNvPr id="368" name="object 369">
              <a:extLst>
                <a:ext uri="{FF2B5EF4-FFF2-40B4-BE49-F238E27FC236}">
                  <a16:creationId xmlns:a16="http://schemas.microsoft.com/office/drawing/2014/main" id="{5CC3E045-4A23-B3C6-CFD9-F5126833A317}"/>
                </a:ext>
              </a:extLst>
            </p:cNvPr>
            <p:cNvSpPr/>
            <p:nvPr/>
          </p:nvSpPr>
          <p:spPr>
            <a:xfrm>
              <a:off x="3810520" y="8592185"/>
              <a:ext cx="119380" cy="66040"/>
            </a:xfrm>
            <a:custGeom>
              <a:avLst/>
              <a:gdLst/>
              <a:ahLst/>
              <a:cxnLst/>
              <a:rect l="l" t="t" r="r" b="b"/>
              <a:pathLst>
                <a:path w="119379" h="66040">
                  <a:moveTo>
                    <a:pt x="28067" y="12687"/>
                  </a:moveTo>
                  <a:lnTo>
                    <a:pt x="27940" y="6489"/>
                  </a:lnTo>
                  <a:lnTo>
                    <a:pt x="27838" y="723"/>
                  </a:lnTo>
                  <a:lnTo>
                    <a:pt x="23291" y="6489"/>
                  </a:lnTo>
                  <a:lnTo>
                    <a:pt x="3581" y="5600"/>
                  </a:lnTo>
                  <a:lnTo>
                    <a:pt x="0" y="0"/>
                  </a:lnTo>
                  <a:lnTo>
                    <a:pt x="838" y="13220"/>
                  </a:lnTo>
                  <a:lnTo>
                    <a:pt x="3911" y="17957"/>
                  </a:lnTo>
                  <a:lnTo>
                    <a:pt x="24130" y="18034"/>
                  </a:lnTo>
                  <a:lnTo>
                    <a:pt x="28067" y="12687"/>
                  </a:lnTo>
                  <a:close/>
                </a:path>
                <a:path w="119379" h="66040">
                  <a:moveTo>
                    <a:pt x="119049" y="59842"/>
                  </a:moveTo>
                  <a:lnTo>
                    <a:pt x="114579" y="58140"/>
                  </a:lnTo>
                  <a:lnTo>
                    <a:pt x="103568" y="58140"/>
                  </a:lnTo>
                  <a:lnTo>
                    <a:pt x="99110" y="59842"/>
                  </a:lnTo>
                  <a:lnTo>
                    <a:pt x="99110" y="64058"/>
                  </a:lnTo>
                  <a:lnTo>
                    <a:pt x="103568" y="65760"/>
                  </a:lnTo>
                  <a:lnTo>
                    <a:pt x="114579" y="65760"/>
                  </a:lnTo>
                  <a:lnTo>
                    <a:pt x="119049" y="64058"/>
                  </a:lnTo>
                  <a:lnTo>
                    <a:pt x="119049" y="61950"/>
                  </a:lnTo>
                  <a:lnTo>
                    <a:pt x="119049" y="59842"/>
                  </a:lnTo>
                  <a:close/>
                </a:path>
              </a:pathLst>
            </a:custGeom>
            <a:solidFill>
              <a:srgbClr val="EDEDED"/>
            </a:solidFill>
          </p:spPr>
          <p:txBody>
            <a:bodyPr wrap="square" lIns="0" tIns="0" rIns="0" bIns="0" rtlCol="0"/>
            <a:lstStyle/>
            <a:p>
              <a:endParaRPr/>
            </a:p>
          </p:txBody>
        </p:sp>
        <p:sp>
          <p:nvSpPr>
            <p:cNvPr id="369" name="object 370">
              <a:extLst>
                <a:ext uri="{FF2B5EF4-FFF2-40B4-BE49-F238E27FC236}">
                  <a16:creationId xmlns:a16="http://schemas.microsoft.com/office/drawing/2014/main" id="{8CD97C00-F7C6-92E9-5DAB-61A1F7F8501F}"/>
                </a:ext>
              </a:extLst>
            </p:cNvPr>
            <p:cNvSpPr/>
            <p:nvPr/>
          </p:nvSpPr>
          <p:spPr>
            <a:xfrm>
              <a:off x="3810632" y="8585539"/>
              <a:ext cx="27940" cy="13335"/>
            </a:xfrm>
            <a:custGeom>
              <a:avLst/>
              <a:gdLst/>
              <a:ahLst/>
              <a:cxnLst/>
              <a:rect l="l" t="t" r="r" b="b"/>
              <a:pathLst>
                <a:path w="27939" h="13334">
                  <a:moveTo>
                    <a:pt x="21590" y="0"/>
                  </a:moveTo>
                  <a:lnTo>
                    <a:pt x="6223" y="0"/>
                  </a:lnTo>
                  <a:lnTo>
                    <a:pt x="0" y="2959"/>
                  </a:lnTo>
                  <a:lnTo>
                    <a:pt x="0" y="6616"/>
                  </a:lnTo>
                  <a:lnTo>
                    <a:pt x="0" y="10274"/>
                  </a:lnTo>
                  <a:lnTo>
                    <a:pt x="6223" y="13233"/>
                  </a:lnTo>
                  <a:lnTo>
                    <a:pt x="21590" y="13233"/>
                  </a:lnTo>
                  <a:lnTo>
                    <a:pt x="27825" y="10274"/>
                  </a:lnTo>
                  <a:lnTo>
                    <a:pt x="27825" y="2959"/>
                  </a:lnTo>
                  <a:lnTo>
                    <a:pt x="21590" y="0"/>
                  </a:lnTo>
                  <a:close/>
                </a:path>
              </a:pathLst>
            </a:custGeom>
            <a:solidFill>
              <a:srgbClr val="FFFFFF"/>
            </a:solidFill>
          </p:spPr>
          <p:txBody>
            <a:bodyPr wrap="square" lIns="0" tIns="0" rIns="0" bIns="0" rtlCol="0"/>
            <a:lstStyle/>
            <a:p>
              <a:endParaRPr/>
            </a:p>
          </p:txBody>
        </p:sp>
        <p:sp>
          <p:nvSpPr>
            <p:cNvPr id="370" name="object 371">
              <a:extLst>
                <a:ext uri="{FF2B5EF4-FFF2-40B4-BE49-F238E27FC236}">
                  <a16:creationId xmlns:a16="http://schemas.microsoft.com/office/drawing/2014/main" id="{E01F143D-F088-FC9A-D944-2D14AE5D6704}"/>
                </a:ext>
              </a:extLst>
            </p:cNvPr>
            <p:cNvSpPr/>
            <p:nvPr/>
          </p:nvSpPr>
          <p:spPr>
            <a:xfrm>
              <a:off x="3763467" y="8588235"/>
              <a:ext cx="71120" cy="19685"/>
            </a:xfrm>
            <a:custGeom>
              <a:avLst/>
              <a:gdLst/>
              <a:ahLst/>
              <a:cxnLst/>
              <a:rect l="l" t="t" r="r" b="b"/>
              <a:pathLst>
                <a:path w="71120" h="19684">
                  <a:moveTo>
                    <a:pt x="28244" y="14020"/>
                  </a:moveTo>
                  <a:lnTo>
                    <a:pt x="28041" y="7874"/>
                  </a:lnTo>
                  <a:lnTo>
                    <a:pt x="27851" y="2057"/>
                  </a:lnTo>
                  <a:lnTo>
                    <a:pt x="23380" y="7874"/>
                  </a:lnTo>
                  <a:lnTo>
                    <a:pt x="3670" y="7264"/>
                  </a:lnTo>
                  <a:lnTo>
                    <a:pt x="0" y="1714"/>
                  </a:lnTo>
                  <a:lnTo>
                    <a:pt x="1016" y="14922"/>
                  </a:lnTo>
                  <a:lnTo>
                    <a:pt x="4165" y="19621"/>
                  </a:lnTo>
                  <a:lnTo>
                    <a:pt x="24384" y="19418"/>
                  </a:lnTo>
                  <a:lnTo>
                    <a:pt x="28244" y="14020"/>
                  </a:lnTo>
                  <a:close/>
                </a:path>
                <a:path w="71120" h="19684">
                  <a:moveTo>
                    <a:pt x="70777" y="1714"/>
                  </a:moveTo>
                  <a:lnTo>
                    <a:pt x="66306" y="0"/>
                  </a:lnTo>
                  <a:lnTo>
                    <a:pt x="55295" y="0"/>
                  </a:lnTo>
                  <a:lnTo>
                    <a:pt x="50838" y="1714"/>
                  </a:lnTo>
                  <a:lnTo>
                    <a:pt x="50838" y="5930"/>
                  </a:lnTo>
                  <a:lnTo>
                    <a:pt x="55295" y="7632"/>
                  </a:lnTo>
                  <a:lnTo>
                    <a:pt x="66306" y="7632"/>
                  </a:lnTo>
                  <a:lnTo>
                    <a:pt x="70777" y="5930"/>
                  </a:lnTo>
                  <a:lnTo>
                    <a:pt x="70777" y="3822"/>
                  </a:lnTo>
                  <a:lnTo>
                    <a:pt x="70777" y="1714"/>
                  </a:lnTo>
                  <a:close/>
                </a:path>
              </a:pathLst>
            </a:custGeom>
            <a:solidFill>
              <a:srgbClr val="EDEDED"/>
            </a:solidFill>
          </p:spPr>
          <p:txBody>
            <a:bodyPr wrap="square" lIns="0" tIns="0" rIns="0" bIns="0" rtlCol="0"/>
            <a:lstStyle/>
            <a:p>
              <a:endParaRPr/>
            </a:p>
          </p:txBody>
        </p:sp>
        <p:sp>
          <p:nvSpPr>
            <p:cNvPr id="371" name="object 372">
              <a:extLst>
                <a:ext uri="{FF2B5EF4-FFF2-40B4-BE49-F238E27FC236}">
                  <a16:creationId xmlns:a16="http://schemas.microsoft.com/office/drawing/2014/main" id="{86ACF7FC-5078-488E-9F23-6335C1B585B8}"/>
                </a:ext>
              </a:extLst>
            </p:cNvPr>
            <p:cNvSpPr/>
            <p:nvPr/>
          </p:nvSpPr>
          <p:spPr>
            <a:xfrm>
              <a:off x="3763530" y="8583008"/>
              <a:ext cx="27940" cy="13970"/>
            </a:xfrm>
            <a:custGeom>
              <a:avLst/>
              <a:gdLst/>
              <a:ahLst/>
              <a:cxnLst/>
              <a:rect l="l" t="t" r="r" b="b"/>
              <a:pathLst>
                <a:path w="27939" h="13970">
                  <a:moveTo>
                    <a:pt x="21551" y="0"/>
                  </a:moveTo>
                  <a:lnTo>
                    <a:pt x="6184" y="203"/>
                  </a:lnTo>
                  <a:lnTo>
                    <a:pt x="0" y="3251"/>
                  </a:lnTo>
                  <a:lnTo>
                    <a:pt x="50" y="6908"/>
                  </a:lnTo>
                  <a:lnTo>
                    <a:pt x="101" y="10566"/>
                  </a:lnTo>
                  <a:lnTo>
                    <a:pt x="6362" y="13436"/>
                  </a:lnTo>
                  <a:lnTo>
                    <a:pt x="21729" y="13220"/>
                  </a:lnTo>
                  <a:lnTo>
                    <a:pt x="27914" y="10185"/>
                  </a:lnTo>
                  <a:lnTo>
                    <a:pt x="27825" y="2882"/>
                  </a:lnTo>
                  <a:lnTo>
                    <a:pt x="21551" y="0"/>
                  </a:lnTo>
                  <a:close/>
                </a:path>
              </a:pathLst>
            </a:custGeom>
            <a:solidFill>
              <a:srgbClr val="FFFFFF"/>
            </a:solidFill>
          </p:spPr>
          <p:txBody>
            <a:bodyPr wrap="square" lIns="0" tIns="0" rIns="0" bIns="0" rtlCol="0"/>
            <a:lstStyle/>
            <a:p>
              <a:endParaRPr/>
            </a:p>
          </p:txBody>
        </p:sp>
        <p:sp>
          <p:nvSpPr>
            <p:cNvPr id="372" name="object 373">
              <a:extLst>
                <a:ext uri="{FF2B5EF4-FFF2-40B4-BE49-F238E27FC236}">
                  <a16:creationId xmlns:a16="http://schemas.microsoft.com/office/drawing/2014/main" id="{346F08C1-A769-04B5-8F0C-A9EBDC105763}"/>
                </a:ext>
              </a:extLst>
            </p:cNvPr>
            <p:cNvSpPr/>
            <p:nvPr/>
          </p:nvSpPr>
          <p:spPr>
            <a:xfrm>
              <a:off x="3680803" y="8585733"/>
              <a:ext cx="106680" cy="73025"/>
            </a:xfrm>
            <a:custGeom>
              <a:avLst/>
              <a:gdLst/>
              <a:ahLst/>
              <a:cxnLst/>
              <a:rect l="l" t="t" r="r" b="b"/>
              <a:pathLst>
                <a:path w="106679" h="73025">
                  <a:moveTo>
                    <a:pt x="28067" y="67551"/>
                  </a:moveTo>
                  <a:lnTo>
                    <a:pt x="27952" y="61353"/>
                  </a:lnTo>
                  <a:lnTo>
                    <a:pt x="27838" y="55587"/>
                  </a:lnTo>
                  <a:lnTo>
                    <a:pt x="23291" y="61353"/>
                  </a:lnTo>
                  <a:lnTo>
                    <a:pt x="3581" y="60464"/>
                  </a:lnTo>
                  <a:lnTo>
                    <a:pt x="0" y="54864"/>
                  </a:lnTo>
                  <a:lnTo>
                    <a:pt x="838" y="68084"/>
                  </a:lnTo>
                  <a:lnTo>
                    <a:pt x="3911" y="72821"/>
                  </a:lnTo>
                  <a:lnTo>
                    <a:pt x="24130" y="72898"/>
                  </a:lnTo>
                  <a:lnTo>
                    <a:pt x="28067" y="67551"/>
                  </a:lnTo>
                  <a:close/>
                </a:path>
                <a:path w="106679" h="73025">
                  <a:moveTo>
                    <a:pt x="106413" y="5867"/>
                  </a:moveTo>
                  <a:lnTo>
                    <a:pt x="106387" y="3759"/>
                  </a:lnTo>
                  <a:lnTo>
                    <a:pt x="106362" y="1651"/>
                  </a:lnTo>
                  <a:lnTo>
                    <a:pt x="101866" y="0"/>
                  </a:lnTo>
                  <a:lnTo>
                    <a:pt x="90855" y="152"/>
                  </a:lnTo>
                  <a:lnTo>
                    <a:pt x="86423" y="1930"/>
                  </a:lnTo>
                  <a:lnTo>
                    <a:pt x="86474" y="6134"/>
                  </a:lnTo>
                  <a:lnTo>
                    <a:pt x="90957" y="7785"/>
                  </a:lnTo>
                  <a:lnTo>
                    <a:pt x="101981" y="7632"/>
                  </a:lnTo>
                  <a:lnTo>
                    <a:pt x="106413" y="5867"/>
                  </a:lnTo>
                  <a:close/>
                </a:path>
              </a:pathLst>
            </a:custGeom>
            <a:solidFill>
              <a:srgbClr val="EDEDED"/>
            </a:solidFill>
          </p:spPr>
          <p:txBody>
            <a:bodyPr wrap="square" lIns="0" tIns="0" rIns="0" bIns="0" rtlCol="0"/>
            <a:lstStyle/>
            <a:p>
              <a:endParaRPr/>
            </a:p>
          </p:txBody>
        </p:sp>
        <p:sp>
          <p:nvSpPr>
            <p:cNvPr id="373" name="object 374">
              <a:extLst>
                <a:ext uri="{FF2B5EF4-FFF2-40B4-BE49-F238E27FC236}">
                  <a16:creationId xmlns:a16="http://schemas.microsoft.com/office/drawing/2014/main" id="{05B53F27-0CC3-1DAA-7700-4E231578607C}"/>
                </a:ext>
              </a:extLst>
            </p:cNvPr>
            <p:cNvSpPr/>
            <p:nvPr/>
          </p:nvSpPr>
          <p:spPr>
            <a:xfrm>
              <a:off x="3680918" y="8633947"/>
              <a:ext cx="27940" cy="13335"/>
            </a:xfrm>
            <a:custGeom>
              <a:avLst/>
              <a:gdLst/>
              <a:ahLst/>
              <a:cxnLst/>
              <a:rect l="l" t="t" r="r" b="b"/>
              <a:pathLst>
                <a:path w="27939" h="13334">
                  <a:moveTo>
                    <a:pt x="21590" y="0"/>
                  </a:moveTo>
                  <a:lnTo>
                    <a:pt x="6223" y="0"/>
                  </a:lnTo>
                  <a:lnTo>
                    <a:pt x="0" y="2959"/>
                  </a:lnTo>
                  <a:lnTo>
                    <a:pt x="0" y="6616"/>
                  </a:lnTo>
                  <a:lnTo>
                    <a:pt x="0" y="10274"/>
                  </a:lnTo>
                  <a:lnTo>
                    <a:pt x="6223" y="13233"/>
                  </a:lnTo>
                  <a:lnTo>
                    <a:pt x="21590" y="13233"/>
                  </a:lnTo>
                  <a:lnTo>
                    <a:pt x="27825" y="10274"/>
                  </a:lnTo>
                  <a:lnTo>
                    <a:pt x="27825" y="2959"/>
                  </a:lnTo>
                  <a:lnTo>
                    <a:pt x="21590" y="0"/>
                  </a:lnTo>
                  <a:close/>
                </a:path>
              </a:pathLst>
            </a:custGeom>
            <a:solidFill>
              <a:srgbClr val="FFFFFF"/>
            </a:solidFill>
          </p:spPr>
          <p:txBody>
            <a:bodyPr wrap="square" lIns="0" tIns="0" rIns="0" bIns="0" rtlCol="0"/>
            <a:lstStyle/>
            <a:p>
              <a:endParaRPr/>
            </a:p>
          </p:txBody>
        </p:sp>
        <p:sp>
          <p:nvSpPr>
            <p:cNvPr id="374" name="object 375">
              <a:extLst>
                <a:ext uri="{FF2B5EF4-FFF2-40B4-BE49-F238E27FC236}">
                  <a16:creationId xmlns:a16="http://schemas.microsoft.com/office/drawing/2014/main" id="{0EF4CD70-8EA9-DA71-AB52-E90AC76DE8BA}"/>
                </a:ext>
              </a:extLst>
            </p:cNvPr>
            <p:cNvSpPr/>
            <p:nvPr/>
          </p:nvSpPr>
          <p:spPr>
            <a:xfrm>
              <a:off x="3684603" y="8636647"/>
              <a:ext cx="20320" cy="7620"/>
            </a:xfrm>
            <a:custGeom>
              <a:avLst/>
              <a:gdLst/>
              <a:ahLst/>
              <a:cxnLst/>
              <a:rect l="l" t="t" r="r" b="b"/>
              <a:pathLst>
                <a:path w="20320" h="7620">
                  <a:moveTo>
                    <a:pt x="15468" y="0"/>
                  </a:moveTo>
                  <a:lnTo>
                    <a:pt x="4457" y="0"/>
                  </a:lnTo>
                  <a:lnTo>
                    <a:pt x="0" y="1701"/>
                  </a:lnTo>
                  <a:lnTo>
                    <a:pt x="0" y="5918"/>
                  </a:lnTo>
                  <a:lnTo>
                    <a:pt x="4457" y="7619"/>
                  </a:lnTo>
                  <a:lnTo>
                    <a:pt x="15468" y="7619"/>
                  </a:lnTo>
                  <a:lnTo>
                    <a:pt x="19938" y="5918"/>
                  </a:lnTo>
                  <a:lnTo>
                    <a:pt x="19938" y="3809"/>
                  </a:lnTo>
                  <a:lnTo>
                    <a:pt x="19938" y="1701"/>
                  </a:lnTo>
                  <a:lnTo>
                    <a:pt x="15468" y="0"/>
                  </a:lnTo>
                  <a:close/>
                </a:path>
              </a:pathLst>
            </a:custGeom>
            <a:solidFill>
              <a:srgbClr val="EDEDED"/>
            </a:solidFill>
          </p:spPr>
          <p:txBody>
            <a:bodyPr wrap="square" lIns="0" tIns="0" rIns="0" bIns="0" rtlCol="0"/>
            <a:lstStyle/>
            <a:p>
              <a:endParaRPr/>
            </a:p>
          </p:txBody>
        </p:sp>
        <p:sp>
          <p:nvSpPr>
            <p:cNvPr id="375" name="object 376">
              <a:extLst>
                <a:ext uri="{FF2B5EF4-FFF2-40B4-BE49-F238E27FC236}">
                  <a16:creationId xmlns:a16="http://schemas.microsoft.com/office/drawing/2014/main" id="{CA7B8590-F056-E678-4050-C4166320E64C}"/>
                </a:ext>
              </a:extLst>
            </p:cNvPr>
            <p:cNvSpPr/>
            <p:nvPr/>
          </p:nvSpPr>
          <p:spPr>
            <a:xfrm>
              <a:off x="3739261" y="8848191"/>
              <a:ext cx="149225" cy="41910"/>
            </a:xfrm>
            <a:custGeom>
              <a:avLst/>
              <a:gdLst/>
              <a:ahLst/>
              <a:cxnLst/>
              <a:rect l="l" t="t" r="r" b="b"/>
              <a:pathLst>
                <a:path w="149225" h="41909">
                  <a:moveTo>
                    <a:pt x="19939" y="22593"/>
                  </a:moveTo>
                  <a:lnTo>
                    <a:pt x="15468" y="20891"/>
                  </a:lnTo>
                  <a:lnTo>
                    <a:pt x="4457" y="20891"/>
                  </a:lnTo>
                  <a:lnTo>
                    <a:pt x="0" y="22593"/>
                  </a:lnTo>
                  <a:lnTo>
                    <a:pt x="0" y="26809"/>
                  </a:lnTo>
                  <a:lnTo>
                    <a:pt x="4457" y="28511"/>
                  </a:lnTo>
                  <a:lnTo>
                    <a:pt x="15468" y="28511"/>
                  </a:lnTo>
                  <a:lnTo>
                    <a:pt x="19939" y="26809"/>
                  </a:lnTo>
                  <a:lnTo>
                    <a:pt x="19939" y="24701"/>
                  </a:lnTo>
                  <a:lnTo>
                    <a:pt x="19939" y="22593"/>
                  </a:lnTo>
                  <a:close/>
                </a:path>
                <a:path w="149225" h="41909">
                  <a:moveTo>
                    <a:pt x="35661" y="1701"/>
                  </a:moveTo>
                  <a:lnTo>
                    <a:pt x="31191" y="0"/>
                  </a:lnTo>
                  <a:lnTo>
                    <a:pt x="20180" y="0"/>
                  </a:lnTo>
                  <a:lnTo>
                    <a:pt x="15722" y="1701"/>
                  </a:lnTo>
                  <a:lnTo>
                    <a:pt x="15722" y="5918"/>
                  </a:lnTo>
                  <a:lnTo>
                    <a:pt x="20180" y="7620"/>
                  </a:lnTo>
                  <a:lnTo>
                    <a:pt x="31191" y="7620"/>
                  </a:lnTo>
                  <a:lnTo>
                    <a:pt x="35661" y="5918"/>
                  </a:lnTo>
                  <a:lnTo>
                    <a:pt x="35661" y="3810"/>
                  </a:lnTo>
                  <a:lnTo>
                    <a:pt x="35661" y="1701"/>
                  </a:lnTo>
                  <a:close/>
                </a:path>
                <a:path w="149225" h="41909">
                  <a:moveTo>
                    <a:pt x="61709" y="26352"/>
                  </a:moveTo>
                  <a:lnTo>
                    <a:pt x="57238" y="24650"/>
                  </a:lnTo>
                  <a:lnTo>
                    <a:pt x="46228" y="24650"/>
                  </a:lnTo>
                  <a:lnTo>
                    <a:pt x="41770" y="26352"/>
                  </a:lnTo>
                  <a:lnTo>
                    <a:pt x="41770" y="30568"/>
                  </a:lnTo>
                  <a:lnTo>
                    <a:pt x="46228" y="32270"/>
                  </a:lnTo>
                  <a:lnTo>
                    <a:pt x="57238" y="32270"/>
                  </a:lnTo>
                  <a:lnTo>
                    <a:pt x="61709" y="30568"/>
                  </a:lnTo>
                  <a:lnTo>
                    <a:pt x="61709" y="28460"/>
                  </a:lnTo>
                  <a:lnTo>
                    <a:pt x="61709" y="26352"/>
                  </a:lnTo>
                  <a:close/>
                </a:path>
                <a:path w="149225" h="41909">
                  <a:moveTo>
                    <a:pt x="77139" y="4914"/>
                  </a:moveTo>
                  <a:lnTo>
                    <a:pt x="72669" y="3213"/>
                  </a:lnTo>
                  <a:lnTo>
                    <a:pt x="61658" y="3213"/>
                  </a:lnTo>
                  <a:lnTo>
                    <a:pt x="57200" y="4914"/>
                  </a:lnTo>
                  <a:lnTo>
                    <a:pt x="57200" y="9131"/>
                  </a:lnTo>
                  <a:lnTo>
                    <a:pt x="61658" y="10833"/>
                  </a:lnTo>
                  <a:lnTo>
                    <a:pt x="72669" y="10833"/>
                  </a:lnTo>
                  <a:lnTo>
                    <a:pt x="77139" y="9131"/>
                  </a:lnTo>
                  <a:lnTo>
                    <a:pt x="77139" y="7023"/>
                  </a:lnTo>
                  <a:lnTo>
                    <a:pt x="77139" y="4914"/>
                  </a:lnTo>
                  <a:close/>
                </a:path>
                <a:path w="149225" h="41909">
                  <a:moveTo>
                    <a:pt x="105994" y="30759"/>
                  </a:moveTo>
                  <a:lnTo>
                    <a:pt x="101523" y="29057"/>
                  </a:lnTo>
                  <a:lnTo>
                    <a:pt x="90512" y="29057"/>
                  </a:lnTo>
                  <a:lnTo>
                    <a:pt x="86055" y="30759"/>
                  </a:lnTo>
                  <a:lnTo>
                    <a:pt x="86055" y="34975"/>
                  </a:lnTo>
                  <a:lnTo>
                    <a:pt x="90512" y="36677"/>
                  </a:lnTo>
                  <a:lnTo>
                    <a:pt x="101523" y="36677"/>
                  </a:lnTo>
                  <a:lnTo>
                    <a:pt x="105994" y="34975"/>
                  </a:lnTo>
                  <a:lnTo>
                    <a:pt x="105994" y="32867"/>
                  </a:lnTo>
                  <a:lnTo>
                    <a:pt x="105994" y="30759"/>
                  </a:lnTo>
                  <a:close/>
                </a:path>
                <a:path w="149225" h="41909">
                  <a:moveTo>
                    <a:pt x="119824" y="9118"/>
                  </a:moveTo>
                  <a:lnTo>
                    <a:pt x="115354" y="7416"/>
                  </a:lnTo>
                  <a:lnTo>
                    <a:pt x="104343" y="7416"/>
                  </a:lnTo>
                  <a:lnTo>
                    <a:pt x="99885" y="9118"/>
                  </a:lnTo>
                  <a:lnTo>
                    <a:pt x="99885" y="13335"/>
                  </a:lnTo>
                  <a:lnTo>
                    <a:pt x="104343" y="15036"/>
                  </a:lnTo>
                  <a:lnTo>
                    <a:pt x="115354" y="15036"/>
                  </a:lnTo>
                  <a:lnTo>
                    <a:pt x="119824" y="13335"/>
                  </a:lnTo>
                  <a:lnTo>
                    <a:pt x="119824" y="11226"/>
                  </a:lnTo>
                  <a:lnTo>
                    <a:pt x="119824" y="9118"/>
                  </a:lnTo>
                  <a:close/>
                </a:path>
                <a:path w="149225" h="41909">
                  <a:moveTo>
                    <a:pt x="149085" y="35369"/>
                  </a:moveTo>
                  <a:lnTo>
                    <a:pt x="144614" y="33667"/>
                  </a:lnTo>
                  <a:lnTo>
                    <a:pt x="133604" y="33667"/>
                  </a:lnTo>
                  <a:lnTo>
                    <a:pt x="129146" y="35369"/>
                  </a:lnTo>
                  <a:lnTo>
                    <a:pt x="129146" y="39585"/>
                  </a:lnTo>
                  <a:lnTo>
                    <a:pt x="133604" y="41287"/>
                  </a:lnTo>
                  <a:lnTo>
                    <a:pt x="144614" y="41287"/>
                  </a:lnTo>
                  <a:lnTo>
                    <a:pt x="149085" y="39585"/>
                  </a:lnTo>
                  <a:lnTo>
                    <a:pt x="149085" y="37477"/>
                  </a:lnTo>
                  <a:lnTo>
                    <a:pt x="149085" y="35369"/>
                  </a:lnTo>
                  <a:close/>
                </a:path>
              </a:pathLst>
            </a:custGeom>
            <a:solidFill>
              <a:srgbClr val="008C3C"/>
            </a:solidFill>
          </p:spPr>
          <p:txBody>
            <a:bodyPr wrap="square" lIns="0" tIns="0" rIns="0" bIns="0" rtlCol="0"/>
            <a:lstStyle/>
            <a:p>
              <a:endParaRPr/>
            </a:p>
          </p:txBody>
        </p:sp>
        <p:sp>
          <p:nvSpPr>
            <p:cNvPr id="376" name="object 377">
              <a:extLst>
                <a:ext uri="{FF2B5EF4-FFF2-40B4-BE49-F238E27FC236}">
                  <a16:creationId xmlns:a16="http://schemas.microsoft.com/office/drawing/2014/main" id="{12343ABF-50B2-17A5-2071-96B9141A0425}"/>
                </a:ext>
              </a:extLst>
            </p:cNvPr>
            <p:cNvSpPr/>
            <p:nvPr/>
          </p:nvSpPr>
          <p:spPr>
            <a:xfrm>
              <a:off x="3962528" y="8775179"/>
              <a:ext cx="26670" cy="17145"/>
            </a:xfrm>
            <a:custGeom>
              <a:avLst/>
              <a:gdLst/>
              <a:ahLst/>
              <a:cxnLst/>
              <a:rect l="l" t="t" r="r" b="b"/>
              <a:pathLst>
                <a:path w="26670" h="17145">
                  <a:moveTo>
                    <a:pt x="0" y="0"/>
                  </a:moveTo>
                  <a:lnTo>
                    <a:pt x="787" y="12433"/>
                  </a:lnTo>
                  <a:lnTo>
                    <a:pt x="3682" y="16903"/>
                  </a:lnTo>
                  <a:lnTo>
                    <a:pt x="22707" y="16979"/>
                  </a:lnTo>
                  <a:lnTo>
                    <a:pt x="26415" y="11950"/>
                  </a:lnTo>
                  <a:lnTo>
                    <a:pt x="26303" y="6095"/>
                  </a:lnTo>
                  <a:lnTo>
                    <a:pt x="21920" y="6095"/>
                  </a:lnTo>
                  <a:lnTo>
                    <a:pt x="3378" y="5283"/>
                  </a:lnTo>
                  <a:lnTo>
                    <a:pt x="0" y="0"/>
                  </a:lnTo>
                  <a:close/>
                </a:path>
                <a:path w="26670" h="17145">
                  <a:moveTo>
                    <a:pt x="26200" y="685"/>
                  </a:moveTo>
                  <a:lnTo>
                    <a:pt x="21920" y="6095"/>
                  </a:lnTo>
                  <a:lnTo>
                    <a:pt x="26303" y="6095"/>
                  </a:lnTo>
                  <a:lnTo>
                    <a:pt x="26200" y="685"/>
                  </a:lnTo>
                  <a:close/>
                </a:path>
              </a:pathLst>
            </a:custGeom>
            <a:solidFill>
              <a:srgbClr val="EDEDED"/>
            </a:solidFill>
          </p:spPr>
          <p:txBody>
            <a:bodyPr wrap="square" lIns="0" tIns="0" rIns="0" bIns="0" rtlCol="0"/>
            <a:lstStyle/>
            <a:p>
              <a:endParaRPr/>
            </a:p>
          </p:txBody>
        </p:sp>
        <p:sp>
          <p:nvSpPr>
            <p:cNvPr id="377" name="object 378">
              <a:extLst>
                <a:ext uri="{FF2B5EF4-FFF2-40B4-BE49-F238E27FC236}">
                  <a16:creationId xmlns:a16="http://schemas.microsoft.com/office/drawing/2014/main" id="{B149457A-A58E-6F29-CD71-4D939767A7EB}"/>
                </a:ext>
              </a:extLst>
            </p:cNvPr>
            <p:cNvSpPr/>
            <p:nvPr/>
          </p:nvSpPr>
          <p:spPr>
            <a:xfrm>
              <a:off x="3962634" y="8768938"/>
              <a:ext cx="26670" cy="12700"/>
            </a:xfrm>
            <a:custGeom>
              <a:avLst/>
              <a:gdLst/>
              <a:ahLst/>
              <a:cxnLst/>
              <a:rect l="l" t="t" r="r" b="b"/>
              <a:pathLst>
                <a:path w="26670" h="12700">
                  <a:moveTo>
                    <a:pt x="20320" y="0"/>
                  </a:moveTo>
                  <a:lnTo>
                    <a:pt x="5854" y="0"/>
                  </a:lnTo>
                  <a:lnTo>
                    <a:pt x="0" y="2781"/>
                  </a:lnTo>
                  <a:lnTo>
                    <a:pt x="0" y="6222"/>
                  </a:lnTo>
                  <a:lnTo>
                    <a:pt x="0" y="9664"/>
                  </a:lnTo>
                  <a:lnTo>
                    <a:pt x="5854" y="12445"/>
                  </a:lnTo>
                  <a:lnTo>
                    <a:pt x="20320" y="12445"/>
                  </a:lnTo>
                  <a:lnTo>
                    <a:pt x="26174" y="9664"/>
                  </a:lnTo>
                  <a:lnTo>
                    <a:pt x="26174" y="2781"/>
                  </a:lnTo>
                  <a:lnTo>
                    <a:pt x="20320" y="0"/>
                  </a:lnTo>
                  <a:close/>
                </a:path>
              </a:pathLst>
            </a:custGeom>
            <a:solidFill>
              <a:srgbClr val="FFFFFF"/>
            </a:solidFill>
          </p:spPr>
          <p:txBody>
            <a:bodyPr wrap="square" lIns="0" tIns="0" rIns="0" bIns="0" rtlCol="0"/>
            <a:lstStyle/>
            <a:p>
              <a:endParaRPr/>
            </a:p>
          </p:txBody>
        </p:sp>
        <p:sp>
          <p:nvSpPr>
            <p:cNvPr id="378" name="object 379">
              <a:extLst>
                <a:ext uri="{FF2B5EF4-FFF2-40B4-BE49-F238E27FC236}">
                  <a16:creationId xmlns:a16="http://schemas.microsoft.com/office/drawing/2014/main" id="{3376866A-90A6-6F40-4CAE-148E203B54EB}"/>
                </a:ext>
              </a:extLst>
            </p:cNvPr>
            <p:cNvSpPr/>
            <p:nvPr/>
          </p:nvSpPr>
          <p:spPr>
            <a:xfrm>
              <a:off x="3661245" y="8752509"/>
              <a:ext cx="323850" cy="26670"/>
            </a:xfrm>
            <a:custGeom>
              <a:avLst/>
              <a:gdLst/>
              <a:ahLst/>
              <a:cxnLst/>
              <a:rect l="l" t="t" r="r" b="b"/>
              <a:pathLst>
                <a:path w="323850" h="26670">
                  <a:moveTo>
                    <a:pt x="26416" y="11950"/>
                  </a:moveTo>
                  <a:lnTo>
                    <a:pt x="26301" y="6096"/>
                  </a:lnTo>
                  <a:lnTo>
                    <a:pt x="26200" y="685"/>
                  </a:lnTo>
                  <a:lnTo>
                    <a:pt x="21920" y="6096"/>
                  </a:lnTo>
                  <a:lnTo>
                    <a:pt x="3378" y="5283"/>
                  </a:lnTo>
                  <a:lnTo>
                    <a:pt x="0" y="0"/>
                  </a:lnTo>
                  <a:lnTo>
                    <a:pt x="787" y="12433"/>
                  </a:lnTo>
                  <a:lnTo>
                    <a:pt x="3683" y="16903"/>
                  </a:lnTo>
                  <a:lnTo>
                    <a:pt x="22707" y="16979"/>
                  </a:lnTo>
                  <a:lnTo>
                    <a:pt x="26416" y="11950"/>
                  </a:lnTo>
                  <a:close/>
                </a:path>
                <a:path w="323850" h="26670">
                  <a:moveTo>
                    <a:pt x="323608" y="20574"/>
                  </a:moveTo>
                  <a:lnTo>
                    <a:pt x="319405" y="18961"/>
                  </a:lnTo>
                  <a:lnTo>
                    <a:pt x="309041" y="18961"/>
                  </a:lnTo>
                  <a:lnTo>
                    <a:pt x="304850" y="20574"/>
                  </a:lnTo>
                  <a:lnTo>
                    <a:pt x="304850" y="24536"/>
                  </a:lnTo>
                  <a:lnTo>
                    <a:pt x="309041" y="26149"/>
                  </a:lnTo>
                  <a:lnTo>
                    <a:pt x="319405" y="26149"/>
                  </a:lnTo>
                  <a:lnTo>
                    <a:pt x="323608" y="24536"/>
                  </a:lnTo>
                  <a:lnTo>
                    <a:pt x="323608" y="22555"/>
                  </a:lnTo>
                  <a:lnTo>
                    <a:pt x="323608" y="20574"/>
                  </a:lnTo>
                  <a:close/>
                </a:path>
              </a:pathLst>
            </a:custGeom>
            <a:solidFill>
              <a:srgbClr val="EDEDED"/>
            </a:solidFill>
          </p:spPr>
          <p:txBody>
            <a:bodyPr wrap="square" lIns="0" tIns="0" rIns="0" bIns="0" rtlCol="0"/>
            <a:lstStyle/>
            <a:p>
              <a:endParaRPr/>
            </a:p>
          </p:txBody>
        </p:sp>
        <p:sp>
          <p:nvSpPr>
            <p:cNvPr id="379" name="object 380">
              <a:extLst>
                <a:ext uri="{FF2B5EF4-FFF2-40B4-BE49-F238E27FC236}">
                  <a16:creationId xmlns:a16="http://schemas.microsoft.com/office/drawing/2014/main" id="{BEBC6C30-5827-81C1-8AB8-0BB8205DF6A6}"/>
                </a:ext>
              </a:extLst>
            </p:cNvPr>
            <p:cNvSpPr/>
            <p:nvPr/>
          </p:nvSpPr>
          <p:spPr>
            <a:xfrm>
              <a:off x="3661354" y="8746261"/>
              <a:ext cx="26670" cy="12700"/>
            </a:xfrm>
            <a:custGeom>
              <a:avLst/>
              <a:gdLst/>
              <a:ahLst/>
              <a:cxnLst/>
              <a:rect l="l" t="t" r="r" b="b"/>
              <a:pathLst>
                <a:path w="26670" h="12700">
                  <a:moveTo>
                    <a:pt x="20320" y="0"/>
                  </a:moveTo>
                  <a:lnTo>
                    <a:pt x="5854" y="0"/>
                  </a:lnTo>
                  <a:lnTo>
                    <a:pt x="0" y="2781"/>
                  </a:lnTo>
                  <a:lnTo>
                    <a:pt x="0" y="6223"/>
                  </a:lnTo>
                  <a:lnTo>
                    <a:pt x="0" y="9664"/>
                  </a:lnTo>
                  <a:lnTo>
                    <a:pt x="5854" y="12446"/>
                  </a:lnTo>
                  <a:lnTo>
                    <a:pt x="20320" y="12446"/>
                  </a:lnTo>
                  <a:lnTo>
                    <a:pt x="26174" y="9664"/>
                  </a:lnTo>
                  <a:lnTo>
                    <a:pt x="26174" y="2781"/>
                  </a:lnTo>
                  <a:lnTo>
                    <a:pt x="20320" y="0"/>
                  </a:lnTo>
                  <a:close/>
                </a:path>
              </a:pathLst>
            </a:custGeom>
            <a:solidFill>
              <a:srgbClr val="FFFFFF"/>
            </a:solidFill>
          </p:spPr>
          <p:txBody>
            <a:bodyPr wrap="square" lIns="0" tIns="0" rIns="0" bIns="0" rtlCol="0"/>
            <a:lstStyle/>
            <a:p>
              <a:endParaRPr/>
            </a:p>
          </p:txBody>
        </p:sp>
        <p:sp>
          <p:nvSpPr>
            <p:cNvPr id="380" name="object 381">
              <a:extLst>
                <a:ext uri="{FF2B5EF4-FFF2-40B4-BE49-F238E27FC236}">
                  <a16:creationId xmlns:a16="http://schemas.microsoft.com/office/drawing/2014/main" id="{00536BC3-A024-6E9C-A9F5-8D5D97981647}"/>
                </a:ext>
              </a:extLst>
            </p:cNvPr>
            <p:cNvSpPr/>
            <p:nvPr/>
          </p:nvSpPr>
          <p:spPr>
            <a:xfrm>
              <a:off x="3664826" y="8748790"/>
              <a:ext cx="19050" cy="7620"/>
            </a:xfrm>
            <a:custGeom>
              <a:avLst/>
              <a:gdLst/>
              <a:ahLst/>
              <a:cxnLst/>
              <a:rect l="l" t="t" r="r" b="b"/>
              <a:pathLst>
                <a:path w="19050" h="7620">
                  <a:moveTo>
                    <a:pt x="14554" y="0"/>
                  </a:moveTo>
                  <a:lnTo>
                    <a:pt x="4190" y="0"/>
                  </a:lnTo>
                  <a:lnTo>
                    <a:pt x="0" y="1612"/>
                  </a:lnTo>
                  <a:lnTo>
                    <a:pt x="0" y="5575"/>
                  </a:lnTo>
                  <a:lnTo>
                    <a:pt x="4190" y="7188"/>
                  </a:lnTo>
                  <a:lnTo>
                    <a:pt x="14554" y="7188"/>
                  </a:lnTo>
                  <a:lnTo>
                    <a:pt x="18757" y="5575"/>
                  </a:lnTo>
                  <a:lnTo>
                    <a:pt x="18757" y="3594"/>
                  </a:lnTo>
                  <a:lnTo>
                    <a:pt x="18757" y="1612"/>
                  </a:lnTo>
                  <a:lnTo>
                    <a:pt x="14554" y="0"/>
                  </a:lnTo>
                  <a:close/>
                </a:path>
              </a:pathLst>
            </a:custGeom>
            <a:solidFill>
              <a:srgbClr val="EDEDED"/>
            </a:solidFill>
          </p:spPr>
          <p:txBody>
            <a:bodyPr wrap="square" lIns="0" tIns="0" rIns="0" bIns="0" rtlCol="0"/>
            <a:lstStyle/>
            <a:p>
              <a:endParaRPr/>
            </a:p>
          </p:txBody>
        </p:sp>
        <p:sp>
          <p:nvSpPr>
            <p:cNvPr id="381" name="object 382">
              <a:extLst>
                <a:ext uri="{FF2B5EF4-FFF2-40B4-BE49-F238E27FC236}">
                  <a16:creationId xmlns:a16="http://schemas.microsoft.com/office/drawing/2014/main" id="{C8B2F952-8A44-E29E-D790-97FE5E5FE881}"/>
                </a:ext>
              </a:extLst>
            </p:cNvPr>
            <p:cNvSpPr/>
            <p:nvPr/>
          </p:nvSpPr>
          <p:spPr>
            <a:xfrm>
              <a:off x="3588826" y="8792267"/>
              <a:ext cx="26670" cy="17145"/>
            </a:xfrm>
            <a:custGeom>
              <a:avLst/>
              <a:gdLst/>
              <a:ahLst/>
              <a:cxnLst/>
              <a:rect l="l" t="t" r="r" b="b"/>
              <a:pathLst>
                <a:path w="26670" h="17145">
                  <a:moveTo>
                    <a:pt x="0" y="0"/>
                  </a:moveTo>
                  <a:lnTo>
                    <a:pt x="787" y="12433"/>
                  </a:lnTo>
                  <a:lnTo>
                    <a:pt x="3682" y="16903"/>
                  </a:lnTo>
                  <a:lnTo>
                    <a:pt x="22707" y="16979"/>
                  </a:lnTo>
                  <a:lnTo>
                    <a:pt x="26415" y="11950"/>
                  </a:lnTo>
                  <a:lnTo>
                    <a:pt x="26303" y="6096"/>
                  </a:lnTo>
                  <a:lnTo>
                    <a:pt x="21920" y="6096"/>
                  </a:lnTo>
                  <a:lnTo>
                    <a:pt x="3378" y="5283"/>
                  </a:lnTo>
                  <a:lnTo>
                    <a:pt x="0" y="0"/>
                  </a:lnTo>
                  <a:close/>
                </a:path>
                <a:path w="26670" h="17145">
                  <a:moveTo>
                    <a:pt x="26200" y="685"/>
                  </a:moveTo>
                  <a:lnTo>
                    <a:pt x="21920" y="6096"/>
                  </a:lnTo>
                  <a:lnTo>
                    <a:pt x="26303" y="6096"/>
                  </a:lnTo>
                  <a:lnTo>
                    <a:pt x="26200" y="685"/>
                  </a:lnTo>
                  <a:close/>
                </a:path>
              </a:pathLst>
            </a:custGeom>
            <a:solidFill>
              <a:srgbClr val="F8AC00"/>
            </a:solidFill>
          </p:spPr>
          <p:txBody>
            <a:bodyPr wrap="square" lIns="0" tIns="0" rIns="0" bIns="0" rtlCol="0"/>
            <a:lstStyle/>
            <a:p>
              <a:endParaRPr/>
            </a:p>
          </p:txBody>
        </p:sp>
        <p:sp>
          <p:nvSpPr>
            <p:cNvPr id="382" name="object 383">
              <a:extLst>
                <a:ext uri="{FF2B5EF4-FFF2-40B4-BE49-F238E27FC236}">
                  <a16:creationId xmlns:a16="http://schemas.microsoft.com/office/drawing/2014/main" id="{FA74B0BF-6A43-7D7C-A9FD-F0D9779CC2BC}"/>
                </a:ext>
              </a:extLst>
            </p:cNvPr>
            <p:cNvSpPr/>
            <p:nvPr/>
          </p:nvSpPr>
          <p:spPr>
            <a:xfrm>
              <a:off x="3588933" y="8786025"/>
              <a:ext cx="26670" cy="12700"/>
            </a:xfrm>
            <a:custGeom>
              <a:avLst/>
              <a:gdLst/>
              <a:ahLst/>
              <a:cxnLst/>
              <a:rect l="l" t="t" r="r" b="b"/>
              <a:pathLst>
                <a:path w="26670" h="12700">
                  <a:moveTo>
                    <a:pt x="20320" y="0"/>
                  </a:moveTo>
                  <a:lnTo>
                    <a:pt x="5854" y="0"/>
                  </a:lnTo>
                  <a:lnTo>
                    <a:pt x="0" y="2781"/>
                  </a:lnTo>
                  <a:lnTo>
                    <a:pt x="0" y="6223"/>
                  </a:lnTo>
                  <a:lnTo>
                    <a:pt x="0" y="9664"/>
                  </a:lnTo>
                  <a:lnTo>
                    <a:pt x="5854" y="12446"/>
                  </a:lnTo>
                  <a:lnTo>
                    <a:pt x="20320" y="12446"/>
                  </a:lnTo>
                  <a:lnTo>
                    <a:pt x="26174" y="9664"/>
                  </a:lnTo>
                  <a:lnTo>
                    <a:pt x="26174" y="2781"/>
                  </a:lnTo>
                  <a:lnTo>
                    <a:pt x="20320" y="0"/>
                  </a:lnTo>
                  <a:close/>
                </a:path>
              </a:pathLst>
            </a:custGeom>
            <a:solidFill>
              <a:srgbClr val="FFD500"/>
            </a:solidFill>
          </p:spPr>
          <p:txBody>
            <a:bodyPr wrap="square" lIns="0" tIns="0" rIns="0" bIns="0" rtlCol="0"/>
            <a:lstStyle/>
            <a:p>
              <a:endParaRPr/>
            </a:p>
          </p:txBody>
        </p:sp>
        <p:sp>
          <p:nvSpPr>
            <p:cNvPr id="383" name="object 384">
              <a:extLst>
                <a:ext uri="{FF2B5EF4-FFF2-40B4-BE49-F238E27FC236}">
                  <a16:creationId xmlns:a16="http://schemas.microsoft.com/office/drawing/2014/main" id="{CCFD39A4-1AA6-D7C4-3579-268C055E2F69}"/>
                </a:ext>
              </a:extLst>
            </p:cNvPr>
            <p:cNvSpPr/>
            <p:nvPr/>
          </p:nvSpPr>
          <p:spPr>
            <a:xfrm>
              <a:off x="3592405" y="8788553"/>
              <a:ext cx="19050" cy="7620"/>
            </a:xfrm>
            <a:custGeom>
              <a:avLst/>
              <a:gdLst/>
              <a:ahLst/>
              <a:cxnLst/>
              <a:rect l="l" t="t" r="r" b="b"/>
              <a:pathLst>
                <a:path w="19050" h="7620">
                  <a:moveTo>
                    <a:pt x="14554" y="0"/>
                  </a:moveTo>
                  <a:lnTo>
                    <a:pt x="4190" y="0"/>
                  </a:lnTo>
                  <a:lnTo>
                    <a:pt x="0" y="1612"/>
                  </a:lnTo>
                  <a:lnTo>
                    <a:pt x="0" y="5575"/>
                  </a:lnTo>
                  <a:lnTo>
                    <a:pt x="4190" y="7188"/>
                  </a:lnTo>
                  <a:lnTo>
                    <a:pt x="14554" y="7188"/>
                  </a:lnTo>
                  <a:lnTo>
                    <a:pt x="18757" y="5575"/>
                  </a:lnTo>
                  <a:lnTo>
                    <a:pt x="18757" y="3594"/>
                  </a:lnTo>
                  <a:lnTo>
                    <a:pt x="18757" y="1612"/>
                  </a:lnTo>
                  <a:lnTo>
                    <a:pt x="14554" y="0"/>
                  </a:lnTo>
                  <a:close/>
                </a:path>
              </a:pathLst>
            </a:custGeom>
            <a:solidFill>
              <a:srgbClr val="F8AC00"/>
            </a:solidFill>
          </p:spPr>
          <p:txBody>
            <a:bodyPr wrap="square" lIns="0" tIns="0" rIns="0" bIns="0" rtlCol="0"/>
            <a:lstStyle/>
            <a:p>
              <a:endParaRPr/>
            </a:p>
          </p:txBody>
        </p:sp>
        <p:sp>
          <p:nvSpPr>
            <p:cNvPr id="384" name="object 385">
              <a:extLst>
                <a:ext uri="{FF2B5EF4-FFF2-40B4-BE49-F238E27FC236}">
                  <a16:creationId xmlns:a16="http://schemas.microsoft.com/office/drawing/2014/main" id="{04DCF8A9-63D5-54B0-5DC4-3F87D3A5DB75}"/>
                </a:ext>
              </a:extLst>
            </p:cNvPr>
            <p:cNvSpPr/>
            <p:nvPr/>
          </p:nvSpPr>
          <p:spPr>
            <a:xfrm>
              <a:off x="4098947" y="8805264"/>
              <a:ext cx="29209" cy="18415"/>
            </a:xfrm>
            <a:custGeom>
              <a:avLst/>
              <a:gdLst/>
              <a:ahLst/>
              <a:cxnLst/>
              <a:rect l="l" t="t" r="r" b="b"/>
              <a:pathLst>
                <a:path w="29210" h="18415">
                  <a:moveTo>
                    <a:pt x="0" y="0"/>
                  </a:moveTo>
                  <a:lnTo>
                    <a:pt x="863" y="13462"/>
                  </a:lnTo>
                  <a:lnTo>
                    <a:pt x="4000" y="18300"/>
                  </a:lnTo>
                  <a:lnTo>
                    <a:pt x="24599" y="18376"/>
                  </a:lnTo>
                  <a:lnTo>
                    <a:pt x="28600" y="12928"/>
                  </a:lnTo>
                  <a:lnTo>
                    <a:pt x="28481" y="6604"/>
                  </a:lnTo>
                  <a:lnTo>
                    <a:pt x="23748" y="6604"/>
                  </a:lnTo>
                  <a:lnTo>
                    <a:pt x="3657" y="5702"/>
                  </a:lnTo>
                  <a:lnTo>
                    <a:pt x="0" y="0"/>
                  </a:lnTo>
                  <a:close/>
                </a:path>
                <a:path w="29210" h="18415">
                  <a:moveTo>
                    <a:pt x="28371" y="736"/>
                  </a:moveTo>
                  <a:lnTo>
                    <a:pt x="23748" y="6604"/>
                  </a:lnTo>
                  <a:lnTo>
                    <a:pt x="28481" y="6604"/>
                  </a:lnTo>
                  <a:lnTo>
                    <a:pt x="28371" y="736"/>
                  </a:lnTo>
                  <a:close/>
                </a:path>
              </a:pathLst>
            </a:custGeom>
            <a:solidFill>
              <a:srgbClr val="EDEDED"/>
            </a:solidFill>
          </p:spPr>
          <p:txBody>
            <a:bodyPr wrap="square" lIns="0" tIns="0" rIns="0" bIns="0" rtlCol="0"/>
            <a:lstStyle/>
            <a:p>
              <a:endParaRPr/>
            </a:p>
          </p:txBody>
        </p:sp>
        <p:sp>
          <p:nvSpPr>
            <p:cNvPr id="385" name="object 386">
              <a:extLst>
                <a:ext uri="{FF2B5EF4-FFF2-40B4-BE49-F238E27FC236}">
                  <a16:creationId xmlns:a16="http://schemas.microsoft.com/office/drawing/2014/main" id="{5300EEA1-60BE-4971-7E01-65A1EB99129E}"/>
                </a:ext>
              </a:extLst>
            </p:cNvPr>
            <p:cNvSpPr/>
            <p:nvPr/>
          </p:nvSpPr>
          <p:spPr>
            <a:xfrm>
              <a:off x="4099067" y="8798495"/>
              <a:ext cx="28575" cy="13970"/>
            </a:xfrm>
            <a:custGeom>
              <a:avLst/>
              <a:gdLst/>
              <a:ahLst/>
              <a:cxnLst/>
              <a:rect l="l" t="t" r="r" b="b"/>
              <a:pathLst>
                <a:path w="28575" h="13970">
                  <a:moveTo>
                    <a:pt x="21996" y="0"/>
                  </a:moveTo>
                  <a:lnTo>
                    <a:pt x="6337" y="0"/>
                  </a:lnTo>
                  <a:lnTo>
                    <a:pt x="0" y="3022"/>
                  </a:lnTo>
                  <a:lnTo>
                    <a:pt x="0" y="6743"/>
                  </a:lnTo>
                  <a:lnTo>
                    <a:pt x="0" y="10464"/>
                  </a:lnTo>
                  <a:lnTo>
                    <a:pt x="6337" y="13487"/>
                  </a:lnTo>
                  <a:lnTo>
                    <a:pt x="21996" y="13487"/>
                  </a:lnTo>
                  <a:lnTo>
                    <a:pt x="28346" y="10464"/>
                  </a:lnTo>
                  <a:lnTo>
                    <a:pt x="28346" y="3022"/>
                  </a:lnTo>
                  <a:lnTo>
                    <a:pt x="21996" y="0"/>
                  </a:lnTo>
                  <a:close/>
                </a:path>
              </a:pathLst>
            </a:custGeom>
            <a:solidFill>
              <a:srgbClr val="FFFFFF"/>
            </a:solidFill>
          </p:spPr>
          <p:txBody>
            <a:bodyPr wrap="square" lIns="0" tIns="0" rIns="0" bIns="0" rtlCol="0"/>
            <a:lstStyle/>
            <a:p>
              <a:endParaRPr/>
            </a:p>
          </p:txBody>
        </p:sp>
        <p:sp>
          <p:nvSpPr>
            <p:cNvPr id="386" name="object 387">
              <a:extLst>
                <a:ext uri="{FF2B5EF4-FFF2-40B4-BE49-F238E27FC236}">
                  <a16:creationId xmlns:a16="http://schemas.microsoft.com/office/drawing/2014/main" id="{FC7BAD52-31FD-8DBF-C49C-0A1E0E926B14}"/>
                </a:ext>
              </a:extLst>
            </p:cNvPr>
            <p:cNvSpPr/>
            <p:nvPr/>
          </p:nvSpPr>
          <p:spPr>
            <a:xfrm>
              <a:off x="3710597" y="8607907"/>
              <a:ext cx="412750" cy="203835"/>
            </a:xfrm>
            <a:custGeom>
              <a:avLst/>
              <a:gdLst/>
              <a:ahLst/>
              <a:cxnLst/>
              <a:rect l="l" t="t" r="r" b="b"/>
              <a:pathLst>
                <a:path w="412750" h="203834">
                  <a:moveTo>
                    <a:pt x="178828" y="64198"/>
                  </a:moveTo>
                  <a:lnTo>
                    <a:pt x="177863" y="62547"/>
                  </a:lnTo>
                  <a:lnTo>
                    <a:pt x="177761" y="60515"/>
                  </a:lnTo>
                  <a:lnTo>
                    <a:pt x="177368" y="56972"/>
                  </a:lnTo>
                  <a:lnTo>
                    <a:pt x="152450" y="17272"/>
                  </a:lnTo>
                  <a:lnTo>
                    <a:pt x="56934" y="584"/>
                  </a:lnTo>
                  <a:lnTo>
                    <a:pt x="37934" y="0"/>
                  </a:lnTo>
                  <a:lnTo>
                    <a:pt x="28587" y="2032"/>
                  </a:lnTo>
                  <a:lnTo>
                    <a:pt x="685" y="38265"/>
                  </a:lnTo>
                  <a:lnTo>
                    <a:pt x="0" y="45377"/>
                  </a:lnTo>
                  <a:lnTo>
                    <a:pt x="114" y="49707"/>
                  </a:lnTo>
                  <a:lnTo>
                    <a:pt x="406" y="52095"/>
                  </a:lnTo>
                  <a:lnTo>
                    <a:pt x="2578" y="53644"/>
                  </a:lnTo>
                  <a:lnTo>
                    <a:pt x="176352" y="64198"/>
                  </a:lnTo>
                  <a:lnTo>
                    <a:pt x="178828" y="64198"/>
                  </a:lnTo>
                  <a:close/>
                </a:path>
                <a:path w="412750" h="203834">
                  <a:moveTo>
                    <a:pt x="269468" y="198348"/>
                  </a:moveTo>
                  <a:lnTo>
                    <a:pt x="269354" y="192151"/>
                  </a:lnTo>
                  <a:lnTo>
                    <a:pt x="269240" y="186385"/>
                  </a:lnTo>
                  <a:lnTo>
                    <a:pt x="264693" y="192151"/>
                  </a:lnTo>
                  <a:lnTo>
                    <a:pt x="244983" y="191262"/>
                  </a:lnTo>
                  <a:lnTo>
                    <a:pt x="241401" y="185661"/>
                  </a:lnTo>
                  <a:lnTo>
                    <a:pt x="242239" y="198882"/>
                  </a:lnTo>
                  <a:lnTo>
                    <a:pt x="245313" y="203619"/>
                  </a:lnTo>
                  <a:lnTo>
                    <a:pt x="265531" y="203695"/>
                  </a:lnTo>
                  <a:lnTo>
                    <a:pt x="269468" y="198348"/>
                  </a:lnTo>
                  <a:close/>
                </a:path>
                <a:path w="412750" h="203834">
                  <a:moveTo>
                    <a:pt x="412534" y="195084"/>
                  </a:moveTo>
                  <a:lnTo>
                    <a:pt x="407987" y="193344"/>
                  </a:lnTo>
                  <a:lnTo>
                    <a:pt x="396760" y="193344"/>
                  </a:lnTo>
                  <a:lnTo>
                    <a:pt x="392214" y="195084"/>
                  </a:lnTo>
                  <a:lnTo>
                    <a:pt x="392214" y="199377"/>
                  </a:lnTo>
                  <a:lnTo>
                    <a:pt x="396760" y="201117"/>
                  </a:lnTo>
                  <a:lnTo>
                    <a:pt x="407987" y="201117"/>
                  </a:lnTo>
                  <a:lnTo>
                    <a:pt x="412534" y="199377"/>
                  </a:lnTo>
                  <a:lnTo>
                    <a:pt x="412534" y="197231"/>
                  </a:lnTo>
                  <a:lnTo>
                    <a:pt x="412534" y="195084"/>
                  </a:lnTo>
                  <a:close/>
                </a:path>
              </a:pathLst>
            </a:custGeom>
            <a:solidFill>
              <a:srgbClr val="EDEDED"/>
            </a:solidFill>
          </p:spPr>
          <p:txBody>
            <a:bodyPr wrap="square" lIns="0" tIns="0" rIns="0" bIns="0" rtlCol="0"/>
            <a:lstStyle/>
            <a:p>
              <a:endParaRPr/>
            </a:p>
          </p:txBody>
        </p:sp>
        <p:sp>
          <p:nvSpPr>
            <p:cNvPr id="387" name="object 388">
              <a:extLst>
                <a:ext uri="{FF2B5EF4-FFF2-40B4-BE49-F238E27FC236}">
                  <a16:creationId xmlns:a16="http://schemas.microsoft.com/office/drawing/2014/main" id="{5D39C656-D690-ACD2-7045-AB717515471B}"/>
                </a:ext>
              </a:extLst>
            </p:cNvPr>
            <p:cNvSpPr/>
            <p:nvPr/>
          </p:nvSpPr>
          <p:spPr>
            <a:xfrm>
              <a:off x="3952112" y="8786919"/>
              <a:ext cx="27940" cy="13335"/>
            </a:xfrm>
            <a:custGeom>
              <a:avLst/>
              <a:gdLst/>
              <a:ahLst/>
              <a:cxnLst/>
              <a:rect l="l" t="t" r="r" b="b"/>
              <a:pathLst>
                <a:path w="27939" h="13334">
                  <a:moveTo>
                    <a:pt x="21590" y="0"/>
                  </a:moveTo>
                  <a:lnTo>
                    <a:pt x="6223" y="0"/>
                  </a:lnTo>
                  <a:lnTo>
                    <a:pt x="0" y="2959"/>
                  </a:lnTo>
                  <a:lnTo>
                    <a:pt x="0" y="6616"/>
                  </a:lnTo>
                  <a:lnTo>
                    <a:pt x="0" y="10274"/>
                  </a:lnTo>
                  <a:lnTo>
                    <a:pt x="6223" y="13233"/>
                  </a:lnTo>
                  <a:lnTo>
                    <a:pt x="21590" y="13233"/>
                  </a:lnTo>
                  <a:lnTo>
                    <a:pt x="27825" y="10274"/>
                  </a:lnTo>
                  <a:lnTo>
                    <a:pt x="27825" y="2959"/>
                  </a:lnTo>
                  <a:lnTo>
                    <a:pt x="21590" y="0"/>
                  </a:lnTo>
                  <a:close/>
                </a:path>
              </a:pathLst>
            </a:custGeom>
            <a:solidFill>
              <a:srgbClr val="FFFFFF"/>
            </a:solidFill>
          </p:spPr>
          <p:txBody>
            <a:bodyPr wrap="square" lIns="0" tIns="0" rIns="0" bIns="0" rtlCol="0"/>
            <a:lstStyle/>
            <a:p>
              <a:endParaRPr/>
            </a:p>
          </p:txBody>
        </p:sp>
        <p:sp>
          <p:nvSpPr>
            <p:cNvPr id="388" name="object 389">
              <a:extLst>
                <a:ext uri="{FF2B5EF4-FFF2-40B4-BE49-F238E27FC236}">
                  <a16:creationId xmlns:a16="http://schemas.microsoft.com/office/drawing/2014/main" id="{39790C87-750E-02FB-05F2-2F74256E9500}"/>
                </a:ext>
              </a:extLst>
            </p:cNvPr>
            <p:cNvSpPr/>
            <p:nvPr/>
          </p:nvSpPr>
          <p:spPr>
            <a:xfrm>
              <a:off x="3642322" y="8767838"/>
              <a:ext cx="334010" cy="29845"/>
            </a:xfrm>
            <a:custGeom>
              <a:avLst/>
              <a:gdLst/>
              <a:ahLst/>
              <a:cxnLst/>
              <a:rect l="l" t="t" r="r" b="b"/>
              <a:pathLst>
                <a:path w="334010" h="29845">
                  <a:moveTo>
                    <a:pt x="28067" y="12687"/>
                  </a:moveTo>
                  <a:lnTo>
                    <a:pt x="27952" y="6489"/>
                  </a:lnTo>
                  <a:lnTo>
                    <a:pt x="27838" y="723"/>
                  </a:lnTo>
                  <a:lnTo>
                    <a:pt x="23291" y="6489"/>
                  </a:lnTo>
                  <a:lnTo>
                    <a:pt x="3581" y="5600"/>
                  </a:lnTo>
                  <a:lnTo>
                    <a:pt x="0" y="0"/>
                  </a:lnTo>
                  <a:lnTo>
                    <a:pt x="838" y="13220"/>
                  </a:lnTo>
                  <a:lnTo>
                    <a:pt x="3911" y="17957"/>
                  </a:lnTo>
                  <a:lnTo>
                    <a:pt x="24130" y="18034"/>
                  </a:lnTo>
                  <a:lnTo>
                    <a:pt x="28067" y="12687"/>
                  </a:lnTo>
                  <a:close/>
                </a:path>
                <a:path w="334010" h="29845">
                  <a:moveTo>
                    <a:pt x="333413" y="23482"/>
                  </a:moveTo>
                  <a:lnTo>
                    <a:pt x="328942" y="21780"/>
                  </a:lnTo>
                  <a:lnTo>
                    <a:pt x="317931" y="21780"/>
                  </a:lnTo>
                  <a:lnTo>
                    <a:pt x="313474" y="23482"/>
                  </a:lnTo>
                  <a:lnTo>
                    <a:pt x="313474" y="27698"/>
                  </a:lnTo>
                  <a:lnTo>
                    <a:pt x="317931" y="29400"/>
                  </a:lnTo>
                  <a:lnTo>
                    <a:pt x="328942" y="29400"/>
                  </a:lnTo>
                  <a:lnTo>
                    <a:pt x="333413" y="27698"/>
                  </a:lnTo>
                  <a:lnTo>
                    <a:pt x="333413" y="25590"/>
                  </a:lnTo>
                  <a:lnTo>
                    <a:pt x="333413" y="23482"/>
                  </a:lnTo>
                  <a:close/>
                </a:path>
              </a:pathLst>
            </a:custGeom>
            <a:solidFill>
              <a:srgbClr val="EDEDED"/>
            </a:solidFill>
          </p:spPr>
          <p:txBody>
            <a:bodyPr wrap="square" lIns="0" tIns="0" rIns="0" bIns="0" rtlCol="0"/>
            <a:lstStyle/>
            <a:p>
              <a:endParaRPr/>
            </a:p>
          </p:txBody>
        </p:sp>
        <p:sp>
          <p:nvSpPr>
            <p:cNvPr id="389" name="object 390">
              <a:extLst>
                <a:ext uri="{FF2B5EF4-FFF2-40B4-BE49-F238E27FC236}">
                  <a16:creationId xmlns:a16="http://schemas.microsoft.com/office/drawing/2014/main" id="{10D07025-20F9-0D91-07AE-4C55EDA39513}"/>
                </a:ext>
              </a:extLst>
            </p:cNvPr>
            <p:cNvSpPr/>
            <p:nvPr/>
          </p:nvSpPr>
          <p:spPr>
            <a:xfrm>
              <a:off x="3642439" y="8761189"/>
              <a:ext cx="27940" cy="13335"/>
            </a:xfrm>
            <a:custGeom>
              <a:avLst/>
              <a:gdLst/>
              <a:ahLst/>
              <a:cxnLst/>
              <a:rect l="l" t="t" r="r" b="b"/>
              <a:pathLst>
                <a:path w="27939" h="13334">
                  <a:moveTo>
                    <a:pt x="21590" y="0"/>
                  </a:moveTo>
                  <a:lnTo>
                    <a:pt x="6223" y="0"/>
                  </a:lnTo>
                  <a:lnTo>
                    <a:pt x="0" y="2959"/>
                  </a:lnTo>
                  <a:lnTo>
                    <a:pt x="0" y="6616"/>
                  </a:lnTo>
                  <a:lnTo>
                    <a:pt x="0" y="10274"/>
                  </a:lnTo>
                  <a:lnTo>
                    <a:pt x="6223" y="13233"/>
                  </a:lnTo>
                  <a:lnTo>
                    <a:pt x="21590" y="13233"/>
                  </a:lnTo>
                  <a:lnTo>
                    <a:pt x="27825" y="10274"/>
                  </a:lnTo>
                  <a:lnTo>
                    <a:pt x="27825" y="2959"/>
                  </a:lnTo>
                  <a:lnTo>
                    <a:pt x="21590" y="0"/>
                  </a:lnTo>
                  <a:close/>
                </a:path>
              </a:pathLst>
            </a:custGeom>
            <a:solidFill>
              <a:srgbClr val="FFFFFF"/>
            </a:solidFill>
          </p:spPr>
          <p:txBody>
            <a:bodyPr wrap="square" lIns="0" tIns="0" rIns="0" bIns="0" rtlCol="0"/>
            <a:lstStyle/>
            <a:p>
              <a:endParaRPr/>
            </a:p>
          </p:txBody>
        </p:sp>
        <p:sp>
          <p:nvSpPr>
            <p:cNvPr id="390" name="object 391">
              <a:extLst>
                <a:ext uri="{FF2B5EF4-FFF2-40B4-BE49-F238E27FC236}">
                  <a16:creationId xmlns:a16="http://schemas.microsoft.com/office/drawing/2014/main" id="{D650B80F-A32D-0E3C-B2B4-FB501315E050}"/>
                </a:ext>
              </a:extLst>
            </p:cNvPr>
            <p:cNvSpPr/>
            <p:nvPr/>
          </p:nvSpPr>
          <p:spPr>
            <a:xfrm>
              <a:off x="3646124" y="8763889"/>
              <a:ext cx="20320" cy="7620"/>
            </a:xfrm>
            <a:custGeom>
              <a:avLst/>
              <a:gdLst/>
              <a:ahLst/>
              <a:cxnLst/>
              <a:rect l="l" t="t" r="r" b="b"/>
              <a:pathLst>
                <a:path w="20320" h="7620">
                  <a:moveTo>
                    <a:pt x="15468" y="0"/>
                  </a:moveTo>
                  <a:lnTo>
                    <a:pt x="4457" y="0"/>
                  </a:lnTo>
                  <a:lnTo>
                    <a:pt x="0" y="1701"/>
                  </a:lnTo>
                  <a:lnTo>
                    <a:pt x="0" y="5918"/>
                  </a:lnTo>
                  <a:lnTo>
                    <a:pt x="4457" y="7619"/>
                  </a:lnTo>
                  <a:lnTo>
                    <a:pt x="15468" y="7619"/>
                  </a:lnTo>
                  <a:lnTo>
                    <a:pt x="19938" y="5918"/>
                  </a:lnTo>
                  <a:lnTo>
                    <a:pt x="19938" y="3809"/>
                  </a:lnTo>
                  <a:lnTo>
                    <a:pt x="19938" y="1701"/>
                  </a:lnTo>
                  <a:lnTo>
                    <a:pt x="15468" y="0"/>
                  </a:lnTo>
                  <a:close/>
                </a:path>
              </a:pathLst>
            </a:custGeom>
            <a:solidFill>
              <a:srgbClr val="EDEDED"/>
            </a:solidFill>
          </p:spPr>
          <p:txBody>
            <a:bodyPr wrap="square" lIns="0" tIns="0" rIns="0" bIns="0" rtlCol="0"/>
            <a:lstStyle/>
            <a:p>
              <a:endParaRPr/>
            </a:p>
          </p:txBody>
        </p:sp>
        <p:sp>
          <p:nvSpPr>
            <p:cNvPr id="391" name="object 392">
              <a:extLst>
                <a:ext uri="{FF2B5EF4-FFF2-40B4-BE49-F238E27FC236}">
                  <a16:creationId xmlns:a16="http://schemas.microsoft.com/office/drawing/2014/main" id="{46CC7759-C694-85C7-868A-3A8ACD72F705}"/>
                </a:ext>
              </a:extLst>
            </p:cNvPr>
            <p:cNvSpPr/>
            <p:nvPr/>
          </p:nvSpPr>
          <p:spPr>
            <a:xfrm>
              <a:off x="3609253" y="8810084"/>
              <a:ext cx="28575" cy="18415"/>
            </a:xfrm>
            <a:custGeom>
              <a:avLst/>
              <a:gdLst/>
              <a:ahLst/>
              <a:cxnLst/>
              <a:rect l="l" t="t" r="r" b="b"/>
              <a:pathLst>
                <a:path w="28575" h="18415">
                  <a:moveTo>
                    <a:pt x="0" y="0"/>
                  </a:moveTo>
                  <a:lnTo>
                    <a:pt x="838" y="13220"/>
                  </a:lnTo>
                  <a:lnTo>
                    <a:pt x="3911" y="17957"/>
                  </a:lnTo>
                  <a:lnTo>
                    <a:pt x="24130" y="18034"/>
                  </a:lnTo>
                  <a:lnTo>
                    <a:pt x="28067" y="12687"/>
                  </a:lnTo>
                  <a:lnTo>
                    <a:pt x="27948" y="6489"/>
                  </a:lnTo>
                  <a:lnTo>
                    <a:pt x="23291" y="6489"/>
                  </a:lnTo>
                  <a:lnTo>
                    <a:pt x="3581" y="5600"/>
                  </a:lnTo>
                  <a:lnTo>
                    <a:pt x="0" y="0"/>
                  </a:lnTo>
                  <a:close/>
                </a:path>
                <a:path w="28575" h="18415">
                  <a:moveTo>
                    <a:pt x="27838" y="723"/>
                  </a:moveTo>
                  <a:lnTo>
                    <a:pt x="23291" y="6489"/>
                  </a:lnTo>
                  <a:lnTo>
                    <a:pt x="27948" y="6489"/>
                  </a:lnTo>
                  <a:lnTo>
                    <a:pt x="27838" y="723"/>
                  </a:lnTo>
                  <a:close/>
                </a:path>
              </a:pathLst>
            </a:custGeom>
            <a:solidFill>
              <a:srgbClr val="F8AC00"/>
            </a:solidFill>
          </p:spPr>
          <p:txBody>
            <a:bodyPr wrap="square" lIns="0" tIns="0" rIns="0" bIns="0" rtlCol="0"/>
            <a:lstStyle/>
            <a:p>
              <a:endParaRPr/>
            </a:p>
          </p:txBody>
        </p:sp>
        <p:sp>
          <p:nvSpPr>
            <p:cNvPr id="392" name="object 393">
              <a:extLst>
                <a:ext uri="{FF2B5EF4-FFF2-40B4-BE49-F238E27FC236}">
                  <a16:creationId xmlns:a16="http://schemas.microsoft.com/office/drawing/2014/main" id="{4438D395-A84C-3E18-90D1-4364CA2D5593}"/>
                </a:ext>
              </a:extLst>
            </p:cNvPr>
            <p:cNvSpPr/>
            <p:nvPr/>
          </p:nvSpPr>
          <p:spPr>
            <a:xfrm>
              <a:off x="3609362" y="8803443"/>
              <a:ext cx="20320" cy="13335"/>
            </a:xfrm>
            <a:custGeom>
              <a:avLst/>
              <a:gdLst/>
              <a:ahLst/>
              <a:cxnLst/>
              <a:rect l="l" t="t" r="r" b="b"/>
              <a:pathLst>
                <a:path w="20320" h="13334">
                  <a:moveTo>
                    <a:pt x="0" y="13233"/>
                  </a:moveTo>
                  <a:lnTo>
                    <a:pt x="19989" y="13233"/>
                  </a:lnTo>
                  <a:lnTo>
                    <a:pt x="19989" y="0"/>
                  </a:lnTo>
                  <a:lnTo>
                    <a:pt x="0" y="0"/>
                  </a:lnTo>
                  <a:lnTo>
                    <a:pt x="0" y="13233"/>
                  </a:lnTo>
                  <a:close/>
                </a:path>
              </a:pathLst>
            </a:custGeom>
            <a:solidFill>
              <a:srgbClr val="FFD500"/>
            </a:solidFill>
          </p:spPr>
          <p:txBody>
            <a:bodyPr wrap="square" lIns="0" tIns="0" rIns="0" bIns="0" rtlCol="0"/>
            <a:lstStyle/>
            <a:p>
              <a:endParaRPr/>
            </a:p>
          </p:txBody>
        </p:sp>
        <p:sp>
          <p:nvSpPr>
            <p:cNvPr id="393" name="object 394">
              <a:extLst>
                <a:ext uri="{FF2B5EF4-FFF2-40B4-BE49-F238E27FC236}">
                  <a16:creationId xmlns:a16="http://schemas.microsoft.com/office/drawing/2014/main" id="{CDB5B6A5-50B0-F2B6-EA7A-AC31BB67ACFD}"/>
                </a:ext>
              </a:extLst>
            </p:cNvPr>
            <p:cNvSpPr/>
            <p:nvPr/>
          </p:nvSpPr>
          <p:spPr>
            <a:xfrm>
              <a:off x="3568357" y="8806154"/>
              <a:ext cx="61594" cy="22225"/>
            </a:xfrm>
            <a:custGeom>
              <a:avLst/>
              <a:gdLst/>
              <a:ahLst/>
              <a:cxnLst/>
              <a:rect l="l" t="t" r="r" b="b"/>
              <a:pathLst>
                <a:path w="61595" h="22225">
                  <a:moveTo>
                    <a:pt x="28067" y="16624"/>
                  </a:moveTo>
                  <a:lnTo>
                    <a:pt x="27940" y="10426"/>
                  </a:lnTo>
                  <a:lnTo>
                    <a:pt x="27838" y="4660"/>
                  </a:lnTo>
                  <a:lnTo>
                    <a:pt x="23291" y="10426"/>
                  </a:lnTo>
                  <a:lnTo>
                    <a:pt x="3581" y="9537"/>
                  </a:lnTo>
                  <a:lnTo>
                    <a:pt x="0" y="3937"/>
                  </a:lnTo>
                  <a:lnTo>
                    <a:pt x="838" y="17157"/>
                  </a:lnTo>
                  <a:lnTo>
                    <a:pt x="3911" y="21894"/>
                  </a:lnTo>
                  <a:lnTo>
                    <a:pt x="24130" y="21971"/>
                  </a:lnTo>
                  <a:lnTo>
                    <a:pt x="28067" y="16624"/>
                  </a:lnTo>
                  <a:close/>
                </a:path>
                <a:path w="61595" h="22225">
                  <a:moveTo>
                    <a:pt x="60985" y="0"/>
                  </a:moveTo>
                  <a:lnTo>
                    <a:pt x="44678" y="0"/>
                  </a:lnTo>
                  <a:lnTo>
                    <a:pt x="44678" y="7620"/>
                  </a:lnTo>
                  <a:lnTo>
                    <a:pt x="60985" y="7620"/>
                  </a:lnTo>
                  <a:lnTo>
                    <a:pt x="60985" y="0"/>
                  </a:lnTo>
                  <a:close/>
                </a:path>
              </a:pathLst>
            </a:custGeom>
            <a:solidFill>
              <a:srgbClr val="F8AC00"/>
            </a:solidFill>
          </p:spPr>
          <p:txBody>
            <a:bodyPr wrap="square" lIns="0" tIns="0" rIns="0" bIns="0" rtlCol="0"/>
            <a:lstStyle/>
            <a:p>
              <a:endParaRPr/>
            </a:p>
          </p:txBody>
        </p:sp>
        <p:sp>
          <p:nvSpPr>
            <p:cNvPr id="394" name="object 395">
              <a:extLst>
                <a:ext uri="{FF2B5EF4-FFF2-40B4-BE49-F238E27FC236}">
                  <a16:creationId xmlns:a16="http://schemas.microsoft.com/office/drawing/2014/main" id="{E65FF089-ED9B-221C-D75C-1903C27F6621}"/>
                </a:ext>
              </a:extLst>
            </p:cNvPr>
            <p:cNvSpPr/>
            <p:nvPr/>
          </p:nvSpPr>
          <p:spPr>
            <a:xfrm>
              <a:off x="3568468" y="8803443"/>
              <a:ext cx="27940" cy="13335"/>
            </a:xfrm>
            <a:custGeom>
              <a:avLst/>
              <a:gdLst/>
              <a:ahLst/>
              <a:cxnLst/>
              <a:rect l="l" t="t" r="r" b="b"/>
              <a:pathLst>
                <a:path w="27939" h="13334">
                  <a:moveTo>
                    <a:pt x="21590" y="0"/>
                  </a:moveTo>
                  <a:lnTo>
                    <a:pt x="6223" y="0"/>
                  </a:lnTo>
                  <a:lnTo>
                    <a:pt x="0" y="2959"/>
                  </a:lnTo>
                  <a:lnTo>
                    <a:pt x="0" y="6616"/>
                  </a:lnTo>
                  <a:lnTo>
                    <a:pt x="0" y="10274"/>
                  </a:lnTo>
                  <a:lnTo>
                    <a:pt x="6223" y="13233"/>
                  </a:lnTo>
                  <a:lnTo>
                    <a:pt x="21590" y="13233"/>
                  </a:lnTo>
                  <a:lnTo>
                    <a:pt x="27825" y="10274"/>
                  </a:lnTo>
                  <a:lnTo>
                    <a:pt x="27825" y="2959"/>
                  </a:lnTo>
                  <a:lnTo>
                    <a:pt x="21590" y="0"/>
                  </a:lnTo>
                  <a:close/>
                </a:path>
              </a:pathLst>
            </a:custGeom>
            <a:solidFill>
              <a:srgbClr val="FFD500"/>
            </a:solidFill>
          </p:spPr>
          <p:txBody>
            <a:bodyPr wrap="square" lIns="0" tIns="0" rIns="0" bIns="0" rtlCol="0"/>
            <a:lstStyle/>
            <a:p>
              <a:endParaRPr/>
            </a:p>
          </p:txBody>
        </p:sp>
        <p:sp>
          <p:nvSpPr>
            <p:cNvPr id="395" name="object 396">
              <a:extLst>
                <a:ext uri="{FF2B5EF4-FFF2-40B4-BE49-F238E27FC236}">
                  <a16:creationId xmlns:a16="http://schemas.microsoft.com/office/drawing/2014/main" id="{6F72EE6F-9240-7CF2-27AB-A0B33BF37F62}"/>
                </a:ext>
              </a:extLst>
            </p:cNvPr>
            <p:cNvSpPr/>
            <p:nvPr/>
          </p:nvSpPr>
          <p:spPr>
            <a:xfrm>
              <a:off x="3533902" y="8806154"/>
              <a:ext cx="58419" cy="64769"/>
            </a:xfrm>
            <a:custGeom>
              <a:avLst/>
              <a:gdLst/>
              <a:ahLst/>
              <a:cxnLst/>
              <a:rect l="l" t="t" r="r" b="b"/>
              <a:pathLst>
                <a:path w="58420" h="64770">
                  <a:moveTo>
                    <a:pt x="28067" y="59397"/>
                  </a:moveTo>
                  <a:lnTo>
                    <a:pt x="27952" y="53200"/>
                  </a:lnTo>
                  <a:lnTo>
                    <a:pt x="27838" y="47434"/>
                  </a:lnTo>
                  <a:lnTo>
                    <a:pt x="23291" y="53200"/>
                  </a:lnTo>
                  <a:lnTo>
                    <a:pt x="3581" y="52311"/>
                  </a:lnTo>
                  <a:lnTo>
                    <a:pt x="0" y="46710"/>
                  </a:lnTo>
                  <a:lnTo>
                    <a:pt x="838" y="59931"/>
                  </a:lnTo>
                  <a:lnTo>
                    <a:pt x="3911" y="64668"/>
                  </a:lnTo>
                  <a:lnTo>
                    <a:pt x="24130" y="64744"/>
                  </a:lnTo>
                  <a:lnTo>
                    <a:pt x="28067" y="59397"/>
                  </a:lnTo>
                  <a:close/>
                </a:path>
                <a:path w="58420" h="64770">
                  <a:moveTo>
                    <a:pt x="58178" y="1701"/>
                  </a:moveTo>
                  <a:lnTo>
                    <a:pt x="53708" y="0"/>
                  </a:lnTo>
                  <a:lnTo>
                    <a:pt x="42697" y="0"/>
                  </a:lnTo>
                  <a:lnTo>
                    <a:pt x="38239" y="1701"/>
                  </a:lnTo>
                  <a:lnTo>
                    <a:pt x="38239" y="5918"/>
                  </a:lnTo>
                  <a:lnTo>
                    <a:pt x="42697" y="7620"/>
                  </a:lnTo>
                  <a:lnTo>
                    <a:pt x="53708" y="7620"/>
                  </a:lnTo>
                  <a:lnTo>
                    <a:pt x="58178" y="5918"/>
                  </a:lnTo>
                  <a:lnTo>
                    <a:pt x="58178" y="3810"/>
                  </a:lnTo>
                  <a:lnTo>
                    <a:pt x="58178" y="1701"/>
                  </a:lnTo>
                  <a:close/>
                </a:path>
              </a:pathLst>
            </a:custGeom>
            <a:solidFill>
              <a:srgbClr val="F8AC00"/>
            </a:solidFill>
          </p:spPr>
          <p:txBody>
            <a:bodyPr wrap="square" lIns="0" tIns="0" rIns="0" bIns="0" rtlCol="0"/>
            <a:lstStyle/>
            <a:p>
              <a:endParaRPr/>
            </a:p>
          </p:txBody>
        </p:sp>
        <p:sp>
          <p:nvSpPr>
            <p:cNvPr id="396" name="object 397">
              <a:extLst>
                <a:ext uri="{FF2B5EF4-FFF2-40B4-BE49-F238E27FC236}">
                  <a16:creationId xmlns:a16="http://schemas.microsoft.com/office/drawing/2014/main" id="{D8B613F5-166E-3A0F-D651-41E8FF5E75BF}"/>
                </a:ext>
              </a:extLst>
            </p:cNvPr>
            <p:cNvSpPr/>
            <p:nvPr/>
          </p:nvSpPr>
          <p:spPr>
            <a:xfrm>
              <a:off x="3534016" y="8846216"/>
              <a:ext cx="27940" cy="13335"/>
            </a:xfrm>
            <a:custGeom>
              <a:avLst/>
              <a:gdLst/>
              <a:ahLst/>
              <a:cxnLst/>
              <a:rect l="l" t="t" r="r" b="b"/>
              <a:pathLst>
                <a:path w="27939" h="13334">
                  <a:moveTo>
                    <a:pt x="21590" y="0"/>
                  </a:moveTo>
                  <a:lnTo>
                    <a:pt x="6223" y="0"/>
                  </a:lnTo>
                  <a:lnTo>
                    <a:pt x="0" y="2959"/>
                  </a:lnTo>
                  <a:lnTo>
                    <a:pt x="0" y="6616"/>
                  </a:lnTo>
                  <a:lnTo>
                    <a:pt x="0" y="10274"/>
                  </a:lnTo>
                  <a:lnTo>
                    <a:pt x="6223" y="13233"/>
                  </a:lnTo>
                  <a:lnTo>
                    <a:pt x="21590" y="13233"/>
                  </a:lnTo>
                  <a:lnTo>
                    <a:pt x="27825" y="10274"/>
                  </a:lnTo>
                  <a:lnTo>
                    <a:pt x="27825" y="2959"/>
                  </a:lnTo>
                  <a:lnTo>
                    <a:pt x="21590" y="0"/>
                  </a:lnTo>
                  <a:close/>
                </a:path>
              </a:pathLst>
            </a:custGeom>
            <a:solidFill>
              <a:srgbClr val="FFD500"/>
            </a:solidFill>
          </p:spPr>
          <p:txBody>
            <a:bodyPr wrap="square" lIns="0" tIns="0" rIns="0" bIns="0" rtlCol="0"/>
            <a:lstStyle/>
            <a:p>
              <a:endParaRPr/>
            </a:p>
          </p:txBody>
        </p:sp>
        <p:sp>
          <p:nvSpPr>
            <p:cNvPr id="397" name="object 398">
              <a:extLst>
                <a:ext uri="{FF2B5EF4-FFF2-40B4-BE49-F238E27FC236}">
                  <a16:creationId xmlns:a16="http://schemas.microsoft.com/office/drawing/2014/main" id="{6866A31C-E9C1-16ED-A653-1C4F9FF353E0}"/>
                </a:ext>
              </a:extLst>
            </p:cNvPr>
            <p:cNvSpPr/>
            <p:nvPr/>
          </p:nvSpPr>
          <p:spPr>
            <a:xfrm>
              <a:off x="3537701" y="8848916"/>
              <a:ext cx="20320" cy="7620"/>
            </a:xfrm>
            <a:custGeom>
              <a:avLst/>
              <a:gdLst/>
              <a:ahLst/>
              <a:cxnLst/>
              <a:rect l="l" t="t" r="r" b="b"/>
              <a:pathLst>
                <a:path w="20320" h="7620">
                  <a:moveTo>
                    <a:pt x="15468" y="0"/>
                  </a:moveTo>
                  <a:lnTo>
                    <a:pt x="4457" y="0"/>
                  </a:lnTo>
                  <a:lnTo>
                    <a:pt x="0" y="1701"/>
                  </a:lnTo>
                  <a:lnTo>
                    <a:pt x="0" y="5918"/>
                  </a:lnTo>
                  <a:lnTo>
                    <a:pt x="4457" y="7619"/>
                  </a:lnTo>
                  <a:lnTo>
                    <a:pt x="15468" y="7619"/>
                  </a:lnTo>
                  <a:lnTo>
                    <a:pt x="19938" y="5918"/>
                  </a:lnTo>
                  <a:lnTo>
                    <a:pt x="19938" y="3809"/>
                  </a:lnTo>
                  <a:lnTo>
                    <a:pt x="19938" y="1701"/>
                  </a:lnTo>
                  <a:lnTo>
                    <a:pt x="15468" y="0"/>
                  </a:lnTo>
                  <a:close/>
                </a:path>
              </a:pathLst>
            </a:custGeom>
            <a:solidFill>
              <a:srgbClr val="F8AC00"/>
            </a:solidFill>
          </p:spPr>
          <p:txBody>
            <a:bodyPr wrap="square" lIns="0" tIns="0" rIns="0" bIns="0" rtlCol="0"/>
            <a:lstStyle/>
            <a:p>
              <a:endParaRPr/>
            </a:p>
          </p:txBody>
        </p:sp>
        <p:sp>
          <p:nvSpPr>
            <p:cNvPr id="398" name="object 399">
              <a:extLst>
                <a:ext uri="{FF2B5EF4-FFF2-40B4-BE49-F238E27FC236}">
                  <a16:creationId xmlns:a16="http://schemas.microsoft.com/office/drawing/2014/main" id="{EBA0D2A9-AB40-99DB-545E-EAECCDF4D1B1}"/>
                </a:ext>
              </a:extLst>
            </p:cNvPr>
            <p:cNvSpPr/>
            <p:nvPr/>
          </p:nvSpPr>
          <p:spPr>
            <a:xfrm>
              <a:off x="3666677" y="8684766"/>
              <a:ext cx="46355" cy="101600"/>
            </a:xfrm>
            <a:custGeom>
              <a:avLst/>
              <a:gdLst/>
              <a:ahLst/>
              <a:cxnLst/>
              <a:rect l="l" t="t" r="r" b="b"/>
              <a:pathLst>
                <a:path w="46354" h="101600">
                  <a:moveTo>
                    <a:pt x="0" y="101531"/>
                  </a:moveTo>
                  <a:lnTo>
                    <a:pt x="46139" y="101531"/>
                  </a:lnTo>
                  <a:lnTo>
                    <a:pt x="46139" y="0"/>
                  </a:lnTo>
                  <a:lnTo>
                    <a:pt x="0" y="0"/>
                  </a:lnTo>
                  <a:lnTo>
                    <a:pt x="0" y="101531"/>
                  </a:lnTo>
                  <a:close/>
                </a:path>
              </a:pathLst>
            </a:custGeom>
            <a:solidFill>
              <a:srgbClr val="FFD500"/>
            </a:solidFill>
          </p:spPr>
          <p:txBody>
            <a:bodyPr wrap="square" lIns="0" tIns="0" rIns="0" bIns="0" rtlCol="0"/>
            <a:lstStyle/>
            <a:p>
              <a:endParaRPr/>
            </a:p>
          </p:txBody>
        </p:sp>
        <p:sp>
          <p:nvSpPr>
            <p:cNvPr id="399" name="object 400">
              <a:extLst>
                <a:ext uri="{FF2B5EF4-FFF2-40B4-BE49-F238E27FC236}">
                  <a16:creationId xmlns:a16="http://schemas.microsoft.com/office/drawing/2014/main" id="{547C02DB-336E-5826-E2ED-9E18E761DBEF}"/>
                </a:ext>
              </a:extLst>
            </p:cNvPr>
            <p:cNvSpPr/>
            <p:nvPr/>
          </p:nvSpPr>
          <p:spPr>
            <a:xfrm>
              <a:off x="3666677" y="8684821"/>
              <a:ext cx="46990" cy="101600"/>
            </a:xfrm>
            <a:custGeom>
              <a:avLst/>
              <a:gdLst/>
              <a:ahLst/>
              <a:cxnLst/>
              <a:rect l="l" t="t" r="r" b="b"/>
              <a:pathLst>
                <a:path w="46989" h="101600">
                  <a:moveTo>
                    <a:pt x="0" y="101476"/>
                  </a:moveTo>
                  <a:lnTo>
                    <a:pt x="46901" y="101476"/>
                  </a:lnTo>
                  <a:lnTo>
                    <a:pt x="46901" y="0"/>
                  </a:lnTo>
                  <a:lnTo>
                    <a:pt x="0" y="0"/>
                  </a:lnTo>
                  <a:lnTo>
                    <a:pt x="0" y="101476"/>
                  </a:lnTo>
                  <a:close/>
                </a:path>
              </a:pathLst>
            </a:custGeom>
            <a:solidFill>
              <a:srgbClr val="F8AC00">
                <a:alpha val="54998"/>
              </a:srgbClr>
            </a:solidFill>
          </p:spPr>
          <p:txBody>
            <a:bodyPr wrap="square" lIns="0" tIns="0" rIns="0" bIns="0" rtlCol="0"/>
            <a:lstStyle/>
            <a:p>
              <a:endParaRPr/>
            </a:p>
          </p:txBody>
        </p:sp>
        <p:sp>
          <p:nvSpPr>
            <p:cNvPr id="400" name="object 401">
              <a:extLst>
                <a:ext uri="{FF2B5EF4-FFF2-40B4-BE49-F238E27FC236}">
                  <a16:creationId xmlns:a16="http://schemas.microsoft.com/office/drawing/2014/main" id="{0697F39E-BE27-E02D-A0BB-EC96171A3E5E}"/>
                </a:ext>
              </a:extLst>
            </p:cNvPr>
            <p:cNvSpPr/>
            <p:nvPr/>
          </p:nvSpPr>
          <p:spPr>
            <a:xfrm>
              <a:off x="3556462" y="8827872"/>
              <a:ext cx="159385" cy="64769"/>
            </a:xfrm>
            <a:custGeom>
              <a:avLst/>
              <a:gdLst/>
              <a:ahLst/>
              <a:cxnLst/>
              <a:rect l="l" t="t" r="r" b="b"/>
              <a:pathLst>
                <a:path w="159385" h="64770">
                  <a:moveTo>
                    <a:pt x="0" y="0"/>
                  </a:moveTo>
                  <a:lnTo>
                    <a:pt x="2057" y="49212"/>
                  </a:lnTo>
                  <a:lnTo>
                    <a:pt x="159219" y="64769"/>
                  </a:lnTo>
                  <a:lnTo>
                    <a:pt x="158178" y="14135"/>
                  </a:lnTo>
                  <a:lnTo>
                    <a:pt x="0" y="0"/>
                  </a:lnTo>
                  <a:close/>
                </a:path>
              </a:pathLst>
            </a:custGeom>
            <a:solidFill>
              <a:srgbClr val="FFD500"/>
            </a:solidFill>
          </p:spPr>
          <p:txBody>
            <a:bodyPr wrap="square" lIns="0" tIns="0" rIns="0" bIns="0" rtlCol="0"/>
            <a:lstStyle/>
            <a:p>
              <a:endParaRPr/>
            </a:p>
          </p:txBody>
        </p:sp>
        <p:sp>
          <p:nvSpPr>
            <p:cNvPr id="401" name="object 402">
              <a:extLst>
                <a:ext uri="{FF2B5EF4-FFF2-40B4-BE49-F238E27FC236}">
                  <a16:creationId xmlns:a16="http://schemas.microsoft.com/office/drawing/2014/main" id="{2EB8A17E-3A4A-DB7D-5668-526EA2F83CC1}"/>
                </a:ext>
              </a:extLst>
            </p:cNvPr>
            <p:cNvSpPr/>
            <p:nvPr/>
          </p:nvSpPr>
          <p:spPr>
            <a:xfrm>
              <a:off x="3556462" y="8827872"/>
              <a:ext cx="159385" cy="64769"/>
            </a:xfrm>
            <a:custGeom>
              <a:avLst/>
              <a:gdLst/>
              <a:ahLst/>
              <a:cxnLst/>
              <a:rect l="l" t="t" r="r" b="b"/>
              <a:pathLst>
                <a:path w="159385" h="64770">
                  <a:moveTo>
                    <a:pt x="0" y="0"/>
                  </a:moveTo>
                  <a:lnTo>
                    <a:pt x="2057" y="49212"/>
                  </a:lnTo>
                  <a:lnTo>
                    <a:pt x="159219" y="64769"/>
                  </a:lnTo>
                  <a:lnTo>
                    <a:pt x="158800" y="14744"/>
                  </a:lnTo>
                  <a:lnTo>
                    <a:pt x="0" y="0"/>
                  </a:lnTo>
                  <a:close/>
                </a:path>
              </a:pathLst>
            </a:custGeom>
            <a:solidFill>
              <a:srgbClr val="F8AC00">
                <a:alpha val="54998"/>
              </a:srgbClr>
            </a:solidFill>
          </p:spPr>
          <p:txBody>
            <a:bodyPr wrap="square" lIns="0" tIns="0" rIns="0" bIns="0" rtlCol="0"/>
            <a:lstStyle/>
            <a:p>
              <a:endParaRPr/>
            </a:p>
          </p:txBody>
        </p:sp>
        <p:sp>
          <p:nvSpPr>
            <p:cNvPr id="402" name="object 403">
              <a:extLst>
                <a:ext uri="{FF2B5EF4-FFF2-40B4-BE49-F238E27FC236}">
                  <a16:creationId xmlns:a16="http://schemas.microsoft.com/office/drawing/2014/main" id="{CF2EE2A5-DEF5-7C20-18A6-A60838EE454F}"/>
                </a:ext>
              </a:extLst>
            </p:cNvPr>
            <p:cNvSpPr/>
            <p:nvPr/>
          </p:nvSpPr>
          <p:spPr>
            <a:xfrm>
              <a:off x="3629352" y="8786298"/>
              <a:ext cx="85725" cy="57150"/>
            </a:xfrm>
            <a:custGeom>
              <a:avLst/>
              <a:gdLst/>
              <a:ahLst/>
              <a:cxnLst/>
              <a:rect l="l" t="t" r="r" b="b"/>
              <a:pathLst>
                <a:path w="85725" h="57150">
                  <a:moveTo>
                    <a:pt x="0" y="0"/>
                  </a:moveTo>
                  <a:lnTo>
                    <a:pt x="533" y="48590"/>
                  </a:lnTo>
                  <a:lnTo>
                    <a:pt x="85509" y="56540"/>
                  </a:lnTo>
                  <a:lnTo>
                    <a:pt x="84772" y="5397"/>
                  </a:lnTo>
                  <a:lnTo>
                    <a:pt x="0" y="0"/>
                  </a:lnTo>
                  <a:close/>
                </a:path>
              </a:pathLst>
            </a:custGeom>
            <a:solidFill>
              <a:srgbClr val="EDEDED"/>
            </a:solidFill>
          </p:spPr>
          <p:txBody>
            <a:bodyPr wrap="square" lIns="0" tIns="0" rIns="0" bIns="0" rtlCol="0"/>
            <a:lstStyle/>
            <a:p>
              <a:endParaRPr/>
            </a:p>
          </p:txBody>
        </p:sp>
        <p:sp>
          <p:nvSpPr>
            <p:cNvPr id="403" name="object 404">
              <a:extLst>
                <a:ext uri="{FF2B5EF4-FFF2-40B4-BE49-F238E27FC236}">
                  <a16:creationId xmlns:a16="http://schemas.microsoft.com/office/drawing/2014/main" id="{3CC47283-153E-9381-3CB4-CC45833BCB04}"/>
                </a:ext>
              </a:extLst>
            </p:cNvPr>
            <p:cNvSpPr/>
            <p:nvPr/>
          </p:nvSpPr>
          <p:spPr>
            <a:xfrm>
              <a:off x="4004919" y="8873642"/>
              <a:ext cx="138430" cy="114300"/>
            </a:xfrm>
            <a:custGeom>
              <a:avLst/>
              <a:gdLst/>
              <a:ahLst/>
              <a:cxnLst/>
              <a:rect l="l" t="t" r="r" b="b"/>
              <a:pathLst>
                <a:path w="138429" h="114300">
                  <a:moveTo>
                    <a:pt x="21348" y="25450"/>
                  </a:moveTo>
                  <a:lnTo>
                    <a:pt x="16573" y="23749"/>
                  </a:lnTo>
                  <a:lnTo>
                    <a:pt x="4775" y="23749"/>
                  </a:lnTo>
                  <a:lnTo>
                    <a:pt x="0" y="25450"/>
                  </a:lnTo>
                  <a:lnTo>
                    <a:pt x="0" y="29667"/>
                  </a:lnTo>
                  <a:lnTo>
                    <a:pt x="4775" y="31369"/>
                  </a:lnTo>
                  <a:lnTo>
                    <a:pt x="16573" y="31369"/>
                  </a:lnTo>
                  <a:lnTo>
                    <a:pt x="21348" y="29667"/>
                  </a:lnTo>
                  <a:lnTo>
                    <a:pt x="21348" y="27559"/>
                  </a:lnTo>
                  <a:lnTo>
                    <a:pt x="21348" y="25450"/>
                  </a:lnTo>
                  <a:close/>
                </a:path>
                <a:path w="138429" h="114300">
                  <a:moveTo>
                    <a:pt x="29375" y="1701"/>
                  </a:moveTo>
                  <a:lnTo>
                    <a:pt x="24904" y="0"/>
                  </a:lnTo>
                  <a:lnTo>
                    <a:pt x="13893" y="0"/>
                  </a:lnTo>
                  <a:lnTo>
                    <a:pt x="9436" y="1701"/>
                  </a:lnTo>
                  <a:lnTo>
                    <a:pt x="9436" y="5918"/>
                  </a:lnTo>
                  <a:lnTo>
                    <a:pt x="13893" y="7620"/>
                  </a:lnTo>
                  <a:lnTo>
                    <a:pt x="24904" y="7620"/>
                  </a:lnTo>
                  <a:lnTo>
                    <a:pt x="29375" y="5918"/>
                  </a:lnTo>
                  <a:lnTo>
                    <a:pt x="29375" y="3810"/>
                  </a:lnTo>
                  <a:lnTo>
                    <a:pt x="29375" y="1701"/>
                  </a:lnTo>
                  <a:close/>
                </a:path>
                <a:path w="138429" h="114300">
                  <a:moveTo>
                    <a:pt x="138277" y="66662"/>
                  </a:moveTo>
                  <a:lnTo>
                    <a:pt x="137363" y="16865"/>
                  </a:lnTo>
                  <a:lnTo>
                    <a:pt x="125437" y="64033"/>
                  </a:lnTo>
                  <a:lnTo>
                    <a:pt x="125437" y="113817"/>
                  </a:lnTo>
                  <a:lnTo>
                    <a:pt x="138277" y="66662"/>
                  </a:lnTo>
                  <a:close/>
                </a:path>
              </a:pathLst>
            </a:custGeom>
            <a:solidFill>
              <a:srgbClr val="F8AC00"/>
            </a:solidFill>
          </p:spPr>
          <p:txBody>
            <a:bodyPr wrap="square" lIns="0" tIns="0" rIns="0" bIns="0" rtlCol="0"/>
            <a:lstStyle/>
            <a:p>
              <a:endParaRPr/>
            </a:p>
          </p:txBody>
        </p:sp>
        <p:sp>
          <p:nvSpPr>
            <p:cNvPr id="404" name="object 405">
              <a:extLst>
                <a:ext uri="{FF2B5EF4-FFF2-40B4-BE49-F238E27FC236}">
                  <a16:creationId xmlns:a16="http://schemas.microsoft.com/office/drawing/2014/main" id="{E9FA669F-5A4F-9D1E-8CB7-00D63E0DB69E}"/>
                </a:ext>
              </a:extLst>
            </p:cNvPr>
            <p:cNvSpPr/>
            <p:nvPr/>
          </p:nvSpPr>
          <p:spPr>
            <a:xfrm>
              <a:off x="3892072" y="8859983"/>
              <a:ext cx="93345" cy="60960"/>
            </a:xfrm>
            <a:custGeom>
              <a:avLst/>
              <a:gdLst/>
              <a:ahLst/>
              <a:cxnLst/>
              <a:rect l="l" t="t" r="r" b="b"/>
              <a:pathLst>
                <a:path w="93345" h="60959">
                  <a:moveTo>
                    <a:pt x="0" y="0"/>
                  </a:moveTo>
                  <a:lnTo>
                    <a:pt x="0" y="50088"/>
                  </a:lnTo>
                  <a:lnTo>
                    <a:pt x="93256" y="60782"/>
                  </a:lnTo>
                  <a:lnTo>
                    <a:pt x="92570" y="7873"/>
                  </a:lnTo>
                  <a:lnTo>
                    <a:pt x="0" y="0"/>
                  </a:lnTo>
                  <a:close/>
                </a:path>
              </a:pathLst>
            </a:custGeom>
            <a:solidFill>
              <a:srgbClr val="F8AC00">
                <a:alpha val="54998"/>
              </a:srgbClr>
            </a:solidFill>
          </p:spPr>
          <p:txBody>
            <a:bodyPr wrap="square" lIns="0" tIns="0" rIns="0" bIns="0" rtlCol="0"/>
            <a:lstStyle/>
            <a:p>
              <a:endParaRPr/>
            </a:p>
          </p:txBody>
        </p:sp>
        <p:pic>
          <p:nvPicPr>
            <p:cNvPr id="405" name="object 406">
              <a:extLst>
                <a:ext uri="{FF2B5EF4-FFF2-40B4-BE49-F238E27FC236}">
                  <a16:creationId xmlns:a16="http://schemas.microsoft.com/office/drawing/2014/main" id="{E0A3E777-EC84-04FD-F952-C792DCAC070C}"/>
                </a:ext>
              </a:extLst>
            </p:cNvPr>
            <p:cNvPicPr/>
            <p:nvPr/>
          </p:nvPicPr>
          <p:blipFill>
            <a:blip r:embed="rId79" cstate="print"/>
            <a:stretch>
              <a:fillRect/>
            </a:stretch>
          </p:blipFill>
          <p:spPr>
            <a:xfrm>
              <a:off x="3793484" y="8004124"/>
              <a:ext cx="152436" cy="175957"/>
            </a:xfrm>
            <a:prstGeom prst="rect">
              <a:avLst/>
            </a:prstGeom>
          </p:spPr>
        </p:pic>
        <p:pic>
          <p:nvPicPr>
            <p:cNvPr id="406" name="object 407">
              <a:extLst>
                <a:ext uri="{FF2B5EF4-FFF2-40B4-BE49-F238E27FC236}">
                  <a16:creationId xmlns:a16="http://schemas.microsoft.com/office/drawing/2014/main" id="{82368A2A-6A35-87BE-8D5D-A7226675FE78}"/>
                </a:ext>
              </a:extLst>
            </p:cNvPr>
            <p:cNvPicPr/>
            <p:nvPr/>
          </p:nvPicPr>
          <p:blipFill>
            <a:blip r:embed="rId80" cstate="print"/>
            <a:stretch>
              <a:fillRect/>
            </a:stretch>
          </p:blipFill>
          <p:spPr>
            <a:xfrm>
              <a:off x="3961286" y="7999154"/>
              <a:ext cx="130807" cy="128930"/>
            </a:xfrm>
            <a:prstGeom prst="rect">
              <a:avLst/>
            </a:prstGeom>
          </p:spPr>
        </p:pic>
        <p:pic>
          <p:nvPicPr>
            <p:cNvPr id="407" name="object 408">
              <a:extLst>
                <a:ext uri="{FF2B5EF4-FFF2-40B4-BE49-F238E27FC236}">
                  <a16:creationId xmlns:a16="http://schemas.microsoft.com/office/drawing/2014/main" id="{2CFE3A5A-1E40-6AA2-F37D-76B13171EC61}"/>
                </a:ext>
              </a:extLst>
            </p:cNvPr>
            <p:cNvPicPr/>
            <p:nvPr/>
          </p:nvPicPr>
          <p:blipFill>
            <a:blip r:embed="rId81" cstate="print"/>
            <a:stretch>
              <a:fillRect/>
            </a:stretch>
          </p:blipFill>
          <p:spPr>
            <a:xfrm>
              <a:off x="4004894" y="7971955"/>
              <a:ext cx="134230" cy="147688"/>
            </a:xfrm>
            <a:prstGeom prst="rect">
              <a:avLst/>
            </a:prstGeom>
          </p:spPr>
        </p:pic>
        <p:pic>
          <p:nvPicPr>
            <p:cNvPr id="408" name="object 409">
              <a:extLst>
                <a:ext uri="{FF2B5EF4-FFF2-40B4-BE49-F238E27FC236}">
                  <a16:creationId xmlns:a16="http://schemas.microsoft.com/office/drawing/2014/main" id="{A80BB62F-8443-6841-EF08-525766B31F2F}"/>
                </a:ext>
              </a:extLst>
            </p:cNvPr>
            <p:cNvPicPr/>
            <p:nvPr/>
          </p:nvPicPr>
          <p:blipFill>
            <a:blip r:embed="rId82" cstate="print"/>
            <a:stretch>
              <a:fillRect/>
            </a:stretch>
          </p:blipFill>
          <p:spPr>
            <a:xfrm>
              <a:off x="5410850" y="7940692"/>
              <a:ext cx="185379" cy="100609"/>
            </a:xfrm>
            <a:prstGeom prst="rect">
              <a:avLst/>
            </a:prstGeom>
          </p:spPr>
        </p:pic>
        <p:sp>
          <p:nvSpPr>
            <p:cNvPr id="409" name="object 410">
              <a:extLst>
                <a:ext uri="{FF2B5EF4-FFF2-40B4-BE49-F238E27FC236}">
                  <a16:creationId xmlns:a16="http://schemas.microsoft.com/office/drawing/2014/main" id="{18E309DF-7D4D-EA9C-4444-16883439D466}"/>
                </a:ext>
              </a:extLst>
            </p:cNvPr>
            <p:cNvSpPr/>
            <p:nvPr/>
          </p:nvSpPr>
          <p:spPr>
            <a:xfrm>
              <a:off x="6180163" y="8199285"/>
              <a:ext cx="77470" cy="318135"/>
            </a:xfrm>
            <a:custGeom>
              <a:avLst/>
              <a:gdLst/>
              <a:ahLst/>
              <a:cxnLst/>
              <a:rect l="l" t="t" r="r" b="b"/>
              <a:pathLst>
                <a:path w="77470" h="318134">
                  <a:moveTo>
                    <a:pt x="26924" y="15163"/>
                  </a:moveTo>
                  <a:lnTo>
                    <a:pt x="25755" y="7734"/>
                  </a:lnTo>
                  <a:lnTo>
                    <a:pt x="15163" y="0"/>
                  </a:lnTo>
                  <a:lnTo>
                    <a:pt x="7721" y="1168"/>
                  </a:lnTo>
                  <a:lnTo>
                    <a:pt x="0" y="11772"/>
                  </a:lnTo>
                  <a:lnTo>
                    <a:pt x="1168" y="19202"/>
                  </a:lnTo>
                  <a:lnTo>
                    <a:pt x="11772" y="26924"/>
                  </a:lnTo>
                  <a:lnTo>
                    <a:pt x="19202" y="25755"/>
                  </a:lnTo>
                  <a:lnTo>
                    <a:pt x="23063" y="20459"/>
                  </a:lnTo>
                  <a:lnTo>
                    <a:pt x="26924" y="15163"/>
                  </a:lnTo>
                  <a:close/>
                </a:path>
                <a:path w="77470" h="318134">
                  <a:moveTo>
                    <a:pt x="76885" y="311683"/>
                  </a:moveTo>
                  <a:lnTo>
                    <a:pt x="74752" y="298157"/>
                  </a:lnTo>
                  <a:lnTo>
                    <a:pt x="63411" y="290601"/>
                  </a:lnTo>
                  <a:lnTo>
                    <a:pt x="51066" y="292544"/>
                  </a:lnTo>
                  <a:lnTo>
                    <a:pt x="42570" y="303212"/>
                  </a:lnTo>
                  <a:lnTo>
                    <a:pt x="44704" y="316738"/>
                  </a:lnTo>
                  <a:lnTo>
                    <a:pt x="49352" y="317804"/>
                  </a:lnTo>
                  <a:lnTo>
                    <a:pt x="72783" y="314121"/>
                  </a:lnTo>
                  <a:lnTo>
                    <a:pt x="76885" y="311683"/>
                  </a:lnTo>
                  <a:close/>
                </a:path>
              </a:pathLst>
            </a:custGeom>
            <a:solidFill>
              <a:srgbClr val="703013"/>
            </a:solidFill>
          </p:spPr>
          <p:txBody>
            <a:bodyPr wrap="square" lIns="0" tIns="0" rIns="0" bIns="0" rtlCol="0"/>
            <a:lstStyle/>
            <a:p>
              <a:endParaRPr/>
            </a:p>
          </p:txBody>
        </p:sp>
        <p:pic>
          <p:nvPicPr>
            <p:cNvPr id="410" name="object 411">
              <a:extLst>
                <a:ext uri="{FF2B5EF4-FFF2-40B4-BE49-F238E27FC236}">
                  <a16:creationId xmlns:a16="http://schemas.microsoft.com/office/drawing/2014/main" id="{CB72FBC4-CBE2-575C-A7BD-70701350A219}"/>
                </a:ext>
              </a:extLst>
            </p:cNvPr>
            <p:cNvPicPr/>
            <p:nvPr/>
          </p:nvPicPr>
          <p:blipFill>
            <a:blip r:embed="rId83" cstate="print"/>
            <a:stretch>
              <a:fillRect/>
            </a:stretch>
          </p:blipFill>
          <p:spPr>
            <a:xfrm>
              <a:off x="6202327" y="8290318"/>
              <a:ext cx="380971" cy="124739"/>
            </a:xfrm>
            <a:prstGeom prst="rect">
              <a:avLst/>
            </a:prstGeom>
          </p:spPr>
        </p:pic>
        <p:sp>
          <p:nvSpPr>
            <p:cNvPr id="411" name="object 412">
              <a:extLst>
                <a:ext uri="{FF2B5EF4-FFF2-40B4-BE49-F238E27FC236}">
                  <a16:creationId xmlns:a16="http://schemas.microsoft.com/office/drawing/2014/main" id="{A4B238A9-A978-824D-B3A1-18E77B26E249}"/>
                </a:ext>
              </a:extLst>
            </p:cNvPr>
            <p:cNvSpPr/>
            <p:nvPr/>
          </p:nvSpPr>
          <p:spPr>
            <a:xfrm>
              <a:off x="6108890" y="8501456"/>
              <a:ext cx="689610" cy="169545"/>
            </a:xfrm>
            <a:custGeom>
              <a:avLst/>
              <a:gdLst/>
              <a:ahLst/>
              <a:cxnLst/>
              <a:rect l="l" t="t" r="r" b="b"/>
              <a:pathLst>
                <a:path w="689609" h="169545">
                  <a:moveTo>
                    <a:pt x="125272" y="94907"/>
                  </a:moveTo>
                  <a:lnTo>
                    <a:pt x="118224" y="52578"/>
                  </a:lnTo>
                  <a:lnTo>
                    <a:pt x="116027" y="46990"/>
                  </a:lnTo>
                  <a:lnTo>
                    <a:pt x="73571" y="52590"/>
                  </a:lnTo>
                  <a:lnTo>
                    <a:pt x="14262" y="63334"/>
                  </a:lnTo>
                  <a:lnTo>
                    <a:pt x="0" y="89204"/>
                  </a:lnTo>
                  <a:lnTo>
                    <a:pt x="1130" y="98069"/>
                  </a:lnTo>
                  <a:lnTo>
                    <a:pt x="7493" y="103085"/>
                  </a:lnTo>
                  <a:lnTo>
                    <a:pt x="20383" y="103276"/>
                  </a:lnTo>
                  <a:lnTo>
                    <a:pt x="46863" y="101714"/>
                  </a:lnTo>
                  <a:lnTo>
                    <a:pt x="83108" y="98780"/>
                  </a:lnTo>
                  <a:lnTo>
                    <a:pt x="125272" y="94907"/>
                  </a:lnTo>
                  <a:close/>
                </a:path>
                <a:path w="689609" h="169545">
                  <a:moveTo>
                    <a:pt x="689432" y="28346"/>
                  </a:moveTo>
                  <a:lnTo>
                    <a:pt x="682269" y="8102"/>
                  </a:lnTo>
                  <a:lnTo>
                    <a:pt x="677684" y="0"/>
                  </a:lnTo>
                  <a:lnTo>
                    <a:pt x="596023" y="24206"/>
                  </a:lnTo>
                  <a:lnTo>
                    <a:pt x="518210" y="12306"/>
                  </a:lnTo>
                  <a:lnTo>
                    <a:pt x="430161" y="16522"/>
                  </a:lnTo>
                  <a:lnTo>
                    <a:pt x="379044" y="19354"/>
                  </a:lnTo>
                  <a:lnTo>
                    <a:pt x="172961" y="40335"/>
                  </a:lnTo>
                  <a:lnTo>
                    <a:pt x="116522" y="46926"/>
                  </a:lnTo>
                  <a:lnTo>
                    <a:pt x="120256" y="57734"/>
                  </a:lnTo>
                  <a:lnTo>
                    <a:pt x="123050" y="68846"/>
                  </a:lnTo>
                  <a:lnTo>
                    <a:pt x="124904" y="80137"/>
                  </a:lnTo>
                  <a:lnTo>
                    <a:pt x="125971" y="94856"/>
                  </a:lnTo>
                  <a:lnTo>
                    <a:pt x="214274" y="86398"/>
                  </a:lnTo>
                  <a:lnTo>
                    <a:pt x="251942" y="83045"/>
                  </a:lnTo>
                  <a:lnTo>
                    <a:pt x="280035" y="80987"/>
                  </a:lnTo>
                  <a:lnTo>
                    <a:pt x="326707" y="79641"/>
                  </a:lnTo>
                  <a:lnTo>
                    <a:pt x="389089" y="78765"/>
                  </a:lnTo>
                  <a:lnTo>
                    <a:pt x="409130" y="78320"/>
                  </a:lnTo>
                  <a:lnTo>
                    <a:pt x="375627" y="90322"/>
                  </a:lnTo>
                  <a:lnTo>
                    <a:pt x="355777" y="111988"/>
                  </a:lnTo>
                  <a:lnTo>
                    <a:pt x="361010" y="142544"/>
                  </a:lnTo>
                  <a:lnTo>
                    <a:pt x="383489" y="161632"/>
                  </a:lnTo>
                  <a:lnTo>
                    <a:pt x="428688" y="169113"/>
                  </a:lnTo>
                  <a:lnTo>
                    <a:pt x="486333" y="168592"/>
                  </a:lnTo>
                  <a:lnTo>
                    <a:pt x="546150" y="163690"/>
                  </a:lnTo>
                  <a:lnTo>
                    <a:pt x="597839" y="158013"/>
                  </a:lnTo>
                  <a:lnTo>
                    <a:pt x="598741" y="147167"/>
                  </a:lnTo>
                  <a:lnTo>
                    <a:pt x="598462" y="136385"/>
                  </a:lnTo>
                  <a:lnTo>
                    <a:pt x="596849" y="125755"/>
                  </a:lnTo>
                  <a:lnTo>
                    <a:pt x="593775" y="115417"/>
                  </a:lnTo>
                  <a:lnTo>
                    <a:pt x="546696" y="119126"/>
                  </a:lnTo>
                  <a:lnTo>
                    <a:pt x="472046" y="125399"/>
                  </a:lnTo>
                  <a:lnTo>
                    <a:pt x="458889" y="125526"/>
                  </a:lnTo>
                  <a:lnTo>
                    <a:pt x="469722" y="123037"/>
                  </a:lnTo>
                  <a:lnTo>
                    <a:pt x="542505" y="112928"/>
                  </a:lnTo>
                  <a:lnTo>
                    <a:pt x="589216" y="105752"/>
                  </a:lnTo>
                  <a:lnTo>
                    <a:pt x="587286" y="102400"/>
                  </a:lnTo>
                  <a:lnTo>
                    <a:pt x="587844" y="102069"/>
                  </a:lnTo>
                  <a:lnTo>
                    <a:pt x="589889" y="105638"/>
                  </a:lnTo>
                  <a:lnTo>
                    <a:pt x="616356" y="100660"/>
                  </a:lnTo>
                  <a:lnTo>
                    <a:pt x="639940" y="94932"/>
                  </a:lnTo>
                  <a:lnTo>
                    <a:pt x="659028" y="88392"/>
                  </a:lnTo>
                  <a:lnTo>
                    <a:pt x="672007" y="80987"/>
                  </a:lnTo>
                  <a:lnTo>
                    <a:pt x="689305" y="54673"/>
                  </a:lnTo>
                  <a:lnTo>
                    <a:pt x="689432" y="28346"/>
                  </a:lnTo>
                  <a:close/>
                </a:path>
              </a:pathLst>
            </a:custGeom>
            <a:solidFill>
              <a:srgbClr val="F6EB98"/>
            </a:solidFill>
          </p:spPr>
          <p:txBody>
            <a:bodyPr wrap="square" lIns="0" tIns="0" rIns="0" bIns="0" rtlCol="0"/>
            <a:lstStyle/>
            <a:p>
              <a:endParaRPr/>
            </a:p>
          </p:txBody>
        </p:sp>
        <p:pic>
          <p:nvPicPr>
            <p:cNvPr id="412" name="object 413">
              <a:extLst>
                <a:ext uri="{FF2B5EF4-FFF2-40B4-BE49-F238E27FC236}">
                  <a16:creationId xmlns:a16="http://schemas.microsoft.com/office/drawing/2014/main" id="{1072CFE2-96D7-E946-F463-5A2E4FB53210}"/>
                </a:ext>
              </a:extLst>
            </p:cNvPr>
            <p:cNvPicPr/>
            <p:nvPr/>
          </p:nvPicPr>
          <p:blipFill>
            <a:blip r:embed="rId84" cstate="print"/>
            <a:stretch>
              <a:fillRect/>
            </a:stretch>
          </p:blipFill>
          <p:spPr>
            <a:xfrm>
              <a:off x="6703350" y="8611595"/>
              <a:ext cx="139115" cy="155498"/>
            </a:xfrm>
            <a:prstGeom prst="rect">
              <a:avLst/>
            </a:prstGeom>
          </p:spPr>
        </p:pic>
        <p:pic>
          <p:nvPicPr>
            <p:cNvPr id="413" name="object 414">
              <a:extLst>
                <a:ext uri="{FF2B5EF4-FFF2-40B4-BE49-F238E27FC236}">
                  <a16:creationId xmlns:a16="http://schemas.microsoft.com/office/drawing/2014/main" id="{3AB25501-523E-9FF9-2A6F-7FD5D2A7B412}"/>
                </a:ext>
              </a:extLst>
            </p:cNvPr>
            <p:cNvPicPr/>
            <p:nvPr/>
          </p:nvPicPr>
          <p:blipFill>
            <a:blip r:embed="rId85" cstate="print"/>
            <a:stretch>
              <a:fillRect/>
            </a:stretch>
          </p:blipFill>
          <p:spPr>
            <a:xfrm>
              <a:off x="6543352" y="8266984"/>
              <a:ext cx="107061" cy="100571"/>
            </a:xfrm>
            <a:prstGeom prst="rect">
              <a:avLst/>
            </a:prstGeom>
          </p:spPr>
        </p:pic>
        <p:pic>
          <p:nvPicPr>
            <p:cNvPr id="414" name="object 415">
              <a:extLst>
                <a:ext uri="{FF2B5EF4-FFF2-40B4-BE49-F238E27FC236}">
                  <a16:creationId xmlns:a16="http://schemas.microsoft.com/office/drawing/2014/main" id="{58F32985-19E1-24BD-B142-B88CCFAFAE75}"/>
                </a:ext>
              </a:extLst>
            </p:cNvPr>
            <p:cNvPicPr/>
            <p:nvPr/>
          </p:nvPicPr>
          <p:blipFill>
            <a:blip r:embed="rId86" cstate="print"/>
            <a:stretch>
              <a:fillRect/>
            </a:stretch>
          </p:blipFill>
          <p:spPr>
            <a:xfrm>
              <a:off x="6588937" y="8203564"/>
              <a:ext cx="72783" cy="77317"/>
            </a:xfrm>
            <a:prstGeom prst="rect">
              <a:avLst/>
            </a:prstGeom>
          </p:spPr>
        </p:pic>
        <p:sp>
          <p:nvSpPr>
            <p:cNvPr id="415" name="object 416">
              <a:extLst>
                <a:ext uri="{FF2B5EF4-FFF2-40B4-BE49-F238E27FC236}">
                  <a16:creationId xmlns:a16="http://schemas.microsoft.com/office/drawing/2014/main" id="{A0961F97-85BC-3B0A-0257-9A0713CBA383}"/>
                </a:ext>
              </a:extLst>
            </p:cNvPr>
            <p:cNvSpPr/>
            <p:nvPr/>
          </p:nvSpPr>
          <p:spPr>
            <a:xfrm>
              <a:off x="6612618" y="8241967"/>
              <a:ext cx="180975" cy="311785"/>
            </a:xfrm>
            <a:custGeom>
              <a:avLst/>
              <a:gdLst/>
              <a:ahLst/>
              <a:cxnLst/>
              <a:rect l="l" t="t" r="r" b="b"/>
              <a:pathLst>
                <a:path w="180975" h="311784">
                  <a:moveTo>
                    <a:pt x="44145" y="0"/>
                  </a:moveTo>
                  <a:lnTo>
                    <a:pt x="1668" y="29312"/>
                  </a:lnTo>
                  <a:lnTo>
                    <a:pt x="0" y="30746"/>
                  </a:lnTo>
                  <a:lnTo>
                    <a:pt x="6565" y="66403"/>
                  </a:lnTo>
                  <a:lnTo>
                    <a:pt x="12787" y="117959"/>
                  </a:lnTo>
                  <a:lnTo>
                    <a:pt x="17175" y="175792"/>
                  </a:lnTo>
                  <a:lnTo>
                    <a:pt x="18239" y="230278"/>
                  </a:lnTo>
                  <a:lnTo>
                    <a:pt x="14490" y="271792"/>
                  </a:lnTo>
                  <a:lnTo>
                    <a:pt x="82149" y="302675"/>
                  </a:lnTo>
                  <a:lnTo>
                    <a:pt x="121989" y="311397"/>
                  </a:lnTo>
                  <a:lnTo>
                    <a:pt x="149571" y="296545"/>
                  </a:lnTo>
                  <a:lnTo>
                    <a:pt x="180454" y="256705"/>
                  </a:lnTo>
                  <a:lnTo>
                    <a:pt x="177860" y="241278"/>
                  </a:lnTo>
                  <a:lnTo>
                    <a:pt x="169368" y="202488"/>
                  </a:lnTo>
                  <a:lnTo>
                    <a:pt x="153917" y="151574"/>
                  </a:lnTo>
                  <a:lnTo>
                    <a:pt x="130441" y="99771"/>
                  </a:lnTo>
                  <a:lnTo>
                    <a:pt x="99989" y="53901"/>
                  </a:lnTo>
                  <a:lnTo>
                    <a:pt x="72496" y="22182"/>
                  </a:lnTo>
                  <a:lnTo>
                    <a:pt x="52401" y="4314"/>
                  </a:lnTo>
                  <a:lnTo>
                    <a:pt x="44145" y="0"/>
                  </a:lnTo>
                  <a:close/>
                </a:path>
              </a:pathLst>
            </a:custGeom>
            <a:solidFill>
              <a:srgbClr val="E5007D"/>
            </a:solidFill>
          </p:spPr>
          <p:txBody>
            <a:bodyPr wrap="square" lIns="0" tIns="0" rIns="0" bIns="0" rtlCol="0"/>
            <a:lstStyle/>
            <a:p>
              <a:endParaRPr/>
            </a:p>
          </p:txBody>
        </p:sp>
        <p:sp>
          <p:nvSpPr>
            <p:cNvPr id="416" name="object 417">
              <a:extLst>
                <a:ext uri="{FF2B5EF4-FFF2-40B4-BE49-F238E27FC236}">
                  <a16:creationId xmlns:a16="http://schemas.microsoft.com/office/drawing/2014/main" id="{EDAFC7F4-0E89-B901-3A32-7D020CC431E1}"/>
                </a:ext>
              </a:extLst>
            </p:cNvPr>
            <p:cNvSpPr/>
            <p:nvPr/>
          </p:nvSpPr>
          <p:spPr>
            <a:xfrm>
              <a:off x="6137553" y="7869996"/>
              <a:ext cx="212725" cy="266700"/>
            </a:xfrm>
            <a:custGeom>
              <a:avLst/>
              <a:gdLst/>
              <a:ahLst/>
              <a:cxnLst/>
              <a:rect l="l" t="t" r="r" b="b"/>
              <a:pathLst>
                <a:path w="212725" h="266700">
                  <a:moveTo>
                    <a:pt x="186684" y="150593"/>
                  </a:moveTo>
                  <a:lnTo>
                    <a:pt x="134213" y="150593"/>
                  </a:lnTo>
                  <a:lnTo>
                    <a:pt x="136199" y="151841"/>
                  </a:lnTo>
                  <a:lnTo>
                    <a:pt x="140579" y="156554"/>
                  </a:lnTo>
                  <a:lnTo>
                    <a:pt x="144982" y="166190"/>
                  </a:lnTo>
                  <a:lnTo>
                    <a:pt x="147040" y="182204"/>
                  </a:lnTo>
                  <a:lnTo>
                    <a:pt x="145814" y="196432"/>
                  </a:lnTo>
                  <a:lnTo>
                    <a:pt x="142241" y="210423"/>
                  </a:lnTo>
                  <a:lnTo>
                    <a:pt x="136680" y="223337"/>
                  </a:lnTo>
                  <a:lnTo>
                    <a:pt x="129489" y="234337"/>
                  </a:lnTo>
                  <a:lnTo>
                    <a:pt x="121847" y="244308"/>
                  </a:lnTo>
                  <a:lnTo>
                    <a:pt x="115457" y="253811"/>
                  </a:lnTo>
                  <a:lnTo>
                    <a:pt x="111488" y="261521"/>
                  </a:lnTo>
                  <a:lnTo>
                    <a:pt x="111112" y="266113"/>
                  </a:lnTo>
                  <a:lnTo>
                    <a:pt x="118169" y="266302"/>
                  </a:lnTo>
                  <a:lnTo>
                    <a:pt x="159981" y="240039"/>
                  </a:lnTo>
                  <a:lnTo>
                    <a:pt x="182491" y="193412"/>
                  </a:lnTo>
                  <a:lnTo>
                    <a:pt x="187030" y="156353"/>
                  </a:lnTo>
                  <a:lnTo>
                    <a:pt x="186684" y="150593"/>
                  </a:lnTo>
                  <a:close/>
                </a:path>
                <a:path w="212725" h="266700">
                  <a:moveTo>
                    <a:pt x="134767" y="159966"/>
                  </a:moveTo>
                  <a:lnTo>
                    <a:pt x="90182" y="159966"/>
                  </a:lnTo>
                  <a:lnTo>
                    <a:pt x="91048" y="164809"/>
                  </a:lnTo>
                  <a:lnTo>
                    <a:pt x="92260" y="177019"/>
                  </a:lnTo>
                  <a:lnTo>
                    <a:pt x="78124" y="222231"/>
                  </a:lnTo>
                  <a:lnTo>
                    <a:pt x="55540" y="238536"/>
                  </a:lnTo>
                  <a:lnTo>
                    <a:pt x="50901" y="244002"/>
                  </a:lnTo>
                  <a:lnTo>
                    <a:pt x="57293" y="247489"/>
                  </a:lnTo>
                  <a:lnTo>
                    <a:pt x="73099" y="246142"/>
                  </a:lnTo>
                  <a:lnTo>
                    <a:pt x="92351" y="239794"/>
                  </a:lnTo>
                  <a:lnTo>
                    <a:pt x="109080" y="228279"/>
                  </a:lnTo>
                  <a:lnTo>
                    <a:pt x="125653" y="210078"/>
                  </a:lnTo>
                  <a:lnTo>
                    <a:pt x="133796" y="195918"/>
                  </a:lnTo>
                  <a:lnTo>
                    <a:pt x="135864" y="178518"/>
                  </a:lnTo>
                  <a:lnTo>
                    <a:pt x="134767" y="159966"/>
                  </a:lnTo>
                  <a:close/>
                </a:path>
                <a:path w="212725" h="266700">
                  <a:moveTo>
                    <a:pt x="5633" y="190680"/>
                  </a:moveTo>
                  <a:lnTo>
                    <a:pt x="0" y="191437"/>
                  </a:lnTo>
                  <a:lnTo>
                    <a:pt x="4727" y="203126"/>
                  </a:lnTo>
                  <a:lnTo>
                    <a:pt x="19640" y="214905"/>
                  </a:lnTo>
                  <a:lnTo>
                    <a:pt x="39515" y="222671"/>
                  </a:lnTo>
                  <a:lnTo>
                    <a:pt x="59131" y="222323"/>
                  </a:lnTo>
                  <a:lnTo>
                    <a:pt x="78540" y="215191"/>
                  </a:lnTo>
                  <a:lnTo>
                    <a:pt x="88244" y="206318"/>
                  </a:lnTo>
                  <a:lnTo>
                    <a:pt x="90574" y="193140"/>
                  </a:lnTo>
                  <a:lnTo>
                    <a:pt x="33682" y="193140"/>
                  </a:lnTo>
                  <a:lnTo>
                    <a:pt x="18205" y="193008"/>
                  </a:lnTo>
                  <a:lnTo>
                    <a:pt x="5633" y="190680"/>
                  </a:lnTo>
                  <a:close/>
                </a:path>
                <a:path w="212725" h="266700">
                  <a:moveTo>
                    <a:pt x="191921" y="100949"/>
                  </a:moveTo>
                  <a:lnTo>
                    <a:pt x="80137" y="100949"/>
                  </a:lnTo>
                  <a:lnTo>
                    <a:pt x="80022" y="108645"/>
                  </a:lnTo>
                  <a:lnTo>
                    <a:pt x="79565" y="115910"/>
                  </a:lnTo>
                  <a:lnTo>
                    <a:pt x="65755" y="160645"/>
                  </a:lnTo>
                  <a:lnTo>
                    <a:pt x="33682" y="193140"/>
                  </a:lnTo>
                  <a:lnTo>
                    <a:pt x="90574" y="193140"/>
                  </a:lnTo>
                  <a:lnTo>
                    <a:pt x="91154" y="189858"/>
                  </a:lnTo>
                  <a:lnTo>
                    <a:pt x="90182" y="159966"/>
                  </a:lnTo>
                  <a:lnTo>
                    <a:pt x="134767" y="159966"/>
                  </a:lnTo>
                  <a:lnTo>
                    <a:pt x="134213" y="150593"/>
                  </a:lnTo>
                  <a:lnTo>
                    <a:pt x="186684" y="150593"/>
                  </a:lnTo>
                  <a:lnTo>
                    <a:pt x="185799" y="135836"/>
                  </a:lnTo>
                  <a:lnTo>
                    <a:pt x="186518" y="115614"/>
                  </a:lnTo>
                  <a:lnTo>
                    <a:pt x="191921" y="100949"/>
                  </a:lnTo>
                  <a:close/>
                </a:path>
                <a:path w="212725" h="266700">
                  <a:moveTo>
                    <a:pt x="37553" y="71485"/>
                  </a:moveTo>
                  <a:lnTo>
                    <a:pt x="60186" y="104235"/>
                  </a:lnTo>
                  <a:lnTo>
                    <a:pt x="69404" y="104324"/>
                  </a:lnTo>
                  <a:lnTo>
                    <a:pt x="80137" y="100949"/>
                  </a:lnTo>
                  <a:lnTo>
                    <a:pt x="191921" y="100949"/>
                  </a:lnTo>
                  <a:lnTo>
                    <a:pt x="193040" y="97914"/>
                  </a:lnTo>
                  <a:lnTo>
                    <a:pt x="199821" y="87944"/>
                  </a:lnTo>
                  <a:lnTo>
                    <a:pt x="212546" y="87944"/>
                  </a:lnTo>
                  <a:lnTo>
                    <a:pt x="211922" y="75900"/>
                  </a:lnTo>
                  <a:lnTo>
                    <a:pt x="51565" y="75900"/>
                  </a:lnTo>
                  <a:lnTo>
                    <a:pt x="42396" y="73262"/>
                  </a:lnTo>
                  <a:lnTo>
                    <a:pt x="37553" y="71485"/>
                  </a:lnTo>
                  <a:close/>
                </a:path>
                <a:path w="212725" h="266700">
                  <a:moveTo>
                    <a:pt x="212546" y="87944"/>
                  </a:moveTo>
                  <a:lnTo>
                    <a:pt x="199821" y="87944"/>
                  </a:lnTo>
                  <a:lnTo>
                    <a:pt x="212572" y="88452"/>
                  </a:lnTo>
                  <a:lnTo>
                    <a:pt x="212546" y="87944"/>
                  </a:lnTo>
                  <a:close/>
                </a:path>
                <a:path w="212725" h="266700">
                  <a:moveTo>
                    <a:pt x="149723" y="0"/>
                  </a:moveTo>
                  <a:lnTo>
                    <a:pt x="101878" y="13544"/>
                  </a:lnTo>
                  <a:lnTo>
                    <a:pt x="82486" y="50721"/>
                  </a:lnTo>
                  <a:lnTo>
                    <a:pt x="80899" y="53362"/>
                  </a:lnTo>
                  <a:lnTo>
                    <a:pt x="79070" y="55928"/>
                  </a:lnTo>
                  <a:lnTo>
                    <a:pt x="76911" y="59369"/>
                  </a:lnTo>
                  <a:lnTo>
                    <a:pt x="63567" y="73301"/>
                  </a:lnTo>
                  <a:lnTo>
                    <a:pt x="51565" y="75900"/>
                  </a:lnTo>
                  <a:lnTo>
                    <a:pt x="211922" y="75900"/>
                  </a:lnTo>
                  <a:lnTo>
                    <a:pt x="210261" y="43837"/>
                  </a:lnTo>
                  <a:lnTo>
                    <a:pt x="201850" y="34274"/>
                  </a:lnTo>
                  <a:lnTo>
                    <a:pt x="179985" y="14970"/>
                  </a:lnTo>
                  <a:lnTo>
                    <a:pt x="149723" y="0"/>
                  </a:lnTo>
                  <a:close/>
                </a:path>
              </a:pathLst>
            </a:custGeom>
            <a:solidFill>
              <a:srgbClr val="000000"/>
            </a:solidFill>
          </p:spPr>
          <p:txBody>
            <a:bodyPr wrap="square" lIns="0" tIns="0" rIns="0" bIns="0" rtlCol="0"/>
            <a:lstStyle/>
            <a:p>
              <a:endParaRPr/>
            </a:p>
          </p:txBody>
        </p:sp>
        <p:sp>
          <p:nvSpPr>
            <p:cNvPr id="417" name="object 418">
              <a:extLst>
                <a:ext uri="{FF2B5EF4-FFF2-40B4-BE49-F238E27FC236}">
                  <a16:creationId xmlns:a16="http://schemas.microsoft.com/office/drawing/2014/main" id="{5E000CC8-7AA7-A4A6-7920-8513BB188AAA}"/>
                </a:ext>
              </a:extLst>
            </p:cNvPr>
            <p:cNvSpPr/>
            <p:nvPr/>
          </p:nvSpPr>
          <p:spPr>
            <a:xfrm>
              <a:off x="6298461" y="7897517"/>
              <a:ext cx="48260" cy="45720"/>
            </a:xfrm>
            <a:custGeom>
              <a:avLst/>
              <a:gdLst/>
              <a:ahLst/>
              <a:cxnLst/>
              <a:rect l="l" t="t" r="r" b="b"/>
              <a:pathLst>
                <a:path w="48260" h="45720">
                  <a:moveTo>
                    <a:pt x="42021" y="0"/>
                  </a:moveTo>
                  <a:lnTo>
                    <a:pt x="8249" y="22323"/>
                  </a:lnTo>
                  <a:lnTo>
                    <a:pt x="0" y="38340"/>
                  </a:lnTo>
                  <a:lnTo>
                    <a:pt x="1047" y="43591"/>
                  </a:lnTo>
                  <a:lnTo>
                    <a:pt x="5682" y="45572"/>
                  </a:lnTo>
                  <a:lnTo>
                    <a:pt x="12886" y="44066"/>
                  </a:lnTo>
                  <a:lnTo>
                    <a:pt x="45133" y="14637"/>
                  </a:lnTo>
                  <a:lnTo>
                    <a:pt x="47700" y="7225"/>
                  </a:lnTo>
                  <a:lnTo>
                    <a:pt x="46652" y="1973"/>
                  </a:lnTo>
                  <a:lnTo>
                    <a:pt x="42021" y="0"/>
                  </a:lnTo>
                  <a:close/>
                </a:path>
              </a:pathLst>
            </a:custGeom>
            <a:solidFill>
              <a:srgbClr val="E5007D"/>
            </a:solidFill>
          </p:spPr>
          <p:txBody>
            <a:bodyPr wrap="square" lIns="0" tIns="0" rIns="0" bIns="0" rtlCol="0"/>
            <a:lstStyle/>
            <a:p>
              <a:endParaRPr/>
            </a:p>
          </p:txBody>
        </p:sp>
        <p:pic>
          <p:nvPicPr>
            <p:cNvPr id="418" name="object 419">
              <a:extLst>
                <a:ext uri="{FF2B5EF4-FFF2-40B4-BE49-F238E27FC236}">
                  <a16:creationId xmlns:a16="http://schemas.microsoft.com/office/drawing/2014/main" id="{58D674C6-C86A-DF18-D116-611FBEFF43B5}"/>
                </a:ext>
              </a:extLst>
            </p:cNvPr>
            <p:cNvPicPr/>
            <p:nvPr/>
          </p:nvPicPr>
          <p:blipFill>
            <a:blip r:embed="rId87" cstate="print"/>
            <a:stretch>
              <a:fillRect/>
            </a:stretch>
          </p:blipFill>
          <p:spPr>
            <a:xfrm>
              <a:off x="6303301" y="7865148"/>
              <a:ext cx="436981" cy="416969"/>
            </a:xfrm>
            <a:prstGeom prst="rect">
              <a:avLst/>
            </a:prstGeom>
          </p:spPr>
        </p:pic>
        <p:sp>
          <p:nvSpPr>
            <p:cNvPr id="419" name="object 420">
              <a:extLst>
                <a:ext uri="{FF2B5EF4-FFF2-40B4-BE49-F238E27FC236}">
                  <a16:creationId xmlns:a16="http://schemas.microsoft.com/office/drawing/2014/main" id="{6189DBDA-E243-B444-62A1-BFA465A8CE78}"/>
                </a:ext>
              </a:extLst>
            </p:cNvPr>
            <p:cNvSpPr/>
            <p:nvPr/>
          </p:nvSpPr>
          <p:spPr>
            <a:xfrm>
              <a:off x="6320066" y="8064436"/>
              <a:ext cx="266700" cy="108585"/>
            </a:xfrm>
            <a:custGeom>
              <a:avLst/>
              <a:gdLst/>
              <a:ahLst/>
              <a:cxnLst/>
              <a:rect l="l" t="t" r="r" b="b"/>
              <a:pathLst>
                <a:path w="266700" h="108584">
                  <a:moveTo>
                    <a:pt x="82613" y="56769"/>
                  </a:moveTo>
                  <a:lnTo>
                    <a:pt x="79082" y="38595"/>
                  </a:lnTo>
                  <a:lnTo>
                    <a:pt x="68300" y="22021"/>
                  </a:lnTo>
                  <a:lnTo>
                    <a:pt x="54495" y="12776"/>
                  </a:lnTo>
                  <a:lnTo>
                    <a:pt x="39649" y="11099"/>
                  </a:lnTo>
                  <a:lnTo>
                    <a:pt x="25031" y="16294"/>
                  </a:lnTo>
                  <a:lnTo>
                    <a:pt x="11925" y="27686"/>
                  </a:lnTo>
                  <a:lnTo>
                    <a:pt x="3378" y="43103"/>
                  </a:lnTo>
                  <a:lnTo>
                    <a:pt x="0" y="61493"/>
                  </a:lnTo>
                  <a:lnTo>
                    <a:pt x="2730" y="79971"/>
                  </a:lnTo>
                  <a:lnTo>
                    <a:pt x="33807" y="105346"/>
                  </a:lnTo>
                  <a:lnTo>
                    <a:pt x="42405" y="105778"/>
                  </a:lnTo>
                  <a:lnTo>
                    <a:pt x="51231" y="104190"/>
                  </a:lnTo>
                  <a:lnTo>
                    <a:pt x="79781" y="74891"/>
                  </a:lnTo>
                  <a:lnTo>
                    <a:pt x="82613" y="56769"/>
                  </a:lnTo>
                  <a:close/>
                </a:path>
                <a:path w="266700" h="108584">
                  <a:moveTo>
                    <a:pt x="266280" y="52387"/>
                  </a:moveTo>
                  <a:lnTo>
                    <a:pt x="262191" y="33058"/>
                  </a:lnTo>
                  <a:lnTo>
                    <a:pt x="252958" y="17068"/>
                  </a:lnTo>
                  <a:lnTo>
                    <a:pt x="240830" y="6540"/>
                  </a:lnTo>
                  <a:lnTo>
                    <a:pt x="219824" y="0"/>
                  </a:lnTo>
                  <a:lnTo>
                    <a:pt x="199288" y="2590"/>
                  </a:lnTo>
                  <a:lnTo>
                    <a:pt x="181660" y="13843"/>
                  </a:lnTo>
                  <a:lnTo>
                    <a:pt x="169392" y="33274"/>
                  </a:lnTo>
                  <a:lnTo>
                    <a:pt x="165620" y="55524"/>
                  </a:lnTo>
                  <a:lnTo>
                    <a:pt x="170446" y="75717"/>
                  </a:lnTo>
                  <a:lnTo>
                    <a:pt x="182321" y="92481"/>
                  </a:lnTo>
                  <a:lnTo>
                    <a:pt x="199745" y="104419"/>
                  </a:lnTo>
                  <a:lnTo>
                    <a:pt x="219227" y="108432"/>
                  </a:lnTo>
                  <a:lnTo>
                    <a:pt x="237286" y="103390"/>
                  </a:lnTo>
                  <a:lnTo>
                    <a:pt x="252374" y="90995"/>
                  </a:lnTo>
                  <a:lnTo>
                    <a:pt x="262953" y="72898"/>
                  </a:lnTo>
                  <a:lnTo>
                    <a:pt x="266280" y="52387"/>
                  </a:lnTo>
                  <a:close/>
                </a:path>
              </a:pathLst>
            </a:custGeom>
            <a:solidFill>
              <a:srgbClr val="FFFFFF"/>
            </a:solidFill>
          </p:spPr>
          <p:txBody>
            <a:bodyPr wrap="square" lIns="0" tIns="0" rIns="0" bIns="0" rtlCol="0"/>
            <a:lstStyle/>
            <a:p>
              <a:endParaRPr/>
            </a:p>
          </p:txBody>
        </p:sp>
        <p:sp>
          <p:nvSpPr>
            <p:cNvPr id="420" name="object 421">
              <a:extLst>
                <a:ext uri="{FF2B5EF4-FFF2-40B4-BE49-F238E27FC236}">
                  <a16:creationId xmlns:a16="http://schemas.microsoft.com/office/drawing/2014/main" id="{300DEA42-608F-494C-C274-D7BFEAD14EF6}"/>
                </a:ext>
              </a:extLst>
            </p:cNvPr>
            <p:cNvSpPr/>
            <p:nvPr/>
          </p:nvSpPr>
          <p:spPr>
            <a:xfrm>
              <a:off x="6333045" y="8117751"/>
              <a:ext cx="216535" cy="53340"/>
            </a:xfrm>
            <a:custGeom>
              <a:avLst/>
              <a:gdLst/>
              <a:ahLst/>
              <a:cxnLst/>
              <a:rect l="l" t="t" r="r" b="b"/>
              <a:pathLst>
                <a:path w="216534" h="53340">
                  <a:moveTo>
                    <a:pt x="45707" y="27012"/>
                  </a:moveTo>
                  <a:lnTo>
                    <a:pt x="43573" y="17678"/>
                  </a:lnTo>
                  <a:lnTo>
                    <a:pt x="38392" y="9867"/>
                  </a:lnTo>
                  <a:lnTo>
                    <a:pt x="30619" y="4610"/>
                  </a:lnTo>
                  <a:lnTo>
                    <a:pt x="21640" y="3048"/>
                  </a:lnTo>
                  <a:lnTo>
                    <a:pt x="13131" y="5295"/>
                  </a:lnTo>
                  <a:lnTo>
                    <a:pt x="6045" y="10883"/>
                  </a:lnTo>
                  <a:lnTo>
                    <a:pt x="1333" y="19342"/>
                  </a:lnTo>
                  <a:lnTo>
                    <a:pt x="0" y="29133"/>
                  </a:lnTo>
                  <a:lnTo>
                    <a:pt x="2133" y="38455"/>
                  </a:lnTo>
                  <a:lnTo>
                    <a:pt x="7302" y="46266"/>
                  </a:lnTo>
                  <a:lnTo>
                    <a:pt x="15062" y="51536"/>
                  </a:lnTo>
                  <a:lnTo>
                    <a:pt x="24053" y="53098"/>
                  </a:lnTo>
                  <a:lnTo>
                    <a:pt x="32575" y="50850"/>
                  </a:lnTo>
                  <a:lnTo>
                    <a:pt x="39662" y="45262"/>
                  </a:lnTo>
                  <a:lnTo>
                    <a:pt x="44373" y="36817"/>
                  </a:lnTo>
                  <a:lnTo>
                    <a:pt x="45707" y="27012"/>
                  </a:lnTo>
                  <a:close/>
                </a:path>
                <a:path w="216534" h="53340">
                  <a:moveTo>
                    <a:pt x="216217" y="32410"/>
                  </a:moveTo>
                  <a:lnTo>
                    <a:pt x="186537" y="0"/>
                  </a:lnTo>
                  <a:lnTo>
                    <a:pt x="177698" y="3784"/>
                  </a:lnTo>
                  <a:lnTo>
                    <a:pt x="170891" y="10896"/>
                  </a:lnTo>
                  <a:lnTo>
                    <a:pt x="167081" y="20688"/>
                  </a:lnTo>
                  <a:lnTo>
                    <a:pt x="167132" y="31381"/>
                  </a:lnTo>
                  <a:lnTo>
                    <a:pt x="170865" y="40995"/>
                  </a:lnTo>
                  <a:lnTo>
                    <a:pt x="177622" y="48501"/>
                  </a:lnTo>
                  <a:lnTo>
                    <a:pt x="186804" y="52870"/>
                  </a:lnTo>
                  <a:lnTo>
                    <a:pt x="196761" y="53086"/>
                  </a:lnTo>
                  <a:lnTo>
                    <a:pt x="205613" y="49314"/>
                  </a:lnTo>
                  <a:lnTo>
                    <a:pt x="212407" y="42202"/>
                  </a:lnTo>
                  <a:lnTo>
                    <a:pt x="216217" y="32410"/>
                  </a:lnTo>
                  <a:close/>
                </a:path>
              </a:pathLst>
            </a:custGeom>
            <a:solidFill>
              <a:srgbClr val="000000"/>
            </a:solidFill>
          </p:spPr>
          <p:txBody>
            <a:bodyPr wrap="square" lIns="0" tIns="0" rIns="0" bIns="0" rtlCol="0"/>
            <a:lstStyle/>
            <a:p>
              <a:endParaRPr/>
            </a:p>
          </p:txBody>
        </p:sp>
        <p:sp>
          <p:nvSpPr>
            <p:cNvPr id="421" name="object 422">
              <a:extLst>
                <a:ext uri="{FF2B5EF4-FFF2-40B4-BE49-F238E27FC236}">
                  <a16:creationId xmlns:a16="http://schemas.microsoft.com/office/drawing/2014/main" id="{9492C3B2-FB83-E589-9942-82A483978950}"/>
                </a:ext>
              </a:extLst>
            </p:cNvPr>
            <p:cNvSpPr/>
            <p:nvPr/>
          </p:nvSpPr>
          <p:spPr>
            <a:xfrm>
              <a:off x="6378453" y="8149591"/>
              <a:ext cx="97155" cy="57785"/>
            </a:xfrm>
            <a:custGeom>
              <a:avLst/>
              <a:gdLst/>
              <a:ahLst/>
              <a:cxnLst/>
              <a:rect l="l" t="t" r="r" b="b"/>
              <a:pathLst>
                <a:path w="97154" h="57784">
                  <a:moveTo>
                    <a:pt x="46444" y="0"/>
                  </a:moveTo>
                  <a:lnTo>
                    <a:pt x="4712" y="18503"/>
                  </a:lnTo>
                  <a:lnTo>
                    <a:pt x="0" y="28824"/>
                  </a:lnTo>
                  <a:lnTo>
                    <a:pt x="437" y="39792"/>
                  </a:lnTo>
                  <a:lnTo>
                    <a:pt x="6996" y="49564"/>
                  </a:lnTo>
                  <a:lnTo>
                    <a:pt x="20650" y="56299"/>
                  </a:lnTo>
                  <a:lnTo>
                    <a:pt x="35792" y="57590"/>
                  </a:lnTo>
                  <a:lnTo>
                    <a:pt x="51175" y="55727"/>
                  </a:lnTo>
                  <a:lnTo>
                    <a:pt x="63109" y="52959"/>
                  </a:lnTo>
                  <a:lnTo>
                    <a:pt x="63570" y="52822"/>
                  </a:lnTo>
                  <a:lnTo>
                    <a:pt x="34242" y="52822"/>
                  </a:lnTo>
                  <a:lnTo>
                    <a:pt x="21476" y="50749"/>
                  </a:lnTo>
                  <a:lnTo>
                    <a:pt x="13898" y="44786"/>
                  </a:lnTo>
                  <a:lnTo>
                    <a:pt x="11148" y="36702"/>
                  </a:lnTo>
                  <a:lnTo>
                    <a:pt x="12250" y="28199"/>
                  </a:lnTo>
                  <a:lnTo>
                    <a:pt x="50635" y="8013"/>
                  </a:lnTo>
                  <a:lnTo>
                    <a:pt x="82491" y="8013"/>
                  </a:lnTo>
                  <a:lnTo>
                    <a:pt x="68156" y="1751"/>
                  </a:lnTo>
                  <a:lnTo>
                    <a:pt x="46444" y="0"/>
                  </a:lnTo>
                  <a:close/>
                </a:path>
                <a:path w="97154" h="57784">
                  <a:moveTo>
                    <a:pt x="67335" y="48806"/>
                  </a:moveTo>
                  <a:lnTo>
                    <a:pt x="60827" y="49454"/>
                  </a:lnTo>
                  <a:lnTo>
                    <a:pt x="48578" y="51592"/>
                  </a:lnTo>
                  <a:lnTo>
                    <a:pt x="34242" y="52822"/>
                  </a:lnTo>
                  <a:lnTo>
                    <a:pt x="63570" y="52822"/>
                  </a:lnTo>
                  <a:lnTo>
                    <a:pt x="67907" y="51536"/>
                  </a:lnTo>
                  <a:lnTo>
                    <a:pt x="70828" y="50063"/>
                  </a:lnTo>
                  <a:lnTo>
                    <a:pt x="67335" y="48806"/>
                  </a:lnTo>
                  <a:close/>
                </a:path>
                <a:path w="97154" h="57784">
                  <a:moveTo>
                    <a:pt x="82491" y="8013"/>
                  </a:moveTo>
                  <a:lnTo>
                    <a:pt x="50635" y="8013"/>
                  </a:lnTo>
                  <a:lnTo>
                    <a:pt x="72782" y="11358"/>
                  </a:lnTo>
                  <a:lnTo>
                    <a:pt x="85630" y="17214"/>
                  </a:lnTo>
                  <a:lnTo>
                    <a:pt x="92487" y="22319"/>
                  </a:lnTo>
                  <a:lnTo>
                    <a:pt x="96660" y="23406"/>
                  </a:lnTo>
                  <a:lnTo>
                    <a:pt x="95636" y="17989"/>
                  </a:lnTo>
                  <a:lnTo>
                    <a:pt x="85344" y="9259"/>
                  </a:lnTo>
                  <a:lnTo>
                    <a:pt x="82491" y="8013"/>
                  </a:lnTo>
                  <a:close/>
                </a:path>
              </a:pathLst>
            </a:custGeom>
            <a:solidFill>
              <a:srgbClr val="703013"/>
            </a:solidFill>
          </p:spPr>
          <p:txBody>
            <a:bodyPr wrap="square" lIns="0" tIns="0" rIns="0" bIns="0" rtlCol="0"/>
            <a:lstStyle/>
            <a:p>
              <a:endParaRPr/>
            </a:p>
          </p:txBody>
        </p:sp>
        <p:sp>
          <p:nvSpPr>
            <p:cNvPr id="422" name="object 423">
              <a:extLst>
                <a:ext uri="{FF2B5EF4-FFF2-40B4-BE49-F238E27FC236}">
                  <a16:creationId xmlns:a16="http://schemas.microsoft.com/office/drawing/2014/main" id="{58E993F9-2013-91CB-A42E-9C21A1E7B44F}"/>
                </a:ext>
              </a:extLst>
            </p:cNvPr>
            <p:cNvSpPr/>
            <p:nvPr/>
          </p:nvSpPr>
          <p:spPr>
            <a:xfrm>
              <a:off x="6294399" y="7811731"/>
              <a:ext cx="622935" cy="262255"/>
            </a:xfrm>
            <a:custGeom>
              <a:avLst/>
              <a:gdLst/>
              <a:ahLst/>
              <a:cxnLst/>
              <a:rect l="l" t="t" r="r" b="b"/>
              <a:pathLst>
                <a:path w="622934" h="262254">
                  <a:moveTo>
                    <a:pt x="75806" y="223418"/>
                  </a:moveTo>
                  <a:lnTo>
                    <a:pt x="62788" y="211924"/>
                  </a:lnTo>
                  <a:lnTo>
                    <a:pt x="54241" y="207378"/>
                  </a:lnTo>
                  <a:lnTo>
                    <a:pt x="46380" y="209143"/>
                  </a:lnTo>
                  <a:lnTo>
                    <a:pt x="35407" y="216560"/>
                  </a:lnTo>
                  <a:lnTo>
                    <a:pt x="28663" y="225501"/>
                  </a:lnTo>
                  <a:lnTo>
                    <a:pt x="26390" y="236016"/>
                  </a:lnTo>
                  <a:lnTo>
                    <a:pt x="26530" y="244792"/>
                  </a:lnTo>
                  <a:lnTo>
                    <a:pt x="27025" y="248462"/>
                  </a:lnTo>
                  <a:lnTo>
                    <a:pt x="32397" y="239077"/>
                  </a:lnTo>
                  <a:lnTo>
                    <a:pt x="36144" y="233756"/>
                  </a:lnTo>
                  <a:lnTo>
                    <a:pt x="40030" y="230555"/>
                  </a:lnTo>
                  <a:lnTo>
                    <a:pt x="45821" y="227495"/>
                  </a:lnTo>
                  <a:lnTo>
                    <a:pt x="57251" y="223507"/>
                  </a:lnTo>
                  <a:lnTo>
                    <a:pt x="66814" y="222478"/>
                  </a:lnTo>
                  <a:lnTo>
                    <a:pt x="73367" y="222935"/>
                  </a:lnTo>
                  <a:lnTo>
                    <a:pt x="75806" y="223418"/>
                  </a:lnTo>
                  <a:close/>
                </a:path>
                <a:path w="622934" h="262254">
                  <a:moveTo>
                    <a:pt x="287147" y="224078"/>
                  </a:moveTo>
                  <a:lnTo>
                    <a:pt x="285496" y="205308"/>
                  </a:lnTo>
                  <a:lnTo>
                    <a:pt x="282397" y="195275"/>
                  </a:lnTo>
                  <a:lnTo>
                    <a:pt x="275564" y="190601"/>
                  </a:lnTo>
                  <a:lnTo>
                    <a:pt x="262699" y="187883"/>
                  </a:lnTo>
                  <a:lnTo>
                    <a:pt x="247167" y="188468"/>
                  </a:lnTo>
                  <a:lnTo>
                    <a:pt x="234594" y="193509"/>
                  </a:lnTo>
                  <a:lnTo>
                    <a:pt x="226199" y="199263"/>
                  </a:lnTo>
                  <a:lnTo>
                    <a:pt x="223126" y="202006"/>
                  </a:lnTo>
                  <a:lnTo>
                    <a:pt x="236842" y="200533"/>
                  </a:lnTo>
                  <a:lnTo>
                    <a:pt x="245529" y="200520"/>
                  </a:lnTo>
                  <a:lnTo>
                    <a:pt x="280720" y="217982"/>
                  </a:lnTo>
                  <a:lnTo>
                    <a:pt x="285508" y="222338"/>
                  </a:lnTo>
                  <a:lnTo>
                    <a:pt x="287147" y="224078"/>
                  </a:lnTo>
                  <a:close/>
                </a:path>
                <a:path w="622934" h="262254">
                  <a:moveTo>
                    <a:pt x="622935" y="227545"/>
                  </a:moveTo>
                  <a:lnTo>
                    <a:pt x="619874" y="221449"/>
                  </a:lnTo>
                  <a:lnTo>
                    <a:pt x="607669" y="210045"/>
                  </a:lnTo>
                  <a:lnTo>
                    <a:pt x="593293" y="191973"/>
                  </a:lnTo>
                  <a:lnTo>
                    <a:pt x="583730" y="165862"/>
                  </a:lnTo>
                  <a:lnTo>
                    <a:pt x="580009" y="147548"/>
                  </a:lnTo>
                  <a:lnTo>
                    <a:pt x="575068" y="130263"/>
                  </a:lnTo>
                  <a:lnTo>
                    <a:pt x="569328" y="113906"/>
                  </a:lnTo>
                  <a:lnTo>
                    <a:pt x="563206" y="98399"/>
                  </a:lnTo>
                  <a:lnTo>
                    <a:pt x="565518" y="98107"/>
                  </a:lnTo>
                  <a:lnTo>
                    <a:pt x="601776" y="85801"/>
                  </a:lnTo>
                  <a:lnTo>
                    <a:pt x="618820" y="70307"/>
                  </a:lnTo>
                  <a:lnTo>
                    <a:pt x="618045" y="67449"/>
                  </a:lnTo>
                  <a:lnTo>
                    <a:pt x="615175" y="66281"/>
                  </a:lnTo>
                  <a:lnTo>
                    <a:pt x="608457" y="69189"/>
                  </a:lnTo>
                  <a:lnTo>
                    <a:pt x="601408" y="71589"/>
                  </a:lnTo>
                  <a:lnTo>
                    <a:pt x="594131" y="73329"/>
                  </a:lnTo>
                  <a:lnTo>
                    <a:pt x="586689" y="74231"/>
                  </a:lnTo>
                  <a:lnTo>
                    <a:pt x="576465" y="73901"/>
                  </a:lnTo>
                  <a:lnTo>
                    <a:pt x="566839" y="71894"/>
                  </a:lnTo>
                  <a:lnTo>
                    <a:pt x="557999" y="68541"/>
                  </a:lnTo>
                  <a:lnTo>
                    <a:pt x="547433" y="62179"/>
                  </a:lnTo>
                  <a:lnTo>
                    <a:pt x="536676" y="47218"/>
                  </a:lnTo>
                  <a:lnTo>
                    <a:pt x="528345" y="38303"/>
                  </a:lnTo>
                  <a:lnTo>
                    <a:pt x="488988" y="9105"/>
                  </a:lnTo>
                  <a:lnTo>
                    <a:pt x="459397" y="0"/>
                  </a:lnTo>
                  <a:lnTo>
                    <a:pt x="436562" y="850"/>
                  </a:lnTo>
                  <a:lnTo>
                    <a:pt x="393700" y="13931"/>
                  </a:lnTo>
                  <a:lnTo>
                    <a:pt x="364007" y="39090"/>
                  </a:lnTo>
                  <a:lnTo>
                    <a:pt x="355904" y="65608"/>
                  </a:lnTo>
                  <a:lnTo>
                    <a:pt x="355917" y="66433"/>
                  </a:lnTo>
                  <a:lnTo>
                    <a:pt x="342099" y="57442"/>
                  </a:lnTo>
                  <a:lnTo>
                    <a:pt x="323913" y="50088"/>
                  </a:lnTo>
                  <a:lnTo>
                    <a:pt x="308864" y="46469"/>
                  </a:lnTo>
                  <a:lnTo>
                    <a:pt x="292798" y="44081"/>
                  </a:lnTo>
                  <a:lnTo>
                    <a:pt x="277215" y="43357"/>
                  </a:lnTo>
                  <a:lnTo>
                    <a:pt x="263588" y="44678"/>
                  </a:lnTo>
                  <a:lnTo>
                    <a:pt x="248259" y="48501"/>
                  </a:lnTo>
                  <a:lnTo>
                    <a:pt x="242201" y="50990"/>
                  </a:lnTo>
                  <a:lnTo>
                    <a:pt x="248742" y="47828"/>
                  </a:lnTo>
                  <a:lnTo>
                    <a:pt x="218998" y="37909"/>
                  </a:lnTo>
                  <a:lnTo>
                    <a:pt x="197421" y="35052"/>
                  </a:lnTo>
                  <a:lnTo>
                    <a:pt x="173469" y="39636"/>
                  </a:lnTo>
                  <a:lnTo>
                    <a:pt x="136664" y="52082"/>
                  </a:lnTo>
                  <a:lnTo>
                    <a:pt x="96901" y="68072"/>
                  </a:lnTo>
                  <a:lnTo>
                    <a:pt x="50101" y="96202"/>
                  </a:lnTo>
                  <a:lnTo>
                    <a:pt x="19735" y="130251"/>
                  </a:lnTo>
                  <a:lnTo>
                    <a:pt x="1663" y="174371"/>
                  </a:lnTo>
                  <a:lnTo>
                    <a:pt x="0" y="191211"/>
                  </a:lnTo>
                  <a:lnTo>
                    <a:pt x="266" y="207378"/>
                  </a:lnTo>
                  <a:lnTo>
                    <a:pt x="7213" y="247205"/>
                  </a:lnTo>
                  <a:lnTo>
                    <a:pt x="15138" y="262153"/>
                  </a:lnTo>
                  <a:lnTo>
                    <a:pt x="13893" y="252895"/>
                  </a:lnTo>
                  <a:lnTo>
                    <a:pt x="13487" y="230949"/>
                  </a:lnTo>
                  <a:lnTo>
                    <a:pt x="20078" y="204749"/>
                  </a:lnTo>
                  <a:lnTo>
                    <a:pt x="39839" y="182753"/>
                  </a:lnTo>
                  <a:lnTo>
                    <a:pt x="58724" y="175285"/>
                  </a:lnTo>
                  <a:lnTo>
                    <a:pt x="76923" y="174256"/>
                  </a:lnTo>
                  <a:lnTo>
                    <a:pt x="93459" y="177698"/>
                  </a:lnTo>
                  <a:lnTo>
                    <a:pt x="134505" y="206603"/>
                  </a:lnTo>
                  <a:lnTo>
                    <a:pt x="147269" y="221856"/>
                  </a:lnTo>
                  <a:lnTo>
                    <a:pt x="147332" y="221373"/>
                  </a:lnTo>
                  <a:lnTo>
                    <a:pt x="147332" y="221932"/>
                  </a:lnTo>
                  <a:lnTo>
                    <a:pt x="173253" y="178714"/>
                  </a:lnTo>
                  <a:lnTo>
                    <a:pt x="195986" y="158610"/>
                  </a:lnTo>
                  <a:lnTo>
                    <a:pt x="282511" y="167144"/>
                  </a:lnTo>
                  <a:lnTo>
                    <a:pt x="322808" y="183603"/>
                  </a:lnTo>
                  <a:lnTo>
                    <a:pt x="370408" y="227355"/>
                  </a:lnTo>
                  <a:lnTo>
                    <a:pt x="376580" y="236270"/>
                  </a:lnTo>
                  <a:lnTo>
                    <a:pt x="404164" y="234340"/>
                  </a:lnTo>
                  <a:lnTo>
                    <a:pt x="417512" y="208673"/>
                  </a:lnTo>
                  <a:lnTo>
                    <a:pt x="422021" y="189128"/>
                  </a:lnTo>
                  <a:lnTo>
                    <a:pt x="417753" y="165798"/>
                  </a:lnTo>
                  <a:lnTo>
                    <a:pt x="404761" y="128778"/>
                  </a:lnTo>
                  <a:lnTo>
                    <a:pt x="386778" y="95237"/>
                  </a:lnTo>
                  <a:lnTo>
                    <a:pt x="371119" y="78930"/>
                  </a:lnTo>
                  <a:lnTo>
                    <a:pt x="392938" y="91643"/>
                  </a:lnTo>
                  <a:lnTo>
                    <a:pt x="407365" y="87414"/>
                  </a:lnTo>
                  <a:lnTo>
                    <a:pt x="416356" y="86169"/>
                  </a:lnTo>
                  <a:lnTo>
                    <a:pt x="423659" y="88049"/>
                  </a:lnTo>
                  <a:lnTo>
                    <a:pt x="456946" y="113817"/>
                  </a:lnTo>
                  <a:lnTo>
                    <a:pt x="469671" y="155562"/>
                  </a:lnTo>
                  <a:lnTo>
                    <a:pt x="471271" y="184607"/>
                  </a:lnTo>
                  <a:lnTo>
                    <a:pt x="474903" y="207860"/>
                  </a:lnTo>
                  <a:lnTo>
                    <a:pt x="493877" y="248513"/>
                  </a:lnTo>
                  <a:lnTo>
                    <a:pt x="501345" y="254927"/>
                  </a:lnTo>
                  <a:lnTo>
                    <a:pt x="505815" y="254584"/>
                  </a:lnTo>
                  <a:lnTo>
                    <a:pt x="508215" y="248818"/>
                  </a:lnTo>
                  <a:lnTo>
                    <a:pt x="506209" y="235877"/>
                  </a:lnTo>
                  <a:lnTo>
                    <a:pt x="502627" y="219367"/>
                  </a:lnTo>
                  <a:lnTo>
                    <a:pt x="500316" y="202857"/>
                  </a:lnTo>
                  <a:lnTo>
                    <a:pt x="501865" y="181203"/>
                  </a:lnTo>
                  <a:lnTo>
                    <a:pt x="506653" y="163703"/>
                  </a:lnTo>
                  <a:lnTo>
                    <a:pt x="511708" y="152019"/>
                  </a:lnTo>
                  <a:lnTo>
                    <a:pt x="514057" y="147764"/>
                  </a:lnTo>
                  <a:lnTo>
                    <a:pt x="510247" y="175907"/>
                  </a:lnTo>
                  <a:lnTo>
                    <a:pt x="508939" y="192468"/>
                  </a:lnTo>
                  <a:lnTo>
                    <a:pt x="524243" y="235051"/>
                  </a:lnTo>
                  <a:lnTo>
                    <a:pt x="555625" y="257200"/>
                  </a:lnTo>
                  <a:lnTo>
                    <a:pt x="565937" y="256921"/>
                  </a:lnTo>
                  <a:lnTo>
                    <a:pt x="564349" y="250405"/>
                  </a:lnTo>
                  <a:lnTo>
                    <a:pt x="557580" y="237274"/>
                  </a:lnTo>
                  <a:lnTo>
                    <a:pt x="549757" y="220891"/>
                  </a:lnTo>
                  <a:lnTo>
                    <a:pt x="545045" y="204673"/>
                  </a:lnTo>
                  <a:lnTo>
                    <a:pt x="544322" y="191477"/>
                  </a:lnTo>
                  <a:lnTo>
                    <a:pt x="545020" y="181965"/>
                  </a:lnTo>
                  <a:lnTo>
                    <a:pt x="546163" y="176199"/>
                  </a:lnTo>
                  <a:lnTo>
                    <a:pt x="546760" y="174269"/>
                  </a:lnTo>
                  <a:lnTo>
                    <a:pt x="552284" y="187845"/>
                  </a:lnTo>
                  <a:lnTo>
                    <a:pt x="556780" y="196151"/>
                  </a:lnTo>
                  <a:lnTo>
                    <a:pt x="601802" y="226009"/>
                  </a:lnTo>
                  <a:lnTo>
                    <a:pt x="615162" y="228955"/>
                  </a:lnTo>
                  <a:lnTo>
                    <a:pt x="622935" y="227545"/>
                  </a:lnTo>
                  <a:close/>
                </a:path>
              </a:pathLst>
            </a:custGeom>
            <a:solidFill>
              <a:srgbClr val="000000"/>
            </a:solidFill>
          </p:spPr>
          <p:txBody>
            <a:bodyPr wrap="square" lIns="0" tIns="0" rIns="0" bIns="0" rtlCol="0"/>
            <a:lstStyle/>
            <a:p>
              <a:endParaRPr/>
            </a:p>
          </p:txBody>
        </p:sp>
        <p:sp>
          <p:nvSpPr>
            <p:cNvPr id="423" name="object 424">
              <a:extLst>
                <a:ext uri="{FF2B5EF4-FFF2-40B4-BE49-F238E27FC236}">
                  <a16:creationId xmlns:a16="http://schemas.microsoft.com/office/drawing/2014/main" id="{6F017180-AEBA-F3F3-D8A2-E7FED3C3972D}"/>
                </a:ext>
              </a:extLst>
            </p:cNvPr>
            <p:cNvSpPr/>
            <p:nvPr/>
          </p:nvSpPr>
          <p:spPr>
            <a:xfrm>
              <a:off x="6640941" y="7870151"/>
              <a:ext cx="50165" cy="45720"/>
            </a:xfrm>
            <a:custGeom>
              <a:avLst/>
              <a:gdLst/>
              <a:ahLst/>
              <a:cxnLst/>
              <a:rect l="l" t="t" r="r" b="b"/>
              <a:pathLst>
                <a:path w="50165" h="45720">
                  <a:moveTo>
                    <a:pt x="5174" y="0"/>
                  </a:moveTo>
                  <a:lnTo>
                    <a:pt x="682" y="1979"/>
                  </a:lnTo>
                  <a:lnTo>
                    <a:pt x="0" y="7223"/>
                  </a:lnTo>
                  <a:lnTo>
                    <a:pt x="3082" y="14632"/>
                  </a:lnTo>
                  <a:lnTo>
                    <a:pt x="37382" y="44084"/>
                  </a:lnTo>
                  <a:lnTo>
                    <a:pt x="44691" y="45595"/>
                  </a:lnTo>
                  <a:lnTo>
                    <a:pt x="49183" y="43622"/>
                  </a:lnTo>
                  <a:lnTo>
                    <a:pt x="49865" y="38369"/>
                  </a:lnTo>
                  <a:lnTo>
                    <a:pt x="46783" y="30952"/>
                  </a:lnTo>
                  <a:lnTo>
                    <a:pt x="12483" y="1510"/>
                  </a:lnTo>
                  <a:lnTo>
                    <a:pt x="5174" y="0"/>
                  </a:lnTo>
                  <a:close/>
                </a:path>
              </a:pathLst>
            </a:custGeom>
            <a:solidFill>
              <a:srgbClr val="E5007D"/>
            </a:solidFill>
          </p:spPr>
          <p:txBody>
            <a:bodyPr wrap="square" lIns="0" tIns="0" rIns="0" bIns="0" rtlCol="0"/>
            <a:lstStyle/>
            <a:p>
              <a:endParaRPr/>
            </a:p>
          </p:txBody>
        </p:sp>
        <p:sp>
          <p:nvSpPr>
            <p:cNvPr id="424" name="object 425">
              <a:extLst>
                <a:ext uri="{FF2B5EF4-FFF2-40B4-BE49-F238E27FC236}">
                  <a16:creationId xmlns:a16="http://schemas.microsoft.com/office/drawing/2014/main" id="{AD0F1C6B-7BE9-4250-5A61-B160376FC9B8}"/>
                </a:ext>
              </a:extLst>
            </p:cNvPr>
            <p:cNvSpPr/>
            <p:nvPr/>
          </p:nvSpPr>
          <p:spPr>
            <a:xfrm>
              <a:off x="6333223" y="8167674"/>
              <a:ext cx="280670" cy="80010"/>
            </a:xfrm>
            <a:custGeom>
              <a:avLst/>
              <a:gdLst/>
              <a:ahLst/>
              <a:cxnLst/>
              <a:rect l="l" t="t" r="r" b="b"/>
              <a:pathLst>
                <a:path w="280670" h="80009">
                  <a:moveTo>
                    <a:pt x="188620" y="58000"/>
                  </a:moveTo>
                  <a:lnTo>
                    <a:pt x="170954" y="63080"/>
                  </a:lnTo>
                  <a:lnTo>
                    <a:pt x="129374" y="69049"/>
                  </a:lnTo>
                  <a:lnTo>
                    <a:pt x="81572" y="69913"/>
                  </a:lnTo>
                  <a:lnTo>
                    <a:pt x="44869" y="63042"/>
                  </a:lnTo>
                  <a:lnTo>
                    <a:pt x="21348" y="54483"/>
                  </a:lnTo>
                  <a:lnTo>
                    <a:pt x="14376" y="50965"/>
                  </a:lnTo>
                  <a:lnTo>
                    <a:pt x="16675" y="46647"/>
                  </a:lnTo>
                  <a:lnTo>
                    <a:pt x="14478" y="39128"/>
                  </a:lnTo>
                  <a:lnTo>
                    <a:pt x="11722" y="40728"/>
                  </a:lnTo>
                  <a:lnTo>
                    <a:pt x="10325" y="46507"/>
                  </a:lnTo>
                  <a:lnTo>
                    <a:pt x="5283" y="55029"/>
                  </a:lnTo>
                  <a:lnTo>
                    <a:pt x="0" y="58064"/>
                  </a:lnTo>
                  <a:lnTo>
                    <a:pt x="584" y="59918"/>
                  </a:lnTo>
                  <a:lnTo>
                    <a:pt x="1270" y="62064"/>
                  </a:lnTo>
                  <a:lnTo>
                    <a:pt x="10896" y="57492"/>
                  </a:lnTo>
                  <a:lnTo>
                    <a:pt x="11887" y="55626"/>
                  </a:lnTo>
                  <a:lnTo>
                    <a:pt x="41605" y="71628"/>
                  </a:lnTo>
                  <a:lnTo>
                    <a:pt x="64681" y="79298"/>
                  </a:lnTo>
                  <a:lnTo>
                    <a:pt x="90855" y="79565"/>
                  </a:lnTo>
                  <a:lnTo>
                    <a:pt x="131483" y="74282"/>
                  </a:lnTo>
                  <a:lnTo>
                    <a:pt x="147904" y="69913"/>
                  </a:lnTo>
                  <a:lnTo>
                    <a:pt x="183248" y="60502"/>
                  </a:lnTo>
                  <a:lnTo>
                    <a:pt x="188620" y="58000"/>
                  </a:lnTo>
                  <a:close/>
                </a:path>
                <a:path w="280670" h="80009">
                  <a:moveTo>
                    <a:pt x="214591" y="45859"/>
                  </a:moveTo>
                  <a:lnTo>
                    <a:pt x="188620" y="58000"/>
                  </a:lnTo>
                  <a:lnTo>
                    <a:pt x="198780" y="55067"/>
                  </a:lnTo>
                  <a:lnTo>
                    <a:pt x="214591" y="45859"/>
                  </a:lnTo>
                  <a:close/>
                </a:path>
                <a:path w="280670" h="80009">
                  <a:moveTo>
                    <a:pt x="280200" y="18554"/>
                  </a:moveTo>
                  <a:lnTo>
                    <a:pt x="279349" y="15494"/>
                  </a:lnTo>
                  <a:lnTo>
                    <a:pt x="272783" y="14757"/>
                  </a:lnTo>
                  <a:lnTo>
                    <a:pt x="263118" y="5499"/>
                  </a:lnTo>
                  <a:lnTo>
                    <a:pt x="261747" y="0"/>
                  </a:lnTo>
                  <a:lnTo>
                    <a:pt x="259791" y="101"/>
                  </a:lnTo>
                  <a:lnTo>
                    <a:pt x="257543" y="228"/>
                  </a:lnTo>
                  <a:lnTo>
                    <a:pt x="259461" y="10668"/>
                  </a:lnTo>
                  <a:lnTo>
                    <a:pt x="261442" y="12623"/>
                  </a:lnTo>
                  <a:lnTo>
                    <a:pt x="225386" y="39573"/>
                  </a:lnTo>
                  <a:lnTo>
                    <a:pt x="214591" y="45859"/>
                  </a:lnTo>
                  <a:lnTo>
                    <a:pt x="226212" y="40436"/>
                  </a:lnTo>
                  <a:lnTo>
                    <a:pt x="255549" y="22326"/>
                  </a:lnTo>
                  <a:lnTo>
                    <a:pt x="264617" y="15748"/>
                  </a:lnTo>
                  <a:lnTo>
                    <a:pt x="267957" y="19011"/>
                  </a:lnTo>
                  <a:lnTo>
                    <a:pt x="280200" y="18554"/>
                  </a:lnTo>
                  <a:close/>
                </a:path>
              </a:pathLst>
            </a:custGeom>
            <a:solidFill>
              <a:srgbClr val="703013"/>
            </a:solidFill>
          </p:spPr>
          <p:txBody>
            <a:bodyPr wrap="square" lIns="0" tIns="0" rIns="0" bIns="0" rtlCol="0"/>
            <a:lstStyle/>
            <a:p>
              <a:endParaRPr/>
            </a:p>
          </p:txBody>
        </p:sp>
        <p:pic>
          <p:nvPicPr>
            <p:cNvPr id="425" name="object 426">
              <a:extLst>
                <a:ext uri="{FF2B5EF4-FFF2-40B4-BE49-F238E27FC236}">
                  <a16:creationId xmlns:a16="http://schemas.microsoft.com/office/drawing/2014/main" id="{A59BD65D-57B1-14CF-29F6-139058851627}"/>
                </a:ext>
              </a:extLst>
            </p:cNvPr>
            <p:cNvPicPr/>
            <p:nvPr/>
          </p:nvPicPr>
          <p:blipFill>
            <a:blip r:embed="rId88" cstate="print"/>
            <a:stretch>
              <a:fillRect/>
            </a:stretch>
          </p:blipFill>
          <p:spPr>
            <a:xfrm>
              <a:off x="6640395" y="8257667"/>
              <a:ext cx="94132" cy="130083"/>
            </a:xfrm>
            <a:prstGeom prst="rect">
              <a:avLst/>
            </a:prstGeom>
          </p:spPr>
        </p:pic>
        <p:pic>
          <p:nvPicPr>
            <p:cNvPr id="426" name="object 427">
              <a:extLst>
                <a:ext uri="{FF2B5EF4-FFF2-40B4-BE49-F238E27FC236}">
                  <a16:creationId xmlns:a16="http://schemas.microsoft.com/office/drawing/2014/main" id="{04047622-EDEF-56C9-B492-E7C686C50D14}"/>
                </a:ext>
              </a:extLst>
            </p:cNvPr>
            <p:cNvPicPr/>
            <p:nvPr/>
          </p:nvPicPr>
          <p:blipFill>
            <a:blip r:embed="rId89" cstate="print"/>
            <a:stretch>
              <a:fillRect/>
            </a:stretch>
          </p:blipFill>
          <p:spPr>
            <a:xfrm>
              <a:off x="6441967" y="8232051"/>
              <a:ext cx="260859" cy="264007"/>
            </a:xfrm>
            <a:prstGeom prst="rect">
              <a:avLst/>
            </a:prstGeom>
          </p:spPr>
        </p:pic>
        <p:sp>
          <p:nvSpPr>
            <p:cNvPr id="427" name="object 428">
              <a:extLst>
                <a:ext uri="{FF2B5EF4-FFF2-40B4-BE49-F238E27FC236}">
                  <a16:creationId xmlns:a16="http://schemas.microsoft.com/office/drawing/2014/main" id="{C32B7B83-5CC5-2B6D-37BF-3756198B2CD4}"/>
                </a:ext>
              </a:extLst>
            </p:cNvPr>
            <p:cNvSpPr/>
            <p:nvPr/>
          </p:nvSpPr>
          <p:spPr>
            <a:xfrm>
              <a:off x="6358305" y="8124037"/>
              <a:ext cx="186690" cy="19050"/>
            </a:xfrm>
            <a:custGeom>
              <a:avLst/>
              <a:gdLst/>
              <a:ahLst/>
              <a:cxnLst/>
              <a:rect l="l" t="t" r="r" b="b"/>
              <a:pathLst>
                <a:path w="186690" h="19050">
                  <a:moveTo>
                    <a:pt x="14973" y="12877"/>
                  </a:moveTo>
                  <a:lnTo>
                    <a:pt x="13360" y="7924"/>
                  </a:lnTo>
                  <a:lnTo>
                    <a:pt x="6629" y="1714"/>
                  </a:lnTo>
                  <a:lnTo>
                    <a:pt x="2768" y="1612"/>
                  </a:lnTo>
                  <a:lnTo>
                    <a:pt x="0" y="7594"/>
                  </a:lnTo>
                  <a:lnTo>
                    <a:pt x="1600" y="12547"/>
                  </a:lnTo>
                  <a:lnTo>
                    <a:pt x="4965" y="15646"/>
                  </a:lnTo>
                  <a:lnTo>
                    <a:pt x="8331" y="18757"/>
                  </a:lnTo>
                  <a:lnTo>
                    <a:pt x="12192" y="18859"/>
                  </a:lnTo>
                  <a:lnTo>
                    <a:pt x="14973" y="12877"/>
                  </a:lnTo>
                  <a:close/>
                </a:path>
                <a:path w="186690" h="19050">
                  <a:moveTo>
                    <a:pt x="186131" y="11264"/>
                  </a:moveTo>
                  <a:lnTo>
                    <a:pt x="184518" y="6311"/>
                  </a:lnTo>
                  <a:lnTo>
                    <a:pt x="177787" y="101"/>
                  </a:lnTo>
                  <a:lnTo>
                    <a:pt x="173926" y="0"/>
                  </a:lnTo>
                  <a:lnTo>
                    <a:pt x="171157" y="5981"/>
                  </a:lnTo>
                  <a:lnTo>
                    <a:pt x="172758" y="10934"/>
                  </a:lnTo>
                  <a:lnTo>
                    <a:pt x="176123" y="14033"/>
                  </a:lnTo>
                  <a:lnTo>
                    <a:pt x="179489" y="17145"/>
                  </a:lnTo>
                  <a:lnTo>
                    <a:pt x="183349" y="17246"/>
                  </a:lnTo>
                  <a:lnTo>
                    <a:pt x="186131" y="11264"/>
                  </a:lnTo>
                  <a:close/>
                </a:path>
              </a:pathLst>
            </a:custGeom>
            <a:solidFill>
              <a:srgbClr val="F5F5F5"/>
            </a:solidFill>
          </p:spPr>
          <p:txBody>
            <a:bodyPr wrap="square" lIns="0" tIns="0" rIns="0" bIns="0" rtlCol="0"/>
            <a:lstStyle/>
            <a:p>
              <a:endParaRPr/>
            </a:p>
          </p:txBody>
        </p:sp>
        <p:pic>
          <p:nvPicPr>
            <p:cNvPr id="428" name="object 429">
              <a:extLst>
                <a:ext uri="{FF2B5EF4-FFF2-40B4-BE49-F238E27FC236}">
                  <a16:creationId xmlns:a16="http://schemas.microsoft.com/office/drawing/2014/main" id="{6E610C84-1677-B217-1BAD-0428CDCCCDDC}"/>
                </a:ext>
              </a:extLst>
            </p:cNvPr>
            <p:cNvPicPr/>
            <p:nvPr/>
          </p:nvPicPr>
          <p:blipFill>
            <a:blip r:embed="rId90" cstate="print"/>
            <a:stretch>
              <a:fillRect/>
            </a:stretch>
          </p:blipFill>
          <p:spPr>
            <a:xfrm>
              <a:off x="6180314" y="8496438"/>
              <a:ext cx="165547" cy="158847"/>
            </a:xfrm>
            <a:prstGeom prst="rect">
              <a:avLst/>
            </a:prstGeom>
          </p:spPr>
        </p:pic>
        <p:sp>
          <p:nvSpPr>
            <p:cNvPr id="429" name="object 430">
              <a:extLst>
                <a:ext uri="{FF2B5EF4-FFF2-40B4-BE49-F238E27FC236}">
                  <a16:creationId xmlns:a16="http://schemas.microsoft.com/office/drawing/2014/main" id="{A4DFA75E-CB2C-934C-D161-B04D7B785E24}"/>
                </a:ext>
              </a:extLst>
            </p:cNvPr>
            <p:cNvSpPr/>
            <p:nvPr/>
          </p:nvSpPr>
          <p:spPr>
            <a:xfrm>
              <a:off x="6450879" y="8495981"/>
              <a:ext cx="430530" cy="188595"/>
            </a:xfrm>
            <a:custGeom>
              <a:avLst/>
              <a:gdLst/>
              <a:ahLst/>
              <a:cxnLst/>
              <a:rect l="l" t="t" r="r" b="b"/>
              <a:pathLst>
                <a:path w="430529" h="188595">
                  <a:moveTo>
                    <a:pt x="430190" y="98103"/>
                  </a:moveTo>
                  <a:lnTo>
                    <a:pt x="69640" y="98103"/>
                  </a:lnTo>
                  <a:lnTo>
                    <a:pt x="80606" y="98440"/>
                  </a:lnTo>
                  <a:lnTo>
                    <a:pt x="93668" y="100668"/>
                  </a:lnTo>
                  <a:lnTo>
                    <a:pt x="108127" y="105079"/>
                  </a:lnTo>
                  <a:lnTo>
                    <a:pt x="124199" y="115076"/>
                  </a:lnTo>
                  <a:lnTo>
                    <a:pt x="135594" y="128906"/>
                  </a:lnTo>
                  <a:lnTo>
                    <a:pt x="145403" y="144186"/>
                  </a:lnTo>
                  <a:lnTo>
                    <a:pt x="156717" y="158534"/>
                  </a:lnTo>
                  <a:lnTo>
                    <a:pt x="172170" y="170707"/>
                  </a:lnTo>
                  <a:lnTo>
                    <a:pt x="191181" y="180397"/>
                  </a:lnTo>
                  <a:lnTo>
                    <a:pt x="211994" y="186648"/>
                  </a:lnTo>
                  <a:lnTo>
                    <a:pt x="232854" y="188506"/>
                  </a:lnTo>
                  <a:lnTo>
                    <a:pt x="257157" y="185180"/>
                  </a:lnTo>
                  <a:lnTo>
                    <a:pt x="286148" y="177933"/>
                  </a:lnTo>
                  <a:lnTo>
                    <a:pt x="314812" y="168885"/>
                  </a:lnTo>
                  <a:lnTo>
                    <a:pt x="338137" y="160159"/>
                  </a:lnTo>
                  <a:lnTo>
                    <a:pt x="357120" y="155689"/>
                  </a:lnTo>
                  <a:lnTo>
                    <a:pt x="407784" y="149631"/>
                  </a:lnTo>
                  <a:lnTo>
                    <a:pt x="429499" y="102932"/>
                  </a:lnTo>
                  <a:lnTo>
                    <a:pt x="430190" y="98103"/>
                  </a:lnTo>
                  <a:close/>
                </a:path>
                <a:path w="430529" h="188595">
                  <a:moveTo>
                    <a:pt x="179349" y="4368"/>
                  </a:moveTo>
                  <a:lnTo>
                    <a:pt x="119972" y="16458"/>
                  </a:lnTo>
                  <a:lnTo>
                    <a:pt x="39790" y="21010"/>
                  </a:lnTo>
                  <a:lnTo>
                    <a:pt x="0" y="24498"/>
                  </a:lnTo>
                  <a:lnTo>
                    <a:pt x="28778" y="58821"/>
                  </a:lnTo>
                  <a:lnTo>
                    <a:pt x="29298" y="73064"/>
                  </a:lnTo>
                  <a:lnTo>
                    <a:pt x="28914" y="85472"/>
                  </a:lnTo>
                  <a:lnTo>
                    <a:pt x="30975" y="96888"/>
                  </a:lnTo>
                  <a:lnTo>
                    <a:pt x="34899" y="106832"/>
                  </a:lnTo>
                  <a:lnTo>
                    <a:pt x="41440" y="111785"/>
                  </a:lnTo>
                  <a:lnTo>
                    <a:pt x="55854" y="102298"/>
                  </a:lnTo>
                  <a:lnTo>
                    <a:pt x="61467" y="99364"/>
                  </a:lnTo>
                  <a:lnTo>
                    <a:pt x="69640" y="98103"/>
                  </a:lnTo>
                  <a:lnTo>
                    <a:pt x="430190" y="98103"/>
                  </a:lnTo>
                  <a:lnTo>
                    <a:pt x="430466" y="96177"/>
                  </a:lnTo>
                  <a:lnTo>
                    <a:pt x="383170" y="78893"/>
                  </a:lnTo>
                  <a:lnTo>
                    <a:pt x="358266" y="45389"/>
                  </a:lnTo>
                  <a:lnTo>
                    <a:pt x="346786" y="17312"/>
                  </a:lnTo>
                  <a:lnTo>
                    <a:pt x="280317" y="17312"/>
                  </a:lnTo>
                  <a:lnTo>
                    <a:pt x="257898" y="16586"/>
                  </a:lnTo>
                  <a:lnTo>
                    <a:pt x="229793" y="13943"/>
                  </a:lnTo>
                  <a:lnTo>
                    <a:pt x="204550" y="9825"/>
                  </a:lnTo>
                  <a:lnTo>
                    <a:pt x="186345" y="6033"/>
                  </a:lnTo>
                  <a:lnTo>
                    <a:pt x="179349" y="4368"/>
                  </a:lnTo>
                  <a:close/>
                </a:path>
                <a:path w="430529" h="188595">
                  <a:moveTo>
                    <a:pt x="341680" y="0"/>
                  </a:moveTo>
                  <a:lnTo>
                    <a:pt x="314354" y="10574"/>
                  </a:lnTo>
                  <a:lnTo>
                    <a:pt x="296518" y="15827"/>
                  </a:lnTo>
                  <a:lnTo>
                    <a:pt x="280317" y="17312"/>
                  </a:lnTo>
                  <a:lnTo>
                    <a:pt x="346786" y="17312"/>
                  </a:lnTo>
                  <a:lnTo>
                    <a:pt x="343052" y="5004"/>
                  </a:lnTo>
                  <a:lnTo>
                    <a:pt x="341680" y="0"/>
                  </a:lnTo>
                  <a:close/>
                </a:path>
              </a:pathLst>
            </a:custGeom>
            <a:solidFill>
              <a:srgbClr val="F8AC00"/>
            </a:solidFill>
          </p:spPr>
          <p:txBody>
            <a:bodyPr wrap="square" lIns="0" tIns="0" rIns="0" bIns="0" rtlCol="0"/>
            <a:lstStyle/>
            <a:p>
              <a:endParaRPr/>
            </a:p>
          </p:txBody>
        </p:sp>
        <p:sp>
          <p:nvSpPr>
            <p:cNvPr id="430" name="object 431">
              <a:extLst>
                <a:ext uri="{FF2B5EF4-FFF2-40B4-BE49-F238E27FC236}">
                  <a16:creationId xmlns:a16="http://schemas.microsoft.com/office/drawing/2014/main" id="{BE246A63-1820-3E2E-69D8-70C379868A2C}"/>
                </a:ext>
              </a:extLst>
            </p:cNvPr>
            <p:cNvSpPr/>
            <p:nvPr/>
          </p:nvSpPr>
          <p:spPr>
            <a:xfrm>
              <a:off x="6495338" y="8506218"/>
              <a:ext cx="334010" cy="174625"/>
            </a:xfrm>
            <a:custGeom>
              <a:avLst/>
              <a:gdLst/>
              <a:ahLst/>
              <a:cxnLst/>
              <a:rect l="l" t="t" r="r" b="b"/>
              <a:pathLst>
                <a:path w="334009" h="174625">
                  <a:moveTo>
                    <a:pt x="55372" y="44399"/>
                  </a:moveTo>
                  <a:lnTo>
                    <a:pt x="52222" y="34493"/>
                  </a:lnTo>
                  <a:lnTo>
                    <a:pt x="45224" y="26809"/>
                  </a:lnTo>
                  <a:lnTo>
                    <a:pt x="35814" y="22682"/>
                  </a:lnTo>
                  <a:lnTo>
                    <a:pt x="25222" y="22339"/>
                  </a:lnTo>
                  <a:lnTo>
                    <a:pt x="14643" y="26085"/>
                  </a:lnTo>
                  <a:lnTo>
                    <a:pt x="6121" y="33375"/>
                  </a:lnTo>
                  <a:lnTo>
                    <a:pt x="1117" y="42710"/>
                  </a:lnTo>
                  <a:lnTo>
                    <a:pt x="0" y="52920"/>
                  </a:lnTo>
                  <a:lnTo>
                    <a:pt x="3136" y="62826"/>
                  </a:lnTo>
                  <a:lnTo>
                    <a:pt x="10147" y="70510"/>
                  </a:lnTo>
                  <a:lnTo>
                    <a:pt x="19545" y="74650"/>
                  </a:lnTo>
                  <a:lnTo>
                    <a:pt x="30149" y="74980"/>
                  </a:lnTo>
                  <a:lnTo>
                    <a:pt x="40716" y="71247"/>
                  </a:lnTo>
                  <a:lnTo>
                    <a:pt x="49250" y="63944"/>
                  </a:lnTo>
                  <a:lnTo>
                    <a:pt x="54254" y="54610"/>
                  </a:lnTo>
                  <a:lnTo>
                    <a:pt x="55372" y="44399"/>
                  </a:lnTo>
                  <a:close/>
                </a:path>
                <a:path w="334009" h="174625">
                  <a:moveTo>
                    <a:pt x="119824" y="0"/>
                  </a:moveTo>
                  <a:lnTo>
                    <a:pt x="78625" y="6057"/>
                  </a:lnTo>
                  <a:lnTo>
                    <a:pt x="71272" y="6489"/>
                  </a:lnTo>
                  <a:lnTo>
                    <a:pt x="76695" y="13982"/>
                  </a:lnTo>
                  <a:lnTo>
                    <a:pt x="83908" y="19164"/>
                  </a:lnTo>
                  <a:lnTo>
                    <a:pt x="92265" y="21653"/>
                  </a:lnTo>
                  <a:lnTo>
                    <a:pt x="101142" y="21031"/>
                  </a:lnTo>
                  <a:lnTo>
                    <a:pt x="108000" y="18097"/>
                  </a:lnTo>
                  <a:lnTo>
                    <a:pt x="113538" y="13360"/>
                  </a:lnTo>
                  <a:lnTo>
                    <a:pt x="117551" y="7200"/>
                  </a:lnTo>
                  <a:lnTo>
                    <a:pt x="119824" y="0"/>
                  </a:lnTo>
                  <a:close/>
                </a:path>
                <a:path w="334009" h="174625">
                  <a:moveTo>
                    <a:pt x="163131" y="158508"/>
                  </a:moveTo>
                  <a:lnTo>
                    <a:pt x="161061" y="150114"/>
                  </a:lnTo>
                  <a:lnTo>
                    <a:pt x="156400" y="142303"/>
                  </a:lnTo>
                  <a:lnTo>
                    <a:pt x="147828" y="135064"/>
                  </a:lnTo>
                  <a:lnTo>
                    <a:pt x="137795" y="131622"/>
                  </a:lnTo>
                  <a:lnTo>
                    <a:pt x="127533" y="132168"/>
                  </a:lnTo>
                  <a:lnTo>
                    <a:pt x="118275" y="136867"/>
                  </a:lnTo>
                  <a:lnTo>
                    <a:pt x="114922" y="139611"/>
                  </a:lnTo>
                  <a:lnTo>
                    <a:pt x="112445" y="143090"/>
                  </a:lnTo>
                  <a:lnTo>
                    <a:pt x="110947" y="146939"/>
                  </a:lnTo>
                  <a:lnTo>
                    <a:pt x="114554" y="150507"/>
                  </a:lnTo>
                  <a:lnTo>
                    <a:pt x="149669" y="171323"/>
                  </a:lnTo>
                  <a:lnTo>
                    <a:pt x="159562" y="174510"/>
                  </a:lnTo>
                  <a:lnTo>
                    <a:pt x="162623" y="166852"/>
                  </a:lnTo>
                  <a:lnTo>
                    <a:pt x="163131" y="158508"/>
                  </a:lnTo>
                  <a:close/>
                </a:path>
                <a:path w="334009" h="174625">
                  <a:moveTo>
                    <a:pt x="191376" y="61468"/>
                  </a:moveTo>
                  <a:lnTo>
                    <a:pt x="190614" y="50279"/>
                  </a:lnTo>
                  <a:lnTo>
                    <a:pt x="185889" y="40093"/>
                  </a:lnTo>
                  <a:lnTo>
                    <a:pt x="178244" y="32766"/>
                  </a:lnTo>
                  <a:lnTo>
                    <a:pt x="168706" y="28943"/>
                  </a:lnTo>
                  <a:lnTo>
                    <a:pt x="158318" y="29311"/>
                  </a:lnTo>
                  <a:lnTo>
                    <a:pt x="149047" y="33985"/>
                  </a:lnTo>
                  <a:lnTo>
                    <a:pt x="142519" y="41935"/>
                  </a:lnTo>
                  <a:lnTo>
                    <a:pt x="139357" y="52044"/>
                  </a:lnTo>
                  <a:lnTo>
                    <a:pt x="140106" y="63246"/>
                  </a:lnTo>
                  <a:lnTo>
                    <a:pt x="144830" y="73418"/>
                  </a:lnTo>
                  <a:lnTo>
                    <a:pt x="152488" y="80759"/>
                  </a:lnTo>
                  <a:lnTo>
                    <a:pt x="162026" y="84582"/>
                  </a:lnTo>
                  <a:lnTo>
                    <a:pt x="172415" y="84213"/>
                  </a:lnTo>
                  <a:lnTo>
                    <a:pt x="181686" y="79527"/>
                  </a:lnTo>
                  <a:lnTo>
                    <a:pt x="188201" y="71589"/>
                  </a:lnTo>
                  <a:lnTo>
                    <a:pt x="191376" y="61468"/>
                  </a:lnTo>
                  <a:close/>
                </a:path>
                <a:path w="334009" h="174625">
                  <a:moveTo>
                    <a:pt x="280339" y="119735"/>
                  </a:moveTo>
                  <a:lnTo>
                    <a:pt x="279590" y="108546"/>
                  </a:lnTo>
                  <a:lnTo>
                    <a:pt x="275094" y="98945"/>
                  </a:lnTo>
                  <a:lnTo>
                    <a:pt x="267576" y="91948"/>
                  </a:lnTo>
                  <a:lnTo>
                    <a:pt x="257759" y="88544"/>
                  </a:lnTo>
                  <a:lnTo>
                    <a:pt x="247421" y="89573"/>
                  </a:lnTo>
                  <a:lnTo>
                    <a:pt x="238480" y="94640"/>
                  </a:lnTo>
                  <a:lnTo>
                    <a:pt x="231876" y="102933"/>
                  </a:lnTo>
                  <a:lnTo>
                    <a:pt x="228561" y="113639"/>
                  </a:lnTo>
                  <a:lnTo>
                    <a:pt x="229311" y="124841"/>
                  </a:lnTo>
                  <a:lnTo>
                    <a:pt x="233807" y="134442"/>
                  </a:lnTo>
                  <a:lnTo>
                    <a:pt x="241325" y="141439"/>
                  </a:lnTo>
                  <a:lnTo>
                    <a:pt x="251142" y="144830"/>
                  </a:lnTo>
                  <a:lnTo>
                    <a:pt x="261480" y="143814"/>
                  </a:lnTo>
                  <a:lnTo>
                    <a:pt x="270421" y="138747"/>
                  </a:lnTo>
                  <a:lnTo>
                    <a:pt x="277025" y="130454"/>
                  </a:lnTo>
                  <a:lnTo>
                    <a:pt x="280339" y="119735"/>
                  </a:lnTo>
                  <a:close/>
                </a:path>
                <a:path w="334009" h="174625">
                  <a:moveTo>
                    <a:pt x="333552" y="58000"/>
                  </a:moveTo>
                  <a:lnTo>
                    <a:pt x="308140" y="24295"/>
                  </a:lnTo>
                  <a:lnTo>
                    <a:pt x="305917" y="17005"/>
                  </a:lnTo>
                  <a:lnTo>
                    <a:pt x="303682" y="11125"/>
                  </a:lnTo>
                  <a:lnTo>
                    <a:pt x="288061" y="39776"/>
                  </a:lnTo>
                  <a:lnTo>
                    <a:pt x="291807" y="50355"/>
                  </a:lnTo>
                  <a:lnTo>
                    <a:pt x="299097" y="58889"/>
                  </a:lnTo>
                  <a:lnTo>
                    <a:pt x="308432" y="63893"/>
                  </a:lnTo>
                  <a:lnTo>
                    <a:pt x="318643" y="65011"/>
                  </a:lnTo>
                  <a:lnTo>
                    <a:pt x="328549" y="61861"/>
                  </a:lnTo>
                  <a:lnTo>
                    <a:pt x="330288" y="60858"/>
                  </a:lnTo>
                  <a:lnTo>
                    <a:pt x="332168" y="59347"/>
                  </a:lnTo>
                  <a:lnTo>
                    <a:pt x="333552" y="58000"/>
                  </a:lnTo>
                  <a:close/>
                </a:path>
              </a:pathLst>
            </a:custGeom>
            <a:solidFill>
              <a:srgbClr val="FFCE00"/>
            </a:solidFill>
          </p:spPr>
          <p:txBody>
            <a:bodyPr wrap="square" lIns="0" tIns="0" rIns="0" bIns="0" rtlCol="0"/>
            <a:lstStyle/>
            <a:p>
              <a:endParaRPr/>
            </a:p>
          </p:txBody>
        </p:sp>
        <p:sp>
          <p:nvSpPr>
            <p:cNvPr id="431" name="object 432">
              <a:extLst>
                <a:ext uri="{FF2B5EF4-FFF2-40B4-BE49-F238E27FC236}">
                  <a16:creationId xmlns:a16="http://schemas.microsoft.com/office/drawing/2014/main" id="{CCB8DDA8-560A-6119-19D8-B6C027194991}"/>
                </a:ext>
              </a:extLst>
            </p:cNvPr>
            <p:cNvSpPr/>
            <p:nvPr/>
          </p:nvSpPr>
          <p:spPr>
            <a:xfrm>
              <a:off x="6189135" y="8219210"/>
              <a:ext cx="54610" cy="275590"/>
            </a:xfrm>
            <a:custGeom>
              <a:avLst/>
              <a:gdLst/>
              <a:ahLst/>
              <a:cxnLst/>
              <a:rect l="l" t="t" r="r" b="b"/>
              <a:pathLst>
                <a:path w="54610" h="275590">
                  <a:moveTo>
                    <a:pt x="11569" y="0"/>
                  </a:moveTo>
                  <a:lnTo>
                    <a:pt x="0" y="1816"/>
                  </a:lnTo>
                  <a:lnTo>
                    <a:pt x="42976" y="275488"/>
                  </a:lnTo>
                  <a:lnTo>
                    <a:pt x="54533" y="273672"/>
                  </a:lnTo>
                  <a:lnTo>
                    <a:pt x="11569" y="0"/>
                  </a:lnTo>
                  <a:close/>
                </a:path>
              </a:pathLst>
            </a:custGeom>
            <a:solidFill>
              <a:srgbClr val="703013"/>
            </a:solidFill>
          </p:spPr>
          <p:txBody>
            <a:bodyPr wrap="square" lIns="0" tIns="0" rIns="0" bIns="0" rtlCol="0"/>
            <a:lstStyle/>
            <a:p>
              <a:endParaRPr/>
            </a:p>
          </p:txBody>
        </p:sp>
        <p:pic>
          <p:nvPicPr>
            <p:cNvPr id="432" name="object 433">
              <a:extLst>
                <a:ext uri="{FF2B5EF4-FFF2-40B4-BE49-F238E27FC236}">
                  <a16:creationId xmlns:a16="http://schemas.microsoft.com/office/drawing/2014/main" id="{2297582A-4F41-26BF-F3FF-2CFE4302A559}"/>
                </a:ext>
              </a:extLst>
            </p:cNvPr>
            <p:cNvPicPr/>
            <p:nvPr/>
          </p:nvPicPr>
          <p:blipFill>
            <a:blip r:embed="rId91" cstate="print"/>
            <a:stretch>
              <a:fillRect/>
            </a:stretch>
          </p:blipFill>
          <p:spPr>
            <a:xfrm>
              <a:off x="6166621" y="8276971"/>
              <a:ext cx="90223" cy="132262"/>
            </a:xfrm>
            <a:prstGeom prst="rect">
              <a:avLst/>
            </a:prstGeom>
          </p:spPr>
        </p:pic>
        <p:pic>
          <p:nvPicPr>
            <p:cNvPr id="433" name="object 434">
              <a:extLst>
                <a:ext uri="{FF2B5EF4-FFF2-40B4-BE49-F238E27FC236}">
                  <a16:creationId xmlns:a16="http://schemas.microsoft.com/office/drawing/2014/main" id="{957F4F5A-4BF3-15FE-6071-BE4D853040BE}"/>
                </a:ext>
              </a:extLst>
            </p:cNvPr>
            <p:cNvPicPr/>
            <p:nvPr/>
          </p:nvPicPr>
          <p:blipFill>
            <a:blip r:embed="rId92" cstate="print"/>
            <a:stretch>
              <a:fillRect/>
            </a:stretch>
          </p:blipFill>
          <p:spPr>
            <a:xfrm>
              <a:off x="6029335" y="8423696"/>
              <a:ext cx="126339" cy="182068"/>
            </a:xfrm>
            <a:prstGeom prst="rect">
              <a:avLst/>
            </a:prstGeom>
          </p:spPr>
        </p:pic>
        <p:sp>
          <p:nvSpPr>
            <p:cNvPr id="434" name="object 435">
              <a:extLst>
                <a:ext uri="{FF2B5EF4-FFF2-40B4-BE49-F238E27FC236}">
                  <a16:creationId xmlns:a16="http://schemas.microsoft.com/office/drawing/2014/main" id="{AC102FFC-D1CC-8215-0F91-F2A706E89B65}"/>
                </a:ext>
              </a:extLst>
            </p:cNvPr>
            <p:cNvSpPr/>
            <p:nvPr/>
          </p:nvSpPr>
          <p:spPr>
            <a:xfrm>
              <a:off x="6623380" y="8485263"/>
              <a:ext cx="255270" cy="165735"/>
            </a:xfrm>
            <a:custGeom>
              <a:avLst/>
              <a:gdLst/>
              <a:ahLst/>
              <a:cxnLst/>
              <a:rect l="l" t="t" r="r" b="b"/>
              <a:pathLst>
                <a:path w="255270" h="165734">
                  <a:moveTo>
                    <a:pt x="173723" y="13792"/>
                  </a:moveTo>
                  <a:lnTo>
                    <a:pt x="173659" y="13550"/>
                  </a:lnTo>
                  <a:lnTo>
                    <a:pt x="170484" y="4038"/>
                  </a:lnTo>
                  <a:lnTo>
                    <a:pt x="170484" y="800"/>
                  </a:lnTo>
                  <a:lnTo>
                    <a:pt x="167246" y="0"/>
                  </a:lnTo>
                  <a:lnTo>
                    <a:pt x="157988" y="2184"/>
                  </a:lnTo>
                  <a:lnTo>
                    <a:pt x="137579" y="7785"/>
                  </a:lnTo>
                  <a:lnTo>
                    <a:pt x="109728" y="13550"/>
                  </a:lnTo>
                  <a:lnTo>
                    <a:pt x="78168" y="16192"/>
                  </a:lnTo>
                  <a:lnTo>
                    <a:pt x="48907" y="13792"/>
                  </a:lnTo>
                  <a:lnTo>
                    <a:pt x="26403" y="8509"/>
                  </a:lnTo>
                  <a:lnTo>
                    <a:pt x="11950" y="3225"/>
                  </a:lnTo>
                  <a:lnTo>
                    <a:pt x="6858" y="825"/>
                  </a:lnTo>
                  <a:lnTo>
                    <a:pt x="2641" y="4000"/>
                  </a:lnTo>
                  <a:lnTo>
                    <a:pt x="114" y="13550"/>
                  </a:lnTo>
                  <a:lnTo>
                    <a:pt x="0" y="15379"/>
                  </a:lnTo>
                  <a:lnTo>
                    <a:pt x="292" y="18072"/>
                  </a:lnTo>
                  <a:lnTo>
                    <a:pt x="20281" y="28244"/>
                  </a:lnTo>
                  <a:lnTo>
                    <a:pt x="35318" y="33629"/>
                  </a:lnTo>
                  <a:lnTo>
                    <a:pt x="52908" y="36029"/>
                  </a:lnTo>
                  <a:lnTo>
                    <a:pt x="80594" y="37249"/>
                  </a:lnTo>
                  <a:lnTo>
                    <a:pt x="112293" y="35648"/>
                  </a:lnTo>
                  <a:lnTo>
                    <a:pt x="141122" y="30403"/>
                  </a:lnTo>
                  <a:lnTo>
                    <a:pt x="162356" y="24130"/>
                  </a:lnTo>
                  <a:lnTo>
                    <a:pt x="171297" y="19431"/>
                  </a:lnTo>
                  <a:lnTo>
                    <a:pt x="172593" y="16192"/>
                  </a:lnTo>
                  <a:lnTo>
                    <a:pt x="172923" y="15379"/>
                  </a:lnTo>
                  <a:lnTo>
                    <a:pt x="173723" y="13792"/>
                  </a:lnTo>
                  <a:close/>
                </a:path>
                <a:path w="255270" h="165734">
                  <a:moveTo>
                    <a:pt x="254812" y="124333"/>
                  </a:moveTo>
                  <a:lnTo>
                    <a:pt x="251879" y="122542"/>
                  </a:lnTo>
                  <a:lnTo>
                    <a:pt x="248310" y="121259"/>
                  </a:lnTo>
                  <a:lnTo>
                    <a:pt x="244729" y="120840"/>
                  </a:lnTo>
                  <a:lnTo>
                    <a:pt x="234391" y="121869"/>
                  </a:lnTo>
                  <a:lnTo>
                    <a:pt x="225450" y="126936"/>
                  </a:lnTo>
                  <a:lnTo>
                    <a:pt x="218846" y="135229"/>
                  </a:lnTo>
                  <a:lnTo>
                    <a:pt x="215531" y="145935"/>
                  </a:lnTo>
                  <a:lnTo>
                    <a:pt x="214680" y="153085"/>
                  </a:lnTo>
                  <a:lnTo>
                    <a:pt x="216369" y="159893"/>
                  </a:lnTo>
                  <a:lnTo>
                    <a:pt x="219811" y="165328"/>
                  </a:lnTo>
                  <a:lnTo>
                    <a:pt x="225348" y="164731"/>
                  </a:lnTo>
                  <a:lnTo>
                    <a:pt x="249605" y="140766"/>
                  </a:lnTo>
                  <a:lnTo>
                    <a:pt x="251650" y="136258"/>
                  </a:lnTo>
                  <a:lnTo>
                    <a:pt x="254355" y="126352"/>
                  </a:lnTo>
                  <a:lnTo>
                    <a:pt x="254812" y="124333"/>
                  </a:lnTo>
                  <a:close/>
                </a:path>
              </a:pathLst>
            </a:custGeom>
            <a:solidFill>
              <a:srgbClr val="FFCE00"/>
            </a:solidFill>
          </p:spPr>
          <p:txBody>
            <a:bodyPr wrap="square" lIns="0" tIns="0" rIns="0" bIns="0" rtlCol="0"/>
            <a:lstStyle/>
            <a:p>
              <a:endParaRPr/>
            </a:p>
          </p:txBody>
        </p:sp>
        <p:pic>
          <p:nvPicPr>
            <p:cNvPr id="435" name="object 436">
              <a:extLst>
                <a:ext uri="{FF2B5EF4-FFF2-40B4-BE49-F238E27FC236}">
                  <a16:creationId xmlns:a16="http://schemas.microsoft.com/office/drawing/2014/main" id="{EC8467E8-F01F-FDAA-ECF4-6198B4163FB5}"/>
                </a:ext>
              </a:extLst>
            </p:cNvPr>
            <p:cNvPicPr/>
            <p:nvPr/>
          </p:nvPicPr>
          <p:blipFill>
            <a:blip r:embed="rId93" cstate="print"/>
            <a:stretch>
              <a:fillRect/>
            </a:stretch>
          </p:blipFill>
          <p:spPr>
            <a:xfrm>
              <a:off x="6640545" y="8895372"/>
              <a:ext cx="115689" cy="134137"/>
            </a:xfrm>
            <a:prstGeom prst="rect">
              <a:avLst/>
            </a:prstGeom>
          </p:spPr>
        </p:pic>
        <p:pic>
          <p:nvPicPr>
            <p:cNvPr id="436" name="object 437">
              <a:extLst>
                <a:ext uri="{FF2B5EF4-FFF2-40B4-BE49-F238E27FC236}">
                  <a16:creationId xmlns:a16="http://schemas.microsoft.com/office/drawing/2014/main" id="{BA3421BA-0F30-3F47-C806-08A620CDABD8}"/>
                </a:ext>
              </a:extLst>
            </p:cNvPr>
            <p:cNvPicPr/>
            <p:nvPr/>
          </p:nvPicPr>
          <p:blipFill>
            <a:blip r:embed="rId94" cstate="print"/>
            <a:stretch>
              <a:fillRect/>
            </a:stretch>
          </p:blipFill>
          <p:spPr>
            <a:xfrm>
              <a:off x="6755682" y="9374901"/>
              <a:ext cx="78149" cy="116737"/>
            </a:xfrm>
            <a:prstGeom prst="rect">
              <a:avLst/>
            </a:prstGeom>
          </p:spPr>
        </p:pic>
        <p:pic>
          <p:nvPicPr>
            <p:cNvPr id="437" name="object 438">
              <a:extLst>
                <a:ext uri="{FF2B5EF4-FFF2-40B4-BE49-F238E27FC236}">
                  <a16:creationId xmlns:a16="http://schemas.microsoft.com/office/drawing/2014/main" id="{4568A52D-A30C-2761-E6BA-B60A8427E3AB}"/>
                </a:ext>
              </a:extLst>
            </p:cNvPr>
            <p:cNvPicPr/>
            <p:nvPr/>
          </p:nvPicPr>
          <p:blipFill>
            <a:blip r:embed="rId95" cstate="print"/>
            <a:stretch>
              <a:fillRect/>
            </a:stretch>
          </p:blipFill>
          <p:spPr>
            <a:xfrm>
              <a:off x="6309754" y="8973804"/>
              <a:ext cx="171697" cy="239426"/>
            </a:xfrm>
            <a:prstGeom prst="rect">
              <a:avLst/>
            </a:prstGeom>
          </p:spPr>
        </p:pic>
        <p:sp>
          <p:nvSpPr>
            <p:cNvPr id="438" name="object 439">
              <a:extLst>
                <a:ext uri="{FF2B5EF4-FFF2-40B4-BE49-F238E27FC236}">
                  <a16:creationId xmlns:a16="http://schemas.microsoft.com/office/drawing/2014/main" id="{16BD260C-B99C-05F0-530D-5D4EE5FB20A9}"/>
                </a:ext>
              </a:extLst>
            </p:cNvPr>
            <p:cNvSpPr/>
            <p:nvPr/>
          </p:nvSpPr>
          <p:spPr>
            <a:xfrm>
              <a:off x="6457544" y="9094076"/>
              <a:ext cx="650240" cy="341630"/>
            </a:xfrm>
            <a:custGeom>
              <a:avLst/>
              <a:gdLst/>
              <a:ahLst/>
              <a:cxnLst/>
              <a:rect l="l" t="t" r="r" b="b"/>
              <a:pathLst>
                <a:path w="650240" h="341629">
                  <a:moveTo>
                    <a:pt x="649998" y="58674"/>
                  </a:moveTo>
                  <a:lnTo>
                    <a:pt x="648677" y="46570"/>
                  </a:lnTo>
                  <a:lnTo>
                    <a:pt x="645350" y="38506"/>
                  </a:lnTo>
                  <a:lnTo>
                    <a:pt x="643470" y="35560"/>
                  </a:lnTo>
                  <a:lnTo>
                    <a:pt x="526262" y="57175"/>
                  </a:lnTo>
                  <a:lnTo>
                    <a:pt x="514070" y="67716"/>
                  </a:lnTo>
                  <a:lnTo>
                    <a:pt x="427926" y="2222"/>
                  </a:lnTo>
                  <a:lnTo>
                    <a:pt x="360603" y="177"/>
                  </a:lnTo>
                  <a:lnTo>
                    <a:pt x="315087" y="0"/>
                  </a:lnTo>
                  <a:lnTo>
                    <a:pt x="270624" y="2120"/>
                  </a:lnTo>
                  <a:lnTo>
                    <a:pt x="206438" y="6985"/>
                  </a:lnTo>
                  <a:lnTo>
                    <a:pt x="128651" y="15252"/>
                  </a:lnTo>
                  <a:lnTo>
                    <a:pt x="62750" y="25146"/>
                  </a:lnTo>
                  <a:lnTo>
                    <a:pt x="17081" y="33439"/>
                  </a:lnTo>
                  <a:lnTo>
                    <a:pt x="0" y="36918"/>
                  </a:lnTo>
                  <a:lnTo>
                    <a:pt x="5232" y="42926"/>
                  </a:lnTo>
                  <a:lnTo>
                    <a:pt x="8102" y="47409"/>
                  </a:lnTo>
                  <a:lnTo>
                    <a:pt x="9588" y="52565"/>
                  </a:lnTo>
                  <a:lnTo>
                    <a:pt x="10718" y="60642"/>
                  </a:lnTo>
                  <a:lnTo>
                    <a:pt x="11811" y="76758"/>
                  </a:lnTo>
                  <a:lnTo>
                    <a:pt x="11252" y="88404"/>
                  </a:lnTo>
                  <a:lnTo>
                    <a:pt x="9956" y="98145"/>
                  </a:lnTo>
                  <a:lnTo>
                    <a:pt x="29629" y="95542"/>
                  </a:lnTo>
                  <a:lnTo>
                    <a:pt x="78371" y="87249"/>
                  </a:lnTo>
                  <a:lnTo>
                    <a:pt x="147675" y="77685"/>
                  </a:lnTo>
                  <a:lnTo>
                    <a:pt x="229057" y="71285"/>
                  </a:lnTo>
                  <a:lnTo>
                    <a:pt x="325577" y="69062"/>
                  </a:lnTo>
                  <a:lnTo>
                    <a:pt x="418922" y="68884"/>
                  </a:lnTo>
                  <a:lnTo>
                    <a:pt x="489369" y="69608"/>
                  </a:lnTo>
                  <a:lnTo>
                    <a:pt x="511429" y="70002"/>
                  </a:lnTo>
                  <a:lnTo>
                    <a:pt x="503364" y="76974"/>
                  </a:lnTo>
                  <a:lnTo>
                    <a:pt x="487972" y="91998"/>
                  </a:lnTo>
                  <a:lnTo>
                    <a:pt x="473100" y="109804"/>
                  </a:lnTo>
                  <a:lnTo>
                    <a:pt x="451751" y="137972"/>
                  </a:lnTo>
                  <a:lnTo>
                    <a:pt x="430758" y="166712"/>
                  </a:lnTo>
                  <a:lnTo>
                    <a:pt x="399503" y="210820"/>
                  </a:lnTo>
                  <a:lnTo>
                    <a:pt x="383870" y="230860"/>
                  </a:lnTo>
                  <a:lnTo>
                    <a:pt x="367195" y="249542"/>
                  </a:lnTo>
                  <a:lnTo>
                    <a:pt x="350596" y="266725"/>
                  </a:lnTo>
                  <a:lnTo>
                    <a:pt x="337832" y="280263"/>
                  </a:lnTo>
                  <a:lnTo>
                    <a:pt x="332663" y="288010"/>
                  </a:lnTo>
                  <a:lnTo>
                    <a:pt x="336308" y="290487"/>
                  </a:lnTo>
                  <a:lnTo>
                    <a:pt x="344893" y="291833"/>
                  </a:lnTo>
                  <a:lnTo>
                    <a:pt x="354584" y="295338"/>
                  </a:lnTo>
                  <a:lnTo>
                    <a:pt x="361518" y="304292"/>
                  </a:lnTo>
                  <a:lnTo>
                    <a:pt x="364007" y="316865"/>
                  </a:lnTo>
                  <a:lnTo>
                    <a:pt x="364705" y="336651"/>
                  </a:lnTo>
                  <a:lnTo>
                    <a:pt x="367195" y="341223"/>
                  </a:lnTo>
                  <a:lnTo>
                    <a:pt x="383425" y="328091"/>
                  </a:lnTo>
                  <a:lnTo>
                    <a:pt x="415963" y="294055"/>
                  </a:lnTo>
                  <a:lnTo>
                    <a:pt x="453275" y="253644"/>
                  </a:lnTo>
                  <a:lnTo>
                    <a:pt x="483895" y="221322"/>
                  </a:lnTo>
                  <a:lnTo>
                    <a:pt x="538632" y="167259"/>
                  </a:lnTo>
                  <a:lnTo>
                    <a:pt x="567169" y="140817"/>
                  </a:lnTo>
                  <a:lnTo>
                    <a:pt x="626135" y="95694"/>
                  </a:lnTo>
                  <a:lnTo>
                    <a:pt x="637730" y="85267"/>
                  </a:lnTo>
                  <a:lnTo>
                    <a:pt x="645845" y="73660"/>
                  </a:lnTo>
                  <a:lnTo>
                    <a:pt x="649998" y="58674"/>
                  </a:lnTo>
                  <a:close/>
                </a:path>
              </a:pathLst>
            </a:custGeom>
            <a:solidFill>
              <a:srgbClr val="009BD7"/>
            </a:solidFill>
          </p:spPr>
          <p:txBody>
            <a:bodyPr wrap="square" lIns="0" tIns="0" rIns="0" bIns="0" rtlCol="0"/>
            <a:lstStyle/>
            <a:p>
              <a:endParaRPr/>
            </a:p>
          </p:txBody>
        </p:sp>
        <p:pic>
          <p:nvPicPr>
            <p:cNvPr id="439" name="object 440">
              <a:extLst>
                <a:ext uri="{FF2B5EF4-FFF2-40B4-BE49-F238E27FC236}">
                  <a16:creationId xmlns:a16="http://schemas.microsoft.com/office/drawing/2014/main" id="{4D5B1D9D-C938-7778-5549-AB3E859342F7}"/>
                </a:ext>
              </a:extLst>
            </p:cNvPr>
            <p:cNvPicPr/>
            <p:nvPr/>
          </p:nvPicPr>
          <p:blipFill>
            <a:blip r:embed="rId96" cstate="print"/>
            <a:stretch>
              <a:fillRect/>
            </a:stretch>
          </p:blipFill>
          <p:spPr>
            <a:xfrm>
              <a:off x="6728045" y="8892355"/>
              <a:ext cx="120244" cy="74938"/>
            </a:xfrm>
            <a:prstGeom prst="rect">
              <a:avLst/>
            </a:prstGeom>
          </p:spPr>
        </p:pic>
        <p:sp>
          <p:nvSpPr>
            <p:cNvPr id="440" name="object 441">
              <a:extLst>
                <a:ext uri="{FF2B5EF4-FFF2-40B4-BE49-F238E27FC236}">
                  <a16:creationId xmlns:a16="http://schemas.microsoft.com/office/drawing/2014/main" id="{5620938F-5643-B1D7-4E26-10CD20A54168}"/>
                </a:ext>
              </a:extLst>
            </p:cNvPr>
            <p:cNvSpPr/>
            <p:nvPr/>
          </p:nvSpPr>
          <p:spPr>
            <a:xfrm>
              <a:off x="6839888" y="8903094"/>
              <a:ext cx="269240" cy="264160"/>
            </a:xfrm>
            <a:custGeom>
              <a:avLst/>
              <a:gdLst/>
              <a:ahLst/>
              <a:cxnLst/>
              <a:rect l="l" t="t" r="r" b="b"/>
              <a:pathLst>
                <a:path w="269240" h="264159">
                  <a:moveTo>
                    <a:pt x="14985" y="0"/>
                  </a:moveTo>
                  <a:lnTo>
                    <a:pt x="8287" y="558"/>
                  </a:lnTo>
                  <a:lnTo>
                    <a:pt x="3949" y="2890"/>
                  </a:lnTo>
                  <a:lnTo>
                    <a:pt x="816" y="19572"/>
                  </a:lnTo>
                  <a:lnTo>
                    <a:pt x="0" y="57161"/>
                  </a:lnTo>
                  <a:lnTo>
                    <a:pt x="3260" y="104374"/>
                  </a:lnTo>
                  <a:lnTo>
                    <a:pt x="12357" y="149931"/>
                  </a:lnTo>
                  <a:lnTo>
                    <a:pt x="34437" y="209502"/>
                  </a:lnTo>
                  <a:lnTo>
                    <a:pt x="75103" y="249201"/>
                  </a:lnTo>
                  <a:lnTo>
                    <a:pt x="139597" y="263593"/>
                  </a:lnTo>
                  <a:lnTo>
                    <a:pt x="171996" y="263355"/>
                  </a:lnTo>
                  <a:lnTo>
                    <a:pt x="203638" y="257808"/>
                  </a:lnTo>
                  <a:lnTo>
                    <a:pt x="234491" y="248915"/>
                  </a:lnTo>
                  <a:lnTo>
                    <a:pt x="258255" y="238841"/>
                  </a:lnTo>
                  <a:lnTo>
                    <a:pt x="268630" y="229750"/>
                  </a:lnTo>
                  <a:lnTo>
                    <a:pt x="258518" y="216326"/>
                  </a:lnTo>
                  <a:lnTo>
                    <a:pt x="231867" y="193252"/>
                  </a:lnTo>
                  <a:lnTo>
                    <a:pt x="198914" y="162694"/>
                  </a:lnTo>
                  <a:lnTo>
                    <a:pt x="169900" y="126817"/>
                  </a:lnTo>
                  <a:lnTo>
                    <a:pt x="150239" y="88715"/>
                  </a:lnTo>
                  <a:lnTo>
                    <a:pt x="137075" y="53565"/>
                  </a:lnTo>
                  <a:lnTo>
                    <a:pt x="128243" y="26685"/>
                  </a:lnTo>
                  <a:lnTo>
                    <a:pt x="121577" y="13393"/>
                  </a:lnTo>
                  <a:lnTo>
                    <a:pt x="107534" y="9417"/>
                  </a:lnTo>
                  <a:lnTo>
                    <a:pt x="84824" y="6823"/>
                  </a:lnTo>
                  <a:lnTo>
                    <a:pt x="63689" y="5412"/>
                  </a:lnTo>
                  <a:lnTo>
                    <a:pt x="54368" y="4986"/>
                  </a:lnTo>
                  <a:lnTo>
                    <a:pt x="28770" y="1410"/>
                  </a:lnTo>
                  <a:lnTo>
                    <a:pt x="14985" y="0"/>
                  </a:lnTo>
                  <a:close/>
                </a:path>
              </a:pathLst>
            </a:custGeom>
            <a:solidFill>
              <a:srgbClr val="A2C019"/>
            </a:solidFill>
          </p:spPr>
          <p:txBody>
            <a:bodyPr wrap="square" lIns="0" tIns="0" rIns="0" bIns="0" rtlCol="0"/>
            <a:lstStyle/>
            <a:p>
              <a:endParaRPr/>
            </a:p>
          </p:txBody>
        </p:sp>
        <p:pic>
          <p:nvPicPr>
            <p:cNvPr id="441" name="object 442">
              <a:extLst>
                <a:ext uri="{FF2B5EF4-FFF2-40B4-BE49-F238E27FC236}">
                  <a16:creationId xmlns:a16="http://schemas.microsoft.com/office/drawing/2014/main" id="{92425B8D-E358-EE17-7221-AC1A6C471629}"/>
                </a:ext>
              </a:extLst>
            </p:cNvPr>
            <p:cNvPicPr/>
            <p:nvPr/>
          </p:nvPicPr>
          <p:blipFill>
            <a:blip r:embed="rId97" cstate="print"/>
            <a:stretch>
              <a:fillRect/>
            </a:stretch>
          </p:blipFill>
          <p:spPr>
            <a:xfrm>
              <a:off x="6677253" y="8574087"/>
              <a:ext cx="443076" cy="352907"/>
            </a:xfrm>
            <a:prstGeom prst="rect">
              <a:avLst/>
            </a:prstGeom>
          </p:spPr>
        </p:pic>
        <p:pic>
          <p:nvPicPr>
            <p:cNvPr id="442" name="object 443">
              <a:extLst>
                <a:ext uri="{FF2B5EF4-FFF2-40B4-BE49-F238E27FC236}">
                  <a16:creationId xmlns:a16="http://schemas.microsoft.com/office/drawing/2014/main" id="{71BC8560-6081-2147-7EDD-23E6B6D624CA}"/>
                </a:ext>
              </a:extLst>
            </p:cNvPr>
            <p:cNvPicPr/>
            <p:nvPr/>
          </p:nvPicPr>
          <p:blipFill>
            <a:blip r:embed="rId98" cstate="print"/>
            <a:stretch>
              <a:fillRect/>
            </a:stretch>
          </p:blipFill>
          <p:spPr>
            <a:xfrm>
              <a:off x="6986088" y="8635598"/>
              <a:ext cx="200380" cy="166165"/>
            </a:xfrm>
            <a:prstGeom prst="rect">
              <a:avLst/>
            </a:prstGeom>
          </p:spPr>
        </p:pic>
        <p:sp>
          <p:nvSpPr>
            <p:cNvPr id="443" name="object 444">
              <a:extLst>
                <a:ext uri="{FF2B5EF4-FFF2-40B4-BE49-F238E27FC236}">
                  <a16:creationId xmlns:a16="http://schemas.microsoft.com/office/drawing/2014/main" id="{8F366A7C-A705-C09C-B6E9-894FAF2BA89E}"/>
                </a:ext>
              </a:extLst>
            </p:cNvPr>
            <p:cNvSpPr/>
            <p:nvPr/>
          </p:nvSpPr>
          <p:spPr>
            <a:xfrm>
              <a:off x="6759118" y="8616035"/>
              <a:ext cx="203835" cy="123825"/>
            </a:xfrm>
            <a:custGeom>
              <a:avLst/>
              <a:gdLst/>
              <a:ahLst/>
              <a:cxnLst/>
              <a:rect l="l" t="t" r="r" b="b"/>
              <a:pathLst>
                <a:path w="203834" h="123825">
                  <a:moveTo>
                    <a:pt x="53352" y="36703"/>
                  </a:moveTo>
                  <a:lnTo>
                    <a:pt x="33337" y="1460"/>
                  </a:lnTo>
                  <a:lnTo>
                    <a:pt x="26644" y="0"/>
                  </a:lnTo>
                  <a:lnTo>
                    <a:pt x="19481" y="787"/>
                  </a:lnTo>
                  <a:lnTo>
                    <a:pt x="9563" y="3302"/>
                  </a:lnTo>
                  <a:lnTo>
                    <a:pt x="0" y="10261"/>
                  </a:lnTo>
                  <a:lnTo>
                    <a:pt x="939" y="12649"/>
                  </a:lnTo>
                  <a:lnTo>
                    <a:pt x="4025" y="13728"/>
                  </a:lnTo>
                  <a:lnTo>
                    <a:pt x="10655" y="14198"/>
                  </a:lnTo>
                  <a:lnTo>
                    <a:pt x="18986" y="15290"/>
                  </a:lnTo>
                  <a:lnTo>
                    <a:pt x="27190" y="18237"/>
                  </a:lnTo>
                  <a:lnTo>
                    <a:pt x="36741" y="25400"/>
                  </a:lnTo>
                  <a:lnTo>
                    <a:pt x="43891" y="33083"/>
                  </a:lnTo>
                  <a:lnTo>
                    <a:pt x="48856" y="39014"/>
                  </a:lnTo>
                  <a:lnTo>
                    <a:pt x="51828" y="40906"/>
                  </a:lnTo>
                  <a:lnTo>
                    <a:pt x="53352" y="36703"/>
                  </a:lnTo>
                  <a:close/>
                </a:path>
                <a:path w="203834" h="123825">
                  <a:moveTo>
                    <a:pt x="203720" y="110921"/>
                  </a:moveTo>
                  <a:lnTo>
                    <a:pt x="177203" y="77812"/>
                  </a:lnTo>
                  <a:lnTo>
                    <a:pt x="167767" y="77241"/>
                  </a:lnTo>
                  <a:lnTo>
                    <a:pt x="157835" y="78447"/>
                  </a:lnTo>
                  <a:lnTo>
                    <a:pt x="149098" y="80670"/>
                  </a:lnTo>
                  <a:lnTo>
                    <a:pt x="142989" y="83261"/>
                  </a:lnTo>
                  <a:lnTo>
                    <a:pt x="140944" y="85547"/>
                  </a:lnTo>
                  <a:lnTo>
                    <a:pt x="145084" y="86855"/>
                  </a:lnTo>
                  <a:lnTo>
                    <a:pt x="154419" y="87807"/>
                  </a:lnTo>
                  <a:lnTo>
                    <a:pt x="165798" y="89712"/>
                  </a:lnTo>
                  <a:lnTo>
                    <a:pt x="176060" y="93853"/>
                  </a:lnTo>
                  <a:lnTo>
                    <a:pt x="186232" y="103111"/>
                  </a:lnTo>
                  <a:lnTo>
                    <a:pt x="192671" y="112839"/>
                  </a:lnTo>
                  <a:lnTo>
                    <a:pt x="196723" y="120434"/>
                  </a:lnTo>
                  <a:lnTo>
                    <a:pt x="199694" y="123228"/>
                  </a:lnTo>
                  <a:lnTo>
                    <a:pt x="202692" y="119316"/>
                  </a:lnTo>
                  <a:lnTo>
                    <a:pt x="203720" y="110921"/>
                  </a:lnTo>
                  <a:close/>
                </a:path>
              </a:pathLst>
            </a:custGeom>
            <a:solidFill>
              <a:srgbClr val="9C7041"/>
            </a:solidFill>
          </p:spPr>
          <p:txBody>
            <a:bodyPr wrap="square" lIns="0" tIns="0" rIns="0" bIns="0" rtlCol="0"/>
            <a:lstStyle/>
            <a:p>
              <a:endParaRPr/>
            </a:p>
          </p:txBody>
        </p:sp>
        <p:sp>
          <p:nvSpPr>
            <p:cNvPr id="444" name="object 445">
              <a:extLst>
                <a:ext uri="{FF2B5EF4-FFF2-40B4-BE49-F238E27FC236}">
                  <a16:creationId xmlns:a16="http://schemas.microsoft.com/office/drawing/2014/main" id="{60F96BB1-4FB4-9072-92C1-8DFCF722B1A4}"/>
                </a:ext>
              </a:extLst>
            </p:cNvPr>
            <p:cNvSpPr/>
            <p:nvPr/>
          </p:nvSpPr>
          <p:spPr>
            <a:xfrm>
              <a:off x="6694456" y="8376814"/>
              <a:ext cx="523875" cy="347345"/>
            </a:xfrm>
            <a:custGeom>
              <a:avLst/>
              <a:gdLst/>
              <a:ahLst/>
              <a:cxnLst/>
              <a:rect l="l" t="t" r="r" b="b"/>
              <a:pathLst>
                <a:path w="523875" h="347345">
                  <a:moveTo>
                    <a:pt x="209987" y="0"/>
                  </a:moveTo>
                  <a:lnTo>
                    <a:pt x="180802" y="3090"/>
                  </a:lnTo>
                  <a:lnTo>
                    <a:pt x="153848" y="20302"/>
                  </a:lnTo>
                  <a:lnTo>
                    <a:pt x="135566" y="40669"/>
                  </a:lnTo>
                  <a:lnTo>
                    <a:pt x="129272" y="54416"/>
                  </a:lnTo>
                  <a:lnTo>
                    <a:pt x="134787" y="67803"/>
                  </a:lnTo>
                  <a:lnTo>
                    <a:pt x="151930" y="87091"/>
                  </a:lnTo>
                  <a:lnTo>
                    <a:pt x="141763" y="80054"/>
                  </a:lnTo>
                  <a:lnTo>
                    <a:pt x="116391" y="66574"/>
                  </a:lnTo>
                  <a:lnTo>
                    <a:pt x="83506" y="58106"/>
                  </a:lnTo>
                  <a:lnTo>
                    <a:pt x="50800" y="66098"/>
                  </a:lnTo>
                  <a:lnTo>
                    <a:pt x="28345" y="82210"/>
                  </a:lnTo>
                  <a:lnTo>
                    <a:pt x="21465" y="94791"/>
                  </a:lnTo>
                  <a:lnTo>
                    <a:pt x="30703" y="110329"/>
                  </a:lnTo>
                  <a:lnTo>
                    <a:pt x="56604" y="135313"/>
                  </a:lnTo>
                  <a:lnTo>
                    <a:pt x="53372" y="134263"/>
                  </a:lnTo>
                  <a:lnTo>
                    <a:pt x="44923" y="132424"/>
                  </a:lnTo>
                  <a:lnTo>
                    <a:pt x="33126" y="131766"/>
                  </a:lnTo>
                  <a:lnTo>
                    <a:pt x="19850" y="134259"/>
                  </a:lnTo>
                  <a:lnTo>
                    <a:pt x="8703" y="142420"/>
                  </a:lnTo>
                  <a:lnTo>
                    <a:pt x="707" y="156837"/>
                  </a:lnTo>
                  <a:lnTo>
                    <a:pt x="0" y="174411"/>
                  </a:lnTo>
                  <a:lnTo>
                    <a:pt x="10719" y="192044"/>
                  </a:lnTo>
                  <a:lnTo>
                    <a:pt x="28073" y="207164"/>
                  </a:lnTo>
                  <a:lnTo>
                    <a:pt x="42207" y="212801"/>
                  </a:lnTo>
                  <a:lnTo>
                    <a:pt x="60634" y="209491"/>
                  </a:lnTo>
                  <a:lnTo>
                    <a:pt x="90869" y="197772"/>
                  </a:lnTo>
                  <a:lnTo>
                    <a:pt x="86369" y="201922"/>
                  </a:lnTo>
                  <a:lnTo>
                    <a:pt x="77597" y="212497"/>
                  </a:lnTo>
                  <a:lnTo>
                    <a:pt x="71645" y="226683"/>
                  </a:lnTo>
                  <a:lnTo>
                    <a:pt x="75603" y="241663"/>
                  </a:lnTo>
                  <a:lnTo>
                    <a:pt x="93582" y="262654"/>
                  </a:lnTo>
                  <a:lnTo>
                    <a:pt x="109514" y="268855"/>
                  </a:lnTo>
                  <a:lnTo>
                    <a:pt x="132344" y="259553"/>
                  </a:lnTo>
                  <a:lnTo>
                    <a:pt x="171018" y="234030"/>
                  </a:lnTo>
                  <a:lnTo>
                    <a:pt x="165085" y="238204"/>
                  </a:lnTo>
                  <a:lnTo>
                    <a:pt x="152175" y="248818"/>
                  </a:lnTo>
                  <a:lnTo>
                    <a:pt x="139622" y="263011"/>
                  </a:lnTo>
                  <a:lnTo>
                    <a:pt x="134760" y="277922"/>
                  </a:lnTo>
                  <a:lnTo>
                    <a:pt x="144796" y="301231"/>
                  </a:lnTo>
                  <a:lnTo>
                    <a:pt x="165041" y="312423"/>
                  </a:lnTo>
                  <a:lnTo>
                    <a:pt x="189704" y="313521"/>
                  </a:lnTo>
                  <a:lnTo>
                    <a:pt x="212992" y="306547"/>
                  </a:lnTo>
                  <a:lnTo>
                    <a:pt x="226505" y="299388"/>
                  </a:lnTo>
                  <a:lnTo>
                    <a:pt x="235185" y="292230"/>
                  </a:lnTo>
                  <a:lnTo>
                    <a:pt x="242788" y="280778"/>
                  </a:lnTo>
                  <a:lnTo>
                    <a:pt x="253073" y="260738"/>
                  </a:lnTo>
                  <a:lnTo>
                    <a:pt x="251940" y="264227"/>
                  </a:lnTo>
                  <a:lnTo>
                    <a:pt x="249734" y="272905"/>
                  </a:lnTo>
                  <a:lnTo>
                    <a:pt x="248246" y="284088"/>
                  </a:lnTo>
                  <a:lnTo>
                    <a:pt x="249263" y="295092"/>
                  </a:lnTo>
                  <a:lnTo>
                    <a:pt x="255362" y="307612"/>
                  </a:lnTo>
                  <a:lnTo>
                    <a:pt x="265073" y="317034"/>
                  </a:lnTo>
                  <a:lnTo>
                    <a:pt x="277372" y="322642"/>
                  </a:lnTo>
                  <a:lnTo>
                    <a:pt x="291236" y="323718"/>
                  </a:lnTo>
                  <a:lnTo>
                    <a:pt x="308260" y="321515"/>
                  </a:lnTo>
                  <a:lnTo>
                    <a:pt x="318507" y="317004"/>
                  </a:lnTo>
                  <a:lnTo>
                    <a:pt x="326091" y="306785"/>
                  </a:lnTo>
                  <a:lnTo>
                    <a:pt x="335128" y="287459"/>
                  </a:lnTo>
                  <a:lnTo>
                    <a:pt x="336261" y="292171"/>
                  </a:lnTo>
                  <a:lnTo>
                    <a:pt x="356121" y="331350"/>
                  </a:lnTo>
                  <a:lnTo>
                    <a:pt x="402491" y="347240"/>
                  </a:lnTo>
                  <a:lnTo>
                    <a:pt x="415277" y="340888"/>
                  </a:lnTo>
                  <a:lnTo>
                    <a:pt x="426186" y="329472"/>
                  </a:lnTo>
                  <a:lnTo>
                    <a:pt x="431014" y="321095"/>
                  </a:lnTo>
                  <a:lnTo>
                    <a:pt x="430835" y="311642"/>
                  </a:lnTo>
                  <a:lnTo>
                    <a:pt x="426720" y="296997"/>
                  </a:lnTo>
                  <a:lnTo>
                    <a:pt x="428987" y="300636"/>
                  </a:lnTo>
                  <a:lnTo>
                    <a:pt x="436264" y="308929"/>
                  </a:lnTo>
                  <a:lnTo>
                    <a:pt x="449266" y="317935"/>
                  </a:lnTo>
                  <a:lnTo>
                    <a:pt x="468706" y="323718"/>
                  </a:lnTo>
                  <a:lnTo>
                    <a:pt x="487998" y="320560"/>
                  </a:lnTo>
                  <a:lnTo>
                    <a:pt x="499956" y="308454"/>
                  </a:lnTo>
                  <a:lnTo>
                    <a:pt x="504402" y="292055"/>
                  </a:lnTo>
                  <a:lnTo>
                    <a:pt x="501155" y="276017"/>
                  </a:lnTo>
                  <a:lnTo>
                    <a:pt x="495419" y="265715"/>
                  </a:lnTo>
                  <a:lnTo>
                    <a:pt x="487940" y="258902"/>
                  </a:lnTo>
                  <a:lnTo>
                    <a:pt x="473709" y="252533"/>
                  </a:lnTo>
                  <a:lnTo>
                    <a:pt x="447713" y="243568"/>
                  </a:lnTo>
                  <a:lnTo>
                    <a:pt x="452617" y="245229"/>
                  </a:lnTo>
                  <a:lnTo>
                    <a:pt x="465242" y="248475"/>
                  </a:lnTo>
                  <a:lnTo>
                    <a:pt x="482464" y="250699"/>
                  </a:lnTo>
                  <a:lnTo>
                    <a:pt x="501155" y="249296"/>
                  </a:lnTo>
                  <a:lnTo>
                    <a:pt x="513157" y="241215"/>
                  </a:lnTo>
                  <a:lnTo>
                    <a:pt x="521556" y="226320"/>
                  </a:lnTo>
                  <a:lnTo>
                    <a:pt x="523570" y="210032"/>
                  </a:lnTo>
                  <a:lnTo>
                    <a:pt x="516420" y="197772"/>
                  </a:lnTo>
                  <a:lnTo>
                    <a:pt x="502616" y="189036"/>
                  </a:lnTo>
                  <a:lnTo>
                    <a:pt x="491852" y="185131"/>
                  </a:lnTo>
                  <a:lnTo>
                    <a:pt x="478583" y="185161"/>
                  </a:lnTo>
                  <a:lnTo>
                    <a:pt x="457264" y="188234"/>
                  </a:lnTo>
                  <a:lnTo>
                    <a:pt x="462725" y="185622"/>
                  </a:lnTo>
                  <a:lnTo>
                    <a:pt x="475007" y="178406"/>
                  </a:lnTo>
                  <a:lnTo>
                    <a:pt x="487959" y="167515"/>
                  </a:lnTo>
                  <a:lnTo>
                    <a:pt x="495427" y="153881"/>
                  </a:lnTo>
                  <a:lnTo>
                    <a:pt x="496191" y="137359"/>
                  </a:lnTo>
                  <a:lnTo>
                    <a:pt x="491585" y="121275"/>
                  </a:lnTo>
                  <a:lnTo>
                    <a:pt x="479836" y="108612"/>
                  </a:lnTo>
                  <a:lnTo>
                    <a:pt x="459169" y="102357"/>
                  </a:lnTo>
                  <a:lnTo>
                    <a:pt x="431316" y="100631"/>
                  </a:lnTo>
                  <a:lnTo>
                    <a:pt x="415273" y="102839"/>
                  </a:lnTo>
                  <a:lnTo>
                    <a:pt x="404956" y="111486"/>
                  </a:lnTo>
                  <a:lnTo>
                    <a:pt x="394284" y="129078"/>
                  </a:lnTo>
                  <a:lnTo>
                    <a:pt x="397177" y="123560"/>
                  </a:lnTo>
                  <a:lnTo>
                    <a:pt x="403112" y="109275"/>
                  </a:lnTo>
                  <a:lnTo>
                    <a:pt x="407974" y="89623"/>
                  </a:lnTo>
                  <a:lnTo>
                    <a:pt x="407645" y="68003"/>
                  </a:lnTo>
                  <a:lnTo>
                    <a:pt x="397598" y="49606"/>
                  </a:lnTo>
                  <a:lnTo>
                    <a:pt x="378097" y="34744"/>
                  </a:lnTo>
                  <a:lnTo>
                    <a:pt x="353811" y="27446"/>
                  </a:lnTo>
                  <a:lnTo>
                    <a:pt x="329413" y="31745"/>
                  </a:lnTo>
                  <a:lnTo>
                    <a:pt x="311576" y="41054"/>
                  </a:lnTo>
                  <a:lnTo>
                    <a:pt x="301257" y="48929"/>
                  </a:lnTo>
                  <a:lnTo>
                    <a:pt x="294519" y="59664"/>
                  </a:lnTo>
                  <a:lnTo>
                    <a:pt x="287426" y="77554"/>
                  </a:lnTo>
                  <a:lnTo>
                    <a:pt x="286412" y="71530"/>
                  </a:lnTo>
                  <a:lnTo>
                    <a:pt x="282177" y="56562"/>
                  </a:lnTo>
                  <a:lnTo>
                    <a:pt x="272934" y="37300"/>
                  </a:lnTo>
                  <a:lnTo>
                    <a:pt x="256896" y="18397"/>
                  </a:lnTo>
                  <a:lnTo>
                    <a:pt x="236864" y="6584"/>
                  </a:lnTo>
                  <a:lnTo>
                    <a:pt x="209987" y="0"/>
                  </a:lnTo>
                  <a:close/>
                </a:path>
              </a:pathLst>
            </a:custGeom>
            <a:solidFill>
              <a:srgbClr val="B17F4A"/>
            </a:solidFill>
          </p:spPr>
          <p:txBody>
            <a:bodyPr wrap="square" lIns="0" tIns="0" rIns="0" bIns="0" rtlCol="0"/>
            <a:lstStyle/>
            <a:p>
              <a:endParaRPr/>
            </a:p>
          </p:txBody>
        </p:sp>
        <p:pic>
          <p:nvPicPr>
            <p:cNvPr id="445" name="object 446">
              <a:extLst>
                <a:ext uri="{FF2B5EF4-FFF2-40B4-BE49-F238E27FC236}">
                  <a16:creationId xmlns:a16="http://schemas.microsoft.com/office/drawing/2014/main" id="{8C65F913-5E80-AC6B-39E4-1F64D3F9CA46}"/>
                </a:ext>
              </a:extLst>
            </p:cNvPr>
            <p:cNvPicPr/>
            <p:nvPr/>
          </p:nvPicPr>
          <p:blipFill>
            <a:blip r:embed="rId99" cstate="print"/>
            <a:stretch>
              <a:fillRect/>
            </a:stretch>
          </p:blipFill>
          <p:spPr>
            <a:xfrm>
              <a:off x="6712355" y="8648493"/>
              <a:ext cx="231547" cy="227014"/>
            </a:xfrm>
            <a:prstGeom prst="rect">
              <a:avLst/>
            </a:prstGeom>
          </p:spPr>
        </p:pic>
        <p:sp>
          <p:nvSpPr>
            <p:cNvPr id="446" name="object 447">
              <a:extLst>
                <a:ext uri="{FF2B5EF4-FFF2-40B4-BE49-F238E27FC236}">
                  <a16:creationId xmlns:a16="http://schemas.microsoft.com/office/drawing/2014/main" id="{B27B8335-3DFA-EBE5-30D6-3BCCF16D9971}"/>
                </a:ext>
              </a:extLst>
            </p:cNvPr>
            <p:cNvSpPr/>
            <p:nvPr/>
          </p:nvSpPr>
          <p:spPr>
            <a:xfrm>
              <a:off x="6581305" y="9175229"/>
              <a:ext cx="226695" cy="38735"/>
            </a:xfrm>
            <a:custGeom>
              <a:avLst/>
              <a:gdLst/>
              <a:ahLst/>
              <a:cxnLst/>
              <a:rect l="l" t="t" r="r" b="b"/>
              <a:pathLst>
                <a:path w="226695" h="38734">
                  <a:moveTo>
                    <a:pt x="70256" y="33858"/>
                  </a:moveTo>
                  <a:lnTo>
                    <a:pt x="44196" y="2565"/>
                  </a:lnTo>
                  <a:lnTo>
                    <a:pt x="35547" y="1739"/>
                  </a:lnTo>
                  <a:lnTo>
                    <a:pt x="25031" y="2933"/>
                  </a:lnTo>
                  <a:lnTo>
                    <a:pt x="13563" y="7797"/>
                  </a:lnTo>
                  <a:lnTo>
                    <a:pt x="4203" y="18262"/>
                  </a:lnTo>
                  <a:lnTo>
                    <a:pt x="0" y="36233"/>
                  </a:lnTo>
                  <a:lnTo>
                    <a:pt x="70256" y="33858"/>
                  </a:lnTo>
                  <a:close/>
                </a:path>
                <a:path w="226695" h="38734">
                  <a:moveTo>
                    <a:pt x="226441" y="38315"/>
                  </a:moveTo>
                  <a:lnTo>
                    <a:pt x="208394" y="4064"/>
                  </a:lnTo>
                  <a:lnTo>
                    <a:pt x="191516" y="0"/>
                  </a:lnTo>
                  <a:lnTo>
                    <a:pt x="181013" y="1435"/>
                  </a:lnTo>
                  <a:lnTo>
                    <a:pt x="169545" y="6769"/>
                  </a:lnTo>
                  <a:lnTo>
                    <a:pt x="160121" y="17538"/>
                  </a:lnTo>
                  <a:lnTo>
                    <a:pt x="155740" y="35293"/>
                  </a:lnTo>
                  <a:lnTo>
                    <a:pt x="226441" y="38315"/>
                  </a:lnTo>
                  <a:close/>
                </a:path>
              </a:pathLst>
            </a:custGeom>
            <a:solidFill>
              <a:srgbClr val="FFD500"/>
            </a:solidFill>
          </p:spPr>
          <p:txBody>
            <a:bodyPr wrap="square" lIns="0" tIns="0" rIns="0" bIns="0" rtlCol="0"/>
            <a:lstStyle/>
            <a:p>
              <a:endParaRPr/>
            </a:p>
          </p:txBody>
        </p:sp>
        <p:sp>
          <p:nvSpPr>
            <p:cNvPr id="447" name="object 448">
              <a:extLst>
                <a:ext uri="{FF2B5EF4-FFF2-40B4-BE49-F238E27FC236}">
                  <a16:creationId xmlns:a16="http://schemas.microsoft.com/office/drawing/2014/main" id="{3CB0F649-F042-9991-E6EE-4FD3D1D71D2F}"/>
                </a:ext>
              </a:extLst>
            </p:cNvPr>
            <p:cNvSpPr/>
            <p:nvPr/>
          </p:nvSpPr>
          <p:spPr>
            <a:xfrm>
              <a:off x="6838383" y="9225384"/>
              <a:ext cx="29209" cy="20320"/>
            </a:xfrm>
            <a:custGeom>
              <a:avLst/>
              <a:gdLst/>
              <a:ahLst/>
              <a:cxnLst/>
              <a:rect l="l" t="t" r="r" b="b"/>
              <a:pathLst>
                <a:path w="29209" h="20320">
                  <a:moveTo>
                    <a:pt x="0" y="0"/>
                  </a:moveTo>
                  <a:lnTo>
                    <a:pt x="266" y="20040"/>
                  </a:lnTo>
                  <a:lnTo>
                    <a:pt x="8915" y="17551"/>
                  </a:lnTo>
                  <a:lnTo>
                    <a:pt x="18719" y="15760"/>
                  </a:lnTo>
                  <a:lnTo>
                    <a:pt x="27533" y="15760"/>
                  </a:lnTo>
                  <a:lnTo>
                    <a:pt x="29133" y="14160"/>
                  </a:lnTo>
                  <a:lnTo>
                    <a:pt x="28748" y="4711"/>
                  </a:lnTo>
                  <a:lnTo>
                    <a:pt x="21640" y="4711"/>
                  </a:lnTo>
                  <a:lnTo>
                    <a:pt x="7213" y="3733"/>
                  </a:lnTo>
                  <a:lnTo>
                    <a:pt x="0" y="0"/>
                  </a:lnTo>
                  <a:close/>
                </a:path>
                <a:path w="29209" h="20320">
                  <a:moveTo>
                    <a:pt x="27533" y="15760"/>
                  </a:moveTo>
                  <a:lnTo>
                    <a:pt x="18719" y="15760"/>
                  </a:lnTo>
                  <a:lnTo>
                    <a:pt x="27000" y="16294"/>
                  </a:lnTo>
                  <a:lnTo>
                    <a:pt x="27533" y="15760"/>
                  </a:lnTo>
                  <a:close/>
                </a:path>
                <a:path w="29209" h="20320">
                  <a:moveTo>
                    <a:pt x="28600" y="1066"/>
                  </a:moveTo>
                  <a:lnTo>
                    <a:pt x="21640" y="4711"/>
                  </a:lnTo>
                  <a:lnTo>
                    <a:pt x="28748" y="4711"/>
                  </a:lnTo>
                  <a:lnTo>
                    <a:pt x="28600" y="1066"/>
                  </a:lnTo>
                  <a:close/>
                </a:path>
              </a:pathLst>
            </a:custGeom>
            <a:solidFill>
              <a:srgbClr val="008538"/>
            </a:solidFill>
          </p:spPr>
          <p:txBody>
            <a:bodyPr wrap="square" lIns="0" tIns="0" rIns="0" bIns="0" rtlCol="0"/>
            <a:lstStyle/>
            <a:p>
              <a:endParaRPr/>
            </a:p>
          </p:txBody>
        </p:sp>
        <p:sp>
          <p:nvSpPr>
            <p:cNvPr id="448" name="object 449">
              <a:extLst>
                <a:ext uri="{FF2B5EF4-FFF2-40B4-BE49-F238E27FC236}">
                  <a16:creationId xmlns:a16="http://schemas.microsoft.com/office/drawing/2014/main" id="{45AA992F-ED44-A7BE-7EDC-7482CFF5DCEF}"/>
                </a:ext>
              </a:extLst>
            </p:cNvPr>
            <p:cNvSpPr/>
            <p:nvPr/>
          </p:nvSpPr>
          <p:spPr>
            <a:xfrm>
              <a:off x="6828760" y="9220297"/>
              <a:ext cx="10795" cy="29209"/>
            </a:xfrm>
            <a:custGeom>
              <a:avLst/>
              <a:gdLst/>
              <a:ahLst/>
              <a:cxnLst/>
              <a:rect l="l" t="t" r="r" b="b"/>
              <a:pathLst>
                <a:path w="10795" h="29209">
                  <a:moveTo>
                    <a:pt x="0" y="0"/>
                  </a:moveTo>
                  <a:lnTo>
                    <a:pt x="1333" y="29133"/>
                  </a:lnTo>
                  <a:lnTo>
                    <a:pt x="10426" y="25120"/>
                  </a:lnTo>
                  <a:lnTo>
                    <a:pt x="10160" y="5346"/>
                  </a:lnTo>
                  <a:lnTo>
                    <a:pt x="0" y="0"/>
                  </a:lnTo>
                  <a:close/>
                </a:path>
              </a:pathLst>
            </a:custGeom>
            <a:solidFill>
              <a:srgbClr val="008C3C"/>
            </a:solidFill>
          </p:spPr>
          <p:txBody>
            <a:bodyPr wrap="square" lIns="0" tIns="0" rIns="0" bIns="0" rtlCol="0"/>
            <a:lstStyle/>
            <a:p>
              <a:endParaRPr/>
            </a:p>
          </p:txBody>
        </p:sp>
        <p:sp>
          <p:nvSpPr>
            <p:cNvPr id="449" name="object 450">
              <a:extLst>
                <a:ext uri="{FF2B5EF4-FFF2-40B4-BE49-F238E27FC236}">
                  <a16:creationId xmlns:a16="http://schemas.microsoft.com/office/drawing/2014/main" id="{2EE22BB6-240B-BF33-C7EA-9126D32D22E3}"/>
                </a:ext>
              </a:extLst>
            </p:cNvPr>
            <p:cNvSpPr/>
            <p:nvPr/>
          </p:nvSpPr>
          <p:spPr>
            <a:xfrm>
              <a:off x="6535404" y="9207269"/>
              <a:ext cx="31115" cy="45720"/>
            </a:xfrm>
            <a:custGeom>
              <a:avLst/>
              <a:gdLst/>
              <a:ahLst/>
              <a:cxnLst/>
              <a:rect l="l" t="t" r="r" b="b"/>
              <a:pathLst>
                <a:path w="31115" h="45720">
                  <a:moveTo>
                    <a:pt x="20789" y="0"/>
                  </a:moveTo>
                  <a:lnTo>
                    <a:pt x="800" y="0"/>
                  </a:lnTo>
                  <a:lnTo>
                    <a:pt x="0" y="2400"/>
                  </a:lnTo>
                  <a:lnTo>
                    <a:pt x="266" y="5600"/>
                  </a:lnTo>
                  <a:lnTo>
                    <a:pt x="1346" y="7188"/>
                  </a:lnTo>
                  <a:lnTo>
                    <a:pt x="2933" y="7861"/>
                  </a:lnTo>
                  <a:lnTo>
                    <a:pt x="10121" y="41681"/>
                  </a:lnTo>
                  <a:lnTo>
                    <a:pt x="10668" y="44081"/>
                  </a:lnTo>
                  <a:lnTo>
                    <a:pt x="18643" y="45618"/>
                  </a:lnTo>
                  <a:lnTo>
                    <a:pt x="25044" y="43815"/>
                  </a:lnTo>
                  <a:lnTo>
                    <a:pt x="30606" y="5461"/>
                  </a:lnTo>
                  <a:lnTo>
                    <a:pt x="21983" y="5461"/>
                  </a:lnTo>
                  <a:lnTo>
                    <a:pt x="20916" y="4660"/>
                  </a:lnTo>
                  <a:lnTo>
                    <a:pt x="20789" y="0"/>
                  </a:lnTo>
                  <a:close/>
                </a:path>
                <a:path w="31115" h="45720">
                  <a:moveTo>
                    <a:pt x="30645" y="5194"/>
                  </a:moveTo>
                  <a:lnTo>
                    <a:pt x="21983" y="5461"/>
                  </a:lnTo>
                  <a:lnTo>
                    <a:pt x="30606" y="5461"/>
                  </a:lnTo>
                  <a:lnTo>
                    <a:pt x="30645" y="5194"/>
                  </a:lnTo>
                  <a:close/>
                </a:path>
              </a:pathLst>
            </a:custGeom>
            <a:solidFill>
              <a:srgbClr val="008538"/>
            </a:solidFill>
          </p:spPr>
          <p:txBody>
            <a:bodyPr wrap="square" lIns="0" tIns="0" rIns="0" bIns="0" rtlCol="0"/>
            <a:lstStyle/>
            <a:p>
              <a:endParaRPr/>
            </a:p>
          </p:txBody>
        </p:sp>
        <p:sp>
          <p:nvSpPr>
            <p:cNvPr id="450" name="object 451">
              <a:extLst>
                <a:ext uri="{FF2B5EF4-FFF2-40B4-BE49-F238E27FC236}">
                  <a16:creationId xmlns:a16="http://schemas.microsoft.com/office/drawing/2014/main" id="{3B06DEC8-3530-0E4F-7D21-733D6C51E4BE}"/>
                </a:ext>
              </a:extLst>
            </p:cNvPr>
            <p:cNvSpPr/>
            <p:nvPr/>
          </p:nvSpPr>
          <p:spPr>
            <a:xfrm>
              <a:off x="6558399" y="9223674"/>
              <a:ext cx="273050" cy="55880"/>
            </a:xfrm>
            <a:custGeom>
              <a:avLst/>
              <a:gdLst/>
              <a:ahLst/>
              <a:cxnLst/>
              <a:rect l="l" t="t" r="r" b="b"/>
              <a:pathLst>
                <a:path w="273050" h="55879">
                  <a:moveTo>
                    <a:pt x="271818" y="0"/>
                  </a:moveTo>
                  <a:lnTo>
                    <a:pt x="609" y="139"/>
                  </a:lnTo>
                  <a:lnTo>
                    <a:pt x="0" y="1333"/>
                  </a:lnTo>
                  <a:lnTo>
                    <a:pt x="2108" y="53047"/>
                  </a:lnTo>
                  <a:lnTo>
                    <a:pt x="2679" y="53886"/>
                  </a:lnTo>
                  <a:lnTo>
                    <a:pt x="270459" y="55333"/>
                  </a:lnTo>
                  <a:lnTo>
                    <a:pt x="271551" y="54851"/>
                  </a:lnTo>
                  <a:lnTo>
                    <a:pt x="272580" y="2565"/>
                  </a:lnTo>
                  <a:lnTo>
                    <a:pt x="272580" y="228"/>
                  </a:lnTo>
                  <a:lnTo>
                    <a:pt x="271818" y="0"/>
                  </a:lnTo>
                  <a:close/>
                </a:path>
              </a:pathLst>
            </a:custGeom>
            <a:solidFill>
              <a:srgbClr val="008C3C"/>
            </a:solidFill>
          </p:spPr>
          <p:txBody>
            <a:bodyPr wrap="square" lIns="0" tIns="0" rIns="0" bIns="0" rtlCol="0"/>
            <a:lstStyle/>
            <a:p>
              <a:endParaRPr/>
            </a:p>
          </p:txBody>
        </p:sp>
        <p:sp>
          <p:nvSpPr>
            <p:cNvPr id="451" name="object 452">
              <a:extLst>
                <a:ext uri="{FF2B5EF4-FFF2-40B4-BE49-F238E27FC236}">
                  <a16:creationId xmlns:a16="http://schemas.microsoft.com/office/drawing/2014/main" id="{8046A2BB-1164-3754-53B5-E171A1FF359C}"/>
                </a:ext>
              </a:extLst>
            </p:cNvPr>
            <p:cNvSpPr/>
            <p:nvPr/>
          </p:nvSpPr>
          <p:spPr>
            <a:xfrm>
              <a:off x="6536217" y="9202997"/>
              <a:ext cx="20320" cy="8890"/>
            </a:xfrm>
            <a:custGeom>
              <a:avLst/>
              <a:gdLst/>
              <a:ahLst/>
              <a:cxnLst/>
              <a:rect l="l" t="t" r="r" b="b"/>
              <a:pathLst>
                <a:path w="20320" h="8890">
                  <a:moveTo>
                    <a:pt x="4254" y="0"/>
                  </a:moveTo>
                  <a:lnTo>
                    <a:pt x="0" y="2679"/>
                  </a:lnTo>
                  <a:lnTo>
                    <a:pt x="0" y="5803"/>
                  </a:lnTo>
                  <a:lnTo>
                    <a:pt x="2590" y="8369"/>
                  </a:lnTo>
                  <a:lnTo>
                    <a:pt x="16967" y="8166"/>
                  </a:lnTo>
                  <a:lnTo>
                    <a:pt x="19888" y="5956"/>
                  </a:lnTo>
                  <a:lnTo>
                    <a:pt x="20015" y="2514"/>
                  </a:lnTo>
                  <a:lnTo>
                    <a:pt x="16103" y="38"/>
                  </a:lnTo>
                  <a:lnTo>
                    <a:pt x="10528" y="25"/>
                  </a:lnTo>
                  <a:lnTo>
                    <a:pt x="4254" y="0"/>
                  </a:lnTo>
                  <a:close/>
                </a:path>
              </a:pathLst>
            </a:custGeom>
            <a:solidFill>
              <a:srgbClr val="009736"/>
            </a:solidFill>
          </p:spPr>
          <p:txBody>
            <a:bodyPr wrap="square" lIns="0" tIns="0" rIns="0" bIns="0" rtlCol="0"/>
            <a:lstStyle/>
            <a:p>
              <a:endParaRPr/>
            </a:p>
          </p:txBody>
        </p:sp>
        <p:pic>
          <p:nvPicPr>
            <p:cNvPr id="452" name="object 453">
              <a:extLst>
                <a:ext uri="{FF2B5EF4-FFF2-40B4-BE49-F238E27FC236}">
                  <a16:creationId xmlns:a16="http://schemas.microsoft.com/office/drawing/2014/main" id="{C5255057-2094-C029-5BC8-B2045FF1FF24}"/>
                </a:ext>
              </a:extLst>
            </p:cNvPr>
            <p:cNvPicPr/>
            <p:nvPr/>
          </p:nvPicPr>
          <p:blipFill>
            <a:blip r:embed="rId100" cstate="print"/>
            <a:stretch>
              <a:fillRect/>
            </a:stretch>
          </p:blipFill>
          <p:spPr>
            <a:xfrm>
              <a:off x="6566862" y="9233386"/>
              <a:ext cx="80835" cy="85493"/>
            </a:xfrm>
            <a:prstGeom prst="rect">
              <a:avLst/>
            </a:prstGeom>
          </p:spPr>
        </p:pic>
        <p:sp>
          <p:nvSpPr>
            <p:cNvPr id="453" name="object 454">
              <a:extLst>
                <a:ext uri="{FF2B5EF4-FFF2-40B4-BE49-F238E27FC236}">
                  <a16:creationId xmlns:a16="http://schemas.microsoft.com/office/drawing/2014/main" id="{A3F3832E-740F-C22D-1206-A75647EE5B5C}"/>
                </a:ext>
              </a:extLst>
            </p:cNvPr>
            <p:cNvSpPr/>
            <p:nvPr/>
          </p:nvSpPr>
          <p:spPr>
            <a:xfrm>
              <a:off x="6823405" y="9203728"/>
              <a:ext cx="43815" cy="27305"/>
            </a:xfrm>
            <a:custGeom>
              <a:avLst/>
              <a:gdLst/>
              <a:ahLst/>
              <a:cxnLst/>
              <a:rect l="l" t="t" r="r" b="b"/>
              <a:pathLst>
                <a:path w="43815" h="27304">
                  <a:moveTo>
                    <a:pt x="43815" y="21996"/>
                  </a:moveTo>
                  <a:lnTo>
                    <a:pt x="43675" y="21653"/>
                  </a:lnTo>
                  <a:lnTo>
                    <a:pt x="42989" y="19888"/>
                  </a:lnTo>
                  <a:lnTo>
                    <a:pt x="40627" y="18707"/>
                  </a:lnTo>
                  <a:lnTo>
                    <a:pt x="38773" y="18237"/>
                  </a:lnTo>
                  <a:lnTo>
                    <a:pt x="36893" y="18719"/>
                  </a:lnTo>
                  <a:lnTo>
                    <a:pt x="36893" y="13893"/>
                  </a:lnTo>
                  <a:lnTo>
                    <a:pt x="36893" y="12026"/>
                  </a:lnTo>
                  <a:lnTo>
                    <a:pt x="36957" y="11760"/>
                  </a:lnTo>
                  <a:lnTo>
                    <a:pt x="37541" y="9423"/>
                  </a:lnTo>
                  <a:lnTo>
                    <a:pt x="37261" y="5880"/>
                  </a:lnTo>
                  <a:lnTo>
                    <a:pt x="37198" y="5080"/>
                  </a:lnTo>
                  <a:lnTo>
                    <a:pt x="33566" y="5080"/>
                  </a:lnTo>
                  <a:lnTo>
                    <a:pt x="33566" y="20154"/>
                  </a:lnTo>
                  <a:lnTo>
                    <a:pt x="31546" y="21653"/>
                  </a:lnTo>
                  <a:lnTo>
                    <a:pt x="26492" y="21386"/>
                  </a:lnTo>
                  <a:lnTo>
                    <a:pt x="29413" y="21386"/>
                  </a:lnTo>
                  <a:lnTo>
                    <a:pt x="33566" y="20154"/>
                  </a:lnTo>
                  <a:lnTo>
                    <a:pt x="33566" y="5080"/>
                  </a:lnTo>
                  <a:lnTo>
                    <a:pt x="26454" y="5080"/>
                  </a:lnTo>
                  <a:lnTo>
                    <a:pt x="26454" y="21386"/>
                  </a:lnTo>
                  <a:lnTo>
                    <a:pt x="21932" y="21145"/>
                  </a:lnTo>
                  <a:lnTo>
                    <a:pt x="15773" y="20586"/>
                  </a:lnTo>
                  <a:lnTo>
                    <a:pt x="15316" y="20294"/>
                  </a:lnTo>
                  <a:lnTo>
                    <a:pt x="15506" y="20320"/>
                  </a:lnTo>
                  <a:lnTo>
                    <a:pt x="17106" y="20320"/>
                  </a:lnTo>
                  <a:lnTo>
                    <a:pt x="19253" y="19786"/>
                  </a:lnTo>
                  <a:lnTo>
                    <a:pt x="24066" y="20320"/>
                  </a:lnTo>
                  <a:lnTo>
                    <a:pt x="26454" y="21386"/>
                  </a:lnTo>
                  <a:lnTo>
                    <a:pt x="26454" y="5080"/>
                  </a:lnTo>
                  <a:lnTo>
                    <a:pt x="26123" y="5080"/>
                  </a:lnTo>
                  <a:lnTo>
                    <a:pt x="26123" y="13830"/>
                  </a:lnTo>
                  <a:lnTo>
                    <a:pt x="25666" y="13893"/>
                  </a:lnTo>
                  <a:lnTo>
                    <a:pt x="23685" y="12522"/>
                  </a:lnTo>
                  <a:lnTo>
                    <a:pt x="26123" y="13830"/>
                  </a:lnTo>
                  <a:lnTo>
                    <a:pt x="26123" y="5080"/>
                  </a:lnTo>
                  <a:lnTo>
                    <a:pt x="25400" y="5080"/>
                  </a:lnTo>
                  <a:lnTo>
                    <a:pt x="21120" y="5880"/>
                  </a:lnTo>
                  <a:lnTo>
                    <a:pt x="18669" y="5295"/>
                  </a:lnTo>
                  <a:lnTo>
                    <a:pt x="18669" y="12039"/>
                  </a:lnTo>
                  <a:lnTo>
                    <a:pt x="13906" y="12039"/>
                  </a:lnTo>
                  <a:lnTo>
                    <a:pt x="11404" y="12877"/>
                  </a:lnTo>
                  <a:lnTo>
                    <a:pt x="13627" y="11760"/>
                  </a:lnTo>
                  <a:lnTo>
                    <a:pt x="18669" y="12039"/>
                  </a:lnTo>
                  <a:lnTo>
                    <a:pt x="18669" y="5295"/>
                  </a:lnTo>
                  <a:lnTo>
                    <a:pt x="11531" y="3594"/>
                  </a:lnTo>
                  <a:lnTo>
                    <a:pt x="0" y="0"/>
                  </a:lnTo>
                  <a:lnTo>
                    <a:pt x="5346" y="16573"/>
                  </a:lnTo>
                  <a:lnTo>
                    <a:pt x="11493" y="22987"/>
                  </a:lnTo>
                  <a:lnTo>
                    <a:pt x="26212" y="26390"/>
                  </a:lnTo>
                  <a:lnTo>
                    <a:pt x="31280" y="26733"/>
                  </a:lnTo>
                  <a:lnTo>
                    <a:pt x="40703" y="25552"/>
                  </a:lnTo>
                  <a:lnTo>
                    <a:pt x="43040" y="24333"/>
                  </a:lnTo>
                  <a:lnTo>
                    <a:pt x="43815" y="21996"/>
                  </a:lnTo>
                  <a:close/>
                </a:path>
              </a:pathLst>
            </a:custGeom>
            <a:solidFill>
              <a:srgbClr val="008C3C"/>
            </a:solidFill>
          </p:spPr>
          <p:txBody>
            <a:bodyPr wrap="square" lIns="0" tIns="0" rIns="0" bIns="0" rtlCol="0"/>
            <a:lstStyle/>
            <a:p>
              <a:endParaRPr/>
            </a:p>
          </p:txBody>
        </p:sp>
        <p:sp>
          <p:nvSpPr>
            <p:cNvPr id="454" name="object 455">
              <a:extLst>
                <a:ext uri="{FF2B5EF4-FFF2-40B4-BE49-F238E27FC236}">
                  <a16:creationId xmlns:a16="http://schemas.microsoft.com/office/drawing/2014/main" id="{C194AE69-AFBD-44A5-8D10-3FC7A007EBFF}"/>
                </a:ext>
              </a:extLst>
            </p:cNvPr>
            <p:cNvSpPr/>
            <p:nvPr/>
          </p:nvSpPr>
          <p:spPr>
            <a:xfrm>
              <a:off x="6558626" y="9188410"/>
              <a:ext cx="272415" cy="36830"/>
            </a:xfrm>
            <a:custGeom>
              <a:avLst/>
              <a:gdLst/>
              <a:ahLst/>
              <a:cxnLst/>
              <a:rect l="l" t="t" r="r" b="b"/>
              <a:pathLst>
                <a:path w="272415" h="36829">
                  <a:moveTo>
                    <a:pt x="260121" y="0"/>
                  </a:moveTo>
                  <a:lnTo>
                    <a:pt x="14681" y="609"/>
                  </a:lnTo>
                  <a:lnTo>
                    <a:pt x="0" y="36474"/>
                  </a:lnTo>
                  <a:lnTo>
                    <a:pt x="271932" y="36004"/>
                  </a:lnTo>
                  <a:lnTo>
                    <a:pt x="260121" y="0"/>
                  </a:lnTo>
                  <a:close/>
                </a:path>
              </a:pathLst>
            </a:custGeom>
            <a:solidFill>
              <a:srgbClr val="00A23A"/>
            </a:solidFill>
          </p:spPr>
          <p:txBody>
            <a:bodyPr wrap="square" lIns="0" tIns="0" rIns="0" bIns="0" rtlCol="0"/>
            <a:lstStyle/>
            <a:p>
              <a:endParaRPr/>
            </a:p>
          </p:txBody>
        </p:sp>
        <p:sp>
          <p:nvSpPr>
            <p:cNvPr id="455" name="object 456">
              <a:extLst>
                <a:ext uri="{FF2B5EF4-FFF2-40B4-BE49-F238E27FC236}">
                  <a16:creationId xmlns:a16="http://schemas.microsoft.com/office/drawing/2014/main" id="{136FC1E3-740B-41AE-01A2-AF565AF3E769}"/>
                </a:ext>
              </a:extLst>
            </p:cNvPr>
            <p:cNvSpPr/>
            <p:nvPr/>
          </p:nvSpPr>
          <p:spPr>
            <a:xfrm>
              <a:off x="6788292" y="9183853"/>
              <a:ext cx="25400" cy="15875"/>
            </a:xfrm>
            <a:custGeom>
              <a:avLst/>
              <a:gdLst/>
              <a:ahLst/>
              <a:cxnLst/>
              <a:rect l="l" t="t" r="r" b="b"/>
              <a:pathLst>
                <a:path w="25400" h="15875">
                  <a:moveTo>
                    <a:pt x="0" y="0"/>
                  </a:moveTo>
                  <a:lnTo>
                    <a:pt x="12" y="10350"/>
                  </a:lnTo>
                  <a:lnTo>
                    <a:pt x="2514" y="14224"/>
                  </a:lnTo>
                  <a:lnTo>
                    <a:pt x="20650" y="15468"/>
                  </a:lnTo>
                  <a:lnTo>
                    <a:pt x="24472" y="11531"/>
                  </a:lnTo>
                  <a:lnTo>
                    <a:pt x="24723" y="6413"/>
                  </a:lnTo>
                  <a:lnTo>
                    <a:pt x="20535" y="6413"/>
                  </a:lnTo>
                  <a:lnTo>
                    <a:pt x="2908" y="4572"/>
                  </a:lnTo>
                  <a:lnTo>
                    <a:pt x="0" y="0"/>
                  </a:lnTo>
                  <a:close/>
                </a:path>
                <a:path w="25400" h="15875">
                  <a:moveTo>
                    <a:pt x="24930" y="2197"/>
                  </a:moveTo>
                  <a:lnTo>
                    <a:pt x="20535" y="6413"/>
                  </a:lnTo>
                  <a:lnTo>
                    <a:pt x="24723" y="6413"/>
                  </a:lnTo>
                  <a:lnTo>
                    <a:pt x="24930" y="2197"/>
                  </a:lnTo>
                  <a:close/>
                </a:path>
              </a:pathLst>
            </a:custGeom>
            <a:solidFill>
              <a:srgbClr val="009736"/>
            </a:solidFill>
          </p:spPr>
          <p:txBody>
            <a:bodyPr wrap="square" lIns="0" tIns="0" rIns="0" bIns="0" rtlCol="0"/>
            <a:lstStyle/>
            <a:p>
              <a:endParaRPr/>
            </a:p>
          </p:txBody>
        </p:sp>
        <p:sp>
          <p:nvSpPr>
            <p:cNvPr id="456" name="object 457">
              <a:extLst>
                <a:ext uri="{FF2B5EF4-FFF2-40B4-BE49-F238E27FC236}">
                  <a16:creationId xmlns:a16="http://schemas.microsoft.com/office/drawing/2014/main" id="{8899577A-DAA8-AFE2-E887-5FCC0965CA7C}"/>
                </a:ext>
              </a:extLst>
            </p:cNvPr>
            <p:cNvSpPr/>
            <p:nvPr/>
          </p:nvSpPr>
          <p:spPr>
            <a:xfrm>
              <a:off x="6788241" y="9179158"/>
              <a:ext cx="25400" cy="11430"/>
            </a:xfrm>
            <a:custGeom>
              <a:avLst/>
              <a:gdLst/>
              <a:ahLst/>
              <a:cxnLst/>
              <a:rect l="l" t="t" r="r" b="b"/>
              <a:pathLst>
                <a:path w="25400" h="11429">
                  <a:moveTo>
                    <a:pt x="5981" y="0"/>
                  </a:moveTo>
                  <a:lnTo>
                    <a:pt x="279" y="2044"/>
                  </a:lnTo>
                  <a:lnTo>
                    <a:pt x="139" y="4889"/>
                  </a:lnTo>
                  <a:lnTo>
                    <a:pt x="0" y="7734"/>
                  </a:lnTo>
                  <a:lnTo>
                    <a:pt x="5473" y="10325"/>
                  </a:lnTo>
                  <a:lnTo>
                    <a:pt x="19278" y="10998"/>
                  </a:lnTo>
                  <a:lnTo>
                    <a:pt x="24980" y="8953"/>
                  </a:lnTo>
                  <a:lnTo>
                    <a:pt x="25247" y="3251"/>
                  </a:lnTo>
                  <a:lnTo>
                    <a:pt x="19773" y="673"/>
                  </a:lnTo>
                  <a:lnTo>
                    <a:pt x="5981" y="0"/>
                  </a:lnTo>
                  <a:close/>
                </a:path>
              </a:pathLst>
            </a:custGeom>
            <a:solidFill>
              <a:srgbClr val="00A23A"/>
            </a:solidFill>
          </p:spPr>
          <p:txBody>
            <a:bodyPr wrap="square" lIns="0" tIns="0" rIns="0" bIns="0" rtlCol="0"/>
            <a:lstStyle/>
            <a:p>
              <a:endParaRPr/>
            </a:p>
          </p:txBody>
        </p:sp>
        <p:sp>
          <p:nvSpPr>
            <p:cNvPr id="457" name="object 458">
              <a:extLst>
                <a:ext uri="{FF2B5EF4-FFF2-40B4-BE49-F238E27FC236}">
                  <a16:creationId xmlns:a16="http://schemas.microsoft.com/office/drawing/2014/main" id="{C0F5B91C-A8F7-2FB2-CB40-37BBA46B0FB8}"/>
                </a:ext>
              </a:extLst>
            </p:cNvPr>
            <p:cNvSpPr/>
            <p:nvPr/>
          </p:nvSpPr>
          <p:spPr>
            <a:xfrm>
              <a:off x="6746069" y="9183853"/>
              <a:ext cx="25400" cy="15875"/>
            </a:xfrm>
            <a:custGeom>
              <a:avLst/>
              <a:gdLst/>
              <a:ahLst/>
              <a:cxnLst/>
              <a:rect l="l" t="t" r="r" b="b"/>
              <a:pathLst>
                <a:path w="25400" h="15875">
                  <a:moveTo>
                    <a:pt x="0" y="0"/>
                  </a:moveTo>
                  <a:lnTo>
                    <a:pt x="12" y="10350"/>
                  </a:lnTo>
                  <a:lnTo>
                    <a:pt x="2514" y="14224"/>
                  </a:lnTo>
                  <a:lnTo>
                    <a:pt x="20650" y="15468"/>
                  </a:lnTo>
                  <a:lnTo>
                    <a:pt x="24472" y="11531"/>
                  </a:lnTo>
                  <a:lnTo>
                    <a:pt x="24723" y="6413"/>
                  </a:lnTo>
                  <a:lnTo>
                    <a:pt x="20535" y="6413"/>
                  </a:lnTo>
                  <a:lnTo>
                    <a:pt x="2908" y="4572"/>
                  </a:lnTo>
                  <a:lnTo>
                    <a:pt x="0" y="0"/>
                  </a:lnTo>
                  <a:close/>
                </a:path>
                <a:path w="25400" h="15875">
                  <a:moveTo>
                    <a:pt x="24930" y="2197"/>
                  </a:moveTo>
                  <a:lnTo>
                    <a:pt x="20535" y="6413"/>
                  </a:lnTo>
                  <a:lnTo>
                    <a:pt x="24723" y="6413"/>
                  </a:lnTo>
                  <a:lnTo>
                    <a:pt x="24930" y="2197"/>
                  </a:lnTo>
                  <a:close/>
                </a:path>
              </a:pathLst>
            </a:custGeom>
            <a:solidFill>
              <a:srgbClr val="009736"/>
            </a:solidFill>
          </p:spPr>
          <p:txBody>
            <a:bodyPr wrap="square" lIns="0" tIns="0" rIns="0" bIns="0" rtlCol="0"/>
            <a:lstStyle/>
            <a:p>
              <a:endParaRPr/>
            </a:p>
          </p:txBody>
        </p:sp>
        <p:sp>
          <p:nvSpPr>
            <p:cNvPr id="458" name="object 459">
              <a:extLst>
                <a:ext uri="{FF2B5EF4-FFF2-40B4-BE49-F238E27FC236}">
                  <a16:creationId xmlns:a16="http://schemas.microsoft.com/office/drawing/2014/main" id="{2DB50ABE-D2FC-B48A-6BFA-20FF730C018E}"/>
                </a:ext>
              </a:extLst>
            </p:cNvPr>
            <p:cNvSpPr/>
            <p:nvPr/>
          </p:nvSpPr>
          <p:spPr>
            <a:xfrm>
              <a:off x="6746020" y="9179158"/>
              <a:ext cx="25400" cy="11430"/>
            </a:xfrm>
            <a:custGeom>
              <a:avLst/>
              <a:gdLst/>
              <a:ahLst/>
              <a:cxnLst/>
              <a:rect l="l" t="t" r="r" b="b"/>
              <a:pathLst>
                <a:path w="25400" h="11429">
                  <a:moveTo>
                    <a:pt x="5981" y="0"/>
                  </a:moveTo>
                  <a:lnTo>
                    <a:pt x="279" y="2044"/>
                  </a:lnTo>
                  <a:lnTo>
                    <a:pt x="139" y="4889"/>
                  </a:lnTo>
                  <a:lnTo>
                    <a:pt x="0" y="7734"/>
                  </a:lnTo>
                  <a:lnTo>
                    <a:pt x="5473" y="10325"/>
                  </a:lnTo>
                  <a:lnTo>
                    <a:pt x="19278" y="10998"/>
                  </a:lnTo>
                  <a:lnTo>
                    <a:pt x="24968" y="8953"/>
                  </a:lnTo>
                  <a:lnTo>
                    <a:pt x="25247" y="3251"/>
                  </a:lnTo>
                  <a:lnTo>
                    <a:pt x="19773" y="673"/>
                  </a:lnTo>
                  <a:lnTo>
                    <a:pt x="5981" y="0"/>
                  </a:lnTo>
                  <a:close/>
                </a:path>
              </a:pathLst>
            </a:custGeom>
            <a:solidFill>
              <a:srgbClr val="00A23A"/>
            </a:solidFill>
          </p:spPr>
          <p:txBody>
            <a:bodyPr wrap="square" lIns="0" tIns="0" rIns="0" bIns="0" rtlCol="0"/>
            <a:lstStyle/>
            <a:p>
              <a:endParaRPr/>
            </a:p>
          </p:txBody>
        </p:sp>
        <p:sp>
          <p:nvSpPr>
            <p:cNvPr id="459" name="object 460">
              <a:extLst>
                <a:ext uri="{FF2B5EF4-FFF2-40B4-BE49-F238E27FC236}">
                  <a16:creationId xmlns:a16="http://schemas.microsoft.com/office/drawing/2014/main" id="{ABC646DC-D086-A1B7-4167-D6DC52261134}"/>
                </a:ext>
              </a:extLst>
            </p:cNvPr>
            <p:cNvSpPr/>
            <p:nvPr/>
          </p:nvSpPr>
          <p:spPr>
            <a:xfrm>
              <a:off x="6703957" y="9184414"/>
              <a:ext cx="25400" cy="15875"/>
            </a:xfrm>
            <a:custGeom>
              <a:avLst/>
              <a:gdLst/>
              <a:ahLst/>
              <a:cxnLst/>
              <a:rect l="l" t="t" r="r" b="b"/>
              <a:pathLst>
                <a:path w="25400" h="15875">
                  <a:moveTo>
                    <a:pt x="0" y="0"/>
                  </a:moveTo>
                  <a:lnTo>
                    <a:pt x="12" y="10350"/>
                  </a:lnTo>
                  <a:lnTo>
                    <a:pt x="2514" y="14224"/>
                  </a:lnTo>
                  <a:lnTo>
                    <a:pt x="20650" y="15468"/>
                  </a:lnTo>
                  <a:lnTo>
                    <a:pt x="24472" y="11531"/>
                  </a:lnTo>
                  <a:lnTo>
                    <a:pt x="24723" y="6413"/>
                  </a:lnTo>
                  <a:lnTo>
                    <a:pt x="20535" y="6413"/>
                  </a:lnTo>
                  <a:lnTo>
                    <a:pt x="2908" y="4572"/>
                  </a:lnTo>
                  <a:lnTo>
                    <a:pt x="0" y="0"/>
                  </a:lnTo>
                  <a:close/>
                </a:path>
                <a:path w="25400" h="15875">
                  <a:moveTo>
                    <a:pt x="24930" y="2197"/>
                  </a:moveTo>
                  <a:lnTo>
                    <a:pt x="20535" y="6413"/>
                  </a:lnTo>
                  <a:lnTo>
                    <a:pt x="24723" y="6413"/>
                  </a:lnTo>
                  <a:lnTo>
                    <a:pt x="24930" y="2197"/>
                  </a:lnTo>
                  <a:close/>
                </a:path>
              </a:pathLst>
            </a:custGeom>
            <a:solidFill>
              <a:srgbClr val="009736"/>
            </a:solidFill>
          </p:spPr>
          <p:txBody>
            <a:bodyPr wrap="square" lIns="0" tIns="0" rIns="0" bIns="0" rtlCol="0"/>
            <a:lstStyle/>
            <a:p>
              <a:endParaRPr/>
            </a:p>
          </p:txBody>
        </p:sp>
        <p:sp>
          <p:nvSpPr>
            <p:cNvPr id="460" name="object 461">
              <a:extLst>
                <a:ext uri="{FF2B5EF4-FFF2-40B4-BE49-F238E27FC236}">
                  <a16:creationId xmlns:a16="http://schemas.microsoft.com/office/drawing/2014/main" id="{20EF0EDA-6003-794E-85F5-DC06E9CCF1FE}"/>
                </a:ext>
              </a:extLst>
            </p:cNvPr>
            <p:cNvSpPr/>
            <p:nvPr/>
          </p:nvSpPr>
          <p:spPr>
            <a:xfrm>
              <a:off x="6703908" y="9179717"/>
              <a:ext cx="25400" cy="11430"/>
            </a:xfrm>
            <a:custGeom>
              <a:avLst/>
              <a:gdLst/>
              <a:ahLst/>
              <a:cxnLst/>
              <a:rect l="l" t="t" r="r" b="b"/>
              <a:pathLst>
                <a:path w="25400" h="11429">
                  <a:moveTo>
                    <a:pt x="5981" y="0"/>
                  </a:moveTo>
                  <a:lnTo>
                    <a:pt x="279" y="2044"/>
                  </a:lnTo>
                  <a:lnTo>
                    <a:pt x="139" y="4889"/>
                  </a:lnTo>
                  <a:lnTo>
                    <a:pt x="0" y="7734"/>
                  </a:lnTo>
                  <a:lnTo>
                    <a:pt x="5473" y="10325"/>
                  </a:lnTo>
                  <a:lnTo>
                    <a:pt x="19278" y="10998"/>
                  </a:lnTo>
                  <a:lnTo>
                    <a:pt x="24968" y="8953"/>
                  </a:lnTo>
                  <a:lnTo>
                    <a:pt x="25247" y="3251"/>
                  </a:lnTo>
                  <a:lnTo>
                    <a:pt x="19773" y="673"/>
                  </a:lnTo>
                  <a:lnTo>
                    <a:pt x="5981" y="0"/>
                  </a:lnTo>
                  <a:close/>
                </a:path>
              </a:pathLst>
            </a:custGeom>
            <a:solidFill>
              <a:srgbClr val="00A23A"/>
            </a:solidFill>
          </p:spPr>
          <p:txBody>
            <a:bodyPr wrap="square" lIns="0" tIns="0" rIns="0" bIns="0" rtlCol="0"/>
            <a:lstStyle/>
            <a:p>
              <a:endParaRPr/>
            </a:p>
          </p:txBody>
        </p:sp>
        <p:sp>
          <p:nvSpPr>
            <p:cNvPr id="461" name="object 462">
              <a:extLst>
                <a:ext uri="{FF2B5EF4-FFF2-40B4-BE49-F238E27FC236}">
                  <a16:creationId xmlns:a16="http://schemas.microsoft.com/office/drawing/2014/main" id="{DC98931B-65F3-7DB7-2C83-7D553D9FCFB3}"/>
                </a:ext>
              </a:extLst>
            </p:cNvPr>
            <p:cNvSpPr/>
            <p:nvPr/>
          </p:nvSpPr>
          <p:spPr>
            <a:xfrm>
              <a:off x="6661905" y="9185252"/>
              <a:ext cx="25400" cy="15875"/>
            </a:xfrm>
            <a:custGeom>
              <a:avLst/>
              <a:gdLst/>
              <a:ahLst/>
              <a:cxnLst/>
              <a:rect l="l" t="t" r="r" b="b"/>
              <a:pathLst>
                <a:path w="25400" h="15875">
                  <a:moveTo>
                    <a:pt x="0" y="0"/>
                  </a:moveTo>
                  <a:lnTo>
                    <a:pt x="12" y="10350"/>
                  </a:lnTo>
                  <a:lnTo>
                    <a:pt x="2514" y="14224"/>
                  </a:lnTo>
                  <a:lnTo>
                    <a:pt x="20650" y="15468"/>
                  </a:lnTo>
                  <a:lnTo>
                    <a:pt x="24472" y="11531"/>
                  </a:lnTo>
                  <a:lnTo>
                    <a:pt x="24723" y="6413"/>
                  </a:lnTo>
                  <a:lnTo>
                    <a:pt x="20535" y="6413"/>
                  </a:lnTo>
                  <a:lnTo>
                    <a:pt x="2908" y="4572"/>
                  </a:lnTo>
                  <a:lnTo>
                    <a:pt x="0" y="0"/>
                  </a:lnTo>
                  <a:close/>
                </a:path>
                <a:path w="25400" h="15875">
                  <a:moveTo>
                    <a:pt x="24930" y="2197"/>
                  </a:moveTo>
                  <a:lnTo>
                    <a:pt x="20535" y="6413"/>
                  </a:lnTo>
                  <a:lnTo>
                    <a:pt x="24723" y="6413"/>
                  </a:lnTo>
                  <a:lnTo>
                    <a:pt x="24930" y="2197"/>
                  </a:lnTo>
                  <a:close/>
                </a:path>
              </a:pathLst>
            </a:custGeom>
            <a:solidFill>
              <a:srgbClr val="009736"/>
            </a:solidFill>
          </p:spPr>
          <p:txBody>
            <a:bodyPr wrap="square" lIns="0" tIns="0" rIns="0" bIns="0" rtlCol="0"/>
            <a:lstStyle/>
            <a:p>
              <a:endParaRPr/>
            </a:p>
          </p:txBody>
        </p:sp>
        <p:sp>
          <p:nvSpPr>
            <p:cNvPr id="462" name="object 463">
              <a:extLst>
                <a:ext uri="{FF2B5EF4-FFF2-40B4-BE49-F238E27FC236}">
                  <a16:creationId xmlns:a16="http://schemas.microsoft.com/office/drawing/2014/main" id="{EA7E5A82-4533-2EEE-9525-98F19774F9B6}"/>
                </a:ext>
              </a:extLst>
            </p:cNvPr>
            <p:cNvSpPr/>
            <p:nvPr/>
          </p:nvSpPr>
          <p:spPr>
            <a:xfrm>
              <a:off x="6661854" y="9180557"/>
              <a:ext cx="25400" cy="11430"/>
            </a:xfrm>
            <a:custGeom>
              <a:avLst/>
              <a:gdLst/>
              <a:ahLst/>
              <a:cxnLst/>
              <a:rect l="l" t="t" r="r" b="b"/>
              <a:pathLst>
                <a:path w="25400" h="11429">
                  <a:moveTo>
                    <a:pt x="5981" y="0"/>
                  </a:moveTo>
                  <a:lnTo>
                    <a:pt x="279" y="2044"/>
                  </a:lnTo>
                  <a:lnTo>
                    <a:pt x="139" y="4889"/>
                  </a:lnTo>
                  <a:lnTo>
                    <a:pt x="0" y="7734"/>
                  </a:lnTo>
                  <a:lnTo>
                    <a:pt x="5473" y="10325"/>
                  </a:lnTo>
                  <a:lnTo>
                    <a:pt x="19278" y="10998"/>
                  </a:lnTo>
                  <a:lnTo>
                    <a:pt x="24980" y="8953"/>
                  </a:lnTo>
                  <a:lnTo>
                    <a:pt x="25247" y="3251"/>
                  </a:lnTo>
                  <a:lnTo>
                    <a:pt x="19773" y="673"/>
                  </a:lnTo>
                  <a:lnTo>
                    <a:pt x="5981" y="0"/>
                  </a:lnTo>
                  <a:close/>
                </a:path>
              </a:pathLst>
            </a:custGeom>
            <a:solidFill>
              <a:srgbClr val="00A23A"/>
            </a:solidFill>
          </p:spPr>
          <p:txBody>
            <a:bodyPr wrap="square" lIns="0" tIns="0" rIns="0" bIns="0" rtlCol="0"/>
            <a:lstStyle/>
            <a:p>
              <a:endParaRPr/>
            </a:p>
          </p:txBody>
        </p:sp>
        <p:sp>
          <p:nvSpPr>
            <p:cNvPr id="463" name="object 464">
              <a:extLst>
                <a:ext uri="{FF2B5EF4-FFF2-40B4-BE49-F238E27FC236}">
                  <a16:creationId xmlns:a16="http://schemas.microsoft.com/office/drawing/2014/main" id="{05DFDE51-2B8D-8623-76CC-B94BF52ED8F9}"/>
                </a:ext>
              </a:extLst>
            </p:cNvPr>
            <p:cNvSpPr/>
            <p:nvPr/>
          </p:nvSpPr>
          <p:spPr>
            <a:xfrm>
              <a:off x="6620803" y="9185252"/>
              <a:ext cx="25400" cy="15875"/>
            </a:xfrm>
            <a:custGeom>
              <a:avLst/>
              <a:gdLst/>
              <a:ahLst/>
              <a:cxnLst/>
              <a:rect l="l" t="t" r="r" b="b"/>
              <a:pathLst>
                <a:path w="25400" h="15875">
                  <a:moveTo>
                    <a:pt x="0" y="0"/>
                  </a:moveTo>
                  <a:lnTo>
                    <a:pt x="12" y="10350"/>
                  </a:lnTo>
                  <a:lnTo>
                    <a:pt x="2514" y="14224"/>
                  </a:lnTo>
                  <a:lnTo>
                    <a:pt x="20650" y="15468"/>
                  </a:lnTo>
                  <a:lnTo>
                    <a:pt x="24472" y="11531"/>
                  </a:lnTo>
                  <a:lnTo>
                    <a:pt x="24723" y="6413"/>
                  </a:lnTo>
                  <a:lnTo>
                    <a:pt x="20535" y="6413"/>
                  </a:lnTo>
                  <a:lnTo>
                    <a:pt x="2908" y="4572"/>
                  </a:lnTo>
                  <a:lnTo>
                    <a:pt x="0" y="0"/>
                  </a:lnTo>
                  <a:close/>
                </a:path>
                <a:path w="25400" h="15875">
                  <a:moveTo>
                    <a:pt x="24930" y="2197"/>
                  </a:moveTo>
                  <a:lnTo>
                    <a:pt x="20535" y="6413"/>
                  </a:lnTo>
                  <a:lnTo>
                    <a:pt x="24723" y="6413"/>
                  </a:lnTo>
                  <a:lnTo>
                    <a:pt x="24930" y="2197"/>
                  </a:lnTo>
                  <a:close/>
                </a:path>
              </a:pathLst>
            </a:custGeom>
            <a:solidFill>
              <a:srgbClr val="009736"/>
            </a:solidFill>
          </p:spPr>
          <p:txBody>
            <a:bodyPr wrap="square" lIns="0" tIns="0" rIns="0" bIns="0" rtlCol="0"/>
            <a:lstStyle/>
            <a:p>
              <a:endParaRPr/>
            </a:p>
          </p:txBody>
        </p:sp>
        <p:sp>
          <p:nvSpPr>
            <p:cNvPr id="464" name="object 465">
              <a:extLst>
                <a:ext uri="{FF2B5EF4-FFF2-40B4-BE49-F238E27FC236}">
                  <a16:creationId xmlns:a16="http://schemas.microsoft.com/office/drawing/2014/main" id="{94BB7E3E-38AE-4BDE-2BBB-93E992AA5547}"/>
                </a:ext>
              </a:extLst>
            </p:cNvPr>
            <p:cNvSpPr/>
            <p:nvPr/>
          </p:nvSpPr>
          <p:spPr>
            <a:xfrm>
              <a:off x="6620752" y="9180557"/>
              <a:ext cx="25400" cy="11430"/>
            </a:xfrm>
            <a:custGeom>
              <a:avLst/>
              <a:gdLst/>
              <a:ahLst/>
              <a:cxnLst/>
              <a:rect l="l" t="t" r="r" b="b"/>
              <a:pathLst>
                <a:path w="25400" h="11429">
                  <a:moveTo>
                    <a:pt x="5981" y="0"/>
                  </a:moveTo>
                  <a:lnTo>
                    <a:pt x="279" y="2044"/>
                  </a:lnTo>
                  <a:lnTo>
                    <a:pt x="139" y="4889"/>
                  </a:lnTo>
                  <a:lnTo>
                    <a:pt x="0" y="7734"/>
                  </a:lnTo>
                  <a:lnTo>
                    <a:pt x="5473" y="10325"/>
                  </a:lnTo>
                  <a:lnTo>
                    <a:pt x="19278" y="10998"/>
                  </a:lnTo>
                  <a:lnTo>
                    <a:pt x="24980" y="8953"/>
                  </a:lnTo>
                  <a:lnTo>
                    <a:pt x="25247" y="3251"/>
                  </a:lnTo>
                  <a:lnTo>
                    <a:pt x="19773" y="673"/>
                  </a:lnTo>
                  <a:lnTo>
                    <a:pt x="5981" y="0"/>
                  </a:lnTo>
                  <a:close/>
                </a:path>
              </a:pathLst>
            </a:custGeom>
            <a:solidFill>
              <a:srgbClr val="00A23A"/>
            </a:solidFill>
          </p:spPr>
          <p:txBody>
            <a:bodyPr wrap="square" lIns="0" tIns="0" rIns="0" bIns="0" rtlCol="0"/>
            <a:lstStyle/>
            <a:p>
              <a:endParaRPr/>
            </a:p>
          </p:txBody>
        </p:sp>
        <p:sp>
          <p:nvSpPr>
            <p:cNvPr id="465" name="object 466">
              <a:extLst>
                <a:ext uri="{FF2B5EF4-FFF2-40B4-BE49-F238E27FC236}">
                  <a16:creationId xmlns:a16="http://schemas.microsoft.com/office/drawing/2014/main" id="{53D11235-9DAE-A35A-4952-0F5A8DD5AA61}"/>
                </a:ext>
              </a:extLst>
            </p:cNvPr>
            <p:cNvSpPr/>
            <p:nvPr/>
          </p:nvSpPr>
          <p:spPr>
            <a:xfrm>
              <a:off x="6579139" y="9185531"/>
              <a:ext cx="25400" cy="15875"/>
            </a:xfrm>
            <a:custGeom>
              <a:avLst/>
              <a:gdLst/>
              <a:ahLst/>
              <a:cxnLst/>
              <a:rect l="l" t="t" r="r" b="b"/>
              <a:pathLst>
                <a:path w="25400" h="15875">
                  <a:moveTo>
                    <a:pt x="0" y="0"/>
                  </a:moveTo>
                  <a:lnTo>
                    <a:pt x="12" y="10350"/>
                  </a:lnTo>
                  <a:lnTo>
                    <a:pt x="2514" y="14223"/>
                  </a:lnTo>
                  <a:lnTo>
                    <a:pt x="20650" y="15468"/>
                  </a:lnTo>
                  <a:lnTo>
                    <a:pt x="24472" y="11531"/>
                  </a:lnTo>
                  <a:lnTo>
                    <a:pt x="24723" y="6413"/>
                  </a:lnTo>
                  <a:lnTo>
                    <a:pt x="20535" y="6413"/>
                  </a:lnTo>
                  <a:lnTo>
                    <a:pt x="2908" y="4571"/>
                  </a:lnTo>
                  <a:lnTo>
                    <a:pt x="0" y="0"/>
                  </a:lnTo>
                  <a:close/>
                </a:path>
                <a:path w="25400" h="15875">
                  <a:moveTo>
                    <a:pt x="24930" y="2197"/>
                  </a:moveTo>
                  <a:lnTo>
                    <a:pt x="20535" y="6413"/>
                  </a:lnTo>
                  <a:lnTo>
                    <a:pt x="24723" y="6413"/>
                  </a:lnTo>
                  <a:lnTo>
                    <a:pt x="24930" y="2197"/>
                  </a:lnTo>
                  <a:close/>
                </a:path>
              </a:pathLst>
            </a:custGeom>
            <a:solidFill>
              <a:srgbClr val="009736"/>
            </a:solidFill>
          </p:spPr>
          <p:txBody>
            <a:bodyPr wrap="square" lIns="0" tIns="0" rIns="0" bIns="0" rtlCol="0"/>
            <a:lstStyle/>
            <a:p>
              <a:endParaRPr/>
            </a:p>
          </p:txBody>
        </p:sp>
        <p:sp>
          <p:nvSpPr>
            <p:cNvPr id="466" name="object 467">
              <a:extLst>
                <a:ext uri="{FF2B5EF4-FFF2-40B4-BE49-F238E27FC236}">
                  <a16:creationId xmlns:a16="http://schemas.microsoft.com/office/drawing/2014/main" id="{2DEC18BA-81F1-13D6-3EA3-32B72D49EFEA}"/>
                </a:ext>
              </a:extLst>
            </p:cNvPr>
            <p:cNvSpPr/>
            <p:nvPr/>
          </p:nvSpPr>
          <p:spPr>
            <a:xfrm>
              <a:off x="6579090" y="9180836"/>
              <a:ext cx="25400" cy="11430"/>
            </a:xfrm>
            <a:custGeom>
              <a:avLst/>
              <a:gdLst/>
              <a:ahLst/>
              <a:cxnLst/>
              <a:rect l="l" t="t" r="r" b="b"/>
              <a:pathLst>
                <a:path w="25400" h="11429">
                  <a:moveTo>
                    <a:pt x="5981" y="0"/>
                  </a:moveTo>
                  <a:lnTo>
                    <a:pt x="279" y="2044"/>
                  </a:lnTo>
                  <a:lnTo>
                    <a:pt x="139" y="4889"/>
                  </a:lnTo>
                  <a:lnTo>
                    <a:pt x="0" y="7734"/>
                  </a:lnTo>
                  <a:lnTo>
                    <a:pt x="5473" y="10325"/>
                  </a:lnTo>
                  <a:lnTo>
                    <a:pt x="19278" y="10998"/>
                  </a:lnTo>
                  <a:lnTo>
                    <a:pt x="24980" y="8953"/>
                  </a:lnTo>
                  <a:lnTo>
                    <a:pt x="25247" y="3251"/>
                  </a:lnTo>
                  <a:lnTo>
                    <a:pt x="19773" y="673"/>
                  </a:lnTo>
                  <a:lnTo>
                    <a:pt x="5981" y="0"/>
                  </a:lnTo>
                  <a:close/>
                </a:path>
              </a:pathLst>
            </a:custGeom>
            <a:solidFill>
              <a:srgbClr val="00A23A"/>
            </a:solidFill>
          </p:spPr>
          <p:txBody>
            <a:bodyPr wrap="square" lIns="0" tIns="0" rIns="0" bIns="0" rtlCol="0"/>
            <a:lstStyle/>
            <a:p>
              <a:endParaRPr/>
            </a:p>
          </p:txBody>
        </p:sp>
        <p:sp>
          <p:nvSpPr>
            <p:cNvPr id="467" name="object 468">
              <a:extLst>
                <a:ext uri="{FF2B5EF4-FFF2-40B4-BE49-F238E27FC236}">
                  <a16:creationId xmlns:a16="http://schemas.microsoft.com/office/drawing/2014/main" id="{DDE28DFA-B5DE-5F55-6675-225C6ED0A513}"/>
                </a:ext>
              </a:extLst>
            </p:cNvPr>
            <p:cNvSpPr/>
            <p:nvPr/>
          </p:nvSpPr>
          <p:spPr>
            <a:xfrm>
              <a:off x="6749644" y="9202169"/>
              <a:ext cx="27305" cy="17145"/>
            </a:xfrm>
            <a:custGeom>
              <a:avLst/>
              <a:gdLst/>
              <a:ahLst/>
              <a:cxnLst/>
              <a:rect l="l" t="t" r="r" b="b"/>
              <a:pathLst>
                <a:path w="27304" h="17145">
                  <a:moveTo>
                    <a:pt x="0" y="0"/>
                  </a:moveTo>
                  <a:lnTo>
                    <a:pt x="12" y="11188"/>
                  </a:lnTo>
                  <a:lnTo>
                    <a:pt x="2717" y="15379"/>
                  </a:lnTo>
                  <a:lnTo>
                    <a:pt x="22313" y="16725"/>
                  </a:lnTo>
                  <a:lnTo>
                    <a:pt x="26454" y="12471"/>
                  </a:lnTo>
                  <a:lnTo>
                    <a:pt x="26725" y="6934"/>
                  </a:lnTo>
                  <a:lnTo>
                    <a:pt x="22199" y="6934"/>
                  </a:lnTo>
                  <a:lnTo>
                    <a:pt x="3136" y="4952"/>
                  </a:lnTo>
                  <a:lnTo>
                    <a:pt x="0" y="0"/>
                  </a:lnTo>
                  <a:close/>
                </a:path>
                <a:path w="27304" h="17145">
                  <a:moveTo>
                    <a:pt x="26949" y="2374"/>
                  </a:moveTo>
                  <a:lnTo>
                    <a:pt x="22199" y="6934"/>
                  </a:lnTo>
                  <a:lnTo>
                    <a:pt x="26725" y="6934"/>
                  </a:lnTo>
                  <a:lnTo>
                    <a:pt x="26949" y="2374"/>
                  </a:lnTo>
                  <a:close/>
                </a:path>
              </a:pathLst>
            </a:custGeom>
            <a:solidFill>
              <a:srgbClr val="009736"/>
            </a:solidFill>
          </p:spPr>
          <p:txBody>
            <a:bodyPr wrap="square" lIns="0" tIns="0" rIns="0" bIns="0" rtlCol="0"/>
            <a:lstStyle/>
            <a:p>
              <a:endParaRPr/>
            </a:p>
          </p:txBody>
        </p:sp>
        <p:sp>
          <p:nvSpPr>
            <p:cNvPr id="468" name="object 469">
              <a:extLst>
                <a:ext uri="{FF2B5EF4-FFF2-40B4-BE49-F238E27FC236}">
                  <a16:creationId xmlns:a16="http://schemas.microsoft.com/office/drawing/2014/main" id="{4F9DB919-5A86-18B5-ED40-47809A7DA72D}"/>
                </a:ext>
              </a:extLst>
            </p:cNvPr>
            <p:cNvSpPr/>
            <p:nvPr/>
          </p:nvSpPr>
          <p:spPr>
            <a:xfrm>
              <a:off x="6749580" y="9197095"/>
              <a:ext cx="27305" cy="12065"/>
            </a:xfrm>
            <a:custGeom>
              <a:avLst/>
              <a:gdLst/>
              <a:ahLst/>
              <a:cxnLst/>
              <a:rect l="l" t="t" r="r" b="b"/>
              <a:pathLst>
                <a:path w="27304" h="12065">
                  <a:moveTo>
                    <a:pt x="6464" y="0"/>
                  </a:moveTo>
                  <a:lnTo>
                    <a:pt x="304" y="2197"/>
                  </a:lnTo>
                  <a:lnTo>
                    <a:pt x="152" y="5283"/>
                  </a:lnTo>
                  <a:lnTo>
                    <a:pt x="0" y="8369"/>
                  </a:lnTo>
                  <a:lnTo>
                    <a:pt x="5930" y="11163"/>
                  </a:lnTo>
                  <a:lnTo>
                    <a:pt x="20840" y="11887"/>
                  </a:lnTo>
                  <a:lnTo>
                    <a:pt x="27012" y="9677"/>
                  </a:lnTo>
                  <a:lnTo>
                    <a:pt x="27304" y="3517"/>
                  </a:lnTo>
                  <a:lnTo>
                    <a:pt x="21386" y="723"/>
                  </a:lnTo>
                  <a:lnTo>
                    <a:pt x="6464" y="0"/>
                  </a:lnTo>
                  <a:close/>
                </a:path>
              </a:pathLst>
            </a:custGeom>
            <a:solidFill>
              <a:srgbClr val="00A23A"/>
            </a:solidFill>
          </p:spPr>
          <p:txBody>
            <a:bodyPr wrap="square" lIns="0" tIns="0" rIns="0" bIns="0" rtlCol="0"/>
            <a:lstStyle/>
            <a:p>
              <a:endParaRPr/>
            </a:p>
          </p:txBody>
        </p:sp>
        <p:sp>
          <p:nvSpPr>
            <p:cNvPr id="469" name="object 470">
              <a:extLst>
                <a:ext uri="{FF2B5EF4-FFF2-40B4-BE49-F238E27FC236}">
                  <a16:creationId xmlns:a16="http://schemas.microsoft.com/office/drawing/2014/main" id="{8E7A3EF9-3618-E137-9954-2BEF4778627F}"/>
                </a:ext>
              </a:extLst>
            </p:cNvPr>
            <p:cNvSpPr/>
            <p:nvPr/>
          </p:nvSpPr>
          <p:spPr>
            <a:xfrm>
              <a:off x="6704310" y="9202915"/>
              <a:ext cx="27305" cy="17145"/>
            </a:xfrm>
            <a:custGeom>
              <a:avLst/>
              <a:gdLst/>
              <a:ahLst/>
              <a:cxnLst/>
              <a:rect l="l" t="t" r="r" b="b"/>
              <a:pathLst>
                <a:path w="27304" h="17145">
                  <a:moveTo>
                    <a:pt x="0" y="0"/>
                  </a:moveTo>
                  <a:lnTo>
                    <a:pt x="12" y="11188"/>
                  </a:lnTo>
                  <a:lnTo>
                    <a:pt x="2717" y="15379"/>
                  </a:lnTo>
                  <a:lnTo>
                    <a:pt x="22313" y="16725"/>
                  </a:lnTo>
                  <a:lnTo>
                    <a:pt x="26454" y="12471"/>
                  </a:lnTo>
                  <a:lnTo>
                    <a:pt x="26725" y="6934"/>
                  </a:lnTo>
                  <a:lnTo>
                    <a:pt x="22199" y="6934"/>
                  </a:lnTo>
                  <a:lnTo>
                    <a:pt x="3136" y="4953"/>
                  </a:lnTo>
                  <a:lnTo>
                    <a:pt x="0" y="0"/>
                  </a:lnTo>
                  <a:close/>
                </a:path>
                <a:path w="27304" h="17145">
                  <a:moveTo>
                    <a:pt x="26949" y="2374"/>
                  </a:moveTo>
                  <a:lnTo>
                    <a:pt x="22199" y="6934"/>
                  </a:lnTo>
                  <a:lnTo>
                    <a:pt x="26725" y="6934"/>
                  </a:lnTo>
                  <a:lnTo>
                    <a:pt x="26949" y="2374"/>
                  </a:lnTo>
                  <a:close/>
                </a:path>
              </a:pathLst>
            </a:custGeom>
            <a:solidFill>
              <a:srgbClr val="009736"/>
            </a:solidFill>
          </p:spPr>
          <p:txBody>
            <a:bodyPr wrap="square" lIns="0" tIns="0" rIns="0" bIns="0" rtlCol="0"/>
            <a:lstStyle/>
            <a:p>
              <a:endParaRPr/>
            </a:p>
          </p:txBody>
        </p:sp>
        <p:sp>
          <p:nvSpPr>
            <p:cNvPr id="470" name="object 471">
              <a:extLst>
                <a:ext uri="{FF2B5EF4-FFF2-40B4-BE49-F238E27FC236}">
                  <a16:creationId xmlns:a16="http://schemas.microsoft.com/office/drawing/2014/main" id="{42DE0858-806A-BA79-1DAA-60547832AE82}"/>
                </a:ext>
              </a:extLst>
            </p:cNvPr>
            <p:cNvSpPr/>
            <p:nvPr/>
          </p:nvSpPr>
          <p:spPr>
            <a:xfrm>
              <a:off x="6704247" y="9197840"/>
              <a:ext cx="27305" cy="12065"/>
            </a:xfrm>
            <a:custGeom>
              <a:avLst/>
              <a:gdLst/>
              <a:ahLst/>
              <a:cxnLst/>
              <a:rect l="l" t="t" r="r" b="b"/>
              <a:pathLst>
                <a:path w="27304" h="12065">
                  <a:moveTo>
                    <a:pt x="6464" y="0"/>
                  </a:moveTo>
                  <a:lnTo>
                    <a:pt x="304" y="2197"/>
                  </a:lnTo>
                  <a:lnTo>
                    <a:pt x="152" y="5283"/>
                  </a:lnTo>
                  <a:lnTo>
                    <a:pt x="0" y="8369"/>
                  </a:lnTo>
                  <a:lnTo>
                    <a:pt x="5930" y="11163"/>
                  </a:lnTo>
                  <a:lnTo>
                    <a:pt x="20840" y="11887"/>
                  </a:lnTo>
                  <a:lnTo>
                    <a:pt x="27012" y="9677"/>
                  </a:lnTo>
                  <a:lnTo>
                    <a:pt x="27304" y="3517"/>
                  </a:lnTo>
                  <a:lnTo>
                    <a:pt x="21386" y="723"/>
                  </a:lnTo>
                  <a:lnTo>
                    <a:pt x="6464" y="0"/>
                  </a:lnTo>
                  <a:close/>
                </a:path>
              </a:pathLst>
            </a:custGeom>
            <a:solidFill>
              <a:srgbClr val="00A23A"/>
            </a:solidFill>
          </p:spPr>
          <p:txBody>
            <a:bodyPr wrap="square" lIns="0" tIns="0" rIns="0" bIns="0" rtlCol="0"/>
            <a:lstStyle/>
            <a:p>
              <a:endParaRPr/>
            </a:p>
          </p:txBody>
        </p:sp>
        <p:sp>
          <p:nvSpPr>
            <p:cNvPr id="471" name="object 472">
              <a:extLst>
                <a:ext uri="{FF2B5EF4-FFF2-40B4-BE49-F238E27FC236}">
                  <a16:creationId xmlns:a16="http://schemas.microsoft.com/office/drawing/2014/main" id="{28F3AB6F-2655-57AE-C46E-315DCC725DBC}"/>
                </a:ext>
              </a:extLst>
            </p:cNvPr>
            <p:cNvSpPr/>
            <p:nvPr/>
          </p:nvSpPr>
          <p:spPr>
            <a:xfrm>
              <a:off x="6660182" y="9202698"/>
              <a:ext cx="27305" cy="17145"/>
            </a:xfrm>
            <a:custGeom>
              <a:avLst/>
              <a:gdLst/>
              <a:ahLst/>
              <a:cxnLst/>
              <a:rect l="l" t="t" r="r" b="b"/>
              <a:pathLst>
                <a:path w="27304" h="17145">
                  <a:moveTo>
                    <a:pt x="0" y="0"/>
                  </a:moveTo>
                  <a:lnTo>
                    <a:pt x="12" y="11188"/>
                  </a:lnTo>
                  <a:lnTo>
                    <a:pt x="2717" y="15379"/>
                  </a:lnTo>
                  <a:lnTo>
                    <a:pt x="22313" y="16725"/>
                  </a:lnTo>
                  <a:lnTo>
                    <a:pt x="26454" y="12471"/>
                  </a:lnTo>
                  <a:lnTo>
                    <a:pt x="26725" y="6934"/>
                  </a:lnTo>
                  <a:lnTo>
                    <a:pt x="22199" y="6934"/>
                  </a:lnTo>
                  <a:lnTo>
                    <a:pt x="3136" y="4953"/>
                  </a:lnTo>
                  <a:lnTo>
                    <a:pt x="0" y="0"/>
                  </a:lnTo>
                  <a:close/>
                </a:path>
                <a:path w="27304" h="17145">
                  <a:moveTo>
                    <a:pt x="26949" y="2374"/>
                  </a:moveTo>
                  <a:lnTo>
                    <a:pt x="22199" y="6934"/>
                  </a:lnTo>
                  <a:lnTo>
                    <a:pt x="26725" y="6934"/>
                  </a:lnTo>
                  <a:lnTo>
                    <a:pt x="26949" y="2374"/>
                  </a:lnTo>
                  <a:close/>
                </a:path>
              </a:pathLst>
            </a:custGeom>
            <a:solidFill>
              <a:srgbClr val="009736"/>
            </a:solidFill>
          </p:spPr>
          <p:txBody>
            <a:bodyPr wrap="square" lIns="0" tIns="0" rIns="0" bIns="0" rtlCol="0"/>
            <a:lstStyle/>
            <a:p>
              <a:endParaRPr/>
            </a:p>
          </p:txBody>
        </p:sp>
        <p:sp>
          <p:nvSpPr>
            <p:cNvPr id="472" name="object 473">
              <a:extLst>
                <a:ext uri="{FF2B5EF4-FFF2-40B4-BE49-F238E27FC236}">
                  <a16:creationId xmlns:a16="http://schemas.microsoft.com/office/drawing/2014/main" id="{5D94BA48-C9E8-E6FC-43EA-8E992ED4274D}"/>
                </a:ext>
              </a:extLst>
            </p:cNvPr>
            <p:cNvSpPr/>
            <p:nvPr/>
          </p:nvSpPr>
          <p:spPr>
            <a:xfrm>
              <a:off x="6660118" y="9197624"/>
              <a:ext cx="27305" cy="12065"/>
            </a:xfrm>
            <a:custGeom>
              <a:avLst/>
              <a:gdLst/>
              <a:ahLst/>
              <a:cxnLst/>
              <a:rect l="l" t="t" r="r" b="b"/>
              <a:pathLst>
                <a:path w="27304" h="12065">
                  <a:moveTo>
                    <a:pt x="6464" y="0"/>
                  </a:moveTo>
                  <a:lnTo>
                    <a:pt x="304" y="2197"/>
                  </a:lnTo>
                  <a:lnTo>
                    <a:pt x="152" y="5283"/>
                  </a:lnTo>
                  <a:lnTo>
                    <a:pt x="0" y="8369"/>
                  </a:lnTo>
                  <a:lnTo>
                    <a:pt x="5930" y="11163"/>
                  </a:lnTo>
                  <a:lnTo>
                    <a:pt x="20840" y="11887"/>
                  </a:lnTo>
                  <a:lnTo>
                    <a:pt x="27012" y="9677"/>
                  </a:lnTo>
                  <a:lnTo>
                    <a:pt x="27304" y="3517"/>
                  </a:lnTo>
                  <a:lnTo>
                    <a:pt x="21386" y="723"/>
                  </a:lnTo>
                  <a:lnTo>
                    <a:pt x="6464" y="0"/>
                  </a:lnTo>
                  <a:close/>
                </a:path>
              </a:pathLst>
            </a:custGeom>
            <a:solidFill>
              <a:srgbClr val="00A23A"/>
            </a:solidFill>
          </p:spPr>
          <p:txBody>
            <a:bodyPr wrap="square" lIns="0" tIns="0" rIns="0" bIns="0" rtlCol="0"/>
            <a:lstStyle/>
            <a:p>
              <a:endParaRPr/>
            </a:p>
          </p:txBody>
        </p:sp>
        <p:sp>
          <p:nvSpPr>
            <p:cNvPr id="473" name="object 474">
              <a:extLst>
                <a:ext uri="{FF2B5EF4-FFF2-40B4-BE49-F238E27FC236}">
                  <a16:creationId xmlns:a16="http://schemas.microsoft.com/office/drawing/2014/main" id="{8BBFA3F3-D726-1A52-715B-D79D6F958E56}"/>
                </a:ext>
              </a:extLst>
            </p:cNvPr>
            <p:cNvSpPr/>
            <p:nvPr/>
          </p:nvSpPr>
          <p:spPr>
            <a:xfrm>
              <a:off x="6615740" y="9203660"/>
              <a:ext cx="27305" cy="17145"/>
            </a:xfrm>
            <a:custGeom>
              <a:avLst/>
              <a:gdLst/>
              <a:ahLst/>
              <a:cxnLst/>
              <a:rect l="l" t="t" r="r" b="b"/>
              <a:pathLst>
                <a:path w="27304" h="17145">
                  <a:moveTo>
                    <a:pt x="0" y="0"/>
                  </a:moveTo>
                  <a:lnTo>
                    <a:pt x="12" y="11188"/>
                  </a:lnTo>
                  <a:lnTo>
                    <a:pt x="2717" y="15379"/>
                  </a:lnTo>
                  <a:lnTo>
                    <a:pt x="22313" y="16725"/>
                  </a:lnTo>
                  <a:lnTo>
                    <a:pt x="26454" y="12471"/>
                  </a:lnTo>
                  <a:lnTo>
                    <a:pt x="26725" y="6934"/>
                  </a:lnTo>
                  <a:lnTo>
                    <a:pt x="22199" y="6934"/>
                  </a:lnTo>
                  <a:lnTo>
                    <a:pt x="3136" y="4952"/>
                  </a:lnTo>
                  <a:lnTo>
                    <a:pt x="0" y="0"/>
                  </a:lnTo>
                  <a:close/>
                </a:path>
                <a:path w="27304" h="17145">
                  <a:moveTo>
                    <a:pt x="26949" y="2374"/>
                  </a:moveTo>
                  <a:lnTo>
                    <a:pt x="22199" y="6934"/>
                  </a:lnTo>
                  <a:lnTo>
                    <a:pt x="26725" y="6934"/>
                  </a:lnTo>
                  <a:lnTo>
                    <a:pt x="26949" y="2374"/>
                  </a:lnTo>
                  <a:close/>
                </a:path>
              </a:pathLst>
            </a:custGeom>
            <a:solidFill>
              <a:srgbClr val="009736"/>
            </a:solidFill>
          </p:spPr>
          <p:txBody>
            <a:bodyPr wrap="square" lIns="0" tIns="0" rIns="0" bIns="0" rtlCol="0"/>
            <a:lstStyle/>
            <a:p>
              <a:endParaRPr/>
            </a:p>
          </p:txBody>
        </p:sp>
        <p:sp>
          <p:nvSpPr>
            <p:cNvPr id="474" name="object 475">
              <a:extLst>
                <a:ext uri="{FF2B5EF4-FFF2-40B4-BE49-F238E27FC236}">
                  <a16:creationId xmlns:a16="http://schemas.microsoft.com/office/drawing/2014/main" id="{C8E8DE90-36CA-C324-C5A8-66C458EBF9DC}"/>
                </a:ext>
              </a:extLst>
            </p:cNvPr>
            <p:cNvSpPr/>
            <p:nvPr/>
          </p:nvSpPr>
          <p:spPr>
            <a:xfrm>
              <a:off x="6615677" y="9198587"/>
              <a:ext cx="27305" cy="12065"/>
            </a:xfrm>
            <a:custGeom>
              <a:avLst/>
              <a:gdLst/>
              <a:ahLst/>
              <a:cxnLst/>
              <a:rect l="l" t="t" r="r" b="b"/>
              <a:pathLst>
                <a:path w="27304" h="12065">
                  <a:moveTo>
                    <a:pt x="6464" y="0"/>
                  </a:moveTo>
                  <a:lnTo>
                    <a:pt x="304" y="2197"/>
                  </a:lnTo>
                  <a:lnTo>
                    <a:pt x="152" y="5283"/>
                  </a:lnTo>
                  <a:lnTo>
                    <a:pt x="0" y="8369"/>
                  </a:lnTo>
                  <a:lnTo>
                    <a:pt x="5930" y="11163"/>
                  </a:lnTo>
                  <a:lnTo>
                    <a:pt x="20840" y="11887"/>
                  </a:lnTo>
                  <a:lnTo>
                    <a:pt x="27012" y="9677"/>
                  </a:lnTo>
                  <a:lnTo>
                    <a:pt x="27304" y="3517"/>
                  </a:lnTo>
                  <a:lnTo>
                    <a:pt x="21386" y="723"/>
                  </a:lnTo>
                  <a:lnTo>
                    <a:pt x="6464" y="0"/>
                  </a:lnTo>
                  <a:close/>
                </a:path>
              </a:pathLst>
            </a:custGeom>
            <a:solidFill>
              <a:srgbClr val="00A23A"/>
            </a:solidFill>
          </p:spPr>
          <p:txBody>
            <a:bodyPr wrap="square" lIns="0" tIns="0" rIns="0" bIns="0" rtlCol="0"/>
            <a:lstStyle/>
            <a:p>
              <a:endParaRPr/>
            </a:p>
          </p:txBody>
        </p:sp>
        <p:sp>
          <p:nvSpPr>
            <p:cNvPr id="475" name="object 476">
              <a:extLst>
                <a:ext uri="{FF2B5EF4-FFF2-40B4-BE49-F238E27FC236}">
                  <a16:creationId xmlns:a16="http://schemas.microsoft.com/office/drawing/2014/main" id="{02CE4A91-A1F1-CEEF-D84D-26AAC93502A5}"/>
                </a:ext>
              </a:extLst>
            </p:cNvPr>
            <p:cNvSpPr/>
            <p:nvPr/>
          </p:nvSpPr>
          <p:spPr>
            <a:xfrm>
              <a:off x="6571178" y="9202169"/>
              <a:ext cx="27305" cy="17145"/>
            </a:xfrm>
            <a:custGeom>
              <a:avLst/>
              <a:gdLst/>
              <a:ahLst/>
              <a:cxnLst/>
              <a:rect l="l" t="t" r="r" b="b"/>
              <a:pathLst>
                <a:path w="27304" h="17145">
                  <a:moveTo>
                    <a:pt x="0" y="0"/>
                  </a:moveTo>
                  <a:lnTo>
                    <a:pt x="12" y="11188"/>
                  </a:lnTo>
                  <a:lnTo>
                    <a:pt x="2717" y="15379"/>
                  </a:lnTo>
                  <a:lnTo>
                    <a:pt x="22313" y="16725"/>
                  </a:lnTo>
                  <a:lnTo>
                    <a:pt x="26454" y="12471"/>
                  </a:lnTo>
                  <a:lnTo>
                    <a:pt x="26725" y="6934"/>
                  </a:lnTo>
                  <a:lnTo>
                    <a:pt x="22199" y="6934"/>
                  </a:lnTo>
                  <a:lnTo>
                    <a:pt x="3136" y="4952"/>
                  </a:lnTo>
                  <a:lnTo>
                    <a:pt x="0" y="0"/>
                  </a:lnTo>
                  <a:close/>
                </a:path>
                <a:path w="27304" h="17145">
                  <a:moveTo>
                    <a:pt x="26949" y="2374"/>
                  </a:moveTo>
                  <a:lnTo>
                    <a:pt x="22199" y="6934"/>
                  </a:lnTo>
                  <a:lnTo>
                    <a:pt x="26725" y="6934"/>
                  </a:lnTo>
                  <a:lnTo>
                    <a:pt x="26949" y="2374"/>
                  </a:lnTo>
                  <a:close/>
                </a:path>
              </a:pathLst>
            </a:custGeom>
            <a:solidFill>
              <a:srgbClr val="009736"/>
            </a:solidFill>
          </p:spPr>
          <p:txBody>
            <a:bodyPr wrap="square" lIns="0" tIns="0" rIns="0" bIns="0" rtlCol="0"/>
            <a:lstStyle/>
            <a:p>
              <a:endParaRPr/>
            </a:p>
          </p:txBody>
        </p:sp>
        <p:sp>
          <p:nvSpPr>
            <p:cNvPr id="476" name="object 477">
              <a:extLst>
                <a:ext uri="{FF2B5EF4-FFF2-40B4-BE49-F238E27FC236}">
                  <a16:creationId xmlns:a16="http://schemas.microsoft.com/office/drawing/2014/main" id="{614ACD7E-8ADA-5D7F-C3E5-68B3171A7BB3}"/>
                </a:ext>
              </a:extLst>
            </p:cNvPr>
            <p:cNvSpPr/>
            <p:nvPr/>
          </p:nvSpPr>
          <p:spPr>
            <a:xfrm>
              <a:off x="6571115" y="9197095"/>
              <a:ext cx="27305" cy="12065"/>
            </a:xfrm>
            <a:custGeom>
              <a:avLst/>
              <a:gdLst/>
              <a:ahLst/>
              <a:cxnLst/>
              <a:rect l="l" t="t" r="r" b="b"/>
              <a:pathLst>
                <a:path w="27304" h="12065">
                  <a:moveTo>
                    <a:pt x="6464" y="0"/>
                  </a:moveTo>
                  <a:lnTo>
                    <a:pt x="304" y="2197"/>
                  </a:lnTo>
                  <a:lnTo>
                    <a:pt x="152" y="5283"/>
                  </a:lnTo>
                  <a:lnTo>
                    <a:pt x="0" y="8369"/>
                  </a:lnTo>
                  <a:lnTo>
                    <a:pt x="5930" y="11163"/>
                  </a:lnTo>
                  <a:lnTo>
                    <a:pt x="20840" y="11887"/>
                  </a:lnTo>
                  <a:lnTo>
                    <a:pt x="27012" y="9677"/>
                  </a:lnTo>
                  <a:lnTo>
                    <a:pt x="27304" y="3517"/>
                  </a:lnTo>
                  <a:lnTo>
                    <a:pt x="21386" y="723"/>
                  </a:lnTo>
                  <a:lnTo>
                    <a:pt x="6464" y="0"/>
                  </a:lnTo>
                  <a:close/>
                </a:path>
              </a:pathLst>
            </a:custGeom>
            <a:solidFill>
              <a:srgbClr val="00A23A"/>
            </a:solidFill>
          </p:spPr>
          <p:txBody>
            <a:bodyPr wrap="square" lIns="0" tIns="0" rIns="0" bIns="0" rtlCol="0"/>
            <a:lstStyle/>
            <a:p>
              <a:endParaRPr/>
            </a:p>
          </p:txBody>
        </p:sp>
        <p:sp>
          <p:nvSpPr>
            <p:cNvPr id="477" name="object 478">
              <a:extLst>
                <a:ext uri="{FF2B5EF4-FFF2-40B4-BE49-F238E27FC236}">
                  <a16:creationId xmlns:a16="http://schemas.microsoft.com/office/drawing/2014/main" id="{5FFA728C-E148-B92A-047E-BCB3BBA77FB9}"/>
                </a:ext>
              </a:extLst>
            </p:cNvPr>
            <p:cNvSpPr/>
            <p:nvPr/>
          </p:nvSpPr>
          <p:spPr>
            <a:xfrm>
              <a:off x="6793585" y="9202169"/>
              <a:ext cx="27305" cy="17145"/>
            </a:xfrm>
            <a:custGeom>
              <a:avLst/>
              <a:gdLst/>
              <a:ahLst/>
              <a:cxnLst/>
              <a:rect l="l" t="t" r="r" b="b"/>
              <a:pathLst>
                <a:path w="27304" h="17145">
                  <a:moveTo>
                    <a:pt x="0" y="0"/>
                  </a:moveTo>
                  <a:lnTo>
                    <a:pt x="12" y="11188"/>
                  </a:lnTo>
                  <a:lnTo>
                    <a:pt x="2717" y="15379"/>
                  </a:lnTo>
                  <a:lnTo>
                    <a:pt x="22313" y="16725"/>
                  </a:lnTo>
                  <a:lnTo>
                    <a:pt x="26454" y="12471"/>
                  </a:lnTo>
                  <a:lnTo>
                    <a:pt x="26725" y="6934"/>
                  </a:lnTo>
                  <a:lnTo>
                    <a:pt x="22199" y="6934"/>
                  </a:lnTo>
                  <a:lnTo>
                    <a:pt x="3136" y="4952"/>
                  </a:lnTo>
                  <a:lnTo>
                    <a:pt x="0" y="0"/>
                  </a:lnTo>
                  <a:close/>
                </a:path>
                <a:path w="27304" h="17145">
                  <a:moveTo>
                    <a:pt x="26949" y="2374"/>
                  </a:moveTo>
                  <a:lnTo>
                    <a:pt x="22199" y="6934"/>
                  </a:lnTo>
                  <a:lnTo>
                    <a:pt x="26725" y="6934"/>
                  </a:lnTo>
                  <a:lnTo>
                    <a:pt x="26949" y="2374"/>
                  </a:lnTo>
                  <a:close/>
                </a:path>
              </a:pathLst>
            </a:custGeom>
            <a:solidFill>
              <a:srgbClr val="009736"/>
            </a:solidFill>
          </p:spPr>
          <p:txBody>
            <a:bodyPr wrap="square" lIns="0" tIns="0" rIns="0" bIns="0" rtlCol="0"/>
            <a:lstStyle/>
            <a:p>
              <a:endParaRPr/>
            </a:p>
          </p:txBody>
        </p:sp>
        <p:sp>
          <p:nvSpPr>
            <p:cNvPr id="478" name="object 479">
              <a:extLst>
                <a:ext uri="{FF2B5EF4-FFF2-40B4-BE49-F238E27FC236}">
                  <a16:creationId xmlns:a16="http://schemas.microsoft.com/office/drawing/2014/main" id="{338C18E6-8C5D-8C90-A614-BE9487168CEE}"/>
                </a:ext>
              </a:extLst>
            </p:cNvPr>
            <p:cNvSpPr/>
            <p:nvPr/>
          </p:nvSpPr>
          <p:spPr>
            <a:xfrm>
              <a:off x="6793524" y="9197095"/>
              <a:ext cx="27305" cy="12065"/>
            </a:xfrm>
            <a:custGeom>
              <a:avLst/>
              <a:gdLst/>
              <a:ahLst/>
              <a:cxnLst/>
              <a:rect l="l" t="t" r="r" b="b"/>
              <a:pathLst>
                <a:path w="27304" h="12065">
                  <a:moveTo>
                    <a:pt x="6464" y="0"/>
                  </a:moveTo>
                  <a:lnTo>
                    <a:pt x="304" y="2197"/>
                  </a:lnTo>
                  <a:lnTo>
                    <a:pt x="152" y="5283"/>
                  </a:lnTo>
                  <a:lnTo>
                    <a:pt x="0" y="8369"/>
                  </a:lnTo>
                  <a:lnTo>
                    <a:pt x="5930" y="11163"/>
                  </a:lnTo>
                  <a:lnTo>
                    <a:pt x="20840" y="11887"/>
                  </a:lnTo>
                  <a:lnTo>
                    <a:pt x="27012" y="9677"/>
                  </a:lnTo>
                  <a:lnTo>
                    <a:pt x="27304" y="3517"/>
                  </a:lnTo>
                  <a:lnTo>
                    <a:pt x="21386" y="723"/>
                  </a:lnTo>
                  <a:lnTo>
                    <a:pt x="6464" y="0"/>
                  </a:lnTo>
                  <a:close/>
                </a:path>
              </a:pathLst>
            </a:custGeom>
            <a:solidFill>
              <a:srgbClr val="00A23A"/>
            </a:solidFill>
          </p:spPr>
          <p:txBody>
            <a:bodyPr wrap="square" lIns="0" tIns="0" rIns="0" bIns="0" rtlCol="0"/>
            <a:lstStyle/>
            <a:p>
              <a:endParaRPr/>
            </a:p>
          </p:txBody>
        </p:sp>
        <p:sp>
          <p:nvSpPr>
            <p:cNvPr id="479" name="object 480">
              <a:extLst>
                <a:ext uri="{FF2B5EF4-FFF2-40B4-BE49-F238E27FC236}">
                  <a16:creationId xmlns:a16="http://schemas.microsoft.com/office/drawing/2014/main" id="{6B050400-DCA9-1849-630E-32CA3B8F3EFA}"/>
                </a:ext>
              </a:extLst>
            </p:cNvPr>
            <p:cNvSpPr/>
            <p:nvPr/>
          </p:nvSpPr>
          <p:spPr>
            <a:xfrm>
              <a:off x="6740937" y="9233572"/>
              <a:ext cx="81280" cy="48895"/>
            </a:xfrm>
            <a:custGeom>
              <a:avLst/>
              <a:gdLst/>
              <a:ahLst/>
              <a:cxnLst/>
              <a:rect l="l" t="t" r="r" b="b"/>
              <a:pathLst>
                <a:path w="81279" h="48895">
                  <a:moveTo>
                    <a:pt x="36817" y="0"/>
                  </a:moveTo>
                  <a:lnTo>
                    <a:pt x="2077" y="24395"/>
                  </a:lnTo>
                  <a:lnTo>
                    <a:pt x="0" y="44869"/>
                  </a:lnTo>
                  <a:lnTo>
                    <a:pt x="80695" y="48806"/>
                  </a:lnTo>
                  <a:lnTo>
                    <a:pt x="65520" y="9194"/>
                  </a:lnTo>
                  <a:lnTo>
                    <a:pt x="36817" y="0"/>
                  </a:lnTo>
                  <a:close/>
                </a:path>
              </a:pathLst>
            </a:custGeom>
            <a:solidFill>
              <a:srgbClr val="FFD500"/>
            </a:solidFill>
          </p:spPr>
          <p:txBody>
            <a:bodyPr wrap="square" lIns="0" tIns="0" rIns="0" bIns="0" rtlCol="0"/>
            <a:lstStyle/>
            <a:p>
              <a:endParaRPr/>
            </a:p>
          </p:txBody>
        </p:sp>
        <p:sp>
          <p:nvSpPr>
            <p:cNvPr id="480" name="object 481">
              <a:extLst>
                <a:ext uri="{FF2B5EF4-FFF2-40B4-BE49-F238E27FC236}">
                  <a16:creationId xmlns:a16="http://schemas.microsoft.com/office/drawing/2014/main" id="{6FB59844-418F-297F-02F8-31C2B34A3E5D}"/>
                </a:ext>
              </a:extLst>
            </p:cNvPr>
            <p:cNvSpPr/>
            <p:nvPr/>
          </p:nvSpPr>
          <p:spPr>
            <a:xfrm>
              <a:off x="6741241" y="9245748"/>
              <a:ext cx="80010" cy="73660"/>
            </a:xfrm>
            <a:custGeom>
              <a:avLst/>
              <a:gdLst/>
              <a:ahLst/>
              <a:cxnLst/>
              <a:rect l="l" t="t" r="r" b="b"/>
              <a:pathLst>
                <a:path w="80009" h="73659">
                  <a:moveTo>
                    <a:pt x="39916" y="0"/>
                  </a:moveTo>
                  <a:lnTo>
                    <a:pt x="24378" y="2884"/>
                  </a:lnTo>
                  <a:lnTo>
                    <a:pt x="11690" y="10748"/>
                  </a:lnTo>
                  <a:lnTo>
                    <a:pt x="3136" y="22411"/>
                  </a:lnTo>
                  <a:lnTo>
                    <a:pt x="0" y="36690"/>
                  </a:lnTo>
                  <a:lnTo>
                    <a:pt x="3136" y="50968"/>
                  </a:lnTo>
                  <a:lnTo>
                    <a:pt x="11690" y="62631"/>
                  </a:lnTo>
                  <a:lnTo>
                    <a:pt x="24378" y="70496"/>
                  </a:lnTo>
                  <a:lnTo>
                    <a:pt x="39916" y="73380"/>
                  </a:lnTo>
                  <a:lnTo>
                    <a:pt x="55446" y="70496"/>
                  </a:lnTo>
                  <a:lnTo>
                    <a:pt x="68130" y="62631"/>
                  </a:lnTo>
                  <a:lnTo>
                    <a:pt x="76683" y="50968"/>
                  </a:lnTo>
                  <a:lnTo>
                    <a:pt x="79819" y="36690"/>
                  </a:lnTo>
                  <a:lnTo>
                    <a:pt x="76683" y="22411"/>
                  </a:lnTo>
                  <a:lnTo>
                    <a:pt x="68130" y="10748"/>
                  </a:lnTo>
                  <a:lnTo>
                    <a:pt x="55446" y="2884"/>
                  </a:lnTo>
                  <a:lnTo>
                    <a:pt x="39916" y="0"/>
                  </a:lnTo>
                  <a:close/>
                </a:path>
              </a:pathLst>
            </a:custGeom>
            <a:solidFill>
              <a:srgbClr val="F7CD00"/>
            </a:solidFill>
          </p:spPr>
          <p:txBody>
            <a:bodyPr wrap="square" lIns="0" tIns="0" rIns="0" bIns="0" rtlCol="0"/>
            <a:lstStyle/>
            <a:p>
              <a:endParaRPr/>
            </a:p>
          </p:txBody>
        </p:sp>
        <p:sp>
          <p:nvSpPr>
            <p:cNvPr id="481" name="object 482">
              <a:extLst>
                <a:ext uri="{FF2B5EF4-FFF2-40B4-BE49-F238E27FC236}">
                  <a16:creationId xmlns:a16="http://schemas.microsoft.com/office/drawing/2014/main" id="{E677E090-A6C6-7296-09ED-95432AB58CEF}"/>
                </a:ext>
              </a:extLst>
            </p:cNvPr>
            <p:cNvSpPr/>
            <p:nvPr/>
          </p:nvSpPr>
          <p:spPr>
            <a:xfrm>
              <a:off x="6747464" y="9251476"/>
              <a:ext cx="67945" cy="62230"/>
            </a:xfrm>
            <a:custGeom>
              <a:avLst/>
              <a:gdLst/>
              <a:ahLst/>
              <a:cxnLst/>
              <a:rect l="l" t="t" r="r" b="b"/>
              <a:pathLst>
                <a:path w="67945" h="62229">
                  <a:moveTo>
                    <a:pt x="33693" y="0"/>
                  </a:moveTo>
                  <a:lnTo>
                    <a:pt x="20579" y="2434"/>
                  </a:lnTo>
                  <a:lnTo>
                    <a:pt x="9869" y="9070"/>
                  </a:lnTo>
                  <a:lnTo>
                    <a:pt x="2648" y="18913"/>
                  </a:lnTo>
                  <a:lnTo>
                    <a:pt x="0" y="30962"/>
                  </a:lnTo>
                  <a:lnTo>
                    <a:pt x="2648" y="43017"/>
                  </a:lnTo>
                  <a:lnTo>
                    <a:pt x="9869" y="52858"/>
                  </a:lnTo>
                  <a:lnTo>
                    <a:pt x="20579" y="59492"/>
                  </a:lnTo>
                  <a:lnTo>
                    <a:pt x="33693" y="61925"/>
                  </a:lnTo>
                  <a:lnTo>
                    <a:pt x="46804" y="59492"/>
                  </a:lnTo>
                  <a:lnTo>
                    <a:pt x="57510" y="52858"/>
                  </a:lnTo>
                  <a:lnTo>
                    <a:pt x="64727" y="43017"/>
                  </a:lnTo>
                  <a:lnTo>
                    <a:pt x="67373" y="30962"/>
                  </a:lnTo>
                  <a:lnTo>
                    <a:pt x="64743" y="18832"/>
                  </a:lnTo>
                  <a:lnTo>
                    <a:pt x="57553" y="8999"/>
                  </a:lnTo>
                  <a:lnTo>
                    <a:pt x="46853" y="2407"/>
                  </a:lnTo>
                  <a:lnTo>
                    <a:pt x="33693" y="0"/>
                  </a:lnTo>
                  <a:close/>
                </a:path>
              </a:pathLst>
            </a:custGeom>
            <a:solidFill>
              <a:srgbClr val="F8AD08"/>
            </a:solidFill>
          </p:spPr>
          <p:txBody>
            <a:bodyPr wrap="square" lIns="0" tIns="0" rIns="0" bIns="0" rtlCol="0"/>
            <a:lstStyle/>
            <a:p>
              <a:endParaRPr/>
            </a:p>
          </p:txBody>
        </p:sp>
        <p:sp>
          <p:nvSpPr>
            <p:cNvPr id="482" name="object 483">
              <a:extLst>
                <a:ext uri="{FF2B5EF4-FFF2-40B4-BE49-F238E27FC236}">
                  <a16:creationId xmlns:a16="http://schemas.microsoft.com/office/drawing/2014/main" id="{88AC7C8E-0FB1-F773-DB0A-0259EC1AE1BB}"/>
                </a:ext>
              </a:extLst>
            </p:cNvPr>
            <p:cNvSpPr/>
            <p:nvPr/>
          </p:nvSpPr>
          <p:spPr>
            <a:xfrm>
              <a:off x="6759738" y="9262753"/>
              <a:ext cx="43180" cy="39370"/>
            </a:xfrm>
            <a:custGeom>
              <a:avLst/>
              <a:gdLst/>
              <a:ahLst/>
              <a:cxnLst/>
              <a:rect l="l" t="t" r="r" b="b"/>
              <a:pathLst>
                <a:path w="43179" h="39370">
                  <a:moveTo>
                    <a:pt x="21412" y="0"/>
                  </a:moveTo>
                  <a:lnTo>
                    <a:pt x="13078" y="1547"/>
                  </a:lnTo>
                  <a:lnTo>
                    <a:pt x="6272" y="5765"/>
                  </a:lnTo>
                  <a:lnTo>
                    <a:pt x="1682" y="12022"/>
                  </a:lnTo>
                  <a:lnTo>
                    <a:pt x="0" y="19685"/>
                  </a:lnTo>
                  <a:lnTo>
                    <a:pt x="1682" y="27347"/>
                  </a:lnTo>
                  <a:lnTo>
                    <a:pt x="6272" y="33604"/>
                  </a:lnTo>
                  <a:lnTo>
                    <a:pt x="13078" y="37822"/>
                  </a:lnTo>
                  <a:lnTo>
                    <a:pt x="21412" y="39370"/>
                  </a:lnTo>
                  <a:lnTo>
                    <a:pt x="29745" y="37822"/>
                  </a:lnTo>
                  <a:lnTo>
                    <a:pt x="36552" y="33604"/>
                  </a:lnTo>
                  <a:lnTo>
                    <a:pt x="41141" y="27347"/>
                  </a:lnTo>
                  <a:lnTo>
                    <a:pt x="42824" y="19685"/>
                  </a:lnTo>
                  <a:lnTo>
                    <a:pt x="41141" y="12022"/>
                  </a:lnTo>
                  <a:lnTo>
                    <a:pt x="36552" y="5765"/>
                  </a:lnTo>
                  <a:lnTo>
                    <a:pt x="29745" y="1547"/>
                  </a:lnTo>
                  <a:lnTo>
                    <a:pt x="21412" y="0"/>
                  </a:lnTo>
                  <a:close/>
                </a:path>
              </a:pathLst>
            </a:custGeom>
            <a:solidFill>
              <a:srgbClr val="F7CD00"/>
            </a:solidFill>
          </p:spPr>
          <p:txBody>
            <a:bodyPr wrap="square" lIns="0" tIns="0" rIns="0" bIns="0" rtlCol="0"/>
            <a:lstStyle/>
            <a:p>
              <a:endParaRPr/>
            </a:p>
          </p:txBody>
        </p:sp>
        <p:sp>
          <p:nvSpPr>
            <p:cNvPr id="483" name="object 484">
              <a:extLst>
                <a:ext uri="{FF2B5EF4-FFF2-40B4-BE49-F238E27FC236}">
                  <a16:creationId xmlns:a16="http://schemas.microsoft.com/office/drawing/2014/main" id="{C15EAA4C-CFC6-DB1B-585E-04B19E85C714}"/>
                </a:ext>
              </a:extLst>
            </p:cNvPr>
            <p:cNvSpPr/>
            <p:nvPr/>
          </p:nvSpPr>
          <p:spPr>
            <a:xfrm>
              <a:off x="6755625" y="9254248"/>
              <a:ext cx="57150" cy="55244"/>
            </a:xfrm>
            <a:custGeom>
              <a:avLst/>
              <a:gdLst/>
              <a:ahLst/>
              <a:cxnLst/>
              <a:rect l="l" t="t" r="r" b="b"/>
              <a:pathLst>
                <a:path w="57150" h="55245">
                  <a:moveTo>
                    <a:pt x="6985" y="13081"/>
                  </a:moveTo>
                  <a:lnTo>
                    <a:pt x="5422" y="11645"/>
                  </a:lnTo>
                  <a:lnTo>
                    <a:pt x="1562" y="11645"/>
                  </a:lnTo>
                  <a:lnTo>
                    <a:pt x="0" y="13081"/>
                  </a:lnTo>
                  <a:lnTo>
                    <a:pt x="0" y="14859"/>
                  </a:lnTo>
                  <a:lnTo>
                    <a:pt x="0" y="16637"/>
                  </a:lnTo>
                  <a:lnTo>
                    <a:pt x="1562" y="18072"/>
                  </a:lnTo>
                  <a:lnTo>
                    <a:pt x="5422" y="18072"/>
                  </a:lnTo>
                  <a:lnTo>
                    <a:pt x="6985" y="16637"/>
                  </a:lnTo>
                  <a:lnTo>
                    <a:pt x="6985" y="13081"/>
                  </a:lnTo>
                  <a:close/>
                </a:path>
                <a:path w="57150" h="55245">
                  <a:moveTo>
                    <a:pt x="9105" y="42291"/>
                  </a:moveTo>
                  <a:lnTo>
                    <a:pt x="7543" y="40855"/>
                  </a:lnTo>
                  <a:lnTo>
                    <a:pt x="3683" y="40855"/>
                  </a:lnTo>
                  <a:lnTo>
                    <a:pt x="2120" y="42291"/>
                  </a:lnTo>
                  <a:lnTo>
                    <a:pt x="2120" y="44069"/>
                  </a:lnTo>
                  <a:lnTo>
                    <a:pt x="2120" y="45847"/>
                  </a:lnTo>
                  <a:lnTo>
                    <a:pt x="3683" y="47282"/>
                  </a:lnTo>
                  <a:lnTo>
                    <a:pt x="7543" y="47282"/>
                  </a:lnTo>
                  <a:lnTo>
                    <a:pt x="9105" y="45847"/>
                  </a:lnTo>
                  <a:lnTo>
                    <a:pt x="9105" y="42291"/>
                  </a:lnTo>
                  <a:close/>
                </a:path>
                <a:path w="57150" h="55245">
                  <a:moveTo>
                    <a:pt x="34366" y="1473"/>
                  </a:moveTo>
                  <a:lnTo>
                    <a:pt x="32766" y="0"/>
                  </a:lnTo>
                  <a:lnTo>
                    <a:pt x="28816" y="0"/>
                  </a:lnTo>
                  <a:lnTo>
                    <a:pt x="27216" y="1473"/>
                  </a:lnTo>
                  <a:lnTo>
                    <a:pt x="27216" y="3289"/>
                  </a:lnTo>
                  <a:lnTo>
                    <a:pt x="27216" y="5105"/>
                  </a:lnTo>
                  <a:lnTo>
                    <a:pt x="28816" y="6578"/>
                  </a:lnTo>
                  <a:lnTo>
                    <a:pt x="32766" y="6578"/>
                  </a:lnTo>
                  <a:lnTo>
                    <a:pt x="34366" y="5105"/>
                  </a:lnTo>
                  <a:lnTo>
                    <a:pt x="34366" y="1473"/>
                  </a:lnTo>
                  <a:close/>
                </a:path>
                <a:path w="57150" h="55245">
                  <a:moveTo>
                    <a:pt x="41135" y="49555"/>
                  </a:moveTo>
                  <a:lnTo>
                    <a:pt x="39535" y="48082"/>
                  </a:lnTo>
                  <a:lnTo>
                    <a:pt x="35585" y="48082"/>
                  </a:lnTo>
                  <a:lnTo>
                    <a:pt x="33985" y="49555"/>
                  </a:lnTo>
                  <a:lnTo>
                    <a:pt x="33985" y="51371"/>
                  </a:lnTo>
                  <a:lnTo>
                    <a:pt x="33985" y="53187"/>
                  </a:lnTo>
                  <a:lnTo>
                    <a:pt x="35585" y="54660"/>
                  </a:lnTo>
                  <a:lnTo>
                    <a:pt x="39535" y="54660"/>
                  </a:lnTo>
                  <a:lnTo>
                    <a:pt x="41135" y="53187"/>
                  </a:lnTo>
                  <a:lnTo>
                    <a:pt x="41135" y="49555"/>
                  </a:lnTo>
                  <a:close/>
                </a:path>
                <a:path w="57150" h="55245">
                  <a:moveTo>
                    <a:pt x="56565" y="25336"/>
                  </a:moveTo>
                  <a:lnTo>
                    <a:pt x="54965" y="23863"/>
                  </a:lnTo>
                  <a:lnTo>
                    <a:pt x="51015" y="23863"/>
                  </a:lnTo>
                  <a:lnTo>
                    <a:pt x="49415" y="25336"/>
                  </a:lnTo>
                  <a:lnTo>
                    <a:pt x="49415" y="27152"/>
                  </a:lnTo>
                  <a:lnTo>
                    <a:pt x="49415" y="28968"/>
                  </a:lnTo>
                  <a:lnTo>
                    <a:pt x="51015" y="30441"/>
                  </a:lnTo>
                  <a:lnTo>
                    <a:pt x="54965" y="30441"/>
                  </a:lnTo>
                  <a:lnTo>
                    <a:pt x="56565" y="28968"/>
                  </a:lnTo>
                  <a:lnTo>
                    <a:pt x="56565" y="25336"/>
                  </a:lnTo>
                  <a:close/>
                </a:path>
              </a:pathLst>
            </a:custGeom>
            <a:solidFill>
              <a:srgbClr val="E5A107"/>
            </a:solidFill>
          </p:spPr>
          <p:txBody>
            <a:bodyPr wrap="square" lIns="0" tIns="0" rIns="0" bIns="0" rtlCol="0"/>
            <a:lstStyle/>
            <a:p>
              <a:endParaRPr/>
            </a:p>
          </p:txBody>
        </p:sp>
        <p:sp>
          <p:nvSpPr>
            <p:cNvPr id="484" name="object 485">
              <a:extLst>
                <a:ext uri="{FF2B5EF4-FFF2-40B4-BE49-F238E27FC236}">
                  <a16:creationId xmlns:a16="http://schemas.microsoft.com/office/drawing/2014/main" id="{12E3127F-237E-2AD3-8CAB-C77CB2B1433B}"/>
                </a:ext>
              </a:extLst>
            </p:cNvPr>
            <p:cNvSpPr/>
            <p:nvPr/>
          </p:nvSpPr>
          <p:spPr>
            <a:xfrm>
              <a:off x="6766468" y="9269119"/>
              <a:ext cx="29845" cy="27305"/>
            </a:xfrm>
            <a:custGeom>
              <a:avLst/>
              <a:gdLst/>
              <a:ahLst/>
              <a:cxnLst/>
              <a:rect l="l" t="t" r="r" b="b"/>
              <a:pathLst>
                <a:path w="29845" h="27304">
                  <a:moveTo>
                    <a:pt x="22682" y="0"/>
                  </a:moveTo>
                  <a:lnTo>
                    <a:pt x="6540" y="0"/>
                  </a:lnTo>
                  <a:lnTo>
                    <a:pt x="0" y="6019"/>
                  </a:lnTo>
                  <a:lnTo>
                    <a:pt x="0" y="13436"/>
                  </a:lnTo>
                  <a:lnTo>
                    <a:pt x="0" y="20853"/>
                  </a:lnTo>
                  <a:lnTo>
                    <a:pt x="6540" y="26873"/>
                  </a:lnTo>
                  <a:lnTo>
                    <a:pt x="22682" y="26873"/>
                  </a:lnTo>
                  <a:lnTo>
                    <a:pt x="29222" y="20853"/>
                  </a:lnTo>
                  <a:lnTo>
                    <a:pt x="29222" y="6019"/>
                  </a:lnTo>
                  <a:lnTo>
                    <a:pt x="22682" y="0"/>
                  </a:lnTo>
                  <a:close/>
                </a:path>
              </a:pathLst>
            </a:custGeom>
            <a:solidFill>
              <a:srgbClr val="03482A"/>
            </a:solidFill>
          </p:spPr>
          <p:txBody>
            <a:bodyPr wrap="square" lIns="0" tIns="0" rIns="0" bIns="0" rtlCol="0"/>
            <a:lstStyle/>
            <a:p>
              <a:endParaRPr/>
            </a:p>
          </p:txBody>
        </p:sp>
        <p:sp>
          <p:nvSpPr>
            <p:cNvPr id="485" name="object 486">
              <a:extLst>
                <a:ext uri="{FF2B5EF4-FFF2-40B4-BE49-F238E27FC236}">
                  <a16:creationId xmlns:a16="http://schemas.microsoft.com/office/drawing/2014/main" id="{64332A5E-6B26-56E7-7491-4D32C68FF29C}"/>
                </a:ext>
              </a:extLst>
            </p:cNvPr>
            <p:cNvSpPr/>
            <p:nvPr/>
          </p:nvSpPr>
          <p:spPr>
            <a:xfrm>
              <a:off x="6766460" y="9269083"/>
              <a:ext cx="12700" cy="27305"/>
            </a:xfrm>
            <a:custGeom>
              <a:avLst/>
              <a:gdLst/>
              <a:ahLst/>
              <a:cxnLst/>
              <a:rect l="l" t="t" r="r" b="b"/>
              <a:pathLst>
                <a:path w="12700" h="27304">
                  <a:moveTo>
                    <a:pt x="12509" y="0"/>
                  </a:moveTo>
                  <a:lnTo>
                    <a:pt x="5435" y="977"/>
                  </a:lnTo>
                  <a:lnTo>
                    <a:pt x="0" y="6578"/>
                  </a:lnTo>
                  <a:lnTo>
                    <a:pt x="0" y="20129"/>
                  </a:lnTo>
                  <a:lnTo>
                    <a:pt x="5435" y="25742"/>
                  </a:lnTo>
                  <a:lnTo>
                    <a:pt x="12522" y="26708"/>
                  </a:lnTo>
                  <a:lnTo>
                    <a:pt x="12585" y="20002"/>
                  </a:lnTo>
                  <a:lnTo>
                    <a:pt x="9448" y="19164"/>
                  </a:lnTo>
                  <a:lnTo>
                    <a:pt x="7150" y="16497"/>
                  </a:lnTo>
                  <a:lnTo>
                    <a:pt x="7150" y="10198"/>
                  </a:lnTo>
                  <a:lnTo>
                    <a:pt x="9448" y="7531"/>
                  </a:lnTo>
                  <a:lnTo>
                    <a:pt x="12687" y="6680"/>
                  </a:lnTo>
                  <a:lnTo>
                    <a:pt x="12509" y="0"/>
                  </a:lnTo>
                  <a:close/>
                </a:path>
              </a:pathLst>
            </a:custGeom>
            <a:solidFill>
              <a:srgbClr val="008C3C"/>
            </a:solidFill>
          </p:spPr>
          <p:txBody>
            <a:bodyPr wrap="square" lIns="0" tIns="0" rIns="0" bIns="0" rtlCol="0"/>
            <a:lstStyle/>
            <a:p>
              <a:endParaRPr/>
            </a:p>
          </p:txBody>
        </p:sp>
        <p:sp>
          <p:nvSpPr>
            <p:cNvPr id="486" name="object 487">
              <a:extLst>
                <a:ext uri="{FF2B5EF4-FFF2-40B4-BE49-F238E27FC236}">
                  <a16:creationId xmlns:a16="http://schemas.microsoft.com/office/drawing/2014/main" id="{99F2CAAA-941C-AE9E-C439-D0ECC3556F60}"/>
                </a:ext>
              </a:extLst>
            </p:cNvPr>
            <p:cNvSpPr/>
            <p:nvPr/>
          </p:nvSpPr>
          <p:spPr>
            <a:xfrm>
              <a:off x="6766460" y="9269083"/>
              <a:ext cx="12700" cy="27305"/>
            </a:xfrm>
            <a:custGeom>
              <a:avLst/>
              <a:gdLst/>
              <a:ahLst/>
              <a:cxnLst/>
              <a:rect l="l" t="t" r="r" b="b"/>
              <a:pathLst>
                <a:path w="12700" h="27304">
                  <a:moveTo>
                    <a:pt x="12522" y="26708"/>
                  </a:moveTo>
                  <a:lnTo>
                    <a:pt x="5435" y="25742"/>
                  </a:lnTo>
                  <a:lnTo>
                    <a:pt x="0" y="20129"/>
                  </a:lnTo>
                  <a:lnTo>
                    <a:pt x="0" y="13360"/>
                  </a:lnTo>
                  <a:lnTo>
                    <a:pt x="0" y="6578"/>
                  </a:lnTo>
                  <a:lnTo>
                    <a:pt x="5435" y="977"/>
                  </a:lnTo>
                  <a:lnTo>
                    <a:pt x="12509" y="0"/>
                  </a:lnTo>
                  <a:lnTo>
                    <a:pt x="12687" y="6680"/>
                  </a:lnTo>
                  <a:lnTo>
                    <a:pt x="9448" y="7531"/>
                  </a:lnTo>
                  <a:lnTo>
                    <a:pt x="7150" y="10198"/>
                  </a:lnTo>
                  <a:lnTo>
                    <a:pt x="7150" y="13360"/>
                  </a:lnTo>
                  <a:lnTo>
                    <a:pt x="7150" y="16497"/>
                  </a:lnTo>
                  <a:lnTo>
                    <a:pt x="9448" y="19164"/>
                  </a:lnTo>
                  <a:lnTo>
                    <a:pt x="12585" y="20002"/>
                  </a:lnTo>
                  <a:lnTo>
                    <a:pt x="12522" y="26708"/>
                  </a:lnTo>
                  <a:close/>
                </a:path>
              </a:pathLst>
            </a:custGeom>
            <a:ln w="3175">
              <a:solidFill>
                <a:srgbClr val="008C3C"/>
              </a:solidFill>
            </a:ln>
          </p:spPr>
          <p:txBody>
            <a:bodyPr wrap="square" lIns="0" tIns="0" rIns="0" bIns="0" rtlCol="0"/>
            <a:lstStyle/>
            <a:p>
              <a:endParaRPr/>
            </a:p>
          </p:txBody>
        </p:sp>
        <p:sp>
          <p:nvSpPr>
            <p:cNvPr id="487" name="object 488">
              <a:extLst>
                <a:ext uri="{FF2B5EF4-FFF2-40B4-BE49-F238E27FC236}">
                  <a16:creationId xmlns:a16="http://schemas.microsoft.com/office/drawing/2014/main" id="{79FA5454-98C8-B058-CD51-10B57358FB23}"/>
                </a:ext>
              </a:extLst>
            </p:cNvPr>
            <p:cNvSpPr/>
            <p:nvPr/>
          </p:nvSpPr>
          <p:spPr>
            <a:xfrm>
              <a:off x="6782564" y="9269004"/>
              <a:ext cx="13335" cy="27305"/>
            </a:xfrm>
            <a:custGeom>
              <a:avLst/>
              <a:gdLst/>
              <a:ahLst/>
              <a:cxnLst/>
              <a:rect l="l" t="t" r="r" b="b"/>
              <a:pathLst>
                <a:path w="13334" h="27304">
                  <a:moveTo>
                    <a:pt x="114" y="0"/>
                  </a:moveTo>
                  <a:lnTo>
                    <a:pt x="101" y="6642"/>
                  </a:lnTo>
                  <a:lnTo>
                    <a:pt x="3543" y="7289"/>
                  </a:lnTo>
                  <a:lnTo>
                    <a:pt x="6121" y="10083"/>
                  </a:lnTo>
                  <a:lnTo>
                    <a:pt x="6121" y="16776"/>
                  </a:lnTo>
                  <a:lnTo>
                    <a:pt x="3543" y="19583"/>
                  </a:lnTo>
                  <a:lnTo>
                    <a:pt x="101" y="20218"/>
                  </a:lnTo>
                  <a:lnTo>
                    <a:pt x="126" y="26860"/>
                  </a:lnTo>
                  <a:lnTo>
                    <a:pt x="7518" y="26149"/>
                  </a:lnTo>
                  <a:lnTo>
                    <a:pt x="13271" y="20408"/>
                  </a:lnTo>
                  <a:lnTo>
                    <a:pt x="13271" y="6451"/>
                  </a:lnTo>
                  <a:lnTo>
                    <a:pt x="7518" y="711"/>
                  </a:lnTo>
                  <a:lnTo>
                    <a:pt x="114" y="0"/>
                  </a:lnTo>
                  <a:close/>
                </a:path>
              </a:pathLst>
            </a:custGeom>
            <a:solidFill>
              <a:srgbClr val="008C3C"/>
            </a:solidFill>
          </p:spPr>
          <p:txBody>
            <a:bodyPr wrap="square" lIns="0" tIns="0" rIns="0" bIns="0" rtlCol="0"/>
            <a:lstStyle/>
            <a:p>
              <a:endParaRPr/>
            </a:p>
          </p:txBody>
        </p:sp>
        <p:sp>
          <p:nvSpPr>
            <p:cNvPr id="488" name="object 489">
              <a:extLst>
                <a:ext uri="{FF2B5EF4-FFF2-40B4-BE49-F238E27FC236}">
                  <a16:creationId xmlns:a16="http://schemas.microsoft.com/office/drawing/2014/main" id="{87B61DD4-CCF2-2BC5-3B99-66DCB71E3FA5}"/>
                </a:ext>
              </a:extLst>
            </p:cNvPr>
            <p:cNvSpPr/>
            <p:nvPr/>
          </p:nvSpPr>
          <p:spPr>
            <a:xfrm>
              <a:off x="6782564" y="9269004"/>
              <a:ext cx="13335" cy="27305"/>
            </a:xfrm>
            <a:custGeom>
              <a:avLst/>
              <a:gdLst/>
              <a:ahLst/>
              <a:cxnLst/>
              <a:rect l="l" t="t" r="r" b="b"/>
              <a:pathLst>
                <a:path w="13334" h="27304">
                  <a:moveTo>
                    <a:pt x="126" y="26860"/>
                  </a:moveTo>
                  <a:lnTo>
                    <a:pt x="7518" y="26149"/>
                  </a:lnTo>
                  <a:lnTo>
                    <a:pt x="13271" y="20408"/>
                  </a:lnTo>
                  <a:lnTo>
                    <a:pt x="13271" y="13436"/>
                  </a:lnTo>
                  <a:lnTo>
                    <a:pt x="13271" y="6451"/>
                  </a:lnTo>
                  <a:lnTo>
                    <a:pt x="7518" y="711"/>
                  </a:lnTo>
                  <a:lnTo>
                    <a:pt x="114" y="0"/>
                  </a:lnTo>
                  <a:lnTo>
                    <a:pt x="101" y="6642"/>
                  </a:lnTo>
                  <a:lnTo>
                    <a:pt x="3543" y="7289"/>
                  </a:lnTo>
                  <a:lnTo>
                    <a:pt x="6121" y="10083"/>
                  </a:lnTo>
                  <a:lnTo>
                    <a:pt x="6121" y="13436"/>
                  </a:lnTo>
                  <a:lnTo>
                    <a:pt x="6121" y="16776"/>
                  </a:lnTo>
                  <a:lnTo>
                    <a:pt x="3543" y="19583"/>
                  </a:lnTo>
                  <a:lnTo>
                    <a:pt x="101" y="20218"/>
                  </a:lnTo>
                  <a:lnTo>
                    <a:pt x="126" y="26860"/>
                  </a:lnTo>
                  <a:close/>
                </a:path>
              </a:pathLst>
            </a:custGeom>
            <a:ln w="3175">
              <a:solidFill>
                <a:srgbClr val="008C3C"/>
              </a:solidFill>
            </a:ln>
          </p:spPr>
          <p:txBody>
            <a:bodyPr wrap="square" lIns="0" tIns="0" rIns="0" bIns="0" rtlCol="0"/>
            <a:lstStyle/>
            <a:p>
              <a:endParaRPr/>
            </a:p>
          </p:txBody>
        </p:sp>
        <p:sp>
          <p:nvSpPr>
            <p:cNvPr id="489" name="object 490">
              <a:extLst>
                <a:ext uri="{FF2B5EF4-FFF2-40B4-BE49-F238E27FC236}">
                  <a16:creationId xmlns:a16="http://schemas.microsoft.com/office/drawing/2014/main" id="{4CEDAEA2-C7ED-8332-9106-3987693B0531}"/>
                </a:ext>
              </a:extLst>
            </p:cNvPr>
            <p:cNvSpPr/>
            <p:nvPr/>
          </p:nvSpPr>
          <p:spPr>
            <a:xfrm>
              <a:off x="6574955" y="9199270"/>
              <a:ext cx="242570" cy="8255"/>
            </a:xfrm>
            <a:custGeom>
              <a:avLst/>
              <a:gdLst/>
              <a:ahLst/>
              <a:cxnLst/>
              <a:rect l="l" t="t" r="r" b="b"/>
              <a:pathLst>
                <a:path w="242570" h="8254">
                  <a:moveTo>
                    <a:pt x="19672" y="1943"/>
                  </a:moveTo>
                  <a:lnTo>
                    <a:pt x="15341" y="406"/>
                  </a:lnTo>
                  <a:lnTo>
                    <a:pt x="4546" y="0"/>
                  </a:lnTo>
                  <a:lnTo>
                    <a:pt x="127" y="1206"/>
                  </a:lnTo>
                  <a:lnTo>
                    <a:pt x="0" y="4572"/>
                  </a:lnTo>
                  <a:lnTo>
                    <a:pt x="4330" y="6108"/>
                  </a:lnTo>
                  <a:lnTo>
                    <a:pt x="15113" y="6527"/>
                  </a:lnTo>
                  <a:lnTo>
                    <a:pt x="19545" y="5321"/>
                  </a:lnTo>
                  <a:lnTo>
                    <a:pt x="19608" y="3632"/>
                  </a:lnTo>
                  <a:lnTo>
                    <a:pt x="19672" y="1943"/>
                  </a:lnTo>
                  <a:close/>
                </a:path>
                <a:path w="242570" h="8254">
                  <a:moveTo>
                    <a:pt x="64566" y="3403"/>
                  </a:moveTo>
                  <a:lnTo>
                    <a:pt x="60236" y="1866"/>
                  </a:lnTo>
                  <a:lnTo>
                    <a:pt x="49441" y="1460"/>
                  </a:lnTo>
                  <a:lnTo>
                    <a:pt x="45021" y="2667"/>
                  </a:lnTo>
                  <a:lnTo>
                    <a:pt x="44894" y="6032"/>
                  </a:lnTo>
                  <a:lnTo>
                    <a:pt x="49225" y="7569"/>
                  </a:lnTo>
                  <a:lnTo>
                    <a:pt x="60007" y="7988"/>
                  </a:lnTo>
                  <a:lnTo>
                    <a:pt x="64439" y="6781"/>
                  </a:lnTo>
                  <a:lnTo>
                    <a:pt x="64503" y="5092"/>
                  </a:lnTo>
                  <a:lnTo>
                    <a:pt x="64566" y="3403"/>
                  </a:lnTo>
                  <a:close/>
                </a:path>
                <a:path w="242570" h="8254">
                  <a:moveTo>
                    <a:pt x="108724" y="2311"/>
                  </a:moveTo>
                  <a:lnTo>
                    <a:pt x="104394" y="774"/>
                  </a:lnTo>
                  <a:lnTo>
                    <a:pt x="93599" y="368"/>
                  </a:lnTo>
                  <a:lnTo>
                    <a:pt x="89179" y="1574"/>
                  </a:lnTo>
                  <a:lnTo>
                    <a:pt x="89052" y="4940"/>
                  </a:lnTo>
                  <a:lnTo>
                    <a:pt x="93383" y="6477"/>
                  </a:lnTo>
                  <a:lnTo>
                    <a:pt x="104165" y="6896"/>
                  </a:lnTo>
                  <a:lnTo>
                    <a:pt x="108597" y="5689"/>
                  </a:lnTo>
                  <a:lnTo>
                    <a:pt x="108661" y="4000"/>
                  </a:lnTo>
                  <a:lnTo>
                    <a:pt x="108724" y="2311"/>
                  </a:lnTo>
                  <a:close/>
                </a:path>
                <a:path w="242570" h="8254">
                  <a:moveTo>
                    <a:pt x="153250" y="3035"/>
                  </a:moveTo>
                  <a:lnTo>
                    <a:pt x="148920" y="1498"/>
                  </a:lnTo>
                  <a:lnTo>
                    <a:pt x="138125" y="1092"/>
                  </a:lnTo>
                  <a:lnTo>
                    <a:pt x="133705" y="2298"/>
                  </a:lnTo>
                  <a:lnTo>
                    <a:pt x="133578" y="5664"/>
                  </a:lnTo>
                  <a:lnTo>
                    <a:pt x="137909" y="7200"/>
                  </a:lnTo>
                  <a:lnTo>
                    <a:pt x="148691" y="7620"/>
                  </a:lnTo>
                  <a:lnTo>
                    <a:pt x="153123" y="6413"/>
                  </a:lnTo>
                  <a:lnTo>
                    <a:pt x="153187" y="4724"/>
                  </a:lnTo>
                  <a:lnTo>
                    <a:pt x="153250" y="3035"/>
                  </a:lnTo>
                  <a:close/>
                </a:path>
                <a:path w="242570" h="8254">
                  <a:moveTo>
                    <a:pt x="197777" y="1943"/>
                  </a:moveTo>
                  <a:lnTo>
                    <a:pt x="193446" y="406"/>
                  </a:lnTo>
                  <a:lnTo>
                    <a:pt x="182651" y="0"/>
                  </a:lnTo>
                  <a:lnTo>
                    <a:pt x="178231" y="1206"/>
                  </a:lnTo>
                  <a:lnTo>
                    <a:pt x="178104" y="4572"/>
                  </a:lnTo>
                  <a:lnTo>
                    <a:pt x="182435" y="6108"/>
                  </a:lnTo>
                  <a:lnTo>
                    <a:pt x="193217" y="6527"/>
                  </a:lnTo>
                  <a:lnTo>
                    <a:pt x="197650" y="5321"/>
                  </a:lnTo>
                  <a:lnTo>
                    <a:pt x="197713" y="3632"/>
                  </a:lnTo>
                  <a:lnTo>
                    <a:pt x="197777" y="1943"/>
                  </a:lnTo>
                  <a:close/>
                </a:path>
                <a:path w="242570" h="8254">
                  <a:moveTo>
                    <a:pt x="242303" y="1943"/>
                  </a:moveTo>
                  <a:lnTo>
                    <a:pt x="237972" y="406"/>
                  </a:lnTo>
                  <a:lnTo>
                    <a:pt x="227177" y="0"/>
                  </a:lnTo>
                  <a:lnTo>
                    <a:pt x="222758" y="1206"/>
                  </a:lnTo>
                  <a:lnTo>
                    <a:pt x="222631" y="4572"/>
                  </a:lnTo>
                  <a:lnTo>
                    <a:pt x="226961" y="6108"/>
                  </a:lnTo>
                  <a:lnTo>
                    <a:pt x="237744" y="6527"/>
                  </a:lnTo>
                  <a:lnTo>
                    <a:pt x="242176" y="5321"/>
                  </a:lnTo>
                  <a:lnTo>
                    <a:pt x="242239" y="3632"/>
                  </a:lnTo>
                  <a:lnTo>
                    <a:pt x="242303" y="1943"/>
                  </a:lnTo>
                  <a:close/>
                </a:path>
              </a:pathLst>
            </a:custGeom>
            <a:solidFill>
              <a:srgbClr val="009736"/>
            </a:solidFill>
          </p:spPr>
          <p:txBody>
            <a:bodyPr wrap="square" lIns="0" tIns="0" rIns="0" bIns="0" rtlCol="0"/>
            <a:lstStyle/>
            <a:p>
              <a:endParaRPr/>
            </a:p>
          </p:txBody>
        </p:sp>
        <p:sp>
          <p:nvSpPr>
            <p:cNvPr id="490" name="object 491">
              <a:extLst>
                <a:ext uri="{FF2B5EF4-FFF2-40B4-BE49-F238E27FC236}">
                  <a16:creationId xmlns:a16="http://schemas.microsoft.com/office/drawing/2014/main" id="{23FF81A7-E20D-0ED7-E34E-E16CF6BA5336}"/>
                </a:ext>
              </a:extLst>
            </p:cNvPr>
            <p:cNvSpPr/>
            <p:nvPr/>
          </p:nvSpPr>
          <p:spPr>
            <a:xfrm>
              <a:off x="6582625" y="9185078"/>
              <a:ext cx="227965" cy="0"/>
            </a:xfrm>
            <a:custGeom>
              <a:avLst/>
              <a:gdLst/>
              <a:ahLst/>
              <a:cxnLst/>
              <a:rect l="l" t="t" r="r" b="b"/>
              <a:pathLst>
                <a:path w="227965">
                  <a:moveTo>
                    <a:pt x="0" y="0"/>
                  </a:moveTo>
                  <a:lnTo>
                    <a:pt x="227674" y="0"/>
                  </a:lnTo>
                </a:path>
              </a:pathLst>
            </a:custGeom>
            <a:ln w="7023">
              <a:solidFill>
                <a:srgbClr val="009736"/>
              </a:solidFill>
              <a:prstDash val="dash"/>
            </a:ln>
          </p:spPr>
          <p:txBody>
            <a:bodyPr wrap="square" lIns="0" tIns="0" rIns="0" bIns="0" rtlCol="0"/>
            <a:lstStyle/>
            <a:p>
              <a:endParaRPr/>
            </a:p>
          </p:txBody>
        </p:sp>
        <p:pic>
          <p:nvPicPr>
            <p:cNvPr id="491" name="object 492">
              <a:extLst>
                <a:ext uri="{FF2B5EF4-FFF2-40B4-BE49-F238E27FC236}">
                  <a16:creationId xmlns:a16="http://schemas.microsoft.com/office/drawing/2014/main" id="{F245E5BE-B5BC-21B9-9C67-EB5113B4143F}"/>
                </a:ext>
              </a:extLst>
            </p:cNvPr>
            <p:cNvPicPr/>
            <p:nvPr/>
          </p:nvPicPr>
          <p:blipFill>
            <a:blip r:embed="rId101" cstate="print"/>
            <a:stretch>
              <a:fillRect/>
            </a:stretch>
          </p:blipFill>
          <p:spPr>
            <a:xfrm>
              <a:off x="6831974" y="9043504"/>
              <a:ext cx="165615" cy="184086"/>
            </a:xfrm>
            <a:prstGeom prst="rect">
              <a:avLst/>
            </a:prstGeom>
          </p:spPr>
        </p:pic>
        <p:pic>
          <p:nvPicPr>
            <p:cNvPr id="492" name="object 493">
              <a:extLst>
                <a:ext uri="{FF2B5EF4-FFF2-40B4-BE49-F238E27FC236}">
                  <a16:creationId xmlns:a16="http://schemas.microsoft.com/office/drawing/2014/main" id="{BA59F931-C95C-5EF8-5AA0-AD70F83B715A}"/>
                </a:ext>
              </a:extLst>
            </p:cNvPr>
            <p:cNvPicPr/>
            <p:nvPr/>
          </p:nvPicPr>
          <p:blipFill>
            <a:blip r:embed="rId102" cstate="print"/>
            <a:stretch>
              <a:fillRect/>
            </a:stretch>
          </p:blipFill>
          <p:spPr>
            <a:xfrm>
              <a:off x="6935209" y="8916605"/>
              <a:ext cx="82486" cy="134948"/>
            </a:xfrm>
            <a:prstGeom prst="rect">
              <a:avLst/>
            </a:prstGeom>
          </p:spPr>
        </p:pic>
        <p:pic>
          <p:nvPicPr>
            <p:cNvPr id="493" name="object 494">
              <a:extLst>
                <a:ext uri="{FF2B5EF4-FFF2-40B4-BE49-F238E27FC236}">
                  <a16:creationId xmlns:a16="http://schemas.microsoft.com/office/drawing/2014/main" id="{13EF430B-C4D5-7C8F-8506-9D2E21CAABAD}"/>
                </a:ext>
              </a:extLst>
            </p:cNvPr>
            <p:cNvPicPr/>
            <p:nvPr/>
          </p:nvPicPr>
          <p:blipFill>
            <a:blip r:embed="rId103" cstate="print"/>
            <a:stretch>
              <a:fillRect/>
            </a:stretch>
          </p:blipFill>
          <p:spPr>
            <a:xfrm>
              <a:off x="6675644" y="9151251"/>
              <a:ext cx="188425" cy="152488"/>
            </a:xfrm>
            <a:prstGeom prst="rect">
              <a:avLst/>
            </a:prstGeom>
          </p:spPr>
        </p:pic>
        <p:sp>
          <p:nvSpPr>
            <p:cNvPr id="494" name="object 495">
              <a:extLst>
                <a:ext uri="{FF2B5EF4-FFF2-40B4-BE49-F238E27FC236}">
                  <a16:creationId xmlns:a16="http://schemas.microsoft.com/office/drawing/2014/main" id="{21ECCEF1-AFB8-2D3B-A8CD-106B4506BF1A}"/>
                </a:ext>
              </a:extLst>
            </p:cNvPr>
            <p:cNvSpPr/>
            <p:nvPr/>
          </p:nvSpPr>
          <p:spPr>
            <a:xfrm>
              <a:off x="6662578" y="9283989"/>
              <a:ext cx="137160" cy="212725"/>
            </a:xfrm>
            <a:custGeom>
              <a:avLst/>
              <a:gdLst/>
              <a:ahLst/>
              <a:cxnLst/>
              <a:rect l="l" t="t" r="r" b="b"/>
              <a:pathLst>
                <a:path w="137159" h="212725">
                  <a:moveTo>
                    <a:pt x="42794" y="0"/>
                  </a:moveTo>
                  <a:lnTo>
                    <a:pt x="2595" y="13552"/>
                  </a:lnTo>
                  <a:lnTo>
                    <a:pt x="0" y="37567"/>
                  </a:lnTo>
                  <a:lnTo>
                    <a:pt x="2902" y="55375"/>
                  </a:lnTo>
                  <a:lnTo>
                    <a:pt x="18089" y="104052"/>
                  </a:lnTo>
                  <a:lnTo>
                    <a:pt x="49493" y="170137"/>
                  </a:lnTo>
                  <a:lnTo>
                    <a:pt x="80002" y="211227"/>
                  </a:lnTo>
                  <a:lnTo>
                    <a:pt x="88448" y="212621"/>
                  </a:lnTo>
                  <a:lnTo>
                    <a:pt x="94888" y="211672"/>
                  </a:lnTo>
                  <a:lnTo>
                    <a:pt x="122132" y="151976"/>
                  </a:lnTo>
                  <a:lnTo>
                    <a:pt x="133596" y="87377"/>
                  </a:lnTo>
                  <a:lnTo>
                    <a:pt x="136715" y="57754"/>
                  </a:lnTo>
                  <a:lnTo>
                    <a:pt x="136437" y="46347"/>
                  </a:lnTo>
                  <a:lnTo>
                    <a:pt x="100606" y="10718"/>
                  </a:lnTo>
                  <a:lnTo>
                    <a:pt x="42794" y="0"/>
                  </a:lnTo>
                  <a:close/>
                </a:path>
              </a:pathLst>
            </a:custGeom>
            <a:solidFill>
              <a:srgbClr val="425F6B"/>
            </a:solidFill>
          </p:spPr>
          <p:txBody>
            <a:bodyPr wrap="square" lIns="0" tIns="0" rIns="0" bIns="0" rtlCol="0"/>
            <a:lstStyle/>
            <a:p>
              <a:endParaRPr/>
            </a:p>
          </p:txBody>
        </p:sp>
        <p:pic>
          <p:nvPicPr>
            <p:cNvPr id="495" name="object 496">
              <a:extLst>
                <a:ext uri="{FF2B5EF4-FFF2-40B4-BE49-F238E27FC236}">
                  <a16:creationId xmlns:a16="http://schemas.microsoft.com/office/drawing/2014/main" id="{40E35B2B-15AA-F98C-ED04-59CBAE9E20AE}"/>
                </a:ext>
              </a:extLst>
            </p:cNvPr>
            <p:cNvPicPr/>
            <p:nvPr/>
          </p:nvPicPr>
          <p:blipFill>
            <a:blip r:embed="rId104" cstate="print"/>
            <a:stretch>
              <a:fillRect/>
            </a:stretch>
          </p:blipFill>
          <p:spPr>
            <a:xfrm>
              <a:off x="7000543" y="9243654"/>
              <a:ext cx="194767" cy="147289"/>
            </a:xfrm>
            <a:prstGeom prst="rect">
              <a:avLst/>
            </a:prstGeom>
          </p:spPr>
        </p:pic>
        <p:sp>
          <p:nvSpPr>
            <p:cNvPr id="496" name="object 497">
              <a:extLst>
                <a:ext uri="{FF2B5EF4-FFF2-40B4-BE49-F238E27FC236}">
                  <a16:creationId xmlns:a16="http://schemas.microsoft.com/office/drawing/2014/main" id="{143F7FE3-B3E2-92CF-A447-BD23E2103FED}"/>
                </a:ext>
              </a:extLst>
            </p:cNvPr>
            <p:cNvSpPr/>
            <p:nvPr/>
          </p:nvSpPr>
          <p:spPr>
            <a:xfrm>
              <a:off x="6645922" y="9072130"/>
              <a:ext cx="138430" cy="95250"/>
            </a:xfrm>
            <a:custGeom>
              <a:avLst/>
              <a:gdLst/>
              <a:ahLst/>
              <a:cxnLst/>
              <a:rect l="l" t="t" r="r" b="b"/>
              <a:pathLst>
                <a:path w="138429" h="95250">
                  <a:moveTo>
                    <a:pt x="138010" y="48844"/>
                  </a:moveTo>
                  <a:lnTo>
                    <a:pt x="130949" y="0"/>
                  </a:lnTo>
                  <a:lnTo>
                    <a:pt x="70751" y="42164"/>
                  </a:lnTo>
                  <a:lnTo>
                    <a:pt x="0" y="19646"/>
                  </a:lnTo>
                  <a:lnTo>
                    <a:pt x="6184" y="65278"/>
                  </a:lnTo>
                  <a:lnTo>
                    <a:pt x="78320" y="94703"/>
                  </a:lnTo>
                  <a:lnTo>
                    <a:pt x="138010" y="48844"/>
                  </a:lnTo>
                  <a:close/>
                </a:path>
              </a:pathLst>
            </a:custGeom>
            <a:solidFill>
              <a:srgbClr val="D20A11"/>
            </a:solidFill>
          </p:spPr>
          <p:txBody>
            <a:bodyPr wrap="square" lIns="0" tIns="0" rIns="0" bIns="0" rtlCol="0"/>
            <a:lstStyle/>
            <a:p>
              <a:endParaRPr/>
            </a:p>
          </p:txBody>
        </p:sp>
        <p:sp>
          <p:nvSpPr>
            <p:cNvPr id="497" name="object 498">
              <a:extLst>
                <a:ext uri="{FF2B5EF4-FFF2-40B4-BE49-F238E27FC236}">
                  <a16:creationId xmlns:a16="http://schemas.microsoft.com/office/drawing/2014/main" id="{CFFC2F95-9FA7-2F0D-ADA1-BEF8D9B8C9C8}"/>
                </a:ext>
              </a:extLst>
            </p:cNvPr>
            <p:cNvSpPr/>
            <p:nvPr/>
          </p:nvSpPr>
          <p:spPr>
            <a:xfrm>
              <a:off x="6645930" y="9054171"/>
              <a:ext cx="131445" cy="60325"/>
            </a:xfrm>
            <a:custGeom>
              <a:avLst/>
              <a:gdLst/>
              <a:ahLst/>
              <a:cxnLst/>
              <a:rect l="l" t="t" r="r" b="b"/>
              <a:pathLst>
                <a:path w="131445" h="60325">
                  <a:moveTo>
                    <a:pt x="59994" y="0"/>
                  </a:moveTo>
                  <a:lnTo>
                    <a:pt x="0" y="37604"/>
                  </a:lnTo>
                  <a:lnTo>
                    <a:pt x="70751" y="60121"/>
                  </a:lnTo>
                  <a:lnTo>
                    <a:pt x="130949" y="17970"/>
                  </a:lnTo>
                  <a:lnTo>
                    <a:pt x="59994" y="0"/>
                  </a:lnTo>
                  <a:close/>
                </a:path>
              </a:pathLst>
            </a:custGeom>
            <a:solidFill>
              <a:srgbClr val="E30613"/>
            </a:solidFill>
          </p:spPr>
          <p:txBody>
            <a:bodyPr wrap="square" lIns="0" tIns="0" rIns="0" bIns="0" rtlCol="0"/>
            <a:lstStyle/>
            <a:p>
              <a:endParaRPr/>
            </a:p>
          </p:txBody>
        </p:sp>
        <p:sp>
          <p:nvSpPr>
            <p:cNvPr id="498" name="object 499">
              <a:extLst>
                <a:ext uri="{FF2B5EF4-FFF2-40B4-BE49-F238E27FC236}">
                  <a16:creationId xmlns:a16="http://schemas.microsoft.com/office/drawing/2014/main" id="{C09D8C7B-A088-07AC-A77A-46B0756CE325}"/>
                </a:ext>
              </a:extLst>
            </p:cNvPr>
            <p:cNvSpPr/>
            <p:nvPr/>
          </p:nvSpPr>
          <p:spPr>
            <a:xfrm>
              <a:off x="6662794" y="9078394"/>
              <a:ext cx="27940" cy="20320"/>
            </a:xfrm>
            <a:custGeom>
              <a:avLst/>
              <a:gdLst/>
              <a:ahLst/>
              <a:cxnLst/>
              <a:rect l="l" t="t" r="r" b="b"/>
              <a:pathLst>
                <a:path w="27940" h="20320">
                  <a:moveTo>
                    <a:pt x="0" y="5194"/>
                  </a:moveTo>
                  <a:lnTo>
                    <a:pt x="1612" y="15824"/>
                  </a:lnTo>
                  <a:lnTo>
                    <a:pt x="6223" y="19913"/>
                  </a:lnTo>
                  <a:lnTo>
                    <a:pt x="25679" y="16535"/>
                  </a:lnTo>
                  <a:lnTo>
                    <a:pt x="27914" y="11836"/>
                  </a:lnTo>
                  <a:lnTo>
                    <a:pt x="27676" y="9550"/>
                  </a:lnTo>
                  <a:lnTo>
                    <a:pt x="5257" y="9550"/>
                  </a:lnTo>
                  <a:lnTo>
                    <a:pt x="0" y="5194"/>
                  </a:lnTo>
                  <a:close/>
                </a:path>
                <a:path w="27940" h="20320">
                  <a:moveTo>
                    <a:pt x="26682" y="0"/>
                  </a:moveTo>
                  <a:lnTo>
                    <a:pt x="24091" y="5549"/>
                  </a:lnTo>
                  <a:lnTo>
                    <a:pt x="5257" y="9550"/>
                  </a:lnTo>
                  <a:lnTo>
                    <a:pt x="27676" y="9550"/>
                  </a:lnTo>
                  <a:lnTo>
                    <a:pt x="26682" y="0"/>
                  </a:lnTo>
                  <a:close/>
                </a:path>
              </a:pathLst>
            </a:custGeom>
            <a:solidFill>
              <a:srgbClr val="D20A11"/>
            </a:solidFill>
          </p:spPr>
          <p:txBody>
            <a:bodyPr wrap="square" lIns="0" tIns="0" rIns="0" bIns="0" rtlCol="0"/>
            <a:lstStyle/>
            <a:p>
              <a:endParaRPr/>
            </a:p>
          </p:txBody>
        </p:sp>
        <p:sp>
          <p:nvSpPr>
            <p:cNvPr id="499" name="object 500">
              <a:extLst>
                <a:ext uri="{FF2B5EF4-FFF2-40B4-BE49-F238E27FC236}">
                  <a16:creationId xmlns:a16="http://schemas.microsoft.com/office/drawing/2014/main" id="{AEEA6675-1553-2752-FF6C-09A27C9D42FF}"/>
                </a:ext>
              </a:extLst>
            </p:cNvPr>
            <p:cNvSpPr/>
            <p:nvPr/>
          </p:nvSpPr>
          <p:spPr>
            <a:xfrm>
              <a:off x="6662066" y="9073661"/>
              <a:ext cx="27940" cy="14604"/>
            </a:xfrm>
            <a:custGeom>
              <a:avLst/>
              <a:gdLst/>
              <a:ahLst/>
              <a:cxnLst/>
              <a:rect l="l" t="t" r="r" b="b"/>
              <a:pathLst>
                <a:path w="27940" h="14604">
                  <a:moveTo>
                    <a:pt x="20434" y="0"/>
                  </a:moveTo>
                  <a:lnTo>
                    <a:pt x="5600" y="2260"/>
                  </a:lnTo>
                  <a:lnTo>
                    <a:pt x="0" y="5791"/>
                  </a:lnTo>
                  <a:lnTo>
                    <a:pt x="977" y="12280"/>
                  </a:lnTo>
                  <a:lnTo>
                    <a:pt x="7391" y="14008"/>
                  </a:lnTo>
                  <a:lnTo>
                    <a:pt x="22225" y="11760"/>
                  </a:lnTo>
                  <a:lnTo>
                    <a:pt x="27838" y="8216"/>
                  </a:lnTo>
                  <a:lnTo>
                    <a:pt x="27343" y="4965"/>
                  </a:lnTo>
                  <a:lnTo>
                    <a:pt x="26847" y="1714"/>
                  </a:lnTo>
                  <a:lnTo>
                    <a:pt x="20434" y="0"/>
                  </a:lnTo>
                  <a:close/>
                </a:path>
              </a:pathLst>
            </a:custGeom>
            <a:solidFill>
              <a:srgbClr val="E63323"/>
            </a:solidFill>
          </p:spPr>
          <p:txBody>
            <a:bodyPr wrap="square" lIns="0" tIns="0" rIns="0" bIns="0" rtlCol="0"/>
            <a:lstStyle/>
            <a:p>
              <a:endParaRPr/>
            </a:p>
          </p:txBody>
        </p:sp>
        <p:sp>
          <p:nvSpPr>
            <p:cNvPr id="500" name="object 501">
              <a:extLst>
                <a:ext uri="{FF2B5EF4-FFF2-40B4-BE49-F238E27FC236}">
                  <a16:creationId xmlns:a16="http://schemas.microsoft.com/office/drawing/2014/main" id="{8C299B2A-700F-9F3D-CA08-B1E9F75C65DD}"/>
                </a:ext>
              </a:extLst>
            </p:cNvPr>
            <p:cNvSpPr/>
            <p:nvPr/>
          </p:nvSpPr>
          <p:spPr>
            <a:xfrm>
              <a:off x="6694655" y="9057276"/>
              <a:ext cx="26670" cy="19050"/>
            </a:xfrm>
            <a:custGeom>
              <a:avLst/>
              <a:gdLst/>
              <a:ahLst/>
              <a:cxnLst/>
              <a:rect l="l" t="t" r="r" b="b"/>
              <a:pathLst>
                <a:path w="26670" h="19050">
                  <a:moveTo>
                    <a:pt x="0" y="4914"/>
                  </a:moveTo>
                  <a:lnTo>
                    <a:pt x="1485" y="14706"/>
                  </a:lnTo>
                  <a:lnTo>
                    <a:pt x="5867" y="18453"/>
                  </a:lnTo>
                  <a:lnTo>
                    <a:pt x="24409" y="15239"/>
                  </a:lnTo>
                  <a:lnTo>
                    <a:pt x="26568" y="10896"/>
                  </a:lnTo>
                  <a:lnTo>
                    <a:pt x="26363" y="8902"/>
                  </a:lnTo>
                  <a:lnTo>
                    <a:pt x="4991" y="8902"/>
                  </a:lnTo>
                  <a:lnTo>
                    <a:pt x="0" y="4914"/>
                  </a:lnTo>
                  <a:close/>
                </a:path>
                <a:path w="26670" h="19050">
                  <a:moveTo>
                    <a:pt x="25450" y="0"/>
                  </a:moveTo>
                  <a:lnTo>
                    <a:pt x="22948" y="5118"/>
                  </a:lnTo>
                  <a:lnTo>
                    <a:pt x="4991" y="8902"/>
                  </a:lnTo>
                  <a:lnTo>
                    <a:pt x="26363" y="8902"/>
                  </a:lnTo>
                  <a:lnTo>
                    <a:pt x="25450" y="0"/>
                  </a:lnTo>
                  <a:close/>
                </a:path>
              </a:pathLst>
            </a:custGeom>
            <a:solidFill>
              <a:srgbClr val="D20A11"/>
            </a:solidFill>
          </p:spPr>
          <p:txBody>
            <a:bodyPr wrap="square" lIns="0" tIns="0" rIns="0" bIns="0" rtlCol="0"/>
            <a:lstStyle/>
            <a:p>
              <a:endParaRPr/>
            </a:p>
          </p:txBody>
        </p:sp>
        <p:sp>
          <p:nvSpPr>
            <p:cNvPr id="501" name="object 502">
              <a:extLst>
                <a:ext uri="{FF2B5EF4-FFF2-40B4-BE49-F238E27FC236}">
                  <a16:creationId xmlns:a16="http://schemas.microsoft.com/office/drawing/2014/main" id="{DBCE21AE-9280-E090-FEBE-2CF2D93197BC}"/>
                </a:ext>
              </a:extLst>
            </p:cNvPr>
            <p:cNvSpPr/>
            <p:nvPr/>
          </p:nvSpPr>
          <p:spPr>
            <a:xfrm>
              <a:off x="6693980" y="9052942"/>
              <a:ext cx="26670" cy="13335"/>
            </a:xfrm>
            <a:custGeom>
              <a:avLst/>
              <a:gdLst/>
              <a:ahLst/>
              <a:cxnLst/>
              <a:rect l="l" t="t" r="r" b="b"/>
              <a:pathLst>
                <a:path w="26670" h="13334">
                  <a:moveTo>
                    <a:pt x="19507" y="0"/>
                  </a:moveTo>
                  <a:lnTo>
                    <a:pt x="5359" y="2159"/>
                  </a:lnTo>
                  <a:lnTo>
                    <a:pt x="0" y="5448"/>
                  </a:lnTo>
                  <a:lnTo>
                    <a:pt x="901" y="11417"/>
                  </a:lnTo>
                  <a:lnTo>
                    <a:pt x="7010" y="12979"/>
                  </a:lnTo>
                  <a:lnTo>
                    <a:pt x="21145" y="10820"/>
                  </a:lnTo>
                  <a:lnTo>
                    <a:pt x="26517" y="7531"/>
                  </a:lnTo>
                  <a:lnTo>
                    <a:pt x="26060" y="4546"/>
                  </a:lnTo>
                  <a:lnTo>
                    <a:pt x="25603" y="1562"/>
                  </a:lnTo>
                  <a:lnTo>
                    <a:pt x="19507" y="0"/>
                  </a:lnTo>
                  <a:close/>
                </a:path>
              </a:pathLst>
            </a:custGeom>
            <a:solidFill>
              <a:srgbClr val="E63323"/>
            </a:solidFill>
          </p:spPr>
          <p:txBody>
            <a:bodyPr wrap="square" lIns="0" tIns="0" rIns="0" bIns="0" rtlCol="0"/>
            <a:lstStyle/>
            <a:p>
              <a:endParaRPr/>
            </a:p>
          </p:txBody>
        </p:sp>
        <p:sp>
          <p:nvSpPr>
            <p:cNvPr id="502" name="object 503">
              <a:extLst>
                <a:ext uri="{FF2B5EF4-FFF2-40B4-BE49-F238E27FC236}">
                  <a16:creationId xmlns:a16="http://schemas.microsoft.com/office/drawing/2014/main" id="{0D6EAEEC-14D7-72E0-9290-232565301316}"/>
                </a:ext>
              </a:extLst>
            </p:cNvPr>
            <p:cNvSpPr/>
            <p:nvPr/>
          </p:nvSpPr>
          <p:spPr>
            <a:xfrm>
              <a:off x="6697446" y="9086554"/>
              <a:ext cx="31115" cy="21590"/>
            </a:xfrm>
            <a:custGeom>
              <a:avLst/>
              <a:gdLst/>
              <a:ahLst/>
              <a:cxnLst/>
              <a:rect l="l" t="t" r="r" b="b"/>
              <a:pathLst>
                <a:path w="31115" h="21590">
                  <a:moveTo>
                    <a:pt x="0" y="5727"/>
                  </a:moveTo>
                  <a:lnTo>
                    <a:pt x="1701" y="16941"/>
                  </a:lnTo>
                  <a:lnTo>
                    <a:pt x="6807" y="21208"/>
                  </a:lnTo>
                  <a:lnTo>
                    <a:pt x="28524" y="17462"/>
                  </a:lnTo>
                  <a:lnTo>
                    <a:pt x="31051" y="12484"/>
                  </a:lnTo>
                  <a:lnTo>
                    <a:pt x="30828" y="10274"/>
                  </a:lnTo>
                  <a:lnTo>
                    <a:pt x="5816" y="10274"/>
                  </a:lnTo>
                  <a:lnTo>
                    <a:pt x="0" y="5727"/>
                  </a:lnTo>
                  <a:close/>
                </a:path>
                <a:path w="31115" h="21590">
                  <a:moveTo>
                    <a:pt x="29794" y="0"/>
                  </a:moveTo>
                  <a:lnTo>
                    <a:pt x="26860" y="5880"/>
                  </a:lnTo>
                  <a:lnTo>
                    <a:pt x="5816" y="10274"/>
                  </a:lnTo>
                  <a:lnTo>
                    <a:pt x="30828" y="10274"/>
                  </a:lnTo>
                  <a:lnTo>
                    <a:pt x="29794" y="0"/>
                  </a:lnTo>
                  <a:close/>
                </a:path>
              </a:pathLst>
            </a:custGeom>
            <a:solidFill>
              <a:srgbClr val="D20A11"/>
            </a:solidFill>
          </p:spPr>
          <p:txBody>
            <a:bodyPr wrap="square" lIns="0" tIns="0" rIns="0" bIns="0" rtlCol="0"/>
            <a:lstStyle/>
            <a:p>
              <a:endParaRPr/>
            </a:p>
          </p:txBody>
        </p:sp>
        <p:sp>
          <p:nvSpPr>
            <p:cNvPr id="503" name="object 504">
              <a:extLst>
                <a:ext uri="{FF2B5EF4-FFF2-40B4-BE49-F238E27FC236}">
                  <a16:creationId xmlns:a16="http://schemas.microsoft.com/office/drawing/2014/main" id="{255BB24B-A9B7-B8D4-0671-08B6D5803FD3}"/>
                </a:ext>
              </a:extLst>
            </p:cNvPr>
            <p:cNvSpPr/>
            <p:nvPr/>
          </p:nvSpPr>
          <p:spPr>
            <a:xfrm>
              <a:off x="6696669" y="9081617"/>
              <a:ext cx="31115" cy="15240"/>
            </a:xfrm>
            <a:custGeom>
              <a:avLst/>
              <a:gdLst/>
              <a:ahLst/>
              <a:cxnLst/>
              <a:rect l="l" t="t" r="r" b="b"/>
              <a:pathLst>
                <a:path w="31115" h="15240">
                  <a:moveTo>
                    <a:pt x="22834" y="0"/>
                  </a:moveTo>
                  <a:lnTo>
                    <a:pt x="6286" y="2514"/>
                  </a:lnTo>
                  <a:lnTo>
                    <a:pt x="0" y="6311"/>
                  </a:lnTo>
                  <a:lnTo>
                    <a:pt x="1041" y="13157"/>
                  </a:lnTo>
                  <a:lnTo>
                    <a:pt x="8166" y="14909"/>
                  </a:lnTo>
                  <a:lnTo>
                    <a:pt x="24714" y="12395"/>
                  </a:lnTo>
                  <a:lnTo>
                    <a:pt x="31013" y="8597"/>
                  </a:lnTo>
                  <a:lnTo>
                    <a:pt x="30492" y="5181"/>
                  </a:lnTo>
                  <a:lnTo>
                    <a:pt x="29971" y="1765"/>
                  </a:lnTo>
                  <a:lnTo>
                    <a:pt x="22834" y="0"/>
                  </a:lnTo>
                  <a:close/>
                </a:path>
              </a:pathLst>
            </a:custGeom>
            <a:solidFill>
              <a:srgbClr val="E63323"/>
            </a:solidFill>
          </p:spPr>
          <p:txBody>
            <a:bodyPr wrap="square" lIns="0" tIns="0" rIns="0" bIns="0" rtlCol="0"/>
            <a:lstStyle/>
            <a:p>
              <a:endParaRPr/>
            </a:p>
          </p:txBody>
        </p:sp>
        <p:sp>
          <p:nvSpPr>
            <p:cNvPr id="504" name="object 505">
              <a:extLst>
                <a:ext uri="{FF2B5EF4-FFF2-40B4-BE49-F238E27FC236}">
                  <a16:creationId xmlns:a16="http://schemas.microsoft.com/office/drawing/2014/main" id="{B441E8B4-6E69-0A83-16E4-8B3A607D2836}"/>
                </a:ext>
              </a:extLst>
            </p:cNvPr>
            <p:cNvSpPr/>
            <p:nvPr/>
          </p:nvSpPr>
          <p:spPr>
            <a:xfrm>
              <a:off x="6665087" y="9054909"/>
              <a:ext cx="59055" cy="38735"/>
            </a:xfrm>
            <a:custGeom>
              <a:avLst/>
              <a:gdLst/>
              <a:ahLst/>
              <a:cxnLst/>
              <a:rect l="l" t="t" r="r" b="b"/>
              <a:pathLst>
                <a:path w="59054" h="38734">
                  <a:moveTo>
                    <a:pt x="21920" y="25514"/>
                  </a:moveTo>
                  <a:lnTo>
                    <a:pt x="21602" y="23622"/>
                  </a:lnTo>
                  <a:lnTo>
                    <a:pt x="21272" y="21729"/>
                  </a:lnTo>
                  <a:lnTo>
                    <a:pt x="16243" y="21005"/>
                  </a:lnTo>
                  <a:lnTo>
                    <a:pt x="4495" y="23025"/>
                  </a:lnTo>
                  <a:lnTo>
                    <a:pt x="0" y="25374"/>
                  </a:lnTo>
                  <a:lnTo>
                    <a:pt x="647" y="29159"/>
                  </a:lnTo>
                  <a:lnTo>
                    <a:pt x="5676" y="29883"/>
                  </a:lnTo>
                  <a:lnTo>
                    <a:pt x="17424" y="27863"/>
                  </a:lnTo>
                  <a:lnTo>
                    <a:pt x="21920" y="25514"/>
                  </a:lnTo>
                  <a:close/>
                </a:path>
                <a:path w="59054" h="38734">
                  <a:moveTo>
                    <a:pt x="52590" y="4203"/>
                  </a:moveTo>
                  <a:lnTo>
                    <a:pt x="52285" y="2425"/>
                  </a:lnTo>
                  <a:lnTo>
                    <a:pt x="51981" y="647"/>
                  </a:lnTo>
                  <a:lnTo>
                    <a:pt x="47155" y="0"/>
                  </a:lnTo>
                  <a:lnTo>
                    <a:pt x="35902" y="1930"/>
                  </a:lnTo>
                  <a:lnTo>
                    <a:pt x="31584" y="4152"/>
                  </a:lnTo>
                  <a:lnTo>
                    <a:pt x="32207" y="7696"/>
                  </a:lnTo>
                  <a:lnTo>
                    <a:pt x="37020" y="8356"/>
                  </a:lnTo>
                  <a:lnTo>
                    <a:pt x="48272" y="6426"/>
                  </a:lnTo>
                  <a:lnTo>
                    <a:pt x="52590" y="4203"/>
                  </a:lnTo>
                  <a:close/>
                </a:path>
                <a:path w="59054" h="38734">
                  <a:moveTo>
                    <a:pt x="58572" y="34086"/>
                  </a:moveTo>
                  <a:lnTo>
                    <a:pt x="58216" y="32029"/>
                  </a:lnTo>
                  <a:lnTo>
                    <a:pt x="57861" y="29972"/>
                  </a:lnTo>
                  <a:lnTo>
                    <a:pt x="52654" y="29133"/>
                  </a:lnTo>
                  <a:lnTo>
                    <a:pt x="40525" y="31216"/>
                  </a:lnTo>
                  <a:lnTo>
                    <a:pt x="35902" y="33731"/>
                  </a:lnTo>
                  <a:lnTo>
                    <a:pt x="36614" y="37858"/>
                  </a:lnTo>
                  <a:lnTo>
                    <a:pt x="41821" y="38684"/>
                  </a:lnTo>
                  <a:lnTo>
                    <a:pt x="53936" y="36601"/>
                  </a:lnTo>
                  <a:lnTo>
                    <a:pt x="58572" y="34086"/>
                  </a:lnTo>
                  <a:close/>
                </a:path>
              </a:pathLst>
            </a:custGeom>
            <a:solidFill>
              <a:srgbClr val="D20A11"/>
            </a:solidFill>
          </p:spPr>
          <p:txBody>
            <a:bodyPr wrap="square" lIns="0" tIns="0" rIns="0" bIns="0" rtlCol="0"/>
            <a:lstStyle/>
            <a:p>
              <a:endParaRPr/>
            </a:p>
          </p:txBody>
        </p:sp>
        <p:pic>
          <p:nvPicPr>
            <p:cNvPr id="505" name="object 506">
              <a:extLst>
                <a:ext uri="{FF2B5EF4-FFF2-40B4-BE49-F238E27FC236}">
                  <a16:creationId xmlns:a16="http://schemas.microsoft.com/office/drawing/2014/main" id="{0F920309-FA36-8BA7-6BC4-3DB43E3944C1}"/>
                </a:ext>
              </a:extLst>
            </p:cNvPr>
            <p:cNvPicPr/>
            <p:nvPr/>
          </p:nvPicPr>
          <p:blipFill>
            <a:blip r:embed="rId105" cstate="print"/>
            <a:stretch>
              <a:fillRect/>
            </a:stretch>
          </p:blipFill>
          <p:spPr>
            <a:xfrm>
              <a:off x="6606181" y="9006040"/>
              <a:ext cx="154345" cy="156456"/>
            </a:xfrm>
            <a:prstGeom prst="rect">
              <a:avLst/>
            </a:prstGeom>
          </p:spPr>
        </p:pic>
        <p:sp>
          <p:nvSpPr>
            <p:cNvPr id="506" name="object 507">
              <a:extLst>
                <a:ext uri="{FF2B5EF4-FFF2-40B4-BE49-F238E27FC236}">
                  <a16:creationId xmlns:a16="http://schemas.microsoft.com/office/drawing/2014/main" id="{8E748352-32DE-58A9-66AA-D72B358EB83B}"/>
                </a:ext>
              </a:extLst>
            </p:cNvPr>
            <p:cNvSpPr/>
            <p:nvPr/>
          </p:nvSpPr>
          <p:spPr>
            <a:xfrm>
              <a:off x="6727813" y="9066471"/>
              <a:ext cx="29845" cy="20955"/>
            </a:xfrm>
            <a:custGeom>
              <a:avLst/>
              <a:gdLst/>
              <a:ahLst/>
              <a:cxnLst/>
              <a:rect l="l" t="t" r="r" b="b"/>
              <a:pathLst>
                <a:path w="29845" h="20954">
                  <a:moveTo>
                    <a:pt x="0" y="5232"/>
                  </a:moveTo>
                  <a:lnTo>
                    <a:pt x="1663" y="16205"/>
                  </a:lnTo>
                  <a:lnTo>
                    <a:pt x="6527" y="20396"/>
                  </a:lnTo>
                  <a:lnTo>
                    <a:pt x="27139" y="16840"/>
                  </a:lnTo>
                  <a:lnTo>
                    <a:pt x="29324" y="12280"/>
                  </a:lnTo>
                  <a:lnTo>
                    <a:pt x="29068" y="9702"/>
                  </a:lnTo>
                  <a:lnTo>
                    <a:pt x="5549" y="9702"/>
                  </a:lnTo>
                  <a:lnTo>
                    <a:pt x="0" y="5232"/>
                  </a:lnTo>
                  <a:close/>
                </a:path>
                <a:path w="29845" h="20954">
                  <a:moveTo>
                    <a:pt x="28105" y="0"/>
                  </a:moveTo>
                  <a:lnTo>
                    <a:pt x="25501" y="5499"/>
                  </a:lnTo>
                  <a:lnTo>
                    <a:pt x="5549" y="9702"/>
                  </a:lnTo>
                  <a:lnTo>
                    <a:pt x="29068" y="9702"/>
                  </a:lnTo>
                  <a:lnTo>
                    <a:pt x="28105" y="0"/>
                  </a:lnTo>
                  <a:close/>
                </a:path>
              </a:pathLst>
            </a:custGeom>
            <a:solidFill>
              <a:srgbClr val="D20A11"/>
            </a:solidFill>
          </p:spPr>
          <p:txBody>
            <a:bodyPr wrap="square" lIns="0" tIns="0" rIns="0" bIns="0" rtlCol="0"/>
            <a:lstStyle/>
            <a:p>
              <a:endParaRPr/>
            </a:p>
          </p:txBody>
        </p:sp>
        <p:sp>
          <p:nvSpPr>
            <p:cNvPr id="507" name="object 508">
              <a:extLst>
                <a:ext uri="{FF2B5EF4-FFF2-40B4-BE49-F238E27FC236}">
                  <a16:creationId xmlns:a16="http://schemas.microsoft.com/office/drawing/2014/main" id="{0183C6CD-3C8B-2A74-01A8-25D1AF969B8D}"/>
                </a:ext>
              </a:extLst>
            </p:cNvPr>
            <p:cNvSpPr/>
            <p:nvPr/>
          </p:nvSpPr>
          <p:spPr>
            <a:xfrm>
              <a:off x="6727055" y="9061380"/>
              <a:ext cx="29845" cy="14604"/>
            </a:xfrm>
            <a:custGeom>
              <a:avLst/>
              <a:gdLst/>
              <a:ahLst/>
              <a:cxnLst/>
              <a:rect l="l" t="t" r="r" b="b"/>
              <a:pathLst>
                <a:path w="29845" h="14604">
                  <a:moveTo>
                    <a:pt x="21666" y="0"/>
                  </a:moveTo>
                  <a:lnTo>
                    <a:pt x="5956" y="2387"/>
                  </a:lnTo>
                  <a:lnTo>
                    <a:pt x="0" y="6070"/>
                  </a:lnTo>
                  <a:lnTo>
                    <a:pt x="1015" y="12763"/>
                  </a:lnTo>
                  <a:lnTo>
                    <a:pt x="7797" y="14503"/>
                  </a:lnTo>
                  <a:lnTo>
                    <a:pt x="23507" y="12128"/>
                  </a:lnTo>
                  <a:lnTo>
                    <a:pt x="29463" y="8445"/>
                  </a:lnTo>
                  <a:lnTo>
                    <a:pt x="28955" y="5092"/>
                  </a:lnTo>
                  <a:lnTo>
                    <a:pt x="28447" y="1739"/>
                  </a:lnTo>
                  <a:lnTo>
                    <a:pt x="21666" y="0"/>
                  </a:lnTo>
                  <a:close/>
                </a:path>
              </a:pathLst>
            </a:custGeom>
            <a:solidFill>
              <a:srgbClr val="E63323"/>
            </a:solidFill>
          </p:spPr>
          <p:txBody>
            <a:bodyPr wrap="square" lIns="0" tIns="0" rIns="0" bIns="0" rtlCol="0"/>
            <a:lstStyle/>
            <a:p>
              <a:endParaRPr/>
            </a:p>
          </p:txBody>
        </p:sp>
        <p:sp>
          <p:nvSpPr>
            <p:cNvPr id="508" name="object 509">
              <a:extLst>
                <a:ext uri="{FF2B5EF4-FFF2-40B4-BE49-F238E27FC236}">
                  <a16:creationId xmlns:a16="http://schemas.microsoft.com/office/drawing/2014/main" id="{3C6E51E3-BE8A-4499-36ED-7A65E1E54841}"/>
                </a:ext>
              </a:extLst>
            </p:cNvPr>
            <p:cNvSpPr/>
            <p:nvPr/>
          </p:nvSpPr>
          <p:spPr>
            <a:xfrm>
              <a:off x="6730857" y="9063548"/>
              <a:ext cx="22860" cy="10160"/>
            </a:xfrm>
            <a:custGeom>
              <a:avLst/>
              <a:gdLst/>
              <a:ahLst/>
              <a:cxnLst/>
              <a:rect l="l" t="t" r="r" b="b"/>
              <a:pathLst>
                <a:path w="22859" h="10159">
                  <a:moveTo>
                    <a:pt x="16751" y="0"/>
                  </a:moveTo>
                  <a:lnTo>
                    <a:pt x="4622" y="2082"/>
                  </a:lnTo>
                  <a:lnTo>
                    <a:pt x="0" y="4597"/>
                  </a:lnTo>
                  <a:lnTo>
                    <a:pt x="711" y="8724"/>
                  </a:lnTo>
                  <a:lnTo>
                    <a:pt x="5918" y="9550"/>
                  </a:lnTo>
                  <a:lnTo>
                    <a:pt x="18033" y="7467"/>
                  </a:lnTo>
                  <a:lnTo>
                    <a:pt x="22669" y="4952"/>
                  </a:lnTo>
                  <a:lnTo>
                    <a:pt x="22313" y="2895"/>
                  </a:lnTo>
                  <a:lnTo>
                    <a:pt x="21958" y="838"/>
                  </a:lnTo>
                  <a:lnTo>
                    <a:pt x="16751" y="0"/>
                  </a:lnTo>
                  <a:close/>
                </a:path>
              </a:pathLst>
            </a:custGeom>
            <a:solidFill>
              <a:srgbClr val="D20A11"/>
            </a:solidFill>
          </p:spPr>
          <p:txBody>
            <a:bodyPr wrap="square" lIns="0" tIns="0" rIns="0" bIns="0" rtlCol="0"/>
            <a:lstStyle/>
            <a:p>
              <a:endParaRPr/>
            </a:p>
          </p:txBody>
        </p:sp>
        <p:pic>
          <p:nvPicPr>
            <p:cNvPr id="509" name="object 510">
              <a:extLst>
                <a:ext uri="{FF2B5EF4-FFF2-40B4-BE49-F238E27FC236}">
                  <a16:creationId xmlns:a16="http://schemas.microsoft.com/office/drawing/2014/main" id="{FFBDD7B3-CFA8-F0A2-A6E6-4AF541B557FD}"/>
                </a:ext>
              </a:extLst>
            </p:cNvPr>
            <p:cNvPicPr/>
            <p:nvPr/>
          </p:nvPicPr>
          <p:blipFill>
            <a:blip r:embed="rId106" cstate="print"/>
            <a:stretch>
              <a:fillRect/>
            </a:stretch>
          </p:blipFill>
          <p:spPr>
            <a:xfrm>
              <a:off x="7042616" y="8739104"/>
              <a:ext cx="93188" cy="85026"/>
            </a:xfrm>
            <a:prstGeom prst="rect">
              <a:avLst/>
            </a:prstGeom>
          </p:spPr>
        </p:pic>
        <p:sp>
          <p:nvSpPr>
            <p:cNvPr id="510" name="object 511">
              <a:extLst>
                <a:ext uri="{FF2B5EF4-FFF2-40B4-BE49-F238E27FC236}">
                  <a16:creationId xmlns:a16="http://schemas.microsoft.com/office/drawing/2014/main" id="{FCE75280-D5A7-78A6-1C40-35040894B25D}"/>
                </a:ext>
              </a:extLst>
            </p:cNvPr>
            <p:cNvSpPr/>
            <p:nvPr/>
          </p:nvSpPr>
          <p:spPr>
            <a:xfrm>
              <a:off x="5304916" y="8127799"/>
              <a:ext cx="49530" cy="62865"/>
            </a:xfrm>
            <a:custGeom>
              <a:avLst/>
              <a:gdLst/>
              <a:ahLst/>
              <a:cxnLst/>
              <a:rect l="l" t="t" r="r" b="b"/>
              <a:pathLst>
                <a:path w="49529" h="62865">
                  <a:moveTo>
                    <a:pt x="30527" y="0"/>
                  </a:moveTo>
                  <a:lnTo>
                    <a:pt x="0" y="29575"/>
                  </a:lnTo>
                  <a:lnTo>
                    <a:pt x="4182" y="45086"/>
                  </a:lnTo>
                  <a:lnTo>
                    <a:pt x="10701" y="56990"/>
                  </a:lnTo>
                  <a:lnTo>
                    <a:pt x="17471" y="62420"/>
                  </a:lnTo>
                  <a:lnTo>
                    <a:pt x="25645" y="61705"/>
                  </a:lnTo>
                  <a:lnTo>
                    <a:pt x="36047" y="58245"/>
                  </a:lnTo>
                  <a:lnTo>
                    <a:pt x="45127" y="53608"/>
                  </a:lnTo>
                  <a:lnTo>
                    <a:pt x="49336" y="49364"/>
                  </a:lnTo>
                  <a:lnTo>
                    <a:pt x="48871" y="47270"/>
                  </a:lnTo>
                  <a:lnTo>
                    <a:pt x="46877" y="43956"/>
                  </a:lnTo>
                  <a:lnTo>
                    <a:pt x="43565" y="37272"/>
                  </a:lnTo>
                  <a:lnTo>
                    <a:pt x="39150" y="25069"/>
                  </a:lnTo>
                  <a:lnTo>
                    <a:pt x="34959" y="11671"/>
                  </a:lnTo>
                  <a:lnTo>
                    <a:pt x="35048" y="4140"/>
                  </a:lnTo>
                  <a:lnTo>
                    <a:pt x="33664" y="2870"/>
                  </a:lnTo>
                  <a:lnTo>
                    <a:pt x="30527" y="0"/>
                  </a:lnTo>
                  <a:close/>
                </a:path>
              </a:pathLst>
            </a:custGeom>
            <a:solidFill>
              <a:srgbClr val="DE007E"/>
            </a:solidFill>
          </p:spPr>
          <p:txBody>
            <a:bodyPr wrap="square" lIns="0" tIns="0" rIns="0" bIns="0" rtlCol="0"/>
            <a:lstStyle/>
            <a:p>
              <a:endParaRPr/>
            </a:p>
          </p:txBody>
        </p:sp>
        <p:sp>
          <p:nvSpPr>
            <p:cNvPr id="511" name="object 512">
              <a:extLst>
                <a:ext uri="{FF2B5EF4-FFF2-40B4-BE49-F238E27FC236}">
                  <a16:creationId xmlns:a16="http://schemas.microsoft.com/office/drawing/2014/main" id="{8BA69E05-66F2-E740-2C39-C3EBF2E30D16}"/>
                </a:ext>
              </a:extLst>
            </p:cNvPr>
            <p:cNvSpPr/>
            <p:nvPr/>
          </p:nvSpPr>
          <p:spPr>
            <a:xfrm>
              <a:off x="5311800" y="8149539"/>
              <a:ext cx="33655" cy="33655"/>
            </a:xfrm>
            <a:custGeom>
              <a:avLst/>
              <a:gdLst/>
              <a:ahLst/>
              <a:cxnLst/>
              <a:rect l="l" t="t" r="r" b="b"/>
              <a:pathLst>
                <a:path w="33654" h="33654">
                  <a:moveTo>
                    <a:pt x="33566" y="13525"/>
                  </a:moveTo>
                  <a:lnTo>
                    <a:pt x="24841" y="12750"/>
                  </a:lnTo>
                  <a:lnTo>
                    <a:pt x="29654" y="5880"/>
                  </a:lnTo>
                  <a:lnTo>
                    <a:pt x="22098" y="469"/>
                  </a:lnTo>
                  <a:lnTo>
                    <a:pt x="17246" y="7251"/>
                  </a:lnTo>
                  <a:lnTo>
                    <a:pt x="13258" y="0"/>
                  </a:lnTo>
                  <a:lnTo>
                    <a:pt x="5080" y="4394"/>
                  </a:lnTo>
                  <a:lnTo>
                    <a:pt x="8788" y="11315"/>
                  </a:lnTo>
                  <a:lnTo>
                    <a:pt x="927" y="10604"/>
                  </a:lnTo>
                  <a:lnTo>
                    <a:pt x="0" y="19850"/>
                  </a:lnTo>
                  <a:lnTo>
                    <a:pt x="7670" y="20624"/>
                  </a:lnTo>
                  <a:lnTo>
                    <a:pt x="3035" y="27114"/>
                  </a:lnTo>
                  <a:lnTo>
                    <a:pt x="10871" y="32727"/>
                  </a:lnTo>
                  <a:lnTo>
                    <a:pt x="16205" y="25107"/>
                  </a:lnTo>
                  <a:lnTo>
                    <a:pt x="20599" y="33248"/>
                  </a:lnTo>
                  <a:lnTo>
                    <a:pt x="29095" y="28689"/>
                  </a:lnTo>
                  <a:lnTo>
                    <a:pt x="25628" y="22428"/>
                  </a:lnTo>
                  <a:lnTo>
                    <a:pt x="32600" y="23114"/>
                  </a:lnTo>
                  <a:lnTo>
                    <a:pt x="33566" y="13525"/>
                  </a:lnTo>
                  <a:close/>
                </a:path>
              </a:pathLst>
            </a:custGeom>
            <a:solidFill>
              <a:srgbClr val="F8C9DF"/>
            </a:solidFill>
          </p:spPr>
          <p:txBody>
            <a:bodyPr wrap="square" lIns="0" tIns="0" rIns="0" bIns="0" rtlCol="0"/>
            <a:lstStyle/>
            <a:p>
              <a:endParaRPr/>
            </a:p>
          </p:txBody>
        </p:sp>
      </p:grpSp>
    </p:spTree>
    <p:extLst>
      <p:ext uri="{BB962C8B-B14F-4D97-AF65-F5344CB8AC3E}">
        <p14:creationId xmlns:p14="http://schemas.microsoft.com/office/powerpoint/2010/main" val="17174687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87D7AD4-EE25-42E6-A3F2-C658860DB740}"/>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53052E6-E16C-A04B-8192-1DB31D569F09}" type="slidenum">
              <a:rPr kumimoji="0" lang="en-US" sz="1000" b="0" i="0" u="none" strike="noStrike" kern="1200" cap="none" spc="0" normalizeH="0" baseline="0" noProof="0" smtClean="0">
                <a:ln>
                  <a:noFill/>
                </a:ln>
                <a:solidFill>
                  <a:prstClr val="black">
                    <a:tint val="75000"/>
                  </a:prstClr>
                </a:solidFill>
                <a:effectLst/>
                <a:uLnTx/>
                <a:uFillTx/>
                <a:latin typeface="Roboto" panose="02000000000000000000" pitchFamily="2" charset="0"/>
                <a:ea typeface="Roboto" panose="02000000000000000000" pitchFamily="2" charset="0"/>
                <a:cs typeface="Roboto" panose="02000000000000000000" pitchFamily="2" charset="0"/>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000" b="0" i="0" u="none" strike="noStrike" kern="1200" cap="none" spc="0" normalizeH="0" baseline="0" noProof="0">
              <a:ln>
                <a:noFill/>
              </a:ln>
              <a:solidFill>
                <a:prstClr val="black">
                  <a:tint val="75000"/>
                </a:prstClr>
              </a:solidFill>
              <a:effectLst/>
              <a:uLnTx/>
              <a:uFillTx/>
              <a:latin typeface="Roboto" panose="02000000000000000000" pitchFamily="2" charset="0"/>
              <a:ea typeface="Roboto" panose="02000000000000000000" pitchFamily="2" charset="0"/>
              <a:cs typeface="Roboto" panose="02000000000000000000" pitchFamily="2" charset="0"/>
            </a:endParaRPr>
          </a:p>
        </p:txBody>
      </p:sp>
      <p:sp>
        <p:nvSpPr>
          <p:cNvPr id="13" name="Title 3">
            <a:extLst>
              <a:ext uri="{FF2B5EF4-FFF2-40B4-BE49-F238E27FC236}">
                <a16:creationId xmlns:a16="http://schemas.microsoft.com/office/drawing/2014/main" id="{60AB7FDA-A639-678D-57C8-7618261E432B}"/>
              </a:ext>
            </a:extLst>
          </p:cNvPr>
          <p:cNvSpPr txBox="1">
            <a:spLocks/>
          </p:cNvSpPr>
          <p:nvPr/>
        </p:nvSpPr>
        <p:spPr>
          <a:xfrm>
            <a:off x="628650" y="365127"/>
            <a:ext cx="7886700" cy="76263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a:solidFill>
                  <a:schemeClr val="bg2">
                    <a:lumMod val="25000"/>
                  </a:schemeClr>
                </a:solidFill>
                <a:latin typeface="Helvetica Neue" panose="02000503000000020004" pitchFamily="2" charset="0"/>
                <a:ea typeface="Helvetica Neue" panose="02000503000000020004" pitchFamily="2" charset="0"/>
                <a:cs typeface="Helvetica Neue" panose="02000503000000020004" pitchFamily="2" charset="0"/>
              </a:defRPr>
            </a:lvl1pPr>
          </a:lstStyle>
          <a:p>
            <a:r>
              <a:rPr lang="en-US">
                <a:solidFill>
                  <a:srgbClr val="FF781D"/>
                </a:solidFill>
                <a:latin typeface="Roboto" panose="02000000000000000000" pitchFamily="2" charset="0"/>
                <a:ea typeface="Roboto" panose="02000000000000000000" pitchFamily="2" charset="0"/>
                <a:cs typeface="Roboto" panose="02000000000000000000" pitchFamily="2" charset="0"/>
              </a:rPr>
              <a:t>Playful Learning in Action</a:t>
            </a:r>
            <a:endParaRPr lang="en-US">
              <a:solidFill>
                <a:srgbClr val="662D91"/>
              </a:solidFill>
              <a:latin typeface="Roboto" panose="02000000000000000000" pitchFamily="2" charset="0"/>
              <a:ea typeface="Roboto" panose="02000000000000000000" pitchFamily="2" charset="0"/>
              <a:cs typeface="Roboto" panose="02000000000000000000" pitchFamily="2" charset="0"/>
            </a:endParaRPr>
          </a:p>
        </p:txBody>
      </p:sp>
      <p:pic>
        <p:nvPicPr>
          <p:cNvPr id="32" name="Picture 31" descr="A purple square with a magnifying glass and a gear&#10;&#10;Description automatically generated">
            <a:extLst>
              <a:ext uri="{FF2B5EF4-FFF2-40B4-BE49-F238E27FC236}">
                <a16:creationId xmlns:a16="http://schemas.microsoft.com/office/drawing/2014/main" id="{C73546A8-2CD7-4105-D776-43A3B3BE2945}"/>
              </a:ext>
            </a:extLst>
          </p:cNvPr>
          <p:cNvPicPr>
            <a:picLocks noChangeAspect="1"/>
          </p:cNvPicPr>
          <p:nvPr/>
        </p:nvPicPr>
        <p:blipFill>
          <a:blip r:embed="rId3"/>
          <a:stretch>
            <a:fillRect/>
          </a:stretch>
        </p:blipFill>
        <p:spPr>
          <a:xfrm>
            <a:off x="1035400" y="1395300"/>
            <a:ext cx="1917000" cy="1917000"/>
          </a:xfrm>
          <a:prstGeom prst="rect">
            <a:avLst/>
          </a:prstGeom>
        </p:spPr>
      </p:pic>
      <p:pic>
        <p:nvPicPr>
          <p:cNvPr id="34" name="Picture 33" descr="A green square with white outline of a face with a mask&#10;&#10;Description automatically generated">
            <a:extLst>
              <a:ext uri="{FF2B5EF4-FFF2-40B4-BE49-F238E27FC236}">
                <a16:creationId xmlns:a16="http://schemas.microsoft.com/office/drawing/2014/main" id="{F1C34ABA-935C-01EA-E185-A7AE3247D7F4}"/>
              </a:ext>
            </a:extLst>
          </p:cNvPr>
          <p:cNvPicPr>
            <a:picLocks noChangeAspect="1"/>
          </p:cNvPicPr>
          <p:nvPr/>
        </p:nvPicPr>
        <p:blipFill>
          <a:blip r:embed="rId4"/>
          <a:stretch>
            <a:fillRect/>
          </a:stretch>
        </p:blipFill>
        <p:spPr>
          <a:xfrm>
            <a:off x="5911000" y="3701200"/>
            <a:ext cx="1917000" cy="1917000"/>
          </a:xfrm>
          <a:prstGeom prst="rect">
            <a:avLst/>
          </a:prstGeom>
        </p:spPr>
      </p:pic>
      <p:pic>
        <p:nvPicPr>
          <p:cNvPr id="36" name="Picture 35" descr="A green square with arrows and lightning bolt&#10;&#10;Description automatically generated">
            <a:extLst>
              <a:ext uri="{FF2B5EF4-FFF2-40B4-BE49-F238E27FC236}">
                <a16:creationId xmlns:a16="http://schemas.microsoft.com/office/drawing/2014/main" id="{1FB0F8AF-4700-DDB1-191F-61DC57426D82}"/>
              </a:ext>
            </a:extLst>
          </p:cNvPr>
          <p:cNvPicPr>
            <a:picLocks noChangeAspect="1"/>
          </p:cNvPicPr>
          <p:nvPr/>
        </p:nvPicPr>
        <p:blipFill>
          <a:blip r:embed="rId5"/>
          <a:stretch>
            <a:fillRect/>
          </a:stretch>
        </p:blipFill>
        <p:spPr>
          <a:xfrm>
            <a:off x="3537300" y="1373430"/>
            <a:ext cx="1917000" cy="1917000"/>
          </a:xfrm>
          <a:prstGeom prst="rect">
            <a:avLst/>
          </a:prstGeom>
        </p:spPr>
      </p:pic>
      <p:pic>
        <p:nvPicPr>
          <p:cNvPr id="38" name="Picture 37" descr="A purple square with two hands&#10;&#10;Description automatically generated">
            <a:extLst>
              <a:ext uri="{FF2B5EF4-FFF2-40B4-BE49-F238E27FC236}">
                <a16:creationId xmlns:a16="http://schemas.microsoft.com/office/drawing/2014/main" id="{7525E907-211D-7FF9-133A-C7558E8DCDF3}"/>
              </a:ext>
            </a:extLst>
          </p:cNvPr>
          <p:cNvPicPr>
            <a:picLocks noChangeAspect="1"/>
          </p:cNvPicPr>
          <p:nvPr/>
        </p:nvPicPr>
        <p:blipFill>
          <a:blip r:embed="rId6"/>
          <a:stretch>
            <a:fillRect/>
          </a:stretch>
        </p:blipFill>
        <p:spPr>
          <a:xfrm>
            <a:off x="3537300" y="3701200"/>
            <a:ext cx="1917000" cy="1917000"/>
          </a:xfrm>
          <a:prstGeom prst="rect">
            <a:avLst/>
          </a:prstGeom>
        </p:spPr>
      </p:pic>
      <p:pic>
        <p:nvPicPr>
          <p:cNvPr id="40" name="Picture 39" descr="A red square with a light bulb and text&#10;&#10;Description automatically generated">
            <a:extLst>
              <a:ext uri="{FF2B5EF4-FFF2-40B4-BE49-F238E27FC236}">
                <a16:creationId xmlns:a16="http://schemas.microsoft.com/office/drawing/2014/main" id="{901D95D7-2EA5-0903-FB09-5D90C3486AA7}"/>
              </a:ext>
            </a:extLst>
          </p:cNvPr>
          <p:cNvPicPr>
            <a:picLocks noChangeAspect="1"/>
          </p:cNvPicPr>
          <p:nvPr/>
        </p:nvPicPr>
        <p:blipFill>
          <a:blip r:embed="rId7"/>
          <a:stretch>
            <a:fillRect/>
          </a:stretch>
        </p:blipFill>
        <p:spPr>
          <a:xfrm>
            <a:off x="1035400" y="3701200"/>
            <a:ext cx="1917000" cy="1917000"/>
          </a:xfrm>
          <a:prstGeom prst="rect">
            <a:avLst/>
          </a:prstGeom>
        </p:spPr>
      </p:pic>
      <p:pic>
        <p:nvPicPr>
          <p:cNvPr id="42" name="Picture 41" descr="A red square with white hands and a circuit board&#10;&#10;Description automatically generated">
            <a:extLst>
              <a:ext uri="{FF2B5EF4-FFF2-40B4-BE49-F238E27FC236}">
                <a16:creationId xmlns:a16="http://schemas.microsoft.com/office/drawing/2014/main" id="{3757BE6C-323F-E733-A3F0-74E472A92545}"/>
              </a:ext>
            </a:extLst>
          </p:cNvPr>
          <p:cNvPicPr>
            <a:picLocks noChangeAspect="1"/>
          </p:cNvPicPr>
          <p:nvPr/>
        </p:nvPicPr>
        <p:blipFill>
          <a:blip r:embed="rId8"/>
          <a:stretch>
            <a:fillRect/>
          </a:stretch>
        </p:blipFill>
        <p:spPr>
          <a:xfrm>
            <a:off x="5911000" y="1395300"/>
            <a:ext cx="1917000" cy="1917000"/>
          </a:xfrm>
          <a:prstGeom prst="rect">
            <a:avLst/>
          </a:prstGeom>
        </p:spPr>
      </p:pic>
    </p:spTree>
    <p:extLst>
      <p:ext uri="{BB962C8B-B14F-4D97-AF65-F5344CB8AC3E}">
        <p14:creationId xmlns:p14="http://schemas.microsoft.com/office/powerpoint/2010/main" val="30415203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87D7AD4-EE25-42E6-A3F2-C658860DB740}"/>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53052E6-E16C-A04B-8192-1DB31D569F09}" type="slidenum">
              <a:rPr kumimoji="0" lang="en-US" sz="1000" b="0" i="0" u="none" strike="noStrike" kern="1200" cap="none" spc="0" normalizeH="0" baseline="0" noProof="0" smtClean="0">
                <a:ln>
                  <a:noFill/>
                </a:ln>
                <a:solidFill>
                  <a:prstClr val="black">
                    <a:tint val="75000"/>
                  </a:prstClr>
                </a:solidFill>
                <a:effectLst/>
                <a:uLnTx/>
                <a:uFillTx/>
                <a:latin typeface="Roboto" panose="02000000000000000000" pitchFamily="2" charset="0"/>
                <a:ea typeface="Roboto" panose="02000000000000000000" pitchFamily="2" charset="0"/>
                <a:cs typeface="Roboto" panose="02000000000000000000" pitchFamily="2" charset="0"/>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000" b="0" i="0" u="none" strike="noStrike" kern="1200" cap="none" spc="0" normalizeH="0" baseline="0" noProof="0">
              <a:ln>
                <a:noFill/>
              </a:ln>
              <a:solidFill>
                <a:prstClr val="black">
                  <a:tint val="75000"/>
                </a:prstClr>
              </a:solidFill>
              <a:effectLst/>
              <a:uLnTx/>
              <a:uFillTx/>
              <a:latin typeface="Roboto" panose="02000000000000000000" pitchFamily="2" charset="0"/>
              <a:ea typeface="Roboto" panose="02000000000000000000" pitchFamily="2" charset="0"/>
              <a:cs typeface="Roboto" panose="02000000000000000000" pitchFamily="2" charset="0"/>
            </a:endParaRPr>
          </a:p>
        </p:txBody>
      </p:sp>
      <p:sp>
        <p:nvSpPr>
          <p:cNvPr id="4" name="Title 3">
            <a:extLst>
              <a:ext uri="{FF2B5EF4-FFF2-40B4-BE49-F238E27FC236}">
                <a16:creationId xmlns:a16="http://schemas.microsoft.com/office/drawing/2014/main" id="{56567651-8AA4-479B-AC03-821AC799E926}"/>
              </a:ext>
            </a:extLst>
          </p:cNvPr>
          <p:cNvSpPr>
            <a:spLocks noGrp="1"/>
          </p:cNvSpPr>
          <p:nvPr>
            <p:ph type="title"/>
          </p:nvPr>
        </p:nvSpPr>
        <p:spPr/>
        <p:txBody>
          <a:bodyPr>
            <a:normAutofit/>
          </a:bodyPr>
          <a:lstStyle/>
          <a:p>
            <a:r>
              <a:rPr lang="en-US" dirty="0">
                <a:solidFill>
                  <a:srgbClr val="662D91"/>
                </a:solidFill>
                <a:latin typeface="Roboto" panose="02000000000000000000" pitchFamily="2" charset="0"/>
                <a:ea typeface="Roboto" panose="02000000000000000000" pitchFamily="2" charset="0"/>
                <a:cs typeface="Roboto" panose="02000000000000000000" pitchFamily="2" charset="0"/>
              </a:rPr>
              <a:t>Celebrate!</a:t>
            </a:r>
          </a:p>
        </p:txBody>
      </p:sp>
      <p:grpSp>
        <p:nvGrpSpPr>
          <p:cNvPr id="883" name="Group 882">
            <a:extLst>
              <a:ext uri="{FF2B5EF4-FFF2-40B4-BE49-F238E27FC236}">
                <a16:creationId xmlns:a16="http://schemas.microsoft.com/office/drawing/2014/main" id="{8B50903E-0A9A-F2AA-CFEB-941BF3C9D61E}"/>
              </a:ext>
            </a:extLst>
          </p:cNvPr>
          <p:cNvGrpSpPr/>
          <p:nvPr/>
        </p:nvGrpSpPr>
        <p:grpSpPr>
          <a:xfrm>
            <a:off x="1269680" y="2009227"/>
            <a:ext cx="6604640" cy="3680277"/>
            <a:chOff x="990679" y="3780059"/>
            <a:chExt cx="5614679" cy="3128645"/>
          </a:xfrm>
        </p:grpSpPr>
        <p:grpSp>
          <p:nvGrpSpPr>
            <p:cNvPr id="884" name="object 4">
              <a:extLst>
                <a:ext uri="{FF2B5EF4-FFF2-40B4-BE49-F238E27FC236}">
                  <a16:creationId xmlns:a16="http://schemas.microsoft.com/office/drawing/2014/main" id="{F86CC073-F4D9-D521-4CDB-9CEF7677E40D}"/>
                </a:ext>
              </a:extLst>
            </p:cNvPr>
            <p:cNvGrpSpPr/>
            <p:nvPr/>
          </p:nvGrpSpPr>
          <p:grpSpPr>
            <a:xfrm>
              <a:off x="3911790" y="5800991"/>
              <a:ext cx="238760" cy="434975"/>
              <a:chOff x="3911790" y="5800991"/>
              <a:chExt cx="238760" cy="434975"/>
            </a:xfrm>
          </p:grpSpPr>
          <p:sp>
            <p:nvSpPr>
              <p:cNvPr id="1120" name="object 5">
                <a:extLst>
                  <a:ext uri="{FF2B5EF4-FFF2-40B4-BE49-F238E27FC236}">
                    <a16:creationId xmlns:a16="http://schemas.microsoft.com/office/drawing/2014/main" id="{9A8FB608-52C5-9A77-C623-A0F4CD5FE485}"/>
                  </a:ext>
                </a:extLst>
              </p:cNvPr>
              <p:cNvSpPr/>
              <p:nvPr/>
            </p:nvSpPr>
            <p:spPr>
              <a:xfrm>
                <a:off x="4038042" y="5967306"/>
                <a:ext cx="78740" cy="28575"/>
              </a:xfrm>
              <a:custGeom>
                <a:avLst/>
                <a:gdLst/>
                <a:ahLst/>
                <a:cxnLst/>
                <a:rect l="l" t="t" r="r" b="b"/>
                <a:pathLst>
                  <a:path w="78739" h="28575">
                    <a:moveTo>
                      <a:pt x="53791" y="0"/>
                    </a:moveTo>
                    <a:lnTo>
                      <a:pt x="14287" y="8030"/>
                    </a:lnTo>
                    <a:lnTo>
                      <a:pt x="0" y="20771"/>
                    </a:lnTo>
                    <a:lnTo>
                      <a:pt x="9283" y="28099"/>
                    </a:lnTo>
                    <a:lnTo>
                      <a:pt x="78486" y="2877"/>
                    </a:lnTo>
                    <a:lnTo>
                      <a:pt x="75937" y="1856"/>
                    </a:lnTo>
                    <a:lnTo>
                      <a:pt x="67902" y="195"/>
                    </a:lnTo>
                    <a:lnTo>
                      <a:pt x="53791" y="0"/>
                    </a:lnTo>
                    <a:close/>
                  </a:path>
                </a:pathLst>
              </a:custGeom>
              <a:solidFill>
                <a:srgbClr val="BA0A7E"/>
              </a:solidFill>
            </p:spPr>
            <p:txBody>
              <a:bodyPr wrap="square" lIns="0" tIns="0" rIns="0" bIns="0" rtlCol="0"/>
              <a:lstStyle/>
              <a:p>
                <a:endParaRPr/>
              </a:p>
            </p:txBody>
          </p:sp>
          <p:pic>
            <p:nvPicPr>
              <p:cNvPr id="1121" name="object 6">
                <a:extLst>
                  <a:ext uri="{FF2B5EF4-FFF2-40B4-BE49-F238E27FC236}">
                    <a16:creationId xmlns:a16="http://schemas.microsoft.com/office/drawing/2014/main" id="{4EC64366-DD25-01E7-B5EA-C2D2EB9F0946}"/>
                  </a:ext>
                </a:extLst>
              </p:cNvPr>
              <p:cNvPicPr/>
              <p:nvPr/>
            </p:nvPicPr>
            <p:blipFill>
              <a:blip r:embed="rId3" cstate="print"/>
              <a:stretch>
                <a:fillRect/>
              </a:stretch>
            </p:blipFill>
            <p:spPr>
              <a:xfrm>
                <a:off x="3911790" y="5800991"/>
                <a:ext cx="238683" cy="434481"/>
              </a:xfrm>
              <a:prstGeom prst="rect">
                <a:avLst/>
              </a:prstGeom>
            </p:spPr>
          </p:pic>
          <p:sp>
            <p:nvSpPr>
              <p:cNvPr id="1122" name="object 7">
                <a:extLst>
                  <a:ext uri="{FF2B5EF4-FFF2-40B4-BE49-F238E27FC236}">
                    <a16:creationId xmlns:a16="http://schemas.microsoft.com/office/drawing/2014/main" id="{FAC11234-786D-A687-6CCB-83600F6E4E10}"/>
                  </a:ext>
                </a:extLst>
              </p:cNvPr>
              <p:cNvSpPr/>
              <p:nvPr/>
            </p:nvSpPr>
            <p:spPr>
              <a:xfrm>
                <a:off x="4035444" y="5969633"/>
                <a:ext cx="95885" cy="75565"/>
              </a:xfrm>
              <a:custGeom>
                <a:avLst/>
                <a:gdLst/>
                <a:ahLst/>
                <a:cxnLst/>
                <a:rect l="l" t="t" r="r" b="b"/>
                <a:pathLst>
                  <a:path w="95885" h="75564">
                    <a:moveTo>
                      <a:pt x="79890" y="0"/>
                    </a:moveTo>
                    <a:lnTo>
                      <a:pt x="76475" y="374"/>
                    </a:lnTo>
                    <a:lnTo>
                      <a:pt x="70851" y="2968"/>
                    </a:lnTo>
                    <a:lnTo>
                      <a:pt x="59641" y="7072"/>
                    </a:lnTo>
                    <a:lnTo>
                      <a:pt x="39466" y="11976"/>
                    </a:lnTo>
                    <a:lnTo>
                      <a:pt x="24817" y="14277"/>
                    </a:lnTo>
                    <a:lnTo>
                      <a:pt x="6721" y="15840"/>
                    </a:lnTo>
                    <a:lnTo>
                      <a:pt x="3195" y="16827"/>
                    </a:lnTo>
                    <a:lnTo>
                      <a:pt x="563" y="22043"/>
                    </a:lnTo>
                    <a:lnTo>
                      <a:pt x="0" y="30078"/>
                    </a:lnTo>
                    <a:lnTo>
                      <a:pt x="986" y="39596"/>
                    </a:lnTo>
                    <a:lnTo>
                      <a:pt x="39809" y="75031"/>
                    </a:lnTo>
                    <a:lnTo>
                      <a:pt x="65216" y="71077"/>
                    </a:lnTo>
                    <a:lnTo>
                      <a:pt x="85288" y="62781"/>
                    </a:lnTo>
                    <a:lnTo>
                      <a:pt x="95105" y="52958"/>
                    </a:lnTo>
                    <a:lnTo>
                      <a:pt x="95389" y="39835"/>
                    </a:lnTo>
                    <a:lnTo>
                      <a:pt x="91698" y="22683"/>
                    </a:lnTo>
                    <a:lnTo>
                      <a:pt x="85907" y="7430"/>
                    </a:lnTo>
                    <a:lnTo>
                      <a:pt x="79890" y="0"/>
                    </a:lnTo>
                    <a:close/>
                  </a:path>
                </a:pathLst>
              </a:custGeom>
              <a:solidFill>
                <a:srgbClr val="DE007E"/>
              </a:solidFill>
            </p:spPr>
            <p:txBody>
              <a:bodyPr wrap="square" lIns="0" tIns="0" rIns="0" bIns="0" rtlCol="0"/>
              <a:lstStyle/>
              <a:p>
                <a:endParaRPr/>
              </a:p>
            </p:txBody>
          </p:sp>
          <p:sp>
            <p:nvSpPr>
              <p:cNvPr id="1123" name="object 8">
                <a:extLst>
                  <a:ext uri="{FF2B5EF4-FFF2-40B4-BE49-F238E27FC236}">
                    <a16:creationId xmlns:a16="http://schemas.microsoft.com/office/drawing/2014/main" id="{D6E5A7F9-F2B8-6C16-62A9-137267CD5EFF}"/>
                  </a:ext>
                </a:extLst>
              </p:cNvPr>
              <p:cNvSpPr/>
              <p:nvPr/>
            </p:nvSpPr>
            <p:spPr>
              <a:xfrm>
                <a:off x="4066273" y="5981331"/>
                <a:ext cx="54610" cy="54610"/>
              </a:xfrm>
              <a:custGeom>
                <a:avLst/>
                <a:gdLst/>
                <a:ahLst/>
                <a:cxnLst/>
                <a:rect l="l" t="t" r="r" b="b"/>
                <a:pathLst>
                  <a:path w="54610" h="54610">
                    <a:moveTo>
                      <a:pt x="54165" y="24028"/>
                    </a:moveTo>
                    <a:lnTo>
                      <a:pt x="48374" y="9715"/>
                    </a:lnTo>
                    <a:lnTo>
                      <a:pt x="37833" y="14122"/>
                    </a:lnTo>
                    <a:lnTo>
                      <a:pt x="40157" y="3200"/>
                    </a:lnTo>
                    <a:lnTo>
                      <a:pt x="25044" y="0"/>
                    </a:lnTo>
                    <a:lnTo>
                      <a:pt x="22288" y="13716"/>
                    </a:lnTo>
                    <a:lnTo>
                      <a:pt x="12217" y="4876"/>
                    </a:lnTo>
                    <a:lnTo>
                      <a:pt x="2298" y="15951"/>
                    </a:lnTo>
                    <a:lnTo>
                      <a:pt x="12192" y="24828"/>
                    </a:lnTo>
                    <a:lnTo>
                      <a:pt x="0" y="29908"/>
                    </a:lnTo>
                    <a:lnTo>
                      <a:pt x="5575" y="43688"/>
                    </a:lnTo>
                    <a:lnTo>
                      <a:pt x="17221" y="38976"/>
                    </a:lnTo>
                    <a:lnTo>
                      <a:pt x="14732" y="51396"/>
                    </a:lnTo>
                    <a:lnTo>
                      <a:pt x="29273" y="54483"/>
                    </a:lnTo>
                    <a:lnTo>
                      <a:pt x="31826" y="42405"/>
                    </a:lnTo>
                    <a:lnTo>
                      <a:pt x="41351" y="50927"/>
                    </a:lnTo>
                    <a:lnTo>
                      <a:pt x="51650" y="39433"/>
                    </a:lnTo>
                    <a:lnTo>
                      <a:pt x="40411" y="29603"/>
                    </a:lnTo>
                    <a:lnTo>
                      <a:pt x="54165" y="24028"/>
                    </a:lnTo>
                    <a:close/>
                  </a:path>
                </a:pathLst>
              </a:custGeom>
              <a:solidFill>
                <a:srgbClr val="F8C9DF"/>
              </a:solidFill>
            </p:spPr>
            <p:txBody>
              <a:bodyPr wrap="square" lIns="0" tIns="0" rIns="0" bIns="0" rtlCol="0"/>
              <a:lstStyle/>
              <a:p>
                <a:endParaRPr/>
              </a:p>
            </p:txBody>
          </p:sp>
        </p:grpSp>
        <p:grpSp>
          <p:nvGrpSpPr>
            <p:cNvPr id="885" name="object 9">
              <a:extLst>
                <a:ext uri="{FF2B5EF4-FFF2-40B4-BE49-F238E27FC236}">
                  <a16:creationId xmlns:a16="http://schemas.microsoft.com/office/drawing/2014/main" id="{A3513B31-8364-56BB-C082-3FA4ED70FFF8}"/>
                </a:ext>
              </a:extLst>
            </p:cNvPr>
            <p:cNvGrpSpPr/>
            <p:nvPr/>
          </p:nvGrpSpPr>
          <p:grpSpPr>
            <a:xfrm>
              <a:off x="3100793" y="3780059"/>
              <a:ext cx="3504565" cy="3128645"/>
              <a:chOff x="3100793" y="3780059"/>
              <a:chExt cx="3504565" cy="3128645"/>
            </a:xfrm>
          </p:grpSpPr>
          <p:sp>
            <p:nvSpPr>
              <p:cNvPr id="1074" name="object 10">
                <a:extLst>
                  <a:ext uri="{FF2B5EF4-FFF2-40B4-BE49-F238E27FC236}">
                    <a16:creationId xmlns:a16="http://schemas.microsoft.com/office/drawing/2014/main" id="{E4251393-8C54-66F6-F699-729572320277}"/>
                  </a:ext>
                </a:extLst>
              </p:cNvPr>
              <p:cNvSpPr/>
              <p:nvPr/>
            </p:nvSpPr>
            <p:spPr>
              <a:xfrm>
                <a:off x="3100793" y="6577124"/>
                <a:ext cx="3277235" cy="331470"/>
              </a:xfrm>
              <a:custGeom>
                <a:avLst/>
                <a:gdLst/>
                <a:ahLst/>
                <a:cxnLst/>
                <a:rect l="l" t="t" r="r" b="b"/>
                <a:pathLst>
                  <a:path w="3277235" h="331470">
                    <a:moveTo>
                      <a:pt x="2288950" y="0"/>
                    </a:moveTo>
                    <a:lnTo>
                      <a:pt x="2229154" y="3"/>
                    </a:lnTo>
                    <a:lnTo>
                      <a:pt x="2170701" y="418"/>
                    </a:lnTo>
                    <a:lnTo>
                      <a:pt x="1968842" y="2957"/>
                    </a:lnTo>
                    <a:lnTo>
                      <a:pt x="1930996" y="3002"/>
                    </a:lnTo>
                    <a:lnTo>
                      <a:pt x="1846072" y="3846"/>
                    </a:lnTo>
                    <a:lnTo>
                      <a:pt x="1771615" y="7222"/>
                    </a:lnTo>
                    <a:lnTo>
                      <a:pt x="1706912" y="12763"/>
                    </a:lnTo>
                    <a:lnTo>
                      <a:pt x="1651251" y="20099"/>
                    </a:lnTo>
                    <a:lnTo>
                      <a:pt x="1603917" y="28864"/>
                    </a:lnTo>
                    <a:lnTo>
                      <a:pt x="1564199" y="38690"/>
                    </a:lnTo>
                    <a:lnTo>
                      <a:pt x="1504752" y="60049"/>
                    </a:lnTo>
                    <a:lnTo>
                      <a:pt x="1467205" y="81234"/>
                    </a:lnTo>
                    <a:lnTo>
                      <a:pt x="1312429" y="81594"/>
                    </a:lnTo>
                    <a:lnTo>
                      <a:pt x="1161236" y="82661"/>
                    </a:lnTo>
                    <a:lnTo>
                      <a:pt x="1014678" y="84416"/>
                    </a:lnTo>
                    <a:lnTo>
                      <a:pt x="873805" y="86839"/>
                    </a:lnTo>
                    <a:lnTo>
                      <a:pt x="739668" y="89911"/>
                    </a:lnTo>
                    <a:lnTo>
                      <a:pt x="613319" y="93613"/>
                    </a:lnTo>
                    <a:lnTo>
                      <a:pt x="495807" y="97925"/>
                    </a:lnTo>
                    <a:lnTo>
                      <a:pt x="440694" y="100303"/>
                    </a:lnTo>
                    <a:lnTo>
                      <a:pt x="388185" y="102827"/>
                    </a:lnTo>
                    <a:lnTo>
                      <a:pt x="338411" y="105494"/>
                    </a:lnTo>
                    <a:lnTo>
                      <a:pt x="291502" y="108302"/>
                    </a:lnTo>
                    <a:lnTo>
                      <a:pt x="247592" y="111247"/>
                    </a:lnTo>
                    <a:lnTo>
                      <a:pt x="206811" y="114328"/>
                    </a:lnTo>
                    <a:lnTo>
                      <a:pt x="135161" y="120887"/>
                    </a:lnTo>
                    <a:lnTo>
                      <a:pt x="77604" y="127959"/>
                    </a:lnTo>
                    <a:lnTo>
                      <a:pt x="35191" y="135525"/>
                    </a:lnTo>
                    <a:lnTo>
                      <a:pt x="0" y="152062"/>
                    </a:lnTo>
                    <a:lnTo>
                      <a:pt x="2363" y="156218"/>
                    </a:lnTo>
                    <a:lnTo>
                      <a:pt x="56493" y="173994"/>
                    </a:lnTo>
                    <a:lnTo>
                      <a:pt x="108185" y="183331"/>
                    </a:lnTo>
                    <a:lnTo>
                      <a:pt x="174634" y="192782"/>
                    </a:lnTo>
                    <a:lnTo>
                      <a:pt x="213003" y="197507"/>
                    </a:lnTo>
                    <a:lnTo>
                      <a:pt x="254595" y="202208"/>
                    </a:lnTo>
                    <a:lnTo>
                      <a:pt x="299253" y="206868"/>
                    </a:lnTo>
                    <a:lnTo>
                      <a:pt x="346822" y="211470"/>
                    </a:lnTo>
                    <a:lnTo>
                      <a:pt x="397146" y="215997"/>
                    </a:lnTo>
                    <a:lnTo>
                      <a:pt x="450071" y="220431"/>
                    </a:lnTo>
                    <a:lnTo>
                      <a:pt x="505439" y="224754"/>
                    </a:lnTo>
                    <a:lnTo>
                      <a:pt x="563095" y="228950"/>
                    </a:lnTo>
                    <a:lnTo>
                      <a:pt x="622885" y="233000"/>
                    </a:lnTo>
                    <a:lnTo>
                      <a:pt x="684651" y="236889"/>
                    </a:lnTo>
                    <a:lnTo>
                      <a:pt x="748238" y="240598"/>
                    </a:lnTo>
                    <a:lnTo>
                      <a:pt x="813492" y="244109"/>
                    </a:lnTo>
                    <a:lnTo>
                      <a:pt x="880255" y="247407"/>
                    </a:lnTo>
                    <a:lnTo>
                      <a:pt x="948373" y="250473"/>
                    </a:lnTo>
                    <a:lnTo>
                      <a:pt x="1017689" y="253289"/>
                    </a:lnTo>
                    <a:lnTo>
                      <a:pt x="1088049" y="255839"/>
                    </a:lnTo>
                    <a:lnTo>
                      <a:pt x="1159295" y="258106"/>
                    </a:lnTo>
                    <a:lnTo>
                      <a:pt x="1231274" y="260071"/>
                    </a:lnTo>
                    <a:lnTo>
                      <a:pt x="1303829" y="261718"/>
                    </a:lnTo>
                    <a:lnTo>
                      <a:pt x="1376804" y="263030"/>
                    </a:lnTo>
                    <a:lnTo>
                      <a:pt x="1450043" y="263988"/>
                    </a:lnTo>
                    <a:lnTo>
                      <a:pt x="1523392" y="264575"/>
                    </a:lnTo>
                    <a:lnTo>
                      <a:pt x="1668516" y="265218"/>
                    </a:lnTo>
                    <a:lnTo>
                      <a:pt x="1725433" y="266392"/>
                    </a:lnTo>
                    <a:lnTo>
                      <a:pt x="1770764" y="268058"/>
                    </a:lnTo>
                    <a:lnTo>
                      <a:pt x="1807827" y="269981"/>
                    </a:lnTo>
                    <a:lnTo>
                      <a:pt x="1870423" y="273649"/>
                    </a:lnTo>
                    <a:lnTo>
                      <a:pt x="1902592" y="274921"/>
                    </a:lnTo>
                    <a:lnTo>
                      <a:pt x="1939765" y="275504"/>
                    </a:lnTo>
                    <a:lnTo>
                      <a:pt x="1985262" y="275160"/>
                    </a:lnTo>
                    <a:lnTo>
                      <a:pt x="2042401" y="273652"/>
                    </a:lnTo>
                    <a:lnTo>
                      <a:pt x="2047722" y="277297"/>
                    </a:lnTo>
                    <a:lnTo>
                      <a:pt x="2053361" y="280574"/>
                    </a:lnTo>
                    <a:lnTo>
                      <a:pt x="2058974" y="284193"/>
                    </a:lnTo>
                    <a:lnTo>
                      <a:pt x="2116093" y="313913"/>
                    </a:lnTo>
                    <a:lnTo>
                      <a:pt x="2164727" y="326973"/>
                    </a:lnTo>
                    <a:lnTo>
                      <a:pt x="2202246" y="325841"/>
                    </a:lnTo>
                    <a:lnTo>
                      <a:pt x="2226017" y="312984"/>
                    </a:lnTo>
                    <a:lnTo>
                      <a:pt x="2229298" y="306464"/>
                    </a:lnTo>
                    <a:lnTo>
                      <a:pt x="2231153" y="297392"/>
                    </a:lnTo>
                    <a:lnTo>
                      <a:pt x="2231863" y="287809"/>
                    </a:lnTo>
                    <a:lnTo>
                      <a:pt x="2231707" y="279761"/>
                    </a:lnTo>
                    <a:lnTo>
                      <a:pt x="2297346" y="290481"/>
                    </a:lnTo>
                    <a:lnTo>
                      <a:pt x="2363463" y="299856"/>
                    </a:lnTo>
                    <a:lnTo>
                      <a:pt x="2429725" y="307927"/>
                    </a:lnTo>
                    <a:lnTo>
                      <a:pt x="2495800" y="314736"/>
                    </a:lnTo>
                    <a:lnTo>
                      <a:pt x="2561356" y="320326"/>
                    </a:lnTo>
                    <a:lnTo>
                      <a:pt x="2626059" y="324738"/>
                    </a:lnTo>
                    <a:lnTo>
                      <a:pt x="2689579" y="328016"/>
                    </a:lnTo>
                    <a:lnTo>
                      <a:pt x="2751582" y="330201"/>
                    </a:lnTo>
                    <a:lnTo>
                      <a:pt x="2811736" y="331335"/>
                    </a:lnTo>
                    <a:lnTo>
                      <a:pt x="2869709" y="331461"/>
                    </a:lnTo>
                    <a:lnTo>
                      <a:pt x="2925168" y="330621"/>
                    </a:lnTo>
                    <a:lnTo>
                      <a:pt x="2977781" y="328857"/>
                    </a:lnTo>
                    <a:lnTo>
                      <a:pt x="3027216" y="326211"/>
                    </a:lnTo>
                    <a:lnTo>
                      <a:pt x="3073140" y="322725"/>
                    </a:lnTo>
                    <a:lnTo>
                      <a:pt x="3115221" y="318442"/>
                    </a:lnTo>
                    <a:lnTo>
                      <a:pt x="3153127" y="313404"/>
                    </a:lnTo>
                    <a:lnTo>
                      <a:pt x="3215082" y="301230"/>
                    </a:lnTo>
                    <a:lnTo>
                      <a:pt x="3256347" y="286542"/>
                    </a:lnTo>
                    <a:lnTo>
                      <a:pt x="3276712" y="247348"/>
                    </a:lnTo>
                    <a:lnTo>
                      <a:pt x="3273698" y="233503"/>
                    </a:lnTo>
                    <a:lnTo>
                      <a:pt x="3231713" y="185105"/>
                    </a:lnTo>
                    <a:lnTo>
                      <a:pt x="3162940" y="150338"/>
                    </a:lnTo>
                    <a:lnTo>
                      <a:pt x="3112320" y="133169"/>
                    </a:lnTo>
                    <a:lnTo>
                      <a:pt x="3049101" y="116571"/>
                    </a:lnTo>
                    <a:lnTo>
                      <a:pt x="2971949" y="100867"/>
                    </a:lnTo>
                    <a:lnTo>
                      <a:pt x="2879532" y="86377"/>
                    </a:lnTo>
                    <a:lnTo>
                      <a:pt x="2770517" y="73424"/>
                    </a:lnTo>
                    <a:lnTo>
                      <a:pt x="2757064" y="58216"/>
                    </a:lnTo>
                    <a:lnTo>
                      <a:pt x="2704554" y="34216"/>
                    </a:lnTo>
                    <a:lnTo>
                      <a:pt x="2667349" y="25099"/>
                    </a:lnTo>
                    <a:lnTo>
                      <a:pt x="2624079" y="17688"/>
                    </a:lnTo>
                    <a:lnTo>
                      <a:pt x="2575670" y="11823"/>
                    </a:lnTo>
                    <a:lnTo>
                      <a:pt x="2523048" y="7340"/>
                    </a:lnTo>
                    <a:lnTo>
                      <a:pt x="2467139" y="4078"/>
                    </a:lnTo>
                    <a:lnTo>
                      <a:pt x="2408869" y="1875"/>
                    </a:lnTo>
                    <a:lnTo>
                      <a:pt x="2349164" y="570"/>
                    </a:lnTo>
                    <a:lnTo>
                      <a:pt x="2288950" y="0"/>
                    </a:lnTo>
                    <a:close/>
                  </a:path>
                </a:pathLst>
              </a:custGeom>
              <a:solidFill>
                <a:srgbClr val="003857">
                  <a:alpha val="11997"/>
                </a:srgbClr>
              </a:solidFill>
            </p:spPr>
            <p:txBody>
              <a:bodyPr wrap="square" lIns="0" tIns="0" rIns="0" bIns="0" rtlCol="0"/>
              <a:lstStyle/>
              <a:p>
                <a:endParaRPr/>
              </a:p>
            </p:txBody>
          </p:sp>
          <p:pic>
            <p:nvPicPr>
              <p:cNvPr id="1075" name="object 11">
                <a:extLst>
                  <a:ext uri="{FF2B5EF4-FFF2-40B4-BE49-F238E27FC236}">
                    <a16:creationId xmlns:a16="http://schemas.microsoft.com/office/drawing/2014/main" id="{541177B0-C95C-949E-30C4-87F003F3D5B4}"/>
                  </a:ext>
                </a:extLst>
              </p:cNvPr>
              <p:cNvPicPr/>
              <p:nvPr/>
            </p:nvPicPr>
            <p:blipFill>
              <a:blip r:embed="rId4" cstate="print"/>
              <a:stretch>
                <a:fillRect/>
              </a:stretch>
            </p:blipFill>
            <p:spPr>
              <a:xfrm>
                <a:off x="5816954" y="6547941"/>
                <a:ext cx="205397" cy="182270"/>
              </a:xfrm>
              <a:prstGeom prst="rect">
                <a:avLst/>
              </a:prstGeom>
            </p:spPr>
          </p:pic>
          <p:sp>
            <p:nvSpPr>
              <p:cNvPr id="1076" name="object 12">
                <a:extLst>
                  <a:ext uri="{FF2B5EF4-FFF2-40B4-BE49-F238E27FC236}">
                    <a16:creationId xmlns:a16="http://schemas.microsoft.com/office/drawing/2014/main" id="{450727BD-E9E0-D984-13FF-197EF8E07A3E}"/>
                  </a:ext>
                </a:extLst>
              </p:cNvPr>
              <p:cNvSpPr/>
              <p:nvPr/>
            </p:nvSpPr>
            <p:spPr>
              <a:xfrm>
                <a:off x="5066102" y="6499099"/>
                <a:ext cx="369570" cy="137795"/>
              </a:xfrm>
              <a:custGeom>
                <a:avLst/>
                <a:gdLst/>
                <a:ahLst/>
                <a:cxnLst/>
                <a:rect l="l" t="t" r="r" b="b"/>
                <a:pathLst>
                  <a:path w="369570" h="137795">
                    <a:moveTo>
                      <a:pt x="357608" y="0"/>
                    </a:moveTo>
                    <a:lnTo>
                      <a:pt x="206859" y="6108"/>
                    </a:lnTo>
                    <a:lnTo>
                      <a:pt x="169162" y="14151"/>
                    </a:lnTo>
                    <a:lnTo>
                      <a:pt x="118760" y="23714"/>
                    </a:lnTo>
                    <a:lnTo>
                      <a:pt x="67675" y="36919"/>
                    </a:lnTo>
                    <a:lnTo>
                      <a:pt x="27928" y="55892"/>
                    </a:lnTo>
                    <a:lnTo>
                      <a:pt x="8284" y="77959"/>
                    </a:lnTo>
                    <a:lnTo>
                      <a:pt x="0" y="102638"/>
                    </a:lnTo>
                    <a:lnTo>
                      <a:pt x="3581" y="124197"/>
                    </a:lnTo>
                    <a:lnTo>
                      <a:pt x="19534" y="136905"/>
                    </a:lnTo>
                    <a:lnTo>
                      <a:pt x="45055" y="137764"/>
                    </a:lnTo>
                    <a:lnTo>
                      <a:pt x="96481" y="135670"/>
                    </a:lnTo>
                    <a:lnTo>
                      <a:pt x="163143" y="131346"/>
                    </a:lnTo>
                    <a:lnTo>
                      <a:pt x="234371" y="125513"/>
                    </a:lnTo>
                    <a:lnTo>
                      <a:pt x="299498" y="118891"/>
                    </a:lnTo>
                    <a:lnTo>
                      <a:pt x="347854" y="112204"/>
                    </a:lnTo>
                    <a:lnTo>
                      <a:pt x="369566" y="85778"/>
                    </a:lnTo>
                    <a:lnTo>
                      <a:pt x="365447" y="49704"/>
                    </a:lnTo>
                    <a:lnTo>
                      <a:pt x="360198" y="15321"/>
                    </a:lnTo>
                    <a:lnTo>
                      <a:pt x="357608" y="0"/>
                    </a:lnTo>
                    <a:close/>
                  </a:path>
                </a:pathLst>
              </a:custGeom>
              <a:solidFill>
                <a:srgbClr val="3A5560"/>
              </a:solidFill>
            </p:spPr>
            <p:txBody>
              <a:bodyPr wrap="square" lIns="0" tIns="0" rIns="0" bIns="0" rtlCol="0"/>
              <a:lstStyle/>
              <a:p>
                <a:endParaRPr/>
              </a:p>
            </p:txBody>
          </p:sp>
          <p:sp>
            <p:nvSpPr>
              <p:cNvPr id="1077" name="object 13">
                <a:extLst>
                  <a:ext uri="{FF2B5EF4-FFF2-40B4-BE49-F238E27FC236}">
                    <a16:creationId xmlns:a16="http://schemas.microsoft.com/office/drawing/2014/main" id="{480EBB5A-3272-C232-BD40-781F5CEA3DBA}"/>
                  </a:ext>
                </a:extLst>
              </p:cNvPr>
              <p:cNvSpPr/>
              <p:nvPr/>
            </p:nvSpPr>
            <p:spPr>
              <a:xfrm>
                <a:off x="5065643" y="6602593"/>
                <a:ext cx="310515" cy="35560"/>
              </a:xfrm>
              <a:custGeom>
                <a:avLst/>
                <a:gdLst/>
                <a:ahLst/>
                <a:cxnLst/>
                <a:rect l="l" t="t" r="r" b="b"/>
                <a:pathLst>
                  <a:path w="310514" h="35559">
                    <a:moveTo>
                      <a:pt x="309956" y="0"/>
                    </a:moveTo>
                    <a:lnTo>
                      <a:pt x="170326" y="15401"/>
                    </a:lnTo>
                    <a:lnTo>
                      <a:pt x="95032" y="23248"/>
                    </a:lnTo>
                    <a:lnTo>
                      <a:pt x="58197" y="25983"/>
                    </a:lnTo>
                    <a:lnTo>
                      <a:pt x="33947" y="26047"/>
                    </a:lnTo>
                    <a:lnTo>
                      <a:pt x="15057" y="22503"/>
                    </a:lnTo>
                    <a:lnTo>
                      <a:pt x="4902" y="15238"/>
                    </a:lnTo>
                    <a:lnTo>
                      <a:pt x="785" y="8075"/>
                    </a:lnTo>
                    <a:lnTo>
                      <a:pt x="12" y="4838"/>
                    </a:lnTo>
                    <a:lnTo>
                      <a:pt x="0" y="14897"/>
                    </a:lnTo>
                    <a:lnTo>
                      <a:pt x="3035" y="21081"/>
                    </a:lnTo>
                    <a:lnTo>
                      <a:pt x="6070" y="27266"/>
                    </a:lnTo>
                    <a:lnTo>
                      <a:pt x="10147" y="32486"/>
                    </a:lnTo>
                    <a:lnTo>
                      <a:pt x="22136" y="35140"/>
                    </a:lnTo>
                    <a:lnTo>
                      <a:pt x="74025" y="34326"/>
                    </a:lnTo>
                    <a:lnTo>
                      <a:pt x="169571" y="28400"/>
                    </a:lnTo>
                    <a:lnTo>
                      <a:pt x="261539" y="21678"/>
                    </a:lnTo>
                    <a:lnTo>
                      <a:pt x="302691" y="18478"/>
                    </a:lnTo>
                    <a:lnTo>
                      <a:pt x="309956" y="0"/>
                    </a:lnTo>
                    <a:close/>
                  </a:path>
                </a:pathLst>
              </a:custGeom>
              <a:solidFill>
                <a:srgbClr val="003857"/>
              </a:solidFill>
            </p:spPr>
            <p:txBody>
              <a:bodyPr wrap="square" lIns="0" tIns="0" rIns="0" bIns="0" rtlCol="0"/>
              <a:lstStyle/>
              <a:p>
                <a:endParaRPr/>
              </a:p>
            </p:txBody>
          </p:sp>
          <p:sp>
            <p:nvSpPr>
              <p:cNvPr id="1078" name="object 14">
                <a:extLst>
                  <a:ext uri="{FF2B5EF4-FFF2-40B4-BE49-F238E27FC236}">
                    <a16:creationId xmlns:a16="http://schemas.microsoft.com/office/drawing/2014/main" id="{B4C44D59-2937-C598-6B6B-B553F233CEF8}"/>
                  </a:ext>
                </a:extLst>
              </p:cNvPr>
              <p:cNvSpPr/>
              <p:nvPr/>
            </p:nvSpPr>
            <p:spPr>
              <a:xfrm>
                <a:off x="5383997" y="6514403"/>
                <a:ext cx="393065" cy="147320"/>
              </a:xfrm>
              <a:custGeom>
                <a:avLst/>
                <a:gdLst/>
                <a:ahLst/>
                <a:cxnLst/>
                <a:rect l="l" t="t" r="r" b="b"/>
                <a:pathLst>
                  <a:path w="393064" h="147320">
                    <a:moveTo>
                      <a:pt x="368234" y="0"/>
                    </a:moveTo>
                    <a:lnTo>
                      <a:pt x="235799" y="2082"/>
                    </a:lnTo>
                    <a:lnTo>
                      <a:pt x="196574" y="13296"/>
                    </a:lnTo>
                    <a:lnTo>
                      <a:pt x="143884" y="25071"/>
                    </a:lnTo>
                    <a:lnTo>
                      <a:pt x="88682" y="37044"/>
                    </a:lnTo>
                    <a:lnTo>
                      <a:pt x="41920" y="48853"/>
                    </a:lnTo>
                    <a:lnTo>
                      <a:pt x="883" y="82663"/>
                    </a:lnTo>
                    <a:lnTo>
                      <a:pt x="0" y="111656"/>
                    </a:lnTo>
                    <a:lnTo>
                      <a:pt x="11282" y="136542"/>
                    </a:lnTo>
                    <a:lnTo>
                      <a:pt x="34110" y="146748"/>
                    </a:lnTo>
                    <a:lnTo>
                      <a:pt x="71242" y="145053"/>
                    </a:lnTo>
                    <a:lnTo>
                      <a:pt x="128674" y="141440"/>
                    </a:lnTo>
                    <a:lnTo>
                      <a:pt x="197043" y="136446"/>
                    </a:lnTo>
                    <a:lnTo>
                      <a:pt x="266987" y="130612"/>
                    </a:lnTo>
                    <a:lnTo>
                      <a:pt x="329143" y="124477"/>
                    </a:lnTo>
                    <a:lnTo>
                      <a:pt x="374150" y="118580"/>
                    </a:lnTo>
                    <a:lnTo>
                      <a:pt x="392644" y="113461"/>
                    </a:lnTo>
                    <a:lnTo>
                      <a:pt x="391616" y="89748"/>
                    </a:lnTo>
                    <a:lnTo>
                      <a:pt x="382916" y="51411"/>
                    </a:lnTo>
                    <a:lnTo>
                      <a:pt x="372977" y="15733"/>
                    </a:lnTo>
                    <a:lnTo>
                      <a:pt x="368234" y="0"/>
                    </a:lnTo>
                    <a:close/>
                  </a:path>
                </a:pathLst>
              </a:custGeom>
              <a:solidFill>
                <a:srgbClr val="425F6B"/>
              </a:solidFill>
            </p:spPr>
            <p:txBody>
              <a:bodyPr wrap="square" lIns="0" tIns="0" rIns="0" bIns="0" rtlCol="0"/>
              <a:lstStyle/>
              <a:p>
                <a:endParaRPr/>
              </a:p>
            </p:txBody>
          </p:sp>
          <p:sp>
            <p:nvSpPr>
              <p:cNvPr id="1079" name="object 15">
                <a:extLst>
                  <a:ext uri="{FF2B5EF4-FFF2-40B4-BE49-F238E27FC236}">
                    <a16:creationId xmlns:a16="http://schemas.microsoft.com/office/drawing/2014/main" id="{AD8974DC-E6E8-288F-97EC-15A3957A96F6}"/>
                  </a:ext>
                </a:extLst>
              </p:cNvPr>
              <p:cNvSpPr/>
              <p:nvPr/>
            </p:nvSpPr>
            <p:spPr>
              <a:xfrm>
                <a:off x="5221078" y="5470947"/>
                <a:ext cx="541020" cy="1066165"/>
              </a:xfrm>
              <a:custGeom>
                <a:avLst/>
                <a:gdLst/>
                <a:ahLst/>
                <a:cxnLst/>
                <a:rect l="l" t="t" r="r" b="b"/>
                <a:pathLst>
                  <a:path w="541020" h="1066165">
                    <a:moveTo>
                      <a:pt x="46162" y="0"/>
                    </a:moveTo>
                    <a:lnTo>
                      <a:pt x="18161" y="250169"/>
                    </a:lnTo>
                    <a:lnTo>
                      <a:pt x="4170" y="397586"/>
                    </a:lnTo>
                    <a:lnTo>
                      <a:pt x="0" y="499873"/>
                    </a:lnTo>
                    <a:lnTo>
                      <a:pt x="1458" y="614654"/>
                    </a:lnTo>
                    <a:lnTo>
                      <a:pt x="3445" y="684553"/>
                    </a:lnTo>
                    <a:lnTo>
                      <a:pt x="6378" y="752764"/>
                    </a:lnTo>
                    <a:lnTo>
                      <a:pt x="10051" y="817430"/>
                    </a:lnTo>
                    <a:lnTo>
                      <a:pt x="14254" y="876693"/>
                    </a:lnTo>
                    <a:lnTo>
                      <a:pt x="18778" y="928696"/>
                    </a:lnTo>
                    <a:lnTo>
                      <a:pt x="23415" y="971581"/>
                    </a:lnTo>
                    <a:lnTo>
                      <a:pt x="32192" y="1022565"/>
                    </a:lnTo>
                    <a:lnTo>
                      <a:pt x="86517" y="1042604"/>
                    </a:lnTo>
                    <a:lnTo>
                      <a:pt x="121600" y="1044917"/>
                    </a:lnTo>
                    <a:lnTo>
                      <a:pt x="154814" y="1042844"/>
                    </a:lnTo>
                    <a:lnTo>
                      <a:pt x="185932" y="1038282"/>
                    </a:lnTo>
                    <a:lnTo>
                      <a:pt x="208983" y="1033720"/>
                    </a:lnTo>
                    <a:lnTo>
                      <a:pt x="217993" y="1031646"/>
                    </a:lnTo>
                    <a:lnTo>
                      <a:pt x="199043" y="905560"/>
                    </a:lnTo>
                    <a:lnTo>
                      <a:pt x="189312" y="826296"/>
                    </a:lnTo>
                    <a:lnTo>
                      <a:pt x="185727" y="760344"/>
                    </a:lnTo>
                    <a:lnTo>
                      <a:pt x="185215" y="674192"/>
                    </a:lnTo>
                    <a:lnTo>
                      <a:pt x="189051" y="553268"/>
                    </a:lnTo>
                    <a:lnTo>
                      <a:pt x="197489" y="426873"/>
                    </a:lnTo>
                    <a:lnTo>
                      <a:pt x="205928" y="327332"/>
                    </a:lnTo>
                    <a:lnTo>
                      <a:pt x="209764" y="286969"/>
                    </a:lnTo>
                    <a:lnTo>
                      <a:pt x="232239" y="505719"/>
                    </a:lnTo>
                    <a:lnTo>
                      <a:pt x="247116" y="632607"/>
                    </a:lnTo>
                    <a:lnTo>
                      <a:pt x="261043" y="716206"/>
                    </a:lnTo>
                    <a:lnTo>
                      <a:pt x="280668" y="805091"/>
                    </a:lnTo>
                    <a:lnTo>
                      <a:pt x="305755" y="899352"/>
                    </a:lnTo>
                    <a:lnTo>
                      <a:pt x="331700" y="979101"/>
                    </a:lnTo>
                    <a:lnTo>
                      <a:pt x="352020" y="1034307"/>
                    </a:lnTo>
                    <a:lnTo>
                      <a:pt x="391279" y="1062744"/>
                    </a:lnTo>
                    <a:lnTo>
                      <a:pt x="412857" y="1066049"/>
                    </a:lnTo>
                    <a:lnTo>
                      <a:pt x="435077" y="1065484"/>
                    </a:lnTo>
                    <a:lnTo>
                      <a:pt x="502849" y="1055253"/>
                    </a:lnTo>
                    <a:lnTo>
                      <a:pt x="540675" y="1039329"/>
                    </a:lnTo>
                    <a:lnTo>
                      <a:pt x="514346" y="917749"/>
                    </a:lnTo>
                    <a:lnTo>
                      <a:pt x="498824" y="842070"/>
                    </a:lnTo>
                    <a:lnTo>
                      <a:pt x="488038" y="780654"/>
                    </a:lnTo>
                    <a:lnTo>
                      <a:pt x="475918" y="701865"/>
                    </a:lnTo>
                    <a:lnTo>
                      <a:pt x="462589" y="510210"/>
                    </a:lnTo>
                    <a:lnTo>
                      <a:pt x="465459" y="301636"/>
                    </a:lnTo>
                    <a:lnTo>
                      <a:pt x="474521" y="134035"/>
                    </a:lnTo>
                    <a:lnTo>
                      <a:pt x="479766" y="65303"/>
                    </a:lnTo>
                    <a:lnTo>
                      <a:pt x="46162" y="0"/>
                    </a:lnTo>
                    <a:close/>
                  </a:path>
                </a:pathLst>
              </a:custGeom>
              <a:solidFill>
                <a:srgbClr val="B3B2B2"/>
              </a:solidFill>
            </p:spPr>
            <p:txBody>
              <a:bodyPr wrap="square" lIns="0" tIns="0" rIns="0" bIns="0" rtlCol="0"/>
              <a:lstStyle/>
              <a:p>
                <a:endParaRPr/>
              </a:p>
            </p:txBody>
          </p:sp>
          <p:sp>
            <p:nvSpPr>
              <p:cNvPr id="1080" name="object 16">
                <a:extLst>
                  <a:ext uri="{FF2B5EF4-FFF2-40B4-BE49-F238E27FC236}">
                    <a16:creationId xmlns:a16="http://schemas.microsoft.com/office/drawing/2014/main" id="{C15521F7-2AED-5379-1B2C-3F1F96E52E57}"/>
                  </a:ext>
                </a:extLst>
              </p:cNvPr>
              <p:cNvSpPr/>
              <p:nvPr/>
            </p:nvSpPr>
            <p:spPr>
              <a:xfrm>
                <a:off x="5228918" y="4783444"/>
                <a:ext cx="496570" cy="848994"/>
              </a:xfrm>
              <a:custGeom>
                <a:avLst/>
                <a:gdLst/>
                <a:ahLst/>
                <a:cxnLst/>
                <a:rect l="l" t="t" r="r" b="b"/>
                <a:pathLst>
                  <a:path w="496570" h="848995">
                    <a:moveTo>
                      <a:pt x="451167" y="816308"/>
                    </a:moveTo>
                    <a:lnTo>
                      <a:pt x="177380" y="816308"/>
                    </a:lnTo>
                    <a:lnTo>
                      <a:pt x="177863" y="829986"/>
                    </a:lnTo>
                    <a:lnTo>
                      <a:pt x="182829" y="835383"/>
                    </a:lnTo>
                    <a:lnTo>
                      <a:pt x="313547" y="848072"/>
                    </a:lnTo>
                    <a:lnTo>
                      <a:pt x="394079" y="848969"/>
                    </a:lnTo>
                    <a:lnTo>
                      <a:pt x="434794" y="844670"/>
                    </a:lnTo>
                    <a:lnTo>
                      <a:pt x="446062" y="841771"/>
                    </a:lnTo>
                    <a:lnTo>
                      <a:pt x="451167" y="816308"/>
                    </a:lnTo>
                    <a:close/>
                  </a:path>
                  <a:path w="496570" h="848995">
                    <a:moveTo>
                      <a:pt x="51295" y="43310"/>
                    </a:moveTo>
                    <a:lnTo>
                      <a:pt x="25404" y="52445"/>
                    </a:lnTo>
                    <a:lnTo>
                      <a:pt x="11431" y="57815"/>
                    </a:lnTo>
                    <a:lnTo>
                      <a:pt x="4566" y="61510"/>
                    </a:lnTo>
                    <a:lnTo>
                      <a:pt x="0" y="65624"/>
                    </a:lnTo>
                    <a:lnTo>
                      <a:pt x="3977" y="83657"/>
                    </a:lnTo>
                    <a:lnTo>
                      <a:pt x="19517" y="124817"/>
                    </a:lnTo>
                    <a:lnTo>
                      <a:pt x="39983" y="181717"/>
                    </a:lnTo>
                    <a:lnTo>
                      <a:pt x="58735" y="246968"/>
                    </a:lnTo>
                    <a:lnTo>
                      <a:pt x="69138" y="313185"/>
                    </a:lnTo>
                    <a:lnTo>
                      <a:pt x="61179" y="433550"/>
                    </a:lnTo>
                    <a:lnTo>
                      <a:pt x="37142" y="593980"/>
                    </a:lnTo>
                    <a:lnTo>
                      <a:pt x="11851" y="734339"/>
                    </a:lnTo>
                    <a:lnTo>
                      <a:pt x="126" y="794489"/>
                    </a:lnTo>
                    <a:lnTo>
                      <a:pt x="31883" y="805030"/>
                    </a:lnTo>
                    <a:lnTo>
                      <a:pt x="77022" y="816417"/>
                    </a:lnTo>
                    <a:lnTo>
                      <a:pt x="125299" y="825702"/>
                    </a:lnTo>
                    <a:lnTo>
                      <a:pt x="166471" y="829935"/>
                    </a:lnTo>
                    <a:lnTo>
                      <a:pt x="170738" y="826354"/>
                    </a:lnTo>
                    <a:lnTo>
                      <a:pt x="177380" y="816308"/>
                    </a:lnTo>
                    <a:lnTo>
                      <a:pt x="451167" y="816308"/>
                    </a:lnTo>
                    <a:lnTo>
                      <a:pt x="478120" y="681886"/>
                    </a:lnTo>
                    <a:lnTo>
                      <a:pt x="493452" y="583055"/>
                    </a:lnTo>
                    <a:lnTo>
                      <a:pt x="496239" y="504295"/>
                    </a:lnTo>
                    <a:lnTo>
                      <a:pt x="490664" y="404625"/>
                    </a:lnTo>
                    <a:lnTo>
                      <a:pt x="483891" y="347384"/>
                    </a:lnTo>
                    <a:lnTo>
                      <a:pt x="471978" y="287373"/>
                    </a:lnTo>
                    <a:lnTo>
                      <a:pt x="456391" y="227105"/>
                    </a:lnTo>
                    <a:lnTo>
                      <a:pt x="438601" y="169096"/>
                    </a:lnTo>
                    <a:lnTo>
                      <a:pt x="420076" y="115859"/>
                    </a:lnTo>
                    <a:lnTo>
                      <a:pt x="409255" y="87912"/>
                    </a:lnTo>
                    <a:lnTo>
                      <a:pt x="236410" y="87912"/>
                    </a:lnTo>
                    <a:lnTo>
                      <a:pt x="122059" y="87087"/>
                    </a:lnTo>
                    <a:lnTo>
                      <a:pt x="51295" y="43310"/>
                    </a:lnTo>
                    <a:close/>
                  </a:path>
                  <a:path w="496570" h="848995">
                    <a:moveTo>
                      <a:pt x="356321" y="0"/>
                    </a:moveTo>
                    <a:lnTo>
                      <a:pt x="341512" y="104"/>
                    </a:lnTo>
                    <a:lnTo>
                      <a:pt x="328793" y="628"/>
                    </a:lnTo>
                    <a:lnTo>
                      <a:pt x="323392" y="942"/>
                    </a:lnTo>
                    <a:lnTo>
                      <a:pt x="236410" y="87912"/>
                    </a:lnTo>
                    <a:lnTo>
                      <a:pt x="409255" y="87912"/>
                    </a:lnTo>
                    <a:lnTo>
                      <a:pt x="386694" y="33766"/>
                    </a:lnTo>
                    <a:lnTo>
                      <a:pt x="356321" y="0"/>
                    </a:lnTo>
                    <a:close/>
                  </a:path>
                </a:pathLst>
              </a:custGeom>
              <a:solidFill>
                <a:srgbClr val="DCF0F7"/>
              </a:solidFill>
            </p:spPr>
            <p:txBody>
              <a:bodyPr wrap="square" lIns="0" tIns="0" rIns="0" bIns="0" rtlCol="0"/>
              <a:lstStyle/>
              <a:p>
                <a:endParaRPr/>
              </a:p>
            </p:txBody>
          </p:sp>
          <p:sp>
            <p:nvSpPr>
              <p:cNvPr id="1081" name="object 17">
                <a:extLst>
                  <a:ext uri="{FF2B5EF4-FFF2-40B4-BE49-F238E27FC236}">
                    <a16:creationId xmlns:a16="http://schemas.microsoft.com/office/drawing/2014/main" id="{62002784-48B7-D616-0B9C-4FDA4C9E4A38}"/>
                  </a:ext>
                </a:extLst>
              </p:cNvPr>
              <p:cNvSpPr/>
              <p:nvPr/>
            </p:nvSpPr>
            <p:spPr>
              <a:xfrm>
                <a:off x="5335968" y="4826228"/>
                <a:ext cx="338455" cy="807085"/>
              </a:xfrm>
              <a:custGeom>
                <a:avLst/>
                <a:gdLst/>
                <a:ahLst/>
                <a:cxnLst/>
                <a:rect l="l" t="t" r="r" b="b"/>
                <a:pathLst>
                  <a:path w="338454" h="807085">
                    <a:moveTo>
                      <a:pt x="59867" y="305739"/>
                    </a:moveTo>
                    <a:lnTo>
                      <a:pt x="57238" y="251079"/>
                    </a:lnTo>
                    <a:lnTo>
                      <a:pt x="48844" y="186486"/>
                    </a:lnTo>
                    <a:lnTo>
                      <a:pt x="37846" y="127685"/>
                    </a:lnTo>
                    <a:lnTo>
                      <a:pt x="28244" y="84721"/>
                    </a:lnTo>
                    <a:lnTo>
                      <a:pt x="24053" y="67678"/>
                    </a:lnTo>
                    <a:lnTo>
                      <a:pt x="17272" y="69215"/>
                    </a:lnTo>
                    <a:lnTo>
                      <a:pt x="21386" y="86207"/>
                    </a:lnTo>
                    <a:lnTo>
                      <a:pt x="30861" y="129032"/>
                    </a:lnTo>
                    <a:lnTo>
                      <a:pt x="41808" y="187642"/>
                    </a:lnTo>
                    <a:lnTo>
                      <a:pt x="50342" y="251980"/>
                    </a:lnTo>
                    <a:lnTo>
                      <a:pt x="52959" y="304330"/>
                    </a:lnTo>
                    <a:lnTo>
                      <a:pt x="52108" y="362788"/>
                    </a:lnTo>
                    <a:lnTo>
                      <a:pt x="48450" y="425043"/>
                    </a:lnTo>
                    <a:lnTo>
                      <a:pt x="42672" y="488759"/>
                    </a:lnTo>
                    <a:lnTo>
                      <a:pt x="35445" y="551586"/>
                    </a:lnTo>
                    <a:lnTo>
                      <a:pt x="27470" y="611200"/>
                    </a:lnTo>
                    <a:lnTo>
                      <a:pt x="19405" y="665251"/>
                    </a:lnTo>
                    <a:lnTo>
                      <a:pt x="11950" y="711428"/>
                    </a:lnTo>
                    <a:lnTo>
                      <a:pt x="0" y="779297"/>
                    </a:lnTo>
                    <a:lnTo>
                      <a:pt x="6946" y="779691"/>
                    </a:lnTo>
                    <a:lnTo>
                      <a:pt x="18884" y="713232"/>
                    </a:lnTo>
                    <a:lnTo>
                      <a:pt x="26339" y="667816"/>
                    </a:lnTo>
                    <a:lnTo>
                      <a:pt x="34404" y="614451"/>
                    </a:lnTo>
                    <a:lnTo>
                      <a:pt x="42379" y="555358"/>
                    </a:lnTo>
                    <a:lnTo>
                      <a:pt x="49606" y="492721"/>
                    </a:lnTo>
                    <a:lnTo>
                      <a:pt x="55372" y="428777"/>
                    </a:lnTo>
                    <a:lnTo>
                      <a:pt x="59029" y="365709"/>
                    </a:lnTo>
                    <a:lnTo>
                      <a:pt x="59867" y="305739"/>
                    </a:lnTo>
                    <a:close/>
                  </a:path>
                  <a:path w="338454" h="807085">
                    <a:moveTo>
                      <a:pt x="175577" y="437629"/>
                    </a:moveTo>
                    <a:lnTo>
                      <a:pt x="174409" y="364896"/>
                    </a:lnTo>
                    <a:lnTo>
                      <a:pt x="171716" y="299440"/>
                    </a:lnTo>
                    <a:lnTo>
                      <a:pt x="166509" y="235953"/>
                    </a:lnTo>
                    <a:lnTo>
                      <a:pt x="157810" y="173215"/>
                    </a:lnTo>
                    <a:lnTo>
                      <a:pt x="147396" y="109359"/>
                    </a:lnTo>
                    <a:lnTo>
                      <a:pt x="134823" y="38963"/>
                    </a:lnTo>
                    <a:lnTo>
                      <a:pt x="127990" y="40246"/>
                    </a:lnTo>
                    <a:lnTo>
                      <a:pt x="140538" y="110490"/>
                    </a:lnTo>
                    <a:lnTo>
                      <a:pt x="150939" y="174205"/>
                    </a:lnTo>
                    <a:lnTo>
                      <a:pt x="159613" y="236753"/>
                    </a:lnTo>
                    <a:lnTo>
                      <a:pt x="164782" y="299948"/>
                    </a:lnTo>
                    <a:lnTo>
                      <a:pt x="167462" y="365137"/>
                    </a:lnTo>
                    <a:lnTo>
                      <a:pt x="168478" y="416344"/>
                    </a:lnTo>
                    <a:lnTo>
                      <a:pt x="168630" y="437565"/>
                    </a:lnTo>
                    <a:lnTo>
                      <a:pt x="159867" y="564680"/>
                    </a:lnTo>
                    <a:lnTo>
                      <a:pt x="149428" y="706031"/>
                    </a:lnTo>
                    <a:lnTo>
                      <a:pt x="144678" y="763930"/>
                    </a:lnTo>
                    <a:lnTo>
                      <a:pt x="141046" y="800074"/>
                    </a:lnTo>
                    <a:lnTo>
                      <a:pt x="148526" y="801217"/>
                    </a:lnTo>
                    <a:lnTo>
                      <a:pt x="152146" y="764895"/>
                    </a:lnTo>
                    <a:lnTo>
                      <a:pt x="156845" y="706805"/>
                    </a:lnTo>
                    <a:lnTo>
                      <a:pt x="167055" y="565061"/>
                    </a:lnTo>
                    <a:lnTo>
                      <a:pt x="175577" y="437629"/>
                    </a:lnTo>
                    <a:close/>
                  </a:path>
                  <a:path w="338454" h="807085">
                    <a:moveTo>
                      <a:pt x="219341" y="356400"/>
                    </a:moveTo>
                    <a:lnTo>
                      <a:pt x="218541" y="305638"/>
                    </a:lnTo>
                    <a:lnTo>
                      <a:pt x="216281" y="263194"/>
                    </a:lnTo>
                    <a:lnTo>
                      <a:pt x="209334" y="198234"/>
                    </a:lnTo>
                    <a:lnTo>
                      <a:pt x="200520" y="136550"/>
                    </a:lnTo>
                    <a:lnTo>
                      <a:pt x="191782" y="84480"/>
                    </a:lnTo>
                    <a:lnTo>
                      <a:pt x="182295" y="34366"/>
                    </a:lnTo>
                    <a:lnTo>
                      <a:pt x="175488" y="35775"/>
                    </a:lnTo>
                    <a:lnTo>
                      <a:pt x="178257" y="49669"/>
                    </a:lnTo>
                    <a:lnTo>
                      <a:pt x="184950" y="85712"/>
                    </a:lnTo>
                    <a:lnTo>
                      <a:pt x="193649" y="137604"/>
                    </a:lnTo>
                    <a:lnTo>
                      <a:pt x="202425" y="199059"/>
                    </a:lnTo>
                    <a:lnTo>
                      <a:pt x="209346" y="263766"/>
                    </a:lnTo>
                    <a:lnTo>
                      <a:pt x="211594" y="306044"/>
                    </a:lnTo>
                    <a:lnTo>
                      <a:pt x="212382" y="356654"/>
                    </a:lnTo>
                    <a:lnTo>
                      <a:pt x="212001" y="412445"/>
                    </a:lnTo>
                    <a:lnTo>
                      <a:pt x="210781" y="470192"/>
                    </a:lnTo>
                    <a:lnTo>
                      <a:pt x="208991" y="526745"/>
                    </a:lnTo>
                    <a:lnTo>
                      <a:pt x="206971" y="578891"/>
                    </a:lnTo>
                    <a:lnTo>
                      <a:pt x="203403" y="657225"/>
                    </a:lnTo>
                    <a:lnTo>
                      <a:pt x="193751" y="804379"/>
                    </a:lnTo>
                    <a:lnTo>
                      <a:pt x="200787" y="804824"/>
                    </a:lnTo>
                    <a:lnTo>
                      <a:pt x="210337" y="657555"/>
                    </a:lnTo>
                    <a:lnTo>
                      <a:pt x="213918" y="579094"/>
                    </a:lnTo>
                    <a:lnTo>
                      <a:pt x="215950" y="526859"/>
                    </a:lnTo>
                    <a:lnTo>
                      <a:pt x="217728" y="470204"/>
                    </a:lnTo>
                    <a:lnTo>
                      <a:pt x="218960" y="412318"/>
                    </a:lnTo>
                    <a:lnTo>
                      <a:pt x="219341" y="356400"/>
                    </a:lnTo>
                    <a:close/>
                  </a:path>
                  <a:path w="338454" h="807085">
                    <a:moveTo>
                      <a:pt x="243522" y="347789"/>
                    </a:moveTo>
                    <a:lnTo>
                      <a:pt x="242887" y="296227"/>
                    </a:lnTo>
                    <a:lnTo>
                      <a:pt x="241160" y="252082"/>
                    </a:lnTo>
                    <a:lnTo>
                      <a:pt x="233553" y="171704"/>
                    </a:lnTo>
                    <a:lnTo>
                      <a:pt x="222529" y="102616"/>
                    </a:lnTo>
                    <a:lnTo>
                      <a:pt x="210997" y="48501"/>
                    </a:lnTo>
                    <a:lnTo>
                      <a:pt x="197993" y="0"/>
                    </a:lnTo>
                    <a:lnTo>
                      <a:pt x="191439" y="2311"/>
                    </a:lnTo>
                    <a:lnTo>
                      <a:pt x="195224" y="15252"/>
                    </a:lnTo>
                    <a:lnTo>
                      <a:pt x="204241" y="50342"/>
                    </a:lnTo>
                    <a:lnTo>
                      <a:pt x="215633" y="103949"/>
                    </a:lnTo>
                    <a:lnTo>
                      <a:pt x="226568" y="172478"/>
                    </a:lnTo>
                    <a:lnTo>
                      <a:pt x="234213" y="252285"/>
                    </a:lnTo>
                    <a:lnTo>
                      <a:pt x="235991" y="296367"/>
                    </a:lnTo>
                    <a:lnTo>
                      <a:pt x="236651" y="347878"/>
                    </a:lnTo>
                    <a:lnTo>
                      <a:pt x="236334" y="404736"/>
                    </a:lnTo>
                    <a:lnTo>
                      <a:pt x="235216" y="464908"/>
                    </a:lnTo>
                    <a:lnTo>
                      <a:pt x="233438" y="526313"/>
                    </a:lnTo>
                    <a:lnTo>
                      <a:pt x="231140" y="586917"/>
                    </a:lnTo>
                    <a:lnTo>
                      <a:pt x="228485" y="644652"/>
                    </a:lnTo>
                    <a:lnTo>
                      <a:pt x="225628" y="697458"/>
                    </a:lnTo>
                    <a:lnTo>
                      <a:pt x="222719" y="743280"/>
                    </a:lnTo>
                    <a:lnTo>
                      <a:pt x="217335" y="805764"/>
                    </a:lnTo>
                    <a:lnTo>
                      <a:pt x="224447" y="806069"/>
                    </a:lnTo>
                    <a:lnTo>
                      <a:pt x="229806" y="743496"/>
                    </a:lnTo>
                    <a:lnTo>
                      <a:pt x="232676" y="697636"/>
                    </a:lnTo>
                    <a:lnTo>
                      <a:pt x="235496" y="644779"/>
                    </a:lnTo>
                    <a:lnTo>
                      <a:pt x="238099" y="587006"/>
                    </a:lnTo>
                    <a:lnTo>
                      <a:pt x="240347" y="526364"/>
                    </a:lnTo>
                    <a:lnTo>
                      <a:pt x="242100" y="464908"/>
                    </a:lnTo>
                    <a:lnTo>
                      <a:pt x="243205" y="404698"/>
                    </a:lnTo>
                    <a:lnTo>
                      <a:pt x="243522" y="347789"/>
                    </a:lnTo>
                    <a:close/>
                  </a:path>
                  <a:path w="338454" h="807085">
                    <a:moveTo>
                      <a:pt x="310997" y="491426"/>
                    </a:moveTo>
                    <a:lnTo>
                      <a:pt x="310870" y="435470"/>
                    </a:lnTo>
                    <a:lnTo>
                      <a:pt x="309003" y="252171"/>
                    </a:lnTo>
                    <a:lnTo>
                      <a:pt x="306895" y="210083"/>
                    </a:lnTo>
                    <a:lnTo>
                      <a:pt x="302221" y="170078"/>
                    </a:lnTo>
                    <a:lnTo>
                      <a:pt x="295338" y="127939"/>
                    </a:lnTo>
                    <a:lnTo>
                      <a:pt x="288518" y="129286"/>
                    </a:lnTo>
                    <a:lnTo>
                      <a:pt x="290703" y="141287"/>
                    </a:lnTo>
                    <a:lnTo>
                      <a:pt x="295338" y="171005"/>
                    </a:lnTo>
                    <a:lnTo>
                      <a:pt x="299961" y="210591"/>
                    </a:lnTo>
                    <a:lnTo>
                      <a:pt x="302056" y="252171"/>
                    </a:lnTo>
                    <a:lnTo>
                      <a:pt x="303936" y="435356"/>
                    </a:lnTo>
                    <a:lnTo>
                      <a:pt x="304050" y="491172"/>
                    </a:lnTo>
                    <a:lnTo>
                      <a:pt x="303530" y="538403"/>
                    </a:lnTo>
                    <a:lnTo>
                      <a:pt x="297205" y="614845"/>
                    </a:lnTo>
                    <a:lnTo>
                      <a:pt x="289445" y="675500"/>
                    </a:lnTo>
                    <a:lnTo>
                      <a:pt x="281063" y="737692"/>
                    </a:lnTo>
                    <a:lnTo>
                      <a:pt x="271475" y="806665"/>
                    </a:lnTo>
                    <a:lnTo>
                      <a:pt x="280111" y="806488"/>
                    </a:lnTo>
                    <a:lnTo>
                      <a:pt x="296964" y="675894"/>
                    </a:lnTo>
                    <a:lnTo>
                      <a:pt x="304304" y="615429"/>
                    </a:lnTo>
                    <a:lnTo>
                      <a:pt x="309003" y="571347"/>
                    </a:lnTo>
                    <a:lnTo>
                      <a:pt x="310464" y="538810"/>
                    </a:lnTo>
                    <a:lnTo>
                      <a:pt x="310997" y="491426"/>
                    </a:lnTo>
                    <a:close/>
                  </a:path>
                  <a:path w="338454" h="807085">
                    <a:moveTo>
                      <a:pt x="338416" y="320141"/>
                    </a:moveTo>
                    <a:lnTo>
                      <a:pt x="338302" y="273278"/>
                    </a:lnTo>
                    <a:lnTo>
                      <a:pt x="335876" y="235877"/>
                    </a:lnTo>
                    <a:lnTo>
                      <a:pt x="332994" y="211023"/>
                    </a:lnTo>
                    <a:lnTo>
                      <a:pt x="331571" y="201803"/>
                    </a:lnTo>
                    <a:lnTo>
                      <a:pt x="324739" y="203047"/>
                    </a:lnTo>
                    <a:lnTo>
                      <a:pt x="326136" y="212140"/>
                    </a:lnTo>
                    <a:lnTo>
                      <a:pt x="328968" y="236651"/>
                    </a:lnTo>
                    <a:lnTo>
                      <a:pt x="331368" y="273583"/>
                    </a:lnTo>
                    <a:lnTo>
                      <a:pt x="331470" y="319900"/>
                    </a:lnTo>
                    <a:lnTo>
                      <a:pt x="330911" y="342061"/>
                    </a:lnTo>
                    <a:lnTo>
                      <a:pt x="330555" y="367055"/>
                    </a:lnTo>
                    <a:lnTo>
                      <a:pt x="329476" y="506006"/>
                    </a:lnTo>
                    <a:lnTo>
                      <a:pt x="326948" y="570763"/>
                    </a:lnTo>
                    <a:lnTo>
                      <a:pt x="322021" y="615607"/>
                    </a:lnTo>
                    <a:lnTo>
                      <a:pt x="314109" y="676122"/>
                    </a:lnTo>
                    <a:lnTo>
                      <a:pt x="305562" y="737717"/>
                    </a:lnTo>
                    <a:lnTo>
                      <a:pt x="295757" y="805713"/>
                    </a:lnTo>
                    <a:lnTo>
                      <a:pt x="303187" y="805192"/>
                    </a:lnTo>
                    <a:lnTo>
                      <a:pt x="321208" y="676402"/>
                    </a:lnTo>
                    <a:lnTo>
                      <a:pt x="328993" y="616153"/>
                    </a:lnTo>
                    <a:lnTo>
                      <a:pt x="333883" y="571347"/>
                    </a:lnTo>
                    <a:lnTo>
                      <a:pt x="336435" y="506247"/>
                    </a:lnTo>
                    <a:lnTo>
                      <a:pt x="337858" y="342239"/>
                    </a:lnTo>
                    <a:lnTo>
                      <a:pt x="338416" y="320141"/>
                    </a:lnTo>
                    <a:close/>
                  </a:path>
                </a:pathLst>
              </a:custGeom>
              <a:solidFill>
                <a:srgbClr val="BCDDF5"/>
              </a:solidFill>
            </p:spPr>
            <p:txBody>
              <a:bodyPr wrap="square" lIns="0" tIns="0" rIns="0" bIns="0" rtlCol="0"/>
              <a:lstStyle/>
              <a:p>
                <a:endParaRPr/>
              </a:p>
            </p:txBody>
          </p:sp>
          <p:sp>
            <p:nvSpPr>
              <p:cNvPr id="1082" name="object 18">
                <a:extLst>
                  <a:ext uri="{FF2B5EF4-FFF2-40B4-BE49-F238E27FC236}">
                    <a16:creationId xmlns:a16="http://schemas.microsoft.com/office/drawing/2014/main" id="{971DEB8C-F879-05DB-6831-93981F27DBB0}"/>
                  </a:ext>
                </a:extLst>
              </p:cNvPr>
              <p:cNvSpPr/>
              <p:nvPr/>
            </p:nvSpPr>
            <p:spPr>
              <a:xfrm>
                <a:off x="5318591" y="4881652"/>
                <a:ext cx="54610" cy="720090"/>
              </a:xfrm>
              <a:custGeom>
                <a:avLst/>
                <a:gdLst/>
                <a:ahLst/>
                <a:cxnLst/>
                <a:rect l="l" t="t" r="r" b="b"/>
                <a:pathLst>
                  <a:path w="54610" h="720089">
                    <a:moveTo>
                      <a:pt x="6311" y="0"/>
                    </a:moveTo>
                    <a:lnTo>
                      <a:pt x="35053" y="61210"/>
                    </a:lnTo>
                    <a:lnTo>
                      <a:pt x="49647" y="110115"/>
                    </a:lnTo>
                    <a:lnTo>
                      <a:pt x="54607" y="172364"/>
                    </a:lnTo>
                    <a:lnTo>
                      <a:pt x="54444" y="273608"/>
                    </a:lnTo>
                    <a:lnTo>
                      <a:pt x="53158" y="316932"/>
                    </a:lnTo>
                    <a:lnTo>
                      <a:pt x="50207" y="364322"/>
                    </a:lnTo>
                    <a:lnTo>
                      <a:pt x="45793" y="414703"/>
                    </a:lnTo>
                    <a:lnTo>
                      <a:pt x="40120" y="467002"/>
                    </a:lnTo>
                    <a:lnTo>
                      <a:pt x="33392" y="520143"/>
                    </a:lnTo>
                    <a:lnTo>
                      <a:pt x="25813" y="573051"/>
                    </a:lnTo>
                    <a:lnTo>
                      <a:pt x="17585" y="624652"/>
                    </a:lnTo>
                    <a:lnTo>
                      <a:pt x="8913" y="673870"/>
                    </a:lnTo>
                    <a:lnTo>
                      <a:pt x="0" y="719632"/>
                    </a:lnTo>
                  </a:path>
                </a:pathLst>
              </a:custGeom>
              <a:ln w="6946">
                <a:solidFill>
                  <a:srgbClr val="BCDDF5"/>
                </a:solidFill>
              </a:ln>
            </p:spPr>
            <p:txBody>
              <a:bodyPr wrap="square" lIns="0" tIns="0" rIns="0" bIns="0" rtlCol="0"/>
              <a:lstStyle/>
              <a:p>
                <a:endParaRPr/>
              </a:p>
            </p:txBody>
          </p:sp>
          <p:sp>
            <p:nvSpPr>
              <p:cNvPr id="1083" name="object 19">
                <a:extLst>
                  <a:ext uri="{FF2B5EF4-FFF2-40B4-BE49-F238E27FC236}">
                    <a16:creationId xmlns:a16="http://schemas.microsoft.com/office/drawing/2014/main" id="{1ED2B4AC-A971-4225-B457-3D0C862C032E}"/>
                  </a:ext>
                </a:extLst>
              </p:cNvPr>
              <p:cNvSpPr/>
              <p:nvPr/>
            </p:nvSpPr>
            <p:spPr>
              <a:xfrm>
                <a:off x="5228717" y="4832247"/>
                <a:ext cx="104139" cy="755015"/>
              </a:xfrm>
              <a:custGeom>
                <a:avLst/>
                <a:gdLst/>
                <a:ahLst/>
                <a:cxnLst/>
                <a:rect l="l" t="t" r="r" b="b"/>
                <a:pathLst>
                  <a:path w="104139" h="755014">
                    <a:moveTo>
                      <a:pt x="87414" y="286956"/>
                    </a:moveTo>
                    <a:lnTo>
                      <a:pt x="84696" y="234848"/>
                    </a:lnTo>
                    <a:lnTo>
                      <a:pt x="76949" y="186588"/>
                    </a:lnTo>
                    <a:lnTo>
                      <a:pt x="59524" y="122123"/>
                    </a:lnTo>
                    <a:lnTo>
                      <a:pt x="40474" y="64706"/>
                    </a:lnTo>
                    <a:lnTo>
                      <a:pt x="25069" y="23368"/>
                    </a:lnTo>
                    <a:lnTo>
                      <a:pt x="18567" y="7124"/>
                    </a:lnTo>
                    <a:lnTo>
                      <a:pt x="12001" y="10007"/>
                    </a:lnTo>
                    <a:lnTo>
                      <a:pt x="18491" y="26123"/>
                    </a:lnTo>
                    <a:lnTo>
                      <a:pt x="33858" y="67144"/>
                    </a:lnTo>
                    <a:lnTo>
                      <a:pt x="52844" y="124129"/>
                    </a:lnTo>
                    <a:lnTo>
                      <a:pt x="70180" y="188137"/>
                    </a:lnTo>
                    <a:lnTo>
                      <a:pt x="77800" y="235712"/>
                    </a:lnTo>
                    <a:lnTo>
                      <a:pt x="80479" y="287223"/>
                    </a:lnTo>
                    <a:lnTo>
                      <a:pt x="78790" y="340817"/>
                    </a:lnTo>
                    <a:lnTo>
                      <a:pt x="73279" y="394627"/>
                    </a:lnTo>
                    <a:lnTo>
                      <a:pt x="64516" y="446773"/>
                    </a:lnTo>
                    <a:lnTo>
                      <a:pt x="35280" y="591680"/>
                    </a:lnTo>
                    <a:lnTo>
                      <a:pt x="18808" y="671118"/>
                    </a:lnTo>
                    <a:lnTo>
                      <a:pt x="9067" y="713130"/>
                    </a:lnTo>
                    <a:lnTo>
                      <a:pt x="0" y="745744"/>
                    </a:lnTo>
                    <a:lnTo>
                      <a:pt x="5842" y="747915"/>
                    </a:lnTo>
                    <a:lnTo>
                      <a:pt x="26441" y="659663"/>
                    </a:lnTo>
                    <a:lnTo>
                      <a:pt x="39268" y="600976"/>
                    </a:lnTo>
                    <a:lnTo>
                      <a:pt x="51955" y="541629"/>
                    </a:lnTo>
                    <a:lnTo>
                      <a:pt x="71323" y="448132"/>
                    </a:lnTo>
                    <a:lnTo>
                      <a:pt x="80149" y="395439"/>
                    </a:lnTo>
                    <a:lnTo>
                      <a:pt x="85699" y="341109"/>
                    </a:lnTo>
                    <a:lnTo>
                      <a:pt x="87414" y="286956"/>
                    </a:lnTo>
                    <a:close/>
                  </a:path>
                  <a:path w="104139" h="755014">
                    <a:moveTo>
                      <a:pt x="104000" y="265938"/>
                    </a:moveTo>
                    <a:lnTo>
                      <a:pt x="99618" y="211709"/>
                    </a:lnTo>
                    <a:lnTo>
                      <a:pt x="83159" y="135204"/>
                    </a:lnTo>
                    <a:lnTo>
                      <a:pt x="62268" y="67525"/>
                    </a:lnTo>
                    <a:lnTo>
                      <a:pt x="44234" y="18999"/>
                    </a:lnTo>
                    <a:lnTo>
                      <a:pt x="36372" y="0"/>
                    </a:lnTo>
                    <a:lnTo>
                      <a:pt x="29705" y="2552"/>
                    </a:lnTo>
                    <a:lnTo>
                      <a:pt x="37566" y="21450"/>
                    </a:lnTo>
                    <a:lnTo>
                      <a:pt x="55562" y="69672"/>
                    </a:lnTo>
                    <a:lnTo>
                      <a:pt x="76390" y="136880"/>
                    </a:lnTo>
                    <a:lnTo>
                      <a:pt x="92748" y="212763"/>
                    </a:lnTo>
                    <a:lnTo>
                      <a:pt x="97218" y="265963"/>
                    </a:lnTo>
                    <a:lnTo>
                      <a:pt x="96202" y="322287"/>
                    </a:lnTo>
                    <a:lnTo>
                      <a:pt x="91186" y="378802"/>
                    </a:lnTo>
                    <a:lnTo>
                      <a:pt x="83642" y="432600"/>
                    </a:lnTo>
                    <a:lnTo>
                      <a:pt x="75069" y="480783"/>
                    </a:lnTo>
                    <a:lnTo>
                      <a:pt x="66954" y="520433"/>
                    </a:lnTo>
                    <a:lnTo>
                      <a:pt x="56565" y="569683"/>
                    </a:lnTo>
                    <a:lnTo>
                      <a:pt x="19050" y="752182"/>
                    </a:lnTo>
                    <a:lnTo>
                      <a:pt x="73647" y="522287"/>
                    </a:lnTo>
                    <a:lnTo>
                      <a:pt x="81076" y="484289"/>
                    </a:lnTo>
                    <a:lnTo>
                      <a:pt x="89509" y="436257"/>
                    </a:lnTo>
                    <a:lnTo>
                      <a:pt x="97269" y="381596"/>
                    </a:lnTo>
                    <a:lnTo>
                      <a:pt x="102654" y="323697"/>
                    </a:lnTo>
                    <a:lnTo>
                      <a:pt x="104000" y="265938"/>
                    </a:lnTo>
                    <a:close/>
                  </a:path>
                </a:pathLst>
              </a:custGeom>
              <a:solidFill>
                <a:srgbClr val="BCDDF5"/>
              </a:solidFill>
            </p:spPr>
            <p:txBody>
              <a:bodyPr wrap="square" lIns="0" tIns="0" rIns="0" bIns="0" rtlCol="0"/>
              <a:lstStyle/>
              <a:p>
                <a:endParaRPr/>
              </a:p>
            </p:txBody>
          </p:sp>
          <p:sp>
            <p:nvSpPr>
              <p:cNvPr id="1084" name="object 20">
                <a:extLst>
                  <a:ext uri="{FF2B5EF4-FFF2-40B4-BE49-F238E27FC236}">
                    <a16:creationId xmlns:a16="http://schemas.microsoft.com/office/drawing/2014/main" id="{B3600DF8-0985-99CF-976D-4B9EE47361B2}"/>
                  </a:ext>
                </a:extLst>
              </p:cNvPr>
              <p:cNvSpPr/>
              <p:nvPr/>
            </p:nvSpPr>
            <p:spPr>
              <a:xfrm>
                <a:off x="5245469" y="4870905"/>
                <a:ext cx="74930" cy="22860"/>
              </a:xfrm>
              <a:custGeom>
                <a:avLst/>
                <a:gdLst/>
                <a:ahLst/>
                <a:cxnLst/>
                <a:rect l="l" t="t" r="r" b="b"/>
                <a:pathLst>
                  <a:path w="74929" h="22860">
                    <a:moveTo>
                      <a:pt x="0" y="22720"/>
                    </a:moveTo>
                    <a:lnTo>
                      <a:pt x="20595" y="13164"/>
                    </a:lnTo>
                    <a:lnTo>
                      <a:pt x="35225" y="7612"/>
                    </a:lnTo>
                    <a:lnTo>
                      <a:pt x="50876" y="3934"/>
                    </a:lnTo>
                    <a:lnTo>
                      <a:pt x="74536" y="0"/>
                    </a:lnTo>
                  </a:path>
                </a:pathLst>
              </a:custGeom>
              <a:ln w="6946">
                <a:solidFill>
                  <a:srgbClr val="BCDDF5"/>
                </a:solidFill>
              </a:ln>
            </p:spPr>
            <p:txBody>
              <a:bodyPr wrap="square" lIns="0" tIns="0" rIns="0" bIns="0" rtlCol="0"/>
              <a:lstStyle/>
              <a:p>
                <a:endParaRPr/>
              </a:p>
            </p:txBody>
          </p:sp>
          <p:sp>
            <p:nvSpPr>
              <p:cNvPr id="1085" name="object 21">
                <a:extLst>
                  <a:ext uri="{FF2B5EF4-FFF2-40B4-BE49-F238E27FC236}">
                    <a16:creationId xmlns:a16="http://schemas.microsoft.com/office/drawing/2014/main" id="{7DACF5D2-DA9F-C52F-439D-853076976DD8}"/>
                  </a:ext>
                </a:extLst>
              </p:cNvPr>
              <p:cNvSpPr/>
              <p:nvPr/>
            </p:nvSpPr>
            <p:spPr>
              <a:xfrm>
                <a:off x="5253649" y="4891811"/>
                <a:ext cx="75565" cy="22860"/>
              </a:xfrm>
              <a:custGeom>
                <a:avLst/>
                <a:gdLst/>
                <a:ahLst/>
                <a:cxnLst/>
                <a:rect l="l" t="t" r="r" b="b"/>
                <a:pathLst>
                  <a:path w="75564" h="22860">
                    <a:moveTo>
                      <a:pt x="0" y="22720"/>
                    </a:moveTo>
                    <a:lnTo>
                      <a:pt x="18559" y="14185"/>
                    </a:lnTo>
                    <a:lnTo>
                      <a:pt x="32604" y="8974"/>
                    </a:lnTo>
                    <a:lnTo>
                      <a:pt x="49206" y="4955"/>
                    </a:lnTo>
                    <a:lnTo>
                      <a:pt x="75438" y="0"/>
                    </a:lnTo>
                  </a:path>
                </a:pathLst>
              </a:custGeom>
              <a:ln w="6946">
                <a:solidFill>
                  <a:srgbClr val="BCDDF5"/>
                </a:solidFill>
              </a:ln>
            </p:spPr>
            <p:txBody>
              <a:bodyPr wrap="square" lIns="0" tIns="0" rIns="0" bIns="0" rtlCol="0"/>
              <a:lstStyle/>
              <a:p>
                <a:endParaRPr/>
              </a:p>
            </p:txBody>
          </p:sp>
          <p:sp>
            <p:nvSpPr>
              <p:cNvPr id="1086" name="object 22">
                <a:extLst>
                  <a:ext uri="{FF2B5EF4-FFF2-40B4-BE49-F238E27FC236}">
                    <a16:creationId xmlns:a16="http://schemas.microsoft.com/office/drawing/2014/main" id="{25101792-F100-11CC-CB4C-1C23C46C9D9C}"/>
                  </a:ext>
                </a:extLst>
              </p:cNvPr>
              <p:cNvSpPr/>
              <p:nvPr/>
            </p:nvSpPr>
            <p:spPr>
              <a:xfrm>
                <a:off x="5275808" y="4935791"/>
                <a:ext cx="366395" cy="78740"/>
              </a:xfrm>
              <a:custGeom>
                <a:avLst/>
                <a:gdLst/>
                <a:ahLst/>
                <a:cxnLst/>
                <a:rect l="l" t="t" r="r" b="b"/>
                <a:pathLst>
                  <a:path w="366395" h="78739">
                    <a:moveTo>
                      <a:pt x="347078" y="6565"/>
                    </a:moveTo>
                    <a:lnTo>
                      <a:pt x="344817" y="0"/>
                    </a:lnTo>
                    <a:lnTo>
                      <a:pt x="324548" y="6057"/>
                    </a:lnTo>
                    <a:lnTo>
                      <a:pt x="301536" y="11849"/>
                    </a:lnTo>
                    <a:lnTo>
                      <a:pt x="225920" y="25565"/>
                    </a:lnTo>
                    <a:lnTo>
                      <a:pt x="163842" y="34658"/>
                    </a:lnTo>
                    <a:lnTo>
                      <a:pt x="101231" y="42938"/>
                    </a:lnTo>
                    <a:lnTo>
                      <a:pt x="53911" y="47993"/>
                    </a:lnTo>
                    <a:lnTo>
                      <a:pt x="14871" y="50304"/>
                    </a:lnTo>
                    <a:lnTo>
                      <a:pt x="0" y="50723"/>
                    </a:lnTo>
                    <a:lnTo>
                      <a:pt x="1905" y="57289"/>
                    </a:lnTo>
                    <a:lnTo>
                      <a:pt x="54444" y="54914"/>
                    </a:lnTo>
                    <a:lnTo>
                      <a:pt x="101942" y="49847"/>
                    </a:lnTo>
                    <a:lnTo>
                      <a:pt x="164757" y="41554"/>
                    </a:lnTo>
                    <a:lnTo>
                      <a:pt x="227050" y="32423"/>
                    </a:lnTo>
                    <a:lnTo>
                      <a:pt x="272961" y="24879"/>
                    </a:lnTo>
                    <a:lnTo>
                      <a:pt x="326517" y="12712"/>
                    </a:lnTo>
                    <a:lnTo>
                      <a:pt x="347078" y="6565"/>
                    </a:lnTo>
                    <a:close/>
                  </a:path>
                  <a:path w="366395" h="78739">
                    <a:moveTo>
                      <a:pt x="366039" y="28422"/>
                    </a:moveTo>
                    <a:lnTo>
                      <a:pt x="364058" y="21767"/>
                    </a:lnTo>
                    <a:lnTo>
                      <a:pt x="349770" y="25755"/>
                    </a:lnTo>
                    <a:lnTo>
                      <a:pt x="312051" y="35153"/>
                    </a:lnTo>
                    <a:lnTo>
                      <a:pt x="256844" y="46697"/>
                    </a:lnTo>
                    <a:lnTo>
                      <a:pt x="190106" y="57099"/>
                    </a:lnTo>
                    <a:lnTo>
                      <a:pt x="121704" y="64300"/>
                    </a:lnTo>
                    <a:lnTo>
                      <a:pt x="62979" y="68770"/>
                    </a:lnTo>
                    <a:lnTo>
                      <a:pt x="21755" y="71069"/>
                    </a:lnTo>
                    <a:lnTo>
                      <a:pt x="5842" y="71729"/>
                    </a:lnTo>
                    <a:lnTo>
                      <a:pt x="7747" y="78435"/>
                    </a:lnTo>
                    <a:lnTo>
                      <a:pt x="64236" y="75590"/>
                    </a:lnTo>
                    <a:lnTo>
                      <a:pt x="122580" y="71183"/>
                    </a:lnTo>
                    <a:lnTo>
                      <a:pt x="190957" y="63995"/>
                    </a:lnTo>
                    <a:lnTo>
                      <a:pt x="258114" y="53530"/>
                    </a:lnTo>
                    <a:lnTo>
                      <a:pt x="313677" y="41910"/>
                    </a:lnTo>
                    <a:lnTo>
                      <a:pt x="351650" y="32435"/>
                    </a:lnTo>
                    <a:lnTo>
                      <a:pt x="366039" y="28422"/>
                    </a:lnTo>
                    <a:close/>
                  </a:path>
                </a:pathLst>
              </a:custGeom>
              <a:solidFill>
                <a:srgbClr val="BCDDF5"/>
              </a:solidFill>
            </p:spPr>
            <p:txBody>
              <a:bodyPr wrap="square" lIns="0" tIns="0" rIns="0" bIns="0" rtlCol="0"/>
              <a:lstStyle/>
              <a:p>
                <a:endParaRPr/>
              </a:p>
            </p:txBody>
          </p:sp>
          <p:sp>
            <p:nvSpPr>
              <p:cNvPr id="1087" name="object 23">
                <a:extLst>
                  <a:ext uri="{FF2B5EF4-FFF2-40B4-BE49-F238E27FC236}">
                    <a16:creationId xmlns:a16="http://schemas.microsoft.com/office/drawing/2014/main" id="{0D788D33-8798-4320-9441-229A501881DF}"/>
                  </a:ext>
                </a:extLst>
              </p:cNvPr>
              <p:cNvSpPr/>
              <p:nvPr/>
            </p:nvSpPr>
            <p:spPr>
              <a:xfrm>
                <a:off x="5523603" y="4849092"/>
                <a:ext cx="71120" cy="10160"/>
              </a:xfrm>
              <a:custGeom>
                <a:avLst/>
                <a:gdLst/>
                <a:ahLst/>
                <a:cxnLst/>
                <a:rect l="l" t="t" r="r" b="b"/>
                <a:pathLst>
                  <a:path w="71120" h="10160">
                    <a:moveTo>
                      <a:pt x="0" y="9994"/>
                    </a:moveTo>
                    <a:lnTo>
                      <a:pt x="24110" y="5238"/>
                    </a:lnTo>
                    <a:lnTo>
                      <a:pt x="39533" y="2611"/>
                    </a:lnTo>
                    <a:lnTo>
                      <a:pt x="52915" y="1177"/>
                    </a:lnTo>
                    <a:lnTo>
                      <a:pt x="70904" y="0"/>
                    </a:lnTo>
                  </a:path>
                </a:pathLst>
              </a:custGeom>
              <a:ln w="6946">
                <a:solidFill>
                  <a:srgbClr val="BCDDF5"/>
                </a:solidFill>
              </a:ln>
            </p:spPr>
            <p:txBody>
              <a:bodyPr wrap="square" lIns="0" tIns="0" rIns="0" bIns="0" rtlCol="0"/>
              <a:lstStyle/>
              <a:p>
                <a:endParaRPr/>
              </a:p>
            </p:txBody>
          </p:sp>
          <p:sp>
            <p:nvSpPr>
              <p:cNvPr id="1088" name="object 24">
                <a:extLst>
                  <a:ext uri="{FF2B5EF4-FFF2-40B4-BE49-F238E27FC236}">
                    <a16:creationId xmlns:a16="http://schemas.microsoft.com/office/drawing/2014/main" id="{C33F657E-1458-2E2D-0371-F73641D517F3}"/>
                  </a:ext>
                </a:extLst>
              </p:cNvPr>
              <p:cNvSpPr/>
              <p:nvPr/>
            </p:nvSpPr>
            <p:spPr>
              <a:xfrm>
                <a:off x="5534508" y="4825457"/>
                <a:ext cx="59690" cy="8255"/>
              </a:xfrm>
              <a:custGeom>
                <a:avLst/>
                <a:gdLst/>
                <a:ahLst/>
                <a:cxnLst/>
                <a:rect l="l" t="t" r="r" b="b"/>
                <a:pathLst>
                  <a:path w="59689" h="8254">
                    <a:moveTo>
                      <a:pt x="0" y="8178"/>
                    </a:moveTo>
                    <a:lnTo>
                      <a:pt x="15746" y="3957"/>
                    </a:lnTo>
                    <a:lnTo>
                      <a:pt x="27149" y="1698"/>
                    </a:lnTo>
                    <a:lnTo>
                      <a:pt x="39747" y="635"/>
                    </a:lnTo>
                    <a:lnTo>
                      <a:pt x="59080" y="0"/>
                    </a:lnTo>
                  </a:path>
                </a:pathLst>
              </a:custGeom>
              <a:ln w="6946">
                <a:solidFill>
                  <a:srgbClr val="BCDDF5"/>
                </a:solidFill>
              </a:ln>
            </p:spPr>
            <p:txBody>
              <a:bodyPr wrap="square" lIns="0" tIns="0" rIns="0" bIns="0" rtlCol="0"/>
              <a:lstStyle/>
              <a:p>
                <a:endParaRPr/>
              </a:p>
            </p:txBody>
          </p:sp>
          <p:sp>
            <p:nvSpPr>
              <p:cNvPr id="1089" name="object 25">
                <a:extLst>
                  <a:ext uri="{FF2B5EF4-FFF2-40B4-BE49-F238E27FC236}">
                    <a16:creationId xmlns:a16="http://schemas.microsoft.com/office/drawing/2014/main" id="{31170461-4EFA-D74B-5102-B2227FD050E5}"/>
                  </a:ext>
                </a:extLst>
              </p:cNvPr>
              <p:cNvSpPr/>
              <p:nvPr/>
            </p:nvSpPr>
            <p:spPr>
              <a:xfrm>
                <a:off x="5298164" y="5054517"/>
                <a:ext cx="372110" cy="48260"/>
              </a:xfrm>
              <a:custGeom>
                <a:avLst/>
                <a:gdLst/>
                <a:ahLst/>
                <a:cxnLst/>
                <a:rect l="l" t="t" r="r" b="b"/>
                <a:pathLst>
                  <a:path w="372110" h="48260">
                    <a:moveTo>
                      <a:pt x="0" y="46482"/>
                    </a:moveTo>
                    <a:lnTo>
                      <a:pt x="63624" y="47766"/>
                    </a:lnTo>
                    <a:lnTo>
                      <a:pt x="106705" y="47043"/>
                    </a:lnTo>
                    <a:lnTo>
                      <a:pt x="148929" y="43278"/>
                    </a:lnTo>
                    <a:lnTo>
                      <a:pt x="209981" y="35433"/>
                    </a:lnTo>
                    <a:lnTo>
                      <a:pt x="278596" y="24147"/>
                    </a:lnTo>
                    <a:lnTo>
                      <a:pt x="329399" y="12606"/>
                    </a:lnTo>
                    <a:lnTo>
                      <a:pt x="360943" y="3620"/>
                    </a:lnTo>
                    <a:lnTo>
                      <a:pt x="371779" y="0"/>
                    </a:lnTo>
                  </a:path>
                </a:pathLst>
              </a:custGeom>
              <a:ln w="6946">
                <a:solidFill>
                  <a:srgbClr val="BCDDF5"/>
                </a:solidFill>
              </a:ln>
            </p:spPr>
            <p:txBody>
              <a:bodyPr wrap="square" lIns="0" tIns="0" rIns="0" bIns="0" rtlCol="0"/>
              <a:lstStyle/>
              <a:p>
                <a:endParaRPr/>
              </a:p>
            </p:txBody>
          </p:sp>
          <p:sp>
            <p:nvSpPr>
              <p:cNvPr id="1090" name="object 26">
                <a:extLst>
                  <a:ext uri="{FF2B5EF4-FFF2-40B4-BE49-F238E27FC236}">
                    <a16:creationId xmlns:a16="http://schemas.microsoft.com/office/drawing/2014/main" id="{BBE39C01-019C-67CF-838C-B0EE8AF299A0}"/>
                  </a:ext>
                </a:extLst>
              </p:cNvPr>
              <p:cNvSpPr/>
              <p:nvPr/>
            </p:nvSpPr>
            <p:spPr>
              <a:xfrm>
                <a:off x="5298164" y="5083595"/>
                <a:ext cx="372745" cy="45085"/>
              </a:xfrm>
              <a:custGeom>
                <a:avLst/>
                <a:gdLst/>
                <a:ahLst/>
                <a:cxnLst/>
                <a:rect l="l" t="t" r="r" b="b"/>
                <a:pathLst>
                  <a:path w="372745" h="45085">
                    <a:moveTo>
                      <a:pt x="0" y="40106"/>
                    </a:moveTo>
                    <a:lnTo>
                      <a:pt x="55717" y="44041"/>
                    </a:lnTo>
                    <a:lnTo>
                      <a:pt x="94554" y="44772"/>
                    </a:lnTo>
                    <a:lnTo>
                      <a:pt x="134748" y="41776"/>
                    </a:lnTo>
                    <a:lnTo>
                      <a:pt x="194538" y="34531"/>
                    </a:lnTo>
                    <a:lnTo>
                      <a:pt x="264935" y="23767"/>
                    </a:lnTo>
                    <a:lnTo>
                      <a:pt x="321443" y="12493"/>
                    </a:lnTo>
                    <a:lnTo>
                      <a:pt x="359034" y="3606"/>
                    </a:lnTo>
                    <a:lnTo>
                      <a:pt x="372681" y="0"/>
                    </a:lnTo>
                  </a:path>
                </a:pathLst>
              </a:custGeom>
              <a:ln w="6946">
                <a:solidFill>
                  <a:srgbClr val="BCDDF5"/>
                </a:solidFill>
              </a:ln>
            </p:spPr>
            <p:txBody>
              <a:bodyPr wrap="square" lIns="0" tIns="0" rIns="0" bIns="0" rtlCol="0"/>
              <a:lstStyle/>
              <a:p>
                <a:endParaRPr/>
              </a:p>
            </p:txBody>
          </p:sp>
          <p:sp>
            <p:nvSpPr>
              <p:cNvPr id="1091" name="object 27">
                <a:extLst>
                  <a:ext uri="{FF2B5EF4-FFF2-40B4-BE49-F238E27FC236}">
                    <a16:creationId xmlns:a16="http://schemas.microsoft.com/office/drawing/2014/main" id="{69435E05-BBCD-BA26-54BE-5BFE5D929D28}"/>
                  </a:ext>
                </a:extLst>
              </p:cNvPr>
              <p:cNvSpPr/>
              <p:nvPr/>
            </p:nvSpPr>
            <p:spPr>
              <a:xfrm>
                <a:off x="5285003" y="5209285"/>
                <a:ext cx="437515" cy="64769"/>
              </a:xfrm>
              <a:custGeom>
                <a:avLst/>
                <a:gdLst/>
                <a:ahLst/>
                <a:cxnLst/>
                <a:rect l="l" t="t" r="r" b="b"/>
                <a:pathLst>
                  <a:path w="437514" h="64770">
                    <a:moveTo>
                      <a:pt x="436638" y="6756"/>
                    </a:moveTo>
                    <a:lnTo>
                      <a:pt x="435013" y="0"/>
                    </a:lnTo>
                    <a:lnTo>
                      <a:pt x="415277" y="4445"/>
                    </a:lnTo>
                    <a:lnTo>
                      <a:pt x="365620" y="14287"/>
                    </a:lnTo>
                    <a:lnTo>
                      <a:pt x="297891" y="24917"/>
                    </a:lnTo>
                    <a:lnTo>
                      <a:pt x="223888" y="31724"/>
                    </a:lnTo>
                    <a:lnTo>
                      <a:pt x="148513" y="31470"/>
                    </a:lnTo>
                    <a:lnTo>
                      <a:pt x="77736" y="26517"/>
                    </a:lnTo>
                    <a:lnTo>
                      <a:pt x="25019" y="20701"/>
                    </a:lnTo>
                    <a:lnTo>
                      <a:pt x="3822" y="17805"/>
                    </a:lnTo>
                    <a:lnTo>
                      <a:pt x="2971" y="24384"/>
                    </a:lnTo>
                    <a:lnTo>
                      <a:pt x="20129" y="26797"/>
                    </a:lnTo>
                    <a:lnTo>
                      <a:pt x="63652" y="31940"/>
                    </a:lnTo>
                    <a:lnTo>
                      <a:pt x="124117" y="37045"/>
                    </a:lnTo>
                    <a:lnTo>
                      <a:pt x="192100" y="39357"/>
                    </a:lnTo>
                    <a:lnTo>
                      <a:pt x="200240" y="39319"/>
                    </a:lnTo>
                    <a:lnTo>
                      <a:pt x="224205" y="38658"/>
                    </a:lnTo>
                    <a:lnTo>
                      <a:pt x="298704" y="31826"/>
                    </a:lnTo>
                    <a:lnTo>
                      <a:pt x="366852" y="21132"/>
                    </a:lnTo>
                    <a:lnTo>
                      <a:pt x="416788" y="11226"/>
                    </a:lnTo>
                    <a:lnTo>
                      <a:pt x="436638" y="6756"/>
                    </a:lnTo>
                    <a:close/>
                  </a:path>
                  <a:path w="437514" h="64770">
                    <a:moveTo>
                      <a:pt x="436994" y="31203"/>
                    </a:moveTo>
                    <a:lnTo>
                      <a:pt x="434670" y="24650"/>
                    </a:lnTo>
                    <a:lnTo>
                      <a:pt x="419087" y="29476"/>
                    </a:lnTo>
                    <a:lnTo>
                      <a:pt x="376643" y="40017"/>
                    </a:lnTo>
                    <a:lnTo>
                      <a:pt x="311912" y="51003"/>
                    </a:lnTo>
                    <a:lnTo>
                      <a:pt x="229438" y="57175"/>
                    </a:lnTo>
                    <a:lnTo>
                      <a:pt x="159715" y="56426"/>
                    </a:lnTo>
                    <a:lnTo>
                      <a:pt x="97536" y="52311"/>
                    </a:lnTo>
                    <a:lnTo>
                      <a:pt x="47371" y="46824"/>
                    </a:lnTo>
                    <a:lnTo>
                      <a:pt x="13728" y="41998"/>
                    </a:lnTo>
                    <a:lnTo>
                      <a:pt x="1066" y="39865"/>
                    </a:lnTo>
                    <a:lnTo>
                      <a:pt x="0" y="46228"/>
                    </a:lnTo>
                    <a:lnTo>
                      <a:pt x="17132" y="49149"/>
                    </a:lnTo>
                    <a:lnTo>
                      <a:pt x="62217" y="55372"/>
                    </a:lnTo>
                    <a:lnTo>
                      <a:pt x="128143" y="61556"/>
                    </a:lnTo>
                    <a:lnTo>
                      <a:pt x="207810" y="64363"/>
                    </a:lnTo>
                    <a:lnTo>
                      <a:pt x="229577" y="64122"/>
                    </a:lnTo>
                    <a:lnTo>
                      <a:pt x="312889" y="57873"/>
                    </a:lnTo>
                    <a:lnTo>
                      <a:pt x="378320" y="46761"/>
                    </a:lnTo>
                    <a:lnTo>
                      <a:pt x="421233" y="36093"/>
                    </a:lnTo>
                    <a:lnTo>
                      <a:pt x="436994" y="31203"/>
                    </a:lnTo>
                    <a:close/>
                  </a:path>
                </a:pathLst>
              </a:custGeom>
              <a:solidFill>
                <a:srgbClr val="BCDDF5"/>
              </a:solidFill>
            </p:spPr>
            <p:txBody>
              <a:bodyPr wrap="square" lIns="0" tIns="0" rIns="0" bIns="0" rtlCol="0"/>
              <a:lstStyle/>
              <a:p>
                <a:endParaRPr/>
              </a:p>
            </p:txBody>
          </p:sp>
          <p:sp>
            <p:nvSpPr>
              <p:cNvPr id="1092" name="object 28">
                <a:extLst>
                  <a:ext uri="{FF2B5EF4-FFF2-40B4-BE49-F238E27FC236}">
                    <a16:creationId xmlns:a16="http://schemas.microsoft.com/office/drawing/2014/main" id="{B8AB8438-EA42-2A3B-0E81-8CF3F375A22A}"/>
                  </a:ext>
                </a:extLst>
              </p:cNvPr>
              <p:cNvSpPr/>
              <p:nvPr/>
            </p:nvSpPr>
            <p:spPr>
              <a:xfrm>
                <a:off x="5264760" y="5384110"/>
                <a:ext cx="448945" cy="23495"/>
              </a:xfrm>
              <a:custGeom>
                <a:avLst/>
                <a:gdLst/>
                <a:ahLst/>
                <a:cxnLst/>
                <a:rect l="l" t="t" r="r" b="b"/>
                <a:pathLst>
                  <a:path w="448945" h="23495">
                    <a:moveTo>
                      <a:pt x="0" y="0"/>
                    </a:moveTo>
                    <a:lnTo>
                      <a:pt x="116165" y="16677"/>
                    </a:lnTo>
                    <a:lnTo>
                      <a:pt x="198039" y="23407"/>
                    </a:lnTo>
                    <a:lnTo>
                      <a:pt x="284458" y="21243"/>
                    </a:lnTo>
                    <a:lnTo>
                      <a:pt x="414261" y="11239"/>
                    </a:lnTo>
                    <a:lnTo>
                      <a:pt x="434232" y="9614"/>
                    </a:lnTo>
                    <a:lnTo>
                      <a:pt x="444487" y="8813"/>
                    </a:lnTo>
                    <a:lnTo>
                      <a:pt x="448265" y="8546"/>
                    </a:lnTo>
                    <a:lnTo>
                      <a:pt x="448805" y="8521"/>
                    </a:lnTo>
                  </a:path>
                </a:pathLst>
              </a:custGeom>
              <a:ln w="6946">
                <a:solidFill>
                  <a:srgbClr val="BCDDF5"/>
                </a:solidFill>
              </a:ln>
            </p:spPr>
            <p:txBody>
              <a:bodyPr wrap="square" lIns="0" tIns="0" rIns="0" bIns="0" rtlCol="0"/>
              <a:lstStyle/>
              <a:p>
                <a:endParaRPr/>
              </a:p>
            </p:txBody>
          </p:sp>
          <p:sp>
            <p:nvSpPr>
              <p:cNvPr id="1093" name="object 29">
                <a:extLst>
                  <a:ext uri="{FF2B5EF4-FFF2-40B4-BE49-F238E27FC236}">
                    <a16:creationId xmlns:a16="http://schemas.microsoft.com/office/drawing/2014/main" id="{04FC2525-1C60-D5DE-510F-3D1DE195C073}"/>
                  </a:ext>
                </a:extLst>
              </p:cNvPr>
              <p:cNvSpPr/>
              <p:nvPr/>
            </p:nvSpPr>
            <p:spPr>
              <a:xfrm>
                <a:off x="5260733" y="5407695"/>
                <a:ext cx="447040" cy="20320"/>
              </a:xfrm>
              <a:custGeom>
                <a:avLst/>
                <a:gdLst/>
                <a:ahLst/>
                <a:cxnLst/>
                <a:rect l="l" t="t" r="r" b="b"/>
                <a:pathLst>
                  <a:path w="447039" h="20320">
                    <a:moveTo>
                      <a:pt x="0" y="0"/>
                    </a:moveTo>
                    <a:lnTo>
                      <a:pt x="208088" y="16994"/>
                    </a:lnTo>
                    <a:lnTo>
                      <a:pt x="346192" y="20169"/>
                    </a:lnTo>
                    <a:lnTo>
                      <a:pt x="422817" y="16764"/>
                    </a:lnTo>
                    <a:lnTo>
                      <a:pt x="446468" y="14020"/>
                    </a:lnTo>
                  </a:path>
                </a:pathLst>
              </a:custGeom>
              <a:ln w="6946">
                <a:solidFill>
                  <a:srgbClr val="BCDDF5"/>
                </a:solidFill>
              </a:ln>
            </p:spPr>
            <p:txBody>
              <a:bodyPr wrap="square" lIns="0" tIns="0" rIns="0" bIns="0" rtlCol="0"/>
              <a:lstStyle/>
              <a:p>
                <a:endParaRPr/>
              </a:p>
            </p:txBody>
          </p:sp>
          <p:sp>
            <p:nvSpPr>
              <p:cNvPr id="1094" name="object 30">
                <a:extLst>
                  <a:ext uri="{FF2B5EF4-FFF2-40B4-BE49-F238E27FC236}">
                    <a16:creationId xmlns:a16="http://schemas.microsoft.com/office/drawing/2014/main" id="{9C3BA507-7610-3632-11C6-F755B514CE83}"/>
                  </a:ext>
                </a:extLst>
              </p:cNvPr>
              <p:cNvSpPr/>
              <p:nvPr/>
            </p:nvSpPr>
            <p:spPr>
              <a:xfrm>
                <a:off x="5240286" y="5528189"/>
                <a:ext cx="446405" cy="35560"/>
              </a:xfrm>
              <a:custGeom>
                <a:avLst/>
                <a:gdLst/>
                <a:ahLst/>
                <a:cxnLst/>
                <a:rect l="l" t="t" r="r" b="b"/>
                <a:pathLst>
                  <a:path w="446404" h="35560">
                    <a:moveTo>
                      <a:pt x="0" y="0"/>
                    </a:moveTo>
                    <a:lnTo>
                      <a:pt x="182781" y="19347"/>
                    </a:lnTo>
                    <a:lnTo>
                      <a:pt x="323532" y="29951"/>
                    </a:lnTo>
                    <a:lnTo>
                      <a:pt x="414019" y="34409"/>
                    </a:lnTo>
                    <a:lnTo>
                      <a:pt x="446011" y="35318"/>
                    </a:lnTo>
                  </a:path>
                </a:pathLst>
              </a:custGeom>
              <a:ln w="6946">
                <a:solidFill>
                  <a:srgbClr val="BCDDF5"/>
                </a:solidFill>
              </a:ln>
            </p:spPr>
            <p:txBody>
              <a:bodyPr wrap="square" lIns="0" tIns="0" rIns="0" bIns="0" rtlCol="0"/>
              <a:lstStyle/>
              <a:p>
                <a:endParaRPr/>
              </a:p>
            </p:txBody>
          </p:sp>
          <p:sp>
            <p:nvSpPr>
              <p:cNvPr id="1095" name="object 31">
                <a:extLst>
                  <a:ext uri="{FF2B5EF4-FFF2-40B4-BE49-F238E27FC236}">
                    <a16:creationId xmlns:a16="http://schemas.microsoft.com/office/drawing/2014/main" id="{5C8EF27C-9122-9A53-2308-D569D46FAB1D}"/>
                  </a:ext>
                </a:extLst>
              </p:cNvPr>
              <p:cNvSpPr/>
              <p:nvPr/>
            </p:nvSpPr>
            <p:spPr>
              <a:xfrm>
                <a:off x="5235604" y="5545749"/>
                <a:ext cx="446405" cy="40640"/>
              </a:xfrm>
              <a:custGeom>
                <a:avLst/>
                <a:gdLst/>
                <a:ahLst/>
                <a:cxnLst/>
                <a:rect l="l" t="t" r="r" b="b"/>
                <a:pathLst>
                  <a:path w="446404" h="40639">
                    <a:moveTo>
                      <a:pt x="0" y="0"/>
                    </a:moveTo>
                    <a:lnTo>
                      <a:pt x="102454" y="21049"/>
                    </a:lnTo>
                    <a:lnTo>
                      <a:pt x="183080" y="32283"/>
                    </a:lnTo>
                    <a:lnTo>
                      <a:pt x="283703" y="37497"/>
                    </a:lnTo>
                    <a:lnTo>
                      <a:pt x="446151" y="40487"/>
                    </a:lnTo>
                  </a:path>
                </a:pathLst>
              </a:custGeom>
              <a:ln w="6946">
                <a:solidFill>
                  <a:srgbClr val="BCDDF5"/>
                </a:solidFill>
              </a:ln>
            </p:spPr>
            <p:txBody>
              <a:bodyPr wrap="square" lIns="0" tIns="0" rIns="0" bIns="0" rtlCol="0"/>
              <a:lstStyle/>
              <a:p>
                <a:endParaRPr/>
              </a:p>
            </p:txBody>
          </p:sp>
          <p:pic>
            <p:nvPicPr>
              <p:cNvPr id="1096" name="object 32">
                <a:extLst>
                  <a:ext uri="{FF2B5EF4-FFF2-40B4-BE49-F238E27FC236}">
                    <a16:creationId xmlns:a16="http://schemas.microsoft.com/office/drawing/2014/main" id="{A171C5BA-DD82-72A9-5618-9925D3DBFCAF}"/>
                  </a:ext>
                </a:extLst>
              </p:cNvPr>
              <p:cNvPicPr/>
              <p:nvPr/>
            </p:nvPicPr>
            <p:blipFill>
              <a:blip r:embed="rId5" cstate="print"/>
              <a:stretch>
                <a:fillRect/>
              </a:stretch>
            </p:blipFill>
            <p:spPr>
              <a:xfrm>
                <a:off x="5640570" y="5083060"/>
                <a:ext cx="155047" cy="702055"/>
              </a:xfrm>
              <a:prstGeom prst="rect">
                <a:avLst/>
              </a:prstGeom>
            </p:spPr>
          </p:pic>
          <p:pic>
            <p:nvPicPr>
              <p:cNvPr id="1097" name="object 33">
                <a:extLst>
                  <a:ext uri="{FF2B5EF4-FFF2-40B4-BE49-F238E27FC236}">
                    <a16:creationId xmlns:a16="http://schemas.microsoft.com/office/drawing/2014/main" id="{F1A11949-7CED-5C05-CB56-A8111477CC64}"/>
                  </a:ext>
                </a:extLst>
              </p:cNvPr>
              <p:cNvPicPr/>
              <p:nvPr/>
            </p:nvPicPr>
            <p:blipFill>
              <a:blip r:embed="rId6" cstate="print"/>
              <a:stretch>
                <a:fillRect/>
              </a:stretch>
            </p:blipFill>
            <p:spPr>
              <a:xfrm>
                <a:off x="5088001" y="4248581"/>
                <a:ext cx="597230" cy="624382"/>
              </a:xfrm>
              <a:prstGeom prst="rect">
                <a:avLst/>
              </a:prstGeom>
            </p:spPr>
          </p:pic>
          <p:pic>
            <p:nvPicPr>
              <p:cNvPr id="1098" name="object 34">
                <a:extLst>
                  <a:ext uri="{FF2B5EF4-FFF2-40B4-BE49-F238E27FC236}">
                    <a16:creationId xmlns:a16="http://schemas.microsoft.com/office/drawing/2014/main" id="{DB3D0237-E1FF-AE75-8C74-56C2DF0497C7}"/>
                  </a:ext>
                </a:extLst>
              </p:cNvPr>
              <p:cNvPicPr/>
              <p:nvPr/>
            </p:nvPicPr>
            <p:blipFill>
              <a:blip r:embed="rId7" cstate="print"/>
              <a:stretch>
                <a:fillRect/>
              </a:stretch>
            </p:blipFill>
            <p:spPr>
              <a:xfrm>
                <a:off x="4942188" y="3780059"/>
                <a:ext cx="892314" cy="1838745"/>
              </a:xfrm>
              <a:prstGeom prst="rect">
                <a:avLst/>
              </a:prstGeom>
            </p:spPr>
          </p:pic>
          <p:pic>
            <p:nvPicPr>
              <p:cNvPr id="1099" name="object 35">
                <a:extLst>
                  <a:ext uri="{FF2B5EF4-FFF2-40B4-BE49-F238E27FC236}">
                    <a16:creationId xmlns:a16="http://schemas.microsoft.com/office/drawing/2014/main" id="{217EAA05-B824-F0CA-CCAC-4F5467941551}"/>
                  </a:ext>
                </a:extLst>
              </p:cNvPr>
              <p:cNvPicPr/>
              <p:nvPr/>
            </p:nvPicPr>
            <p:blipFill>
              <a:blip r:embed="rId8" cstate="print"/>
              <a:stretch>
                <a:fillRect/>
              </a:stretch>
            </p:blipFill>
            <p:spPr>
              <a:xfrm>
                <a:off x="4581182" y="4119066"/>
                <a:ext cx="393102" cy="874087"/>
              </a:xfrm>
              <a:prstGeom prst="rect">
                <a:avLst/>
              </a:prstGeom>
            </p:spPr>
          </p:pic>
          <p:pic>
            <p:nvPicPr>
              <p:cNvPr id="1100" name="object 36">
                <a:extLst>
                  <a:ext uri="{FF2B5EF4-FFF2-40B4-BE49-F238E27FC236}">
                    <a16:creationId xmlns:a16="http://schemas.microsoft.com/office/drawing/2014/main" id="{13FD0792-4EE4-EF3C-DA0E-05396544A0DF}"/>
                  </a:ext>
                </a:extLst>
              </p:cNvPr>
              <p:cNvPicPr/>
              <p:nvPr/>
            </p:nvPicPr>
            <p:blipFill>
              <a:blip r:embed="rId9" cstate="print"/>
              <a:stretch>
                <a:fillRect/>
              </a:stretch>
            </p:blipFill>
            <p:spPr>
              <a:xfrm>
                <a:off x="4959454" y="4873549"/>
                <a:ext cx="87276" cy="161230"/>
              </a:xfrm>
              <a:prstGeom prst="rect">
                <a:avLst/>
              </a:prstGeom>
            </p:spPr>
          </p:pic>
          <p:sp>
            <p:nvSpPr>
              <p:cNvPr id="1101" name="object 37">
                <a:extLst>
                  <a:ext uri="{FF2B5EF4-FFF2-40B4-BE49-F238E27FC236}">
                    <a16:creationId xmlns:a16="http://schemas.microsoft.com/office/drawing/2014/main" id="{C673D386-2BD2-6B0F-84DB-16864E583F64}"/>
                  </a:ext>
                </a:extLst>
              </p:cNvPr>
              <p:cNvSpPr/>
              <p:nvPr/>
            </p:nvSpPr>
            <p:spPr>
              <a:xfrm>
                <a:off x="5383776" y="6600939"/>
                <a:ext cx="398780" cy="60960"/>
              </a:xfrm>
              <a:custGeom>
                <a:avLst/>
                <a:gdLst/>
                <a:ahLst/>
                <a:cxnLst/>
                <a:rect l="l" t="t" r="r" b="b"/>
                <a:pathLst>
                  <a:path w="398779" h="60959">
                    <a:moveTo>
                      <a:pt x="393649" y="0"/>
                    </a:moveTo>
                    <a:lnTo>
                      <a:pt x="333051" y="23297"/>
                    </a:lnTo>
                    <a:lnTo>
                      <a:pt x="276580" y="36221"/>
                    </a:lnTo>
                    <a:lnTo>
                      <a:pt x="191591" y="43414"/>
                    </a:lnTo>
                    <a:lnTo>
                      <a:pt x="45440" y="49517"/>
                    </a:lnTo>
                    <a:lnTo>
                      <a:pt x="24758" y="46386"/>
                    </a:lnTo>
                    <a:lnTo>
                      <a:pt x="10647" y="38309"/>
                    </a:lnTo>
                    <a:lnTo>
                      <a:pt x="2572" y="30004"/>
                    </a:lnTo>
                    <a:lnTo>
                      <a:pt x="0" y="26187"/>
                    </a:lnTo>
                    <a:lnTo>
                      <a:pt x="2108" y="35140"/>
                    </a:lnTo>
                    <a:lnTo>
                      <a:pt x="51845" y="60524"/>
                    </a:lnTo>
                    <a:lnTo>
                      <a:pt x="105596" y="58620"/>
                    </a:lnTo>
                    <a:lnTo>
                      <a:pt x="176160" y="54749"/>
                    </a:lnTo>
                    <a:lnTo>
                      <a:pt x="252083" y="49542"/>
                    </a:lnTo>
                    <a:lnTo>
                      <a:pt x="321908" y="43630"/>
                    </a:lnTo>
                    <a:lnTo>
                      <a:pt x="374181" y="37646"/>
                    </a:lnTo>
                    <a:lnTo>
                      <a:pt x="398449" y="25583"/>
                    </a:lnTo>
                    <a:lnTo>
                      <a:pt x="396967" y="14685"/>
                    </a:lnTo>
                    <a:lnTo>
                      <a:pt x="393649" y="0"/>
                    </a:lnTo>
                    <a:close/>
                  </a:path>
                </a:pathLst>
              </a:custGeom>
              <a:solidFill>
                <a:srgbClr val="003857"/>
              </a:solidFill>
            </p:spPr>
            <p:txBody>
              <a:bodyPr wrap="square" lIns="0" tIns="0" rIns="0" bIns="0" rtlCol="0"/>
              <a:lstStyle/>
              <a:p>
                <a:endParaRPr/>
              </a:p>
            </p:txBody>
          </p:sp>
          <p:pic>
            <p:nvPicPr>
              <p:cNvPr id="1102" name="object 38">
                <a:extLst>
                  <a:ext uri="{FF2B5EF4-FFF2-40B4-BE49-F238E27FC236}">
                    <a16:creationId xmlns:a16="http://schemas.microsoft.com/office/drawing/2014/main" id="{43735C61-02C0-9B74-BCE8-E78C439E7E20}"/>
                  </a:ext>
                </a:extLst>
              </p:cNvPr>
              <p:cNvPicPr/>
              <p:nvPr/>
            </p:nvPicPr>
            <p:blipFill>
              <a:blip r:embed="rId10" cstate="print"/>
              <a:stretch>
                <a:fillRect/>
              </a:stretch>
            </p:blipFill>
            <p:spPr>
              <a:xfrm>
                <a:off x="6110612" y="6610311"/>
                <a:ext cx="221607" cy="196761"/>
              </a:xfrm>
              <a:prstGeom prst="rect">
                <a:avLst/>
              </a:prstGeom>
            </p:spPr>
          </p:pic>
          <p:sp>
            <p:nvSpPr>
              <p:cNvPr id="1103" name="object 39">
                <a:extLst>
                  <a:ext uri="{FF2B5EF4-FFF2-40B4-BE49-F238E27FC236}">
                    <a16:creationId xmlns:a16="http://schemas.microsoft.com/office/drawing/2014/main" id="{21ECA93C-2669-0309-B590-D4BE7DDEAFB5}"/>
                  </a:ext>
                </a:extLst>
              </p:cNvPr>
              <p:cNvSpPr/>
              <p:nvPr/>
            </p:nvSpPr>
            <p:spPr>
              <a:xfrm>
                <a:off x="5736412" y="6616280"/>
                <a:ext cx="613410" cy="259079"/>
              </a:xfrm>
              <a:custGeom>
                <a:avLst/>
                <a:gdLst/>
                <a:ahLst/>
                <a:cxnLst/>
                <a:rect l="l" t="t" r="r" b="b"/>
                <a:pathLst>
                  <a:path w="613410" h="259079">
                    <a:moveTo>
                      <a:pt x="302056" y="116903"/>
                    </a:moveTo>
                    <a:lnTo>
                      <a:pt x="299694" y="68465"/>
                    </a:lnTo>
                    <a:lnTo>
                      <a:pt x="293357" y="20891"/>
                    </a:lnTo>
                    <a:lnTo>
                      <a:pt x="285102" y="0"/>
                    </a:lnTo>
                    <a:lnTo>
                      <a:pt x="280212" y="4432"/>
                    </a:lnTo>
                    <a:lnTo>
                      <a:pt x="273392" y="14859"/>
                    </a:lnTo>
                    <a:lnTo>
                      <a:pt x="261416" y="28867"/>
                    </a:lnTo>
                    <a:lnTo>
                      <a:pt x="241084" y="44030"/>
                    </a:lnTo>
                    <a:lnTo>
                      <a:pt x="168148" y="77838"/>
                    </a:lnTo>
                    <a:lnTo>
                      <a:pt x="127304" y="81978"/>
                    </a:lnTo>
                    <a:lnTo>
                      <a:pt x="106959" y="73101"/>
                    </a:lnTo>
                    <a:lnTo>
                      <a:pt x="95592" y="67868"/>
                    </a:lnTo>
                    <a:lnTo>
                      <a:pt x="83312" y="72745"/>
                    </a:lnTo>
                    <a:lnTo>
                      <a:pt x="39497" y="103924"/>
                    </a:lnTo>
                    <a:lnTo>
                      <a:pt x="7721" y="137972"/>
                    </a:lnTo>
                    <a:lnTo>
                      <a:pt x="0" y="154851"/>
                    </a:lnTo>
                    <a:lnTo>
                      <a:pt x="1435" y="168021"/>
                    </a:lnTo>
                    <a:lnTo>
                      <a:pt x="27393" y="176987"/>
                    </a:lnTo>
                    <a:lnTo>
                      <a:pt x="71145" y="172212"/>
                    </a:lnTo>
                    <a:lnTo>
                      <a:pt x="117525" y="160299"/>
                    </a:lnTo>
                    <a:lnTo>
                      <a:pt x="189318" y="127889"/>
                    </a:lnTo>
                    <a:lnTo>
                      <a:pt x="241020" y="95173"/>
                    </a:lnTo>
                    <a:lnTo>
                      <a:pt x="252704" y="89712"/>
                    </a:lnTo>
                    <a:lnTo>
                      <a:pt x="257822" y="97282"/>
                    </a:lnTo>
                    <a:lnTo>
                      <a:pt x="260997" y="114071"/>
                    </a:lnTo>
                    <a:lnTo>
                      <a:pt x="263309" y="131241"/>
                    </a:lnTo>
                    <a:lnTo>
                      <a:pt x="265849" y="139979"/>
                    </a:lnTo>
                    <a:lnTo>
                      <a:pt x="273431" y="142113"/>
                    </a:lnTo>
                    <a:lnTo>
                      <a:pt x="282752" y="142532"/>
                    </a:lnTo>
                    <a:lnTo>
                      <a:pt x="291757" y="141782"/>
                    </a:lnTo>
                    <a:lnTo>
                      <a:pt x="298386" y="140373"/>
                    </a:lnTo>
                    <a:lnTo>
                      <a:pt x="302056" y="116903"/>
                    </a:lnTo>
                    <a:close/>
                  </a:path>
                  <a:path w="613410" h="259079">
                    <a:moveTo>
                      <a:pt x="613219" y="194005"/>
                    </a:moveTo>
                    <a:lnTo>
                      <a:pt x="610666" y="141706"/>
                    </a:lnTo>
                    <a:lnTo>
                      <a:pt x="603821" y="90360"/>
                    </a:lnTo>
                    <a:lnTo>
                      <a:pt x="594918" y="67805"/>
                    </a:lnTo>
                    <a:lnTo>
                      <a:pt x="589648" y="72580"/>
                    </a:lnTo>
                    <a:lnTo>
                      <a:pt x="582282" y="83832"/>
                    </a:lnTo>
                    <a:lnTo>
                      <a:pt x="569353" y="98958"/>
                    </a:lnTo>
                    <a:lnTo>
                      <a:pt x="547420" y="115316"/>
                    </a:lnTo>
                    <a:lnTo>
                      <a:pt x="468731" y="151828"/>
                    </a:lnTo>
                    <a:lnTo>
                      <a:pt x="424637" y="156286"/>
                    </a:lnTo>
                    <a:lnTo>
                      <a:pt x="402704" y="146710"/>
                    </a:lnTo>
                    <a:lnTo>
                      <a:pt x="390423" y="141058"/>
                    </a:lnTo>
                    <a:lnTo>
                      <a:pt x="377177" y="146329"/>
                    </a:lnTo>
                    <a:lnTo>
                      <a:pt x="345401" y="167957"/>
                    </a:lnTo>
                    <a:lnTo>
                      <a:pt x="310845" y="197434"/>
                    </a:lnTo>
                    <a:lnTo>
                      <a:pt x="287286" y="234962"/>
                    </a:lnTo>
                    <a:lnTo>
                      <a:pt x="288836" y="249174"/>
                    </a:lnTo>
                    <a:lnTo>
                      <a:pt x="316852" y="258851"/>
                    </a:lnTo>
                    <a:lnTo>
                      <a:pt x="364058" y="253695"/>
                    </a:lnTo>
                    <a:lnTo>
                      <a:pt x="414096" y="240842"/>
                    </a:lnTo>
                    <a:lnTo>
                      <a:pt x="450621" y="227393"/>
                    </a:lnTo>
                    <a:lnTo>
                      <a:pt x="491566" y="205854"/>
                    </a:lnTo>
                    <a:lnTo>
                      <a:pt x="524179" y="185585"/>
                    </a:lnTo>
                    <a:lnTo>
                      <a:pt x="547344" y="170535"/>
                    </a:lnTo>
                    <a:lnTo>
                      <a:pt x="559955" y="164642"/>
                    </a:lnTo>
                    <a:lnTo>
                      <a:pt x="565480" y="172808"/>
                    </a:lnTo>
                    <a:lnTo>
                      <a:pt x="568909" y="190931"/>
                    </a:lnTo>
                    <a:lnTo>
                      <a:pt x="571411" y="209473"/>
                    </a:lnTo>
                    <a:lnTo>
                      <a:pt x="574141" y="218909"/>
                    </a:lnTo>
                    <a:lnTo>
                      <a:pt x="582307" y="221208"/>
                    </a:lnTo>
                    <a:lnTo>
                      <a:pt x="592366" y="221665"/>
                    </a:lnTo>
                    <a:lnTo>
                      <a:pt x="602094" y="220853"/>
                    </a:lnTo>
                    <a:lnTo>
                      <a:pt x="609257" y="219341"/>
                    </a:lnTo>
                    <a:lnTo>
                      <a:pt x="613219" y="194005"/>
                    </a:lnTo>
                    <a:close/>
                  </a:path>
                </a:pathLst>
              </a:custGeom>
              <a:solidFill>
                <a:srgbClr val="003857"/>
              </a:solidFill>
            </p:spPr>
            <p:txBody>
              <a:bodyPr wrap="square" lIns="0" tIns="0" rIns="0" bIns="0" rtlCol="0"/>
              <a:lstStyle/>
              <a:p>
                <a:endParaRPr/>
              </a:p>
            </p:txBody>
          </p:sp>
          <p:sp>
            <p:nvSpPr>
              <p:cNvPr id="1104" name="object 40">
                <a:extLst>
                  <a:ext uri="{FF2B5EF4-FFF2-40B4-BE49-F238E27FC236}">
                    <a16:creationId xmlns:a16="http://schemas.microsoft.com/office/drawing/2014/main" id="{251A3520-1A4E-2112-37AB-D18D8657174A}"/>
                  </a:ext>
                </a:extLst>
              </p:cNvPr>
              <p:cNvSpPr/>
              <p:nvPr/>
            </p:nvSpPr>
            <p:spPr>
              <a:xfrm>
                <a:off x="5913945" y="6563562"/>
                <a:ext cx="421005" cy="101600"/>
              </a:xfrm>
              <a:custGeom>
                <a:avLst/>
                <a:gdLst/>
                <a:ahLst/>
                <a:cxnLst/>
                <a:rect l="l" t="t" r="r" b="b"/>
                <a:pathLst>
                  <a:path w="421004" h="101600">
                    <a:moveTo>
                      <a:pt x="110744" y="0"/>
                    </a:moveTo>
                    <a:lnTo>
                      <a:pt x="95504" y="1638"/>
                    </a:lnTo>
                    <a:lnTo>
                      <a:pt x="85204" y="2527"/>
                    </a:lnTo>
                    <a:lnTo>
                      <a:pt x="75171" y="2971"/>
                    </a:lnTo>
                    <a:lnTo>
                      <a:pt x="60718" y="3289"/>
                    </a:lnTo>
                    <a:lnTo>
                      <a:pt x="42672" y="2971"/>
                    </a:lnTo>
                    <a:lnTo>
                      <a:pt x="23558" y="1892"/>
                    </a:lnTo>
                    <a:lnTo>
                      <a:pt x="2235" y="228"/>
                    </a:lnTo>
                    <a:lnTo>
                      <a:pt x="254" y="15151"/>
                    </a:lnTo>
                    <a:lnTo>
                      <a:pt x="39331" y="33832"/>
                    </a:lnTo>
                    <a:lnTo>
                      <a:pt x="56070" y="34366"/>
                    </a:lnTo>
                    <a:lnTo>
                      <a:pt x="73634" y="33743"/>
                    </a:lnTo>
                    <a:lnTo>
                      <a:pt x="110540" y="12763"/>
                    </a:lnTo>
                    <a:lnTo>
                      <a:pt x="110744" y="0"/>
                    </a:lnTo>
                    <a:close/>
                  </a:path>
                  <a:path w="421004" h="101600">
                    <a:moveTo>
                      <a:pt x="420547" y="81381"/>
                    </a:moveTo>
                    <a:lnTo>
                      <a:pt x="419989" y="71958"/>
                    </a:lnTo>
                    <a:lnTo>
                      <a:pt x="418236" y="59537"/>
                    </a:lnTo>
                    <a:lnTo>
                      <a:pt x="402437" y="63500"/>
                    </a:lnTo>
                    <a:lnTo>
                      <a:pt x="391490" y="65913"/>
                    </a:lnTo>
                    <a:lnTo>
                      <a:pt x="344703" y="71945"/>
                    </a:lnTo>
                    <a:lnTo>
                      <a:pt x="304355" y="73571"/>
                    </a:lnTo>
                    <a:lnTo>
                      <a:pt x="304419" y="86728"/>
                    </a:lnTo>
                    <a:lnTo>
                      <a:pt x="334416" y="101422"/>
                    </a:lnTo>
                    <a:lnTo>
                      <a:pt x="351421" y="101003"/>
                    </a:lnTo>
                    <a:lnTo>
                      <a:pt x="401053" y="94348"/>
                    </a:lnTo>
                    <a:lnTo>
                      <a:pt x="419430" y="87553"/>
                    </a:lnTo>
                    <a:lnTo>
                      <a:pt x="420547" y="81381"/>
                    </a:lnTo>
                    <a:close/>
                  </a:path>
                </a:pathLst>
              </a:custGeom>
              <a:solidFill>
                <a:srgbClr val="334B55"/>
              </a:solidFill>
            </p:spPr>
            <p:txBody>
              <a:bodyPr wrap="square" lIns="0" tIns="0" rIns="0" bIns="0" rtlCol="0"/>
              <a:lstStyle/>
              <a:p>
                <a:endParaRPr/>
              </a:p>
            </p:txBody>
          </p:sp>
          <p:sp>
            <p:nvSpPr>
              <p:cNvPr id="1105" name="object 41">
                <a:extLst>
                  <a:ext uri="{FF2B5EF4-FFF2-40B4-BE49-F238E27FC236}">
                    <a16:creationId xmlns:a16="http://schemas.microsoft.com/office/drawing/2014/main" id="{C8CDD63E-EBEF-0D3B-5203-1EE308F63319}"/>
                  </a:ext>
                </a:extLst>
              </p:cNvPr>
              <p:cNvSpPr/>
              <p:nvPr/>
            </p:nvSpPr>
            <p:spPr>
              <a:xfrm>
                <a:off x="5831151" y="5757091"/>
                <a:ext cx="252729" cy="815340"/>
              </a:xfrm>
              <a:custGeom>
                <a:avLst/>
                <a:gdLst/>
                <a:ahLst/>
                <a:cxnLst/>
                <a:rect l="l" t="t" r="r" b="b"/>
                <a:pathLst>
                  <a:path w="252729" h="815340">
                    <a:moveTo>
                      <a:pt x="91457" y="0"/>
                    </a:moveTo>
                    <a:lnTo>
                      <a:pt x="79556" y="59001"/>
                    </a:lnTo>
                    <a:lnTo>
                      <a:pt x="69170" y="127749"/>
                    </a:lnTo>
                    <a:lnTo>
                      <a:pt x="65892" y="169227"/>
                    </a:lnTo>
                    <a:lnTo>
                      <a:pt x="63584" y="215606"/>
                    </a:lnTo>
                    <a:lnTo>
                      <a:pt x="60559" y="326646"/>
                    </a:lnTo>
                    <a:lnTo>
                      <a:pt x="57880" y="383612"/>
                    </a:lnTo>
                    <a:lnTo>
                      <a:pt x="53116" y="436410"/>
                    </a:lnTo>
                    <a:lnTo>
                      <a:pt x="44610" y="486428"/>
                    </a:lnTo>
                    <a:lnTo>
                      <a:pt x="32915" y="536768"/>
                    </a:lnTo>
                    <a:lnTo>
                      <a:pt x="20361" y="586145"/>
                    </a:lnTo>
                    <a:lnTo>
                      <a:pt x="9279" y="633278"/>
                    </a:lnTo>
                    <a:lnTo>
                      <a:pt x="1998" y="676884"/>
                    </a:lnTo>
                    <a:lnTo>
                      <a:pt x="0" y="723220"/>
                    </a:lnTo>
                    <a:lnTo>
                      <a:pt x="5191" y="758707"/>
                    </a:lnTo>
                    <a:lnTo>
                      <a:pt x="35234" y="797115"/>
                    </a:lnTo>
                    <a:lnTo>
                      <a:pt x="74525" y="810201"/>
                    </a:lnTo>
                    <a:lnTo>
                      <a:pt x="127246" y="814933"/>
                    </a:lnTo>
                    <a:lnTo>
                      <a:pt x="163803" y="813622"/>
                    </a:lnTo>
                    <a:lnTo>
                      <a:pt x="200287" y="807580"/>
                    </a:lnTo>
                    <a:lnTo>
                      <a:pt x="230412" y="793641"/>
                    </a:lnTo>
                    <a:lnTo>
                      <a:pt x="247896" y="768642"/>
                    </a:lnTo>
                    <a:lnTo>
                      <a:pt x="252587" y="738056"/>
                    </a:lnTo>
                    <a:lnTo>
                      <a:pt x="252295" y="702236"/>
                    </a:lnTo>
                    <a:lnTo>
                      <a:pt x="248933" y="663250"/>
                    </a:lnTo>
                    <a:lnTo>
                      <a:pt x="238959" y="575769"/>
                    </a:lnTo>
                    <a:lnTo>
                      <a:pt x="232806" y="519850"/>
                    </a:lnTo>
                    <a:lnTo>
                      <a:pt x="227641" y="462773"/>
                    </a:lnTo>
                    <a:lnTo>
                      <a:pt x="225147" y="411904"/>
                    </a:lnTo>
                    <a:lnTo>
                      <a:pt x="229190" y="332907"/>
                    </a:lnTo>
                    <a:lnTo>
                      <a:pt x="227923" y="272634"/>
                    </a:lnTo>
                    <a:lnTo>
                      <a:pt x="225300" y="206886"/>
                    </a:lnTo>
                    <a:lnTo>
                      <a:pt x="223415" y="148753"/>
                    </a:lnTo>
                    <a:lnTo>
                      <a:pt x="224363" y="111328"/>
                    </a:lnTo>
                    <a:lnTo>
                      <a:pt x="230118" y="80054"/>
                    </a:lnTo>
                    <a:lnTo>
                      <a:pt x="237788" y="48152"/>
                    </a:lnTo>
                    <a:lnTo>
                      <a:pt x="247375" y="13360"/>
                    </a:lnTo>
                    <a:lnTo>
                      <a:pt x="91457" y="0"/>
                    </a:lnTo>
                    <a:close/>
                  </a:path>
                </a:pathLst>
              </a:custGeom>
              <a:solidFill>
                <a:srgbClr val="3A5560"/>
              </a:solidFill>
            </p:spPr>
            <p:txBody>
              <a:bodyPr wrap="square" lIns="0" tIns="0" rIns="0" bIns="0" rtlCol="0"/>
              <a:lstStyle/>
              <a:p>
                <a:endParaRPr/>
              </a:p>
            </p:txBody>
          </p:sp>
          <p:sp>
            <p:nvSpPr>
              <p:cNvPr id="1106" name="object 42">
                <a:extLst>
                  <a:ext uri="{FF2B5EF4-FFF2-40B4-BE49-F238E27FC236}">
                    <a16:creationId xmlns:a16="http://schemas.microsoft.com/office/drawing/2014/main" id="{84A74377-A9F5-5D10-6DE1-1A74063DF1AA}"/>
                  </a:ext>
                </a:extLst>
              </p:cNvPr>
              <p:cNvSpPr/>
              <p:nvPr/>
            </p:nvSpPr>
            <p:spPr>
              <a:xfrm>
                <a:off x="6012934" y="5701285"/>
                <a:ext cx="393700" cy="943610"/>
              </a:xfrm>
              <a:custGeom>
                <a:avLst/>
                <a:gdLst/>
                <a:ahLst/>
                <a:cxnLst/>
                <a:rect l="l" t="t" r="r" b="b"/>
                <a:pathLst>
                  <a:path w="393700" h="943609">
                    <a:moveTo>
                      <a:pt x="285318" y="0"/>
                    </a:moveTo>
                    <a:lnTo>
                      <a:pt x="0" y="57594"/>
                    </a:lnTo>
                    <a:lnTo>
                      <a:pt x="10439" y="297053"/>
                    </a:lnTo>
                    <a:lnTo>
                      <a:pt x="13750" y="348458"/>
                    </a:lnTo>
                    <a:lnTo>
                      <a:pt x="19399" y="402043"/>
                    </a:lnTo>
                    <a:lnTo>
                      <a:pt x="27220" y="454172"/>
                    </a:lnTo>
                    <a:lnTo>
                      <a:pt x="37048" y="501210"/>
                    </a:lnTo>
                    <a:lnTo>
                      <a:pt x="48717" y="539521"/>
                    </a:lnTo>
                    <a:lnTo>
                      <a:pt x="62853" y="582959"/>
                    </a:lnTo>
                    <a:lnTo>
                      <a:pt x="74233" y="630593"/>
                    </a:lnTo>
                    <a:lnTo>
                      <a:pt x="83291" y="681189"/>
                    </a:lnTo>
                    <a:lnTo>
                      <a:pt x="90462" y="733513"/>
                    </a:lnTo>
                    <a:lnTo>
                      <a:pt x="93019" y="775194"/>
                    </a:lnTo>
                    <a:lnTo>
                      <a:pt x="92641" y="814600"/>
                    </a:lnTo>
                    <a:lnTo>
                      <a:pt x="92914" y="852868"/>
                    </a:lnTo>
                    <a:lnTo>
                      <a:pt x="97421" y="891133"/>
                    </a:lnTo>
                    <a:lnTo>
                      <a:pt x="121069" y="921689"/>
                    </a:lnTo>
                    <a:lnTo>
                      <a:pt x="167730" y="938014"/>
                    </a:lnTo>
                    <a:lnTo>
                      <a:pt x="224471" y="943020"/>
                    </a:lnTo>
                    <a:lnTo>
                      <a:pt x="278358" y="939622"/>
                    </a:lnTo>
                    <a:lnTo>
                      <a:pt x="323704" y="927356"/>
                    </a:lnTo>
                    <a:lnTo>
                      <a:pt x="359262" y="907419"/>
                    </a:lnTo>
                    <a:lnTo>
                      <a:pt x="383073" y="884642"/>
                    </a:lnTo>
                    <a:lnTo>
                      <a:pt x="393179" y="863854"/>
                    </a:lnTo>
                    <a:lnTo>
                      <a:pt x="389516" y="844620"/>
                    </a:lnTo>
                    <a:lnTo>
                      <a:pt x="377576" y="808302"/>
                    </a:lnTo>
                    <a:lnTo>
                      <a:pt x="359846" y="759692"/>
                    </a:lnTo>
                    <a:lnTo>
                      <a:pt x="316965" y="644783"/>
                    </a:lnTo>
                    <a:lnTo>
                      <a:pt x="296788" y="588074"/>
                    </a:lnTo>
                    <a:lnTo>
                      <a:pt x="280770" y="538257"/>
                    </a:lnTo>
                    <a:lnTo>
                      <a:pt x="271399" y="500126"/>
                    </a:lnTo>
                    <a:lnTo>
                      <a:pt x="266006" y="451499"/>
                    </a:lnTo>
                    <a:lnTo>
                      <a:pt x="265542" y="395522"/>
                    </a:lnTo>
                    <a:lnTo>
                      <a:pt x="271486" y="337287"/>
                    </a:lnTo>
                    <a:lnTo>
                      <a:pt x="285318" y="281889"/>
                    </a:lnTo>
                    <a:lnTo>
                      <a:pt x="301629" y="233158"/>
                    </a:lnTo>
                    <a:lnTo>
                      <a:pt x="314026" y="189826"/>
                    </a:lnTo>
                    <a:lnTo>
                      <a:pt x="322508" y="149333"/>
                    </a:lnTo>
                    <a:lnTo>
                      <a:pt x="327075" y="109118"/>
                    </a:lnTo>
                    <a:lnTo>
                      <a:pt x="322019" y="69051"/>
                    </a:lnTo>
                    <a:lnTo>
                      <a:pt x="307501" y="34099"/>
                    </a:lnTo>
                    <a:lnTo>
                      <a:pt x="292332" y="9377"/>
                    </a:lnTo>
                    <a:lnTo>
                      <a:pt x="285318" y="0"/>
                    </a:lnTo>
                    <a:close/>
                  </a:path>
                </a:pathLst>
              </a:custGeom>
              <a:solidFill>
                <a:srgbClr val="425F6B"/>
              </a:solidFill>
            </p:spPr>
            <p:txBody>
              <a:bodyPr wrap="square" lIns="0" tIns="0" rIns="0" bIns="0" rtlCol="0"/>
              <a:lstStyle/>
              <a:p>
                <a:endParaRPr/>
              </a:p>
            </p:txBody>
          </p:sp>
          <p:pic>
            <p:nvPicPr>
              <p:cNvPr id="1107" name="object 43">
                <a:extLst>
                  <a:ext uri="{FF2B5EF4-FFF2-40B4-BE49-F238E27FC236}">
                    <a16:creationId xmlns:a16="http://schemas.microsoft.com/office/drawing/2014/main" id="{3FF3AA6D-D713-4A9C-8CD9-1B1FE0AC01D7}"/>
                  </a:ext>
                </a:extLst>
              </p:cNvPr>
              <p:cNvPicPr/>
              <p:nvPr/>
            </p:nvPicPr>
            <p:blipFill>
              <a:blip r:embed="rId11" cstate="print"/>
              <a:stretch>
                <a:fillRect/>
              </a:stretch>
            </p:blipFill>
            <p:spPr>
              <a:xfrm>
                <a:off x="5718415" y="4414799"/>
                <a:ext cx="618530" cy="695928"/>
              </a:xfrm>
              <a:prstGeom prst="rect">
                <a:avLst/>
              </a:prstGeom>
            </p:spPr>
          </p:pic>
          <p:pic>
            <p:nvPicPr>
              <p:cNvPr id="1108" name="object 44">
                <a:extLst>
                  <a:ext uri="{FF2B5EF4-FFF2-40B4-BE49-F238E27FC236}">
                    <a16:creationId xmlns:a16="http://schemas.microsoft.com/office/drawing/2014/main" id="{679067A4-D36D-70BB-7F81-262C232E6C5B}"/>
                  </a:ext>
                </a:extLst>
              </p:cNvPr>
              <p:cNvPicPr/>
              <p:nvPr/>
            </p:nvPicPr>
            <p:blipFill>
              <a:blip r:embed="rId12" cstate="print"/>
              <a:stretch>
                <a:fillRect/>
              </a:stretch>
            </p:blipFill>
            <p:spPr>
              <a:xfrm>
                <a:off x="5796844" y="4562766"/>
                <a:ext cx="278389" cy="227302"/>
              </a:xfrm>
              <a:prstGeom prst="rect">
                <a:avLst/>
              </a:prstGeom>
            </p:spPr>
          </p:pic>
          <p:sp>
            <p:nvSpPr>
              <p:cNvPr id="1109" name="object 45">
                <a:extLst>
                  <a:ext uri="{FF2B5EF4-FFF2-40B4-BE49-F238E27FC236}">
                    <a16:creationId xmlns:a16="http://schemas.microsoft.com/office/drawing/2014/main" id="{0173FB1E-BC29-93D3-A46E-4C570E77D09F}"/>
                  </a:ext>
                </a:extLst>
              </p:cNvPr>
              <p:cNvSpPr/>
              <p:nvPr/>
            </p:nvSpPr>
            <p:spPr>
              <a:xfrm>
                <a:off x="5791873" y="4259846"/>
                <a:ext cx="765810" cy="991235"/>
              </a:xfrm>
              <a:custGeom>
                <a:avLst/>
                <a:gdLst/>
                <a:ahLst/>
                <a:cxnLst/>
                <a:rect l="l" t="t" r="r" b="b"/>
                <a:pathLst>
                  <a:path w="765809" h="991235">
                    <a:moveTo>
                      <a:pt x="150482" y="315328"/>
                    </a:moveTo>
                    <a:lnTo>
                      <a:pt x="146799" y="301485"/>
                    </a:lnTo>
                    <a:lnTo>
                      <a:pt x="137401" y="286118"/>
                    </a:lnTo>
                    <a:lnTo>
                      <a:pt x="122059" y="274916"/>
                    </a:lnTo>
                    <a:lnTo>
                      <a:pt x="102857" y="271462"/>
                    </a:lnTo>
                    <a:lnTo>
                      <a:pt x="84658" y="273685"/>
                    </a:lnTo>
                    <a:lnTo>
                      <a:pt x="71551" y="278739"/>
                    </a:lnTo>
                    <a:lnTo>
                      <a:pt x="67652" y="283819"/>
                    </a:lnTo>
                    <a:lnTo>
                      <a:pt x="72732" y="285521"/>
                    </a:lnTo>
                    <a:lnTo>
                      <a:pt x="83172" y="285153"/>
                    </a:lnTo>
                    <a:lnTo>
                      <a:pt x="97282" y="285457"/>
                    </a:lnTo>
                    <a:lnTo>
                      <a:pt x="113385" y="289242"/>
                    </a:lnTo>
                    <a:lnTo>
                      <a:pt x="127723" y="298069"/>
                    </a:lnTo>
                    <a:lnTo>
                      <a:pt x="138010" y="309092"/>
                    </a:lnTo>
                    <a:lnTo>
                      <a:pt x="144805" y="318363"/>
                    </a:lnTo>
                    <a:lnTo>
                      <a:pt x="148653" y="321932"/>
                    </a:lnTo>
                    <a:lnTo>
                      <a:pt x="150482" y="315328"/>
                    </a:lnTo>
                    <a:close/>
                  </a:path>
                  <a:path w="765809" h="991235">
                    <a:moveTo>
                      <a:pt x="303085" y="385953"/>
                    </a:moveTo>
                    <a:lnTo>
                      <a:pt x="297446" y="371627"/>
                    </a:lnTo>
                    <a:lnTo>
                      <a:pt x="286118" y="356184"/>
                    </a:lnTo>
                    <a:lnTo>
                      <a:pt x="269786" y="345452"/>
                    </a:lnTo>
                    <a:lnTo>
                      <a:pt x="250253" y="341909"/>
                    </a:lnTo>
                    <a:lnTo>
                      <a:pt x="231698" y="342912"/>
                    </a:lnTo>
                    <a:lnTo>
                      <a:pt x="218351" y="346557"/>
                    </a:lnTo>
                    <a:lnTo>
                      <a:pt x="214414" y="350939"/>
                    </a:lnTo>
                    <a:lnTo>
                      <a:pt x="219405" y="352806"/>
                    </a:lnTo>
                    <a:lnTo>
                      <a:pt x="229882" y="353060"/>
                    </a:lnTo>
                    <a:lnTo>
                      <a:pt x="244944" y="354672"/>
                    </a:lnTo>
                    <a:lnTo>
                      <a:pt x="263677" y="360667"/>
                    </a:lnTo>
                    <a:lnTo>
                      <a:pt x="280022" y="371170"/>
                    </a:lnTo>
                    <a:lnTo>
                      <a:pt x="290779" y="382485"/>
                    </a:lnTo>
                    <a:lnTo>
                      <a:pt x="297637" y="391083"/>
                    </a:lnTo>
                    <a:lnTo>
                      <a:pt x="302336" y="393382"/>
                    </a:lnTo>
                    <a:lnTo>
                      <a:pt x="303085" y="385953"/>
                    </a:lnTo>
                    <a:close/>
                  </a:path>
                  <a:path w="765809" h="991235">
                    <a:moveTo>
                      <a:pt x="765479" y="869619"/>
                    </a:moveTo>
                    <a:lnTo>
                      <a:pt x="760679" y="853833"/>
                    </a:lnTo>
                    <a:lnTo>
                      <a:pt x="743559" y="847915"/>
                    </a:lnTo>
                    <a:lnTo>
                      <a:pt x="709041" y="846848"/>
                    </a:lnTo>
                    <a:lnTo>
                      <a:pt x="714171" y="841400"/>
                    </a:lnTo>
                    <a:lnTo>
                      <a:pt x="724420" y="826973"/>
                    </a:lnTo>
                    <a:lnTo>
                      <a:pt x="732078" y="806513"/>
                    </a:lnTo>
                    <a:lnTo>
                      <a:pt x="729411" y="782916"/>
                    </a:lnTo>
                    <a:lnTo>
                      <a:pt x="720636" y="764565"/>
                    </a:lnTo>
                    <a:lnTo>
                      <a:pt x="711225" y="757072"/>
                    </a:lnTo>
                    <a:lnTo>
                      <a:pt x="695350" y="759193"/>
                    </a:lnTo>
                    <a:lnTo>
                      <a:pt x="667181" y="769683"/>
                    </a:lnTo>
                    <a:lnTo>
                      <a:pt x="672198" y="764374"/>
                    </a:lnTo>
                    <a:lnTo>
                      <a:pt x="683018" y="749604"/>
                    </a:lnTo>
                    <a:lnTo>
                      <a:pt x="693254" y="727138"/>
                    </a:lnTo>
                    <a:lnTo>
                      <a:pt x="696556" y="698728"/>
                    </a:lnTo>
                    <a:lnTo>
                      <a:pt x="694194" y="675119"/>
                    </a:lnTo>
                    <a:lnTo>
                      <a:pt x="689178" y="663663"/>
                    </a:lnTo>
                    <a:lnTo>
                      <a:pt x="677697" y="661162"/>
                    </a:lnTo>
                    <a:lnTo>
                      <a:pt x="655967" y="664375"/>
                    </a:lnTo>
                    <a:lnTo>
                      <a:pt x="664908" y="659688"/>
                    </a:lnTo>
                    <a:lnTo>
                      <a:pt x="684479" y="646442"/>
                    </a:lnTo>
                    <a:lnTo>
                      <a:pt x="703808" y="625843"/>
                    </a:lnTo>
                    <a:lnTo>
                      <a:pt x="712012" y="599097"/>
                    </a:lnTo>
                    <a:lnTo>
                      <a:pt x="710209" y="576707"/>
                    </a:lnTo>
                    <a:lnTo>
                      <a:pt x="702576" y="567118"/>
                    </a:lnTo>
                    <a:lnTo>
                      <a:pt x="682790" y="568413"/>
                    </a:lnTo>
                    <a:lnTo>
                      <a:pt x="644512" y="578675"/>
                    </a:lnTo>
                    <a:lnTo>
                      <a:pt x="651294" y="573354"/>
                    </a:lnTo>
                    <a:lnTo>
                      <a:pt x="665861" y="559358"/>
                    </a:lnTo>
                    <a:lnTo>
                      <a:pt x="679475" y="539673"/>
                    </a:lnTo>
                    <a:lnTo>
                      <a:pt x="683463" y="517271"/>
                    </a:lnTo>
                    <a:lnTo>
                      <a:pt x="679983" y="499643"/>
                    </a:lnTo>
                    <a:lnTo>
                      <a:pt x="674319" y="490118"/>
                    </a:lnTo>
                    <a:lnTo>
                      <a:pt x="662457" y="485457"/>
                    </a:lnTo>
                    <a:lnTo>
                      <a:pt x="640321" y="482358"/>
                    </a:lnTo>
                    <a:lnTo>
                      <a:pt x="649071" y="475665"/>
                    </a:lnTo>
                    <a:lnTo>
                      <a:pt x="668248" y="457606"/>
                    </a:lnTo>
                    <a:lnTo>
                      <a:pt x="687184" y="431177"/>
                    </a:lnTo>
                    <a:lnTo>
                      <a:pt x="695248" y="399402"/>
                    </a:lnTo>
                    <a:lnTo>
                      <a:pt x="693762" y="373227"/>
                    </a:lnTo>
                    <a:lnTo>
                      <a:pt x="688047" y="357136"/>
                    </a:lnTo>
                    <a:lnTo>
                      <a:pt x="673417" y="344500"/>
                    </a:lnTo>
                    <a:lnTo>
                      <a:pt x="645160" y="328701"/>
                    </a:lnTo>
                    <a:lnTo>
                      <a:pt x="653351" y="320789"/>
                    </a:lnTo>
                    <a:lnTo>
                      <a:pt x="668731" y="298500"/>
                    </a:lnTo>
                    <a:lnTo>
                      <a:pt x="677468" y="264071"/>
                    </a:lnTo>
                    <a:lnTo>
                      <a:pt x="665784" y="219684"/>
                    </a:lnTo>
                    <a:lnTo>
                      <a:pt x="647687" y="188518"/>
                    </a:lnTo>
                    <a:lnTo>
                      <a:pt x="633069" y="175666"/>
                    </a:lnTo>
                    <a:lnTo>
                      <a:pt x="614172" y="178943"/>
                    </a:lnTo>
                    <a:lnTo>
                      <a:pt x="583285" y="196113"/>
                    </a:lnTo>
                    <a:lnTo>
                      <a:pt x="590537" y="181140"/>
                    </a:lnTo>
                    <a:lnTo>
                      <a:pt x="602386" y="145859"/>
                    </a:lnTo>
                    <a:lnTo>
                      <a:pt x="603948" y="104775"/>
                    </a:lnTo>
                    <a:lnTo>
                      <a:pt x="580339" y="72364"/>
                    </a:lnTo>
                    <a:lnTo>
                      <a:pt x="547941" y="55321"/>
                    </a:lnTo>
                    <a:lnTo>
                      <a:pt x="527011" y="52095"/>
                    </a:lnTo>
                    <a:lnTo>
                      <a:pt x="508444" y="64897"/>
                    </a:lnTo>
                    <a:lnTo>
                      <a:pt x="483120" y="95935"/>
                    </a:lnTo>
                    <a:lnTo>
                      <a:pt x="485000" y="84239"/>
                    </a:lnTo>
                    <a:lnTo>
                      <a:pt x="484212" y="57391"/>
                    </a:lnTo>
                    <a:lnTo>
                      <a:pt x="471081" y="27711"/>
                    </a:lnTo>
                    <a:lnTo>
                      <a:pt x="435965" y="7556"/>
                    </a:lnTo>
                    <a:lnTo>
                      <a:pt x="397764" y="0"/>
                    </a:lnTo>
                    <a:lnTo>
                      <a:pt x="377063" y="3619"/>
                    </a:lnTo>
                    <a:lnTo>
                      <a:pt x="366649" y="23939"/>
                    </a:lnTo>
                    <a:lnTo>
                      <a:pt x="359371" y="66471"/>
                    </a:lnTo>
                    <a:lnTo>
                      <a:pt x="356946" y="56578"/>
                    </a:lnTo>
                    <a:lnTo>
                      <a:pt x="348475" y="35166"/>
                    </a:lnTo>
                    <a:lnTo>
                      <a:pt x="332193" y="14693"/>
                    </a:lnTo>
                    <a:lnTo>
                      <a:pt x="306336" y="7556"/>
                    </a:lnTo>
                    <a:lnTo>
                      <a:pt x="277329" y="11607"/>
                    </a:lnTo>
                    <a:lnTo>
                      <a:pt x="262140" y="17868"/>
                    </a:lnTo>
                    <a:lnTo>
                      <a:pt x="255778" y="30759"/>
                    </a:lnTo>
                    <a:lnTo>
                      <a:pt x="253301" y="54698"/>
                    </a:lnTo>
                    <a:lnTo>
                      <a:pt x="248450" y="47777"/>
                    </a:lnTo>
                    <a:lnTo>
                      <a:pt x="234950" y="33045"/>
                    </a:lnTo>
                    <a:lnTo>
                      <a:pt x="214426" y="19558"/>
                    </a:lnTo>
                    <a:lnTo>
                      <a:pt x="188480" y="16395"/>
                    </a:lnTo>
                    <a:lnTo>
                      <a:pt x="166687" y="20942"/>
                    </a:lnTo>
                    <a:lnTo>
                      <a:pt x="154813" y="27660"/>
                    </a:lnTo>
                    <a:lnTo>
                      <a:pt x="148729" y="41275"/>
                    </a:lnTo>
                    <a:lnTo>
                      <a:pt x="144284" y="66471"/>
                    </a:lnTo>
                    <a:lnTo>
                      <a:pt x="135394" y="55410"/>
                    </a:lnTo>
                    <a:lnTo>
                      <a:pt x="111810" y="36639"/>
                    </a:lnTo>
                    <a:lnTo>
                      <a:pt x="78117" y="31851"/>
                    </a:lnTo>
                    <a:lnTo>
                      <a:pt x="38900" y="62687"/>
                    </a:lnTo>
                    <a:lnTo>
                      <a:pt x="22186" y="87490"/>
                    </a:lnTo>
                    <a:lnTo>
                      <a:pt x="18948" y="104178"/>
                    </a:lnTo>
                    <a:lnTo>
                      <a:pt x="31242" y="120294"/>
                    </a:lnTo>
                    <a:lnTo>
                      <a:pt x="61188" y="143408"/>
                    </a:lnTo>
                    <a:lnTo>
                      <a:pt x="54546" y="143852"/>
                    </a:lnTo>
                    <a:lnTo>
                      <a:pt x="38684" y="147307"/>
                    </a:lnTo>
                    <a:lnTo>
                      <a:pt x="19608" y="156972"/>
                    </a:lnTo>
                    <a:lnTo>
                      <a:pt x="3378" y="176047"/>
                    </a:lnTo>
                    <a:lnTo>
                      <a:pt x="0" y="196748"/>
                    </a:lnTo>
                    <a:lnTo>
                      <a:pt x="5562" y="220700"/>
                    </a:lnTo>
                    <a:lnTo>
                      <a:pt x="17221" y="241833"/>
                    </a:lnTo>
                    <a:lnTo>
                      <a:pt x="32143" y="254101"/>
                    </a:lnTo>
                    <a:lnTo>
                      <a:pt x="59194" y="263461"/>
                    </a:lnTo>
                    <a:lnTo>
                      <a:pt x="75755" y="264363"/>
                    </a:lnTo>
                    <a:lnTo>
                      <a:pt x="88620" y="254812"/>
                    </a:lnTo>
                    <a:lnTo>
                      <a:pt x="104559" y="232816"/>
                    </a:lnTo>
                    <a:lnTo>
                      <a:pt x="105041" y="235978"/>
                    </a:lnTo>
                    <a:lnTo>
                      <a:pt x="129463" y="269455"/>
                    </a:lnTo>
                    <a:lnTo>
                      <a:pt x="178168" y="295833"/>
                    </a:lnTo>
                    <a:lnTo>
                      <a:pt x="198780" y="286715"/>
                    </a:lnTo>
                    <a:lnTo>
                      <a:pt x="229387" y="261747"/>
                    </a:lnTo>
                    <a:lnTo>
                      <a:pt x="228866" y="272021"/>
                    </a:lnTo>
                    <a:lnTo>
                      <a:pt x="231216" y="294525"/>
                    </a:lnTo>
                    <a:lnTo>
                      <a:pt x="242252" y="316801"/>
                    </a:lnTo>
                    <a:lnTo>
                      <a:pt x="267830" y="326390"/>
                    </a:lnTo>
                    <a:lnTo>
                      <a:pt x="287515" y="325310"/>
                    </a:lnTo>
                    <a:lnTo>
                      <a:pt x="298399" y="321094"/>
                    </a:lnTo>
                    <a:lnTo>
                      <a:pt x="304355" y="310299"/>
                    </a:lnTo>
                    <a:lnTo>
                      <a:pt x="309270" y="289445"/>
                    </a:lnTo>
                    <a:lnTo>
                      <a:pt x="308457" y="296291"/>
                    </a:lnTo>
                    <a:lnTo>
                      <a:pt x="326466" y="343128"/>
                    </a:lnTo>
                    <a:lnTo>
                      <a:pt x="349986" y="350100"/>
                    </a:lnTo>
                    <a:lnTo>
                      <a:pt x="357009" y="345008"/>
                    </a:lnTo>
                    <a:lnTo>
                      <a:pt x="365798" y="332905"/>
                    </a:lnTo>
                    <a:lnTo>
                      <a:pt x="360489" y="341007"/>
                    </a:lnTo>
                    <a:lnTo>
                      <a:pt x="350532" y="360578"/>
                    </a:lnTo>
                    <a:lnTo>
                      <a:pt x="344868" y="384543"/>
                    </a:lnTo>
                    <a:lnTo>
                      <a:pt x="352450" y="405828"/>
                    </a:lnTo>
                    <a:lnTo>
                      <a:pt x="366179" y="419049"/>
                    </a:lnTo>
                    <a:lnTo>
                      <a:pt x="376516" y="423722"/>
                    </a:lnTo>
                    <a:lnTo>
                      <a:pt x="388620" y="420052"/>
                    </a:lnTo>
                    <a:lnTo>
                      <a:pt x="407670" y="408279"/>
                    </a:lnTo>
                    <a:lnTo>
                      <a:pt x="404482" y="411556"/>
                    </a:lnTo>
                    <a:lnTo>
                      <a:pt x="382295" y="443623"/>
                    </a:lnTo>
                    <a:lnTo>
                      <a:pt x="378104" y="458724"/>
                    </a:lnTo>
                    <a:lnTo>
                      <a:pt x="379044" y="463143"/>
                    </a:lnTo>
                    <a:lnTo>
                      <a:pt x="381990" y="468579"/>
                    </a:lnTo>
                    <a:lnTo>
                      <a:pt x="386003" y="466369"/>
                    </a:lnTo>
                    <a:lnTo>
                      <a:pt x="396557" y="461403"/>
                    </a:lnTo>
                    <a:lnTo>
                      <a:pt x="411467" y="456145"/>
                    </a:lnTo>
                    <a:lnTo>
                      <a:pt x="428523" y="453085"/>
                    </a:lnTo>
                    <a:lnTo>
                      <a:pt x="454418" y="452869"/>
                    </a:lnTo>
                    <a:lnTo>
                      <a:pt x="487921" y="459765"/>
                    </a:lnTo>
                    <a:lnTo>
                      <a:pt x="514946" y="481736"/>
                    </a:lnTo>
                    <a:lnTo>
                      <a:pt x="521423" y="526707"/>
                    </a:lnTo>
                    <a:lnTo>
                      <a:pt x="513842" y="567385"/>
                    </a:lnTo>
                    <a:lnTo>
                      <a:pt x="498678" y="588619"/>
                    </a:lnTo>
                    <a:lnTo>
                      <a:pt x="464527" y="597319"/>
                    </a:lnTo>
                    <a:lnTo>
                      <a:pt x="400024" y="600417"/>
                    </a:lnTo>
                    <a:lnTo>
                      <a:pt x="347586" y="652792"/>
                    </a:lnTo>
                    <a:lnTo>
                      <a:pt x="336486" y="670052"/>
                    </a:lnTo>
                    <a:lnTo>
                      <a:pt x="329323" y="695858"/>
                    </a:lnTo>
                    <a:lnTo>
                      <a:pt x="332765" y="722960"/>
                    </a:lnTo>
                    <a:lnTo>
                      <a:pt x="353479" y="744131"/>
                    </a:lnTo>
                    <a:lnTo>
                      <a:pt x="377825" y="755738"/>
                    </a:lnTo>
                    <a:lnTo>
                      <a:pt x="393611" y="759599"/>
                    </a:lnTo>
                    <a:lnTo>
                      <a:pt x="407746" y="755738"/>
                    </a:lnTo>
                    <a:lnTo>
                      <a:pt x="427126" y="744131"/>
                    </a:lnTo>
                    <a:lnTo>
                      <a:pt x="424624" y="751293"/>
                    </a:lnTo>
                    <a:lnTo>
                      <a:pt x="421106" y="768553"/>
                    </a:lnTo>
                    <a:lnTo>
                      <a:pt x="422567" y="789533"/>
                    </a:lnTo>
                    <a:lnTo>
                      <a:pt x="434975" y="807910"/>
                    </a:lnTo>
                    <a:lnTo>
                      <a:pt x="450723" y="818819"/>
                    </a:lnTo>
                    <a:lnTo>
                      <a:pt x="461568" y="820483"/>
                    </a:lnTo>
                    <a:lnTo>
                      <a:pt x="472541" y="811123"/>
                    </a:lnTo>
                    <a:lnTo>
                      <a:pt x="488683" y="788949"/>
                    </a:lnTo>
                    <a:lnTo>
                      <a:pt x="487489" y="795401"/>
                    </a:lnTo>
                    <a:lnTo>
                      <a:pt x="496874" y="849655"/>
                    </a:lnTo>
                    <a:lnTo>
                      <a:pt x="516039" y="867270"/>
                    </a:lnTo>
                    <a:lnTo>
                      <a:pt x="526999" y="866559"/>
                    </a:lnTo>
                    <a:lnTo>
                      <a:pt x="544868" y="860920"/>
                    </a:lnTo>
                    <a:lnTo>
                      <a:pt x="543877" y="868819"/>
                    </a:lnTo>
                    <a:lnTo>
                      <a:pt x="567347" y="918235"/>
                    </a:lnTo>
                    <a:lnTo>
                      <a:pt x="595579" y="923925"/>
                    </a:lnTo>
                    <a:lnTo>
                      <a:pt x="599643" y="922642"/>
                    </a:lnTo>
                    <a:lnTo>
                      <a:pt x="601230" y="918641"/>
                    </a:lnTo>
                    <a:lnTo>
                      <a:pt x="603808" y="930567"/>
                    </a:lnTo>
                    <a:lnTo>
                      <a:pt x="613257" y="956449"/>
                    </a:lnTo>
                    <a:lnTo>
                      <a:pt x="632066" y="981430"/>
                    </a:lnTo>
                    <a:lnTo>
                      <a:pt x="662762" y="990688"/>
                    </a:lnTo>
                    <a:lnTo>
                      <a:pt x="691464" y="986917"/>
                    </a:lnTo>
                    <a:lnTo>
                      <a:pt x="705015" y="978268"/>
                    </a:lnTo>
                    <a:lnTo>
                      <a:pt x="707009" y="958126"/>
                    </a:lnTo>
                    <a:lnTo>
                      <a:pt x="701040" y="919835"/>
                    </a:lnTo>
                    <a:lnTo>
                      <a:pt x="709803" y="925055"/>
                    </a:lnTo>
                    <a:lnTo>
                      <a:pt x="729576" y="932129"/>
                    </a:lnTo>
                    <a:lnTo>
                      <a:pt x="750570" y="928166"/>
                    </a:lnTo>
                    <a:lnTo>
                      <a:pt x="763016" y="900277"/>
                    </a:lnTo>
                    <a:lnTo>
                      <a:pt x="765479" y="869619"/>
                    </a:lnTo>
                    <a:close/>
                  </a:path>
                </a:pathLst>
              </a:custGeom>
              <a:solidFill>
                <a:srgbClr val="EE7601"/>
              </a:solidFill>
            </p:spPr>
            <p:txBody>
              <a:bodyPr wrap="square" lIns="0" tIns="0" rIns="0" bIns="0" rtlCol="0"/>
              <a:lstStyle/>
              <a:p>
                <a:endParaRPr/>
              </a:p>
            </p:txBody>
          </p:sp>
          <p:pic>
            <p:nvPicPr>
              <p:cNvPr id="1110" name="object 46">
                <a:extLst>
                  <a:ext uri="{FF2B5EF4-FFF2-40B4-BE49-F238E27FC236}">
                    <a16:creationId xmlns:a16="http://schemas.microsoft.com/office/drawing/2014/main" id="{4280FC94-7371-8413-AB59-C71BEA424731}"/>
                  </a:ext>
                </a:extLst>
              </p:cNvPr>
              <p:cNvPicPr/>
              <p:nvPr/>
            </p:nvPicPr>
            <p:blipFill>
              <a:blip r:embed="rId13" cstate="print"/>
              <a:stretch>
                <a:fillRect/>
              </a:stretch>
            </p:blipFill>
            <p:spPr>
              <a:xfrm>
                <a:off x="5757758" y="4675892"/>
                <a:ext cx="142468" cy="108178"/>
              </a:xfrm>
              <a:prstGeom prst="rect">
                <a:avLst/>
              </a:prstGeom>
            </p:spPr>
          </p:pic>
          <p:pic>
            <p:nvPicPr>
              <p:cNvPr id="1111" name="object 47">
                <a:extLst>
                  <a:ext uri="{FF2B5EF4-FFF2-40B4-BE49-F238E27FC236}">
                    <a16:creationId xmlns:a16="http://schemas.microsoft.com/office/drawing/2014/main" id="{91CB6E63-B3A8-9E1A-4A14-11EB9B4919FF}"/>
                  </a:ext>
                </a:extLst>
              </p:cNvPr>
              <p:cNvPicPr/>
              <p:nvPr/>
            </p:nvPicPr>
            <p:blipFill>
              <a:blip r:embed="rId14" cstate="print"/>
              <a:stretch>
                <a:fillRect/>
              </a:stretch>
            </p:blipFill>
            <p:spPr>
              <a:xfrm>
                <a:off x="6163406" y="4810184"/>
                <a:ext cx="70827" cy="70827"/>
              </a:xfrm>
              <a:prstGeom prst="rect">
                <a:avLst/>
              </a:prstGeom>
            </p:spPr>
          </p:pic>
          <p:pic>
            <p:nvPicPr>
              <p:cNvPr id="1112" name="object 48">
                <a:extLst>
                  <a:ext uri="{FF2B5EF4-FFF2-40B4-BE49-F238E27FC236}">
                    <a16:creationId xmlns:a16="http://schemas.microsoft.com/office/drawing/2014/main" id="{FFB9F49A-FDFA-559A-80E5-4C7BE0C33807}"/>
                  </a:ext>
                </a:extLst>
              </p:cNvPr>
              <p:cNvPicPr/>
              <p:nvPr/>
            </p:nvPicPr>
            <p:blipFill>
              <a:blip r:embed="rId15" cstate="print"/>
              <a:stretch>
                <a:fillRect/>
              </a:stretch>
            </p:blipFill>
            <p:spPr>
              <a:xfrm>
                <a:off x="5769109" y="4812992"/>
                <a:ext cx="199722" cy="76831"/>
              </a:xfrm>
              <a:prstGeom prst="rect">
                <a:avLst/>
              </a:prstGeom>
            </p:spPr>
          </p:pic>
          <p:pic>
            <p:nvPicPr>
              <p:cNvPr id="1113" name="object 49">
                <a:extLst>
                  <a:ext uri="{FF2B5EF4-FFF2-40B4-BE49-F238E27FC236}">
                    <a16:creationId xmlns:a16="http://schemas.microsoft.com/office/drawing/2014/main" id="{10E1F68B-7A02-2C23-3C3E-A363BC44EFAF}"/>
                  </a:ext>
                </a:extLst>
              </p:cNvPr>
              <p:cNvPicPr/>
              <p:nvPr/>
            </p:nvPicPr>
            <p:blipFill>
              <a:blip r:embed="rId16" cstate="print"/>
              <a:stretch>
                <a:fillRect/>
              </a:stretch>
            </p:blipFill>
            <p:spPr>
              <a:xfrm>
                <a:off x="5612066" y="5213159"/>
                <a:ext cx="203288" cy="229425"/>
              </a:xfrm>
              <a:prstGeom prst="rect">
                <a:avLst/>
              </a:prstGeom>
            </p:spPr>
          </p:pic>
          <p:sp>
            <p:nvSpPr>
              <p:cNvPr id="1114" name="object 50">
                <a:extLst>
                  <a:ext uri="{FF2B5EF4-FFF2-40B4-BE49-F238E27FC236}">
                    <a16:creationId xmlns:a16="http://schemas.microsoft.com/office/drawing/2014/main" id="{86015377-CDC6-DEBF-35F4-D65916BE612F}"/>
                  </a:ext>
                </a:extLst>
              </p:cNvPr>
              <p:cNvSpPr/>
              <p:nvPr/>
            </p:nvSpPr>
            <p:spPr>
              <a:xfrm>
                <a:off x="5604391" y="5021052"/>
                <a:ext cx="367030" cy="408305"/>
              </a:xfrm>
              <a:custGeom>
                <a:avLst/>
                <a:gdLst/>
                <a:ahLst/>
                <a:cxnLst/>
                <a:rect l="l" t="t" r="r" b="b"/>
                <a:pathLst>
                  <a:path w="367029" h="408304">
                    <a:moveTo>
                      <a:pt x="366822" y="0"/>
                    </a:moveTo>
                    <a:lnTo>
                      <a:pt x="243262" y="102931"/>
                    </a:lnTo>
                    <a:lnTo>
                      <a:pt x="213215" y="128592"/>
                    </a:lnTo>
                    <a:lnTo>
                      <a:pt x="181110" y="156629"/>
                    </a:lnTo>
                    <a:lnTo>
                      <a:pt x="111558" y="220154"/>
                    </a:lnTo>
                    <a:lnTo>
                      <a:pt x="60991" y="270782"/>
                    </a:lnTo>
                    <a:lnTo>
                      <a:pt x="27246" y="308288"/>
                    </a:lnTo>
                    <a:lnTo>
                      <a:pt x="1557" y="343027"/>
                    </a:lnTo>
                    <a:lnTo>
                      <a:pt x="0" y="351225"/>
                    </a:lnTo>
                    <a:lnTo>
                      <a:pt x="2611" y="365390"/>
                    </a:lnTo>
                    <a:lnTo>
                      <a:pt x="16348" y="383791"/>
                    </a:lnTo>
                    <a:lnTo>
                      <a:pt x="48166" y="404698"/>
                    </a:lnTo>
                    <a:lnTo>
                      <a:pt x="59939" y="407908"/>
                    </a:lnTo>
                    <a:lnTo>
                      <a:pt x="70585" y="405984"/>
                    </a:lnTo>
                    <a:lnTo>
                      <a:pt x="99011" y="374261"/>
                    </a:lnTo>
                    <a:lnTo>
                      <a:pt x="106878" y="351650"/>
                    </a:lnTo>
                    <a:lnTo>
                      <a:pt x="177138" y="284837"/>
                    </a:lnTo>
                    <a:lnTo>
                      <a:pt x="220996" y="245251"/>
                    </a:lnTo>
                    <a:lnTo>
                      <a:pt x="256845" y="217306"/>
                    </a:lnTo>
                    <a:lnTo>
                      <a:pt x="303081" y="185420"/>
                    </a:lnTo>
                    <a:lnTo>
                      <a:pt x="342452" y="165180"/>
                    </a:lnTo>
                    <a:lnTo>
                      <a:pt x="356535" y="162115"/>
                    </a:lnTo>
                    <a:lnTo>
                      <a:pt x="366822" y="0"/>
                    </a:lnTo>
                    <a:close/>
                  </a:path>
                </a:pathLst>
              </a:custGeom>
              <a:solidFill>
                <a:srgbClr val="2BB6D3"/>
              </a:solidFill>
            </p:spPr>
            <p:txBody>
              <a:bodyPr wrap="square" lIns="0" tIns="0" rIns="0" bIns="0" rtlCol="0"/>
              <a:lstStyle/>
              <a:p>
                <a:endParaRPr/>
              </a:p>
            </p:txBody>
          </p:sp>
          <p:sp>
            <p:nvSpPr>
              <p:cNvPr id="1115" name="object 51">
                <a:extLst>
                  <a:ext uri="{FF2B5EF4-FFF2-40B4-BE49-F238E27FC236}">
                    <a16:creationId xmlns:a16="http://schemas.microsoft.com/office/drawing/2014/main" id="{5595F1C4-2E31-34A8-4CC8-62A5CA0F86D1}"/>
                  </a:ext>
                </a:extLst>
              </p:cNvPr>
              <p:cNvSpPr/>
              <p:nvPr/>
            </p:nvSpPr>
            <p:spPr>
              <a:xfrm>
                <a:off x="5880586" y="5004240"/>
                <a:ext cx="452755" cy="799465"/>
              </a:xfrm>
              <a:custGeom>
                <a:avLst/>
                <a:gdLst/>
                <a:ahLst/>
                <a:cxnLst/>
                <a:rect l="l" t="t" r="r" b="b"/>
                <a:pathLst>
                  <a:path w="452754" h="799464">
                    <a:moveTo>
                      <a:pt x="247091" y="0"/>
                    </a:moveTo>
                    <a:lnTo>
                      <a:pt x="214845" y="2298"/>
                    </a:lnTo>
                    <a:lnTo>
                      <a:pt x="183926" y="55573"/>
                    </a:lnTo>
                    <a:lnTo>
                      <a:pt x="166181" y="82930"/>
                    </a:lnTo>
                    <a:lnTo>
                      <a:pt x="154915" y="93010"/>
                    </a:lnTo>
                    <a:lnTo>
                      <a:pt x="143433" y="94449"/>
                    </a:lnTo>
                    <a:lnTo>
                      <a:pt x="128289" y="81464"/>
                    </a:lnTo>
                    <a:lnTo>
                      <a:pt x="121927" y="52895"/>
                    </a:lnTo>
                    <a:lnTo>
                      <a:pt x="120750" y="24326"/>
                    </a:lnTo>
                    <a:lnTo>
                      <a:pt x="121158" y="11341"/>
                    </a:lnTo>
                    <a:lnTo>
                      <a:pt x="90576" y="16814"/>
                    </a:lnTo>
                    <a:lnTo>
                      <a:pt x="36868" y="99113"/>
                    </a:lnTo>
                    <a:lnTo>
                      <a:pt x="9531" y="151804"/>
                    </a:lnTo>
                    <a:lnTo>
                      <a:pt x="72" y="197621"/>
                    </a:lnTo>
                    <a:lnTo>
                      <a:pt x="0" y="259295"/>
                    </a:lnTo>
                    <a:lnTo>
                      <a:pt x="7325" y="288450"/>
                    </a:lnTo>
                    <a:lnTo>
                      <a:pt x="22675" y="317727"/>
                    </a:lnTo>
                    <a:lnTo>
                      <a:pt x="38054" y="342915"/>
                    </a:lnTo>
                    <a:lnTo>
                      <a:pt x="45466" y="359803"/>
                    </a:lnTo>
                    <a:lnTo>
                      <a:pt x="48083" y="495283"/>
                    </a:lnTo>
                    <a:lnTo>
                      <a:pt x="42610" y="627141"/>
                    </a:lnTo>
                    <a:lnTo>
                      <a:pt x="34977" y="727038"/>
                    </a:lnTo>
                    <a:lnTo>
                      <a:pt x="31115" y="766635"/>
                    </a:lnTo>
                    <a:lnTo>
                      <a:pt x="106475" y="786409"/>
                    </a:lnTo>
                    <a:lnTo>
                      <a:pt x="154030" y="796240"/>
                    </a:lnTo>
                    <a:lnTo>
                      <a:pt x="193972" y="799044"/>
                    </a:lnTo>
                    <a:lnTo>
                      <a:pt x="246494" y="797737"/>
                    </a:lnTo>
                    <a:lnTo>
                      <a:pt x="334205" y="788683"/>
                    </a:lnTo>
                    <a:lnTo>
                      <a:pt x="398837" y="773431"/>
                    </a:lnTo>
                    <a:lnTo>
                      <a:pt x="438789" y="759077"/>
                    </a:lnTo>
                    <a:lnTo>
                      <a:pt x="452462" y="752716"/>
                    </a:lnTo>
                    <a:lnTo>
                      <a:pt x="391119" y="601696"/>
                    </a:lnTo>
                    <a:lnTo>
                      <a:pt x="357193" y="506439"/>
                    </a:lnTo>
                    <a:lnTo>
                      <a:pt x="338555" y="426520"/>
                    </a:lnTo>
                    <a:lnTo>
                      <a:pt x="323075" y="321513"/>
                    </a:lnTo>
                    <a:lnTo>
                      <a:pt x="296190" y="161698"/>
                    </a:lnTo>
                    <a:lnTo>
                      <a:pt x="271738" y="63353"/>
                    </a:lnTo>
                    <a:lnTo>
                      <a:pt x="253959" y="13710"/>
                    </a:lnTo>
                    <a:lnTo>
                      <a:pt x="247091" y="0"/>
                    </a:lnTo>
                    <a:close/>
                  </a:path>
                </a:pathLst>
              </a:custGeom>
              <a:solidFill>
                <a:srgbClr val="006DB7"/>
              </a:solidFill>
            </p:spPr>
            <p:txBody>
              <a:bodyPr wrap="square" lIns="0" tIns="0" rIns="0" bIns="0" rtlCol="0"/>
              <a:lstStyle/>
              <a:p>
                <a:endParaRPr/>
              </a:p>
            </p:txBody>
          </p:sp>
          <p:pic>
            <p:nvPicPr>
              <p:cNvPr id="1116" name="object 52">
                <a:extLst>
                  <a:ext uri="{FF2B5EF4-FFF2-40B4-BE49-F238E27FC236}">
                    <a16:creationId xmlns:a16="http://schemas.microsoft.com/office/drawing/2014/main" id="{CD0988BC-CFFB-2687-16B7-351F191C2F25}"/>
                  </a:ext>
                </a:extLst>
              </p:cNvPr>
              <p:cNvPicPr/>
              <p:nvPr/>
            </p:nvPicPr>
            <p:blipFill>
              <a:blip r:embed="rId17" cstate="print"/>
              <a:stretch>
                <a:fillRect/>
              </a:stretch>
            </p:blipFill>
            <p:spPr>
              <a:xfrm>
                <a:off x="5698337" y="5211381"/>
                <a:ext cx="899236" cy="310688"/>
              </a:xfrm>
              <a:prstGeom prst="rect">
                <a:avLst/>
              </a:prstGeom>
            </p:spPr>
          </p:pic>
          <p:sp>
            <p:nvSpPr>
              <p:cNvPr id="1117" name="object 53">
                <a:extLst>
                  <a:ext uri="{FF2B5EF4-FFF2-40B4-BE49-F238E27FC236}">
                    <a16:creationId xmlns:a16="http://schemas.microsoft.com/office/drawing/2014/main" id="{C5564A10-7728-F818-18C2-AF003156769D}"/>
                  </a:ext>
                </a:extLst>
              </p:cNvPr>
              <p:cNvSpPr/>
              <p:nvPr/>
            </p:nvSpPr>
            <p:spPr>
              <a:xfrm>
                <a:off x="6127678" y="5006543"/>
                <a:ext cx="478155" cy="514350"/>
              </a:xfrm>
              <a:custGeom>
                <a:avLst/>
                <a:gdLst/>
                <a:ahLst/>
                <a:cxnLst/>
                <a:rect l="l" t="t" r="r" b="b"/>
                <a:pathLst>
                  <a:path w="478154" h="514350">
                    <a:moveTo>
                      <a:pt x="0" y="0"/>
                    </a:moveTo>
                    <a:lnTo>
                      <a:pt x="5081" y="53897"/>
                    </a:lnTo>
                    <a:lnTo>
                      <a:pt x="18179" y="103754"/>
                    </a:lnTo>
                    <a:lnTo>
                      <a:pt x="44310" y="153314"/>
                    </a:lnTo>
                    <a:lnTo>
                      <a:pt x="91762" y="185702"/>
                    </a:lnTo>
                    <a:lnTo>
                      <a:pt x="126990" y="207481"/>
                    </a:lnTo>
                    <a:lnTo>
                      <a:pt x="156692" y="227329"/>
                    </a:lnTo>
                    <a:lnTo>
                      <a:pt x="179900" y="244616"/>
                    </a:lnTo>
                    <a:lnTo>
                      <a:pt x="207479" y="265939"/>
                    </a:lnTo>
                    <a:lnTo>
                      <a:pt x="347192" y="376720"/>
                    </a:lnTo>
                    <a:lnTo>
                      <a:pt x="259099" y="396002"/>
                    </a:lnTo>
                    <a:lnTo>
                      <a:pt x="183354" y="414018"/>
                    </a:lnTo>
                    <a:lnTo>
                      <a:pt x="75469" y="438436"/>
                    </a:lnTo>
                    <a:lnTo>
                      <a:pt x="33248" y="461527"/>
                    </a:lnTo>
                    <a:lnTo>
                      <a:pt x="23488" y="503751"/>
                    </a:lnTo>
                    <a:lnTo>
                      <a:pt x="26492" y="513778"/>
                    </a:lnTo>
                    <a:lnTo>
                      <a:pt x="114556" y="505321"/>
                    </a:lnTo>
                    <a:lnTo>
                      <a:pt x="181613" y="493694"/>
                    </a:lnTo>
                    <a:lnTo>
                      <a:pt x="238934" y="482768"/>
                    </a:lnTo>
                    <a:lnTo>
                      <a:pt x="306831" y="466921"/>
                    </a:lnTo>
                    <a:lnTo>
                      <a:pt x="354564" y="454501"/>
                    </a:lnTo>
                    <a:lnTo>
                      <a:pt x="402041" y="440537"/>
                    </a:lnTo>
                    <a:lnTo>
                      <a:pt x="440397" y="426059"/>
                    </a:lnTo>
                    <a:lnTo>
                      <a:pt x="475468" y="396241"/>
                    </a:lnTo>
                    <a:lnTo>
                      <a:pt x="477618" y="385406"/>
                    </a:lnTo>
                    <a:lnTo>
                      <a:pt x="475980" y="378627"/>
                    </a:lnTo>
                    <a:lnTo>
                      <a:pt x="438170" y="327893"/>
                    </a:lnTo>
                    <a:lnTo>
                      <a:pt x="407338" y="296985"/>
                    </a:lnTo>
                    <a:lnTo>
                      <a:pt x="363761" y="257146"/>
                    </a:lnTo>
                    <a:lnTo>
                      <a:pt x="305257" y="207218"/>
                    </a:lnTo>
                    <a:lnTo>
                      <a:pt x="229650" y="146040"/>
                    </a:lnTo>
                    <a:lnTo>
                      <a:pt x="134759" y="72453"/>
                    </a:lnTo>
                    <a:lnTo>
                      <a:pt x="88434" y="40936"/>
                    </a:lnTo>
                    <a:lnTo>
                      <a:pt x="55798" y="25042"/>
                    </a:lnTo>
                    <a:lnTo>
                      <a:pt x="0" y="0"/>
                    </a:lnTo>
                    <a:close/>
                  </a:path>
                </a:pathLst>
              </a:custGeom>
              <a:solidFill>
                <a:srgbClr val="2BB6D3"/>
              </a:solidFill>
            </p:spPr>
            <p:txBody>
              <a:bodyPr wrap="square" lIns="0" tIns="0" rIns="0" bIns="0" rtlCol="0"/>
              <a:lstStyle/>
              <a:p>
                <a:endParaRPr/>
              </a:p>
            </p:txBody>
          </p:sp>
          <p:pic>
            <p:nvPicPr>
              <p:cNvPr id="1118" name="object 54">
                <a:extLst>
                  <a:ext uri="{FF2B5EF4-FFF2-40B4-BE49-F238E27FC236}">
                    <a16:creationId xmlns:a16="http://schemas.microsoft.com/office/drawing/2014/main" id="{DBDB1B6D-AD37-89C0-47B2-B115F76E5D3F}"/>
                  </a:ext>
                </a:extLst>
              </p:cNvPr>
              <p:cNvPicPr/>
              <p:nvPr/>
            </p:nvPicPr>
            <p:blipFill>
              <a:blip r:embed="rId18" cstate="print"/>
              <a:stretch>
                <a:fillRect/>
              </a:stretch>
            </p:blipFill>
            <p:spPr>
              <a:xfrm>
                <a:off x="5984975" y="5001440"/>
                <a:ext cx="130397" cy="116535"/>
              </a:xfrm>
              <a:prstGeom prst="rect">
                <a:avLst/>
              </a:prstGeom>
            </p:spPr>
          </p:pic>
          <p:sp>
            <p:nvSpPr>
              <p:cNvPr id="1119" name="object 55">
                <a:extLst>
                  <a:ext uri="{FF2B5EF4-FFF2-40B4-BE49-F238E27FC236}">
                    <a16:creationId xmlns:a16="http://schemas.microsoft.com/office/drawing/2014/main" id="{7672627B-FF75-31FF-6617-B54CE3A396E0}"/>
                  </a:ext>
                </a:extLst>
              </p:cNvPr>
              <p:cNvSpPr/>
              <p:nvPr/>
            </p:nvSpPr>
            <p:spPr>
              <a:xfrm>
                <a:off x="5633156" y="5641057"/>
                <a:ext cx="54610" cy="180975"/>
              </a:xfrm>
              <a:custGeom>
                <a:avLst/>
                <a:gdLst/>
                <a:ahLst/>
                <a:cxnLst/>
                <a:rect l="l" t="t" r="r" b="b"/>
                <a:pathLst>
                  <a:path w="54610" h="180975">
                    <a:moveTo>
                      <a:pt x="12687" y="0"/>
                    </a:moveTo>
                    <a:lnTo>
                      <a:pt x="1892" y="1650"/>
                    </a:lnTo>
                    <a:lnTo>
                      <a:pt x="37" y="9105"/>
                    </a:lnTo>
                    <a:lnTo>
                      <a:pt x="0" y="26525"/>
                    </a:lnTo>
                    <a:lnTo>
                      <a:pt x="2839" y="60240"/>
                    </a:lnTo>
                    <a:lnTo>
                      <a:pt x="8787" y="99183"/>
                    </a:lnTo>
                    <a:lnTo>
                      <a:pt x="28344" y="153764"/>
                    </a:lnTo>
                    <a:lnTo>
                      <a:pt x="51917" y="180835"/>
                    </a:lnTo>
                    <a:lnTo>
                      <a:pt x="53485" y="176830"/>
                    </a:lnTo>
                    <a:lnTo>
                      <a:pt x="54373" y="168436"/>
                    </a:lnTo>
                    <a:lnTo>
                      <a:pt x="54401" y="158886"/>
                    </a:lnTo>
                    <a:lnTo>
                      <a:pt x="53390" y="151409"/>
                    </a:lnTo>
                    <a:lnTo>
                      <a:pt x="50639" y="146824"/>
                    </a:lnTo>
                    <a:lnTo>
                      <a:pt x="45519" y="140876"/>
                    </a:lnTo>
                    <a:lnTo>
                      <a:pt x="38813" y="132101"/>
                    </a:lnTo>
                    <a:lnTo>
                      <a:pt x="31305" y="119037"/>
                    </a:lnTo>
                    <a:lnTo>
                      <a:pt x="25623" y="93860"/>
                    </a:lnTo>
                    <a:lnTo>
                      <a:pt x="20905" y="54681"/>
                    </a:lnTo>
                    <a:lnTo>
                      <a:pt x="17294" y="18333"/>
                    </a:lnTo>
                    <a:lnTo>
                      <a:pt x="14935" y="1650"/>
                    </a:lnTo>
                    <a:lnTo>
                      <a:pt x="12687" y="0"/>
                    </a:lnTo>
                    <a:close/>
                  </a:path>
                </a:pathLst>
              </a:custGeom>
              <a:solidFill>
                <a:srgbClr val="9D9D9C"/>
              </a:solidFill>
            </p:spPr>
            <p:txBody>
              <a:bodyPr wrap="square" lIns="0" tIns="0" rIns="0" bIns="0" rtlCol="0"/>
              <a:lstStyle/>
              <a:p>
                <a:endParaRPr/>
              </a:p>
            </p:txBody>
          </p:sp>
        </p:grpSp>
        <p:sp>
          <p:nvSpPr>
            <p:cNvPr id="886" name="object 56">
              <a:extLst>
                <a:ext uri="{FF2B5EF4-FFF2-40B4-BE49-F238E27FC236}">
                  <a16:creationId xmlns:a16="http://schemas.microsoft.com/office/drawing/2014/main" id="{3C3BBDAD-2DF3-E040-51B7-93934CBDFA20}"/>
                </a:ext>
              </a:extLst>
            </p:cNvPr>
            <p:cNvSpPr/>
            <p:nvPr/>
          </p:nvSpPr>
          <p:spPr>
            <a:xfrm>
              <a:off x="2114498" y="6414689"/>
              <a:ext cx="847725" cy="156845"/>
            </a:xfrm>
            <a:custGeom>
              <a:avLst/>
              <a:gdLst/>
              <a:ahLst/>
              <a:cxnLst/>
              <a:rect l="l" t="t" r="r" b="b"/>
              <a:pathLst>
                <a:path w="847725" h="156845">
                  <a:moveTo>
                    <a:pt x="418893" y="0"/>
                  </a:moveTo>
                  <a:lnTo>
                    <a:pt x="367000" y="270"/>
                  </a:lnTo>
                  <a:lnTo>
                    <a:pt x="311757" y="2254"/>
                  </a:lnTo>
                  <a:lnTo>
                    <a:pt x="255173" y="6387"/>
                  </a:lnTo>
                  <a:lnTo>
                    <a:pt x="199256" y="13107"/>
                  </a:lnTo>
                  <a:lnTo>
                    <a:pt x="146015" y="22850"/>
                  </a:lnTo>
                  <a:lnTo>
                    <a:pt x="97460" y="36052"/>
                  </a:lnTo>
                  <a:lnTo>
                    <a:pt x="55600" y="53150"/>
                  </a:lnTo>
                  <a:lnTo>
                    <a:pt x="22443" y="74581"/>
                  </a:lnTo>
                  <a:lnTo>
                    <a:pt x="0" y="100782"/>
                  </a:lnTo>
                  <a:lnTo>
                    <a:pt x="7003" y="120615"/>
                  </a:lnTo>
                  <a:lnTo>
                    <a:pt x="43903" y="135073"/>
                  </a:lnTo>
                  <a:lnTo>
                    <a:pt x="95535" y="144849"/>
                  </a:lnTo>
                  <a:lnTo>
                    <a:pt x="146733" y="150641"/>
                  </a:lnTo>
                  <a:lnTo>
                    <a:pt x="232892" y="154947"/>
                  </a:lnTo>
                  <a:lnTo>
                    <a:pt x="295426" y="156544"/>
                  </a:lnTo>
                  <a:lnTo>
                    <a:pt x="704763" y="156544"/>
                  </a:lnTo>
                  <a:lnTo>
                    <a:pt x="768048" y="144789"/>
                  </a:lnTo>
                  <a:lnTo>
                    <a:pt x="832256" y="111615"/>
                  </a:lnTo>
                  <a:lnTo>
                    <a:pt x="847402" y="97903"/>
                  </a:lnTo>
                  <a:lnTo>
                    <a:pt x="847424" y="85635"/>
                  </a:lnTo>
                  <a:lnTo>
                    <a:pt x="837605" y="74623"/>
                  </a:lnTo>
                  <a:lnTo>
                    <a:pt x="800834" y="55002"/>
                  </a:lnTo>
                  <a:lnTo>
                    <a:pt x="763458" y="44046"/>
                  </a:lnTo>
                  <a:lnTo>
                    <a:pt x="714611" y="32692"/>
                  </a:lnTo>
                  <a:lnTo>
                    <a:pt x="657806" y="21827"/>
                  </a:lnTo>
                  <a:lnTo>
                    <a:pt x="596557" y="12334"/>
                  </a:lnTo>
                  <a:lnTo>
                    <a:pt x="534377" y="5100"/>
                  </a:lnTo>
                  <a:lnTo>
                    <a:pt x="465426" y="1005"/>
                  </a:lnTo>
                  <a:lnTo>
                    <a:pt x="418893" y="0"/>
                  </a:lnTo>
                  <a:close/>
                </a:path>
              </a:pathLst>
            </a:custGeom>
            <a:solidFill>
              <a:srgbClr val="003857">
                <a:alpha val="11997"/>
              </a:srgbClr>
            </a:solidFill>
          </p:spPr>
          <p:txBody>
            <a:bodyPr wrap="square" lIns="0" tIns="0" rIns="0" bIns="0" rtlCol="0"/>
            <a:lstStyle/>
            <a:p>
              <a:endParaRPr/>
            </a:p>
          </p:txBody>
        </p:sp>
        <p:sp>
          <p:nvSpPr>
            <p:cNvPr id="887" name="object 57">
              <a:extLst>
                <a:ext uri="{FF2B5EF4-FFF2-40B4-BE49-F238E27FC236}">
                  <a16:creationId xmlns:a16="http://schemas.microsoft.com/office/drawing/2014/main" id="{67921705-5149-D01C-BFF7-D91B7380BD05}"/>
                </a:ext>
              </a:extLst>
            </p:cNvPr>
            <p:cNvSpPr/>
            <p:nvPr/>
          </p:nvSpPr>
          <p:spPr>
            <a:xfrm>
              <a:off x="1199130" y="6642865"/>
              <a:ext cx="1612900" cy="203200"/>
            </a:xfrm>
            <a:custGeom>
              <a:avLst/>
              <a:gdLst/>
              <a:ahLst/>
              <a:cxnLst/>
              <a:rect l="l" t="t" r="r" b="b"/>
              <a:pathLst>
                <a:path w="1612900" h="203200">
                  <a:moveTo>
                    <a:pt x="408063" y="0"/>
                  </a:moveTo>
                  <a:lnTo>
                    <a:pt x="334220" y="1544"/>
                  </a:lnTo>
                  <a:lnTo>
                    <a:pt x="264921" y="5988"/>
                  </a:lnTo>
                  <a:lnTo>
                    <a:pt x="201273" y="13043"/>
                  </a:lnTo>
                  <a:lnTo>
                    <a:pt x="144382" y="22423"/>
                  </a:lnTo>
                  <a:lnTo>
                    <a:pt x="95354" y="33841"/>
                  </a:lnTo>
                  <a:lnTo>
                    <a:pt x="55296" y="47010"/>
                  </a:lnTo>
                  <a:lnTo>
                    <a:pt x="6512" y="77455"/>
                  </a:lnTo>
                  <a:lnTo>
                    <a:pt x="0" y="94157"/>
                  </a:lnTo>
                  <a:lnTo>
                    <a:pt x="5684" y="113225"/>
                  </a:lnTo>
                  <a:lnTo>
                    <a:pt x="48237" y="143668"/>
                  </a:lnTo>
                  <a:lnTo>
                    <a:pt x="125863" y="164609"/>
                  </a:lnTo>
                  <a:lnTo>
                    <a:pt x="175389" y="171799"/>
                  </a:lnTo>
                  <a:lnTo>
                    <a:pt x="230756" y="176953"/>
                  </a:lnTo>
                  <a:lnTo>
                    <a:pt x="290988" y="180184"/>
                  </a:lnTo>
                  <a:lnTo>
                    <a:pt x="355111" y="181605"/>
                  </a:lnTo>
                  <a:lnTo>
                    <a:pt x="422148" y="181330"/>
                  </a:lnTo>
                  <a:lnTo>
                    <a:pt x="503187" y="177342"/>
                  </a:lnTo>
                  <a:lnTo>
                    <a:pt x="575163" y="169082"/>
                  </a:lnTo>
                  <a:lnTo>
                    <a:pt x="637677" y="158028"/>
                  </a:lnTo>
                  <a:lnTo>
                    <a:pt x="690332" y="145664"/>
                  </a:lnTo>
                  <a:lnTo>
                    <a:pt x="732730" y="133469"/>
                  </a:lnTo>
                  <a:lnTo>
                    <a:pt x="785167" y="115512"/>
                  </a:lnTo>
                  <a:lnTo>
                    <a:pt x="794410" y="112712"/>
                  </a:lnTo>
                  <a:lnTo>
                    <a:pt x="803953" y="116602"/>
                  </a:lnTo>
                  <a:lnTo>
                    <a:pt x="826243" y="126840"/>
                  </a:lnTo>
                  <a:lnTo>
                    <a:pt x="861063" y="141275"/>
                  </a:lnTo>
                  <a:lnTo>
                    <a:pt x="908195" y="157757"/>
                  </a:lnTo>
                  <a:lnTo>
                    <a:pt x="967420" y="174138"/>
                  </a:lnTo>
                  <a:lnTo>
                    <a:pt x="1038522" y="188266"/>
                  </a:lnTo>
                  <a:lnTo>
                    <a:pt x="1121283" y="197992"/>
                  </a:lnTo>
                  <a:lnTo>
                    <a:pt x="1186827" y="201799"/>
                  </a:lnTo>
                  <a:lnTo>
                    <a:pt x="1251327" y="203162"/>
                  </a:lnTo>
                  <a:lnTo>
                    <a:pt x="1313737" y="202164"/>
                  </a:lnTo>
                  <a:lnTo>
                    <a:pt x="1373014" y="198889"/>
                  </a:lnTo>
                  <a:lnTo>
                    <a:pt x="1428112" y="193419"/>
                  </a:lnTo>
                  <a:lnTo>
                    <a:pt x="1477988" y="185840"/>
                  </a:lnTo>
                  <a:lnTo>
                    <a:pt x="1521598" y="176234"/>
                  </a:lnTo>
                  <a:lnTo>
                    <a:pt x="1585839" y="151276"/>
                  </a:lnTo>
                  <a:lnTo>
                    <a:pt x="1612480" y="119214"/>
                  </a:lnTo>
                  <a:lnTo>
                    <a:pt x="1605626" y="100836"/>
                  </a:lnTo>
                  <a:lnTo>
                    <a:pt x="1544497" y="70184"/>
                  </a:lnTo>
                  <a:lnTo>
                    <a:pt x="1497152" y="57647"/>
                  </a:lnTo>
                  <a:lnTo>
                    <a:pt x="1443239" y="46796"/>
                  </a:lnTo>
                  <a:lnTo>
                    <a:pt x="1386222" y="37498"/>
                  </a:lnTo>
                  <a:lnTo>
                    <a:pt x="1329567" y="29623"/>
                  </a:lnTo>
                  <a:lnTo>
                    <a:pt x="1276738" y="23039"/>
                  </a:lnTo>
                  <a:lnTo>
                    <a:pt x="1231199" y="17615"/>
                  </a:lnTo>
                  <a:lnTo>
                    <a:pt x="1196416" y="13220"/>
                  </a:lnTo>
                  <a:lnTo>
                    <a:pt x="1076955" y="17380"/>
                  </a:lnTo>
                  <a:lnTo>
                    <a:pt x="996491" y="25396"/>
                  </a:lnTo>
                  <a:lnTo>
                    <a:pt x="934618" y="36021"/>
                  </a:lnTo>
                  <a:lnTo>
                    <a:pt x="888406" y="47804"/>
                  </a:lnTo>
                  <a:lnTo>
                    <a:pt x="831236" y="69043"/>
                  </a:lnTo>
                  <a:lnTo>
                    <a:pt x="814418" y="75597"/>
                  </a:lnTo>
                  <a:lnTo>
                    <a:pt x="801535" y="77508"/>
                  </a:lnTo>
                  <a:lnTo>
                    <a:pt x="790735" y="74863"/>
                  </a:lnTo>
                  <a:lnTo>
                    <a:pt x="764472" y="66404"/>
                  </a:lnTo>
                  <a:lnTo>
                    <a:pt x="724995" y="54033"/>
                  </a:lnTo>
                  <a:lnTo>
                    <a:pt x="674550" y="39649"/>
                  </a:lnTo>
                  <a:lnTo>
                    <a:pt x="615387" y="25153"/>
                  </a:lnTo>
                  <a:lnTo>
                    <a:pt x="549753" y="12446"/>
                  </a:lnTo>
                  <a:lnTo>
                    <a:pt x="479896" y="3428"/>
                  </a:lnTo>
                  <a:lnTo>
                    <a:pt x="408063" y="0"/>
                  </a:lnTo>
                  <a:close/>
                </a:path>
              </a:pathLst>
            </a:custGeom>
            <a:solidFill>
              <a:srgbClr val="003857">
                <a:alpha val="11997"/>
              </a:srgbClr>
            </a:solidFill>
          </p:spPr>
          <p:txBody>
            <a:bodyPr wrap="square" lIns="0" tIns="0" rIns="0" bIns="0" rtlCol="0"/>
            <a:lstStyle/>
            <a:p>
              <a:endParaRPr/>
            </a:p>
          </p:txBody>
        </p:sp>
        <p:sp>
          <p:nvSpPr>
            <p:cNvPr id="888" name="object 58">
              <a:extLst>
                <a:ext uri="{FF2B5EF4-FFF2-40B4-BE49-F238E27FC236}">
                  <a16:creationId xmlns:a16="http://schemas.microsoft.com/office/drawing/2014/main" id="{84921832-B1C1-758F-5D36-862AD1B1F2A2}"/>
                </a:ext>
              </a:extLst>
            </p:cNvPr>
            <p:cNvSpPr/>
            <p:nvPr/>
          </p:nvSpPr>
          <p:spPr>
            <a:xfrm>
              <a:off x="2095984" y="6393837"/>
              <a:ext cx="326390" cy="131445"/>
            </a:xfrm>
            <a:custGeom>
              <a:avLst/>
              <a:gdLst/>
              <a:ahLst/>
              <a:cxnLst/>
              <a:rect l="l" t="t" r="r" b="b"/>
              <a:pathLst>
                <a:path w="326389" h="131445">
                  <a:moveTo>
                    <a:pt x="165443" y="0"/>
                  </a:moveTo>
                  <a:lnTo>
                    <a:pt x="55158" y="61018"/>
                  </a:lnTo>
                  <a:lnTo>
                    <a:pt x="4253" y="94857"/>
                  </a:lnTo>
                  <a:lnTo>
                    <a:pt x="0" y="113669"/>
                  </a:lnTo>
                  <a:lnTo>
                    <a:pt x="29668" y="129603"/>
                  </a:lnTo>
                  <a:lnTo>
                    <a:pt x="117618" y="131437"/>
                  </a:lnTo>
                  <a:lnTo>
                    <a:pt x="214821" y="93348"/>
                  </a:lnTo>
                  <a:lnTo>
                    <a:pt x="293508" y="47157"/>
                  </a:lnTo>
                  <a:lnTo>
                    <a:pt x="325908" y="24688"/>
                  </a:lnTo>
                  <a:lnTo>
                    <a:pt x="165443" y="0"/>
                  </a:lnTo>
                  <a:close/>
                </a:path>
              </a:pathLst>
            </a:custGeom>
            <a:solidFill>
              <a:srgbClr val="F8AC00"/>
            </a:solidFill>
          </p:spPr>
          <p:txBody>
            <a:bodyPr wrap="square" lIns="0" tIns="0" rIns="0" bIns="0" rtlCol="0"/>
            <a:lstStyle/>
            <a:p>
              <a:endParaRPr/>
            </a:p>
          </p:txBody>
        </p:sp>
        <p:grpSp>
          <p:nvGrpSpPr>
            <p:cNvPr id="889" name="object 59">
              <a:extLst>
                <a:ext uri="{FF2B5EF4-FFF2-40B4-BE49-F238E27FC236}">
                  <a16:creationId xmlns:a16="http://schemas.microsoft.com/office/drawing/2014/main" id="{D57A28C9-1DAD-5947-E745-2A2F826B38CC}"/>
                </a:ext>
              </a:extLst>
            </p:cNvPr>
            <p:cNvGrpSpPr/>
            <p:nvPr/>
          </p:nvGrpSpPr>
          <p:grpSpPr>
            <a:xfrm>
              <a:off x="2135136" y="4273956"/>
              <a:ext cx="1604645" cy="2454275"/>
              <a:chOff x="2135136" y="4273956"/>
              <a:chExt cx="1604645" cy="2454275"/>
            </a:xfrm>
          </p:grpSpPr>
          <p:sp>
            <p:nvSpPr>
              <p:cNvPr id="1054" name="object 60">
                <a:extLst>
                  <a:ext uri="{FF2B5EF4-FFF2-40B4-BE49-F238E27FC236}">
                    <a16:creationId xmlns:a16="http://schemas.microsoft.com/office/drawing/2014/main" id="{879DC8E5-DF24-F30B-2C4C-EA06AB83B73E}"/>
                  </a:ext>
                </a:extLst>
              </p:cNvPr>
              <p:cNvSpPr/>
              <p:nvPr/>
            </p:nvSpPr>
            <p:spPr>
              <a:xfrm>
                <a:off x="2579267" y="6412013"/>
                <a:ext cx="382905" cy="101600"/>
              </a:xfrm>
              <a:custGeom>
                <a:avLst/>
                <a:gdLst/>
                <a:ahLst/>
                <a:cxnLst/>
                <a:rect l="l" t="t" r="r" b="b"/>
                <a:pathLst>
                  <a:path w="382905" h="101600">
                    <a:moveTo>
                      <a:pt x="207429" y="0"/>
                    </a:moveTo>
                    <a:lnTo>
                      <a:pt x="0" y="33197"/>
                    </a:lnTo>
                    <a:lnTo>
                      <a:pt x="64419" y="47796"/>
                    </a:lnTo>
                    <a:lnTo>
                      <a:pt x="123642" y="61647"/>
                    </a:lnTo>
                    <a:lnTo>
                      <a:pt x="181940" y="75958"/>
                    </a:lnTo>
                    <a:lnTo>
                      <a:pt x="228483" y="87100"/>
                    </a:lnTo>
                    <a:lnTo>
                      <a:pt x="278490" y="96608"/>
                    </a:lnTo>
                    <a:lnTo>
                      <a:pt x="324977" y="101162"/>
                    </a:lnTo>
                    <a:lnTo>
                      <a:pt x="360954" y="97439"/>
                    </a:lnTo>
                    <a:lnTo>
                      <a:pt x="379437" y="82118"/>
                    </a:lnTo>
                    <a:lnTo>
                      <a:pt x="382858" y="62497"/>
                    </a:lnTo>
                    <a:lnTo>
                      <a:pt x="366080" y="47402"/>
                    </a:lnTo>
                    <a:lnTo>
                      <a:pt x="312979" y="29136"/>
                    </a:lnTo>
                    <a:lnTo>
                      <a:pt x="207429" y="0"/>
                    </a:lnTo>
                    <a:close/>
                  </a:path>
                </a:pathLst>
              </a:custGeom>
              <a:solidFill>
                <a:srgbClr val="F8AC00"/>
              </a:solidFill>
            </p:spPr>
            <p:txBody>
              <a:bodyPr wrap="square" lIns="0" tIns="0" rIns="0" bIns="0" rtlCol="0"/>
              <a:lstStyle/>
              <a:p>
                <a:endParaRPr/>
              </a:p>
            </p:txBody>
          </p:sp>
          <p:sp>
            <p:nvSpPr>
              <p:cNvPr id="1055" name="object 61">
                <a:extLst>
                  <a:ext uri="{FF2B5EF4-FFF2-40B4-BE49-F238E27FC236}">
                    <a16:creationId xmlns:a16="http://schemas.microsoft.com/office/drawing/2014/main" id="{AC997686-76C3-45A2-A625-93BB5E039E70}"/>
                  </a:ext>
                </a:extLst>
              </p:cNvPr>
              <p:cNvSpPr/>
              <p:nvPr/>
            </p:nvSpPr>
            <p:spPr>
              <a:xfrm>
                <a:off x="2135136" y="5415147"/>
                <a:ext cx="752475" cy="1099185"/>
              </a:xfrm>
              <a:custGeom>
                <a:avLst/>
                <a:gdLst/>
                <a:ahLst/>
                <a:cxnLst/>
                <a:rect l="l" t="t" r="r" b="b"/>
                <a:pathLst>
                  <a:path w="752475" h="1099184">
                    <a:moveTo>
                      <a:pt x="295851" y="0"/>
                    </a:moveTo>
                    <a:lnTo>
                      <a:pt x="231293" y="87271"/>
                    </a:lnTo>
                    <a:lnTo>
                      <a:pt x="175177" y="183762"/>
                    </a:lnTo>
                    <a:lnTo>
                      <a:pt x="125024" y="304291"/>
                    </a:lnTo>
                    <a:lnTo>
                      <a:pt x="105597" y="367736"/>
                    </a:lnTo>
                    <a:lnTo>
                      <a:pt x="87599" y="432315"/>
                    </a:lnTo>
                    <a:lnTo>
                      <a:pt x="71091" y="497217"/>
                    </a:lnTo>
                    <a:lnTo>
                      <a:pt x="56137" y="561631"/>
                    </a:lnTo>
                    <a:lnTo>
                      <a:pt x="42800" y="624744"/>
                    </a:lnTo>
                    <a:lnTo>
                      <a:pt x="31143" y="685747"/>
                    </a:lnTo>
                    <a:lnTo>
                      <a:pt x="21228" y="743826"/>
                    </a:lnTo>
                    <a:lnTo>
                      <a:pt x="13119" y="798170"/>
                    </a:lnTo>
                    <a:lnTo>
                      <a:pt x="6879" y="847969"/>
                    </a:lnTo>
                    <a:lnTo>
                      <a:pt x="2570" y="892410"/>
                    </a:lnTo>
                    <a:lnTo>
                      <a:pt x="256" y="930681"/>
                    </a:lnTo>
                    <a:lnTo>
                      <a:pt x="0" y="961972"/>
                    </a:lnTo>
                    <a:lnTo>
                      <a:pt x="1863" y="985471"/>
                    </a:lnTo>
                    <a:lnTo>
                      <a:pt x="22565" y="1020999"/>
                    </a:lnTo>
                    <a:lnTo>
                      <a:pt x="90841" y="1059448"/>
                    </a:lnTo>
                    <a:lnTo>
                      <a:pt x="140457" y="1075408"/>
                    </a:lnTo>
                    <a:lnTo>
                      <a:pt x="199055" y="1087957"/>
                    </a:lnTo>
                    <a:lnTo>
                      <a:pt x="265631" y="1096166"/>
                    </a:lnTo>
                    <a:lnTo>
                      <a:pt x="339184" y="1099108"/>
                    </a:lnTo>
                    <a:lnTo>
                      <a:pt x="381272" y="1098058"/>
                    </a:lnTo>
                    <a:lnTo>
                      <a:pt x="430632" y="1094948"/>
                    </a:lnTo>
                    <a:lnTo>
                      <a:pt x="484517" y="1089846"/>
                    </a:lnTo>
                    <a:lnTo>
                      <a:pt x="540182" y="1082816"/>
                    </a:lnTo>
                    <a:lnTo>
                      <a:pt x="594880" y="1073922"/>
                    </a:lnTo>
                    <a:lnTo>
                      <a:pt x="645864" y="1063230"/>
                    </a:lnTo>
                    <a:lnTo>
                      <a:pt x="690389" y="1050805"/>
                    </a:lnTo>
                    <a:lnTo>
                      <a:pt x="749076" y="1021016"/>
                    </a:lnTo>
                    <a:lnTo>
                      <a:pt x="752233" y="1008393"/>
                    </a:lnTo>
                    <a:lnTo>
                      <a:pt x="748117" y="985600"/>
                    </a:lnTo>
                    <a:lnTo>
                      <a:pt x="738184" y="953419"/>
                    </a:lnTo>
                    <a:lnTo>
                      <a:pt x="706683" y="864028"/>
                    </a:lnTo>
                    <a:lnTo>
                      <a:pt x="688023" y="808383"/>
                    </a:lnTo>
                    <a:lnTo>
                      <a:pt x="669364" y="746483"/>
                    </a:lnTo>
                    <a:lnTo>
                      <a:pt x="652159" y="679110"/>
                    </a:lnTo>
                    <a:lnTo>
                      <a:pt x="637862" y="607047"/>
                    </a:lnTo>
                    <a:lnTo>
                      <a:pt x="620668" y="500254"/>
                    </a:lnTo>
                    <a:lnTo>
                      <a:pt x="610224" y="411934"/>
                    </a:lnTo>
                    <a:lnTo>
                      <a:pt x="602290" y="294633"/>
                    </a:lnTo>
                    <a:lnTo>
                      <a:pt x="592625" y="100901"/>
                    </a:lnTo>
                    <a:lnTo>
                      <a:pt x="295851" y="0"/>
                    </a:lnTo>
                    <a:close/>
                  </a:path>
                </a:pathLst>
              </a:custGeom>
              <a:solidFill>
                <a:srgbClr val="FFE163"/>
              </a:solidFill>
            </p:spPr>
            <p:txBody>
              <a:bodyPr wrap="square" lIns="0" tIns="0" rIns="0" bIns="0" rtlCol="0"/>
              <a:lstStyle/>
              <a:p>
                <a:endParaRPr/>
              </a:p>
            </p:txBody>
          </p:sp>
          <p:sp>
            <p:nvSpPr>
              <p:cNvPr id="1056" name="object 62">
                <a:extLst>
                  <a:ext uri="{FF2B5EF4-FFF2-40B4-BE49-F238E27FC236}">
                    <a16:creationId xmlns:a16="http://schemas.microsoft.com/office/drawing/2014/main" id="{6C23D849-5280-1C46-8895-4D6A01CC21DA}"/>
                  </a:ext>
                </a:extLst>
              </p:cNvPr>
              <p:cNvSpPr/>
              <p:nvPr/>
            </p:nvSpPr>
            <p:spPr>
              <a:xfrm>
                <a:off x="2213063" y="5417032"/>
                <a:ext cx="615950" cy="1097280"/>
              </a:xfrm>
              <a:custGeom>
                <a:avLst/>
                <a:gdLst/>
                <a:ahLst/>
                <a:cxnLst/>
                <a:rect l="l" t="t" r="r" b="b"/>
                <a:pathLst>
                  <a:path w="615950" h="1097279">
                    <a:moveTo>
                      <a:pt x="243890" y="6959"/>
                    </a:moveTo>
                    <a:lnTo>
                      <a:pt x="200685" y="42329"/>
                    </a:lnTo>
                    <a:lnTo>
                      <a:pt x="179552" y="85483"/>
                    </a:lnTo>
                    <a:lnTo>
                      <a:pt x="159969" y="129362"/>
                    </a:lnTo>
                    <a:lnTo>
                      <a:pt x="141884" y="173888"/>
                    </a:lnTo>
                    <a:lnTo>
                      <a:pt x="125222" y="218960"/>
                    </a:lnTo>
                    <a:lnTo>
                      <a:pt x="108915" y="267550"/>
                    </a:lnTo>
                    <a:lnTo>
                      <a:pt x="94018" y="316598"/>
                    </a:lnTo>
                    <a:lnTo>
                      <a:pt x="80467" y="366026"/>
                    </a:lnTo>
                    <a:lnTo>
                      <a:pt x="68186" y="415798"/>
                    </a:lnTo>
                    <a:lnTo>
                      <a:pt x="57086" y="465836"/>
                    </a:lnTo>
                    <a:lnTo>
                      <a:pt x="47015" y="516483"/>
                    </a:lnTo>
                    <a:lnTo>
                      <a:pt x="38011" y="567334"/>
                    </a:lnTo>
                    <a:lnTo>
                      <a:pt x="30022" y="618363"/>
                    </a:lnTo>
                    <a:lnTo>
                      <a:pt x="22987" y="669531"/>
                    </a:lnTo>
                    <a:lnTo>
                      <a:pt x="16840" y="720813"/>
                    </a:lnTo>
                    <a:lnTo>
                      <a:pt x="11163" y="776084"/>
                    </a:lnTo>
                    <a:lnTo>
                      <a:pt x="6527" y="831430"/>
                    </a:lnTo>
                    <a:lnTo>
                      <a:pt x="3022" y="886853"/>
                    </a:lnTo>
                    <a:lnTo>
                      <a:pt x="812" y="942352"/>
                    </a:lnTo>
                    <a:lnTo>
                      <a:pt x="0" y="997915"/>
                    </a:lnTo>
                    <a:lnTo>
                      <a:pt x="647" y="1052449"/>
                    </a:lnTo>
                    <a:lnTo>
                      <a:pt x="9906" y="1056347"/>
                    </a:lnTo>
                    <a:lnTo>
                      <a:pt x="16979" y="1058913"/>
                    </a:lnTo>
                    <a:lnTo>
                      <a:pt x="16586" y="1042111"/>
                    </a:lnTo>
                    <a:lnTo>
                      <a:pt x="16979" y="994041"/>
                    </a:lnTo>
                    <a:lnTo>
                      <a:pt x="17805" y="939533"/>
                    </a:lnTo>
                    <a:lnTo>
                      <a:pt x="20091" y="883221"/>
                    </a:lnTo>
                    <a:lnTo>
                      <a:pt x="23723" y="826350"/>
                    </a:lnTo>
                    <a:lnTo>
                      <a:pt x="28524" y="770191"/>
                    </a:lnTo>
                    <a:lnTo>
                      <a:pt x="34353" y="716000"/>
                    </a:lnTo>
                    <a:lnTo>
                      <a:pt x="40932" y="665543"/>
                    </a:lnTo>
                    <a:lnTo>
                      <a:pt x="48437" y="615772"/>
                    </a:lnTo>
                    <a:lnTo>
                      <a:pt x="56832" y="566318"/>
                    </a:lnTo>
                    <a:lnTo>
                      <a:pt x="66052" y="516826"/>
                    </a:lnTo>
                    <a:lnTo>
                      <a:pt x="76060" y="466928"/>
                    </a:lnTo>
                    <a:lnTo>
                      <a:pt x="87160" y="415201"/>
                    </a:lnTo>
                    <a:lnTo>
                      <a:pt x="99110" y="364464"/>
                    </a:lnTo>
                    <a:lnTo>
                      <a:pt x="112356" y="314337"/>
                    </a:lnTo>
                    <a:lnTo>
                      <a:pt x="127304" y="264426"/>
                    </a:lnTo>
                    <a:lnTo>
                      <a:pt x="144411" y="214376"/>
                    </a:lnTo>
                    <a:lnTo>
                      <a:pt x="164719" y="164528"/>
                    </a:lnTo>
                    <a:lnTo>
                      <a:pt x="177355" y="132334"/>
                    </a:lnTo>
                    <a:lnTo>
                      <a:pt x="197700" y="86944"/>
                    </a:lnTo>
                    <a:lnTo>
                      <a:pt x="220421" y="43929"/>
                    </a:lnTo>
                    <a:lnTo>
                      <a:pt x="232333" y="24853"/>
                    </a:lnTo>
                    <a:lnTo>
                      <a:pt x="243890" y="6959"/>
                    </a:lnTo>
                    <a:close/>
                  </a:path>
                  <a:path w="615950" h="1097279">
                    <a:moveTo>
                      <a:pt x="293370" y="23787"/>
                    </a:moveTo>
                    <a:lnTo>
                      <a:pt x="253111" y="66992"/>
                    </a:lnTo>
                    <a:lnTo>
                      <a:pt x="236347" y="118440"/>
                    </a:lnTo>
                    <a:lnTo>
                      <a:pt x="223812" y="171399"/>
                    </a:lnTo>
                    <a:lnTo>
                      <a:pt x="212763" y="224802"/>
                    </a:lnTo>
                    <a:lnTo>
                      <a:pt x="197700" y="293001"/>
                    </a:lnTo>
                    <a:lnTo>
                      <a:pt x="190931" y="326301"/>
                    </a:lnTo>
                    <a:lnTo>
                      <a:pt x="186118" y="356870"/>
                    </a:lnTo>
                    <a:lnTo>
                      <a:pt x="182664" y="383603"/>
                    </a:lnTo>
                    <a:lnTo>
                      <a:pt x="171615" y="455980"/>
                    </a:lnTo>
                    <a:lnTo>
                      <a:pt x="164782" y="502843"/>
                    </a:lnTo>
                    <a:lnTo>
                      <a:pt x="158597" y="549795"/>
                    </a:lnTo>
                    <a:lnTo>
                      <a:pt x="153073" y="596836"/>
                    </a:lnTo>
                    <a:lnTo>
                      <a:pt x="148247" y="643940"/>
                    </a:lnTo>
                    <a:lnTo>
                      <a:pt x="144106" y="691121"/>
                    </a:lnTo>
                    <a:lnTo>
                      <a:pt x="140690" y="738352"/>
                    </a:lnTo>
                    <a:lnTo>
                      <a:pt x="136906" y="808913"/>
                    </a:lnTo>
                    <a:lnTo>
                      <a:pt x="134708" y="879551"/>
                    </a:lnTo>
                    <a:lnTo>
                      <a:pt x="133489" y="981532"/>
                    </a:lnTo>
                    <a:lnTo>
                      <a:pt x="131051" y="1087640"/>
                    </a:lnTo>
                    <a:lnTo>
                      <a:pt x="150812" y="1090447"/>
                    </a:lnTo>
                    <a:lnTo>
                      <a:pt x="151726" y="961491"/>
                    </a:lnTo>
                    <a:lnTo>
                      <a:pt x="152742" y="908697"/>
                    </a:lnTo>
                    <a:lnTo>
                      <a:pt x="154368" y="855929"/>
                    </a:lnTo>
                    <a:lnTo>
                      <a:pt x="156616" y="803173"/>
                    </a:lnTo>
                    <a:lnTo>
                      <a:pt x="159270" y="752856"/>
                    </a:lnTo>
                    <a:lnTo>
                      <a:pt x="162458" y="702487"/>
                    </a:lnTo>
                    <a:lnTo>
                      <a:pt x="166382" y="652145"/>
                    </a:lnTo>
                    <a:lnTo>
                      <a:pt x="171208" y="601891"/>
                    </a:lnTo>
                    <a:lnTo>
                      <a:pt x="177152" y="551789"/>
                    </a:lnTo>
                    <a:lnTo>
                      <a:pt x="190728" y="458622"/>
                    </a:lnTo>
                    <a:lnTo>
                      <a:pt x="200901" y="378828"/>
                    </a:lnTo>
                    <a:lnTo>
                      <a:pt x="206971" y="338340"/>
                    </a:lnTo>
                    <a:lnTo>
                      <a:pt x="214998" y="293903"/>
                    </a:lnTo>
                    <a:lnTo>
                      <a:pt x="224574" y="246938"/>
                    </a:lnTo>
                    <a:lnTo>
                      <a:pt x="235229" y="199250"/>
                    </a:lnTo>
                    <a:lnTo>
                      <a:pt x="246507" y="152654"/>
                    </a:lnTo>
                    <a:lnTo>
                      <a:pt x="257949" y="108953"/>
                    </a:lnTo>
                    <a:lnTo>
                      <a:pt x="287540" y="35217"/>
                    </a:lnTo>
                    <a:lnTo>
                      <a:pt x="290042" y="29095"/>
                    </a:lnTo>
                    <a:lnTo>
                      <a:pt x="293370" y="23787"/>
                    </a:lnTo>
                    <a:close/>
                  </a:path>
                  <a:path w="615950" h="1097279">
                    <a:moveTo>
                      <a:pt x="354380" y="44526"/>
                    </a:moveTo>
                    <a:lnTo>
                      <a:pt x="321348" y="102082"/>
                    </a:lnTo>
                    <a:lnTo>
                      <a:pt x="308546" y="159334"/>
                    </a:lnTo>
                    <a:lnTo>
                      <a:pt x="302641" y="207467"/>
                    </a:lnTo>
                    <a:lnTo>
                      <a:pt x="300164" y="239572"/>
                    </a:lnTo>
                    <a:lnTo>
                      <a:pt x="296811" y="271386"/>
                    </a:lnTo>
                    <a:lnTo>
                      <a:pt x="288607" y="338747"/>
                    </a:lnTo>
                    <a:lnTo>
                      <a:pt x="283006" y="390258"/>
                    </a:lnTo>
                    <a:lnTo>
                      <a:pt x="278041" y="441833"/>
                    </a:lnTo>
                    <a:lnTo>
                      <a:pt x="273697" y="493483"/>
                    </a:lnTo>
                    <a:lnTo>
                      <a:pt x="269989" y="545211"/>
                    </a:lnTo>
                    <a:lnTo>
                      <a:pt x="266928" y="598068"/>
                    </a:lnTo>
                    <a:lnTo>
                      <a:pt x="264731" y="650938"/>
                    </a:lnTo>
                    <a:lnTo>
                      <a:pt x="263499" y="703834"/>
                    </a:lnTo>
                    <a:lnTo>
                      <a:pt x="263296" y="756742"/>
                    </a:lnTo>
                    <a:lnTo>
                      <a:pt x="264223" y="809663"/>
                    </a:lnTo>
                    <a:lnTo>
                      <a:pt x="267449" y="913434"/>
                    </a:lnTo>
                    <a:lnTo>
                      <a:pt x="269405" y="965314"/>
                    </a:lnTo>
                    <a:lnTo>
                      <a:pt x="271716" y="1017181"/>
                    </a:lnTo>
                    <a:lnTo>
                      <a:pt x="276339" y="1097051"/>
                    </a:lnTo>
                    <a:lnTo>
                      <a:pt x="294601" y="1096505"/>
                    </a:lnTo>
                    <a:lnTo>
                      <a:pt x="291934" y="1065695"/>
                    </a:lnTo>
                    <a:lnTo>
                      <a:pt x="289598" y="1034859"/>
                    </a:lnTo>
                    <a:lnTo>
                      <a:pt x="286004" y="973124"/>
                    </a:lnTo>
                    <a:lnTo>
                      <a:pt x="284022" y="920115"/>
                    </a:lnTo>
                    <a:lnTo>
                      <a:pt x="282943" y="867079"/>
                    </a:lnTo>
                    <a:lnTo>
                      <a:pt x="282702" y="814031"/>
                    </a:lnTo>
                    <a:lnTo>
                      <a:pt x="283248" y="760984"/>
                    </a:lnTo>
                    <a:lnTo>
                      <a:pt x="284492" y="707936"/>
                    </a:lnTo>
                    <a:lnTo>
                      <a:pt x="287743" y="601027"/>
                    </a:lnTo>
                    <a:lnTo>
                      <a:pt x="289598" y="547560"/>
                    </a:lnTo>
                    <a:lnTo>
                      <a:pt x="291782" y="494118"/>
                    </a:lnTo>
                    <a:lnTo>
                      <a:pt x="294424" y="440702"/>
                    </a:lnTo>
                    <a:lnTo>
                      <a:pt x="298932" y="374675"/>
                    </a:lnTo>
                    <a:lnTo>
                      <a:pt x="305650" y="308825"/>
                    </a:lnTo>
                    <a:lnTo>
                      <a:pt x="320763" y="185534"/>
                    </a:lnTo>
                    <a:lnTo>
                      <a:pt x="328599" y="134404"/>
                    </a:lnTo>
                    <a:lnTo>
                      <a:pt x="337820" y="92608"/>
                    </a:lnTo>
                    <a:lnTo>
                      <a:pt x="347967" y="60223"/>
                    </a:lnTo>
                    <a:lnTo>
                      <a:pt x="354380" y="44526"/>
                    </a:lnTo>
                    <a:close/>
                  </a:path>
                  <a:path w="615950" h="1097279">
                    <a:moveTo>
                      <a:pt x="418185" y="66217"/>
                    </a:moveTo>
                    <a:lnTo>
                      <a:pt x="398170" y="102171"/>
                    </a:lnTo>
                    <a:lnTo>
                      <a:pt x="391871" y="151396"/>
                    </a:lnTo>
                    <a:lnTo>
                      <a:pt x="385749" y="208699"/>
                    </a:lnTo>
                    <a:lnTo>
                      <a:pt x="380555" y="268960"/>
                    </a:lnTo>
                    <a:lnTo>
                      <a:pt x="374815" y="346849"/>
                    </a:lnTo>
                    <a:lnTo>
                      <a:pt x="370166" y="405472"/>
                    </a:lnTo>
                    <a:lnTo>
                      <a:pt x="368350" y="438759"/>
                    </a:lnTo>
                    <a:lnTo>
                      <a:pt x="367233" y="471347"/>
                    </a:lnTo>
                    <a:lnTo>
                      <a:pt x="366852" y="501675"/>
                    </a:lnTo>
                    <a:lnTo>
                      <a:pt x="366928" y="552132"/>
                    </a:lnTo>
                    <a:lnTo>
                      <a:pt x="367284" y="602513"/>
                    </a:lnTo>
                    <a:lnTo>
                      <a:pt x="368122" y="652868"/>
                    </a:lnTo>
                    <a:lnTo>
                      <a:pt x="369620" y="703211"/>
                    </a:lnTo>
                    <a:lnTo>
                      <a:pt x="371995" y="753592"/>
                    </a:lnTo>
                    <a:lnTo>
                      <a:pt x="377494" y="851852"/>
                    </a:lnTo>
                    <a:lnTo>
                      <a:pt x="380619" y="900950"/>
                    </a:lnTo>
                    <a:lnTo>
                      <a:pt x="384352" y="950010"/>
                    </a:lnTo>
                    <a:lnTo>
                      <a:pt x="388988" y="999020"/>
                    </a:lnTo>
                    <a:lnTo>
                      <a:pt x="394195" y="1043863"/>
                    </a:lnTo>
                    <a:lnTo>
                      <a:pt x="400392" y="1088580"/>
                    </a:lnTo>
                    <a:lnTo>
                      <a:pt x="417817" y="1086713"/>
                    </a:lnTo>
                    <a:lnTo>
                      <a:pt x="415404" y="1074191"/>
                    </a:lnTo>
                    <a:lnTo>
                      <a:pt x="413321" y="1058621"/>
                    </a:lnTo>
                    <a:lnTo>
                      <a:pt x="402221" y="955268"/>
                    </a:lnTo>
                    <a:lnTo>
                      <a:pt x="395808" y="885139"/>
                    </a:lnTo>
                    <a:lnTo>
                      <a:pt x="388848" y="786777"/>
                    </a:lnTo>
                    <a:lnTo>
                      <a:pt x="384454" y="702576"/>
                    </a:lnTo>
                    <a:lnTo>
                      <a:pt x="383057" y="648487"/>
                    </a:lnTo>
                    <a:lnTo>
                      <a:pt x="382485" y="595160"/>
                    </a:lnTo>
                    <a:lnTo>
                      <a:pt x="382536" y="545312"/>
                    </a:lnTo>
                    <a:lnTo>
                      <a:pt x="383070" y="501675"/>
                    </a:lnTo>
                    <a:lnTo>
                      <a:pt x="384276" y="452488"/>
                    </a:lnTo>
                    <a:lnTo>
                      <a:pt x="386105" y="404901"/>
                    </a:lnTo>
                    <a:lnTo>
                      <a:pt x="388493" y="358508"/>
                    </a:lnTo>
                    <a:lnTo>
                      <a:pt x="391363" y="312889"/>
                    </a:lnTo>
                    <a:lnTo>
                      <a:pt x="394652" y="267665"/>
                    </a:lnTo>
                    <a:lnTo>
                      <a:pt x="406133" y="164261"/>
                    </a:lnTo>
                    <a:lnTo>
                      <a:pt x="411048" y="120408"/>
                    </a:lnTo>
                    <a:lnTo>
                      <a:pt x="417626" y="73190"/>
                    </a:lnTo>
                    <a:lnTo>
                      <a:pt x="418185" y="66217"/>
                    </a:lnTo>
                    <a:close/>
                  </a:path>
                  <a:path w="615950" h="1097279">
                    <a:moveTo>
                      <a:pt x="615632" y="1046873"/>
                    </a:moveTo>
                    <a:lnTo>
                      <a:pt x="595630" y="990409"/>
                    </a:lnTo>
                    <a:lnTo>
                      <a:pt x="575881" y="925169"/>
                    </a:lnTo>
                    <a:lnTo>
                      <a:pt x="563448" y="878268"/>
                    </a:lnTo>
                    <a:lnTo>
                      <a:pt x="551903" y="830808"/>
                    </a:lnTo>
                    <a:lnTo>
                      <a:pt x="541223" y="783450"/>
                    </a:lnTo>
                    <a:lnTo>
                      <a:pt x="531355" y="736854"/>
                    </a:lnTo>
                    <a:lnTo>
                      <a:pt x="522605" y="692289"/>
                    </a:lnTo>
                    <a:lnTo>
                      <a:pt x="514400" y="646341"/>
                    </a:lnTo>
                    <a:lnTo>
                      <a:pt x="506869" y="599846"/>
                    </a:lnTo>
                    <a:lnTo>
                      <a:pt x="500126" y="553656"/>
                    </a:lnTo>
                    <a:lnTo>
                      <a:pt x="494284" y="508622"/>
                    </a:lnTo>
                    <a:lnTo>
                      <a:pt x="488188" y="453059"/>
                    </a:lnTo>
                    <a:lnTo>
                      <a:pt x="483463" y="398221"/>
                    </a:lnTo>
                    <a:lnTo>
                      <a:pt x="479793" y="342099"/>
                    </a:lnTo>
                    <a:lnTo>
                      <a:pt x="476910" y="282714"/>
                    </a:lnTo>
                    <a:lnTo>
                      <a:pt x="475894" y="236156"/>
                    </a:lnTo>
                    <a:lnTo>
                      <a:pt x="476224" y="190017"/>
                    </a:lnTo>
                    <a:lnTo>
                      <a:pt x="478066" y="118211"/>
                    </a:lnTo>
                    <a:lnTo>
                      <a:pt x="463003" y="117055"/>
                    </a:lnTo>
                    <a:lnTo>
                      <a:pt x="462026" y="154152"/>
                    </a:lnTo>
                    <a:lnTo>
                      <a:pt x="461848" y="172669"/>
                    </a:lnTo>
                    <a:lnTo>
                      <a:pt x="462699" y="271221"/>
                    </a:lnTo>
                    <a:lnTo>
                      <a:pt x="463715" y="319570"/>
                    </a:lnTo>
                    <a:lnTo>
                      <a:pt x="465899" y="367309"/>
                    </a:lnTo>
                    <a:lnTo>
                      <a:pt x="469201" y="414782"/>
                    </a:lnTo>
                    <a:lnTo>
                      <a:pt x="473570" y="462330"/>
                    </a:lnTo>
                    <a:lnTo>
                      <a:pt x="478967" y="510324"/>
                    </a:lnTo>
                    <a:lnTo>
                      <a:pt x="484847" y="557631"/>
                    </a:lnTo>
                    <a:lnTo>
                      <a:pt x="491159" y="604367"/>
                    </a:lnTo>
                    <a:lnTo>
                      <a:pt x="498284" y="650786"/>
                    </a:lnTo>
                    <a:lnTo>
                      <a:pt x="506577" y="697166"/>
                    </a:lnTo>
                    <a:lnTo>
                      <a:pt x="516432" y="743775"/>
                    </a:lnTo>
                    <a:lnTo>
                      <a:pt x="538695" y="841794"/>
                    </a:lnTo>
                    <a:lnTo>
                      <a:pt x="549821" y="888974"/>
                    </a:lnTo>
                    <a:lnTo>
                      <a:pt x="561505" y="935202"/>
                    </a:lnTo>
                    <a:lnTo>
                      <a:pt x="574217" y="980681"/>
                    </a:lnTo>
                    <a:lnTo>
                      <a:pt x="596607" y="1053680"/>
                    </a:lnTo>
                    <a:lnTo>
                      <a:pt x="605510" y="1051102"/>
                    </a:lnTo>
                    <a:lnTo>
                      <a:pt x="607860" y="1049667"/>
                    </a:lnTo>
                    <a:lnTo>
                      <a:pt x="615632" y="1046873"/>
                    </a:lnTo>
                    <a:close/>
                  </a:path>
                </a:pathLst>
              </a:custGeom>
              <a:solidFill>
                <a:srgbClr val="FFD500"/>
              </a:solidFill>
            </p:spPr>
            <p:txBody>
              <a:bodyPr wrap="square" lIns="0" tIns="0" rIns="0" bIns="0" rtlCol="0"/>
              <a:lstStyle/>
              <a:p>
                <a:endParaRPr/>
              </a:p>
            </p:txBody>
          </p:sp>
          <p:pic>
            <p:nvPicPr>
              <p:cNvPr id="1057" name="object 63">
                <a:extLst>
                  <a:ext uri="{FF2B5EF4-FFF2-40B4-BE49-F238E27FC236}">
                    <a16:creationId xmlns:a16="http://schemas.microsoft.com/office/drawing/2014/main" id="{37A2E1A5-3476-8CC7-0D3C-37CE238C49B8}"/>
                  </a:ext>
                </a:extLst>
              </p:cNvPr>
              <p:cNvPicPr/>
              <p:nvPr/>
            </p:nvPicPr>
            <p:blipFill>
              <a:blip r:embed="rId19" cstate="print"/>
              <a:stretch>
                <a:fillRect/>
              </a:stretch>
            </p:blipFill>
            <p:spPr>
              <a:xfrm>
                <a:off x="2773222" y="4862715"/>
                <a:ext cx="527179" cy="520560"/>
              </a:xfrm>
              <a:prstGeom prst="rect">
                <a:avLst/>
              </a:prstGeom>
            </p:spPr>
          </p:pic>
          <p:pic>
            <p:nvPicPr>
              <p:cNvPr id="1058" name="object 64">
                <a:extLst>
                  <a:ext uri="{FF2B5EF4-FFF2-40B4-BE49-F238E27FC236}">
                    <a16:creationId xmlns:a16="http://schemas.microsoft.com/office/drawing/2014/main" id="{774D9284-EB04-3E49-DA9E-653EDA40D699}"/>
                  </a:ext>
                </a:extLst>
              </p:cNvPr>
              <p:cNvPicPr/>
              <p:nvPr/>
            </p:nvPicPr>
            <p:blipFill>
              <a:blip r:embed="rId20" cstate="print"/>
              <a:stretch>
                <a:fillRect/>
              </a:stretch>
            </p:blipFill>
            <p:spPr>
              <a:xfrm>
                <a:off x="2198814" y="4917033"/>
                <a:ext cx="259428" cy="509295"/>
              </a:xfrm>
              <a:prstGeom prst="rect">
                <a:avLst/>
              </a:prstGeom>
            </p:spPr>
          </p:pic>
          <p:sp>
            <p:nvSpPr>
              <p:cNvPr id="1059" name="object 65">
                <a:extLst>
                  <a:ext uri="{FF2B5EF4-FFF2-40B4-BE49-F238E27FC236}">
                    <a16:creationId xmlns:a16="http://schemas.microsoft.com/office/drawing/2014/main" id="{730B2D2E-DC0A-1EB1-7908-232A65969051}"/>
                  </a:ext>
                </a:extLst>
              </p:cNvPr>
              <p:cNvSpPr/>
              <p:nvPr/>
            </p:nvSpPr>
            <p:spPr>
              <a:xfrm>
                <a:off x="2855804" y="4441704"/>
                <a:ext cx="288290" cy="441959"/>
              </a:xfrm>
              <a:custGeom>
                <a:avLst/>
                <a:gdLst/>
                <a:ahLst/>
                <a:cxnLst/>
                <a:rect l="l" t="t" r="r" b="b"/>
                <a:pathLst>
                  <a:path w="288289" h="441960">
                    <a:moveTo>
                      <a:pt x="122313" y="0"/>
                    </a:moveTo>
                    <a:lnTo>
                      <a:pt x="0" y="422160"/>
                    </a:lnTo>
                    <a:lnTo>
                      <a:pt x="9248" y="425242"/>
                    </a:lnTo>
                    <a:lnTo>
                      <a:pt x="32553" y="432022"/>
                    </a:lnTo>
                    <a:lnTo>
                      <a:pt x="63254" y="438802"/>
                    </a:lnTo>
                    <a:lnTo>
                      <a:pt x="94691" y="441883"/>
                    </a:lnTo>
                    <a:lnTo>
                      <a:pt x="89267" y="421132"/>
                    </a:lnTo>
                    <a:lnTo>
                      <a:pt x="85880" y="398289"/>
                    </a:lnTo>
                    <a:lnTo>
                      <a:pt x="86107" y="379206"/>
                    </a:lnTo>
                    <a:lnTo>
                      <a:pt x="91528" y="369735"/>
                    </a:lnTo>
                    <a:lnTo>
                      <a:pt x="101210" y="371512"/>
                    </a:lnTo>
                    <a:lnTo>
                      <a:pt x="119032" y="376985"/>
                    </a:lnTo>
                    <a:lnTo>
                      <a:pt x="141647" y="382074"/>
                    </a:lnTo>
                    <a:lnTo>
                      <a:pt x="165709" y="382701"/>
                    </a:lnTo>
                    <a:lnTo>
                      <a:pt x="152543" y="349449"/>
                    </a:lnTo>
                    <a:lnTo>
                      <a:pt x="144992" y="307962"/>
                    </a:lnTo>
                    <a:lnTo>
                      <a:pt x="143856" y="271295"/>
                    </a:lnTo>
                    <a:lnTo>
                      <a:pt x="149936" y="252501"/>
                    </a:lnTo>
                    <a:lnTo>
                      <a:pt x="157533" y="253238"/>
                    </a:lnTo>
                    <a:lnTo>
                      <a:pt x="170432" y="257155"/>
                    </a:lnTo>
                    <a:lnTo>
                      <a:pt x="193797" y="255787"/>
                    </a:lnTo>
                    <a:lnTo>
                      <a:pt x="232790" y="240665"/>
                    </a:lnTo>
                    <a:lnTo>
                      <a:pt x="202514" y="204057"/>
                    </a:lnTo>
                    <a:lnTo>
                      <a:pt x="183297" y="169676"/>
                    </a:lnTo>
                    <a:lnTo>
                      <a:pt x="176003" y="144161"/>
                    </a:lnTo>
                    <a:lnTo>
                      <a:pt x="181495" y="134150"/>
                    </a:lnTo>
                    <a:lnTo>
                      <a:pt x="206625" y="132072"/>
                    </a:lnTo>
                    <a:lnTo>
                      <a:pt x="238353" y="126714"/>
                    </a:lnTo>
                    <a:lnTo>
                      <a:pt x="268281" y="119155"/>
                    </a:lnTo>
                    <a:lnTo>
                      <a:pt x="288010" y="110477"/>
                    </a:lnTo>
                    <a:lnTo>
                      <a:pt x="284420" y="102136"/>
                    </a:lnTo>
                    <a:lnTo>
                      <a:pt x="227519" y="72438"/>
                    </a:lnTo>
                    <a:lnTo>
                      <a:pt x="193332" y="47345"/>
                    </a:lnTo>
                    <a:lnTo>
                      <a:pt x="180692" y="35768"/>
                    </a:lnTo>
                    <a:lnTo>
                      <a:pt x="169081" y="26977"/>
                    </a:lnTo>
                    <a:lnTo>
                      <a:pt x="151841" y="16534"/>
                    </a:lnTo>
                    <a:lnTo>
                      <a:pt x="122313" y="0"/>
                    </a:lnTo>
                    <a:close/>
                  </a:path>
                </a:pathLst>
              </a:custGeom>
              <a:solidFill>
                <a:srgbClr val="7B5134"/>
              </a:solidFill>
            </p:spPr>
            <p:txBody>
              <a:bodyPr wrap="square" lIns="0" tIns="0" rIns="0" bIns="0" rtlCol="0"/>
              <a:lstStyle/>
              <a:p>
                <a:endParaRPr/>
              </a:p>
            </p:txBody>
          </p:sp>
          <p:pic>
            <p:nvPicPr>
              <p:cNvPr id="1060" name="object 66">
                <a:extLst>
                  <a:ext uri="{FF2B5EF4-FFF2-40B4-BE49-F238E27FC236}">
                    <a16:creationId xmlns:a16="http://schemas.microsoft.com/office/drawing/2014/main" id="{2FA91305-FAF9-9514-EDD7-6420051F62D1}"/>
                  </a:ext>
                </a:extLst>
              </p:cNvPr>
              <p:cNvPicPr/>
              <p:nvPr/>
            </p:nvPicPr>
            <p:blipFill>
              <a:blip r:embed="rId21" cstate="print"/>
              <a:stretch>
                <a:fillRect/>
              </a:stretch>
            </p:blipFill>
            <p:spPr>
              <a:xfrm>
                <a:off x="2946867" y="4580089"/>
                <a:ext cx="60485" cy="119849"/>
              </a:xfrm>
              <a:prstGeom prst="rect">
                <a:avLst/>
              </a:prstGeom>
            </p:spPr>
          </p:pic>
          <p:sp>
            <p:nvSpPr>
              <p:cNvPr id="1061" name="object 67">
                <a:extLst>
                  <a:ext uri="{FF2B5EF4-FFF2-40B4-BE49-F238E27FC236}">
                    <a16:creationId xmlns:a16="http://schemas.microsoft.com/office/drawing/2014/main" id="{69ECCCFB-A839-0AFD-258E-8D63C1AAB0E6}"/>
                  </a:ext>
                </a:extLst>
              </p:cNvPr>
              <p:cNvSpPr/>
              <p:nvPr/>
            </p:nvSpPr>
            <p:spPr>
              <a:xfrm>
                <a:off x="2937912" y="4668336"/>
                <a:ext cx="45085" cy="45085"/>
              </a:xfrm>
              <a:custGeom>
                <a:avLst/>
                <a:gdLst/>
                <a:ahLst/>
                <a:cxnLst/>
                <a:rect l="l" t="t" r="r" b="b"/>
                <a:pathLst>
                  <a:path w="45085" h="45085">
                    <a:moveTo>
                      <a:pt x="24122" y="0"/>
                    </a:moveTo>
                    <a:lnTo>
                      <a:pt x="15580" y="990"/>
                    </a:lnTo>
                    <a:lnTo>
                      <a:pt x="8034" y="5112"/>
                    </a:lnTo>
                    <a:lnTo>
                      <a:pt x="2452" y="12060"/>
                    </a:lnTo>
                    <a:lnTo>
                      <a:pt x="0" y="20623"/>
                    </a:lnTo>
                    <a:lnTo>
                      <a:pt x="990" y="29164"/>
                    </a:lnTo>
                    <a:lnTo>
                      <a:pt x="5111" y="36709"/>
                    </a:lnTo>
                    <a:lnTo>
                      <a:pt x="12053" y="42286"/>
                    </a:lnTo>
                    <a:lnTo>
                      <a:pt x="20616" y="44738"/>
                    </a:lnTo>
                    <a:lnTo>
                      <a:pt x="29158" y="43748"/>
                    </a:lnTo>
                    <a:lnTo>
                      <a:pt x="36708" y="39627"/>
                    </a:lnTo>
                    <a:lnTo>
                      <a:pt x="42291" y="32685"/>
                    </a:lnTo>
                    <a:lnTo>
                      <a:pt x="44744" y="24122"/>
                    </a:lnTo>
                    <a:lnTo>
                      <a:pt x="43754" y="15579"/>
                    </a:lnTo>
                    <a:lnTo>
                      <a:pt x="39632" y="8030"/>
                    </a:lnTo>
                    <a:lnTo>
                      <a:pt x="32690" y="2446"/>
                    </a:lnTo>
                    <a:lnTo>
                      <a:pt x="24122" y="0"/>
                    </a:lnTo>
                    <a:close/>
                  </a:path>
                </a:pathLst>
              </a:custGeom>
              <a:solidFill>
                <a:srgbClr val="FFE163"/>
              </a:solidFill>
            </p:spPr>
            <p:txBody>
              <a:bodyPr wrap="square" lIns="0" tIns="0" rIns="0" bIns="0" rtlCol="0"/>
              <a:lstStyle/>
              <a:p>
                <a:endParaRPr/>
              </a:p>
            </p:txBody>
          </p:sp>
          <p:pic>
            <p:nvPicPr>
              <p:cNvPr id="1062" name="object 68">
                <a:extLst>
                  <a:ext uri="{FF2B5EF4-FFF2-40B4-BE49-F238E27FC236}">
                    <a16:creationId xmlns:a16="http://schemas.microsoft.com/office/drawing/2014/main" id="{38178C0E-3131-2274-2DE4-751C8F47A9A4}"/>
                  </a:ext>
                </a:extLst>
              </p:cNvPr>
              <p:cNvPicPr/>
              <p:nvPr/>
            </p:nvPicPr>
            <p:blipFill>
              <a:blip r:embed="rId22" cstate="print"/>
              <a:stretch>
                <a:fillRect/>
              </a:stretch>
            </p:blipFill>
            <p:spPr>
              <a:xfrm>
                <a:off x="2429668" y="4400791"/>
                <a:ext cx="574388" cy="628255"/>
              </a:xfrm>
              <a:prstGeom prst="rect">
                <a:avLst/>
              </a:prstGeom>
            </p:spPr>
          </p:pic>
          <p:sp>
            <p:nvSpPr>
              <p:cNvPr id="1063" name="object 69">
                <a:extLst>
                  <a:ext uri="{FF2B5EF4-FFF2-40B4-BE49-F238E27FC236}">
                    <a16:creationId xmlns:a16="http://schemas.microsoft.com/office/drawing/2014/main" id="{D1CEFD56-6541-D01D-75C6-9EE0B3164240}"/>
                  </a:ext>
                </a:extLst>
              </p:cNvPr>
              <p:cNvSpPr/>
              <p:nvPr/>
            </p:nvSpPr>
            <p:spPr>
              <a:xfrm>
                <a:off x="2316050" y="4329672"/>
                <a:ext cx="353695" cy="492759"/>
              </a:xfrm>
              <a:custGeom>
                <a:avLst/>
                <a:gdLst/>
                <a:ahLst/>
                <a:cxnLst/>
                <a:rect l="l" t="t" r="r" b="b"/>
                <a:pathLst>
                  <a:path w="353694" h="492760">
                    <a:moveTo>
                      <a:pt x="297713" y="0"/>
                    </a:moveTo>
                    <a:lnTo>
                      <a:pt x="262842" y="8899"/>
                    </a:lnTo>
                    <a:lnTo>
                      <a:pt x="228165" y="34534"/>
                    </a:lnTo>
                    <a:lnTo>
                      <a:pt x="201540" y="62107"/>
                    </a:lnTo>
                    <a:lnTo>
                      <a:pt x="190830" y="76822"/>
                    </a:lnTo>
                    <a:lnTo>
                      <a:pt x="181857" y="84818"/>
                    </a:lnTo>
                    <a:lnTo>
                      <a:pt x="159378" y="98132"/>
                    </a:lnTo>
                    <a:lnTo>
                      <a:pt x="129593" y="110780"/>
                    </a:lnTo>
                    <a:lnTo>
                      <a:pt x="98704" y="116776"/>
                    </a:lnTo>
                    <a:lnTo>
                      <a:pt x="50404" y="117994"/>
                    </a:lnTo>
                    <a:lnTo>
                      <a:pt x="36894" y="119210"/>
                    </a:lnTo>
                    <a:lnTo>
                      <a:pt x="31470" y="121488"/>
                    </a:lnTo>
                    <a:lnTo>
                      <a:pt x="31357" y="128777"/>
                    </a:lnTo>
                    <a:lnTo>
                      <a:pt x="34582" y="143076"/>
                    </a:lnTo>
                    <a:lnTo>
                      <a:pt x="43122" y="161945"/>
                    </a:lnTo>
                    <a:lnTo>
                      <a:pt x="58953" y="182943"/>
                    </a:lnTo>
                    <a:lnTo>
                      <a:pt x="71338" y="195276"/>
                    </a:lnTo>
                    <a:lnTo>
                      <a:pt x="91050" y="213856"/>
                    </a:lnTo>
                    <a:lnTo>
                      <a:pt x="94462" y="218452"/>
                    </a:lnTo>
                    <a:lnTo>
                      <a:pt x="62903" y="257898"/>
                    </a:lnTo>
                    <a:lnTo>
                      <a:pt x="23417" y="278260"/>
                    </a:lnTo>
                    <a:lnTo>
                      <a:pt x="6865" y="285188"/>
                    </a:lnTo>
                    <a:lnTo>
                      <a:pt x="0" y="289763"/>
                    </a:lnTo>
                    <a:lnTo>
                      <a:pt x="31078" y="321379"/>
                    </a:lnTo>
                    <a:lnTo>
                      <a:pt x="76206" y="341477"/>
                    </a:lnTo>
                    <a:lnTo>
                      <a:pt x="118519" y="349879"/>
                    </a:lnTo>
                    <a:lnTo>
                      <a:pt x="126022" y="352590"/>
                    </a:lnTo>
                    <a:lnTo>
                      <a:pt x="123629" y="375302"/>
                    </a:lnTo>
                    <a:lnTo>
                      <a:pt x="113844" y="399365"/>
                    </a:lnTo>
                    <a:lnTo>
                      <a:pt x="103671" y="418707"/>
                    </a:lnTo>
                    <a:lnTo>
                      <a:pt x="100114" y="427253"/>
                    </a:lnTo>
                    <a:lnTo>
                      <a:pt x="134976" y="441145"/>
                    </a:lnTo>
                    <a:lnTo>
                      <a:pt x="166722" y="447341"/>
                    </a:lnTo>
                    <a:lnTo>
                      <a:pt x="190271" y="449084"/>
                    </a:lnTo>
                    <a:lnTo>
                      <a:pt x="200545" y="449618"/>
                    </a:lnTo>
                    <a:lnTo>
                      <a:pt x="199885" y="455836"/>
                    </a:lnTo>
                    <a:lnTo>
                      <a:pt x="191089" y="480470"/>
                    </a:lnTo>
                    <a:lnTo>
                      <a:pt x="189979" y="486981"/>
                    </a:lnTo>
                    <a:lnTo>
                      <a:pt x="197533" y="489622"/>
                    </a:lnTo>
                    <a:lnTo>
                      <a:pt x="210958" y="491688"/>
                    </a:lnTo>
                    <a:lnTo>
                      <a:pt x="225542" y="492766"/>
                    </a:lnTo>
                    <a:lnTo>
                      <a:pt x="236575" y="492442"/>
                    </a:lnTo>
                    <a:lnTo>
                      <a:pt x="244424" y="491132"/>
                    </a:lnTo>
                    <a:lnTo>
                      <a:pt x="250174" y="489435"/>
                    </a:lnTo>
                    <a:lnTo>
                      <a:pt x="256642" y="486220"/>
                    </a:lnTo>
                    <a:lnTo>
                      <a:pt x="266649" y="480352"/>
                    </a:lnTo>
                    <a:lnTo>
                      <a:pt x="260277" y="471275"/>
                    </a:lnTo>
                    <a:lnTo>
                      <a:pt x="245335" y="449002"/>
                    </a:lnTo>
                    <a:lnTo>
                      <a:pt x="214782" y="394601"/>
                    </a:lnTo>
                    <a:lnTo>
                      <a:pt x="203502" y="357911"/>
                    </a:lnTo>
                    <a:lnTo>
                      <a:pt x="200456" y="338569"/>
                    </a:lnTo>
                    <a:lnTo>
                      <a:pt x="184557" y="333679"/>
                    </a:lnTo>
                    <a:lnTo>
                      <a:pt x="151242" y="316150"/>
                    </a:lnTo>
                    <a:lnTo>
                      <a:pt x="122088" y="281690"/>
                    </a:lnTo>
                    <a:lnTo>
                      <a:pt x="118668" y="226009"/>
                    </a:lnTo>
                    <a:lnTo>
                      <a:pt x="127592" y="207671"/>
                    </a:lnTo>
                    <a:lnTo>
                      <a:pt x="142320" y="195430"/>
                    </a:lnTo>
                    <a:lnTo>
                      <a:pt x="160390" y="189861"/>
                    </a:lnTo>
                    <a:lnTo>
                      <a:pt x="179336" y="191541"/>
                    </a:lnTo>
                    <a:lnTo>
                      <a:pt x="194386" y="196387"/>
                    </a:lnTo>
                    <a:lnTo>
                      <a:pt x="203436" y="201782"/>
                    </a:lnTo>
                    <a:lnTo>
                      <a:pt x="210117" y="211127"/>
                    </a:lnTo>
                    <a:lnTo>
                      <a:pt x="218059" y="227825"/>
                    </a:lnTo>
                    <a:lnTo>
                      <a:pt x="221199" y="218974"/>
                    </a:lnTo>
                    <a:lnTo>
                      <a:pt x="244992" y="167346"/>
                    </a:lnTo>
                    <a:lnTo>
                      <a:pt x="284014" y="113397"/>
                    </a:lnTo>
                    <a:lnTo>
                      <a:pt x="315177" y="88328"/>
                    </a:lnTo>
                    <a:lnTo>
                      <a:pt x="341464" y="75641"/>
                    </a:lnTo>
                    <a:lnTo>
                      <a:pt x="353669" y="19812"/>
                    </a:lnTo>
                    <a:lnTo>
                      <a:pt x="350991" y="17537"/>
                    </a:lnTo>
                    <a:lnTo>
                      <a:pt x="341864" y="12096"/>
                    </a:lnTo>
                    <a:lnTo>
                      <a:pt x="324651" y="5560"/>
                    </a:lnTo>
                    <a:lnTo>
                      <a:pt x="297713" y="0"/>
                    </a:lnTo>
                    <a:close/>
                  </a:path>
                </a:pathLst>
              </a:custGeom>
              <a:solidFill>
                <a:srgbClr val="7B5134"/>
              </a:solidFill>
            </p:spPr>
            <p:txBody>
              <a:bodyPr wrap="square" lIns="0" tIns="0" rIns="0" bIns="0" rtlCol="0"/>
              <a:lstStyle/>
              <a:p>
                <a:endParaRPr/>
              </a:p>
            </p:txBody>
          </p:sp>
          <p:sp>
            <p:nvSpPr>
              <p:cNvPr id="1064" name="object 70">
                <a:extLst>
                  <a:ext uri="{FF2B5EF4-FFF2-40B4-BE49-F238E27FC236}">
                    <a16:creationId xmlns:a16="http://schemas.microsoft.com/office/drawing/2014/main" id="{CFBB8E35-D3D8-5330-6663-94E3CA6032CF}"/>
                  </a:ext>
                </a:extLst>
              </p:cNvPr>
              <p:cNvSpPr/>
              <p:nvPr/>
            </p:nvSpPr>
            <p:spPr>
              <a:xfrm>
                <a:off x="2612340" y="4273956"/>
                <a:ext cx="607695" cy="251460"/>
              </a:xfrm>
              <a:custGeom>
                <a:avLst/>
                <a:gdLst/>
                <a:ahLst/>
                <a:cxnLst/>
                <a:rect l="l" t="t" r="r" b="b"/>
                <a:pathLst>
                  <a:path w="607694" h="251460">
                    <a:moveTo>
                      <a:pt x="113473" y="0"/>
                    </a:moveTo>
                    <a:lnTo>
                      <a:pt x="61780" y="8744"/>
                    </a:lnTo>
                    <a:lnTo>
                      <a:pt x="24441" y="29487"/>
                    </a:lnTo>
                    <a:lnTo>
                      <a:pt x="9310" y="58809"/>
                    </a:lnTo>
                    <a:lnTo>
                      <a:pt x="4971" y="75636"/>
                    </a:lnTo>
                    <a:lnTo>
                      <a:pt x="0" y="91287"/>
                    </a:lnTo>
                    <a:lnTo>
                      <a:pt x="26836" y="134691"/>
                    </a:lnTo>
                    <a:lnTo>
                      <a:pt x="64578" y="161164"/>
                    </a:lnTo>
                    <a:lnTo>
                      <a:pt x="108714" y="183812"/>
                    </a:lnTo>
                    <a:lnTo>
                      <a:pt x="157377" y="202852"/>
                    </a:lnTo>
                    <a:lnTo>
                      <a:pt x="208702" y="218497"/>
                    </a:lnTo>
                    <a:lnTo>
                      <a:pt x="260823" y="230962"/>
                    </a:lnTo>
                    <a:lnTo>
                      <a:pt x="311874" y="240463"/>
                    </a:lnTo>
                    <a:lnTo>
                      <a:pt x="359989" y="247214"/>
                    </a:lnTo>
                    <a:lnTo>
                      <a:pt x="403302" y="251430"/>
                    </a:lnTo>
                    <a:lnTo>
                      <a:pt x="484877" y="250223"/>
                    </a:lnTo>
                    <a:lnTo>
                      <a:pt x="550311" y="238482"/>
                    </a:lnTo>
                    <a:lnTo>
                      <a:pt x="593333" y="223712"/>
                    </a:lnTo>
                    <a:lnTo>
                      <a:pt x="607671" y="213418"/>
                    </a:lnTo>
                    <a:lnTo>
                      <a:pt x="598904" y="209949"/>
                    </a:lnTo>
                    <a:lnTo>
                      <a:pt x="579086" y="209240"/>
                    </a:lnTo>
                    <a:lnTo>
                      <a:pt x="551653" y="209179"/>
                    </a:lnTo>
                    <a:lnTo>
                      <a:pt x="520041" y="207653"/>
                    </a:lnTo>
                    <a:lnTo>
                      <a:pt x="491420" y="204418"/>
                    </a:lnTo>
                    <a:lnTo>
                      <a:pt x="467425" y="200399"/>
                    </a:lnTo>
                    <a:lnTo>
                      <a:pt x="450896" y="195949"/>
                    </a:lnTo>
                    <a:lnTo>
                      <a:pt x="444679" y="191422"/>
                    </a:lnTo>
                    <a:lnTo>
                      <a:pt x="450559" y="187509"/>
                    </a:lnTo>
                    <a:lnTo>
                      <a:pt x="467231" y="183140"/>
                    </a:lnTo>
                    <a:lnTo>
                      <a:pt x="492928" y="176025"/>
                    </a:lnTo>
                    <a:lnTo>
                      <a:pt x="551807" y="150533"/>
                    </a:lnTo>
                    <a:lnTo>
                      <a:pt x="578410" y="120099"/>
                    </a:lnTo>
                    <a:lnTo>
                      <a:pt x="566113" y="118324"/>
                    </a:lnTo>
                    <a:lnTo>
                      <a:pt x="540188" y="120699"/>
                    </a:lnTo>
                    <a:lnTo>
                      <a:pt x="509421" y="124632"/>
                    </a:lnTo>
                    <a:lnTo>
                      <a:pt x="482601" y="127528"/>
                    </a:lnTo>
                    <a:lnTo>
                      <a:pt x="450776" y="129339"/>
                    </a:lnTo>
                    <a:lnTo>
                      <a:pt x="415213" y="128600"/>
                    </a:lnTo>
                    <a:lnTo>
                      <a:pt x="376686" y="122258"/>
                    </a:lnTo>
                    <a:lnTo>
                      <a:pt x="335967" y="107259"/>
                    </a:lnTo>
                    <a:lnTo>
                      <a:pt x="304187" y="86046"/>
                    </a:lnTo>
                    <a:lnTo>
                      <a:pt x="268200" y="57310"/>
                    </a:lnTo>
                    <a:lnTo>
                      <a:pt x="225021" y="28403"/>
                    </a:lnTo>
                    <a:lnTo>
                      <a:pt x="171667" y="6675"/>
                    </a:lnTo>
                    <a:lnTo>
                      <a:pt x="113473" y="0"/>
                    </a:lnTo>
                    <a:close/>
                  </a:path>
                </a:pathLst>
              </a:custGeom>
              <a:solidFill>
                <a:srgbClr val="895B3C"/>
              </a:solidFill>
            </p:spPr>
            <p:txBody>
              <a:bodyPr wrap="square" lIns="0" tIns="0" rIns="0" bIns="0" rtlCol="0"/>
              <a:lstStyle/>
              <a:p>
                <a:endParaRPr/>
              </a:p>
            </p:txBody>
          </p:sp>
          <p:pic>
            <p:nvPicPr>
              <p:cNvPr id="1065" name="object 71">
                <a:extLst>
                  <a:ext uri="{FF2B5EF4-FFF2-40B4-BE49-F238E27FC236}">
                    <a16:creationId xmlns:a16="http://schemas.microsoft.com/office/drawing/2014/main" id="{E14C6BE6-848A-C291-47E6-E2AE6D8DBAB8}"/>
                  </a:ext>
                </a:extLst>
              </p:cNvPr>
              <p:cNvPicPr/>
              <p:nvPr/>
            </p:nvPicPr>
            <p:blipFill>
              <a:blip r:embed="rId23" cstate="print"/>
              <a:stretch>
                <a:fillRect/>
              </a:stretch>
            </p:blipFill>
            <p:spPr>
              <a:xfrm>
                <a:off x="2609715" y="4476401"/>
                <a:ext cx="355341" cy="370255"/>
              </a:xfrm>
              <a:prstGeom prst="rect">
                <a:avLst/>
              </a:prstGeom>
            </p:spPr>
          </p:pic>
          <p:sp>
            <p:nvSpPr>
              <p:cNvPr id="1066" name="object 72">
                <a:extLst>
                  <a:ext uri="{FF2B5EF4-FFF2-40B4-BE49-F238E27FC236}">
                    <a16:creationId xmlns:a16="http://schemas.microsoft.com/office/drawing/2014/main" id="{1FBC9021-7B8C-1BD8-3BC5-00D654A46379}"/>
                  </a:ext>
                </a:extLst>
              </p:cNvPr>
              <p:cNvSpPr/>
              <p:nvPr/>
            </p:nvSpPr>
            <p:spPr>
              <a:xfrm>
                <a:off x="2322443" y="4904650"/>
                <a:ext cx="464184" cy="673735"/>
              </a:xfrm>
              <a:custGeom>
                <a:avLst/>
                <a:gdLst/>
                <a:ahLst/>
                <a:cxnLst/>
                <a:rect l="l" t="t" r="r" b="b"/>
                <a:pathLst>
                  <a:path w="464185" h="673735">
                    <a:moveTo>
                      <a:pt x="234607" y="0"/>
                    </a:moveTo>
                    <a:lnTo>
                      <a:pt x="123583" y="45211"/>
                    </a:lnTo>
                    <a:lnTo>
                      <a:pt x="120286" y="75354"/>
                    </a:lnTo>
                    <a:lnTo>
                      <a:pt x="110967" y="151069"/>
                    </a:lnTo>
                    <a:lnTo>
                      <a:pt x="96489" y="250287"/>
                    </a:lnTo>
                    <a:lnTo>
                      <a:pt x="77711" y="350939"/>
                    </a:lnTo>
                    <a:lnTo>
                      <a:pt x="58723" y="435779"/>
                    </a:lnTo>
                    <a:lnTo>
                      <a:pt x="44299" y="489691"/>
                    </a:lnTo>
                    <a:lnTo>
                      <a:pt x="27153" y="535742"/>
                    </a:lnTo>
                    <a:lnTo>
                      <a:pt x="0" y="597001"/>
                    </a:lnTo>
                    <a:lnTo>
                      <a:pt x="11149" y="603363"/>
                    </a:lnTo>
                    <a:lnTo>
                      <a:pt x="81283" y="637688"/>
                    </a:lnTo>
                    <a:lnTo>
                      <a:pt x="127558" y="654608"/>
                    </a:lnTo>
                    <a:lnTo>
                      <a:pt x="202798" y="669728"/>
                    </a:lnTo>
                    <a:lnTo>
                      <a:pt x="244032" y="673225"/>
                    </a:lnTo>
                    <a:lnTo>
                      <a:pt x="282447" y="672845"/>
                    </a:lnTo>
                    <a:lnTo>
                      <a:pt x="321733" y="665835"/>
                    </a:lnTo>
                    <a:lnTo>
                      <a:pt x="361738" y="651640"/>
                    </a:lnTo>
                    <a:lnTo>
                      <a:pt x="405320" y="611403"/>
                    </a:lnTo>
                    <a:lnTo>
                      <a:pt x="405577" y="555975"/>
                    </a:lnTo>
                    <a:lnTo>
                      <a:pt x="407377" y="463257"/>
                    </a:lnTo>
                    <a:lnTo>
                      <a:pt x="415189" y="396424"/>
                    </a:lnTo>
                    <a:lnTo>
                      <a:pt x="434938" y="359171"/>
                    </a:lnTo>
                    <a:lnTo>
                      <a:pt x="446792" y="339361"/>
                    </a:lnTo>
                    <a:lnTo>
                      <a:pt x="456941" y="317720"/>
                    </a:lnTo>
                    <a:lnTo>
                      <a:pt x="462927" y="296608"/>
                    </a:lnTo>
                    <a:lnTo>
                      <a:pt x="464176" y="266166"/>
                    </a:lnTo>
                    <a:lnTo>
                      <a:pt x="460084" y="237442"/>
                    </a:lnTo>
                    <a:lnTo>
                      <a:pt x="453814" y="207436"/>
                    </a:lnTo>
                    <a:lnTo>
                      <a:pt x="448525" y="173151"/>
                    </a:lnTo>
                    <a:lnTo>
                      <a:pt x="446436" y="148398"/>
                    </a:lnTo>
                    <a:lnTo>
                      <a:pt x="447240" y="129432"/>
                    </a:lnTo>
                    <a:lnTo>
                      <a:pt x="452287" y="106607"/>
                    </a:lnTo>
                    <a:lnTo>
                      <a:pt x="462927" y="70281"/>
                    </a:lnTo>
                    <a:lnTo>
                      <a:pt x="409473" y="27597"/>
                    </a:lnTo>
                    <a:lnTo>
                      <a:pt x="369963" y="19494"/>
                    </a:lnTo>
                    <a:lnTo>
                      <a:pt x="300621" y="161175"/>
                    </a:lnTo>
                    <a:lnTo>
                      <a:pt x="234607" y="0"/>
                    </a:lnTo>
                    <a:close/>
                  </a:path>
                </a:pathLst>
              </a:custGeom>
              <a:solidFill>
                <a:srgbClr val="FFD500"/>
              </a:solidFill>
            </p:spPr>
            <p:txBody>
              <a:bodyPr wrap="square" lIns="0" tIns="0" rIns="0" bIns="0" rtlCol="0"/>
              <a:lstStyle/>
              <a:p>
                <a:endParaRPr/>
              </a:p>
            </p:txBody>
          </p:sp>
          <p:sp>
            <p:nvSpPr>
              <p:cNvPr id="1067" name="object 73">
                <a:extLst>
                  <a:ext uri="{FF2B5EF4-FFF2-40B4-BE49-F238E27FC236}">
                    <a16:creationId xmlns:a16="http://schemas.microsoft.com/office/drawing/2014/main" id="{5B607952-E717-BE3E-4D3E-EACF48FA52AD}"/>
                  </a:ext>
                </a:extLst>
              </p:cNvPr>
              <p:cNvSpPr/>
              <p:nvPr/>
            </p:nvSpPr>
            <p:spPr>
              <a:xfrm>
                <a:off x="2197303" y="4885460"/>
                <a:ext cx="988694" cy="512445"/>
              </a:xfrm>
              <a:custGeom>
                <a:avLst/>
                <a:gdLst/>
                <a:ahLst/>
                <a:cxnLst/>
                <a:rect l="l" t="t" r="r" b="b"/>
                <a:pathLst>
                  <a:path w="988694" h="512445">
                    <a:moveTo>
                      <a:pt x="362204" y="49149"/>
                    </a:moveTo>
                    <a:lnTo>
                      <a:pt x="346824" y="6096"/>
                    </a:lnTo>
                    <a:lnTo>
                      <a:pt x="312635" y="1447"/>
                    </a:lnTo>
                    <a:lnTo>
                      <a:pt x="290715" y="0"/>
                    </a:lnTo>
                    <a:lnTo>
                      <a:pt x="271551" y="1841"/>
                    </a:lnTo>
                    <a:lnTo>
                      <a:pt x="212750" y="25996"/>
                    </a:lnTo>
                    <a:lnTo>
                      <a:pt x="174282" y="63677"/>
                    </a:lnTo>
                    <a:lnTo>
                      <a:pt x="135940" y="109562"/>
                    </a:lnTo>
                    <a:lnTo>
                      <a:pt x="103365" y="153136"/>
                    </a:lnTo>
                    <a:lnTo>
                      <a:pt x="56527" y="226237"/>
                    </a:lnTo>
                    <a:lnTo>
                      <a:pt x="26860" y="279984"/>
                    </a:lnTo>
                    <a:lnTo>
                      <a:pt x="4318" y="327558"/>
                    </a:lnTo>
                    <a:lnTo>
                      <a:pt x="0" y="351421"/>
                    </a:lnTo>
                    <a:lnTo>
                      <a:pt x="10947" y="365455"/>
                    </a:lnTo>
                    <a:lnTo>
                      <a:pt x="30937" y="386956"/>
                    </a:lnTo>
                    <a:lnTo>
                      <a:pt x="55905" y="396138"/>
                    </a:lnTo>
                    <a:lnTo>
                      <a:pt x="81800" y="373240"/>
                    </a:lnTo>
                    <a:lnTo>
                      <a:pt x="115252" y="314350"/>
                    </a:lnTo>
                    <a:lnTo>
                      <a:pt x="141147" y="272821"/>
                    </a:lnTo>
                    <a:lnTo>
                      <a:pt x="163347" y="240906"/>
                    </a:lnTo>
                    <a:lnTo>
                      <a:pt x="207137" y="183159"/>
                    </a:lnTo>
                    <a:lnTo>
                      <a:pt x="251129" y="133908"/>
                    </a:lnTo>
                    <a:lnTo>
                      <a:pt x="301028" y="91008"/>
                    </a:lnTo>
                    <a:lnTo>
                      <a:pt x="329196" y="71120"/>
                    </a:lnTo>
                    <a:lnTo>
                      <a:pt x="362204" y="49149"/>
                    </a:lnTo>
                    <a:close/>
                  </a:path>
                  <a:path w="988694" h="512445">
                    <a:moveTo>
                      <a:pt x="988580" y="301536"/>
                    </a:moveTo>
                    <a:lnTo>
                      <a:pt x="981557" y="285750"/>
                    </a:lnTo>
                    <a:lnTo>
                      <a:pt x="970915" y="273913"/>
                    </a:lnTo>
                    <a:lnTo>
                      <a:pt x="960983" y="273177"/>
                    </a:lnTo>
                    <a:lnTo>
                      <a:pt x="894715" y="328942"/>
                    </a:lnTo>
                    <a:lnTo>
                      <a:pt x="844067" y="366776"/>
                    </a:lnTo>
                    <a:lnTo>
                      <a:pt x="808443" y="389623"/>
                    </a:lnTo>
                    <a:lnTo>
                      <a:pt x="787222" y="400443"/>
                    </a:lnTo>
                    <a:lnTo>
                      <a:pt x="779780" y="402196"/>
                    </a:lnTo>
                    <a:lnTo>
                      <a:pt x="749706" y="328980"/>
                    </a:lnTo>
                    <a:lnTo>
                      <a:pt x="728319" y="278155"/>
                    </a:lnTo>
                    <a:lnTo>
                      <a:pt x="704265" y="223215"/>
                    </a:lnTo>
                    <a:lnTo>
                      <a:pt x="678738" y="168211"/>
                    </a:lnTo>
                    <a:lnTo>
                      <a:pt x="652907" y="117144"/>
                    </a:lnTo>
                    <a:lnTo>
                      <a:pt x="627951" y="74066"/>
                    </a:lnTo>
                    <a:lnTo>
                      <a:pt x="605040" y="42989"/>
                    </a:lnTo>
                    <a:lnTo>
                      <a:pt x="563981" y="21221"/>
                    </a:lnTo>
                    <a:lnTo>
                      <a:pt x="517004" y="15328"/>
                    </a:lnTo>
                    <a:lnTo>
                      <a:pt x="511962" y="20459"/>
                    </a:lnTo>
                    <a:lnTo>
                      <a:pt x="502196" y="32258"/>
                    </a:lnTo>
                    <a:lnTo>
                      <a:pt x="495731" y="45339"/>
                    </a:lnTo>
                    <a:lnTo>
                      <a:pt x="500595" y="54279"/>
                    </a:lnTo>
                    <a:lnTo>
                      <a:pt x="522782" y="74866"/>
                    </a:lnTo>
                    <a:lnTo>
                      <a:pt x="545896" y="110794"/>
                    </a:lnTo>
                    <a:lnTo>
                      <a:pt x="564718" y="146431"/>
                    </a:lnTo>
                    <a:lnTo>
                      <a:pt x="574014" y="166116"/>
                    </a:lnTo>
                    <a:lnTo>
                      <a:pt x="585673" y="192290"/>
                    </a:lnTo>
                    <a:lnTo>
                      <a:pt x="606005" y="236613"/>
                    </a:lnTo>
                    <a:lnTo>
                      <a:pt x="632256" y="292430"/>
                    </a:lnTo>
                    <a:lnTo>
                      <a:pt x="661708" y="353123"/>
                    </a:lnTo>
                    <a:lnTo>
                      <a:pt x="691603" y="412051"/>
                    </a:lnTo>
                    <a:lnTo>
                      <a:pt x="719226" y="462584"/>
                    </a:lnTo>
                    <a:lnTo>
                      <a:pt x="741832" y="498081"/>
                    </a:lnTo>
                    <a:lnTo>
                      <a:pt x="756678" y="511911"/>
                    </a:lnTo>
                    <a:lnTo>
                      <a:pt x="769518" y="505180"/>
                    </a:lnTo>
                    <a:lnTo>
                      <a:pt x="842695" y="455295"/>
                    </a:lnTo>
                    <a:lnTo>
                      <a:pt x="891895" y="415429"/>
                    </a:lnTo>
                    <a:lnTo>
                      <a:pt x="942073" y="367830"/>
                    </a:lnTo>
                    <a:lnTo>
                      <a:pt x="987653" y="314134"/>
                    </a:lnTo>
                    <a:lnTo>
                      <a:pt x="988580" y="301536"/>
                    </a:lnTo>
                    <a:close/>
                  </a:path>
                </a:pathLst>
              </a:custGeom>
              <a:solidFill>
                <a:srgbClr val="FFE163"/>
              </a:solidFill>
            </p:spPr>
            <p:txBody>
              <a:bodyPr wrap="square" lIns="0" tIns="0" rIns="0" bIns="0" rtlCol="0"/>
              <a:lstStyle/>
              <a:p>
                <a:endParaRPr/>
              </a:p>
            </p:txBody>
          </p:sp>
          <p:pic>
            <p:nvPicPr>
              <p:cNvPr id="1068" name="object 74">
                <a:extLst>
                  <a:ext uri="{FF2B5EF4-FFF2-40B4-BE49-F238E27FC236}">
                    <a16:creationId xmlns:a16="http://schemas.microsoft.com/office/drawing/2014/main" id="{C34DE5CB-60DC-94AB-C5F9-C5CE8346FE1F}"/>
                  </a:ext>
                </a:extLst>
              </p:cNvPr>
              <p:cNvPicPr/>
              <p:nvPr/>
            </p:nvPicPr>
            <p:blipFill>
              <a:blip r:embed="rId24" cstate="print"/>
              <a:stretch>
                <a:fillRect/>
              </a:stretch>
            </p:blipFill>
            <p:spPr>
              <a:xfrm>
                <a:off x="2538981" y="4886233"/>
                <a:ext cx="184569" cy="201491"/>
              </a:xfrm>
              <a:prstGeom prst="rect">
                <a:avLst/>
              </a:prstGeom>
            </p:spPr>
          </p:pic>
          <p:sp>
            <p:nvSpPr>
              <p:cNvPr id="1069" name="object 75">
                <a:extLst>
                  <a:ext uri="{FF2B5EF4-FFF2-40B4-BE49-F238E27FC236}">
                    <a16:creationId xmlns:a16="http://schemas.microsoft.com/office/drawing/2014/main" id="{4042B0ED-7F93-564C-0A01-3708D1677D1F}"/>
                  </a:ext>
                </a:extLst>
              </p:cNvPr>
              <p:cNvSpPr/>
              <p:nvPr/>
            </p:nvSpPr>
            <p:spPr>
              <a:xfrm>
                <a:off x="2472366" y="4633787"/>
                <a:ext cx="52705" cy="52705"/>
              </a:xfrm>
              <a:custGeom>
                <a:avLst/>
                <a:gdLst/>
                <a:ahLst/>
                <a:cxnLst/>
                <a:rect l="l" t="t" r="r" b="b"/>
                <a:pathLst>
                  <a:path w="52705" h="52704">
                    <a:moveTo>
                      <a:pt x="28263" y="0"/>
                    </a:moveTo>
                    <a:lnTo>
                      <a:pt x="18250" y="1159"/>
                    </a:lnTo>
                    <a:lnTo>
                      <a:pt x="9403" y="5989"/>
                    </a:lnTo>
                    <a:lnTo>
                      <a:pt x="2867" y="14124"/>
                    </a:lnTo>
                    <a:lnTo>
                      <a:pt x="0" y="24160"/>
                    </a:lnTo>
                    <a:lnTo>
                      <a:pt x="1159" y="34170"/>
                    </a:lnTo>
                    <a:lnTo>
                      <a:pt x="5985" y="43016"/>
                    </a:lnTo>
                    <a:lnTo>
                      <a:pt x="14119" y="49557"/>
                    </a:lnTo>
                    <a:lnTo>
                      <a:pt x="24154" y="52423"/>
                    </a:lnTo>
                    <a:lnTo>
                      <a:pt x="34164" y="51259"/>
                    </a:lnTo>
                    <a:lnTo>
                      <a:pt x="43010" y="46429"/>
                    </a:lnTo>
                    <a:lnTo>
                      <a:pt x="49552" y="38293"/>
                    </a:lnTo>
                    <a:lnTo>
                      <a:pt x="52418" y="28258"/>
                    </a:lnTo>
                    <a:lnTo>
                      <a:pt x="51256" y="18249"/>
                    </a:lnTo>
                    <a:lnTo>
                      <a:pt x="46429" y="9407"/>
                    </a:lnTo>
                    <a:lnTo>
                      <a:pt x="38300" y="2872"/>
                    </a:lnTo>
                    <a:lnTo>
                      <a:pt x="28263" y="0"/>
                    </a:lnTo>
                    <a:close/>
                  </a:path>
                </a:pathLst>
              </a:custGeom>
              <a:solidFill>
                <a:srgbClr val="FFE163"/>
              </a:solidFill>
            </p:spPr>
            <p:txBody>
              <a:bodyPr wrap="square" lIns="0" tIns="0" rIns="0" bIns="0" rtlCol="0"/>
              <a:lstStyle/>
              <a:p>
                <a:endParaRPr/>
              </a:p>
            </p:txBody>
          </p:sp>
          <p:pic>
            <p:nvPicPr>
              <p:cNvPr id="1070" name="object 76">
                <a:extLst>
                  <a:ext uri="{FF2B5EF4-FFF2-40B4-BE49-F238E27FC236}">
                    <a16:creationId xmlns:a16="http://schemas.microsoft.com/office/drawing/2014/main" id="{88A00644-39C5-B11D-38C2-F7EAFA51A58F}"/>
                  </a:ext>
                </a:extLst>
              </p:cNvPr>
              <p:cNvPicPr/>
              <p:nvPr/>
            </p:nvPicPr>
            <p:blipFill>
              <a:blip r:embed="rId25" cstate="print"/>
              <a:stretch>
                <a:fillRect/>
              </a:stretch>
            </p:blipFill>
            <p:spPr>
              <a:xfrm>
                <a:off x="2502980" y="5423699"/>
                <a:ext cx="299794" cy="218628"/>
              </a:xfrm>
              <a:prstGeom prst="rect">
                <a:avLst/>
              </a:prstGeom>
            </p:spPr>
          </p:pic>
          <p:pic>
            <p:nvPicPr>
              <p:cNvPr id="1071" name="object 77">
                <a:extLst>
                  <a:ext uri="{FF2B5EF4-FFF2-40B4-BE49-F238E27FC236}">
                    <a16:creationId xmlns:a16="http://schemas.microsoft.com/office/drawing/2014/main" id="{E6BEA568-874F-69CA-012F-17460685BC1B}"/>
                  </a:ext>
                </a:extLst>
              </p:cNvPr>
              <p:cNvPicPr/>
              <p:nvPr/>
            </p:nvPicPr>
            <p:blipFill>
              <a:blip r:embed="rId26" cstate="print"/>
              <a:stretch>
                <a:fillRect/>
              </a:stretch>
            </p:blipFill>
            <p:spPr>
              <a:xfrm>
                <a:off x="3132150" y="6537577"/>
                <a:ext cx="248668" cy="190526"/>
              </a:xfrm>
              <a:prstGeom prst="rect">
                <a:avLst/>
              </a:prstGeom>
            </p:spPr>
          </p:pic>
          <p:sp>
            <p:nvSpPr>
              <p:cNvPr id="1072" name="object 78">
                <a:extLst>
                  <a:ext uri="{FF2B5EF4-FFF2-40B4-BE49-F238E27FC236}">
                    <a16:creationId xmlns:a16="http://schemas.microsoft.com/office/drawing/2014/main" id="{039176B7-C378-044B-C55A-1DDB286E6173}"/>
                  </a:ext>
                </a:extLst>
              </p:cNvPr>
              <p:cNvSpPr/>
              <p:nvPr/>
            </p:nvSpPr>
            <p:spPr>
              <a:xfrm>
                <a:off x="3325889" y="6164309"/>
                <a:ext cx="414020" cy="470534"/>
              </a:xfrm>
              <a:custGeom>
                <a:avLst/>
                <a:gdLst/>
                <a:ahLst/>
                <a:cxnLst/>
                <a:rect l="l" t="t" r="r" b="b"/>
                <a:pathLst>
                  <a:path w="414020" h="470534">
                    <a:moveTo>
                      <a:pt x="392429" y="0"/>
                    </a:moveTo>
                    <a:lnTo>
                      <a:pt x="278129" y="3086"/>
                    </a:lnTo>
                    <a:lnTo>
                      <a:pt x="190838" y="79490"/>
                    </a:lnTo>
                    <a:lnTo>
                      <a:pt x="142293" y="125542"/>
                    </a:lnTo>
                    <a:lnTo>
                      <a:pt x="114995" y="159769"/>
                    </a:lnTo>
                    <a:lnTo>
                      <a:pt x="91439" y="200698"/>
                    </a:lnTo>
                    <a:lnTo>
                      <a:pt x="64299" y="260479"/>
                    </a:lnTo>
                    <a:lnTo>
                      <a:pt x="34294" y="337551"/>
                    </a:lnTo>
                    <a:lnTo>
                      <a:pt x="10003" y="404153"/>
                    </a:lnTo>
                    <a:lnTo>
                      <a:pt x="0" y="432523"/>
                    </a:lnTo>
                    <a:lnTo>
                      <a:pt x="1498" y="442166"/>
                    </a:lnTo>
                    <a:lnTo>
                      <a:pt x="38172" y="467713"/>
                    </a:lnTo>
                    <a:lnTo>
                      <a:pt x="49068" y="469936"/>
                    </a:lnTo>
                    <a:lnTo>
                      <a:pt x="55908" y="469843"/>
                    </a:lnTo>
                    <a:lnTo>
                      <a:pt x="58280" y="469379"/>
                    </a:lnTo>
                    <a:lnTo>
                      <a:pt x="107301" y="351121"/>
                    </a:lnTo>
                    <a:lnTo>
                      <a:pt x="134313" y="287748"/>
                    </a:lnTo>
                    <a:lnTo>
                      <a:pt x="160731" y="239420"/>
                    </a:lnTo>
                    <a:lnTo>
                      <a:pt x="213987" y="191815"/>
                    </a:lnTo>
                    <a:lnTo>
                      <a:pt x="299351" y="132789"/>
                    </a:lnTo>
                    <a:lnTo>
                      <a:pt x="378601" y="82552"/>
                    </a:lnTo>
                    <a:lnTo>
                      <a:pt x="413511" y="61315"/>
                    </a:lnTo>
                    <a:lnTo>
                      <a:pt x="392429" y="0"/>
                    </a:lnTo>
                    <a:close/>
                  </a:path>
                </a:pathLst>
              </a:custGeom>
              <a:solidFill>
                <a:srgbClr val="12181A"/>
              </a:solidFill>
            </p:spPr>
            <p:txBody>
              <a:bodyPr wrap="square" lIns="0" tIns="0" rIns="0" bIns="0" rtlCol="0"/>
              <a:lstStyle/>
              <a:p>
                <a:endParaRPr/>
              </a:p>
            </p:txBody>
          </p:sp>
          <p:pic>
            <p:nvPicPr>
              <p:cNvPr id="1073" name="object 79">
                <a:extLst>
                  <a:ext uri="{FF2B5EF4-FFF2-40B4-BE49-F238E27FC236}">
                    <a16:creationId xmlns:a16="http://schemas.microsoft.com/office/drawing/2014/main" id="{A4E667B1-69F9-EB18-2F08-351B368F50E0}"/>
                  </a:ext>
                </a:extLst>
              </p:cNvPr>
              <p:cNvPicPr/>
              <p:nvPr/>
            </p:nvPicPr>
            <p:blipFill>
              <a:blip r:embed="rId27" cstate="print"/>
              <a:stretch>
                <a:fillRect/>
              </a:stretch>
            </p:blipFill>
            <p:spPr>
              <a:xfrm>
                <a:off x="3614102" y="5674283"/>
                <a:ext cx="91325" cy="97307"/>
              </a:xfrm>
              <a:prstGeom prst="rect">
                <a:avLst/>
              </a:prstGeom>
            </p:spPr>
          </p:pic>
        </p:grpSp>
        <p:pic>
          <p:nvPicPr>
            <p:cNvPr id="890" name="object 80">
              <a:extLst>
                <a:ext uri="{FF2B5EF4-FFF2-40B4-BE49-F238E27FC236}">
                  <a16:creationId xmlns:a16="http://schemas.microsoft.com/office/drawing/2014/main" id="{E1079AA5-0CD1-B8C4-4F38-818DEF374C0B}"/>
                </a:ext>
              </a:extLst>
            </p:cNvPr>
            <p:cNvPicPr/>
            <p:nvPr/>
          </p:nvPicPr>
          <p:blipFill>
            <a:blip r:embed="rId28" cstate="print"/>
            <a:stretch>
              <a:fillRect/>
            </a:stretch>
          </p:blipFill>
          <p:spPr>
            <a:xfrm>
              <a:off x="3910575" y="6570671"/>
              <a:ext cx="243338" cy="192629"/>
            </a:xfrm>
            <a:prstGeom prst="rect">
              <a:avLst/>
            </a:prstGeom>
          </p:spPr>
        </p:pic>
        <p:pic>
          <p:nvPicPr>
            <p:cNvPr id="891" name="object 81">
              <a:extLst>
                <a:ext uri="{FF2B5EF4-FFF2-40B4-BE49-F238E27FC236}">
                  <a16:creationId xmlns:a16="http://schemas.microsoft.com/office/drawing/2014/main" id="{440EEB47-F07A-D6C2-94F8-756A72A9871C}"/>
                </a:ext>
              </a:extLst>
            </p:cNvPr>
            <p:cNvPicPr/>
            <p:nvPr/>
          </p:nvPicPr>
          <p:blipFill>
            <a:blip r:embed="rId29" cstate="print"/>
            <a:stretch>
              <a:fillRect/>
            </a:stretch>
          </p:blipFill>
          <p:spPr>
            <a:xfrm>
              <a:off x="3149155" y="4996421"/>
              <a:ext cx="275920" cy="716242"/>
            </a:xfrm>
            <a:prstGeom prst="rect">
              <a:avLst/>
            </a:prstGeom>
          </p:spPr>
        </p:pic>
        <p:pic>
          <p:nvPicPr>
            <p:cNvPr id="892" name="object 82">
              <a:extLst>
                <a:ext uri="{FF2B5EF4-FFF2-40B4-BE49-F238E27FC236}">
                  <a16:creationId xmlns:a16="http://schemas.microsoft.com/office/drawing/2014/main" id="{87669817-62B6-FD1C-133B-FA3700FA0F8A}"/>
                </a:ext>
              </a:extLst>
            </p:cNvPr>
            <p:cNvPicPr/>
            <p:nvPr/>
          </p:nvPicPr>
          <p:blipFill>
            <a:blip r:embed="rId30" cstate="print"/>
            <a:stretch>
              <a:fillRect/>
            </a:stretch>
          </p:blipFill>
          <p:spPr>
            <a:xfrm>
              <a:off x="2283676" y="5741225"/>
              <a:ext cx="89014" cy="102630"/>
            </a:xfrm>
            <a:prstGeom prst="rect">
              <a:avLst/>
            </a:prstGeom>
          </p:spPr>
        </p:pic>
        <p:pic>
          <p:nvPicPr>
            <p:cNvPr id="893" name="object 83">
              <a:extLst>
                <a:ext uri="{FF2B5EF4-FFF2-40B4-BE49-F238E27FC236}">
                  <a16:creationId xmlns:a16="http://schemas.microsoft.com/office/drawing/2014/main" id="{80F2A675-48C8-AD22-4E50-BB88BAE6FACF}"/>
                </a:ext>
              </a:extLst>
            </p:cNvPr>
            <p:cNvPicPr/>
            <p:nvPr/>
          </p:nvPicPr>
          <p:blipFill>
            <a:blip r:embed="rId31" cstate="print"/>
            <a:stretch>
              <a:fillRect/>
            </a:stretch>
          </p:blipFill>
          <p:spPr>
            <a:xfrm>
              <a:off x="1867153" y="5936614"/>
              <a:ext cx="313461" cy="121361"/>
            </a:xfrm>
            <a:prstGeom prst="rect">
              <a:avLst/>
            </a:prstGeom>
          </p:spPr>
        </p:pic>
        <p:grpSp>
          <p:nvGrpSpPr>
            <p:cNvPr id="894" name="object 84">
              <a:extLst>
                <a:ext uri="{FF2B5EF4-FFF2-40B4-BE49-F238E27FC236}">
                  <a16:creationId xmlns:a16="http://schemas.microsoft.com/office/drawing/2014/main" id="{EB940B47-C187-ADBB-75A2-264CA1091FA8}"/>
                </a:ext>
              </a:extLst>
            </p:cNvPr>
            <p:cNvGrpSpPr/>
            <p:nvPr/>
          </p:nvGrpSpPr>
          <p:grpSpPr>
            <a:xfrm>
              <a:off x="2184818" y="6190169"/>
              <a:ext cx="280035" cy="625475"/>
              <a:chOff x="2184818" y="6190169"/>
              <a:chExt cx="280035" cy="625475"/>
            </a:xfrm>
          </p:grpSpPr>
          <p:sp>
            <p:nvSpPr>
              <p:cNvPr id="1052" name="object 85">
                <a:extLst>
                  <a:ext uri="{FF2B5EF4-FFF2-40B4-BE49-F238E27FC236}">
                    <a16:creationId xmlns:a16="http://schemas.microsoft.com/office/drawing/2014/main" id="{262DEB2D-CDB2-7353-C709-987B6A15A02D}"/>
                  </a:ext>
                </a:extLst>
              </p:cNvPr>
              <p:cNvSpPr/>
              <p:nvPr/>
            </p:nvSpPr>
            <p:spPr>
              <a:xfrm>
                <a:off x="2184818" y="6655583"/>
                <a:ext cx="264795" cy="160020"/>
              </a:xfrm>
              <a:custGeom>
                <a:avLst/>
                <a:gdLst/>
                <a:ahLst/>
                <a:cxnLst/>
                <a:rect l="l" t="t" r="r" b="b"/>
                <a:pathLst>
                  <a:path w="264794" h="160020">
                    <a:moveTo>
                      <a:pt x="237489" y="0"/>
                    </a:moveTo>
                    <a:lnTo>
                      <a:pt x="132727" y="37769"/>
                    </a:lnTo>
                    <a:lnTo>
                      <a:pt x="50427" y="84388"/>
                    </a:lnTo>
                    <a:lnTo>
                      <a:pt x="10064" y="111110"/>
                    </a:lnTo>
                    <a:lnTo>
                      <a:pt x="0" y="128000"/>
                    </a:lnTo>
                    <a:lnTo>
                      <a:pt x="8597" y="145122"/>
                    </a:lnTo>
                    <a:lnTo>
                      <a:pt x="35553" y="159694"/>
                    </a:lnTo>
                    <a:lnTo>
                      <a:pt x="76782" y="157484"/>
                    </a:lnTo>
                    <a:lnTo>
                      <a:pt x="123285" y="143642"/>
                    </a:lnTo>
                    <a:lnTo>
                      <a:pt x="166064" y="123317"/>
                    </a:lnTo>
                    <a:lnTo>
                      <a:pt x="201264" y="100558"/>
                    </a:lnTo>
                    <a:lnTo>
                      <a:pt x="232028" y="76874"/>
                    </a:lnTo>
                    <a:lnTo>
                      <a:pt x="264426" y="44881"/>
                    </a:lnTo>
                    <a:lnTo>
                      <a:pt x="261481" y="34713"/>
                    </a:lnTo>
                    <a:lnTo>
                      <a:pt x="252081" y="19635"/>
                    </a:lnTo>
                    <a:lnTo>
                      <a:pt x="242119" y="5960"/>
                    </a:lnTo>
                    <a:lnTo>
                      <a:pt x="237489" y="0"/>
                    </a:lnTo>
                    <a:close/>
                  </a:path>
                </a:pathLst>
              </a:custGeom>
              <a:solidFill>
                <a:srgbClr val="E1C07B"/>
              </a:solidFill>
            </p:spPr>
            <p:txBody>
              <a:bodyPr wrap="square" lIns="0" tIns="0" rIns="0" bIns="0" rtlCol="0"/>
              <a:lstStyle/>
              <a:p>
                <a:endParaRPr/>
              </a:p>
            </p:txBody>
          </p:sp>
          <p:sp>
            <p:nvSpPr>
              <p:cNvPr id="1053" name="object 86">
                <a:extLst>
                  <a:ext uri="{FF2B5EF4-FFF2-40B4-BE49-F238E27FC236}">
                    <a16:creationId xmlns:a16="http://schemas.microsoft.com/office/drawing/2014/main" id="{31085025-7A1D-8200-FFB8-E58160CD01DD}"/>
                  </a:ext>
                </a:extLst>
              </p:cNvPr>
              <p:cNvSpPr/>
              <p:nvPr/>
            </p:nvSpPr>
            <p:spPr>
              <a:xfrm>
                <a:off x="2212665" y="6190169"/>
                <a:ext cx="252095" cy="515620"/>
              </a:xfrm>
              <a:custGeom>
                <a:avLst/>
                <a:gdLst/>
                <a:ahLst/>
                <a:cxnLst/>
                <a:rect l="l" t="t" r="r" b="b"/>
                <a:pathLst>
                  <a:path w="252094" h="515620">
                    <a:moveTo>
                      <a:pt x="252031" y="0"/>
                    </a:moveTo>
                    <a:lnTo>
                      <a:pt x="114287" y="8801"/>
                    </a:lnTo>
                    <a:lnTo>
                      <a:pt x="58101" y="64893"/>
                    </a:lnTo>
                    <a:lnTo>
                      <a:pt x="27468" y="105875"/>
                    </a:lnTo>
                    <a:lnTo>
                      <a:pt x="11672" y="151802"/>
                    </a:lnTo>
                    <a:lnTo>
                      <a:pt x="0" y="222732"/>
                    </a:lnTo>
                    <a:lnTo>
                      <a:pt x="8638" y="318684"/>
                    </a:lnTo>
                    <a:lnTo>
                      <a:pt x="44794" y="412627"/>
                    </a:lnTo>
                    <a:lnTo>
                      <a:pt x="84248" y="484042"/>
                    </a:lnTo>
                    <a:lnTo>
                      <a:pt x="102781" y="512406"/>
                    </a:lnTo>
                    <a:lnTo>
                      <a:pt x="122658" y="515115"/>
                    </a:lnTo>
                    <a:lnTo>
                      <a:pt x="136594" y="514738"/>
                    </a:lnTo>
                    <a:lnTo>
                      <a:pt x="172961" y="500125"/>
                    </a:lnTo>
                    <a:lnTo>
                      <a:pt x="210031" y="477543"/>
                    </a:lnTo>
                    <a:lnTo>
                      <a:pt x="170419" y="372487"/>
                    </a:lnTo>
                    <a:lnTo>
                      <a:pt x="144237" y="317655"/>
                    </a:lnTo>
                    <a:lnTo>
                      <a:pt x="135490" y="281249"/>
                    </a:lnTo>
                    <a:lnTo>
                      <a:pt x="136118" y="242214"/>
                    </a:lnTo>
                    <a:lnTo>
                      <a:pt x="148857" y="205376"/>
                    </a:lnTo>
                    <a:lnTo>
                      <a:pt x="174482" y="167511"/>
                    </a:lnTo>
                    <a:lnTo>
                      <a:pt x="199644" y="137949"/>
                    </a:lnTo>
                    <a:lnTo>
                      <a:pt x="210997" y="126022"/>
                    </a:lnTo>
                    <a:lnTo>
                      <a:pt x="252031" y="0"/>
                    </a:lnTo>
                    <a:close/>
                  </a:path>
                </a:pathLst>
              </a:custGeom>
              <a:solidFill>
                <a:srgbClr val="12181A"/>
              </a:solidFill>
            </p:spPr>
            <p:txBody>
              <a:bodyPr wrap="square" lIns="0" tIns="0" rIns="0" bIns="0" rtlCol="0"/>
              <a:lstStyle/>
              <a:p>
                <a:endParaRPr/>
              </a:p>
            </p:txBody>
          </p:sp>
        </p:grpSp>
        <p:grpSp>
          <p:nvGrpSpPr>
            <p:cNvPr id="895" name="object 87">
              <a:extLst>
                <a:ext uri="{FF2B5EF4-FFF2-40B4-BE49-F238E27FC236}">
                  <a16:creationId xmlns:a16="http://schemas.microsoft.com/office/drawing/2014/main" id="{6F86614E-DB5E-7A00-1BAB-3DDB7E8E1F51}"/>
                </a:ext>
              </a:extLst>
            </p:cNvPr>
            <p:cNvGrpSpPr/>
            <p:nvPr/>
          </p:nvGrpSpPr>
          <p:grpSpPr>
            <a:xfrm>
              <a:off x="2146242" y="5781919"/>
              <a:ext cx="681355" cy="860425"/>
              <a:chOff x="2146242" y="5781919"/>
              <a:chExt cx="681355" cy="860425"/>
            </a:xfrm>
          </p:grpSpPr>
          <p:sp>
            <p:nvSpPr>
              <p:cNvPr id="1045" name="object 88">
                <a:extLst>
                  <a:ext uri="{FF2B5EF4-FFF2-40B4-BE49-F238E27FC236}">
                    <a16:creationId xmlns:a16="http://schemas.microsoft.com/office/drawing/2014/main" id="{000D806E-264D-3324-39C4-94F8CCBC9C42}"/>
                  </a:ext>
                </a:extLst>
              </p:cNvPr>
              <p:cNvSpPr/>
              <p:nvPr/>
            </p:nvSpPr>
            <p:spPr>
              <a:xfrm>
                <a:off x="2720040" y="6364230"/>
                <a:ext cx="102235" cy="277495"/>
              </a:xfrm>
              <a:custGeom>
                <a:avLst/>
                <a:gdLst/>
                <a:ahLst/>
                <a:cxnLst/>
                <a:rect l="l" t="t" r="r" b="b"/>
                <a:pathLst>
                  <a:path w="102235" h="277495">
                    <a:moveTo>
                      <a:pt x="40392" y="0"/>
                    </a:moveTo>
                    <a:lnTo>
                      <a:pt x="23160" y="4319"/>
                    </a:lnTo>
                    <a:lnTo>
                      <a:pt x="7091" y="9605"/>
                    </a:lnTo>
                    <a:lnTo>
                      <a:pt x="0" y="12183"/>
                    </a:lnTo>
                    <a:lnTo>
                      <a:pt x="3822" y="123486"/>
                    </a:lnTo>
                    <a:lnTo>
                      <a:pt x="22962" y="216115"/>
                    </a:lnTo>
                    <a:lnTo>
                      <a:pt x="36020" y="262729"/>
                    </a:lnTo>
                    <a:lnTo>
                      <a:pt x="49006" y="277491"/>
                    </a:lnTo>
                    <a:lnTo>
                      <a:pt x="67932" y="274565"/>
                    </a:lnTo>
                    <a:lnTo>
                      <a:pt x="90076" y="253366"/>
                    </a:lnTo>
                    <a:lnTo>
                      <a:pt x="100617" y="213445"/>
                    </a:lnTo>
                    <a:lnTo>
                      <a:pt x="101702" y="164939"/>
                    </a:lnTo>
                    <a:lnTo>
                      <a:pt x="95478" y="117987"/>
                    </a:lnTo>
                    <a:lnTo>
                      <a:pt x="84601" y="77506"/>
                    </a:lnTo>
                    <a:lnTo>
                      <a:pt x="71489" y="40961"/>
                    </a:lnTo>
                    <a:lnTo>
                      <a:pt x="50977" y="321"/>
                    </a:lnTo>
                    <a:lnTo>
                      <a:pt x="40392" y="0"/>
                    </a:lnTo>
                    <a:close/>
                  </a:path>
                </a:pathLst>
              </a:custGeom>
              <a:solidFill>
                <a:srgbClr val="E1C07B"/>
              </a:solidFill>
            </p:spPr>
            <p:txBody>
              <a:bodyPr wrap="square" lIns="0" tIns="0" rIns="0" bIns="0" rtlCol="0"/>
              <a:lstStyle/>
              <a:p>
                <a:endParaRPr/>
              </a:p>
            </p:txBody>
          </p:sp>
          <p:sp>
            <p:nvSpPr>
              <p:cNvPr id="1046" name="object 89">
                <a:extLst>
                  <a:ext uri="{FF2B5EF4-FFF2-40B4-BE49-F238E27FC236}">
                    <a16:creationId xmlns:a16="http://schemas.microsoft.com/office/drawing/2014/main" id="{3E414D56-16E5-3140-CBCD-6BB91E1B15F1}"/>
                  </a:ext>
                </a:extLst>
              </p:cNvPr>
              <p:cNvSpPr/>
              <p:nvPr/>
            </p:nvSpPr>
            <p:spPr>
              <a:xfrm>
                <a:off x="2769322" y="6362321"/>
                <a:ext cx="58419" cy="275590"/>
              </a:xfrm>
              <a:custGeom>
                <a:avLst/>
                <a:gdLst/>
                <a:ahLst/>
                <a:cxnLst/>
                <a:rect l="l" t="t" r="r" b="b"/>
                <a:pathLst>
                  <a:path w="58419" h="275590">
                    <a:moveTo>
                      <a:pt x="42931" y="252996"/>
                    </a:moveTo>
                    <a:lnTo>
                      <a:pt x="39998" y="257847"/>
                    </a:lnTo>
                    <a:lnTo>
                      <a:pt x="22047" y="275501"/>
                    </a:lnTo>
                    <a:lnTo>
                      <a:pt x="24898" y="273798"/>
                    </a:lnTo>
                    <a:lnTo>
                      <a:pt x="31903" y="268065"/>
                    </a:lnTo>
                    <a:lnTo>
                      <a:pt x="40740" y="257359"/>
                    </a:lnTo>
                    <a:lnTo>
                      <a:pt x="42931" y="252996"/>
                    </a:lnTo>
                    <a:close/>
                  </a:path>
                  <a:path w="58419" h="275590">
                    <a:moveTo>
                      <a:pt x="49431" y="239615"/>
                    </a:moveTo>
                    <a:lnTo>
                      <a:pt x="49085" y="240741"/>
                    </a:lnTo>
                    <a:lnTo>
                      <a:pt x="42931" y="252996"/>
                    </a:lnTo>
                    <a:lnTo>
                      <a:pt x="48977" y="242997"/>
                    </a:lnTo>
                    <a:lnTo>
                      <a:pt x="49431" y="239615"/>
                    </a:lnTo>
                    <a:close/>
                  </a:path>
                  <a:path w="58419" h="275590">
                    <a:moveTo>
                      <a:pt x="10921" y="0"/>
                    </a:moveTo>
                    <a:lnTo>
                      <a:pt x="0" y="1676"/>
                    </a:lnTo>
                    <a:lnTo>
                      <a:pt x="2797" y="6775"/>
                    </a:lnTo>
                    <a:lnTo>
                      <a:pt x="9613" y="20124"/>
                    </a:lnTo>
                    <a:lnTo>
                      <a:pt x="25857" y="59880"/>
                    </a:lnTo>
                    <a:lnTo>
                      <a:pt x="42705" y="121694"/>
                    </a:lnTo>
                    <a:lnTo>
                      <a:pt x="50799" y="189433"/>
                    </a:lnTo>
                    <a:lnTo>
                      <a:pt x="51679" y="222882"/>
                    </a:lnTo>
                    <a:lnTo>
                      <a:pt x="49431" y="239615"/>
                    </a:lnTo>
                    <a:lnTo>
                      <a:pt x="54324" y="223705"/>
                    </a:lnTo>
                    <a:lnTo>
                      <a:pt x="57897" y="199888"/>
                    </a:lnTo>
                    <a:lnTo>
                      <a:pt x="57734" y="166446"/>
                    </a:lnTo>
                    <a:lnTo>
                      <a:pt x="51765" y="120535"/>
                    </a:lnTo>
                    <a:lnTo>
                      <a:pt x="43947" y="78833"/>
                    </a:lnTo>
                    <a:lnTo>
                      <a:pt x="37087" y="52376"/>
                    </a:lnTo>
                    <a:lnTo>
                      <a:pt x="27355" y="29865"/>
                    </a:lnTo>
                    <a:lnTo>
                      <a:pt x="10921" y="0"/>
                    </a:lnTo>
                    <a:close/>
                  </a:path>
                </a:pathLst>
              </a:custGeom>
              <a:solidFill>
                <a:srgbClr val="8E7954"/>
              </a:solidFill>
            </p:spPr>
            <p:txBody>
              <a:bodyPr wrap="square" lIns="0" tIns="0" rIns="0" bIns="0" rtlCol="0"/>
              <a:lstStyle/>
              <a:p>
                <a:endParaRPr/>
              </a:p>
            </p:txBody>
          </p:sp>
          <p:sp>
            <p:nvSpPr>
              <p:cNvPr id="1047" name="object 90">
                <a:extLst>
                  <a:ext uri="{FF2B5EF4-FFF2-40B4-BE49-F238E27FC236}">
                    <a16:creationId xmlns:a16="http://schemas.microsoft.com/office/drawing/2014/main" id="{70A3132F-EBDC-7DCD-E490-E2301CAF687F}"/>
                  </a:ext>
                </a:extLst>
              </p:cNvPr>
              <p:cNvSpPr/>
              <p:nvPr/>
            </p:nvSpPr>
            <p:spPr>
              <a:xfrm>
                <a:off x="2375104" y="6165682"/>
                <a:ext cx="377825" cy="351790"/>
              </a:xfrm>
              <a:custGeom>
                <a:avLst/>
                <a:gdLst/>
                <a:ahLst/>
                <a:cxnLst/>
                <a:rect l="l" t="t" r="r" b="b"/>
                <a:pathLst>
                  <a:path w="377825" h="351790">
                    <a:moveTo>
                      <a:pt x="159664" y="0"/>
                    </a:moveTo>
                    <a:lnTo>
                      <a:pt x="26314" y="40347"/>
                    </a:lnTo>
                    <a:lnTo>
                      <a:pt x="10656" y="93124"/>
                    </a:lnTo>
                    <a:lnTo>
                      <a:pt x="2681" y="141240"/>
                    </a:lnTo>
                    <a:lnTo>
                      <a:pt x="0" y="189496"/>
                    </a:lnTo>
                    <a:lnTo>
                      <a:pt x="6997" y="230947"/>
                    </a:lnTo>
                    <a:lnTo>
                      <a:pt x="25130" y="273861"/>
                    </a:lnTo>
                    <a:lnTo>
                      <a:pt x="53506" y="311438"/>
                    </a:lnTo>
                    <a:lnTo>
                      <a:pt x="91236" y="336880"/>
                    </a:lnTo>
                    <a:lnTo>
                      <a:pt x="127398" y="349524"/>
                    </a:lnTo>
                    <a:lnTo>
                      <a:pt x="167598" y="351545"/>
                    </a:lnTo>
                    <a:lnTo>
                      <a:pt x="237169" y="340969"/>
                    </a:lnTo>
                    <a:lnTo>
                      <a:pt x="361442" y="315823"/>
                    </a:lnTo>
                    <a:lnTo>
                      <a:pt x="374761" y="280076"/>
                    </a:lnTo>
                    <a:lnTo>
                      <a:pt x="377228" y="254419"/>
                    </a:lnTo>
                    <a:lnTo>
                      <a:pt x="376954" y="232007"/>
                    </a:lnTo>
                    <a:lnTo>
                      <a:pt x="375035" y="217957"/>
                    </a:lnTo>
                    <a:lnTo>
                      <a:pt x="369828" y="206345"/>
                    </a:lnTo>
                    <a:lnTo>
                      <a:pt x="359689" y="191249"/>
                    </a:lnTo>
                    <a:lnTo>
                      <a:pt x="337071" y="197199"/>
                    </a:lnTo>
                    <a:lnTo>
                      <a:pt x="285337" y="209894"/>
                    </a:lnTo>
                    <a:lnTo>
                      <a:pt x="228669" y="221601"/>
                    </a:lnTo>
                    <a:lnTo>
                      <a:pt x="191249" y="224586"/>
                    </a:lnTo>
                    <a:lnTo>
                      <a:pt x="172431" y="218004"/>
                    </a:lnTo>
                    <a:lnTo>
                      <a:pt x="159119" y="206405"/>
                    </a:lnTo>
                    <a:lnTo>
                      <a:pt x="150906" y="188984"/>
                    </a:lnTo>
                    <a:lnTo>
                      <a:pt x="147383" y="164934"/>
                    </a:lnTo>
                    <a:lnTo>
                      <a:pt x="148302" y="140942"/>
                    </a:lnTo>
                    <a:lnTo>
                      <a:pt x="152157" y="117600"/>
                    </a:lnTo>
                    <a:lnTo>
                      <a:pt x="157132" y="95113"/>
                    </a:lnTo>
                    <a:lnTo>
                      <a:pt x="161417" y="73685"/>
                    </a:lnTo>
                    <a:lnTo>
                      <a:pt x="165340" y="47859"/>
                    </a:lnTo>
                    <a:lnTo>
                      <a:pt x="166465" y="31575"/>
                    </a:lnTo>
                    <a:lnTo>
                      <a:pt x="164628" y="17924"/>
                    </a:lnTo>
                    <a:lnTo>
                      <a:pt x="159664" y="0"/>
                    </a:lnTo>
                    <a:close/>
                  </a:path>
                </a:pathLst>
              </a:custGeom>
              <a:solidFill>
                <a:srgbClr val="253035"/>
              </a:solidFill>
            </p:spPr>
            <p:txBody>
              <a:bodyPr wrap="square" lIns="0" tIns="0" rIns="0" bIns="0" rtlCol="0"/>
              <a:lstStyle/>
              <a:p>
                <a:endParaRPr/>
              </a:p>
            </p:txBody>
          </p:sp>
          <p:sp>
            <p:nvSpPr>
              <p:cNvPr id="1048" name="object 91">
                <a:extLst>
                  <a:ext uri="{FF2B5EF4-FFF2-40B4-BE49-F238E27FC236}">
                    <a16:creationId xmlns:a16="http://schemas.microsoft.com/office/drawing/2014/main" id="{5C3ACB9D-FA58-E9E2-3441-002581C8FC49}"/>
                  </a:ext>
                </a:extLst>
              </p:cNvPr>
              <p:cNvSpPr/>
              <p:nvPr/>
            </p:nvSpPr>
            <p:spPr>
              <a:xfrm>
                <a:off x="2276048" y="5781919"/>
                <a:ext cx="269240" cy="432434"/>
              </a:xfrm>
              <a:custGeom>
                <a:avLst/>
                <a:gdLst/>
                <a:ahLst/>
                <a:cxnLst/>
                <a:rect l="l" t="t" r="r" b="b"/>
                <a:pathLst>
                  <a:path w="269239" h="432435">
                    <a:moveTo>
                      <a:pt x="12880" y="11175"/>
                    </a:moveTo>
                    <a:lnTo>
                      <a:pt x="6416" y="11882"/>
                    </a:lnTo>
                    <a:lnTo>
                      <a:pt x="2891" y="14430"/>
                    </a:lnTo>
                    <a:lnTo>
                      <a:pt x="0" y="19570"/>
                    </a:lnTo>
                    <a:lnTo>
                      <a:pt x="4068" y="40686"/>
                    </a:lnTo>
                    <a:lnTo>
                      <a:pt x="18699" y="83856"/>
                    </a:lnTo>
                    <a:lnTo>
                      <a:pt x="35841" y="142187"/>
                    </a:lnTo>
                    <a:lnTo>
                      <a:pt x="47447" y="208787"/>
                    </a:lnTo>
                    <a:lnTo>
                      <a:pt x="49961" y="293978"/>
                    </a:lnTo>
                    <a:lnTo>
                      <a:pt x="44596" y="360073"/>
                    </a:lnTo>
                    <a:lnTo>
                      <a:pt x="37135" y="402837"/>
                    </a:lnTo>
                    <a:lnTo>
                      <a:pt x="33362" y="418033"/>
                    </a:lnTo>
                    <a:lnTo>
                      <a:pt x="57648" y="428425"/>
                    </a:lnTo>
                    <a:lnTo>
                      <a:pt x="78198" y="432207"/>
                    </a:lnTo>
                    <a:lnTo>
                      <a:pt x="106223" y="429668"/>
                    </a:lnTo>
                    <a:lnTo>
                      <a:pt x="152933" y="421093"/>
                    </a:lnTo>
                    <a:lnTo>
                      <a:pt x="204731" y="409342"/>
                    </a:lnTo>
                    <a:lnTo>
                      <a:pt x="240976" y="398435"/>
                    </a:lnTo>
                    <a:lnTo>
                      <a:pt x="262275" y="390402"/>
                    </a:lnTo>
                    <a:lnTo>
                      <a:pt x="269240" y="387273"/>
                    </a:lnTo>
                    <a:lnTo>
                      <a:pt x="261199" y="348803"/>
                    </a:lnTo>
                    <a:lnTo>
                      <a:pt x="245876" y="294351"/>
                    </a:lnTo>
                    <a:lnTo>
                      <a:pt x="231521" y="253237"/>
                    </a:lnTo>
                    <a:lnTo>
                      <a:pt x="216243" y="215792"/>
                    </a:lnTo>
                    <a:lnTo>
                      <a:pt x="183316" y="149241"/>
                    </a:lnTo>
                    <a:lnTo>
                      <a:pt x="168046" y="113588"/>
                    </a:lnTo>
                    <a:lnTo>
                      <a:pt x="156314" y="86414"/>
                    </a:lnTo>
                    <a:lnTo>
                      <a:pt x="139160" y="50309"/>
                    </a:lnTo>
                    <a:lnTo>
                      <a:pt x="131677" y="35516"/>
                    </a:lnTo>
                    <a:lnTo>
                      <a:pt x="61623" y="35516"/>
                    </a:lnTo>
                    <a:lnTo>
                      <a:pt x="47701" y="34670"/>
                    </a:lnTo>
                    <a:lnTo>
                      <a:pt x="37662" y="31502"/>
                    </a:lnTo>
                    <a:lnTo>
                      <a:pt x="30824" y="25476"/>
                    </a:lnTo>
                    <a:lnTo>
                      <a:pt x="26632" y="18221"/>
                    </a:lnTo>
                    <a:lnTo>
                      <a:pt x="24587" y="11556"/>
                    </a:lnTo>
                    <a:lnTo>
                      <a:pt x="12880" y="11175"/>
                    </a:lnTo>
                    <a:close/>
                  </a:path>
                  <a:path w="269239" h="432435">
                    <a:moveTo>
                      <a:pt x="109689" y="0"/>
                    </a:moveTo>
                    <a:lnTo>
                      <a:pt x="89725" y="4190"/>
                    </a:lnTo>
                    <a:lnTo>
                      <a:pt x="78696" y="23133"/>
                    </a:lnTo>
                    <a:lnTo>
                      <a:pt x="70642" y="32623"/>
                    </a:lnTo>
                    <a:lnTo>
                      <a:pt x="61623" y="35516"/>
                    </a:lnTo>
                    <a:lnTo>
                      <a:pt x="131677" y="35516"/>
                    </a:lnTo>
                    <a:lnTo>
                      <a:pt x="122930" y="18221"/>
                    </a:lnTo>
                    <a:lnTo>
                      <a:pt x="113969" y="3098"/>
                    </a:lnTo>
                    <a:lnTo>
                      <a:pt x="109689" y="0"/>
                    </a:lnTo>
                    <a:close/>
                  </a:path>
                </a:pathLst>
              </a:custGeom>
              <a:solidFill>
                <a:srgbClr val="4E2984"/>
              </a:solidFill>
            </p:spPr>
            <p:txBody>
              <a:bodyPr wrap="square" lIns="0" tIns="0" rIns="0" bIns="0" rtlCol="0"/>
              <a:lstStyle/>
              <a:p>
                <a:endParaRPr/>
              </a:p>
            </p:txBody>
          </p:sp>
          <p:pic>
            <p:nvPicPr>
              <p:cNvPr id="1049" name="object 92">
                <a:extLst>
                  <a:ext uri="{FF2B5EF4-FFF2-40B4-BE49-F238E27FC236}">
                    <a16:creationId xmlns:a16="http://schemas.microsoft.com/office/drawing/2014/main" id="{A4AD39C3-409E-4293-65B0-772D9830EC25}"/>
                  </a:ext>
                </a:extLst>
              </p:cNvPr>
              <p:cNvPicPr/>
              <p:nvPr/>
            </p:nvPicPr>
            <p:blipFill>
              <a:blip r:embed="rId32" cstate="print"/>
              <a:stretch>
                <a:fillRect/>
              </a:stretch>
            </p:blipFill>
            <p:spPr>
              <a:xfrm>
                <a:off x="2146242" y="5800004"/>
                <a:ext cx="159524" cy="229819"/>
              </a:xfrm>
              <a:prstGeom prst="rect">
                <a:avLst/>
              </a:prstGeom>
            </p:spPr>
          </p:pic>
          <p:pic>
            <p:nvPicPr>
              <p:cNvPr id="1050" name="object 93">
                <a:extLst>
                  <a:ext uri="{FF2B5EF4-FFF2-40B4-BE49-F238E27FC236}">
                    <a16:creationId xmlns:a16="http://schemas.microsoft.com/office/drawing/2014/main" id="{F4704CB8-C3E0-D2FE-9968-322D7D6ED028}"/>
                  </a:ext>
                </a:extLst>
              </p:cNvPr>
              <p:cNvPicPr/>
              <p:nvPr/>
            </p:nvPicPr>
            <p:blipFill>
              <a:blip r:embed="rId33" cstate="print"/>
              <a:stretch>
                <a:fillRect/>
              </a:stretch>
            </p:blipFill>
            <p:spPr>
              <a:xfrm>
                <a:off x="2200427" y="5909132"/>
                <a:ext cx="399503" cy="343429"/>
              </a:xfrm>
              <a:prstGeom prst="rect">
                <a:avLst/>
              </a:prstGeom>
            </p:spPr>
          </p:pic>
          <p:pic>
            <p:nvPicPr>
              <p:cNvPr id="1051" name="object 94">
                <a:extLst>
                  <a:ext uri="{FF2B5EF4-FFF2-40B4-BE49-F238E27FC236}">
                    <a16:creationId xmlns:a16="http://schemas.microsoft.com/office/drawing/2014/main" id="{3FE7A3D5-3D43-1934-190B-5B44075F3750}"/>
                  </a:ext>
                </a:extLst>
              </p:cNvPr>
              <p:cNvPicPr/>
              <p:nvPr/>
            </p:nvPicPr>
            <p:blipFill>
              <a:blip r:embed="rId34" cstate="print"/>
              <a:stretch>
                <a:fillRect/>
              </a:stretch>
            </p:blipFill>
            <p:spPr>
              <a:xfrm>
                <a:off x="2388266" y="5784223"/>
                <a:ext cx="171564" cy="195554"/>
              </a:xfrm>
              <a:prstGeom prst="rect">
                <a:avLst/>
              </a:prstGeom>
            </p:spPr>
          </p:pic>
        </p:grpSp>
        <p:sp>
          <p:nvSpPr>
            <p:cNvPr id="896" name="object 95">
              <a:extLst>
                <a:ext uri="{FF2B5EF4-FFF2-40B4-BE49-F238E27FC236}">
                  <a16:creationId xmlns:a16="http://schemas.microsoft.com/office/drawing/2014/main" id="{D6C3F706-921E-ABC4-EF9D-26DA179D252B}"/>
                </a:ext>
              </a:extLst>
            </p:cNvPr>
            <p:cNvSpPr/>
            <p:nvPr/>
          </p:nvSpPr>
          <p:spPr>
            <a:xfrm>
              <a:off x="2195371" y="6698684"/>
              <a:ext cx="259079" cy="120650"/>
            </a:xfrm>
            <a:custGeom>
              <a:avLst/>
              <a:gdLst/>
              <a:ahLst/>
              <a:cxnLst/>
              <a:rect l="l" t="t" r="r" b="b"/>
              <a:pathLst>
                <a:path w="259080" h="120650">
                  <a:moveTo>
                    <a:pt x="27810" y="117928"/>
                  </a:moveTo>
                  <a:lnTo>
                    <a:pt x="39193" y="120619"/>
                  </a:lnTo>
                  <a:lnTo>
                    <a:pt x="42483" y="120027"/>
                  </a:lnTo>
                  <a:lnTo>
                    <a:pt x="41376" y="120027"/>
                  </a:lnTo>
                  <a:lnTo>
                    <a:pt x="27810" y="117928"/>
                  </a:lnTo>
                  <a:close/>
                </a:path>
                <a:path w="259080" h="120650">
                  <a:moveTo>
                    <a:pt x="42573" y="120011"/>
                  </a:moveTo>
                  <a:lnTo>
                    <a:pt x="41376" y="120027"/>
                  </a:lnTo>
                  <a:lnTo>
                    <a:pt x="42483" y="120027"/>
                  </a:lnTo>
                  <a:close/>
                </a:path>
                <a:path w="259080" h="120650">
                  <a:moveTo>
                    <a:pt x="253872" y="0"/>
                  </a:moveTo>
                  <a:lnTo>
                    <a:pt x="224083" y="28600"/>
                  </a:lnTo>
                  <a:lnTo>
                    <a:pt x="179177" y="61130"/>
                  </a:lnTo>
                  <a:lnTo>
                    <a:pt x="124207" y="92135"/>
                  </a:lnTo>
                  <a:lnTo>
                    <a:pt x="59169" y="117023"/>
                  </a:lnTo>
                  <a:lnTo>
                    <a:pt x="42573" y="120011"/>
                  </a:lnTo>
                  <a:lnTo>
                    <a:pt x="59193" y="119786"/>
                  </a:lnTo>
                  <a:lnTo>
                    <a:pt x="114733" y="105483"/>
                  </a:lnTo>
                  <a:lnTo>
                    <a:pt x="156603" y="85725"/>
                  </a:lnTo>
                  <a:lnTo>
                    <a:pt x="193912" y="65494"/>
                  </a:lnTo>
                  <a:lnTo>
                    <a:pt x="235434" y="34688"/>
                  </a:lnTo>
                  <a:lnTo>
                    <a:pt x="258813" y="9893"/>
                  </a:lnTo>
                  <a:lnTo>
                    <a:pt x="253872" y="0"/>
                  </a:lnTo>
                  <a:close/>
                </a:path>
                <a:path w="259080" h="120650">
                  <a:moveTo>
                    <a:pt x="0" y="104952"/>
                  </a:moveTo>
                  <a:lnTo>
                    <a:pt x="2496" y="107145"/>
                  </a:lnTo>
                  <a:lnTo>
                    <a:pt x="10106" y="112056"/>
                  </a:lnTo>
                  <a:lnTo>
                    <a:pt x="23006" y="117184"/>
                  </a:lnTo>
                  <a:lnTo>
                    <a:pt x="27810" y="117928"/>
                  </a:lnTo>
                  <a:lnTo>
                    <a:pt x="22306" y="116626"/>
                  </a:lnTo>
                  <a:lnTo>
                    <a:pt x="0" y="104952"/>
                  </a:lnTo>
                  <a:close/>
                </a:path>
              </a:pathLst>
            </a:custGeom>
            <a:solidFill>
              <a:srgbClr val="8E7954"/>
            </a:solidFill>
          </p:spPr>
          <p:txBody>
            <a:bodyPr wrap="square" lIns="0" tIns="0" rIns="0" bIns="0" rtlCol="0"/>
            <a:lstStyle/>
            <a:p>
              <a:endParaRPr/>
            </a:p>
          </p:txBody>
        </p:sp>
        <p:grpSp>
          <p:nvGrpSpPr>
            <p:cNvPr id="897" name="object 96">
              <a:extLst>
                <a:ext uri="{FF2B5EF4-FFF2-40B4-BE49-F238E27FC236}">
                  <a16:creationId xmlns:a16="http://schemas.microsoft.com/office/drawing/2014/main" id="{53ECB99B-D005-ABAE-C5FA-98360447BB54}"/>
                </a:ext>
              </a:extLst>
            </p:cNvPr>
            <p:cNvGrpSpPr/>
            <p:nvPr/>
          </p:nvGrpSpPr>
          <p:grpSpPr>
            <a:xfrm>
              <a:off x="990679" y="4547044"/>
              <a:ext cx="992505" cy="2241550"/>
              <a:chOff x="990679" y="4547044"/>
              <a:chExt cx="992505" cy="2241550"/>
            </a:xfrm>
          </p:grpSpPr>
          <p:sp>
            <p:nvSpPr>
              <p:cNvPr id="1005" name="object 97">
                <a:extLst>
                  <a:ext uri="{FF2B5EF4-FFF2-40B4-BE49-F238E27FC236}">
                    <a16:creationId xmlns:a16="http://schemas.microsoft.com/office/drawing/2014/main" id="{8EF61B82-E62F-EE3B-AFB5-44F726351D2B}"/>
                  </a:ext>
                </a:extLst>
              </p:cNvPr>
              <p:cNvSpPr/>
              <p:nvPr/>
            </p:nvSpPr>
            <p:spPr>
              <a:xfrm>
                <a:off x="1404302" y="6580837"/>
                <a:ext cx="427355" cy="126364"/>
              </a:xfrm>
              <a:custGeom>
                <a:avLst/>
                <a:gdLst/>
                <a:ahLst/>
                <a:cxnLst/>
                <a:rect l="l" t="t" r="r" b="b"/>
                <a:pathLst>
                  <a:path w="427355" h="126365">
                    <a:moveTo>
                      <a:pt x="190830" y="0"/>
                    </a:moveTo>
                    <a:lnTo>
                      <a:pt x="6578" y="47866"/>
                    </a:lnTo>
                    <a:lnTo>
                      <a:pt x="0" y="95732"/>
                    </a:lnTo>
                    <a:lnTo>
                      <a:pt x="92125" y="118071"/>
                    </a:lnTo>
                    <a:lnTo>
                      <a:pt x="88836" y="102120"/>
                    </a:lnTo>
                    <a:lnTo>
                      <a:pt x="138770" y="112484"/>
                    </a:lnTo>
                    <a:lnTo>
                      <a:pt x="173081" y="118454"/>
                    </a:lnTo>
                    <a:lnTo>
                      <a:pt x="207669" y="122292"/>
                    </a:lnTo>
                    <a:lnTo>
                      <a:pt x="258432" y="126263"/>
                    </a:lnTo>
                    <a:lnTo>
                      <a:pt x="320877" y="126157"/>
                    </a:lnTo>
                    <a:lnTo>
                      <a:pt x="374846" y="119707"/>
                    </a:lnTo>
                    <a:lnTo>
                      <a:pt x="412776" y="112061"/>
                    </a:lnTo>
                    <a:lnTo>
                      <a:pt x="427101" y="108369"/>
                    </a:lnTo>
                    <a:lnTo>
                      <a:pt x="416917" y="78527"/>
                    </a:lnTo>
                    <a:lnTo>
                      <a:pt x="383752" y="47463"/>
                    </a:lnTo>
                    <a:lnTo>
                      <a:pt x="345465" y="31902"/>
                    </a:lnTo>
                    <a:lnTo>
                      <a:pt x="293539" y="16153"/>
                    </a:lnTo>
                    <a:lnTo>
                      <a:pt x="243468" y="6383"/>
                    </a:lnTo>
                    <a:lnTo>
                      <a:pt x="205737" y="1396"/>
                    </a:lnTo>
                    <a:lnTo>
                      <a:pt x="190830" y="0"/>
                    </a:lnTo>
                    <a:close/>
                  </a:path>
                </a:pathLst>
              </a:custGeom>
              <a:solidFill>
                <a:srgbClr val="72432E"/>
              </a:solidFill>
            </p:spPr>
            <p:txBody>
              <a:bodyPr wrap="square" lIns="0" tIns="0" rIns="0" bIns="0" rtlCol="0"/>
              <a:lstStyle/>
              <a:p>
                <a:endParaRPr/>
              </a:p>
            </p:txBody>
          </p:sp>
          <p:sp>
            <p:nvSpPr>
              <p:cNvPr id="1006" name="object 98">
                <a:extLst>
                  <a:ext uri="{FF2B5EF4-FFF2-40B4-BE49-F238E27FC236}">
                    <a16:creationId xmlns:a16="http://schemas.microsoft.com/office/drawing/2014/main" id="{F2CC58DB-C6DF-0DDB-38C4-3BDB66798A1B}"/>
                  </a:ext>
                </a:extLst>
              </p:cNvPr>
              <p:cNvSpPr/>
              <p:nvPr/>
            </p:nvSpPr>
            <p:spPr>
              <a:xfrm>
                <a:off x="1404302" y="6652567"/>
                <a:ext cx="427355" cy="64769"/>
              </a:xfrm>
              <a:custGeom>
                <a:avLst/>
                <a:gdLst/>
                <a:ahLst/>
                <a:cxnLst/>
                <a:rect l="l" t="t" r="r" b="b"/>
                <a:pathLst>
                  <a:path w="427355" h="64770">
                    <a:moveTo>
                      <a:pt x="3683" y="0"/>
                    </a:moveTo>
                    <a:lnTo>
                      <a:pt x="0" y="24003"/>
                    </a:lnTo>
                    <a:lnTo>
                      <a:pt x="92113" y="46342"/>
                    </a:lnTo>
                    <a:lnTo>
                      <a:pt x="92405" y="36639"/>
                    </a:lnTo>
                    <a:lnTo>
                      <a:pt x="152252" y="51937"/>
                    </a:lnTo>
                    <a:lnTo>
                      <a:pt x="189039" y="59966"/>
                    </a:lnTo>
                    <a:lnTo>
                      <a:pt x="217920" y="63360"/>
                    </a:lnTo>
                    <a:lnTo>
                      <a:pt x="254050" y="64757"/>
                    </a:lnTo>
                    <a:lnTo>
                      <a:pt x="326015" y="64044"/>
                    </a:lnTo>
                    <a:lnTo>
                      <a:pt x="380188" y="59505"/>
                    </a:lnTo>
                    <a:lnTo>
                      <a:pt x="414333" y="54395"/>
                    </a:lnTo>
                    <a:lnTo>
                      <a:pt x="426212" y="51968"/>
                    </a:lnTo>
                    <a:lnTo>
                      <a:pt x="427101" y="34925"/>
                    </a:lnTo>
                    <a:lnTo>
                      <a:pt x="362712" y="44527"/>
                    </a:lnTo>
                    <a:lnTo>
                      <a:pt x="322857" y="48883"/>
                    </a:lnTo>
                    <a:lnTo>
                      <a:pt x="250532" y="46012"/>
                    </a:lnTo>
                    <a:lnTo>
                      <a:pt x="173793" y="35586"/>
                    </a:lnTo>
                    <a:lnTo>
                      <a:pt x="93179" y="20129"/>
                    </a:lnTo>
                    <a:lnTo>
                      <a:pt x="29530" y="6110"/>
                    </a:lnTo>
                    <a:lnTo>
                      <a:pt x="3683" y="0"/>
                    </a:lnTo>
                    <a:close/>
                  </a:path>
                </a:pathLst>
              </a:custGeom>
              <a:solidFill>
                <a:srgbClr val="65463C"/>
              </a:solidFill>
            </p:spPr>
            <p:txBody>
              <a:bodyPr wrap="square" lIns="0" tIns="0" rIns="0" bIns="0" rtlCol="0"/>
              <a:lstStyle/>
              <a:p>
                <a:endParaRPr/>
              </a:p>
            </p:txBody>
          </p:sp>
          <p:sp>
            <p:nvSpPr>
              <p:cNvPr id="1007" name="object 99">
                <a:extLst>
                  <a:ext uri="{FF2B5EF4-FFF2-40B4-BE49-F238E27FC236}">
                    <a16:creationId xmlns:a16="http://schemas.microsoft.com/office/drawing/2014/main" id="{76C78D97-9D31-C40F-05EB-423A49A96D8F}"/>
                  </a:ext>
                </a:extLst>
              </p:cNvPr>
              <p:cNvSpPr/>
              <p:nvPr/>
            </p:nvSpPr>
            <p:spPr>
              <a:xfrm>
                <a:off x="1233267" y="6643239"/>
                <a:ext cx="441325" cy="134620"/>
              </a:xfrm>
              <a:custGeom>
                <a:avLst/>
                <a:gdLst/>
                <a:ahLst/>
                <a:cxnLst/>
                <a:rect l="l" t="t" r="r" b="b"/>
                <a:pathLst>
                  <a:path w="441325" h="134620">
                    <a:moveTo>
                      <a:pt x="197065" y="0"/>
                    </a:moveTo>
                    <a:lnTo>
                      <a:pt x="6794" y="50965"/>
                    </a:lnTo>
                    <a:lnTo>
                      <a:pt x="0" y="101930"/>
                    </a:lnTo>
                    <a:lnTo>
                      <a:pt x="95135" y="125704"/>
                    </a:lnTo>
                    <a:lnTo>
                      <a:pt x="91732" y="108724"/>
                    </a:lnTo>
                    <a:lnTo>
                      <a:pt x="143303" y="119763"/>
                    </a:lnTo>
                    <a:lnTo>
                      <a:pt x="178739" y="126120"/>
                    </a:lnTo>
                    <a:lnTo>
                      <a:pt x="214461" y="130205"/>
                    </a:lnTo>
                    <a:lnTo>
                      <a:pt x="266890" y="134429"/>
                    </a:lnTo>
                    <a:lnTo>
                      <a:pt x="331373" y="134319"/>
                    </a:lnTo>
                    <a:lnTo>
                      <a:pt x="387102" y="127452"/>
                    </a:lnTo>
                    <a:lnTo>
                      <a:pt x="426267" y="119311"/>
                    </a:lnTo>
                    <a:lnTo>
                      <a:pt x="441058" y="115379"/>
                    </a:lnTo>
                    <a:lnTo>
                      <a:pt x="430547" y="83610"/>
                    </a:lnTo>
                    <a:lnTo>
                      <a:pt x="396299" y="50539"/>
                    </a:lnTo>
                    <a:lnTo>
                      <a:pt x="356755" y="33972"/>
                    </a:lnTo>
                    <a:lnTo>
                      <a:pt x="303134" y="17198"/>
                    </a:lnTo>
                    <a:lnTo>
                      <a:pt x="251426" y="6794"/>
                    </a:lnTo>
                    <a:lnTo>
                      <a:pt x="212460" y="1486"/>
                    </a:lnTo>
                    <a:lnTo>
                      <a:pt x="197065" y="0"/>
                    </a:lnTo>
                    <a:close/>
                  </a:path>
                </a:pathLst>
              </a:custGeom>
              <a:solidFill>
                <a:srgbClr val="804B35"/>
              </a:solidFill>
            </p:spPr>
            <p:txBody>
              <a:bodyPr wrap="square" lIns="0" tIns="0" rIns="0" bIns="0" rtlCol="0"/>
              <a:lstStyle/>
              <a:p>
                <a:endParaRPr/>
              </a:p>
            </p:txBody>
          </p:sp>
          <p:sp>
            <p:nvSpPr>
              <p:cNvPr id="1008" name="object 100">
                <a:extLst>
                  <a:ext uri="{FF2B5EF4-FFF2-40B4-BE49-F238E27FC236}">
                    <a16:creationId xmlns:a16="http://schemas.microsoft.com/office/drawing/2014/main" id="{4391AC6C-7BB4-4969-0752-4A2EFDC41BAA}"/>
                  </a:ext>
                </a:extLst>
              </p:cNvPr>
              <p:cNvSpPr/>
              <p:nvPr/>
            </p:nvSpPr>
            <p:spPr>
              <a:xfrm>
                <a:off x="1233262" y="6719611"/>
                <a:ext cx="441325" cy="69215"/>
              </a:xfrm>
              <a:custGeom>
                <a:avLst/>
                <a:gdLst/>
                <a:ahLst/>
                <a:cxnLst/>
                <a:rect l="l" t="t" r="r" b="b"/>
                <a:pathLst>
                  <a:path w="441325" h="69215">
                    <a:moveTo>
                      <a:pt x="3809" y="0"/>
                    </a:moveTo>
                    <a:lnTo>
                      <a:pt x="0" y="25565"/>
                    </a:lnTo>
                    <a:lnTo>
                      <a:pt x="95135" y="49339"/>
                    </a:lnTo>
                    <a:lnTo>
                      <a:pt x="95427" y="39014"/>
                    </a:lnTo>
                    <a:lnTo>
                      <a:pt x="157236" y="55298"/>
                    </a:lnTo>
                    <a:lnTo>
                      <a:pt x="195227" y="63844"/>
                    </a:lnTo>
                    <a:lnTo>
                      <a:pt x="225051" y="67459"/>
                    </a:lnTo>
                    <a:lnTo>
                      <a:pt x="262356" y="68948"/>
                    </a:lnTo>
                    <a:lnTo>
                      <a:pt x="336675" y="68187"/>
                    </a:lnTo>
                    <a:lnTo>
                      <a:pt x="392623" y="63355"/>
                    </a:lnTo>
                    <a:lnTo>
                      <a:pt x="427888" y="57916"/>
                    </a:lnTo>
                    <a:lnTo>
                      <a:pt x="440156" y="55333"/>
                    </a:lnTo>
                    <a:lnTo>
                      <a:pt x="441070" y="37198"/>
                    </a:lnTo>
                    <a:lnTo>
                      <a:pt x="374585" y="47412"/>
                    </a:lnTo>
                    <a:lnTo>
                      <a:pt x="333428" y="52046"/>
                    </a:lnTo>
                    <a:lnTo>
                      <a:pt x="258724" y="48996"/>
                    </a:lnTo>
                    <a:lnTo>
                      <a:pt x="179476" y="37895"/>
                    </a:lnTo>
                    <a:lnTo>
                      <a:pt x="96229" y="21436"/>
                    </a:lnTo>
                    <a:lnTo>
                      <a:pt x="30501" y="6507"/>
                    </a:lnTo>
                    <a:lnTo>
                      <a:pt x="3809" y="0"/>
                    </a:lnTo>
                    <a:close/>
                  </a:path>
                </a:pathLst>
              </a:custGeom>
              <a:solidFill>
                <a:srgbClr val="65463C"/>
              </a:solidFill>
            </p:spPr>
            <p:txBody>
              <a:bodyPr wrap="square" lIns="0" tIns="0" rIns="0" bIns="0" rtlCol="0"/>
              <a:lstStyle/>
              <a:p>
                <a:endParaRPr/>
              </a:p>
            </p:txBody>
          </p:sp>
          <p:sp>
            <p:nvSpPr>
              <p:cNvPr id="1009" name="object 101">
                <a:extLst>
                  <a:ext uri="{FF2B5EF4-FFF2-40B4-BE49-F238E27FC236}">
                    <a16:creationId xmlns:a16="http://schemas.microsoft.com/office/drawing/2014/main" id="{4BF604CE-AC17-FD86-2285-EFC774C6B4FC}"/>
                  </a:ext>
                </a:extLst>
              </p:cNvPr>
              <p:cNvSpPr/>
              <p:nvPr/>
            </p:nvSpPr>
            <p:spPr>
              <a:xfrm>
                <a:off x="1509361" y="6037581"/>
                <a:ext cx="233045" cy="584200"/>
              </a:xfrm>
              <a:custGeom>
                <a:avLst/>
                <a:gdLst/>
                <a:ahLst/>
                <a:cxnLst/>
                <a:rect l="l" t="t" r="r" b="b"/>
                <a:pathLst>
                  <a:path w="233044" h="584200">
                    <a:moveTo>
                      <a:pt x="196164" y="0"/>
                    </a:moveTo>
                    <a:lnTo>
                      <a:pt x="0" y="46710"/>
                    </a:lnTo>
                    <a:lnTo>
                      <a:pt x="4825" y="581367"/>
                    </a:lnTo>
                    <a:lnTo>
                      <a:pt x="50243" y="583439"/>
                    </a:lnTo>
                    <a:lnTo>
                      <a:pt x="78414" y="584130"/>
                    </a:lnTo>
                    <a:lnTo>
                      <a:pt x="101068" y="583439"/>
                    </a:lnTo>
                    <a:lnTo>
                      <a:pt x="162184" y="572914"/>
                    </a:lnTo>
                    <a:lnTo>
                      <a:pt x="201853" y="543591"/>
                    </a:lnTo>
                    <a:lnTo>
                      <a:pt x="222090" y="402395"/>
                    </a:lnTo>
                    <a:lnTo>
                      <a:pt x="229736" y="327944"/>
                    </a:lnTo>
                    <a:lnTo>
                      <a:pt x="232553" y="287294"/>
                    </a:lnTo>
                    <a:lnTo>
                      <a:pt x="232956" y="253885"/>
                    </a:lnTo>
                    <a:lnTo>
                      <a:pt x="227207" y="192484"/>
                    </a:lnTo>
                    <a:lnTo>
                      <a:pt x="214560" y="107626"/>
                    </a:lnTo>
                    <a:lnTo>
                      <a:pt x="201912" y="32425"/>
                    </a:lnTo>
                    <a:lnTo>
                      <a:pt x="196164" y="0"/>
                    </a:lnTo>
                    <a:close/>
                  </a:path>
                </a:pathLst>
              </a:custGeom>
              <a:solidFill>
                <a:srgbClr val="484644"/>
              </a:solidFill>
            </p:spPr>
            <p:txBody>
              <a:bodyPr wrap="square" lIns="0" tIns="0" rIns="0" bIns="0" rtlCol="0"/>
              <a:lstStyle/>
              <a:p>
                <a:endParaRPr/>
              </a:p>
            </p:txBody>
          </p:sp>
          <p:sp>
            <p:nvSpPr>
              <p:cNvPr id="1010" name="object 102">
                <a:extLst>
                  <a:ext uri="{FF2B5EF4-FFF2-40B4-BE49-F238E27FC236}">
                    <a16:creationId xmlns:a16="http://schemas.microsoft.com/office/drawing/2014/main" id="{77E2AE3D-CE92-7A91-7BC7-253293D43EEC}"/>
                  </a:ext>
                </a:extLst>
              </p:cNvPr>
              <p:cNvSpPr/>
              <p:nvPr/>
            </p:nvSpPr>
            <p:spPr>
              <a:xfrm>
                <a:off x="1209724" y="6055526"/>
                <a:ext cx="364490" cy="674370"/>
              </a:xfrm>
              <a:custGeom>
                <a:avLst/>
                <a:gdLst/>
                <a:ahLst/>
                <a:cxnLst/>
                <a:rect l="l" t="t" r="r" b="b"/>
                <a:pathLst>
                  <a:path w="364490" h="674370">
                    <a:moveTo>
                      <a:pt x="0" y="0"/>
                    </a:moveTo>
                    <a:lnTo>
                      <a:pt x="18304" y="130697"/>
                    </a:lnTo>
                    <a:lnTo>
                      <a:pt x="27703" y="201375"/>
                    </a:lnTo>
                    <a:lnTo>
                      <a:pt x="31166" y="236438"/>
                    </a:lnTo>
                    <a:lnTo>
                      <a:pt x="31661" y="260286"/>
                    </a:lnTo>
                    <a:lnTo>
                      <a:pt x="27263" y="332287"/>
                    </a:lnTo>
                    <a:lnTo>
                      <a:pt x="17589" y="456390"/>
                    </a:lnTo>
                    <a:lnTo>
                      <a:pt x="3517" y="626110"/>
                    </a:lnTo>
                    <a:lnTo>
                      <a:pt x="41987" y="660127"/>
                    </a:lnTo>
                    <a:lnTo>
                      <a:pt x="73863" y="674031"/>
                    </a:lnTo>
                    <a:lnTo>
                      <a:pt x="116292" y="670131"/>
                    </a:lnTo>
                    <a:lnTo>
                      <a:pt x="186423" y="650735"/>
                    </a:lnTo>
                    <a:lnTo>
                      <a:pt x="261611" y="619405"/>
                    </a:lnTo>
                    <a:lnTo>
                      <a:pt x="310418" y="584781"/>
                    </a:lnTo>
                    <a:lnTo>
                      <a:pt x="336801" y="556752"/>
                    </a:lnTo>
                    <a:lnTo>
                      <a:pt x="356856" y="428475"/>
                    </a:lnTo>
                    <a:lnTo>
                      <a:pt x="362735" y="363181"/>
                    </a:lnTo>
                    <a:lnTo>
                      <a:pt x="364002" y="325587"/>
                    </a:lnTo>
                    <a:lnTo>
                      <a:pt x="362305" y="291947"/>
                    </a:lnTo>
                    <a:lnTo>
                      <a:pt x="343230" y="23406"/>
                    </a:lnTo>
                    <a:lnTo>
                      <a:pt x="0" y="0"/>
                    </a:lnTo>
                    <a:close/>
                  </a:path>
                </a:pathLst>
              </a:custGeom>
              <a:solidFill>
                <a:srgbClr val="504F4E"/>
              </a:solidFill>
            </p:spPr>
            <p:txBody>
              <a:bodyPr wrap="square" lIns="0" tIns="0" rIns="0" bIns="0" rtlCol="0"/>
              <a:lstStyle/>
              <a:p>
                <a:endParaRPr/>
              </a:p>
            </p:txBody>
          </p:sp>
          <p:sp>
            <p:nvSpPr>
              <p:cNvPr id="1011" name="object 103">
                <a:extLst>
                  <a:ext uri="{FF2B5EF4-FFF2-40B4-BE49-F238E27FC236}">
                    <a16:creationId xmlns:a16="http://schemas.microsoft.com/office/drawing/2014/main" id="{B69A4A6C-F4A4-AEBD-F550-C54732C2A245}"/>
                  </a:ext>
                </a:extLst>
              </p:cNvPr>
              <p:cNvSpPr/>
              <p:nvPr/>
            </p:nvSpPr>
            <p:spPr>
              <a:xfrm>
                <a:off x="1126483" y="5211307"/>
                <a:ext cx="654685" cy="877569"/>
              </a:xfrm>
              <a:custGeom>
                <a:avLst/>
                <a:gdLst/>
                <a:ahLst/>
                <a:cxnLst/>
                <a:rect l="l" t="t" r="r" b="b"/>
                <a:pathLst>
                  <a:path w="654685" h="877570">
                    <a:moveTo>
                      <a:pt x="478383" y="0"/>
                    </a:moveTo>
                    <a:lnTo>
                      <a:pt x="444172" y="30452"/>
                    </a:lnTo>
                    <a:lnTo>
                      <a:pt x="422297" y="46928"/>
                    </a:lnTo>
                    <a:lnTo>
                      <a:pt x="403331" y="55119"/>
                    </a:lnTo>
                    <a:lnTo>
                      <a:pt x="377850" y="60718"/>
                    </a:lnTo>
                    <a:lnTo>
                      <a:pt x="320664" y="59661"/>
                    </a:lnTo>
                    <a:lnTo>
                      <a:pt x="236300" y="49285"/>
                    </a:lnTo>
                    <a:lnTo>
                      <a:pt x="159907" y="37362"/>
                    </a:lnTo>
                    <a:lnTo>
                      <a:pt x="126631" y="31661"/>
                    </a:lnTo>
                    <a:lnTo>
                      <a:pt x="70358" y="70357"/>
                    </a:lnTo>
                    <a:lnTo>
                      <a:pt x="56273" y="232155"/>
                    </a:lnTo>
                    <a:lnTo>
                      <a:pt x="25719" y="381981"/>
                    </a:lnTo>
                    <a:lnTo>
                      <a:pt x="9672" y="467831"/>
                    </a:lnTo>
                    <a:lnTo>
                      <a:pt x="2858" y="522022"/>
                    </a:lnTo>
                    <a:lnTo>
                      <a:pt x="0" y="576872"/>
                    </a:lnTo>
                    <a:lnTo>
                      <a:pt x="6760" y="655733"/>
                    </a:lnTo>
                    <a:lnTo>
                      <a:pt x="25065" y="743504"/>
                    </a:lnTo>
                    <a:lnTo>
                      <a:pt x="44028" y="814789"/>
                    </a:lnTo>
                    <a:lnTo>
                      <a:pt x="138344" y="864477"/>
                    </a:lnTo>
                    <a:lnTo>
                      <a:pt x="196548" y="874536"/>
                    </a:lnTo>
                    <a:lnTo>
                      <a:pt x="254090" y="877339"/>
                    </a:lnTo>
                    <a:lnTo>
                      <a:pt x="337680" y="875855"/>
                    </a:lnTo>
                    <a:lnTo>
                      <a:pt x="446504" y="864479"/>
                    </a:lnTo>
                    <a:lnTo>
                      <a:pt x="548730" y="842881"/>
                    </a:lnTo>
                    <a:lnTo>
                      <a:pt x="624575" y="821943"/>
                    </a:lnTo>
                    <a:lnTo>
                      <a:pt x="654253" y="812546"/>
                    </a:lnTo>
                    <a:lnTo>
                      <a:pt x="607421" y="472281"/>
                    </a:lnTo>
                    <a:lnTo>
                      <a:pt x="583017" y="293273"/>
                    </a:lnTo>
                    <a:lnTo>
                      <a:pt x="573126" y="216494"/>
                    </a:lnTo>
                    <a:lnTo>
                      <a:pt x="569836" y="182918"/>
                    </a:lnTo>
                    <a:lnTo>
                      <a:pt x="562630" y="143893"/>
                    </a:lnTo>
                    <a:lnTo>
                      <a:pt x="549163" y="97615"/>
                    </a:lnTo>
                    <a:lnTo>
                      <a:pt x="533721" y="55295"/>
                    </a:lnTo>
                    <a:lnTo>
                      <a:pt x="508055" y="14841"/>
                    </a:lnTo>
                    <a:lnTo>
                      <a:pt x="482998" y="1429"/>
                    </a:lnTo>
                    <a:lnTo>
                      <a:pt x="478383" y="0"/>
                    </a:lnTo>
                    <a:close/>
                  </a:path>
                </a:pathLst>
              </a:custGeom>
              <a:solidFill>
                <a:srgbClr val="80A8AA"/>
              </a:solidFill>
            </p:spPr>
            <p:txBody>
              <a:bodyPr wrap="square" lIns="0" tIns="0" rIns="0" bIns="0" rtlCol="0"/>
              <a:lstStyle/>
              <a:p>
                <a:endParaRPr/>
              </a:p>
            </p:txBody>
          </p:sp>
          <p:sp>
            <p:nvSpPr>
              <p:cNvPr id="1012" name="object 104">
                <a:extLst>
                  <a:ext uri="{FF2B5EF4-FFF2-40B4-BE49-F238E27FC236}">
                    <a16:creationId xmlns:a16="http://schemas.microsoft.com/office/drawing/2014/main" id="{3C0C76F4-CB75-CF87-F3E8-F9309FC23787}"/>
                  </a:ext>
                </a:extLst>
              </p:cNvPr>
              <p:cNvSpPr/>
              <p:nvPr/>
            </p:nvSpPr>
            <p:spPr>
              <a:xfrm>
                <a:off x="1126261" y="5212333"/>
                <a:ext cx="641350" cy="875665"/>
              </a:xfrm>
              <a:custGeom>
                <a:avLst/>
                <a:gdLst/>
                <a:ahLst/>
                <a:cxnLst/>
                <a:rect l="l" t="t" r="r" b="b"/>
                <a:pathLst>
                  <a:path w="641350" h="875664">
                    <a:moveTo>
                      <a:pt x="22936" y="566750"/>
                    </a:moveTo>
                    <a:lnTo>
                      <a:pt x="17665" y="547509"/>
                    </a:lnTo>
                    <a:lnTo>
                      <a:pt x="7188" y="508025"/>
                    </a:lnTo>
                    <a:lnTo>
                      <a:pt x="4635" y="527558"/>
                    </a:lnTo>
                    <a:lnTo>
                      <a:pt x="2578" y="545579"/>
                    </a:lnTo>
                    <a:lnTo>
                      <a:pt x="1079" y="561784"/>
                    </a:lnTo>
                    <a:lnTo>
                      <a:pt x="0" y="581431"/>
                    </a:lnTo>
                    <a:lnTo>
                      <a:pt x="25" y="587375"/>
                    </a:lnTo>
                    <a:lnTo>
                      <a:pt x="254" y="593623"/>
                    </a:lnTo>
                    <a:lnTo>
                      <a:pt x="17335" y="573582"/>
                    </a:lnTo>
                    <a:lnTo>
                      <a:pt x="22936" y="566750"/>
                    </a:lnTo>
                    <a:close/>
                  </a:path>
                  <a:path w="641350" h="875664">
                    <a:moveTo>
                      <a:pt x="118719" y="835177"/>
                    </a:moveTo>
                    <a:lnTo>
                      <a:pt x="95402" y="784047"/>
                    </a:lnTo>
                    <a:lnTo>
                      <a:pt x="78003" y="740397"/>
                    </a:lnTo>
                    <a:lnTo>
                      <a:pt x="68326" y="713867"/>
                    </a:lnTo>
                    <a:lnTo>
                      <a:pt x="39179" y="747369"/>
                    </a:lnTo>
                    <a:lnTo>
                      <a:pt x="29248" y="758355"/>
                    </a:lnTo>
                    <a:lnTo>
                      <a:pt x="38125" y="791946"/>
                    </a:lnTo>
                    <a:lnTo>
                      <a:pt x="45707" y="818845"/>
                    </a:lnTo>
                    <a:lnTo>
                      <a:pt x="52984" y="843178"/>
                    </a:lnTo>
                    <a:lnTo>
                      <a:pt x="72898" y="847801"/>
                    </a:lnTo>
                    <a:lnTo>
                      <a:pt x="101511" y="853274"/>
                    </a:lnTo>
                    <a:lnTo>
                      <a:pt x="118719" y="835177"/>
                    </a:lnTo>
                    <a:close/>
                  </a:path>
                  <a:path w="641350" h="875664">
                    <a:moveTo>
                      <a:pt x="132715" y="202996"/>
                    </a:moveTo>
                    <a:lnTo>
                      <a:pt x="118757" y="168389"/>
                    </a:lnTo>
                    <a:lnTo>
                      <a:pt x="105067" y="133667"/>
                    </a:lnTo>
                    <a:lnTo>
                      <a:pt x="78409" y="63944"/>
                    </a:lnTo>
                    <a:lnTo>
                      <a:pt x="70573" y="69342"/>
                    </a:lnTo>
                    <a:lnTo>
                      <a:pt x="58229" y="211201"/>
                    </a:lnTo>
                    <a:lnTo>
                      <a:pt x="64008" y="228257"/>
                    </a:lnTo>
                    <a:lnTo>
                      <a:pt x="70142" y="245186"/>
                    </a:lnTo>
                    <a:lnTo>
                      <a:pt x="76593" y="262001"/>
                    </a:lnTo>
                    <a:lnTo>
                      <a:pt x="83312" y="278714"/>
                    </a:lnTo>
                    <a:lnTo>
                      <a:pt x="108712" y="240880"/>
                    </a:lnTo>
                    <a:lnTo>
                      <a:pt x="132715" y="202996"/>
                    </a:lnTo>
                    <a:close/>
                  </a:path>
                  <a:path w="641350" h="875664">
                    <a:moveTo>
                      <a:pt x="139357" y="409473"/>
                    </a:moveTo>
                    <a:lnTo>
                      <a:pt x="103657" y="328206"/>
                    </a:lnTo>
                    <a:lnTo>
                      <a:pt x="83197" y="280238"/>
                    </a:lnTo>
                    <a:lnTo>
                      <a:pt x="32829" y="353288"/>
                    </a:lnTo>
                    <a:lnTo>
                      <a:pt x="41529" y="394474"/>
                    </a:lnTo>
                    <a:lnTo>
                      <a:pt x="65570" y="452856"/>
                    </a:lnTo>
                    <a:lnTo>
                      <a:pt x="82689" y="491223"/>
                    </a:lnTo>
                    <a:lnTo>
                      <a:pt x="102793" y="463816"/>
                    </a:lnTo>
                    <a:lnTo>
                      <a:pt x="117017" y="443420"/>
                    </a:lnTo>
                    <a:lnTo>
                      <a:pt x="139357" y="409473"/>
                    </a:lnTo>
                    <a:close/>
                  </a:path>
                  <a:path w="641350" h="875664">
                    <a:moveTo>
                      <a:pt x="140601" y="624776"/>
                    </a:moveTo>
                    <a:lnTo>
                      <a:pt x="130505" y="600024"/>
                    </a:lnTo>
                    <a:lnTo>
                      <a:pt x="118960" y="572985"/>
                    </a:lnTo>
                    <a:lnTo>
                      <a:pt x="82588" y="492633"/>
                    </a:lnTo>
                    <a:lnTo>
                      <a:pt x="68237" y="511505"/>
                    </a:lnTo>
                    <a:lnTo>
                      <a:pt x="53632" y="530161"/>
                    </a:lnTo>
                    <a:lnTo>
                      <a:pt x="38785" y="548640"/>
                    </a:lnTo>
                    <a:lnTo>
                      <a:pt x="23710" y="566940"/>
                    </a:lnTo>
                    <a:lnTo>
                      <a:pt x="34036" y="603592"/>
                    </a:lnTo>
                    <a:lnTo>
                      <a:pt x="44881" y="640105"/>
                    </a:lnTo>
                    <a:lnTo>
                      <a:pt x="56349" y="676414"/>
                    </a:lnTo>
                    <a:lnTo>
                      <a:pt x="68605" y="712457"/>
                    </a:lnTo>
                    <a:lnTo>
                      <a:pt x="116903" y="654418"/>
                    </a:lnTo>
                    <a:lnTo>
                      <a:pt x="140601" y="624776"/>
                    </a:lnTo>
                    <a:close/>
                  </a:path>
                  <a:path w="641350" h="875664">
                    <a:moveTo>
                      <a:pt x="209969" y="44310"/>
                    </a:moveTo>
                    <a:lnTo>
                      <a:pt x="160426" y="36398"/>
                    </a:lnTo>
                    <a:lnTo>
                      <a:pt x="147777" y="34264"/>
                    </a:lnTo>
                    <a:lnTo>
                      <a:pt x="157175" y="51041"/>
                    </a:lnTo>
                    <a:lnTo>
                      <a:pt x="166014" y="68097"/>
                    </a:lnTo>
                    <a:lnTo>
                      <a:pt x="174332" y="85420"/>
                    </a:lnTo>
                    <a:lnTo>
                      <a:pt x="182219" y="102946"/>
                    </a:lnTo>
                    <a:lnTo>
                      <a:pt x="188315" y="87807"/>
                    </a:lnTo>
                    <a:lnTo>
                      <a:pt x="205740" y="51206"/>
                    </a:lnTo>
                    <a:lnTo>
                      <a:pt x="209969" y="44310"/>
                    </a:lnTo>
                    <a:close/>
                  </a:path>
                  <a:path w="641350" h="875664">
                    <a:moveTo>
                      <a:pt x="237147" y="244602"/>
                    </a:moveTo>
                    <a:lnTo>
                      <a:pt x="216585" y="191389"/>
                    </a:lnTo>
                    <a:lnTo>
                      <a:pt x="199885" y="147815"/>
                    </a:lnTo>
                    <a:lnTo>
                      <a:pt x="191211" y="126111"/>
                    </a:lnTo>
                    <a:lnTo>
                      <a:pt x="182143" y="104546"/>
                    </a:lnTo>
                    <a:lnTo>
                      <a:pt x="172453" y="129349"/>
                    </a:lnTo>
                    <a:lnTo>
                      <a:pt x="169075" y="137490"/>
                    </a:lnTo>
                    <a:lnTo>
                      <a:pt x="150444" y="174485"/>
                    </a:lnTo>
                    <a:lnTo>
                      <a:pt x="133438" y="203034"/>
                    </a:lnTo>
                    <a:lnTo>
                      <a:pt x="156019" y="257530"/>
                    </a:lnTo>
                    <a:lnTo>
                      <a:pt x="187083" y="329069"/>
                    </a:lnTo>
                    <a:lnTo>
                      <a:pt x="237147" y="244602"/>
                    </a:lnTo>
                    <a:close/>
                  </a:path>
                  <a:path w="641350" h="875664">
                    <a:moveTo>
                      <a:pt x="248272" y="461848"/>
                    </a:moveTo>
                    <a:lnTo>
                      <a:pt x="229895" y="423989"/>
                    </a:lnTo>
                    <a:lnTo>
                      <a:pt x="208127" y="377494"/>
                    </a:lnTo>
                    <a:lnTo>
                      <a:pt x="186982" y="330720"/>
                    </a:lnTo>
                    <a:lnTo>
                      <a:pt x="163398" y="371627"/>
                    </a:lnTo>
                    <a:lnTo>
                      <a:pt x="153289" y="388683"/>
                    </a:lnTo>
                    <a:lnTo>
                      <a:pt x="140081" y="409790"/>
                    </a:lnTo>
                    <a:lnTo>
                      <a:pt x="174345" y="489051"/>
                    </a:lnTo>
                    <a:lnTo>
                      <a:pt x="198539" y="543458"/>
                    </a:lnTo>
                    <a:lnTo>
                      <a:pt x="208699" y="527812"/>
                    </a:lnTo>
                    <a:lnTo>
                      <a:pt x="218897" y="511505"/>
                    </a:lnTo>
                    <a:lnTo>
                      <a:pt x="238658" y="478497"/>
                    </a:lnTo>
                    <a:lnTo>
                      <a:pt x="248272" y="461848"/>
                    </a:lnTo>
                    <a:close/>
                  </a:path>
                  <a:path w="641350" h="875664">
                    <a:moveTo>
                      <a:pt x="254977" y="664400"/>
                    </a:moveTo>
                    <a:lnTo>
                      <a:pt x="240322" y="634771"/>
                    </a:lnTo>
                    <a:lnTo>
                      <a:pt x="226047" y="604951"/>
                    </a:lnTo>
                    <a:lnTo>
                      <a:pt x="212102" y="574992"/>
                    </a:lnTo>
                    <a:lnTo>
                      <a:pt x="198412" y="544893"/>
                    </a:lnTo>
                    <a:lnTo>
                      <a:pt x="182905" y="567994"/>
                    </a:lnTo>
                    <a:lnTo>
                      <a:pt x="169367" y="587108"/>
                    </a:lnTo>
                    <a:lnTo>
                      <a:pt x="155486" y="605955"/>
                    </a:lnTo>
                    <a:lnTo>
                      <a:pt x="141300" y="624573"/>
                    </a:lnTo>
                    <a:lnTo>
                      <a:pt x="166636" y="686879"/>
                    </a:lnTo>
                    <a:lnTo>
                      <a:pt x="179895" y="717765"/>
                    </a:lnTo>
                    <a:lnTo>
                      <a:pt x="193979" y="748296"/>
                    </a:lnTo>
                    <a:lnTo>
                      <a:pt x="209689" y="727684"/>
                    </a:lnTo>
                    <a:lnTo>
                      <a:pt x="225044" y="706780"/>
                    </a:lnTo>
                    <a:lnTo>
                      <a:pt x="240106" y="685673"/>
                    </a:lnTo>
                    <a:lnTo>
                      <a:pt x="254977" y="664400"/>
                    </a:lnTo>
                    <a:close/>
                  </a:path>
                  <a:path w="641350" h="875664">
                    <a:moveTo>
                      <a:pt x="257556" y="860806"/>
                    </a:moveTo>
                    <a:lnTo>
                      <a:pt x="222897" y="804037"/>
                    </a:lnTo>
                    <a:lnTo>
                      <a:pt x="194030" y="749566"/>
                    </a:lnTo>
                    <a:lnTo>
                      <a:pt x="181711" y="765048"/>
                    </a:lnTo>
                    <a:lnTo>
                      <a:pt x="169113" y="780275"/>
                    </a:lnTo>
                    <a:lnTo>
                      <a:pt x="156235" y="795286"/>
                    </a:lnTo>
                    <a:lnTo>
                      <a:pt x="131419" y="822807"/>
                    </a:lnTo>
                    <a:lnTo>
                      <a:pt x="119595" y="835393"/>
                    </a:lnTo>
                    <a:lnTo>
                      <a:pt x="131330" y="858494"/>
                    </a:lnTo>
                    <a:lnTo>
                      <a:pt x="156984" y="862457"/>
                    </a:lnTo>
                    <a:lnTo>
                      <a:pt x="185077" y="866228"/>
                    </a:lnTo>
                    <a:lnTo>
                      <a:pt x="215138" y="869594"/>
                    </a:lnTo>
                    <a:lnTo>
                      <a:pt x="246735" y="872337"/>
                    </a:lnTo>
                    <a:lnTo>
                      <a:pt x="257556" y="860806"/>
                    </a:lnTo>
                    <a:close/>
                  </a:path>
                  <a:path w="641350" h="875664">
                    <a:moveTo>
                      <a:pt x="317500" y="58318"/>
                    </a:moveTo>
                    <a:lnTo>
                      <a:pt x="302869" y="56819"/>
                    </a:lnTo>
                    <a:lnTo>
                      <a:pt x="271894" y="53098"/>
                    </a:lnTo>
                    <a:lnTo>
                      <a:pt x="255968" y="50977"/>
                    </a:lnTo>
                    <a:lnTo>
                      <a:pt x="266407" y="71069"/>
                    </a:lnTo>
                    <a:lnTo>
                      <a:pt x="276199" y="91478"/>
                    </a:lnTo>
                    <a:lnTo>
                      <a:pt x="285470" y="112128"/>
                    </a:lnTo>
                    <a:lnTo>
                      <a:pt x="294297" y="132994"/>
                    </a:lnTo>
                    <a:lnTo>
                      <a:pt x="301332" y="114719"/>
                    </a:lnTo>
                    <a:lnTo>
                      <a:pt x="307606" y="96189"/>
                    </a:lnTo>
                    <a:lnTo>
                      <a:pt x="313029" y="77381"/>
                    </a:lnTo>
                    <a:lnTo>
                      <a:pt x="317500" y="58318"/>
                    </a:lnTo>
                    <a:close/>
                  </a:path>
                  <a:path w="641350" h="875664">
                    <a:moveTo>
                      <a:pt x="347751" y="267893"/>
                    </a:moveTo>
                    <a:lnTo>
                      <a:pt x="346087" y="264109"/>
                    </a:lnTo>
                    <a:lnTo>
                      <a:pt x="337718" y="244068"/>
                    </a:lnTo>
                    <a:lnTo>
                      <a:pt x="294360" y="135039"/>
                    </a:lnTo>
                    <a:lnTo>
                      <a:pt x="286702" y="152768"/>
                    </a:lnTo>
                    <a:lnTo>
                      <a:pt x="278498" y="170256"/>
                    </a:lnTo>
                    <a:lnTo>
                      <a:pt x="269836" y="187502"/>
                    </a:lnTo>
                    <a:lnTo>
                      <a:pt x="255219" y="214655"/>
                    </a:lnTo>
                    <a:lnTo>
                      <a:pt x="237947" y="244716"/>
                    </a:lnTo>
                    <a:lnTo>
                      <a:pt x="250088" y="274243"/>
                    </a:lnTo>
                    <a:lnTo>
                      <a:pt x="256476" y="288861"/>
                    </a:lnTo>
                    <a:lnTo>
                      <a:pt x="263144" y="303364"/>
                    </a:lnTo>
                    <a:lnTo>
                      <a:pt x="279768" y="337604"/>
                    </a:lnTo>
                    <a:lnTo>
                      <a:pt x="296938" y="371576"/>
                    </a:lnTo>
                    <a:lnTo>
                      <a:pt x="303428" y="359079"/>
                    </a:lnTo>
                    <a:lnTo>
                      <a:pt x="325882" y="313626"/>
                    </a:lnTo>
                    <a:lnTo>
                      <a:pt x="347751" y="267893"/>
                    </a:lnTo>
                    <a:close/>
                  </a:path>
                  <a:path w="641350" h="875664">
                    <a:moveTo>
                      <a:pt x="365036" y="497687"/>
                    </a:moveTo>
                    <a:lnTo>
                      <a:pt x="331482" y="438454"/>
                    </a:lnTo>
                    <a:lnTo>
                      <a:pt x="299516" y="378345"/>
                    </a:lnTo>
                    <a:lnTo>
                      <a:pt x="296926" y="373291"/>
                    </a:lnTo>
                    <a:lnTo>
                      <a:pt x="282841" y="400583"/>
                    </a:lnTo>
                    <a:lnTo>
                      <a:pt x="271843" y="421170"/>
                    </a:lnTo>
                    <a:lnTo>
                      <a:pt x="260604" y="441629"/>
                    </a:lnTo>
                    <a:lnTo>
                      <a:pt x="249148" y="461962"/>
                    </a:lnTo>
                    <a:lnTo>
                      <a:pt x="264172" y="492226"/>
                    </a:lnTo>
                    <a:lnTo>
                      <a:pt x="279501" y="522338"/>
                    </a:lnTo>
                    <a:lnTo>
                      <a:pt x="295135" y="552284"/>
                    </a:lnTo>
                    <a:lnTo>
                      <a:pt x="311111" y="582066"/>
                    </a:lnTo>
                    <a:lnTo>
                      <a:pt x="338455" y="540118"/>
                    </a:lnTo>
                    <a:lnTo>
                      <a:pt x="365036" y="497687"/>
                    </a:lnTo>
                    <a:close/>
                  </a:path>
                  <a:path w="641350" h="875664">
                    <a:moveTo>
                      <a:pt x="380885" y="704062"/>
                    </a:moveTo>
                    <a:lnTo>
                      <a:pt x="352171" y="656488"/>
                    </a:lnTo>
                    <a:lnTo>
                      <a:pt x="311048" y="583285"/>
                    </a:lnTo>
                    <a:lnTo>
                      <a:pt x="280085" y="629221"/>
                    </a:lnTo>
                    <a:lnTo>
                      <a:pt x="255778" y="664171"/>
                    </a:lnTo>
                    <a:lnTo>
                      <a:pt x="266293" y="685063"/>
                    </a:lnTo>
                    <a:lnTo>
                      <a:pt x="279692" y="710615"/>
                    </a:lnTo>
                    <a:lnTo>
                      <a:pt x="293484" y="735990"/>
                    </a:lnTo>
                    <a:lnTo>
                      <a:pt x="307771" y="761085"/>
                    </a:lnTo>
                    <a:lnTo>
                      <a:pt x="322656" y="785825"/>
                    </a:lnTo>
                    <a:lnTo>
                      <a:pt x="335127" y="769975"/>
                    </a:lnTo>
                    <a:lnTo>
                      <a:pt x="347268" y="753859"/>
                    </a:lnTo>
                    <a:lnTo>
                      <a:pt x="359029" y="737450"/>
                    </a:lnTo>
                    <a:lnTo>
                      <a:pt x="373976" y="715238"/>
                    </a:lnTo>
                    <a:lnTo>
                      <a:pt x="380885" y="704062"/>
                    </a:lnTo>
                    <a:close/>
                  </a:path>
                  <a:path w="641350" h="875664">
                    <a:moveTo>
                      <a:pt x="383095" y="871956"/>
                    </a:moveTo>
                    <a:lnTo>
                      <a:pt x="354520" y="834809"/>
                    </a:lnTo>
                    <a:lnTo>
                      <a:pt x="322453" y="787069"/>
                    </a:lnTo>
                    <a:lnTo>
                      <a:pt x="306946" y="805929"/>
                    </a:lnTo>
                    <a:lnTo>
                      <a:pt x="291084" y="824496"/>
                    </a:lnTo>
                    <a:lnTo>
                      <a:pt x="274916" y="842784"/>
                    </a:lnTo>
                    <a:lnTo>
                      <a:pt x="258470" y="860831"/>
                    </a:lnTo>
                    <a:lnTo>
                      <a:pt x="266865" y="873594"/>
                    </a:lnTo>
                    <a:lnTo>
                      <a:pt x="284454" y="874407"/>
                    </a:lnTo>
                    <a:lnTo>
                      <a:pt x="302183" y="874915"/>
                    </a:lnTo>
                    <a:lnTo>
                      <a:pt x="320014" y="875068"/>
                    </a:lnTo>
                    <a:lnTo>
                      <a:pt x="337896" y="874826"/>
                    </a:lnTo>
                    <a:lnTo>
                      <a:pt x="360299" y="873810"/>
                    </a:lnTo>
                    <a:lnTo>
                      <a:pt x="383095" y="871956"/>
                    </a:lnTo>
                    <a:close/>
                  </a:path>
                  <a:path w="641350" h="875664">
                    <a:moveTo>
                      <a:pt x="434530" y="67259"/>
                    </a:moveTo>
                    <a:lnTo>
                      <a:pt x="421157" y="41376"/>
                    </a:lnTo>
                    <a:lnTo>
                      <a:pt x="410273" y="47459"/>
                    </a:lnTo>
                    <a:lnTo>
                      <a:pt x="399326" y="52730"/>
                    </a:lnTo>
                    <a:lnTo>
                      <a:pt x="388505" y="56908"/>
                    </a:lnTo>
                    <a:lnTo>
                      <a:pt x="378066" y="59677"/>
                    </a:lnTo>
                    <a:lnTo>
                      <a:pt x="373710" y="60528"/>
                    </a:lnTo>
                    <a:lnTo>
                      <a:pt x="367550" y="60871"/>
                    </a:lnTo>
                    <a:lnTo>
                      <a:pt x="360095" y="60858"/>
                    </a:lnTo>
                    <a:lnTo>
                      <a:pt x="400532" y="154584"/>
                    </a:lnTo>
                    <a:lnTo>
                      <a:pt x="412305" y="127304"/>
                    </a:lnTo>
                    <a:lnTo>
                      <a:pt x="417918" y="113538"/>
                    </a:lnTo>
                    <a:lnTo>
                      <a:pt x="426262" y="91655"/>
                    </a:lnTo>
                    <a:lnTo>
                      <a:pt x="431876" y="75438"/>
                    </a:lnTo>
                    <a:lnTo>
                      <a:pt x="434530" y="67259"/>
                    </a:lnTo>
                    <a:close/>
                  </a:path>
                  <a:path w="641350" h="875664">
                    <a:moveTo>
                      <a:pt x="469074" y="305041"/>
                    </a:moveTo>
                    <a:lnTo>
                      <a:pt x="442188" y="249631"/>
                    </a:lnTo>
                    <a:lnTo>
                      <a:pt x="414108" y="187579"/>
                    </a:lnTo>
                    <a:lnTo>
                      <a:pt x="400481" y="156375"/>
                    </a:lnTo>
                    <a:lnTo>
                      <a:pt x="383463" y="193433"/>
                    </a:lnTo>
                    <a:lnTo>
                      <a:pt x="348361" y="267525"/>
                    </a:lnTo>
                    <a:lnTo>
                      <a:pt x="354787" y="282270"/>
                    </a:lnTo>
                    <a:lnTo>
                      <a:pt x="364286" y="302768"/>
                    </a:lnTo>
                    <a:lnTo>
                      <a:pt x="374180" y="323088"/>
                    </a:lnTo>
                    <a:lnTo>
                      <a:pt x="400380" y="374307"/>
                    </a:lnTo>
                    <a:lnTo>
                      <a:pt x="417855" y="406933"/>
                    </a:lnTo>
                    <a:lnTo>
                      <a:pt x="431342" y="381812"/>
                    </a:lnTo>
                    <a:lnTo>
                      <a:pt x="444373" y="356450"/>
                    </a:lnTo>
                    <a:lnTo>
                      <a:pt x="456958" y="330860"/>
                    </a:lnTo>
                    <a:lnTo>
                      <a:pt x="469074" y="305041"/>
                    </a:lnTo>
                    <a:close/>
                  </a:path>
                  <a:path w="641350" h="875664">
                    <a:moveTo>
                      <a:pt x="483997" y="519125"/>
                    </a:moveTo>
                    <a:lnTo>
                      <a:pt x="459651" y="480822"/>
                    </a:lnTo>
                    <a:lnTo>
                      <a:pt x="431457" y="432689"/>
                    </a:lnTo>
                    <a:lnTo>
                      <a:pt x="417918" y="408317"/>
                    </a:lnTo>
                    <a:lnTo>
                      <a:pt x="401574" y="437553"/>
                    </a:lnTo>
                    <a:lnTo>
                      <a:pt x="370573" y="490093"/>
                    </a:lnTo>
                    <a:lnTo>
                      <a:pt x="365785" y="497916"/>
                    </a:lnTo>
                    <a:lnTo>
                      <a:pt x="379907" y="521804"/>
                    </a:lnTo>
                    <a:lnTo>
                      <a:pt x="394309" y="545528"/>
                    </a:lnTo>
                    <a:lnTo>
                      <a:pt x="409003" y="569074"/>
                    </a:lnTo>
                    <a:lnTo>
                      <a:pt x="427850" y="598436"/>
                    </a:lnTo>
                    <a:lnTo>
                      <a:pt x="435851" y="610260"/>
                    </a:lnTo>
                    <a:lnTo>
                      <a:pt x="472922" y="540639"/>
                    </a:lnTo>
                    <a:lnTo>
                      <a:pt x="483997" y="519125"/>
                    </a:lnTo>
                    <a:close/>
                  </a:path>
                  <a:path w="641350" h="875664">
                    <a:moveTo>
                      <a:pt x="493445" y="854570"/>
                    </a:moveTo>
                    <a:lnTo>
                      <a:pt x="485521" y="846188"/>
                    </a:lnTo>
                    <a:lnTo>
                      <a:pt x="477735" y="837692"/>
                    </a:lnTo>
                    <a:lnTo>
                      <a:pt x="470077" y="829081"/>
                    </a:lnTo>
                    <a:lnTo>
                      <a:pt x="462559" y="820356"/>
                    </a:lnTo>
                    <a:lnTo>
                      <a:pt x="453821" y="832104"/>
                    </a:lnTo>
                    <a:lnTo>
                      <a:pt x="444919" y="843724"/>
                    </a:lnTo>
                    <a:lnTo>
                      <a:pt x="435889" y="855218"/>
                    </a:lnTo>
                    <a:lnTo>
                      <a:pt x="426681" y="866597"/>
                    </a:lnTo>
                    <a:lnTo>
                      <a:pt x="443674" y="863942"/>
                    </a:lnTo>
                    <a:lnTo>
                      <a:pt x="460514" y="861021"/>
                    </a:lnTo>
                    <a:lnTo>
                      <a:pt x="477126" y="857885"/>
                    </a:lnTo>
                    <a:lnTo>
                      <a:pt x="493445" y="854570"/>
                    </a:lnTo>
                    <a:close/>
                  </a:path>
                  <a:path w="641350" h="875664">
                    <a:moveTo>
                      <a:pt x="521119" y="730478"/>
                    </a:moveTo>
                    <a:lnTo>
                      <a:pt x="499046" y="701382"/>
                    </a:lnTo>
                    <a:lnTo>
                      <a:pt x="477481" y="671918"/>
                    </a:lnTo>
                    <a:lnTo>
                      <a:pt x="456450" y="642061"/>
                    </a:lnTo>
                    <a:lnTo>
                      <a:pt x="435965" y="611835"/>
                    </a:lnTo>
                    <a:lnTo>
                      <a:pt x="423049" y="635279"/>
                    </a:lnTo>
                    <a:lnTo>
                      <a:pt x="409803" y="658571"/>
                    </a:lnTo>
                    <a:lnTo>
                      <a:pt x="396163" y="681634"/>
                    </a:lnTo>
                    <a:lnTo>
                      <a:pt x="382054" y="704380"/>
                    </a:lnTo>
                    <a:lnTo>
                      <a:pt x="393357" y="722655"/>
                    </a:lnTo>
                    <a:lnTo>
                      <a:pt x="422160" y="766470"/>
                    </a:lnTo>
                    <a:lnTo>
                      <a:pt x="456272" y="812228"/>
                    </a:lnTo>
                    <a:lnTo>
                      <a:pt x="462330" y="819264"/>
                    </a:lnTo>
                    <a:lnTo>
                      <a:pt x="470700" y="808101"/>
                    </a:lnTo>
                    <a:lnTo>
                      <a:pt x="486867" y="784783"/>
                    </a:lnTo>
                    <a:lnTo>
                      <a:pt x="498652" y="766914"/>
                    </a:lnTo>
                    <a:lnTo>
                      <a:pt x="510070" y="748817"/>
                    </a:lnTo>
                    <a:lnTo>
                      <a:pt x="521119" y="730478"/>
                    </a:lnTo>
                    <a:close/>
                  </a:path>
                  <a:path w="641350" h="875664">
                    <a:moveTo>
                      <a:pt x="543445" y="87668"/>
                    </a:moveTo>
                    <a:lnTo>
                      <a:pt x="522490" y="61391"/>
                    </a:lnTo>
                    <a:lnTo>
                      <a:pt x="503707" y="39890"/>
                    </a:lnTo>
                    <a:lnTo>
                      <a:pt x="485178" y="20358"/>
                    </a:lnTo>
                    <a:lnTo>
                      <a:pt x="464959" y="0"/>
                    </a:lnTo>
                    <a:lnTo>
                      <a:pt x="461530" y="4267"/>
                    </a:lnTo>
                    <a:lnTo>
                      <a:pt x="449364" y="20789"/>
                    </a:lnTo>
                    <a:lnTo>
                      <a:pt x="445871" y="25069"/>
                    </a:lnTo>
                    <a:lnTo>
                      <a:pt x="444449" y="33159"/>
                    </a:lnTo>
                    <a:lnTo>
                      <a:pt x="441693" y="44716"/>
                    </a:lnTo>
                    <a:lnTo>
                      <a:pt x="435241" y="67144"/>
                    </a:lnTo>
                    <a:lnTo>
                      <a:pt x="457098" y="107556"/>
                    </a:lnTo>
                    <a:lnTo>
                      <a:pt x="475983" y="141058"/>
                    </a:lnTo>
                    <a:lnTo>
                      <a:pt x="499465" y="180975"/>
                    </a:lnTo>
                    <a:lnTo>
                      <a:pt x="511454" y="200787"/>
                    </a:lnTo>
                    <a:lnTo>
                      <a:pt x="520776" y="172885"/>
                    </a:lnTo>
                    <a:lnTo>
                      <a:pt x="529247" y="144729"/>
                    </a:lnTo>
                    <a:lnTo>
                      <a:pt x="536829" y="116319"/>
                    </a:lnTo>
                    <a:lnTo>
                      <a:pt x="543445" y="87668"/>
                    </a:lnTo>
                    <a:close/>
                  </a:path>
                  <a:path w="641350" h="875664">
                    <a:moveTo>
                      <a:pt x="578015" y="305244"/>
                    </a:moveTo>
                    <a:lnTo>
                      <a:pt x="560971" y="279857"/>
                    </a:lnTo>
                    <a:lnTo>
                      <a:pt x="544207" y="254292"/>
                    </a:lnTo>
                    <a:lnTo>
                      <a:pt x="527748" y="228523"/>
                    </a:lnTo>
                    <a:lnTo>
                      <a:pt x="511619" y="202552"/>
                    </a:lnTo>
                    <a:lnTo>
                      <a:pt x="504939" y="220992"/>
                    </a:lnTo>
                    <a:lnTo>
                      <a:pt x="497954" y="239318"/>
                    </a:lnTo>
                    <a:lnTo>
                      <a:pt x="490664" y="257505"/>
                    </a:lnTo>
                    <a:lnTo>
                      <a:pt x="473278" y="297751"/>
                    </a:lnTo>
                    <a:lnTo>
                      <a:pt x="469938" y="305117"/>
                    </a:lnTo>
                    <a:lnTo>
                      <a:pt x="484098" y="332600"/>
                    </a:lnTo>
                    <a:lnTo>
                      <a:pt x="498805" y="359791"/>
                    </a:lnTo>
                    <a:lnTo>
                      <a:pt x="514134" y="386651"/>
                    </a:lnTo>
                    <a:lnTo>
                      <a:pt x="533146" y="417741"/>
                    </a:lnTo>
                    <a:lnTo>
                      <a:pt x="542163" y="397624"/>
                    </a:lnTo>
                    <a:lnTo>
                      <a:pt x="551281" y="376161"/>
                    </a:lnTo>
                    <a:lnTo>
                      <a:pt x="560031" y="354545"/>
                    </a:lnTo>
                    <a:lnTo>
                      <a:pt x="568363" y="332778"/>
                    </a:lnTo>
                    <a:lnTo>
                      <a:pt x="578015" y="305244"/>
                    </a:lnTo>
                    <a:close/>
                  </a:path>
                  <a:path w="641350" h="875664">
                    <a:moveTo>
                      <a:pt x="587311" y="317563"/>
                    </a:moveTo>
                    <a:lnTo>
                      <a:pt x="583463" y="288531"/>
                    </a:lnTo>
                    <a:lnTo>
                      <a:pt x="581431" y="296938"/>
                    </a:lnTo>
                    <a:lnTo>
                      <a:pt x="580199" y="301167"/>
                    </a:lnTo>
                    <a:lnTo>
                      <a:pt x="578891" y="305371"/>
                    </a:lnTo>
                    <a:lnTo>
                      <a:pt x="581672" y="309448"/>
                    </a:lnTo>
                    <a:lnTo>
                      <a:pt x="587311" y="317563"/>
                    </a:lnTo>
                    <a:close/>
                  </a:path>
                  <a:path w="641350" h="875664">
                    <a:moveTo>
                      <a:pt x="602018" y="827608"/>
                    </a:moveTo>
                    <a:lnTo>
                      <a:pt x="588670" y="812761"/>
                    </a:lnTo>
                    <a:lnTo>
                      <a:pt x="575551" y="797712"/>
                    </a:lnTo>
                    <a:lnTo>
                      <a:pt x="569734" y="808685"/>
                    </a:lnTo>
                    <a:lnTo>
                      <a:pt x="563791" y="819581"/>
                    </a:lnTo>
                    <a:lnTo>
                      <a:pt x="557720" y="830427"/>
                    </a:lnTo>
                    <a:lnTo>
                      <a:pt x="551535" y="841184"/>
                    </a:lnTo>
                    <a:lnTo>
                      <a:pt x="565289" y="837653"/>
                    </a:lnTo>
                    <a:lnTo>
                      <a:pt x="578345" y="834186"/>
                    </a:lnTo>
                    <a:lnTo>
                      <a:pt x="602018" y="827608"/>
                    </a:lnTo>
                    <a:close/>
                  </a:path>
                  <a:path w="641350" h="875664">
                    <a:moveTo>
                      <a:pt x="609142" y="522706"/>
                    </a:moveTo>
                    <a:lnTo>
                      <a:pt x="581444" y="488645"/>
                    </a:lnTo>
                    <a:lnTo>
                      <a:pt x="548703" y="442823"/>
                    </a:lnTo>
                    <a:lnTo>
                      <a:pt x="533311" y="419227"/>
                    </a:lnTo>
                    <a:lnTo>
                      <a:pt x="521652" y="444461"/>
                    </a:lnTo>
                    <a:lnTo>
                      <a:pt x="509638" y="469531"/>
                    </a:lnTo>
                    <a:lnTo>
                      <a:pt x="497319" y="494436"/>
                    </a:lnTo>
                    <a:lnTo>
                      <a:pt x="484759" y="519226"/>
                    </a:lnTo>
                    <a:lnTo>
                      <a:pt x="506399" y="551434"/>
                    </a:lnTo>
                    <a:lnTo>
                      <a:pt x="526859" y="579958"/>
                    </a:lnTo>
                    <a:lnTo>
                      <a:pt x="548093" y="607910"/>
                    </a:lnTo>
                    <a:lnTo>
                      <a:pt x="570077" y="635279"/>
                    </a:lnTo>
                    <a:lnTo>
                      <a:pt x="580847" y="609676"/>
                    </a:lnTo>
                    <a:lnTo>
                      <a:pt x="595871" y="568629"/>
                    </a:lnTo>
                    <a:lnTo>
                      <a:pt x="605078" y="538124"/>
                    </a:lnTo>
                    <a:lnTo>
                      <a:pt x="609142" y="522706"/>
                    </a:lnTo>
                    <a:close/>
                  </a:path>
                  <a:path w="641350" h="875664">
                    <a:moveTo>
                      <a:pt x="620522" y="693813"/>
                    </a:moveTo>
                    <a:lnTo>
                      <a:pt x="601472" y="672922"/>
                    </a:lnTo>
                    <a:lnTo>
                      <a:pt x="582815" y="651675"/>
                    </a:lnTo>
                    <a:lnTo>
                      <a:pt x="578548" y="646684"/>
                    </a:lnTo>
                    <a:lnTo>
                      <a:pt x="570280" y="636460"/>
                    </a:lnTo>
                    <a:lnTo>
                      <a:pt x="561759" y="655218"/>
                    </a:lnTo>
                    <a:lnTo>
                      <a:pt x="552805" y="673773"/>
                    </a:lnTo>
                    <a:lnTo>
                      <a:pt x="543420" y="692111"/>
                    </a:lnTo>
                    <a:lnTo>
                      <a:pt x="529805" y="717067"/>
                    </a:lnTo>
                    <a:lnTo>
                      <a:pt x="521868" y="730567"/>
                    </a:lnTo>
                    <a:lnTo>
                      <a:pt x="544626" y="759472"/>
                    </a:lnTo>
                    <a:lnTo>
                      <a:pt x="575424" y="796480"/>
                    </a:lnTo>
                    <a:lnTo>
                      <a:pt x="589445" y="768565"/>
                    </a:lnTo>
                    <a:lnTo>
                      <a:pt x="601154" y="743102"/>
                    </a:lnTo>
                    <a:lnTo>
                      <a:pt x="608076" y="726859"/>
                    </a:lnTo>
                    <a:lnTo>
                      <a:pt x="614565" y="710425"/>
                    </a:lnTo>
                    <a:lnTo>
                      <a:pt x="620522" y="693813"/>
                    </a:lnTo>
                    <a:close/>
                  </a:path>
                  <a:path w="641350" h="875664">
                    <a:moveTo>
                      <a:pt x="641172" y="714654"/>
                    </a:moveTo>
                    <a:lnTo>
                      <a:pt x="633133" y="655929"/>
                    </a:lnTo>
                    <a:lnTo>
                      <a:pt x="625246" y="681990"/>
                    </a:lnTo>
                    <a:lnTo>
                      <a:pt x="622287" y="691032"/>
                    </a:lnTo>
                    <a:lnTo>
                      <a:pt x="621309" y="693610"/>
                    </a:lnTo>
                    <a:lnTo>
                      <a:pt x="641172" y="714654"/>
                    </a:lnTo>
                    <a:close/>
                  </a:path>
                </a:pathLst>
              </a:custGeom>
              <a:solidFill>
                <a:srgbClr val="CEE7DF"/>
              </a:solidFill>
            </p:spPr>
            <p:txBody>
              <a:bodyPr wrap="square" lIns="0" tIns="0" rIns="0" bIns="0" rtlCol="0"/>
              <a:lstStyle/>
              <a:p>
                <a:endParaRPr/>
              </a:p>
            </p:txBody>
          </p:sp>
          <p:sp>
            <p:nvSpPr>
              <p:cNvPr id="1013" name="object 105">
                <a:extLst>
                  <a:ext uri="{FF2B5EF4-FFF2-40B4-BE49-F238E27FC236}">
                    <a16:creationId xmlns:a16="http://schemas.microsoft.com/office/drawing/2014/main" id="{2A06EE53-0DB5-EF76-0719-411A85AFCA4E}"/>
                  </a:ext>
                </a:extLst>
              </p:cNvPr>
              <p:cNvSpPr/>
              <p:nvPr/>
            </p:nvSpPr>
            <p:spPr>
              <a:xfrm>
                <a:off x="1168312" y="5989749"/>
                <a:ext cx="622300" cy="114935"/>
              </a:xfrm>
              <a:custGeom>
                <a:avLst/>
                <a:gdLst/>
                <a:ahLst/>
                <a:cxnLst/>
                <a:rect l="l" t="t" r="r" b="b"/>
                <a:pathLst>
                  <a:path w="622300" h="114935">
                    <a:moveTo>
                      <a:pt x="621842" y="0"/>
                    </a:moveTo>
                    <a:lnTo>
                      <a:pt x="600683" y="5062"/>
                    </a:lnTo>
                    <a:lnTo>
                      <a:pt x="578374" y="10871"/>
                    </a:lnTo>
                    <a:lnTo>
                      <a:pt x="551929" y="18402"/>
                    </a:lnTo>
                    <a:lnTo>
                      <a:pt x="521883" y="25108"/>
                    </a:lnTo>
                    <a:lnTo>
                      <a:pt x="473525" y="33485"/>
                    </a:lnTo>
                    <a:lnTo>
                      <a:pt x="414332" y="42475"/>
                    </a:lnTo>
                    <a:lnTo>
                      <a:pt x="351783" y="51020"/>
                    </a:lnTo>
                    <a:lnTo>
                      <a:pt x="293357" y="58063"/>
                    </a:lnTo>
                    <a:lnTo>
                      <a:pt x="246532" y="62547"/>
                    </a:lnTo>
                    <a:lnTo>
                      <a:pt x="186794" y="66345"/>
                    </a:lnTo>
                    <a:lnTo>
                      <a:pt x="141201" y="65312"/>
                    </a:lnTo>
                    <a:lnTo>
                      <a:pt x="86640" y="57378"/>
                    </a:lnTo>
                    <a:lnTo>
                      <a:pt x="0" y="40474"/>
                    </a:lnTo>
                    <a:lnTo>
                      <a:pt x="0" y="80949"/>
                    </a:lnTo>
                    <a:lnTo>
                      <a:pt x="51226" y="101125"/>
                    </a:lnTo>
                    <a:lnTo>
                      <a:pt x="91986" y="106705"/>
                    </a:lnTo>
                    <a:lnTo>
                      <a:pt x="166261" y="113108"/>
                    </a:lnTo>
                    <a:lnTo>
                      <a:pt x="212953" y="114522"/>
                    </a:lnTo>
                    <a:lnTo>
                      <a:pt x="266698" y="113790"/>
                    </a:lnTo>
                    <a:lnTo>
                      <a:pt x="328008" y="110195"/>
                    </a:lnTo>
                    <a:lnTo>
                      <a:pt x="397395" y="103022"/>
                    </a:lnTo>
                    <a:lnTo>
                      <a:pt x="438093" y="97452"/>
                    </a:lnTo>
                    <a:lnTo>
                      <a:pt x="529274" y="73538"/>
                    </a:lnTo>
                    <a:lnTo>
                      <a:pt x="621842" y="44157"/>
                    </a:lnTo>
                    <a:lnTo>
                      <a:pt x="621842" y="0"/>
                    </a:lnTo>
                    <a:close/>
                  </a:path>
                </a:pathLst>
              </a:custGeom>
              <a:solidFill>
                <a:srgbClr val="6C9191"/>
              </a:solidFill>
            </p:spPr>
            <p:txBody>
              <a:bodyPr wrap="square" lIns="0" tIns="0" rIns="0" bIns="0" rtlCol="0"/>
              <a:lstStyle/>
              <a:p>
                <a:endParaRPr/>
              </a:p>
            </p:txBody>
          </p:sp>
          <p:sp>
            <p:nvSpPr>
              <p:cNvPr id="1014" name="object 106">
                <a:extLst>
                  <a:ext uri="{FF2B5EF4-FFF2-40B4-BE49-F238E27FC236}">
                    <a16:creationId xmlns:a16="http://schemas.microsoft.com/office/drawing/2014/main" id="{59BC17C7-C661-826D-7A1F-ADC46C2E086E}"/>
                  </a:ext>
                </a:extLst>
              </p:cNvPr>
              <p:cNvSpPr/>
              <p:nvPr/>
            </p:nvSpPr>
            <p:spPr>
              <a:xfrm>
                <a:off x="1352288" y="5270977"/>
                <a:ext cx="249554" cy="299720"/>
              </a:xfrm>
              <a:custGeom>
                <a:avLst/>
                <a:gdLst/>
                <a:ahLst/>
                <a:cxnLst/>
                <a:rect l="l" t="t" r="r" b="b"/>
                <a:pathLst>
                  <a:path w="249555" h="299720">
                    <a:moveTo>
                      <a:pt x="203350" y="0"/>
                    </a:moveTo>
                    <a:lnTo>
                      <a:pt x="119122" y="18741"/>
                    </a:lnTo>
                    <a:lnTo>
                      <a:pt x="36966" y="41621"/>
                    </a:lnTo>
                    <a:lnTo>
                      <a:pt x="0" y="52774"/>
                    </a:lnTo>
                    <a:lnTo>
                      <a:pt x="30714" y="117540"/>
                    </a:lnTo>
                    <a:lnTo>
                      <a:pt x="65415" y="177195"/>
                    </a:lnTo>
                    <a:lnTo>
                      <a:pt x="100730" y="228471"/>
                    </a:lnTo>
                    <a:lnTo>
                      <a:pt x="133284" y="268094"/>
                    </a:lnTo>
                    <a:lnTo>
                      <a:pt x="176618" y="299306"/>
                    </a:lnTo>
                    <a:lnTo>
                      <a:pt x="190738" y="284892"/>
                    </a:lnTo>
                    <a:lnTo>
                      <a:pt x="208641" y="251469"/>
                    </a:lnTo>
                    <a:lnTo>
                      <a:pt x="226748" y="202715"/>
                    </a:lnTo>
                    <a:lnTo>
                      <a:pt x="241484" y="142310"/>
                    </a:lnTo>
                    <a:lnTo>
                      <a:pt x="249271" y="73933"/>
                    </a:lnTo>
                    <a:lnTo>
                      <a:pt x="246532" y="1263"/>
                    </a:lnTo>
                    <a:lnTo>
                      <a:pt x="203350" y="0"/>
                    </a:lnTo>
                    <a:close/>
                  </a:path>
                </a:pathLst>
              </a:custGeom>
              <a:solidFill>
                <a:srgbClr val="91C574"/>
              </a:solidFill>
            </p:spPr>
            <p:txBody>
              <a:bodyPr wrap="square" lIns="0" tIns="0" rIns="0" bIns="0" rtlCol="0"/>
              <a:lstStyle/>
              <a:p>
                <a:endParaRPr/>
              </a:p>
            </p:txBody>
          </p:sp>
          <p:sp>
            <p:nvSpPr>
              <p:cNvPr id="1015" name="object 107">
                <a:extLst>
                  <a:ext uri="{FF2B5EF4-FFF2-40B4-BE49-F238E27FC236}">
                    <a16:creationId xmlns:a16="http://schemas.microsoft.com/office/drawing/2014/main" id="{36F0E5F5-5807-1CD1-8D4E-59F4971A3946}"/>
                  </a:ext>
                </a:extLst>
              </p:cNvPr>
              <p:cNvSpPr/>
              <p:nvPr/>
            </p:nvSpPr>
            <p:spPr>
              <a:xfrm>
                <a:off x="1325486" y="5231764"/>
                <a:ext cx="299085" cy="342265"/>
              </a:xfrm>
              <a:custGeom>
                <a:avLst/>
                <a:gdLst/>
                <a:ahLst/>
                <a:cxnLst/>
                <a:rect l="l" t="t" r="r" b="b"/>
                <a:pathLst>
                  <a:path w="299084" h="342264">
                    <a:moveTo>
                      <a:pt x="177660" y="290690"/>
                    </a:moveTo>
                    <a:lnTo>
                      <a:pt x="121602" y="241655"/>
                    </a:lnTo>
                    <a:lnTo>
                      <a:pt x="87960" y="201930"/>
                    </a:lnTo>
                    <a:lnTo>
                      <a:pt x="63309" y="150469"/>
                    </a:lnTo>
                    <a:lnTo>
                      <a:pt x="34163" y="66243"/>
                    </a:lnTo>
                    <a:lnTo>
                      <a:pt x="18173" y="48526"/>
                    </a:lnTo>
                    <a:lnTo>
                      <a:pt x="5638" y="48755"/>
                    </a:lnTo>
                    <a:lnTo>
                      <a:pt x="0" y="64160"/>
                    </a:lnTo>
                    <a:lnTo>
                      <a:pt x="4724" y="91998"/>
                    </a:lnTo>
                    <a:lnTo>
                      <a:pt x="51346" y="190080"/>
                    </a:lnTo>
                    <a:lnTo>
                      <a:pt x="107289" y="269532"/>
                    </a:lnTo>
                    <a:lnTo>
                      <a:pt x="154266" y="322770"/>
                    </a:lnTo>
                    <a:lnTo>
                      <a:pt x="173990" y="342201"/>
                    </a:lnTo>
                    <a:lnTo>
                      <a:pt x="177660" y="290690"/>
                    </a:lnTo>
                    <a:close/>
                  </a:path>
                  <a:path w="299084" h="342264">
                    <a:moveTo>
                      <a:pt x="299008" y="85229"/>
                    </a:moveTo>
                    <a:lnTo>
                      <a:pt x="296379" y="38582"/>
                    </a:lnTo>
                    <a:lnTo>
                      <a:pt x="290995" y="9817"/>
                    </a:lnTo>
                    <a:lnTo>
                      <a:pt x="288048" y="0"/>
                    </a:lnTo>
                    <a:lnTo>
                      <a:pt x="273329" y="40474"/>
                    </a:lnTo>
                    <a:lnTo>
                      <a:pt x="269646" y="93840"/>
                    </a:lnTo>
                    <a:lnTo>
                      <a:pt x="265976" y="136144"/>
                    </a:lnTo>
                    <a:lnTo>
                      <a:pt x="260972" y="168744"/>
                    </a:lnTo>
                    <a:lnTo>
                      <a:pt x="253542" y="201002"/>
                    </a:lnTo>
                    <a:lnTo>
                      <a:pt x="246824" y="225653"/>
                    </a:lnTo>
                    <a:lnTo>
                      <a:pt x="243890" y="235483"/>
                    </a:lnTo>
                    <a:lnTo>
                      <a:pt x="267271" y="261835"/>
                    </a:lnTo>
                    <a:lnTo>
                      <a:pt x="278447" y="223126"/>
                    </a:lnTo>
                    <a:lnTo>
                      <a:pt x="284924" y="198437"/>
                    </a:lnTo>
                    <a:lnTo>
                      <a:pt x="289179" y="177177"/>
                    </a:lnTo>
                    <a:lnTo>
                      <a:pt x="293700" y="148742"/>
                    </a:lnTo>
                    <a:lnTo>
                      <a:pt x="299008" y="85229"/>
                    </a:lnTo>
                    <a:close/>
                  </a:path>
                </a:pathLst>
              </a:custGeom>
              <a:solidFill>
                <a:srgbClr val="6C9191"/>
              </a:solidFill>
            </p:spPr>
            <p:txBody>
              <a:bodyPr wrap="square" lIns="0" tIns="0" rIns="0" bIns="0" rtlCol="0"/>
              <a:lstStyle/>
              <a:p>
                <a:endParaRPr/>
              </a:p>
            </p:txBody>
          </p:sp>
          <p:pic>
            <p:nvPicPr>
              <p:cNvPr id="1016" name="object 108">
                <a:extLst>
                  <a:ext uri="{FF2B5EF4-FFF2-40B4-BE49-F238E27FC236}">
                    <a16:creationId xmlns:a16="http://schemas.microsoft.com/office/drawing/2014/main" id="{3759A14A-3C4E-8FFA-A373-051BAA18FDBD}"/>
                  </a:ext>
                </a:extLst>
              </p:cNvPr>
              <p:cNvPicPr/>
              <p:nvPr/>
            </p:nvPicPr>
            <p:blipFill>
              <a:blip r:embed="rId35" cstate="print"/>
              <a:stretch>
                <a:fillRect/>
              </a:stretch>
            </p:blipFill>
            <p:spPr>
              <a:xfrm>
                <a:off x="1057058" y="4547044"/>
                <a:ext cx="726454" cy="735673"/>
              </a:xfrm>
              <a:prstGeom prst="rect">
                <a:avLst/>
              </a:prstGeom>
            </p:spPr>
          </p:pic>
          <p:pic>
            <p:nvPicPr>
              <p:cNvPr id="1017" name="object 109">
                <a:extLst>
                  <a:ext uri="{FF2B5EF4-FFF2-40B4-BE49-F238E27FC236}">
                    <a16:creationId xmlns:a16="http://schemas.microsoft.com/office/drawing/2014/main" id="{9078F769-C318-4DA8-147C-6A12CF5D4298}"/>
                  </a:ext>
                </a:extLst>
              </p:cNvPr>
              <p:cNvPicPr/>
              <p:nvPr/>
            </p:nvPicPr>
            <p:blipFill>
              <a:blip r:embed="rId36" cstate="print"/>
              <a:stretch>
                <a:fillRect/>
              </a:stretch>
            </p:blipFill>
            <p:spPr>
              <a:xfrm>
                <a:off x="1289512" y="4799449"/>
                <a:ext cx="164871" cy="164871"/>
              </a:xfrm>
              <a:prstGeom prst="rect">
                <a:avLst/>
              </a:prstGeom>
            </p:spPr>
          </p:pic>
          <p:pic>
            <p:nvPicPr>
              <p:cNvPr id="1018" name="object 110">
                <a:extLst>
                  <a:ext uri="{FF2B5EF4-FFF2-40B4-BE49-F238E27FC236}">
                    <a16:creationId xmlns:a16="http://schemas.microsoft.com/office/drawing/2014/main" id="{716DE1C1-1F5B-2458-F278-5EEB81F3837D}"/>
                  </a:ext>
                </a:extLst>
              </p:cNvPr>
              <p:cNvPicPr/>
              <p:nvPr/>
            </p:nvPicPr>
            <p:blipFill>
              <a:blip r:embed="rId37" cstate="print"/>
              <a:stretch>
                <a:fillRect/>
              </a:stretch>
            </p:blipFill>
            <p:spPr>
              <a:xfrm>
                <a:off x="1520359" y="4746873"/>
                <a:ext cx="149155" cy="160585"/>
              </a:xfrm>
              <a:prstGeom prst="rect">
                <a:avLst/>
              </a:prstGeom>
            </p:spPr>
          </p:pic>
          <p:sp>
            <p:nvSpPr>
              <p:cNvPr id="1019" name="object 111">
                <a:extLst>
                  <a:ext uri="{FF2B5EF4-FFF2-40B4-BE49-F238E27FC236}">
                    <a16:creationId xmlns:a16="http://schemas.microsoft.com/office/drawing/2014/main" id="{6679510B-AD50-8584-DEC7-820E75577D8D}"/>
                  </a:ext>
                </a:extLst>
              </p:cNvPr>
              <p:cNvSpPr/>
              <p:nvPr/>
            </p:nvSpPr>
            <p:spPr>
              <a:xfrm>
                <a:off x="1376357" y="4958086"/>
                <a:ext cx="281305" cy="116205"/>
              </a:xfrm>
              <a:custGeom>
                <a:avLst/>
                <a:gdLst/>
                <a:ahLst/>
                <a:cxnLst/>
                <a:rect l="l" t="t" r="r" b="b"/>
                <a:pathLst>
                  <a:path w="281305" h="116204">
                    <a:moveTo>
                      <a:pt x="208253" y="117"/>
                    </a:moveTo>
                    <a:lnTo>
                      <a:pt x="203873" y="0"/>
                    </a:lnTo>
                    <a:lnTo>
                      <a:pt x="189251" y="13226"/>
                    </a:lnTo>
                    <a:lnTo>
                      <a:pt x="179003" y="20566"/>
                    </a:lnTo>
                    <a:lnTo>
                      <a:pt x="168293" y="24654"/>
                    </a:lnTo>
                    <a:lnTo>
                      <a:pt x="152285" y="28130"/>
                    </a:lnTo>
                    <a:lnTo>
                      <a:pt x="127321" y="28581"/>
                    </a:lnTo>
                    <a:lnTo>
                      <a:pt x="98763" y="24298"/>
                    </a:lnTo>
                    <a:lnTo>
                      <a:pt x="75274" y="19000"/>
                    </a:lnTo>
                    <a:lnTo>
                      <a:pt x="65519" y="16408"/>
                    </a:lnTo>
                    <a:lnTo>
                      <a:pt x="49259" y="21017"/>
                    </a:lnTo>
                    <a:lnTo>
                      <a:pt x="21615" y="48056"/>
                    </a:lnTo>
                    <a:lnTo>
                      <a:pt x="4730" y="90965"/>
                    </a:lnTo>
                    <a:lnTo>
                      <a:pt x="0" y="115633"/>
                    </a:lnTo>
                    <a:lnTo>
                      <a:pt x="31755" y="102869"/>
                    </a:lnTo>
                    <a:lnTo>
                      <a:pt x="66890" y="87494"/>
                    </a:lnTo>
                    <a:lnTo>
                      <a:pt x="108201" y="64611"/>
                    </a:lnTo>
                    <a:lnTo>
                      <a:pt x="137845" y="37249"/>
                    </a:lnTo>
                    <a:lnTo>
                      <a:pt x="152546" y="45138"/>
                    </a:lnTo>
                    <a:lnTo>
                      <a:pt x="164204" y="49737"/>
                    </a:lnTo>
                    <a:lnTo>
                      <a:pt x="178900" y="52820"/>
                    </a:lnTo>
                    <a:lnTo>
                      <a:pt x="202717" y="56159"/>
                    </a:lnTo>
                    <a:lnTo>
                      <a:pt x="232067" y="58441"/>
                    </a:lnTo>
                    <a:lnTo>
                      <a:pt x="257111" y="58188"/>
                    </a:lnTo>
                    <a:lnTo>
                      <a:pt x="274554" y="56920"/>
                    </a:lnTo>
                    <a:lnTo>
                      <a:pt x="281101" y="56159"/>
                    </a:lnTo>
                    <a:lnTo>
                      <a:pt x="276072" y="38760"/>
                    </a:lnTo>
                    <a:lnTo>
                      <a:pt x="234825" y="5197"/>
                    </a:lnTo>
                    <a:lnTo>
                      <a:pt x="219511" y="1390"/>
                    </a:lnTo>
                    <a:lnTo>
                      <a:pt x="208253" y="117"/>
                    </a:lnTo>
                    <a:close/>
                  </a:path>
                </a:pathLst>
              </a:custGeom>
              <a:solidFill>
                <a:srgbClr val="B3B2B2"/>
              </a:solidFill>
            </p:spPr>
            <p:txBody>
              <a:bodyPr wrap="square" lIns="0" tIns="0" rIns="0" bIns="0" rtlCol="0"/>
              <a:lstStyle/>
              <a:p>
                <a:endParaRPr/>
              </a:p>
            </p:txBody>
          </p:sp>
          <p:pic>
            <p:nvPicPr>
              <p:cNvPr id="1020" name="object 112">
                <a:extLst>
                  <a:ext uri="{FF2B5EF4-FFF2-40B4-BE49-F238E27FC236}">
                    <a16:creationId xmlns:a16="http://schemas.microsoft.com/office/drawing/2014/main" id="{B6477776-64E4-501A-CA0F-148942F8F2DB}"/>
                  </a:ext>
                </a:extLst>
              </p:cNvPr>
              <p:cNvPicPr/>
              <p:nvPr/>
            </p:nvPicPr>
            <p:blipFill>
              <a:blip r:embed="rId38" cstate="print"/>
              <a:stretch>
                <a:fillRect/>
              </a:stretch>
            </p:blipFill>
            <p:spPr>
              <a:xfrm>
                <a:off x="1433264" y="5050811"/>
                <a:ext cx="107610" cy="105012"/>
              </a:xfrm>
              <a:prstGeom prst="rect">
                <a:avLst/>
              </a:prstGeom>
            </p:spPr>
          </p:pic>
          <p:sp>
            <p:nvSpPr>
              <p:cNvPr id="1021" name="object 113">
                <a:extLst>
                  <a:ext uri="{FF2B5EF4-FFF2-40B4-BE49-F238E27FC236}">
                    <a16:creationId xmlns:a16="http://schemas.microsoft.com/office/drawing/2014/main" id="{9ECB15F1-4467-4732-4AE4-3714445BC578}"/>
                  </a:ext>
                </a:extLst>
              </p:cNvPr>
              <p:cNvSpPr/>
              <p:nvPr/>
            </p:nvSpPr>
            <p:spPr>
              <a:xfrm>
                <a:off x="1456529" y="4850131"/>
                <a:ext cx="64769" cy="15875"/>
              </a:xfrm>
              <a:custGeom>
                <a:avLst/>
                <a:gdLst/>
                <a:ahLst/>
                <a:cxnLst/>
                <a:rect l="l" t="t" r="r" b="b"/>
                <a:pathLst>
                  <a:path w="64769" h="15875">
                    <a:moveTo>
                      <a:pt x="0" y="15279"/>
                    </a:moveTo>
                    <a:lnTo>
                      <a:pt x="35687" y="674"/>
                    </a:lnTo>
                    <a:lnTo>
                      <a:pt x="46456" y="0"/>
                    </a:lnTo>
                    <a:lnTo>
                      <a:pt x="55660" y="707"/>
                    </a:lnTo>
                    <a:lnTo>
                      <a:pt x="62079" y="1837"/>
                    </a:lnTo>
                    <a:lnTo>
                      <a:pt x="64490" y="2427"/>
                    </a:lnTo>
                  </a:path>
                </a:pathLst>
              </a:custGeom>
              <a:ln w="21107">
                <a:solidFill>
                  <a:srgbClr val="68412A"/>
                </a:solidFill>
              </a:ln>
            </p:spPr>
            <p:txBody>
              <a:bodyPr wrap="square" lIns="0" tIns="0" rIns="0" bIns="0" rtlCol="0"/>
              <a:lstStyle/>
              <a:p>
                <a:endParaRPr/>
              </a:p>
            </p:txBody>
          </p:sp>
          <p:sp>
            <p:nvSpPr>
              <p:cNvPr id="1022" name="object 114">
                <a:extLst>
                  <a:ext uri="{FF2B5EF4-FFF2-40B4-BE49-F238E27FC236}">
                    <a16:creationId xmlns:a16="http://schemas.microsoft.com/office/drawing/2014/main" id="{17EFD23D-954B-B088-C857-899C1D2F1C41}"/>
                  </a:ext>
                </a:extLst>
              </p:cNvPr>
              <p:cNvSpPr/>
              <p:nvPr/>
            </p:nvSpPr>
            <p:spPr>
              <a:xfrm>
                <a:off x="1113580" y="4903775"/>
                <a:ext cx="174625" cy="635"/>
              </a:xfrm>
              <a:custGeom>
                <a:avLst/>
                <a:gdLst/>
                <a:ahLst/>
                <a:cxnLst/>
                <a:rect l="l" t="t" r="r" b="b"/>
                <a:pathLst>
                  <a:path w="174625" h="635">
                    <a:moveTo>
                      <a:pt x="0" y="368"/>
                    </a:moveTo>
                    <a:lnTo>
                      <a:pt x="174510" y="0"/>
                    </a:lnTo>
                  </a:path>
                </a:pathLst>
              </a:custGeom>
              <a:ln w="21107">
                <a:solidFill>
                  <a:srgbClr val="68412A"/>
                </a:solidFill>
              </a:ln>
            </p:spPr>
            <p:txBody>
              <a:bodyPr wrap="square" lIns="0" tIns="0" rIns="0" bIns="0" rtlCol="0"/>
              <a:lstStyle/>
              <a:p>
                <a:endParaRPr/>
              </a:p>
            </p:txBody>
          </p:sp>
          <p:sp>
            <p:nvSpPr>
              <p:cNvPr id="1023" name="object 115">
                <a:extLst>
                  <a:ext uri="{FF2B5EF4-FFF2-40B4-BE49-F238E27FC236}">
                    <a16:creationId xmlns:a16="http://schemas.microsoft.com/office/drawing/2014/main" id="{6FBCCF22-1B87-541E-2856-0BA03B4FF660}"/>
                  </a:ext>
                </a:extLst>
              </p:cNvPr>
              <p:cNvSpPr/>
              <p:nvPr/>
            </p:nvSpPr>
            <p:spPr>
              <a:xfrm>
                <a:off x="1671135" y="4768136"/>
                <a:ext cx="33020" cy="38735"/>
              </a:xfrm>
              <a:custGeom>
                <a:avLst/>
                <a:gdLst/>
                <a:ahLst/>
                <a:cxnLst/>
                <a:rect l="l" t="t" r="r" b="b"/>
                <a:pathLst>
                  <a:path w="33019" h="38735">
                    <a:moveTo>
                      <a:pt x="0" y="38125"/>
                    </a:moveTo>
                    <a:lnTo>
                      <a:pt x="32791" y="0"/>
                    </a:lnTo>
                  </a:path>
                </a:pathLst>
              </a:custGeom>
              <a:ln w="21107">
                <a:solidFill>
                  <a:srgbClr val="68412A"/>
                </a:solidFill>
              </a:ln>
            </p:spPr>
            <p:txBody>
              <a:bodyPr wrap="square" lIns="0" tIns="0" rIns="0" bIns="0" rtlCol="0"/>
              <a:lstStyle/>
              <a:p>
                <a:endParaRPr/>
              </a:p>
            </p:txBody>
          </p:sp>
          <p:sp>
            <p:nvSpPr>
              <p:cNvPr id="1024" name="object 116">
                <a:extLst>
                  <a:ext uri="{FF2B5EF4-FFF2-40B4-BE49-F238E27FC236}">
                    <a16:creationId xmlns:a16="http://schemas.microsoft.com/office/drawing/2014/main" id="{C9E331FC-3DF7-31F2-3D37-6983B3D36602}"/>
                  </a:ext>
                </a:extLst>
              </p:cNvPr>
              <p:cNvSpPr/>
              <p:nvPr/>
            </p:nvSpPr>
            <p:spPr>
              <a:xfrm>
                <a:off x="990679" y="4707370"/>
                <a:ext cx="218440" cy="233045"/>
              </a:xfrm>
              <a:custGeom>
                <a:avLst/>
                <a:gdLst/>
                <a:ahLst/>
                <a:cxnLst/>
                <a:rect l="l" t="t" r="r" b="b"/>
                <a:pathLst>
                  <a:path w="218440" h="233045">
                    <a:moveTo>
                      <a:pt x="130081" y="0"/>
                    </a:moveTo>
                    <a:lnTo>
                      <a:pt x="76568" y="10933"/>
                    </a:lnTo>
                    <a:lnTo>
                      <a:pt x="38704" y="48298"/>
                    </a:lnTo>
                    <a:lnTo>
                      <a:pt x="16673" y="79714"/>
                    </a:lnTo>
                    <a:lnTo>
                      <a:pt x="0" y="130617"/>
                    </a:lnTo>
                    <a:lnTo>
                      <a:pt x="2928" y="145453"/>
                    </a:lnTo>
                    <a:lnTo>
                      <a:pt x="9015" y="154531"/>
                    </a:lnTo>
                    <a:lnTo>
                      <a:pt x="15100" y="161328"/>
                    </a:lnTo>
                    <a:lnTo>
                      <a:pt x="21183" y="165591"/>
                    </a:lnTo>
                    <a:lnTo>
                      <a:pt x="27262" y="167068"/>
                    </a:lnTo>
                    <a:lnTo>
                      <a:pt x="37865" y="159045"/>
                    </a:lnTo>
                    <a:lnTo>
                      <a:pt x="53279" y="141395"/>
                    </a:lnTo>
                    <a:lnTo>
                      <a:pt x="67172" y="123745"/>
                    </a:lnTo>
                    <a:lnTo>
                      <a:pt x="73210" y="115722"/>
                    </a:lnTo>
                    <a:lnTo>
                      <a:pt x="51464" y="147139"/>
                    </a:lnTo>
                    <a:lnTo>
                      <a:pt x="41119" y="164369"/>
                    </a:lnTo>
                    <a:lnTo>
                      <a:pt x="39386" y="173493"/>
                    </a:lnTo>
                    <a:lnTo>
                      <a:pt x="43480" y="180594"/>
                    </a:lnTo>
                    <a:lnTo>
                      <a:pt x="52140" y="188953"/>
                    </a:lnTo>
                    <a:lnTo>
                      <a:pt x="64092" y="196807"/>
                    </a:lnTo>
                    <a:lnTo>
                      <a:pt x="76548" y="202634"/>
                    </a:lnTo>
                    <a:lnTo>
                      <a:pt x="86723" y="204914"/>
                    </a:lnTo>
                    <a:lnTo>
                      <a:pt x="96356" y="199001"/>
                    </a:lnTo>
                    <a:lnTo>
                      <a:pt x="106999" y="185991"/>
                    </a:lnTo>
                    <a:lnTo>
                      <a:pt x="115612" y="172981"/>
                    </a:lnTo>
                    <a:lnTo>
                      <a:pt x="119159" y="167068"/>
                    </a:lnTo>
                    <a:lnTo>
                      <a:pt x="108430" y="192160"/>
                    </a:lnTo>
                    <a:lnTo>
                      <a:pt x="104290" y="205593"/>
                    </a:lnTo>
                    <a:lnTo>
                      <a:pt x="106232" y="211931"/>
                    </a:lnTo>
                    <a:lnTo>
                      <a:pt x="113749" y="215734"/>
                    </a:lnTo>
                    <a:lnTo>
                      <a:pt x="128469" y="221368"/>
                    </a:lnTo>
                    <a:lnTo>
                      <a:pt x="148678" y="228095"/>
                    </a:lnTo>
                    <a:lnTo>
                      <a:pt x="168886" y="232797"/>
                    </a:lnTo>
                    <a:lnTo>
                      <a:pt x="183599" y="232359"/>
                    </a:lnTo>
                    <a:lnTo>
                      <a:pt x="195236" y="212263"/>
                    </a:lnTo>
                    <a:lnTo>
                      <a:pt x="207383" y="172594"/>
                    </a:lnTo>
                    <a:lnTo>
                      <a:pt x="216296" y="132109"/>
                    </a:lnTo>
                    <a:lnTo>
                      <a:pt x="218232" y="109562"/>
                    </a:lnTo>
                    <a:lnTo>
                      <a:pt x="209109" y="102147"/>
                    </a:lnTo>
                    <a:lnTo>
                      <a:pt x="191198" y="93213"/>
                    </a:lnTo>
                    <a:lnTo>
                      <a:pt x="170313" y="80728"/>
                    </a:lnTo>
                    <a:lnTo>
                      <a:pt x="152268" y="62661"/>
                    </a:lnTo>
                    <a:lnTo>
                      <a:pt x="139018" y="38517"/>
                    </a:lnTo>
                    <a:lnTo>
                      <a:pt x="132478" y="18572"/>
                    </a:lnTo>
                    <a:lnTo>
                      <a:pt x="130286" y="5006"/>
                    </a:lnTo>
                    <a:lnTo>
                      <a:pt x="130081" y="0"/>
                    </a:lnTo>
                    <a:close/>
                  </a:path>
                </a:pathLst>
              </a:custGeom>
              <a:solidFill>
                <a:srgbClr val="B3B2B2"/>
              </a:solidFill>
            </p:spPr>
            <p:txBody>
              <a:bodyPr wrap="square" lIns="0" tIns="0" rIns="0" bIns="0" rtlCol="0"/>
              <a:lstStyle/>
              <a:p>
                <a:endParaRPr/>
              </a:p>
            </p:txBody>
          </p:sp>
          <p:sp>
            <p:nvSpPr>
              <p:cNvPr id="1025" name="object 117">
                <a:extLst>
                  <a:ext uri="{FF2B5EF4-FFF2-40B4-BE49-F238E27FC236}">
                    <a16:creationId xmlns:a16="http://schemas.microsoft.com/office/drawing/2014/main" id="{CF884D75-8A05-E304-820E-45E550337268}"/>
                  </a:ext>
                </a:extLst>
              </p:cNvPr>
              <p:cNvSpPr/>
              <p:nvPr/>
            </p:nvSpPr>
            <p:spPr>
              <a:xfrm>
                <a:off x="1289512" y="4799449"/>
                <a:ext cx="165100" cy="165100"/>
              </a:xfrm>
              <a:custGeom>
                <a:avLst/>
                <a:gdLst/>
                <a:ahLst/>
                <a:cxnLst/>
                <a:rect l="l" t="t" r="r" b="b"/>
                <a:pathLst>
                  <a:path w="165100" h="165100">
                    <a:moveTo>
                      <a:pt x="164871" y="82435"/>
                    </a:moveTo>
                    <a:lnTo>
                      <a:pt x="158393" y="114524"/>
                    </a:lnTo>
                    <a:lnTo>
                      <a:pt x="140727" y="140727"/>
                    </a:lnTo>
                    <a:lnTo>
                      <a:pt x="114524" y="158393"/>
                    </a:lnTo>
                    <a:lnTo>
                      <a:pt x="82435" y="164871"/>
                    </a:lnTo>
                    <a:lnTo>
                      <a:pt x="50342" y="158393"/>
                    </a:lnTo>
                    <a:lnTo>
                      <a:pt x="24139" y="140727"/>
                    </a:lnTo>
                    <a:lnTo>
                      <a:pt x="6476" y="114524"/>
                    </a:lnTo>
                    <a:lnTo>
                      <a:pt x="0" y="82435"/>
                    </a:lnTo>
                    <a:lnTo>
                      <a:pt x="6476" y="50347"/>
                    </a:lnTo>
                    <a:lnTo>
                      <a:pt x="24139" y="24144"/>
                    </a:lnTo>
                    <a:lnTo>
                      <a:pt x="50342" y="6477"/>
                    </a:lnTo>
                    <a:lnTo>
                      <a:pt x="82435" y="0"/>
                    </a:lnTo>
                    <a:lnTo>
                      <a:pt x="114524" y="6477"/>
                    </a:lnTo>
                    <a:lnTo>
                      <a:pt x="140727" y="24144"/>
                    </a:lnTo>
                    <a:lnTo>
                      <a:pt x="158393" y="50347"/>
                    </a:lnTo>
                    <a:lnTo>
                      <a:pt x="164871" y="82435"/>
                    </a:lnTo>
                    <a:close/>
                  </a:path>
                </a:pathLst>
              </a:custGeom>
              <a:ln w="14071">
                <a:solidFill>
                  <a:srgbClr val="68412A"/>
                </a:solidFill>
              </a:ln>
            </p:spPr>
            <p:txBody>
              <a:bodyPr wrap="square" lIns="0" tIns="0" rIns="0" bIns="0" rtlCol="0"/>
              <a:lstStyle/>
              <a:p>
                <a:endParaRPr/>
              </a:p>
            </p:txBody>
          </p:sp>
          <p:sp>
            <p:nvSpPr>
              <p:cNvPr id="1026" name="object 118">
                <a:extLst>
                  <a:ext uri="{FF2B5EF4-FFF2-40B4-BE49-F238E27FC236}">
                    <a16:creationId xmlns:a16="http://schemas.microsoft.com/office/drawing/2014/main" id="{A604F1D4-D2BA-DE47-CD3C-BBBDE83FCCA4}"/>
                  </a:ext>
                </a:extLst>
              </p:cNvPr>
              <p:cNvSpPr/>
              <p:nvPr/>
            </p:nvSpPr>
            <p:spPr>
              <a:xfrm>
                <a:off x="1520358" y="4746874"/>
                <a:ext cx="149225" cy="160655"/>
              </a:xfrm>
              <a:custGeom>
                <a:avLst/>
                <a:gdLst/>
                <a:ahLst/>
                <a:cxnLst/>
                <a:rect l="l" t="t" r="r" b="b"/>
                <a:pathLst>
                  <a:path w="149225" h="160654">
                    <a:moveTo>
                      <a:pt x="7986" y="115239"/>
                    </a:moveTo>
                    <a:lnTo>
                      <a:pt x="5154" y="109422"/>
                    </a:lnTo>
                    <a:lnTo>
                      <a:pt x="2906" y="103148"/>
                    </a:lnTo>
                    <a:lnTo>
                      <a:pt x="1382" y="96532"/>
                    </a:lnTo>
                    <a:lnTo>
                      <a:pt x="0" y="64357"/>
                    </a:lnTo>
                    <a:lnTo>
                      <a:pt x="9860" y="35543"/>
                    </a:lnTo>
                    <a:lnTo>
                      <a:pt x="29201" y="13182"/>
                    </a:lnTo>
                    <a:lnTo>
                      <a:pt x="56258" y="367"/>
                    </a:lnTo>
                    <a:lnTo>
                      <a:pt x="86188" y="0"/>
                    </a:lnTo>
                    <a:lnTo>
                      <a:pt x="113380" y="11599"/>
                    </a:lnTo>
                    <a:lnTo>
                      <a:pt x="134890" y="33159"/>
                    </a:lnTo>
                    <a:lnTo>
                      <a:pt x="147775" y="62673"/>
                    </a:lnTo>
                    <a:lnTo>
                      <a:pt x="149162" y="94846"/>
                    </a:lnTo>
                    <a:lnTo>
                      <a:pt x="139302" y="123657"/>
                    </a:lnTo>
                    <a:lnTo>
                      <a:pt x="119962" y="146018"/>
                    </a:lnTo>
                    <a:lnTo>
                      <a:pt x="92911" y="158838"/>
                    </a:lnTo>
                    <a:lnTo>
                      <a:pt x="86474" y="160015"/>
                    </a:lnTo>
                    <a:lnTo>
                      <a:pt x="80058" y="160584"/>
                    </a:lnTo>
                    <a:lnTo>
                      <a:pt x="73690" y="160563"/>
                    </a:lnTo>
                    <a:lnTo>
                      <a:pt x="67396" y="159968"/>
                    </a:lnTo>
                  </a:path>
                </a:pathLst>
              </a:custGeom>
              <a:ln w="13335">
                <a:solidFill>
                  <a:srgbClr val="68412A"/>
                </a:solidFill>
              </a:ln>
            </p:spPr>
            <p:txBody>
              <a:bodyPr wrap="square" lIns="0" tIns="0" rIns="0" bIns="0" rtlCol="0"/>
              <a:lstStyle/>
              <a:p>
                <a:endParaRPr/>
              </a:p>
            </p:txBody>
          </p:sp>
          <p:sp>
            <p:nvSpPr>
              <p:cNvPr id="1027" name="object 119">
                <a:extLst>
                  <a:ext uri="{FF2B5EF4-FFF2-40B4-BE49-F238E27FC236}">
                    <a16:creationId xmlns:a16="http://schemas.microsoft.com/office/drawing/2014/main" id="{90F2183B-A540-A885-5411-748D6C28EA5C}"/>
                  </a:ext>
                </a:extLst>
              </p:cNvPr>
              <p:cNvSpPr/>
              <p:nvPr/>
            </p:nvSpPr>
            <p:spPr>
              <a:xfrm>
                <a:off x="1372603" y="4836070"/>
                <a:ext cx="272415" cy="108585"/>
              </a:xfrm>
              <a:custGeom>
                <a:avLst/>
                <a:gdLst/>
                <a:ahLst/>
                <a:cxnLst/>
                <a:rect l="l" t="t" r="r" b="b"/>
                <a:pathLst>
                  <a:path w="272414" h="108585">
                    <a:moveTo>
                      <a:pt x="62166" y="77292"/>
                    </a:moveTo>
                    <a:lnTo>
                      <a:pt x="59728" y="65189"/>
                    </a:lnTo>
                    <a:lnTo>
                      <a:pt x="53060" y="55308"/>
                    </a:lnTo>
                    <a:lnTo>
                      <a:pt x="43180" y="48641"/>
                    </a:lnTo>
                    <a:lnTo>
                      <a:pt x="31076" y="46202"/>
                    </a:lnTo>
                    <a:lnTo>
                      <a:pt x="18986" y="48641"/>
                    </a:lnTo>
                    <a:lnTo>
                      <a:pt x="9105" y="55308"/>
                    </a:lnTo>
                    <a:lnTo>
                      <a:pt x="2451" y="65189"/>
                    </a:lnTo>
                    <a:lnTo>
                      <a:pt x="0" y="77292"/>
                    </a:lnTo>
                    <a:lnTo>
                      <a:pt x="2451" y="89395"/>
                    </a:lnTo>
                    <a:lnTo>
                      <a:pt x="9105" y="99275"/>
                    </a:lnTo>
                    <a:lnTo>
                      <a:pt x="18986" y="105930"/>
                    </a:lnTo>
                    <a:lnTo>
                      <a:pt x="31076" y="108381"/>
                    </a:lnTo>
                    <a:lnTo>
                      <a:pt x="43180" y="105930"/>
                    </a:lnTo>
                    <a:lnTo>
                      <a:pt x="53060" y="99275"/>
                    </a:lnTo>
                    <a:lnTo>
                      <a:pt x="59728" y="89395"/>
                    </a:lnTo>
                    <a:lnTo>
                      <a:pt x="62166" y="77292"/>
                    </a:lnTo>
                    <a:close/>
                  </a:path>
                  <a:path w="272414" h="108585">
                    <a:moveTo>
                      <a:pt x="272211" y="25387"/>
                    </a:moveTo>
                    <a:lnTo>
                      <a:pt x="268401" y="14274"/>
                    </a:lnTo>
                    <a:lnTo>
                      <a:pt x="261112" y="5791"/>
                    </a:lnTo>
                    <a:lnTo>
                      <a:pt x="251371" y="762"/>
                    </a:lnTo>
                    <a:lnTo>
                      <a:pt x="240207" y="0"/>
                    </a:lnTo>
                    <a:lnTo>
                      <a:pt x="229717" y="3848"/>
                    </a:lnTo>
                    <a:lnTo>
                      <a:pt x="221767" y="11404"/>
                    </a:lnTo>
                    <a:lnTo>
                      <a:pt x="217144" y="21577"/>
                    </a:lnTo>
                    <a:lnTo>
                      <a:pt x="216573" y="33324"/>
                    </a:lnTo>
                    <a:lnTo>
                      <a:pt x="220395" y="44437"/>
                    </a:lnTo>
                    <a:lnTo>
                      <a:pt x="227698" y="52908"/>
                    </a:lnTo>
                    <a:lnTo>
                      <a:pt x="237439" y="57937"/>
                    </a:lnTo>
                    <a:lnTo>
                      <a:pt x="248589" y="58712"/>
                    </a:lnTo>
                    <a:lnTo>
                      <a:pt x="259092" y="54851"/>
                    </a:lnTo>
                    <a:lnTo>
                      <a:pt x="267030" y="47294"/>
                    </a:lnTo>
                    <a:lnTo>
                      <a:pt x="271665" y="37122"/>
                    </a:lnTo>
                    <a:lnTo>
                      <a:pt x="272211" y="25387"/>
                    </a:lnTo>
                    <a:close/>
                  </a:path>
                </a:pathLst>
              </a:custGeom>
              <a:solidFill>
                <a:srgbClr val="000000"/>
              </a:solidFill>
            </p:spPr>
            <p:txBody>
              <a:bodyPr wrap="square" lIns="0" tIns="0" rIns="0" bIns="0" rtlCol="0"/>
              <a:lstStyle/>
              <a:p>
                <a:endParaRPr/>
              </a:p>
            </p:txBody>
          </p:sp>
          <p:sp>
            <p:nvSpPr>
              <p:cNvPr id="1028" name="object 120">
                <a:extLst>
                  <a:ext uri="{FF2B5EF4-FFF2-40B4-BE49-F238E27FC236}">
                    <a16:creationId xmlns:a16="http://schemas.microsoft.com/office/drawing/2014/main" id="{9666BEEB-A267-AF5A-6FDB-3189E1202B41}"/>
                  </a:ext>
                </a:extLst>
              </p:cNvPr>
              <p:cNvSpPr/>
              <p:nvPr/>
            </p:nvSpPr>
            <p:spPr>
              <a:xfrm>
                <a:off x="1427800" y="4846638"/>
                <a:ext cx="169545" cy="147955"/>
              </a:xfrm>
              <a:custGeom>
                <a:avLst/>
                <a:gdLst/>
                <a:ahLst/>
                <a:cxnLst/>
                <a:rect l="l" t="t" r="r" b="b"/>
                <a:pathLst>
                  <a:path w="169544" h="147954">
                    <a:moveTo>
                      <a:pt x="86983" y="0"/>
                    </a:moveTo>
                    <a:lnTo>
                      <a:pt x="66988" y="6487"/>
                    </a:lnTo>
                    <a:lnTo>
                      <a:pt x="38557" y="25090"/>
                    </a:lnTo>
                    <a:lnTo>
                      <a:pt x="47724" y="24308"/>
                    </a:lnTo>
                    <a:lnTo>
                      <a:pt x="69365" y="23263"/>
                    </a:lnTo>
                    <a:lnTo>
                      <a:pt x="114909" y="28189"/>
                    </a:lnTo>
                    <a:lnTo>
                      <a:pt x="149535" y="64631"/>
                    </a:lnTo>
                    <a:lnTo>
                      <a:pt x="151257" y="82126"/>
                    </a:lnTo>
                    <a:lnTo>
                      <a:pt x="148142" y="100432"/>
                    </a:lnTo>
                    <a:lnTo>
                      <a:pt x="137774" y="115985"/>
                    </a:lnTo>
                    <a:lnTo>
                      <a:pt x="118611" y="127797"/>
                    </a:lnTo>
                    <a:lnTo>
                      <a:pt x="89115" y="134881"/>
                    </a:lnTo>
                    <a:lnTo>
                      <a:pt x="71042" y="136693"/>
                    </a:lnTo>
                    <a:lnTo>
                      <a:pt x="55735" y="135466"/>
                    </a:lnTo>
                    <a:lnTo>
                      <a:pt x="34839" y="129552"/>
                    </a:lnTo>
                    <a:lnTo>
                      <a:pt x="0" y="117305"/>
                    </a:lnTo>
                    <a:lnTo>
                      <a:pt x="6412" y="122067"/>
                    </a:lnTo>
                    <a:lnTo>
                      <a:pt x="24917" y="132545"/>
                    </a:lnTo>
                    <a:lnTo>
                      <a:pt x="54413" y="143022"/>
                    </a:lnTo>
                    <a:lnTo>
                      <a:pt x="93802" y="147785"/>
                    </a:lnTo>
                    <a:lnTo>
                      <a:pt x="121033" y="143351"/>
                    </a:lnTo>
                    <a:lnTo>
                      <a:pt x="143640" y="130783"/>
                    </a:lnTo>
                    <a:lnTo>
                      <a:pt x="160089" y="111180"/>
                    </a:lnTo>
                    <a:lnTo>
                      <a:pt x="168846" y="85644"/>
                    </a:lnTo>
                    <a:lnTo>
                      <a:pt x="168922" y="67541"/>
                    </a:lnTo>
                    <a:lnTo>
                      <a:pt x="163844" y="49822"/>
                    </a:lnTo>
                    <a:lnTo>
                      <a:pt x="153939" y="34185"/>
                    </a:lnTo>
                    <a:lnTo>
                      <a:pt x="139534" y="22334"/>
                    </a:lnTo>
                    <a:lnTo>
                      <a:pt x="108010" y="5368"/>
                    </a:lnTo>
                    <a:lnTo>
                      <a:pt x="86983" y="0"/>
                    </a:lnTo>
                    <a:close/>
                  </a:path>
                </a:pathLst>
              </a:custGeom>
              <a:solidFill>
                <a:srgbClr val="E59177"/>
              </a:solidFill>
            </p:spPr>
            <p:txBody>
              <a:bodyPr wrap="square" lIns="0" tIns="0" rIns="0" bIns="0" rtlCol="0"/>
              <a:lstStyle/>
              <a:p>
                <a:endParaRPr/>
              </a:p>
            </p:txBody>
          </p:sp>
          <p:sp>
            <p:nvSpPr>
              <p:cNvPr id="1029" name="object 121">
                <a:extLst>
                  <a:ext uri="{FF2B5EF4-FFF2-40B4-BE49-F238E27FC236}">
                    <a16:creationId xmlns:a16="http://schemas.microsoft.com/office/drawing/2014/main" id="{DD35B35A-D5C9-187E-33B9-8675FD59F440}"/>
                  </a:ext>
                </a:extLst>
              </p:cNvPr>
              <p:cNvSpPr/>
              <p:nvPr/>
            </p:nvSpPr>
            <p:spPr>
              <a:xfrm>
                <a:off x="1247025" y="4589576"/>
                <a:ext cx="518795" cy="236854"/>
              </a:xfrm>
              <a:custGeom>
                <a:avLst/>
                <a:gdLst/>
                <a:ahLst/>
                <a:cxnLst/>
                <a:rect l="l" t="t" r="r" b="b"/>
                <a:pathLst>
                  <a:path w="518794" h="236854">
                    <a:moveTo>
                      <a:pt x="173062" y="170573"/>
                    </a:moveTo>
                    <a:lnTo>
                      <a:pt x="161747" y="160362"/>
                    </a:lnTo>
                    <a:lnTo>
                      <a:pt x="129349" y="146685"/>
                    </a:lnTo>
                    <a:lnTo>
                      <a:pt x="83261" y="140995"/>
                    </a:lnTo>
                    <a:lnTo>
                      <a:pt x="30899" y="154774"/>
                    </a:lnTo>
                    <a:lnTo>
                      <a:pt x="12522" y="171018"/>
                    </a:lnTo>
                    <a:lnTo>
                      <a:pt x="3048" y="191389"/>
                    </a:lnTo>
                    <a:lnTo>
                      <a:pt x="0" y="209829"/>
                    </a:lnTo>
                    <a:lnTo>
                      <a:pt x="876" y="220332"/>
                    </a:lnTo>
                    <a:lnTo>
                      <a:pt x="5245" y="226631"/>
                    </a:lnTo>
                    <a:lnTo>
                      <a:pt x="12915" y="232918"/>
                    </a:lnTo>
                    <a:lnTo>
                      <a:pt x="22809" y="236258"/>
                    </a:lnTo>
                    <a:lnTo>
                      <a:pt x="33845" y="233743"/>
                    </a:lnTo>
                    <a:lnTo>
                      <a:pt x="43421" y="224840"/>
                    </a:lnTo>
                    <a:lnTo>
                      <a:pt x="52311" y="212572"/>
                    </a:lnTo>
                    <a:lnTo>
                      <a:pt x="64452" y="199224"/>
                    </a:lnTo>
                    <a:lnTo>
                      <a:pt x="83807" y="187159"/>
                    </a:lnTo>
                    <a:lnTo>
                      <a:pt x="119507" y="176047"/>
                    </a:lnTo>
                    <a:lnTo>
                      <a:pt x="146964" y="173494"/>
                    </a:lnTo>
                    <a:lnTo>
                      <a:pt x="165150" y="173621"/>
                    </a:lnTo>
                    <a:lnTo>
                      <a:pt x="173062" y="170573"/>
                    </a:lnTo>
                    <a:close/>
                  </a:path>
                  <a:path w="518794" h="236854">
                    <a:moveTo>
                      <a:pt x="405853" y="127330"/>
                    </a:moveTo>
                    <a:lnTo>
                      <a:pt x="401320" y="118452"/>
                    </a:lnTo>
                    <a:lnTo>
                      <a:pt x="389966" y="104940"/>
                    </a:lnTo>
                    <a:lnTo>
                      <a:pt x="372910" y="92773"/>
                    </a:lnTo>
                    <a:lnTo>
                      <a:pt x="351282" y="87960"/>
                    </a:lnTo>
                    <a:lnTo>
                      <a:pt x="305638" y="100533"/>
                    </a:lnTo>
                    <a:lnTo>
                      <a:pt x="274243" y="125984"/>
                    </a:lnTo>
                    <a:lnTo>
                      <a:pt x="256946" y="151701"/>
                    </a:lnTo>
                    <a:lnTo>
                      <a:pt x="253606" y="165074"/>
                    </a:lnTo>
                    <a:lnTo>
                      <a:pt x="260972" y="163957"/>
                    </a:lnTo>
                    <a:lnTo>
                      <a:pt x="274396" y="155625"/>
                    </a:lnTo>
                    <a:lnTo>
                      <a:pt x="296011" y="145262"/>
                    </a:lnTo>
                    <a:lnTo>
                      <a:pt x="327977" y="138074"/>
                    </a:lnTo>
                    <a:lnTo>
                      <a:pt x="348284" y="139052"/>
                    </a:lnTo>
                    <a:lnTo>
                      <a:pt x="363867" y="144335"/>
                    </a:lnTo>
                    <a:lnTo>
                      <a:pt x="376504" y="150228"/>
                    </a:lnTo>
                    <a:lnTo>
                      <a:pt x="387997" y="153085"/>
                    </a:lnTo>
                    <a:lnTo>
                      <a:pt x="397421" y="150114"/>
                    </a:lnTo>
                    <a:lnTo>
                      <a:pt x="403110" y="142938"/>
                    </a:lnTo>
                    <a:lnTo>
                      <a:pt x="405701" y="134391"/>
                    </a:lnTo>
                    <a:lnTo>
                      <a:pt x="405853" y="127330"/>
                    </a:lnTo>
                    <a:close/>
                  </a:path>
                  <a:path w="518794" h="236854">
                    <a:moveTo>
                      <a:pt x="518363" y="89535"/>
                    </a:moveTo>
                    <a:lnTo>
                      <a:pt x="484327" y="44056"/>
                    </a:lnTo>
                    <a:lnTo>
                      <a:pt x="435787" y="14998"/>
                    </a:lnTo>
                    <a:lnTo>
                      <a:pt x="380047" y="1917"/>
                    </a:lnTo>
                    <a:lnTo>
                      <a:pt x="343687" y="0"/>
                    </a:lnTo>
                    <a:lnTo>
                      <a:pt x="349199" y="2959"/>
                    </a:lnTo>
                    <a:lnTo>
                      <a:pt x="363143" y="12268"/>
                    </a:lnTo>
                    <a:lnTo>
                      <a:pt x="400646" y="52489"/>
                    </a:lnTo>
                    <a:lnTo>
                      <a:pt x="416547" y="95796"/>
                    </a:lnTo>
                    <a:lnTo>
                      <a:pt x="416687" y="109613"/>
                    </a:lnTo>
                    <a:lnTo>
                      <a:pt x="416445" y="117005"/>
                    </a:lnTo>
                    <a:lnTo>
                      <a:pt x="418871" y="123024"/>
                    </a:lnTo>
                    <a:lnTo>
                      <a:pt x="456526" y="184010"/>
                    </a:lnTo>
                    <a:lnTo>
                      <a:pt x="478002" y="208457"/>
                    </a:lnTo>
                    <a:lnTo>
                      <a:pt x="486460" y="200152"/>
                    </a:lnTo>
                    <a:lnTo>
                      <a:pt x="498221" y="181330"/>
                    </a:lnTo>
                    <a:lnTo>
                      <a:pt x="508673" y="161124"/>
                    </a:lnTo>
                    <a:lnTo>
                      <a:pt x="513181" y="148666"/>
                    </a:lnTo>
                    <a:lnTo>
                      <a:pt x="512584" y="143814"/>
                    </a:lnTo>
                    <a:lnTo>
                      <a:pt x="508406" y="137591"/>
                    </a:lnTo>
                    <a:lnTo>
                      <a:pt x="497052" y="125844"/>
                    </a:lnTo>
                    <a:lnTo>
                      <a:pt x="474967" y="104406"/>
                    </a:lnTo>
                    <a:lnTo>
                      <a:pt x="513181" y="131076"/>
                    </a:lnTo>
                    <a:lnTo>
                      <a:pt x="514464" y="124269"/>
                    </a:lnTo>
                    <a:lnTo>
                      <a:pt x="516915" y="108216"/>
                    </a:lnTo>
                    <a:lnTo>
                      <a:pt x="518363" y="89535"/>
                    </a:lnTo>
                    <a:close/>
                  </a:path>
                </a:pathLst>
              </a:custGeom>
              <a:solidFill>
                <a:srgbClr val="B3B2B2"/>
              </a:solidFill>
            </p:spPr>
            <p:txBody>
              <a:bodyPr wrap="square" lIns="0" tIns="0" rIns="0" bIns="0" rtlCol="0"/>
              <a:lstStyle/>
              <a:p>
                <a:endParaRPr/>
              </a:p>
            </p:txBody>
          </p:sp>
          <p:sp>
            <p:nvSpPr>
              <p:cNvPr id="1030" name="object 122">
                <a:extLst>
                  <a:ext uri="{FF2B5EF4-FFF2-40B4-BE49-F238E27FC236}">
                    <a16:creationId xmlns:a16="http://schemas.microsoft.com/office/drawing/2014/main" id="{12815E4B-C6A5-B28B-2B60-6D862DABA6EF}"/>
                  </a:ext>
                </a:extLst>
              </p:cNvPr>
              <p:cNvSpPr/>
              <p:nvPr/>
            </p:nvSpPr>
            <p:spPr>
              <a:xfrm>
                <a:off x="1153453" y="5281596"/>
                <a:ext cx="211454" cy="344805"/>
              </a:xfrm>
              <a:custGeom>
                <a:avLst/>
                <a:gdLst/>
                <a:ahLst/>
                <a:cxnLst/>
                <a:rect l="l" t="t" r="r" b="b"/>
                <a:pathLst>
                  <a:path w="211455" h="344804">
                    <a:moveTo>
                      <a:pt x="66507" y="0"/>
                    </a:moveTo>
                    <a:lnTo>
                      <a:pt x="20275" y="18280"/>
                    </a:lnTo>
                    <a:lnTo>
                      <a:pt x="159" y="79285"/>
                    </a:lnTo>
                    <a:lnTo>
                      <a:pt x="0" y="119684"/>
                    </a:lnTo>
                    <a:lnTo>
                      <a:pt x="13019" y="177498"/>
                    </a:lnTo>
                    <a:lnTo>
                      <a:pt x="38246" y="249822"/>
                    </a:lnTo>
                    <a:lnTo>
                      <a:pt x="62814" y="311595"/>
                    </a:lnTo>
                    <a:lnTo>
                      <a:pt x="88696" y="343589"/>
                    </a:lnTo>
                    <a:lnTo>
                      <a:pt x="100236" y="344803"/>
                    </a:lnTo>
                    <a:lnTo>
                      <a:pt x="114416" y="340736"/>
                    </a:lnTo>
                    <a:lnTo>
                      <a:pt x="137172" y="330733"/>
                    </a:lnTo>
                    <a:lnTo>
                      <a:pt x="165039" y="317266"/>
                    </a:lnTo>
                    <a:lnTo>
                      <a:pt x="188615" y="304788"/>
                    </a:lnTo>
                    <a:lnTo>
                      <a:pt x="211035" y="292036"/>
                    </a:lnTo>
                    <a:lnTo>
                      <a:pt x="197606" y="254267"/>
                    </a:lnTo>
                    <a:lnTo>
                      <a:pt x="189466" y="229587"/>
                    </a:lnTo>
                    <a:lnTo>
                      <a:pt x="183319" y="207111"/>
                    </a:lnTo>
                    <a:lnTo>
                      <a:pt x="166195" y="134247"/>
                    </a:lnTo>
                    <a:lnTo>
                      <a:pt x="156521" y="98140"/>
                    </a:lnTo>
                    <a:lnTo>
                      <a:pt x="144208" y="66646"/>
                    </a:lnTo>
                    <a:lnTo>
                      <a:pt x="126618" y="38772"/>
                    </a:lnTo>
                    <a:lnTo>
                      <a:pt x="107213" y="17847"/>
                    </a:lnTo>
                    <a:lnTo>
                      <a:pt x="87677" y="4835"/>
                    </a:lnTo>
                    <a:lnTo>
                      <a:pt x="66507" y="0"/>
                    </a:lnTo>
                    <a:close/>
                  </a:path>
                </a:pathLst>
              </a:custGeom>
              <a:solidFill>
                <a:srgbClr val="B5D48D"/>
              </a:solidFill>
            </p:spPr>
            <p:txBody>
              <a:bodyPr wrap="square" lIns="0" tIns="0" rIns="0" bIns="0" rtlCol="0"/>
              <a:lstStyle/>
              <a:p>
                <a:endParaRPr/>
              </a:p>
            </p:txBody>
          </p:sp>
          <p:pic>
            <p:nvPicPr>
              <p:cNvPr id="1031" name="object 123">
                <a:extLst>
                  <a:ext uri="{FF2B5EF4-FFF2-40B4-BE49-F238E27FC236}">
                    <a16:creationId xmlns:a16="http://schemas.microsoft.com/office/drawing/2014/main" id="{95DE6640-A3A1-D213-649F-997F8E6FCE72}"/>
                  </a:ext>
                </a:extLst>
              </p:cNvPr>
              <p:cNvPicPr/>
              <p:nvPr/>
            </p:nvPicPr>
            <p:blipFill>
              <a:blip r:embed="rId39" cstate="print"/>
              <a:stretch>
                <a:fillRect/>
              </a:stretch>
            </p:blipFill>
            <p:spPr>
              <a:xfrm>
                <a:off x="1455954" y="5190550"/>
                <a:ext cx="351732" cy="245903"/>
              </a:xfrm>
              <a:prstGeom prst="rect">
                <a:avLst/>
              </a:prstGeom>
            </p:spPr>
          </p:pic>
          <p:sp>
            <p:nvSpPr>
              <p:cNvPr id="1032" name="object 124">
                <a:extLst>
                  <a:ext uri="{FF2B5EF4-FFF2-40B4-BE49-F238E27FC236}">
                    <a16:creationId xmlns:a16="http://schemas.microsoft.com/office/drawing/2014/main" id="{A89E936C-8B95-9D65-AB67-14268EBED1BB}"/>
                  </a:ext>
                </a:extLst>
              </p:cNvPr>
              <p:cNvSpPr/>
              <p:nvPr/>
            </p:nvSpPr>
            <p:spPr>
              <a:xfrm>
                <a:off x="1488658" y="5354171"/>
                <a:ext cx="139700" cy="532765"/>
              </a:xfrm>
              <a:custGeom>
                <a:avLst/>
                <a:gdLst/>
                <a:ahLst/>
                <a:cxnLst/>
                <a:rect l="l" t="t" r="r" b="b"/>
                <a:pathLst>
                  <a:path w="139700" h="532764">
                    <a:moveTo>
                      <a:pt x="62141" y="0"/>
                    </a:moveTo>
                    <a:lnTo>
                      <a:pt x="0" y="16344"/>
                    </a:lnTo>
                    <a:lnTo>
                      <a:pt x="9499" y="279260"/>
                    </a:lnTo>
                    <a:lnTo>
                      <a:pt x="10185" y="326609"/>
                    </a:lnTo>
                    <a:lnTo>
                      <a:pt x="10109" y="386127"/>
                    </a:lnTo>
                    <a:lnTo>
                      <a:pt x="9499" y="458647"/>
                    </a:lnTo>
                    <a:lnTo>
                      <a:pt x="40585" y="500435"/>
                    </a:lnTo>
                    <a:lnTo>
                      <a:pt x="57543" y="522058"/>
                    </a:lnTo>
                    <a:lnTo>
                      <a:pt x="66310" y="530442"/>
                    </a:lnTo>
                    <a:lnTo>
                      <a:pt x="72821" y="532510"/>
                    </a:lnTo>
                    <a:lnTo>
                      <a:pt x="87399" y="518914"/>
                    </a:lnTo>
                    <a:lnTo>
                      <a:pt x="109912" y="487405"/>
                    </a:lnTo>
                    <a:lnTo>
                      <a:pt x="130586" y="455588"/>
                    </a:lnTo>
                    <a:lnTo>
                      <a:pt x="139649" y="441070"/>
                    </a:lnTo>
                    <a:lnTo>
                      <a:pt x="137953" y="430830"/>
                    </a:lnTo>
                    <a:lnTo>
                      <a:pt x="126978" y="343733"/>
                    </a:lnTo>
                    <a:lnTo>
                      <a:pt x="118327" y="281317"/>
                    </a:lnTo>
                    <a:lnTo>
                      <a:pt x="107988" y="215950"/>
                    </a:lnTo>
                    <a:lnTo>
                      <a:pt x="94357" y="144596"/>
                    </a:lnTo>
                    <a:lnTo>
                      <a:pt x="79316" y="74542"/>
                    </a:lnTo>
                    <a:lnTo>
                      <a:pt x="62141" y="0"/>
                    </a:lnTo>
                    <a:close/>
                  </a:path>
                </a:pathLst>
              </a:custGeom>
              <a:solidFill>
                <a:srgbClr val="009641"/>
              </a:solidFill>
            </p:spPr>
            <p:txBody>
              <a:bodyPr wrap="square" lIns="0" tIns="0" rIns="0" bIns="0" rtlCol="0"/>
              <a:lstStyle/>
              <a:p>
                <a:endParaRPr/>
              </a:p>
            </p:txBody>
          </p:sp>
          <p:sp>
            <p:nvSpPr>
              <p:cNvPr id="1033" name="object 125">
                <a:extLst>
                  <a:ext uri="{FF2B5EF4-FFF2-40B4-BE49-F238E27FC236}">
                    <a16:creationId xmlns:a16="http://schemas.microsoft.com/office/drawing/2014/main" id="{7421688A-BC68-EEC4-F0AB-442E33502AB6}"/>
                  </a:ext>
                </a:extLst>
              </p:cNvPr>
              <p:cNvSpPr/>
              <p:nvPr/>
            </p:nvSpPr>
            <p:spPr>
              <a:xfrm>
                <a:off x="1248131" y="5207819"/>
                <a:ext cx="257175" cy="158750"/>
              </a:xfrm>
              <a:custGeom>
                <a:avLst/>
                <a:gdLst/>
                <a:ahLst/>
                <a:cxnLst/>
                <a:rect l="l" t="t" r="r" b="b"/>
                <a:pathLst>
                  <a:path w="257175" h="158750">
                    <a:moveTo>
                      <a:pt x="46012" y="0"/>
                    </a:moveTo>
                    <a:lnTo>
                      <a:pt x="0" y="32321"/>
                    </a:lnTo>
                    <a:lnTo>
                      <a:pt x="2100" y="56071"/>
                    </a:lnTo>
                    <a:lnTo>
                      <a:pt x="8994" y="71591"/>
                    </a:lnTo>
                    <a:lnTo>
                      <a:pt x="59461" y="105308"/>
                    </a:lnTo>
                    <a:lnTo>
                      <a:pt x="103196" y="125489"/>
                    </a:lnTo>
                    <a:lnTo>
                      <a:pt x="151233" y="142362"/>
                    </a:lnTo>
                    <a:lnTo>
                      <a:pt x="190004" y="153941"/>
                    </a:lnTo>
                    <a:lnTo>
                      <a:pt x="205943" y="158242"/>
                    </a:lnTo>
                    <a:lnTo>
                      <a:pt x="257060" y="63322"/>
                    </a:lnTo>
                    <a:lnTo>
                      <a:pt x="209521" y="59027"/>
                    </a:lnTo>
                    <a:lnTo>
                      <a:pt x="180117" y="55395"/>
                    </a:lnTo>
                    <a:lnTo>
                      <a:pt x="126911" y="42202"/>
                    </a:lnTo>
                    <a:lnTo>
                      <a:pt x="67997" y="15828"/>
                    </a:lnTo>
                    <a:lnTo>
                      <a:pt x="51728" y="4617"/>
                    </a:lnTo>
                    <a:lnTo>
                      <a:pt x="46012" y="0"/>
                    </a:lnTo>
                    <a:close/>
                  </a:path>
                </a:pathLst>
              </a:custGeom>
              <a:solidFill>
                <a:srgbClr val="B5D48D"/>
              </a:solidFill>
            </p:spPr>
            <p:txBody>
              <a:bodyPr wrap="square" lIns="0" tIns="0" rIns="0" bIns="0" rtlCol="0"/>
              <a:lstStyle/>
              <a:p>
                <a:endParaRPr/>
              </a:p>
            </p:txBody>
          </p:sp>
          <p:pic>
            <p:nvPicPr>
              <p:cNvPr id="1034" name="object 126">
                <a:extLst>
                  <a:ext uri="{FF2B5EF4-FFF2-40B4-BE49-F238E27FC236}">
                    <a16:creationId xmlns:a16="http://schemas.microsoft.com/office/drawing/2014/main" id="{07057FC0-2017-9FD1-9F4D-2E8F4C9D02B8}"/>
                  </a:ext>
                </a:extLst>
              </p:cNvPr>
              <p:cNvPicPr/>
              <p:nvPr/>
            </p:nvPicPr>
            <p:blipFill>
              <a:blip r:embed="rId40" cstate="print"/>
              <a:stretch>
                <a:fillRect/>
              </a:stretch>
            </p:blipFill>
            <p:spPr>
              <a:xfrm>
                <a:off x="1161902" y="5276369"/>
                <a:ext cx="165586" cy="169125"/>
              </a:xfrm>
              <a:prstGeom prst="rect">
                <a:avLst/>
              </a:prstGeom>
            </p:spPr>
          </p:pic>
          <p:sp>
            <p:nvSpPr>
              <p:cNvPr id="1035" name="object 127">
                <a:extLst>
                  <a:ext uri="{FF2B5EF4-FFF2-40B4-BE49-F238E27FC236}">
                    <a16:creationId xmlns:a16="http://schemas.microsoft.com/office/drawing/2014/main" id="{1AE20B6E-7425-9BFE-FC9D-09AC96797BEE}"/>
                  </a:ext>
                </a:extLst>
              </p:cNvPr>
              <p:cNvSpPr/>
              <p:nvPr/>
            </p:nvSpPr>
            <p:spPr>
              <a:xfrm>
                <a:off x="1635142" y="5222088"/>
                <a:ext cx="55880" cy="149860"/>
              </a:xfrm>
              <a:custGeom>
                <a:avLst/>
                <a:gdLst/>
                <a:ahLst/>
                <a:cxnLst/>
                <a:rect l="l" t="t" r="r" b="b"/>
                <a:pathLst>
                  <a:path w="55880" h="149860">
                    <a:moveTo>
                      <a:pt x="2366" y="0"/>
                    </a:moveTo>
                    <a:lnTo>
                      <a:pt x="194" y="3632"/>
                    </a:lnTo>
                    <a:lnTo>
                      <a:pt x="0" y="12891"/>
                    </a:lnTo>
                    <a:lnTo>
                      <a:pt x="2036" y="31297"/>
                    </a:lnTo>
                    <a:lnTo>
                      <a:pt x="8983" y="71907"/>
                    </a:lnTo>
                    <a:lnTo>
                      <a:pt x="19290" y="114022"/>
                    </a:lnTo>
                    <a:lnTo>
                      <a:pt x="33608" y="149288"/>
                    </a:lnTo>
                    <a:lnTo>
                      <a:pt x="55846" y="139953"/>
                    </a:lnTo>
                    <a:lnTo>
                      <a:pt x="45710" y="116509"/>
                    </a:lnTo>
                    <a:lnTo>
                      <a:pt x="36906" y="93823"/>
                    </a:lnTo>
                    <a:lnTo>
                      <a:pt x="29049" y="69710"/>
                    </a:lnTo>
                    <a:lnTo>
                      <a:pt x="24668" y="50928"/>
                    </a:lnTo>
                    <a:lnTo>
                      <a:pt x="21595" y="33259"/>
                    </a:lnTo>
                    <a:lnTo>
                      <a:pt x="19535" y="19512"/>
                    </a:lnTo>
                    <a:lnTo>
                      <a:pt x="18190" y="12496"/>
                    </a:lnTo>
                    <a:lnTo>
                      <a:pt x="16120" y="7251"/>
                    </a:lnTo>
                    <a:lnTo>
                      <a:pt x="7675" y="2171"/>
                    </a:lnTo>
                    <a:lnTo>
                      <a:pt x="2366" y="0"/>
                    </a:lnTo>
                    <a:close/>
                  </a:path>
                </a:pathLst>
              </a:custGeom>
              <a:solidFill>
                <a:srgbClr val="6C9191"/>
              </a:solidFill>
            </p:spPr>
            <p:txBody>
              <a:bodyPr wrap="square" lIns="0" tIns="0" rIns="0" bIns="0" rtlCol="0"/>
              <a:lstStyle/>
              <a:p>
                <a:endParaRPr/>
              </a:p>
            </p:txBody>
          </p:sp>
          <p:sp>
            <p:nvSpPr>
              <p:cNvPr id="1036" name="object 128">
                <a:extLst>
                  <a:ext uri="{FF2B5EF4-FFF2-40B4-BE49-F238E27FC236}">
                    <a16:creationId xmlns:a16="http://schemas.microsoft.com/office/drawing/2014/main" id="{DDC50E46-A5BD-2CD3-9F4E-7B9B207E8650}"/>
                  </a:ext>
                </a:extLst>
              </p:cNvPr>
              <p:cNvSpPr/>
              <p:nvPr/>
            </p:nvSpPr>
            <p:spPr>
              <a:xfrm>
                <a:off x="1535767" y="5287585"/>
                <a:ext cx="396240" cy="675640"/>
              </a:xfrm>
              <a:custGeom>
                <a:avLst/>
                <a:gdLst/>
                <a:ahLst/>
                <a:cxnLst/>
                <a:rect l="l" t="t" r="r" b="b"/>
                <a:pathLst>
                  <a:path w="396239" h="675639">
                    <a:moveTo>
                      <a:pt x="365810" y="0"/>
                    </a:moveTo>
                    <a:lnTo>
                      <a:pt x="0" y="130149"/>
                    </a:lnTo>
                    <a:lnTo>
                      <a:pt x="4020" y="158714"/>
                    </a:lnTo>
                    <a:lnTo>
                      <a:pt x="15208" y="230670"/>
                    </a:lnTo>
                    <a:lnTo>
                      <a:pt x="32254" y="325409"/>
                    </a:lnTo>
                    <a:lnTo>
                      <a:pt x="53848" y="422325"/>
                    </a:lnTo>
                    <a:lnTo>
                      <a:pt x="72448" y="494630"/>
                    </a:lnTo>
                    <a:lnTo>
                      <a:pt x="119583" y="675360"/>
                    </a:lnTo>
                    <a:lnTo>
                      <a:pt x="351434" y="519036"/>
                    </a:lnTo>
                    <a:lnTo>
                      <a:pt x="361434" y="501191"/>
                    </a:lnTo>
                    <a:lnTo>
                      <a:pt x="381350" y="452818"/>
                    </a:lnTo>
                    <a:lnTo>
                      <a:pt x="396059" y="381661"/>
                    </a:lnTo>
                    <a:lnTo>
                      <a:pt x="390436" y="295465"/>
                    </a:lnTo>
                    <a:lnTo>
                      <a:pt x="374427" y="222497"/>
                    </a:lnTo>
                    <a:lnTo>
                      <a:pt x="366526" y="167397"/>
                    </a:lnTo>
                    <a:lnTo>
                      <a:pt x="364423" y="102464"/>
                    </a:lnTo>
                    <a:lnTo>
                      <a:pt x="365810" y="0"/>
                    </a:lnTo>
                    <a:close/>
                  </a:path>
                </a:pathLst>
              </a:custGeom>
              <a:solidFill>
                <a:srgbClr val="FFFFFF"/>
              </a:solidFill>
            </p:spPr>
            <p:txBody>
              <a:bodyPr wrap="square" lIns="0" tIns="0" rIns="0" bIns="0" rtlCol="0"/>
              <a:lstStyle/>
              <a:p>
                <a:endParaRPr/>
              </a:p>
            </p:txBody>
          </p:sp>
          <p:sp>
            <p:nvSpPr>
              <p:cNvPr id="1037" name="object 129">
                <a:extLst>
                  <a:ext uri="{FF2B5EF4-FFF2-40B4-BE49-F238E27FC236}">
                    <a16:creationId xmlns:a16="http://schemas.microsoft.com/office/drawing/2014/main" id="{1AA348ED-695D-1717-D2C2-9820516F9472}"/>
                  </a:ext>
                </a:extLst>
              </p:cNvPr>
              <p:cNvSpPr/>
              <p:nvPr/>
            </p:nvSpPr>
            <p:spPr>
              <a:xfrm>
                <a:off x="1535767" y="5287585"/>
                <a:ext cx="396240" cy="675640"/>
              </a:xfrm>
              <a:custGeom>
                <a:avLst/>
                <a:gdLst/>
                <a:ahLst/>
                <a:cxnLst/>
                <a:rect l="l" t="t" r="r" b="b"/>
                <a:pathLst>
                  <a:path w="396239" h="675639">
                    <a:moveTo>
                      <a:pt x="365810" y="0"/>
                    </a:moveTo>
                    <a:lnTo>
                      <a:pt x="364423" y="102464"/>
                    </a:lnTo>
                    <a:lnTo>
                      <a:pt x="366526" y="167397"/>
                    </a:lnTo>
                    <a:lnTo>
                      <a:pt x="374427" y="222497"/>
                    </a:lnTo>
                    <a:lnTo>
                      <a:pt x="390436" y="295465"/>
                    </a:lnTo>
                    <a:lnTo>
                      <a:pt x="396059" y="381661"/>
                    </a:lnTo>
                    <a:lnTo>
                      <a:pt x="381350" y="452818"/>
                    </a:lnTo>
                    <a:lnTo>
                      <a:pt x="361434" y="501191"/>
                    </a:lnTo>
                    <a:lnTo>
                      <a:pt x="351434" y="519036"/>
                    </a:lnTo>
                    <a:lnTo>
                      <a:pt x="119583" y="675360"/>
                    </a:lnTo>
                    <a:lnTo>
                      <a:pt x="99153" y="597426"/>
                    </a:lnTo>
                    <a:lnTo>
                      <a:pt x="85496" y="545090"/>
                    </a:lnTo>
                    <a:lnTo>
                      <a:pt x="72448" y="494630"/>
                    </a:lnTo>
                    <a:lnTo>
                      <a:pt x="53848" y="422325"/>
                    </a:lnTo>
                    <a:lnTo>
                      <a:pt x="32254" y="325409"/>
                    </a:lnTo>
                    <a:lnTo>
                      <a:pt x="15208" y="230670"/>
                    </a:lnTo>
                    <a:lnTo>
                      <a:pt x="4020" y="158714"/>
                    </a:lnTo>
                    <a:lnTo>
                      <a:pt x="0" y="130149"/>
                    </a:lnTo>
                    <a:lnTo>
                      <a:pt x="365810" y="0"/>
                    </a:lnTo>
                    <a:close/>
                  </a:path>
                </a:pathLst>
              </a:custGeom>
              <a:ln w="7035">
                <a:solidFill>
                  <a:srgbClr val="EDEDED"/>
                </a:solidFill>
              </a:ln>
            </p:spPr>
            <p:txBody>
              <a:bodyPr wrap="square" lIns="0" tIns="0" rIns="0" bIns="0" rtlCol="0"/>
              <a:lstStyle/>
              <a:p>
                <a:endParaRPr/>
              </a:p>
            </p:txBody>
          </p:sp>
          <p:pic>
            <p:nvPicPr>
              <p:cNvPr id="1038" name="object 130">
                <a:extLst>
                  <a:ext uri="{FF2B5EF4-FFF2-40B4-BE49-F238E27FC236}">
                    <a16:creationId xmlns:a16="http://schemas.microsoft.com/office/drawing/2014/main" id="{388898E5-7808-D4A8-5B24-C01DBB4BE7D1}"/>
                  </a:ext>
                </a:extLst>
              </p:cNvPr>
              <p:cNvPicPr/>
              <p:nvPr/>
            </p:nvPicPr>
            <p:blipFill>
              <a:blip r:embed="rId41" cstate="print"/>
              <a:stretch>
                <a:fillRect/>
              </a:stretch>
            </p:blipFill>
            <p:spPr>
              <a:xfrm>
                <a:off x="1616401" y="5490427"/>
                <a:ext cx="343278" cy="374522"/>
              </a:xfrm>
              <a:prstGeom prst="rect">
                <a:avLst/>
              </a:prstGeom>
            </p:spPr>
          </p:pic>
          <p:pic>
            <p:nvPicPr>
              <p:cNvPr id="1039" name="object 131">
                <a:extLst>
                  <a:ext uri="{FF2B5EF4-FFF2-40B4-BE49-F238E27FC236}">
                    <a16:creationId xmlns:a16="http://schemas.microsoft.com/office/drawing/2014/main" id="{3EC2A503-0A68-3ABF-FD06-BF615FA4ED8D}"/>
                  </a:ext>
                </a:extLst>
              </p:cNvPr>
              <p:cNvPicPr/>
              <p:nvPr/>
            </p:nvPicPr>
            <p:blipFill>
              <a:blip r:embed="rId42" cstate="print"/>
              <a:stretch>
                <a:fillRect/>
              </a:stretch>
            </p:blipFill>
            <p:spPr>
              <a:xfrm>
                <a:off x="1792249" y="5392419"/>
                <a:ext cx="179072" cy="215080"/>
              </a:xfrm>
              <a:prstGeom prst="rect">
                <a:avLst/>
              </a:prstGeom>
            </p:spPr>
          </p:pic>
          <p:pic>
            <p:nvPicPr>
              <p:cNvPr id="1040" name="object 132">
                <a:extLst>
                  <a:ext uri="{FF2B5EF4-FFF2-40B4-BE49-F238E27FC236}">
                    <a16:creationId xmlns:a16="http://schemas.microsoft.com/office/drawing/2014/main" id="{79DD2A8D-5873-7C1E-6710-5FB16D278F69}"/>
                  </a:ext>
                </a:extLst>
              </p:cNvPr>
              <p:cNvPicPr/>
              <p:nvPr/>
            </p:nvPicPr>
            <p:blipFill>
              <a:blip r:embed="rId43" cstate="print"/>
              <a:stretch>
                <a:fillRect/>
              </a:stretch>
            </p:blipFill>
            <p:spPr>
              <a:xfrm>
                <a:off x="1313116" y="5636717"/>
                <a:ext cx="669584" cy="494995"/>
              </a:xfrm>
              <a:prstGeom prst="rect">
                <a:avLst/>
              </a:prstGeom>
            </p:spPr>
          </p:pic>
          <p:pic>
            <p:nvPicPr>
              <p:cNvPr id="1041" name="object 133">
                <a:extLst>
                  <a:ext uri="{FF2B5EF4-FFF2-40B4-BE49-F238E27FC236}">
                    <a16:creationId xmlns:a16="http://schemas.microsoft.com/office/drawing/2014/main" id="{831E589D-903E-E9E8-7863-16D67F244729}"/>
                  </a:ext>
                </a:extLst>
              </p:cNvPr>
              <p:cNvPicPr/>
              <p:nvPr/>
            </p:nvPicPr>
            <p:blipFill>
              <a:blip r:embed="rId44" cstate="print"/>
              <a:stretch>
                <a:fillRect/>
              </a:stretch>
            </p:blipFill>
            <p:spPr>
              <a:xfrm>
                <a:off x="1420869" y="5030948"/>
                <a:ext cx="149783" cy="130959"/>
              </a:xfrm>
              <a:prstGeom prst="rect">
                <a:avLst/>
              </a:prstGeom>
            </p:spPr>
          </p:pic>
          <p:pic>
            <p:nvPicPr>
              <p:cNvPr id="1042" name="object 134">
                <a:extLst>
                  <a:ext uri="{FF2B5EF4-FFF2-40B4-BE49-F238E27FC236}">
                    <a16:creationId xmlns:a16="http://schemas.microsoft.com/office/drawing/2014/main" id="{2A7CB599-3652-1DAC-CEAA-DA729BDFC176}"/>
                  </a:ext>
                </a:extLst>
              </p:cNvPr>
              <p:cNvPicPr/>
              <p:nvPr/>
            </p:nvPicPr>
            <p:blipFill>
              <a:blip r:embed="rId45" cstate="print"/>
              <a:stretch>
                <a:fillRect/>
              </a:stretch>
            </p:blipFill>
            <p:spPr>
              <a:xfrm>
                <a:off x="1213242" y="5552522"/>
                <a:ext cx="186423" cy="133680"/>
              </a:xfrm>
              <a:prstGeom prst="rect">
                <a:avLst/>
              </a:prstGeom>
            </p:spPr>
          </p:pic>
          <p:pic>
            <p:nvPicPr>
              <p:cNvPr id="1043" name="object 135">
                <a:extLst>
                  <a:ext uri="{FF2B5EF4-FFF2-40B4-BE49-F238E27FC236}">
                    <a16:creationId xmlns:a16="http://schemas.microsoft.com/office/drawing/2014/main" id="{ECC79D7E-954D-5EE8-14FE-604B50A86036}"/>
                  </a:ext>
                </a:extLst>
              </p:cNvPr>
              <p:cNvPicPr/>
              <p:nvPr/>
            </p:nvPicPr>
            <p:blipFill>
              <a:blip r:embed="rId46" cstate="print"/>
              <a:stretch>
                <a:fillRect/>
              </a:stretch>
            </p:blipFill>
            <p:spPr>
              <a:xfrm>
                <a:off x="1753552" y="5961024"/>
                <a:ext cx="156973" cy="172546"/>
              </a:xfrm>
              <a:prstGeom prst="rect">
                <a:avLst/>
              </a:prstGeom>
            </p:spPr>
          </p:pic>
          <p:sp>
            <p:nvSpPr>
              <p:cNvPr id="1044" name="object 136">
                <a:extLst>
                  <a:ext uri="{FF2B5EF4-FFF2-40B4-BE49-F238E27FC236}">
                    <a16:creationId xmlns:a16="http://schemas.microsoft.com/office/drawing/2014/main" id="{9D6FD4D1-5188-AD7F-6AF9-B59BE570F7C4}"/>
                  </a:ext>
                </a:extLst>
              </p:cNvPr>
              <p:cNvSpPr/>
              <p:nvPr/>
            </p:nvSpPr>
            <p:spPr>
              <a:xfrm>
                <a:off x="1380363" y="4843284"/>
                <a:ext cx="230504" cy="64769"/>
              </a:xfrm>
              <a:custGeom>
                <a:avLst/>
                <a:gdLst/>
                <a:ahLst/>
                <a:cxnLst/>
                <a:rect l="l" t="t" r="r" b="b"/>
                <a:pathLst>
                  <a:path w="230505" h="64770">
                    <a:moveTo>
                      <a:pt x="14058" y="49212"/>
                    </a:moveTo>
                    <a:lnTo>
                      <a:pt x="9804" y="47612"/>
                    </a:lnTo>
                    <a:lnTo>
                      <a:pt x="5880" y="50330"/>
                    </a:lnTo>
                    <a:lnTo>
                      <a:pt x="469" y="58610"/>
                    </a:lnTo>
                    <a:lnTo>
                      <a:pt x="0" y="62611"/>
                    </a:lnTo>
                    <a:lnTo>
                      <a:pt x="4267" y="64211"/>
                    </a:lnTo>
                    <a:lnTo>
                      <a:pt x="8191" y="61493"/>
                    </a:lnTo>
                    <a:lnTo>
                      <a:pt x="10883" y="57353"/>
                    </a:lnTo>
                    <a:lnTo>
                      <a:pt x="13589" y="53213"/>
                    </a:lnTo>
                    <a:lnTo>
                      <a:pt x="14058" y="49212"/>
                    </a:lnTo>
                    <a:close/>
                  </a:path>
                  <a:path w="230505" h="64770">
                    <a:moveTo>
                      <a:pt x="229920" y="1600"/>
                    </a:moveTo>
                    <a:lnTo>
                      <a:pt x="225666" y="0"/>
                    </a:lnTo>
                    <a:lnTo>
                      <a:pt x="221742" y="2717"/>
                    </a:lnTo>
                    <a:lnTo>
                      <a:pt x="216331" y="10998"/>
                    </a:lnTo>
                    <a:lnTo>
                      <a:pt x="215861" y="14998"/>
                    </a:lnTo>
                    <a:lnTo>
                      <a:pt x="220129" y="16598"/>
                    </a:lnTo>
                    <a:lnTo>
                      <a:pt x="224053" y="13881"/>
                    </a:lnTo>
                    <a:lnTo>
                      <a:pt x="226745" y="9740"/>
                    </a:lnTo>
                    <a:lnTo>
                      <a:pt x="229450" y="5600"/>
                    </a:lnTo>
                    <a:lnTo>
                      <a:pt x="229920" y="1600"/>
                    </a:lnTo>
                    <a:close/>
                  </a:path>
                </a:pathLst>
              </a:custGeom>
              <a:solidFill>
                <a:srgbClr val="F5F5F5"/>
              </a:solidFill>
            </p:spPr>
            <p:txBody>
              <a:bodyPr wrap="square" lIns="0" tIns="0" rIns="0" bIns="0" rtlCol="0"/>
              <a:lstStyle/>
              <a:p>
                <a:endParaRPr/>
              </a:p>
            </p:txBody>
          </p:sp>
        </p:grpSp>
        <p:sp>
          <p:nvSpPr>
            <p:cNvPr id="898" name="object 137">
              <a:extLst>
                <a:ext uri="{FF2B5EF4-FFF2-40B4-BE49-F238E27FC236}">
                  <a16:creationId xmlns:a16="http://schemas.microsoft.com/office/drawing/2014/main" id="{379EB223-33FE-1594-9D6B-6EE893BE87FE}"/>
                </a:ext>
              </a:extLst>
            </p:cNvPr>
            <p:cNvSpPr/>
            <p:nvPr/>
          </p:nvSpPr>
          <p:spPr>
            <a:xfrm>
              <a:off x="2294514" y="5784214"/>
              <a:ext cx="76200" cy="41275"/>
            </a:xfrm>
            <a:custGeom>
              <a:avLst/>
              <a:gdLst/>
              <a:ahLst/>
              <a:cxnLst/>
              <a:rect l="l" t="t" r="r" b="b"/>
              <a:pathLst>
                <a:path w="76200" h="41275">
                  <a:moveTo>
                    <a:pt x="75831" y="0"/>
                  </a:moveTo>
                  <a:lnTo>
                    <a:pt x="69265" y="609"/>
                  </a:lnTo>
                  <a:lnTo>
                    <a:pt x="67204" y="4872"/>
                  </a:lnTo>
                  <a:lnTo>
                    <a:pt x="60833" y="14563"/>
                  </a:lnTo>
                  <a:lnTo>
                    <a:pt x="49870" y="25041"/>
                  </a:lnTo>
                  <a:lnTo>
                    <a:pt x="34036" y="31661"/>
                  </a:lnTo>
                  <a:lnTo>
                    <a:pt x="23608" y="32988"/>
                  </a:lnTo>
                  <a:lnTo>
                    <a:pt x="17146" y="30941"/>
                  </a:lnTo>
                  <a:lnTo>
                    <a:pt x="11963" y="23283"/>
                  </a:lnTo>
                  <a:lnTo>
                    <a:pt x="5372" y="7772"/>
                  </a:lnTo>
                  <a:lnTo>
                    <a:pt x="0" y="8966"/>
                  </a:lnTo>
                  <a:lnTo>
                    <a:pt x="1344" y="14234"/>
                  </a:lnTo>
                  <a:lnTo>
                    <a:pt x="6472" y="25703"/>
                  </a:lnTo>
                  <a:lnTo>
                    <a:pt x="17021" y="36864"/>
                  </a:lnTo>
                  <a:lnTo>
                    <a:pt x="34632" y="41211"/>
                  </a:lnTo>
                  <a:lnTo>
                    <a:pt x="53078" y="39560"/>
                  </a:lnTo>
                  <a:lnTo>
                    <a:pt x="63519" y="34717"/>
                  </a:lnTo>
                  <a:lnTo>
                    <a:pt x="69815" y="22818"/>
                  </a:lnTo>
                  <a:lnTo>
                    <a:pt x="75831" y="0"/>
                  </a:lnTo>
                  <a:close/>
                </a:path>
              </a:pathLst>
            </a:custGeom>
            <a:solidFill>
              <a:srgbClr val="3E1E67"/>
            </a:solidFill>
          </p:spPr>
          <p:txBody>
            <a:bodyPr wrap="square" lIns="0" tIns="0" rIns="0" bIns="0" rtlCol="0"/>
            <a:lstStyle/>
            <a:p>
              <a:endParaRPr/>
            </a:p>
          </p:txBody>
        </p:sp>
        <p:sp>
          <p:nvSpPr>
            <p:cNvPr id="899" name="object 138">
              <a:extLst>
                <a:ext uri="{FF2B5EF4-FFF2-40B4-BE49-F238E27FC236}">
                  <a16:creationId xmlns:a16="http://schemas.microsoft.com/office/drawing/2014/main" id="{819A1B16-D4E9-A6D1-6983-6409DECA4E97}"/>
                </a:ext>
              </a:extLst>
            </p:cNvPr>
            <p:cNvSpPr/>
            <p:nvPr/>
          </p:nvSpPr>
          <p:spPr>
            <a:xfrm>
              <a:off x="2146240" y="5935668"/>
              <a:ext cx="56515" cy="94615"/>
            </a:xfrm>
            <a:custGeom>
              <a:avLst/>
              <a:gdLst/>
              <a:ahLst/>
              <a:cxnLst/>
              <a:rect l="l" t="t" r="r" b="b"/>
              <a:pathLst>
                <a:path w="56514" h="94614">
                  <a:moveTo>
                    <a:pt x="8648" y="0"/>
                  </a:moveTo>
                  <a:lnTo>
                    <a:pt x="0" y="6845"/>
                  </a:lnTo>
                  <a:lnTo>
                    <a:pt x="135" y="24176"/>
                  </a:lnTo>
                  <a:lnTo>
                    <a:pt x="1654" y="35191"/>
                  </a:lnTo>
                  <a:lnTo>
                    <a:pt x="25239" y="71735"/>
                  </a:lnTo>
                  <a:lnTo>
                    <a:pt x="46558" y="94157"/>
                  </a:lnTo>
                  <a:lnTo>
                    <a:pt x="55905" y="86817"/>
                  </a:lnTo>
                  <a:lnTo>
                    <a:pt x="44284" y="76978"/>
                  </a:lnTo>
                  <a:lnTo>
                    <a:pt x="37090" y="69921"/>
                  </a:lnTo>
                  <a:lnTo>
                    <a:pt x="16112" y="33625"/>
                  </a:lnTo>
                  <a:lnTo>
                    <a:pt x="9214" y="4888"/>
                  </a:lnTo>
                  <a:lnTo>
                    <a:pt x="8648" y="0"/>
                  </a:lnTo>
                  <a:close/>
                </a:path>
              </a:pathLst>
            </a:custGeom>
            <a:solidFill>
              <a:srgbClr val="3E1E67"/>
            </a:solidFill>
          </p:spPr>
          <p:txBody>
            <a:bodyPr wrap="square" lIns="0" tIns="0" rIns="0" bIns="0" rtlCol="0"/>
            <a:lstStyle/>
            <a:p>
              <a:endParaRPr/>
            </a:p>
          </p:txBody>
        </p:sp>
        <p:sp>
          <p:nvSpPr>
            <p:cNvPr id="900" name="object 139">
              <a:extLst>
                <a:ext uri="{FF2B5EF4-FFF2-40B4-BE49-F238E27FC236}">
                  <a16:creationId xmlns:a16="http://schemas.microsoft.com/office/drawing/2014/main" id="{19B66F92-0257-A8A4-BE91-B6665A89EBF6}"/>
                </a:ext>
              </a:extLst>
            </p:cNvPr>
            <p:cNvSpPr/>
            <p:nvPr/>
          </p:nvSpPr>
          <p:spPr>
            <a:xfrm>
              <a:off x="2509870" y="5895540"/>
              <a:ext cx="50165" cy="84455"/>
            </a:xfrm>
            <a:custGeom>
              <a:avLst/>
              <a:gdLst/>
              <a:ahLst/>
              <a:cxnLst/>
              <a:rect l="l" t="t" r="r" b="b"/>
              <a:pathLst>
                <a:path w="50164" h="84454">
                  <a:moveTo>
                    <a:pt x="43383" y="0"/>
                  </a:moveTo>
                  <a:lnTo>
                    <a:pt x="33045" y="46735"/>
                  </a:lnTo>
                  <a:lnTo>
                    <a:pt x="3766" y="76345"/>
                  </a:lnTo>
                  <a:lnTo>
                    <a:pt x="0" y="78587"/>
                  </a:lnTo>
                  <a:lnTo>
                    <a:pt x="6870" y="84239"/>
                  </a:lnTo>
                  <a:lnTo>
                    <a:pt x="40665" y="50012"/>
                  </a:lnTo>
                  <a:lnTo>
                    <a:pt x="49945" y="10125"/>
                  </a:lnTo>
                  <a:lnTo>
                    <a:pt x="49999" y="6210"/>
                  </a:lnTo>
                  <a:lnTo>
                    <a:pt x="43383" y="0"/>
                  </a:lnTo>
                  <a:close/>
                </a:path>
              </a:pathLst>
            </a:custGeom>
            <a:solidFill>
              <a:srgbClr val="3E1E67"/>
            </a:solidFill>
          </p:spPr>
          <p:txBody>
            <a:bodyPr wrap="square" lIns="0" tIns="0" rIns="0" bIns="0" rtlCol="0"/>
            <a:lstStyle/>
            <a:p>
              <a:endParaRPr/>
            </a:p>
          </p:txBody>
        </p:sp>
        <p:pic>
          <p:nvPicPr>
            <p:cNvPr id="901" name="object 140">
              <a:extLst>
                <a:ext uri="{FF2B5EF4-FFF2-40B4-BE49-F238E27FC236}">
                  <a16:creationId xmlns:a16="http://schemas.microsoft.com/office/drawing/2014/main" id="{CDE270A5-D333-689E-8149-6B926AFE41A9}"/>
                </a:ext>
              </a:extLst>
            </p:cNvPr>
            <p:cNvPicPr/>
            <p:nvPr/>
          </p:nvPicPr>
          <p:blipFill>
            <a:blip r:embed="rId47" cstate="print"/>
            <a:stretch>
              <a:fillRect/>
            </a:stretch>
          </p:blipFill>
          <p:spPr>
            <a:xfrm>
              <a:off x="2323342" y="5863692"/>
              <a:ext cx="123205" cy="208919"/>
            </a:xfrm>
            <a:prstGeom prst="rect">
              <a:avLst/>
            </a:prstGeom>
          </p:spPr>
        </p:pic>
        <p:pic>
          <p:nvPicPr>
            <p:cNvPr id="902" name="object 141">
              <a:extLst>
                <a:ext uri="{FF2B5EF4-FFF2-40B4-BE49-F238E27FC236}">
                  <a16:creationId xmlns:a16="http://schemas.microsoft.com/office/drawing/2014/main" id="{F4BA5025-402E-0680-C8CA-775470755778}"/>
                </a:ext>
              </a:extLst>
            </p:cNvPr>
            <p:cNvPicPr/>
            <p:nvPr/>
          </p:nvPicPr>
          <p:blipFill>
            <a:blip r:embed="rId48" cstate="print"/>
            <a:stretch>
              <a:fillRect/>
            </a:stretch>
          </p:blipFill>
          <p:spPr>
            <a:xfrm>
              <a:off x="2721941" y="6485083"/>
              <a:ext cx="63567" cy="71753"/>
            </a:xfrm>
            <a:prstGeom prst="rect">
              <a:avLst/>
            </a:prstGeom>
          </p:spPr>
        </p:pic>
        <p:grpSp>
          <p:nvGrpSpPr>
            <p:cNvPr id="903" name="object 142">
              <a:extLst>
                <a:ext uri="{FF2B5EF4-FFF2-40B4-BE49-F238E27FC236}">
                  <a16:creationId xmlns:a16="http://schemas.microsoft.com/office/drawing/2014/main" id="{517D8E84-2B1C-0360-5CA0-55A142C52186}"/>
                </a:ext>
              </a:extLst>
            </p:cNvPr>
            <p:cNvGrpSpPr/>
            <p:nvPr/>
          </p:nvGrpSpPr>
          <p:grpSpPr>
            <a:xfrm>
              <a:off x="2239620" y="6705854"/>
              <a:ext cx="99060" cy="60960"/>
              <a:chOff x="2239620" y="6705854"/>
              <a:chExt cx="99060" cy="60960"/>
            </a:xfrm>
          </p:grpSpPr>
          <p:sp>
            <p:nvSpPr>
              <p:cNvPr id="1003" name="object 143">
                <a:extLst>
                  <a:ext uri="{FF2B5EF4-FFF2-40B4-BE49-F238E27FC236}">
                    <a16:creationId xmlns:a16="http://schemas.microsoft.com/office/drawing/2014/main" id="{7D3FDD3B-F5D5-8FBF-33F1-905484E7B882}"/>
                  </a:ext>
                </a:extLst>
              </p:cNvPr>
              <p:cNvSpPr/>
              <p:nvPr/>
            </p:nvSpPr>
            <p:spPr>
              <a:xfrm>
                <a:off x="2275495" y="6709029"/>
                <a:ext cx="60325" cy="27305"/>
              </a:xfrm>
              <a:custGeom>
                <a:avLst/>
                <a:gdLst/>
                <a:ahLst/>
                <a:cxnLst/>
                <a:rect l="l" t="t" r="r" b="b"/>
                <a:pathLst>
                  <a:path w="60325" h="27304">
                    <a:moveTo>
                      <a:pt x="0" y="2681"/>
                    </a:moveTo>
                    <a:lnTo>
                      <a:pt x="26989" y="0"/>
                    </a:lnTo>
                    <a:lnTo>
                      <a:pt x="42230" y="1660"/>
                    </a:lnTo>
                    <a:lnTo>
                      <a:pt x="51342" y="9962"/>
                    </a:lnTo>
                    <a:lnTo>
                      <a:pt x="59944" y="27205"/>
                    </a:lnTo>
                  </a:path>
                </a:pathLst>
              </a:custGeom>
              <a:ln w="6350">
                <a:solidFill>
                  <a:srgbClr val="253035"/>
                </a:solidFill>
              </a:ln>
            </p:spPr>
            <p:txBody>
              <a:bodyPr wrap="square" lIns="0" tIns="0" rIns="0" bIns="0" rtlCol="0"/>
              <a:lstStyle/>
              <a:p>
                <a:endParaRPr/>
              </a:p>
            </p:txBody>
          </p:sp>
          <p:sp>
            <p:nvSpPr>
              <p:cNvPr id="1004" name="object 144">
                <a:extLst>
                  <a:ext uri="{FF2B5EF4-FFF2-40B4-BE49-F238E27FC236}">
                    <a16:creationId xmlns:a16="http://schemas.microsoft.com/office/drawing/2014/main" id="{5A033924-9AA2-5758-67AC-B6DA225EBB5C}"/>
                  </a:ext>
                </a:extLst>
              </p:cNvPr>
              <p:cNvSpPr/>
              <p:nvPr/>
            </p:nvSpPr>
            <p:spPr>
              <a:xfrm>
                <a:off x="2242795" y="6735125"/>
                <a:ext cx="49530" cy="28575"/>
              </a:xfrm>
              <a:custGeom>
                <a:avLst/>
                <a:gdLst/>
                <a:ahLst/>
                <a:cxnLst/>
                <a:rect l="l" t="t" r="r" b="b"/>
                <a:pathLst>
                  <a:path w="49530" h="28575">
                    <a:moveTo>
                      <a:pt x="0" y="1110"/>
                    </a:moveTo>
                    <a:lnTo>
                      <a:pt x="20690" y="0"/>
                    </a:lnTo>
                    <a:lnTo>
                      <a:pt x="32696" y="2467"/>
                    </a:lnTo>
                    <a:lnTo>
                      <a:pt x="40615" y="11066"/>
                    </a:lnTo>
                    <a:lnTo>
                      <a:pt x="49047" y="28351"/>
                    </a:lnTo>
                  </a:path>
                </a:pathLst>
              </a:custGeom>
              <a:ln w="6349">
                <a:solidFill>
                  <a:srgbClr val="253035"/>
                </a:solidFill>
              </a:ln>
            </p:spPr>
            <p:txBody>
              <a:bodyPr wrap="square" lIns="0" tIns="0" rIns="0" bIns="0" rtlCol="0"/>
              <a:lstStyle/>
              <a:p>
                <a:endParaRPr/>
              </a:p>
            </p:txBody>
          </p:sp>
        </p:grpSp>
        <p:sp>
          <p:nvSpPr>
            <p:cNvPr id="904" name="object 145">
              <a:extLst>
                <a:ext uri="{FF2B5EF4-FFF2-40B4-BE49-F238E27FC236}">
                  <a16:creationId xmlns:a16="http://schemas.microsoft.com/office/drawing/2014/main" id="{7FF28E9B-CC61-6FD6-6B7E-07651697E83D}"/>
                </a:ext>
              </a:extLst>
            </p:cNvPr>
            <p:cNvSpPr/>
            <p:nvPr/>
          </p:nvSpPr>
          <p:spPr>
            <a:xfrm>
              <a:off x="3307854" y="4730127"/>
              <a:ext cx="202565" cy="224154"/>
            </a:xfrm>
            <a:custGeom>
              <a:avLst/>
              <a:gdLst/>
              <a:ahLst/>
              <a:cxnLst/>
              <a:rect l="l" t="t" r="r" b="b"/>
              <a:pathLst>
                <a:path w="202564" h="224154">
                  <a:moveTo>
                    <a:pt x="52654" y="38722"/>
                  </a:moveTo>
                  <a:lnTo>
                    <a:pt x="19202" y="0"/>
                  </a:lnTo>
                  <a:lnTo>
                    <a:pt x="0" y="133121"/>
                  </a:lnTo>
                  <a:lnTo>
                    <a:pt x="52654" y="38722"/>
                  </a:lnTo>
                  <a:close/>
                </a:path>
                <a:path w="202564" h="224154">
                  <a:moveTo>
                    <a:pt x="202057" y="173545"/>
                  </a:moveTo>
                  <a:lnTo>
                    <a:pt x="197967" y="109893"/>
                  </a:lnTo>
                  <a:lnTo>
                    <a:pt x="79121" y="223634"/>
                  </a:lnTo>
                  <a:lnTo>
                    <a:pt x="202057" y="173545"/>
                  </a:lnTo>
                  <a:close/>
                </a:path>
              </a:pathLst>
            </a:custGeom>
            <a:solidFill>
              <a:srgbClr val="FFEBBA"/>
            </a:solidFill>
          </p:spPr>
          <p:txBody>
            <a:bodyPr wrap="square" lIns="0" tIns="0" rIns="0" bIns="0" rtlCol="0"/>
            <a:lstStyle/>
            <a:p>
              <a:endParaRPr/>
            </a:p>
          </p:txBody>
        </p:sp>
        <p:sp>
          <p:nvSpPr>
            <p:cNvPr id="905" name="object 146">
              <a:extLst>
                <a:ext uri="{FF2B5EF4-FFF2-40B4-BE49-F238E27FC236}">
                  <a16:creationId xmlns:a16="http://schemas.microsoft.com/office/drawing/2014/main" id="{6455FCEA-E8DD-4BD1-344D-9EA8760B4E11}"/>
                </a:ext>
              </a:extLst>
            </p:cNvPr>
            <p:cNvSpPr/>
            <p:nvPr/>
          </p:nvSpPr>
          <p:spPr>
            <a:xfrm>
              <a:off x="3387975" y="5059607"/>
              <a:ext cx="153035" cy="55880"/>
            </a:xfrm>
            <a:custGeom>
              <a:avLst/>
              <a:gdLst/>
              <a:ahLst/>
              <a:cxnLst/>
              <a:rect l="l" t="t" r="r" b="b"/>
              <a:pathLst>
                <a:path w="153035" h="55879">
                  <a:moveTo>
                    <a:pt x="152425" y="0"/>
                  </a:moveTo>
                  <a:lnTo>
                    <a:pt x="0" y="29946"/>
                  </a:lnTo>
                  <a:lnTo>
                    <a:pt x="142849" y="55486"/>
                  </a:lnTo>
                  <a:lnTo>
                    <a:pt x="152425" y="0"/>
                  </a:lnTo>
                  <a:close/>
                </a:path>
              </a:pathLst>
            </a:custGeom>
            <a:solidFill>
              <a:srgbClr val="FFEBBA"/>
            </a:solidFill>
          </p:spPr>
          <p:txBody>
            <a:bodyPr wrap="square" lIns="0" tIns="0" rIns="0" bIns="0" rtlCol="0"/>
            <a:lstStyle/>
            <a:p>
              <a:endParaRPr/>
            </a:p>
          </p:txBody>
        </p:sp>
        <p:sp>
          <p:nvSpPr>
            <p:cNvPr id="906" name="object 147">
              <a:extLst>
                <a:ext uri="{FF2B5EF4-FFF2-40B4-BE49-F238E27FC236}">
                  <a16:creationId xmlns:a16="http://schemas.microsoft.com/office/drawing/2014/main" id="{1E0825BF-2A1F-8BB1-4541-F72E9F93DB59}"/>
                </a:ext>
              </a:extLst>
            </p:cNvPr>
            <p:cNvSpPr/>
            <p:nvPr/>
          </p:nvSpPr>
          <p:spPr>
            <a:xfrm>
              <a:off x="3366997" y="5203184"/>
              <a:ext cx="88900" cy="123189"/>
            </a:xfrm>
            <a:custGeom>
              <a:avLst/>
              <a:gdLst/>
              <a:ahLst/>
              <a:cxnLst/>
              <a:rect l="l" t="t" r="r" b="b"/>
              <a:pathLst>
                <a:path w="88900" h="123189">
                  <a:moveTo>
                    <a:pt x="0" y="0"/>
                  </a:moveTo>
                  <a:lnTo>
                    <a:pt x="71932" y="122720"/>
                  </a:lnTo>
                  <a:lnTo>
                    <a:pt x="88874" y="63474"/>
                  </a:lnTo>
                  <a:lnTo>
                    <a:pt x="0" y="0"/>
                  </a:lnTo>
                  <a:close/>
                </a:path>
              </a:pathLst>
            </a:custGeom>
            <a:solidFill>
              <a:srgbClr val="FFEBBA"/>
            </a:solidFill>
          </p:spPr>
          <p:txBody>
            <a:bodyPr wrap="square" lIns="0" tIns="0" rIns="0" bIns="0" rtlCol="0"/>
            <a:lstStyle/>
            <a:p>
              <a:endParaRPr/>
            </a:p>
          </p:txBody>
        </p:sp>
        <p:sp>
          <p:nvSpPr>
            <p:cNvPr id="907" name="object 148">
              <a:extLst>
                <a:ext uri="{FF2B5EF4-FFF2-40B4-BE49-F238E27FC236}">
                  <a16:creationId xmlns:a16="http://schemas.microsoft.com/office/drawing/2014/main" id="{C61359B2-1E2A-4AA5-5644-F169D8CB2D13}"/>
                </a:ext>
              </a:extLst>
            </p:cNvPr>
            <p:cNvSpPr/>
            <p:nvPr/>
          </p:nvSpPr>
          <p:spPr>
            <a:xfrm>
              <a:off x="3096958" y="5271258"/>
              <a:ext cx="69850" cy="99695"/>
            </a:xfrm>
            <a:custGeom>
              <a:avLst/>
              <a:gdLst/>
              <a:ahLst/>
              <a:cxnLst/>
              <a:rect l="l" t="t" r="r" b="b"/>
              <a:pathLst>
                <a:path w="69850" h="99695">
                  <a:moveTo>
                    <a:pt x="69430" y="0"/>
                  </a:moveTo>
                  <a:lnTo>
                    <a:pt x="0" y="87503"/>
                  </a:lnTo>
                  <a:lnTo>
                    <a:pt x="52197" y="99098"/>
                  </a:lnTo>
                  <a:lnTo>
                    <a:pt x="69430" y="0"/>
                  </a:lnTo>
                  <a:close/>
                </a:path>
              </a:pathLst>
            </a:custGeom>
            <a:solidFill>
              <a:srgbClr val="FFEBBA"/>
            </a:solidFill>
          </p:spPr>
          <p:txBody>
            <a:bodyPr wrap="square" lIns="0" tIns="0" rIns="0" bIns="0" rtlCol="0"/>
            <a:lstStyle/>
            <a:p>
              <a:endParaRPr/>
            </a:p>
          </p:txBody>
        </p:sp>
        <p:sp>
          <p:nvSpPr>
            <p:cNvPr id="908" name="object 149">
              <a:extLst>
                <a:ext uri="{FF2B5EF4-FFF2-40B4-BE49-F238E27FC236}">
                  <a16:creationId xmlns:a16="http://schemas.microsoft.com/office/drawing/2014/main" id="{7B3BB31D-806F-AB9E-B72F-AFF43B59C058}"/>
                </a:ext>
              </a:extLst>
            </p:cNvPr>
            <p:cNvSpPr/>
            <p:nvPr/>
          </p:nvSpPr>
          <p:spPr>
            <a:xfrm>
              <a:off x="3277595" y="5273569"/>
              <a:ext cx="58419" cy="121285"/>
            </a:xfrm>
            <a:custGeom>
              <a:avLst/>
              <a:gdLst/>
              <a:ahLst/>
              <a:cxnLst/>
              <a:rect l="l" t="t" r="r" b="b"/>
              <a:pathLst>
                <a:path w="58420" h="121285">
                  <a:moveTo>
                    <a:pt x="5232" y="0"/>
                  </a:moveTo>
                  <a:lnTo>
                    <a:pt x="0" y="111975"/>
                  </a:lnTo>
                  <a:lnTo>
                    <a:pt x="58000" y="120675"/>
                  </a:lnTo>
                  <a:lnTo>
                    <a:pt x="5232" y="0"/>
                  </a:lnTo>
                  <a:close/>
                </a:path>
              </a:pathLst>
            </a:custGeom>
            <a:solidFill>
              <a:srgbClr val="FFEBBA"/>
            </a:solidFill>
          </p:spPr>
          <p:txBody>
            <a:bodyPr wrap="square" lIns="0" tIns="0" rIns="0" bIns="0" rtlCol="0"/>
            <a:lstStyle/>
            <a:p>
              <a:endParaRPr/>
            </a:p>
          </p:txBody>
        </p:sp>
        <p:sp>
          <p:nvSpPr>
            <p:cNvPr id="909" name="object 150">
              <a:extLst>
                <a:ext uri="{FF2B5EF4-FFF2-40B4-BE49-F238E27FC236}">
                  <a16:creationId xmlns:a16="http://schemas.microsoft.com/office/drawing/2014/main" id="{D769E8F0-4E83-1978-602C-2CADC9C31E29}"/>
                </a:ext>
              </a:extLst>
            </p:cNvPr>
            <p:cNvSpPr/>
            <p:nvPr/>
          </p:nvSpPr>
          <p:spPr>
            <a:xfrm>
              <a:off x="3037671" y="4793393"/>
              <a:ext cx="87630" cy="88900"/>
            </a:xfrm>
            <a:custGeom>
              <a:avLst/>
              <a:gdLst/>
              <a:ahLst/>
              <a:cxnLst/>
              <a:rect l="l" t="t" r="r" b="b"/>
              <a:pathLst>
                <a:path w="87630" h="88900">
                  <a:moveTo>
                    <a:pt x="40411" y="0"/>
                  </a:moveTo>
                  <a:lnTo>
                    <a:pt x="0" y="12547"/>
                  </a:lnTo>
                  <a:lnTo>
                    <a:pt x="87528" y="88328"/>
                  </a:lnTo>
                  <a:lnTo>
                    <a:pt x="40411" y="0"/>
                  </a:lnTo>
                  <a:close/>
                </a:path>
              </a:pathLst>
            </a:custGeom>
            <a:solidFill>
              <a:srgbClr val="FFEBBA"/>
            </a:solidFill>
          </p:spPr>
          <p:txBody>
            <a:bodyPr wrap="square" lIns="0" tIns="0" rIns="0" bIns="0" rtlCol="0"/>
            <a:lstStyle/>
            <a:p>
              <a:endParaRPr/>
            </a:p>
          </p:txBody>
        </p:sp>
        <p:sp>
          <p:nvSpPr>
            <p:cNvPr id="910" name="object 151">
              <a:extLst>
                <a:ext uri="{FF2B5EF4-FFF2-40B4-BE49-F238E27FC236}">
                  <a16:creationId xmlns:a16="http://schemas.microsoft.com/office/drawing/2014/main" id="{872306F4-9D3E-B6BD-80D8-09C5A242CE6B}"/>
                </a:ext>
              </a:extLst>
            </p:cNvPr>
            <p:cNvSpPr/>
            <p:nvPr/>
          </p:nvSpPr>
          <p:spPr>
            <a:xfrm>
              <a:off x="2938035" y="4995498"/>
              <a:ext cx="120650" cy="52069"/>
            </a:xfrm>
            <a:custGeom>
              <a:avLst/>
              <a:gdLst/>
              <a:ahLst/>
              <a:cxnLst/>
              <a:rect l="l" t="t" r="r" b="b"/>
              <a:pathLst>
                <a:path w="120650" h="52070">
                  <a:moveTo>
                    <a:pt x="12915" y="0"/>
                  </a:moveTo>
                  <a:lnTo>
                    <a:pt x="0" y="51714"/>
                  </a:lnTo>
                  <a:lnTo>
                    <a:pt x="120637" y="43091"/>
                  </a:lnTo>
                  <a:lnTo>
                    <a:pt x="94713" y="34541"/>
                  </a:lnTo>
                  <a:lnTo>
                    <a:pt x="58694" y="19931"/>
                  </a:lnTo>
                  <a:lnTo>
                    <a:pt x="12915" y="0"/>
                  </a:lnTo>
                  <a:close/>
                </a:path>
              </a:pathLst>
            </a:custGeom>
            <a:solidFill>
              <a:srgbClr val="FFEBBA"/>
            </a:solidFill>
          </p:spPr>
          <p:txBody>
            <a:bodyPr wrap="square" lIns="0" tIns="0" rIns="0" bIns="0" rtlCol="0"/>
            <a:lstStyle/>
            <a:p>
              <a:endParaRPr/>
            </a:p>
          </p:txBody>
        </p:sp>
        <p:sp>
          <p:nvSpPr>
            <p:cNvPr id="911" name="object 152">
              <a:extLst>
                <a:ext uri="{FF2B5EF4-FFF2-40B4-BE49-F238E27FC236}">
                  <a16:creationId xmlns:a16="http://schemas.microsoft.com/office/drawing/2014/main" id="{55AA50B9-FFC6-1AA2-0F24-35EC7D69F341}"/>
                </a:ext>
              </a:extLst>
            </p:cNvPr>
            <p:cNvSpPr/>
            <p:nvPr/>
          </p:nvSpPr>
          <p:spPr>
            <a:xfrm>
              <a:off x="2955260" y="5159232"/>
              <a:ext cx="125095" cy="56515"/>
            </a:xfrm>
            <a:custGeom>
              <a:avLst/>
              <a:gdLst/>
              <a:ahLst/>
              <a:cxnLst/>
              <a:rect l="l" t="t" r="r" b="b"/>
              <a:pathLst>
                <a:path w="125094" h="56514">
                  <a:moveTo>
                    <a:pt x="124955" y="0"/>
                  </a:moveTo>
                  <a:lnTo>
                    <a:pt x="0" y="17233"/>
                  </a:lnTo>
                  <a:lnTo>
                    <a:pt x="43091" y="56019"/>
                  </a:lnTo>
                  <a:lnTo>
                    <a:pt x="124955" y="0"/>
                  </a:lnTo>
                  <a:close/>
                </a:path>
              </a:pathLst>
            </a:custGeom>
            <a:solidFill>
              <a:srgbClr val="FFEBBA"/>
            </a:solidFill>
          </p:spPr>
          <p:txBody>
            <a:bodyPr wrap="square" lIns="0" tIns="0" rIns="0" bIns="0" rtlCol="0"/>
            <a:lstStyle/>
            <a:p>
              <a:endParaRPr/>
            </a:p>
          </p:txBody>
        </p:sp>
        <p:grpSp>
          <p:nvGrpSpPr>
            <p:cNvPr id="912" name="object 153">
              <a:extLst>
                <a:ext uri="{FF2B5EF4-FFF2-40B4-BE49-F238E27FC236}">
                  <a16:creationId xmlns:a16="http://schemas.microsoft.com/office/drawing/2014/main" id="{D0EB743B-9EB8-1E4E-EBE8-656348928EB8}"/>
                </a:ext>
              </a:extLst>
            </p:cNvPr>
            <p:cNvGrpSpPr/>
            <p:nvPr/>
          </p:nvGrpSpPr>
          <p:grpSpPr>
            <a:xfrm>
              <a:off x="1594425" y="5349225"/>
              <a:ext cx="275590" cy="132080"/>
              <a:chOff x="1594425" y="5349225"/>
              <a:chExt cx="275590" cy="132080"/>
            </a:xfrm>
          </p:grpSpPr>
          <p:sp>
            <p:nvSpPr>
              <p:cNvPr id="1001" name="object 154">
                <a:extLst>
                  <a:ext uri="{FF2B5EF4-FFF2-40B4-BE49-F238E27FC236}">
                    <a16:creationId xmlns:a16="http://schemas.microsoft.com/office/drawing/2014/main" id="{EFE883E3-0340-5E10-29B0-E240F9FA2334}"/>
                  </a:ext>
                </a:extLst>
              </p:cNvPr>
              <p:cNvSpPr/>
              <p:nvPr/>
            </p:nvSpPr>
            <p:spPr>
              <a:xfrm>
                <a:off x="1601003" y="5355804"/>
                <a:ext cx="262890" cy="91440"/>
              </a:xfrm>
              <a:custGeom>
                <a:avLst/>
                <a:gdLst/>
                <a:ahLst/>
                <a:cxnLst/>
                <a:rect l="l" t="t" r="r" b="b"/>
                <a:pathLst>
                  <a:path w="262889" h="91439">
                    <a:moveTo>
                      <a:pt x="0" y="90830"/>
                    </a:moveTo>
                    <a:lnTo>
                      <a:pt x="262318" y="0"/>
                    </a:lnTo>
                  </a:path>
                </a:pathLst>
              </a:custGeom>
              <a:ln w="13157">
                <a:solidFill>
                  <a:srgbClr val="878684"/>
                </a:solidFill>
              </a:ln>
            </p:spPr>
            <p:txBody>
              <a:bodyPr wrap="square" lIns="0" tIns="0" rIns="0" bIns="0" rtlCol="0"/>
              <a:lstStyle/>
              <a:p>
                <a:endParaRPr/>
              </a:p>
            </p:txBody>
          </p:sp>
          <p:sp>
            <p:nvSpPr>
              <p:cNvPr id="1002" name="object 155">
                <a:extLst>
                  <a:ext uri="{FF2B5EF4-FFF2-40B4-BE49-F238E27FC236}">
                    <a16:creationId xmlns:a16="http://schemas.microsoft.com/office/drawing/2014/main" id="{F6AF655E-5D93-C09E-B838-2279E8479939}"/>
                  </a:ext>
                </a:extLst>
              </p:cNvPr>
              <p:cNvSpPr/>
              <p:nvPr/>
            </p:nvSpPr>
            <p:spPr>
              <a:xfrm>
                <a:off x="1661398" y="5420964"/>
                <a:ext cx="159385" cy="56515"/>
              </a:xfrm>
              <a:custGeom>
                <a:avLst/>
                <a:gdLst/>
                <a:ahLst/>
                <a:cxnLst/>
                <a:rect l="l" t="t" r="r" b="b"/>
                <a:pathLst>
                  <a:path w="159385" h="56514">
                    <a:moveTo>
                      <a:pt x="0" y="56299"/>
                    </a:moveTo>
                    <a:lnTo>
                      <a:pt x="159219" y="0"/>
                    </a:lnTo>
                  </a:path>
                </a:pathLst>
              </a:custGeom>
              <a:ln w="7213">
                <a:solidFill>
                  <a:srgbClr val="878684"/>
                </a:solidFill>
              </a:ln>
            </p:spPr>
            <p:txBody>
              <a:bodyPr wrap="square" lIns="0" tIns="0" rIns="0" bIns="0" rtlCol="0"/>
              <a:lstStyle/>
              <a:p>
                <a:endParaRPr/>
              </a:p>
            </p:txBody>
          </p:sp>
        </p:grpSp>
        <p:grpSp>
          <p:nvGrpSpPr>
            <p:cNvPr id="913" name="object 156">
              <a:extLst>
                <a:ext uri="{FF2B5EF4-FFF2-40B4-BE49-F238E27FC236}">
                  <a16:creationId xmlns:a16="http://schemas.microsoft.com/office/drawing/2014/main" id="{080A7007-1DD4-EFDE-DFDE-5F2254F0BCE2}"/>
                </a:ext>
              </a:extLst>
            </p:cNvPr>
            <p:cNvGrpSpPr/>
            <p:nvPr/>
          </p:nvGrpSpPr>
          <p:grpSpPr>
            <a:xfrm>
              <a:off x="2045570" y="5185993"/>
              <a:ext cx="627380" cy="565785"/>
              <a:chOff x="2045570" y="5185993"/>
              <a:chExt cx="627380" cy="565785"/>
            </a:xfrm>
          </p:grpSpPr>
          <p:sp>
            <p:nvSpPr>
              <p:cNvPr id="989" name="object 157">
                <a:extLst>
                  <a:ext uri="{FF2B5EF4-FFF2-40B4-BE49-F238E27FC236}">
                    <a16:creationId xmlns:a16="http://schemas.microsoft.com/office/drawing/2014/main" id="{F61A57C6-F6F5-0848-9EAB-74510EDD95B6}"/>
                  </a:ext>
                </a:extLst>
              </p:cNvPr>
              <p:cNvSpPr/>
              <p:nvPr/>
            </p:nvSpPr>
            <p:spPr>
              <a:xfrm>
                <a:off x="2063330" y="5396699"/>
                <a:ext cx="125095" cy="182245"/>
              </a:xfrm>
              <a:custGeom>
                <a:avLst/>
                <a:gdLst/>
                <a:ahLst/>
                <a:cxnLst/>
                <a:rect l="l" t="t" r="r" b="b"/>
                <a:pathLst>
                  <a:path w="125094" h="182245">
                    <a:moveTo>
                      <a:pt x="103187" y="0"/>
                    </a:moveTo>
                    <a:lnTo>
                      <a:pt x="58826" y="34874"/>
                    </a:lnTo>
                    <a:lnTo>
                      <a:pt x="30225" y="27298"/>
                    </a:lnTo>
                    <a:lnTo>
                      <a:pt x="14563" y="28274"/>
                    </a:lnTo>
                    <a:lnTo>
                      <a:pt x="6326" y="40955"/>
                    </a:lnTo>
                    <a:lnTo>
                      <a:pt x="0" y="68491"/>
                    </a:lnTo>
                    <a:lnTo>
                      <a:pt x="1491" y="84860"/>
                    </a:lnTo>
                    <a:lnTo>
                      <a:pt x="9131" y="99079"/>
                    </a:lnTo>
                    <a:lnTo>
                      <a:pt x="17609" y="109106"/>
                    </a:lnTo>
                    <a:lnTo>
                      <a:pt x="21615" y="112902"/>
                    </a:lnTo>
                    <a:lnTo>
                      <a:pt x="8144" y="132071"/>
                    </a:lnTo>
                    <a:lnTo>
                      <a:pt x="3903" y="144713"/>
                    </a:lnTo>
                    <a:lnTo>
                      <a:pt x="9119" y="156454"/>
                    </a:lnTo>
                    <a:lnTo>
                      <a:pt x="24015" y="172923"/>
                    </a:lnTo>
                    <a:lnTo>
                      <a:pt x="41150" y="182010"/>
                    </a:lnTo>
                    <a:lnTo>
                      <a:pt x="58751" y="181000"/>
                    </a:lnTo>
                    <a:lnTo>
                      <a:pt x="100982" y="142934"/>
                    </a:lnTo>
                    <a:lnTo>
                      <a:pt x="119948" y="107675"/>
                    </a:lnTo>
                    <a:lnTo>
                      <a:pt x="124714" y="86131"/>
                    </a:lnTo>
                    <a:lnTo>
                      <a:pt x="124377" y="57532"/>
                    </a:lnTo>
                    <a:lnTo>
                      <a:pt x="116641" y="29606"/>
                    </a:lnTo>
                    <a:lnTo>
                      <a:pt x="107560" y="8410"/>
                    </a:lnTo>
                    <a:lnTo>
                      <a:pt x="103187" y="0"/>
                    </a:lnTo>
                    <a:close/>
                  </a:path>
                </a:pathLst>
              </a:custGeom>
              <a:solidFill>
                <a:srgbClr val="000000"/>
              </a:solidFill>
            </p:spPr>
            <p:txBody>
              <a:bodyPr wrap="square" lIns="0" tIns="0" rIns="0" bIns="0" rtlCol="0"/>
              <a:lstStyle/>
              <a:p>
                <a:endParaRPr/>
              </a:p>
            </p:txBody>
          </p:sp>
          <p:pic>
            <p:nvPicPr>
              <p:cNvPr id="990" name="object 158">
                <a:extLst>
                  <a:ext uri="{FF2B5EF4-FFF2-40B4-BE49-F238E27FC236}">
                    <a16:creationId xmlns:a16="http://schemas.microsoft.com/office/drawing/2014/main" id="{02AF5F12-156A-FB8D-26EB-42472CBCE426}"/>
                  </a:ext>
                </a:extLst>
              </p:cNvPr>
              <p:cNvPicPr/>
              <p:nvPr/>
            </p:nvPicPr>
            <p:blipFill>
              <a:blip r:embed="rId49" cstate="print"/>
              <a:stretch>
                <a:fillRect/>
              </a:stretch>
            </p:blipFill>
            <p:spPr>
              <a:xfrm>
                <a:off x="2096060" y="5336794"/>
                <a:ext cx="472665" cy="414798"/>
              </a:xfrm>
              <a:prstGeom prst="rect">
                <a:avLst/>
              </a:prstGeom>
            </p:spPr>
          </p:pic>
          <p:sp>
            <p:nvSpPr>
              <p:cNvPr id="991" name="object 159">
                <a:extLst>
                  <a:ext uri="{FF2B5EF4-FFF2-40B4-BE49-F238E27FC236}">
                    <a16:creationId xmlns:a16="http://schemas.microsoft.com/office/drawing/2014/main" id="{9DA27AA9-EA63-52BD-70D6-BE5E8E2ABA65}"/>
                  </a:ext>
                </a:extLst>
              </p:cNvPr>
              <p:cNvSpPr/>
              <p:nvPr/>
            </p:nvSpPr>
            <p:spPr>
              <a:xfrm>
                <a:off x="2146354" y="5581001"/>
                <a:ext cx="100330" cy="59690"/>
              </a:xfrm>
              <a:custGeom>
                <a:avLst/>
                <a:gdLst/>
                <a:ahLst/>
                <a:cxnLst/>
                <a:rect l="l" t="t" r="r" b="b"/>
                <a:pathLst>
                  <a:path w="100330" h="59689">
                    <a:moveTo>
                      <a:pt x="27152" y="4484"/>
                    </a:moveTo>
                    <a:lnTo>
                      <a:pt x="5434" y="9007"/>
                    </a:lnTo>
                    <a:lnTo>
                      <a:pt x="0" y="24591"/>
                    </a:lnTo>
                    <a:lnTo>
                      <a:pt x="4842" y="42257"/>
                    </a:lnTo>
                    <a:lnTo>
                      <a:pt x="13957" y="53023"/>
                    </a:lnTo>
                    <a:lnTo>
                      <a:pt x="26983" y="57918"/>
                    </a:lnTo>
                    <a:lnTo>
                      <a:pt x="43386" y="59692"/>
                    </a:lnTo>
                    <a:lnTo>
                      <a:pt x="64413" y="55468"/>
                    </a:lnTo>
                    <a:lnTo>
                      <a:pt x="79525" y="48108"/>
                    </a:lnTo>
                    <a:lnTo>
                      <a:pt x="46050" y="48108"/>
                    </a:lnTo>
                    <a:lnTo>
                      <a:pt x="34872" y="47264"/>
                    </a:lnTo>
                    <a:lnTo>
                      <a:pt x="25352" y="44678"/>
                    </a:lnTo>
                    <a:lnTo>
                      <a:pt x="18160" y="40099"/>
                    </a:lnTo>
                    <a:lnTo>
                      <a:pt x="13969" y="33275"/>
                    </a:lnTo>
                    <a:lnTo>
                      <a:pt x="13922" y="23758"/>
                    </a:lnTo>
                    <a:lnTo>
                      <a:pt x="19675" y="17217"/>
                    </a:lnTo>
                    <a:lnTo>
                      <a:pt x="29986" y="13774"/>
                    </a:lnTo>
                    <a:lnTo>
                      <a:pt x="43611" y="13552"/>
                    </a:lnTo>
                    <a:lnTo>
                      <a:pt x="57685" y="12541"/>
                    </a:lnTo>
                    <a:lnTo>
                      <a:pt x="71683" y="8523"/>
                    </a:lnTo>
                    <a:lnTo>
                      <a:pt x="79934" y="4742"/>
                    </a:lnTo>
                    <a:lnTo>
                      <a:pt x="47051" y="4742"/>
                    </a:lnTo>
                    <a:lnTo>
                      <a:pt x="27152" y="4484"/>
                    </a:lnTo>
                    <a:close/>
                  </a:path>
                  <a:path w="100330" h="59689">
                    <a:moveTo>
                      <a:pt x="89674" y="34964"/>
                    </a:moveTo>
                    <a:lnTo>
                      <a:pt x="75784" y="42613"/>
                    </a:lnTo>
                    <a:lnTo>
                      <a:pt x="66609" y="46532"/>
                    </a:lnTo>
                    <a:lnTo>
                      <a:pt x="58061" y="47953"/>
                    </a:lnTo>
                    <a:lnTo>
                      <a:pt x="46050" y="48108"/>
                    </a:lnTo>
                    <a:lnTo>
                      <a:pt x="79525" y="48108"/>
                    </a:lnTo>
                    <a:lnTo>
                      <a:pt x="91313" y="42368"/>
                    </a:lnTo>
                    <a:lnTo>
                      <a:pt x="100164" y="36958"/>
                    </a:lnTo>
                    <a:lnTo>
                      <a:pt x="89674" y="34964"/>
                    </a:lnTo>
                    <a:close/>
                  </a:path>
                  <a:path w="100330" h="59689">
                    <a:moveTo>
                      <a:pt x="79139" y="0"/>
                    </a:moveTo>
                    <a:lnTo>
                      <a:pt x="65339" y="2346"/>
                    </a:lnTo>
                    <a:lnTo>
                      <a:pt x="47051" y="4742"/>
                    </a:lnTo>
                    <a:lnTo>
                      <a:pt x="79934" y="4742"/>
                    </a:lnTo>
                    <a:lnTo>
                      <a:pt x="82136" y="3733"/>
                    </a:lnTo>
                    <a:lnTo>
                      <a:pt x="85572" y="407"/>
                    </a:lnTo>
                    <a:lnTo>
                      <a:pt x="79139" y="0"/>
                    </a:lnTo>
                    <a:close/>
                  </a:path>
                </a:pathLst>
              </a:custGeom>
              <a:solidFill>
                <a:srgbClr val="703013"/>
              </a:solidFill>
            </p:spPr>
            <p:txBody>
              <a:bodyPr wrap="square" lIns="0" tIns="0" rIns="0" bIns="0" rtlCol="0"/>
              <a:lstStyle/>
              <a:p>
                <a:endParaRPr/>
              </a:p>
            </p:txBody>
          </p:sp>
          <p:sp>
            <p:nvSpPr>
              <p:cNvPr id="992" name="object 160">
                <a:extLst>
                  <a:ext uri="{FF2B5EF4-FFF2-40B4-BE49-F238E27FC236}">
                    <a16:creationId xmlns:a16="http://schemas.microsoft.com/office/drawing/2014/main" id="{D3573542-7E26-7D2B-E8A0-B3F2EDA7A7A1}"/>
                  </a:ext>
                </a:extLst>
              </p:cNvPr>
              <p:cNvSpPr/>
              <p:nvPr/>
            </p:nvSpPr>
            <p:spPr>
              <a:xfrm>
                <a:off x="2172805" y="5470384"/>
                <a:ext cx="229235" cy="153670"/>
              </a:xfrm>
              <a:custGeom>
                <a:avLst/>
                <a:gdLst/>
                <a:ahLst/>
                <a:cxnLst/>
                <a:rect l="l" t="t" r="r" b="b"/>
                <a:pathLst>
                  <a:path w="229235" h="153670">
                    <a:moveTo>
                      <a:pt x="93611" y="38303"/>
                    </a:moveTo>
                    <a:lnTo>
                      <a:pt x="87630" y="20789"/>
                    </a:lnTo>
                    <a:lnTo>
                      <a:pt x="75399" y="7467"/>
                    </a:lnTo>
                    <a:lnTo>
                      <a:pt x="57962" y="38"/>
                    </a:lnTo>
                    <a:lnTo>
                      <a:pt x="39662" y="0"/>
                    </a:lnTo>
                    <a:lnTo>
                      <a:pt x="24447" y="6883"/>
                    </a:lnTo>
                    <a:lnTo>
                      <a:pt x="12471" y="19405"/>
                    </a:lnTo>
                    <a:lnTo>
                      <a:pt x="3911" y="36245"/>
                    </a:lnTo>
                    <a:lnTo>
                      <a:pt x="190" y="50850"/>
                    </a:lnTo>
                    <a:lnTo>
                      <a:pt x="0" y="63220"/>
                    </a:lnTo>
                    <a:lnTo>
                      <a:pt x="2590" y="73355"/>
                    </a:lnTo>
                    <a:lnTo>
                      <a:pt x="35509" y="99174"/>
                    </a:lnTo>
                    <a:lnTo>
                      <a:pt x="52425" y="101866"/>
                    </a:lnTo>
                    <a:lnTo>
                      <a:pt x="58724" y="99987"/>
                    </a:lnTo>
                    <a:lnTo>
                      <a:pt x="92252" y="58331"/>
                    </a:lnTo>
                    <a:lnTo>
                      <a:pt x="93611" y="38303"/>
                    </a:lnTo>
                    <a:close/>
                  </a:path>
                  <a:path w="229235" h="153670">
                    <a:moveTo>
                      <a:pt x="229133" y="90258"/>
                    </a:moveTo>
                    <a:lnTo>
                      <a:pt x="225374" y="74282"/>
                    </a:lnTo>
                    <a:lnTo>
                      <a:pt x="216433" y="61099"/>
                    </a:lnTo>
                    <a:lnTo>
                      <a:pt x="202488" y="51384"/>
                    </a:lnTo>
                    <a:lnTo>
                      <a:pt x="180886" y="47904"/>
                    </a:lnTo>
                    <a:lnTo>
                      <a:pt x="160528" y="55562"/>
                    </a:lnTo>
                    <a:lnTo>
                      <a:pt x="144119" y="71247"/>
                    </a:lnTo>
                    <a:lnTo>
                      <a:pt x="134442" y="91846"/>
                    </a:lnTo>
                    <a:lnTo>
                      <a:pt x="130949" y="106857"/>
                    </a:lnTo>
                    <a:lnTo>
                      <a:pt x="130200" y="115773"/>
                    </a:lnTo>
                    <a:lnTo>
                      <a:pt x="132549" y="122110"/>
                    </a:lnTo>
                    <a:lnTo>
                      <a:pt x="138379" y="129387"/>
                    </a:lnTo>
                    <a:lnTo>
                      <a:pt x="139547" y="131445"/>
                    </a:lnTo>
                    <a:lnTo>
                      <a:pt x="177457" y="153187"/>
                    </a:lnTo>
                    <a:lnTo>
                      <a:pt x="183222" y="152349"/>
                    </a:lnTo>
                    <a:lnTo>
                      <a:pt x="195783" y="147993"/>
                    </a:lnTo>
                    <a:lnTo>
                      <a:pt x="206324" y="142062"/>
                    </a:lnTo>
                    <a:lnTo>
                      <a:pt x="218389" y="129565"/>
                    </a:lnTo>
                    <a:lnTo>
                      <a:pt x="227495" y="108343"/>
                    </a:lnTo>
                    <a:lnTo>
                      <a:pt x="229133" y="90258"/>
                    </a:lnTo>
                    <a:close/>
                  </a:path>
                </a:pathLst>
              </a:custGeom>
              <a:solidFill>
                <a:srgbClr val="FFFFFF"/>
              </a:solidFill>
            </p:spPr>
            <p:txBody>
              <a:bodyPr wrap="square" lIns="0" tIns="0" rIns="0" bIns="0" rtlCol="0"/>
              <a:lstStyle/>
              <a:p>
                <a:endParaRPr/>
              </a:p>
            </p:txBody>
          </p:sp>
          <p:sp>
            <p:nvSpPr>
              <p:cNvPr id="993" name="object 161">
                <a:extLst>
                  <a:ext uri="{FF2B5EF4-FFF2-40B4-BE49-F238E27FC236}">
                    <a16:creationId xmlns:a16="http://schemas.microsoft.com/office/drawing/2014/main" id="{7F9952DA-20F0-EA83-C10A-79A6C738B38E}"/>
                  </a:ext>
                </a:extLst>
              </p:cNvPr>
              <p:cNvSpPr/>
              <p:nvPr/>
            </p:nvSpPr>
            <p:spPr>
              <a:xfrm>
                <a:off x="2179447" y="5509284"/>
                <a:ext cx="177800" cy="99060"/>
              </a:xfrm>
              <a:custGeom>
                <a:avLst/>
                <a:gdLst/>
                <a:ahLst/>
                <a:cxnLst/>
                <a:rect l="l" t="t" r="r" b="b"/>
                <a:pathLst>
                  <a:path w="177800" h="99060">
                    <a:moveTo>
                      <a:pt x="49199" y="23228"/>
                    </a:moveTo>
                    <a:lnTo>
                      <a:pt x="46520" y="13106"/>
                    </a:lnTo>
                    <a:lnTo>
                      <a:pt x="40627" y="5143"/>
                    </a:lnTo>
                    <a:lnTo>
                      <a:pt x="32054" y="431"/>
                    </a:lnTo>
                    <a:lnTo>
                      <a:pt x="22301" y="0"/>
                    </a:lnTo>
                    <a:lnTo>
                      <a:pt x="13220" y="3771"/>
                    </a:lnTo>
                    <a:lnTo>
                      <a:pt x="5803" y="11061"/>
                    </a:lnTo>
                    <a:lnTo>
                      <a:pt x="1054" y="21209"/>
                    </a:lnTo>
                    <a:lnTo>
                      <a:pt x="0" y="32385"/>
                    </a:lnTo>
                    <a:lnTo>
                      <a:pt x="2679" y="42494"/>
                    </a:lnTo>
                    <a:lnTo>
                      <a:pt x="8572" y="50457"/>
                    </a:lnTo>
                    <a:lnTo>
                      <a:pt x="17157" y="55181"/>
                    </a:lnTo>
                    <a:lnTo>
                      <a:pt x="26911" y="55600"/>
                    </a:lnTo>
                    <a:lnTo>
                      <a:pt x="35991" y="51828"/>
                    </a:lnTo>
                    <a:lnTo>
                      <a:pt x="43408" y="44538"/>
                    </a:lnTo>
                    <a:lnTo>
                      <a:pt x="48158" y="34404"/>
                    </a:lnTo>
                    <a:lnTo>
                      <a:pt x="49199" y="23228"/>
                    </a:lnTo>
                    <a:close/>
                  </a:path>
                  <a:path w="177800" h="99060">
                    <a:moveTo>
                      <a:pt x="177215" y="69634"/>
                    </a:moveTo>
                    <a:lnTo>
                      <a:pt x="176047" y="59055"/>
                    </a:lnTo>
                    <a:lnTo>
                      <a:pt x="171259" y="50114"/>
                    </a:lnTo>
                    <a:lnTo>
                      <a:pt x="163220" y="44005"/>
                    </a:lnTo>
                    <a:lnTo>
                      <a:pt x="153314" y="42011"/>
                    </a:lnTo>
                    <a:lnTo>
                      <a:pt x="143446" y="44335"/>
                    </a:lnTo>
                    <a:lnTo>
                      <a:pt x="134747" y="50457"/>
                    </a:lnTo>
                    <a:lnTo>
                      <a:pt x="128333" y="59867"/>
                    </a:lnTo>
                    <a:lnTo>
                      <a:pt x="125539" y="70916"/>
                    </a:lnTo>
                    <a:lnTo>
                      <a:pt x="126707" y="81495"/>
                    </a:lnTo>
                    <a:lnTo>
                      <a:pt x="131495" y="90436"/>
                    </a:lnTo>
                    <a:lnTo>
                      <a:pt x="139522" y="96545"/>
                    </a:lnTo>
                    <a:lnTo>
                      <a:pt x="149428" y="98539"/>
                    </a:lnTo>
                    <a:lnTo>
                      <a:pt x="159296" y="96215"/>
                    </a:lnTo>
                    <a:lnTo>
                      <a:pt x="167995" y="90093"/>
                    </a:lnTo>
                    <a:lnTo>
                      <a:pt x="174421" y="80683"/>
                    </a:lnTo>
                    <a:lnTo>
                      <a:pt x="177215" y="69634"/>
                    </a:lnTo>
                    <a:close/>
                  </a:path>
                </a:pathLst>
              </a:custGeom>
              <a:solidFill>
                <a:srgbClr val="000000"/>
              </a:solidFill>
            </p:spPr>
            <p:txBody>
              <a:bodyPr wrap="square" lIns="0" tIns="0" rIns="0" bIns="0" rtlCol="0"/>
              <a:lstStyle/>
              <a:p>
                <a:endParaRPr/>
              </a:p>
            </p:txBody>
          </p:sp>
          <p:sp>
            <p:nvSpPr>
              <p:cNvPr id="994" name="object 162">
                <a:extLst>
                  <a:ext uri="{FF2B5EF4-FFF2-40B4-BE49-F238E27FC236}">
                    <a16:creationId xmlns:a16="http://schemas.microsoft.com/office/drawing/2014/main" id="{D5EFA937-01E6-69E1-B4E0-AB0379A3D6D5}"/>
                  </a:ext>
                </a:extLst>
              </p:cNvPr>
              <p:cNvSpPr/>
              <p:nvPr/>
            </p:nvSpPr>
            <p:spPr>
              <a:xfrm>
                <a:off x="2236749" y="5651968"/>
                <a:ext cx="119380" cy="66675"/>
              </a:xfrm>
              <a:custGeom>
                <a:avLst/>
                <a:gdLst/>
                <a:ahLst/>
                <a:cxnLst/>
                <a:rect l="l" t="t" r="r" b="b"/>
                <a:pathLst>
                  <a:path w="119380" h="66675">
                    <a:moveTo>
                      <a:pt x="118859" y="0"/>
                    </a:moveTo>
                    <a:lnTo>
                      <a:pt x="79306" y="10967"/>
                    </a:lnTo>
                    <a:lnTo>
                      <a:pt x="37665" y="17358"/>
                    </a:lnTo>
                    <a:lnTo>
                      <a:pt x="18805" y="18248"/>
                    </a:lnTo>
                    <a:lnTo>
                      <a:pt x="5217" y="18192"/>
                    </a:lnTo>
                    <a:lnTo>
                      <a:pt x="0" y="17995"/>
                    </a:lnTo>
                    <a:lnTo>
                      <a:pt x="8212" y="28851"/>
                    </a:lnTo>
                    <a:lnTo>
                      <a:pt x="41605" y="57055"/>
                    </a:lnTo>
                    <a:lnTo>
                      <a:pt x="73124" y="66059"/>
                    </a:lnTo>
                    <a:lnTo>
                      <a:pt x="87261" y="63322"/>
                    </a:lnTo>
                    <a:lnTo>
                      <a:pt x="100230" y="49388"/>
                    </a:lnTo>
                    <a:lnTo>
                      <a:pt x="110199" y="28070"/>
                    </a:lnTo>
                    <a:lnTo>
                      <a:pt x="116599" y="8547"/>
                    </a:lnTo>
                    <a:lnTo>
                      <a:pt x="118859" y="0"/>
                    </a:lnTo>
                    <a:close/>
                  </a:path>
                </a:pathLst>
              </a:custGeom>
              <a:solidFill>
                <a:srgbClr val="883D3D"/>
              </a:solidFill>
            </p:spPr>
            <p:txBody>
              <a:bodyPr wrap="square" lIns="0" tIns="0" rIns="0" bIns="0" rtlCol="0"/>
              <a:lstStyle/>
              <a:p>
                <a:endParaRPr/>
              </a:p>
            </p:txBody>
          </p:sp>
          <p:sp>
            <p:nvSpPr>
              <p:cNvPr id="995" name="object 163">
                <a:extLst>
                  <a:ext uri="{FF2B5EF4-FFF2-40B4-BE49-F238E27FC236}">
                    <a16:creationId xmlns:a16="http://schemas.microsoft.com/office/drawing/2014/main" id="{19B6EA4E-A948-0EF1-4071-286AB42B72B0}"/>
                  </a:ext>
                </a:extLst>
              </p:cNvPr>
              <p:cNvSpPr/>
              <p:nvPr/>
            </p:nvSpPr>
            <p:spPr>
              <a:xfrm>
                <a:off x="2240715" y="5654240"/>
                <a:ext cx="116839" cy="36195"/>
              </a:xfrm>
              <a:custGeom>
                <a:avLst/>
                <a:gdLst/>
                <a:ahLst/>
                <a:cxnLst/>
                <a:rect l="l" t="t" r="r" b="b"/>
                <a:pathLst>
                  <a:path w="116839" h="36195">
                    <a:moveTo>
                      <a:pt x="116586" y="0"/>
                    </a:moveTo>
                    <a:lnTo>
                      <a:pt x="68499" y="16032"/>
                    </a:lnTo>
                    <a:lnTo>
                      <a:pt x="28053" y="19494"/>
                    </a:lnTo>
                    <a:lnTo>
                      <a:pt x="12601" y="18202"/>
                    </a:lnTo>
                    <a:lnTo>
                      <a:pt x="3183" y="16209"/>
                    </a:lnTo>
                    <a:lnTo>
                      <a:pt x="0" y="15176"/>
                    </a:lnTo>
                    <a:lnTo>
                      <a:pt x="2832" y="28003"/>
                    </a:lnTo>
                    <a:lnTo>
                      <a:pt x="14758" y="33527"/>
                    </a:lnTo>
                    <a:lnTo>
                      <a:pt x="23852" y="36004"/>
                    </a:lnTo>
                    <a:lnTo>
                      <a:pt x="34720" y="36004"/>
                    </a:lnTo>
                    <a:lnTo>
                      <a:pt x="77843" y="29532"/>
                    </a:lnTo>
                    <a:lnTo>
                      <a:pt x="106883" y="18275"/>
                    </a:lnTo>
                    <a:lnTo>
                      <a:pt x="116586" y="0"/>
                    </a:lnTo>
                    <a:close/>
                  </a:path>
                </a:pathLst>
              </a:custGeom>
              <a:solidFill>
                <a:srgbClr val="EEEEEE"/>
              </a:solidFill>
            </p:spPr>
            <p:txBody>
              <a:bodyPr wrap="square" lIns="0" tIns="0" rIns="0" bIns="0" rtlCol="0"/>
              <a:lstStyle/>
              <a:p>
                <a:endParaRPr/>
              </a:p>
            </p:txBody>
          </p:sp>
          <p:sp>
            <p:nvSpPr>
              <p:cNvPr id="996" name="object 164">
                <a:extLst>
                  <a:ext uri="{FF2B5EF4-FFF2-40B4-BE49-F238E27FC236}">
                    <a16:creationId xmlns:a16="http://schemas.microsoft.com/office/drawing/2014/main" id="{D3608F45-20D5-9BE0-91CB-FBBCF7D299CF}"/>
                  </a:ext>
                </a:extLst>
              </p:cNvPr>
              <p:cNvSpPr/>
              <p:nvPr/>
            </p:nvSpPr>
            <p:spPr>
              <a:xfrm>
                <a:off x="2229311" y="5650822"/>
                <a:ext cx="131445" cy="72390"/>
              </a:xfrm>
              <a:custGeom>
                <a:avLst/>
                <a:gdLst/>
                <a:ahLst/>
                <a:cxnLst/>
                <a:rect l="l" t="t" r="r" b="b"/>
                <a:pathLst>
                  <a:path w="131444" h="72389">
                    <a:moveTo>
                      <a:pt x="131330" y="0"/>
                    </a:moveTo>
                    <a:lnTo>
                      <a:pt x="122961" y="1777"/>
                    </a:lnTo>
                    <a:lnTo>
                      <a:pt x="117565" y="29528"/>
                    </a:lnTo>
                    <a:lnTo>
                      <a:pt x="112420" y="44856"/>
                    </a:lnTo>
                    <a:lnTo>
                      <a:pt x="104512" y="53230"/>
                    </a:lnTo>
                    <a:lnTo>
                      <a:pt x="90830" y="60121"/>
                    </a:lnTo>
                    <a:lnTo>
                      <a:pt x="76129" y="62190"/>
                    </a:lnTo>
                    <a:lnTo>
                      <a:pt x="60202" y="58099"/>
                    </a:lnTo>
                    <a:lnTo>
                      <a:pt x="45340" y="50545"/>
                    </a:lnTo>
                    <a:lnTo>
                      <a:pt x="33832" y="42227"/>
                    </a:lnTo>
                    <a:lnTo>
                      <a:pt x="26679" y="35449"/>
                    </a:lnTo>
                    <a:lnTo>
                      <a:pt x="9994" y="17640"/>
                    </a:lnTo>
                    <a:lnTo>
                      <a:pt x="0" y="19545"/>
                    </a:lnTo>
                    <a:lnTo>
                      <a:pt x="39344" y="57891"/>
                    </a:lnTo>
                    <a:lnTo>
                      <a:pt x="76141" y="72347"/>
                    </a:lnTo>
                    <a:lnTo>
                      <a:pt x="95250" y="69430"/>
                    </a:lnTo>
                    <a:lnTo>
                      <a:pt x="112042" y="53717"/>
                    </a:lnTo>
                    <a:lnTo>
                      <a:pt x="123205" y="30391"/>
                    </a:lnTo>
                    <a:lnTo>
                      <a:pt x="129411" y="9226"/>
                    </a:lnTo>
                    <a:lnTo>
                      <a:pt x="131330" y="0"/>
                    </a:lnTo>
                    <a:close/>
                  </a:path>
                </a:pathLst>
              </a:custGeom>
              <a:solidFill>
                <a:srgbClr val="703013"/>
              </a:solidFill>
            </p:spPr>
            <p:txBody>
              <a:bodyPr wrap="square" lIns="0" tIns="0" rIns="0" bIns="0" rtlCol="0"/>
              <a:lstStyle/>
              <a:p>
                <a:endParaRPr/>
              </a:p>
            </p:txBody>
          </p:sp>
          <p:sp>
            <p:nvSpPr>
              <p:cNvPr id="997" name="object 165">
                <a:extLst>
                  <a:ext uri="{FF2B5EF4-FFF2-40B4-BE49-F238E27FC236}">
                    <a16:creationId xmlns:a16="http://schemas.microsoft.com/office/drawing/2014/main" id="{956B2E46-2C5C-74EA-FBAF-5BA11D09EF44}"/>
                  </a:ext>
                </a:extLst>
              </p:cNvPr>
              <p:cNvSpPr/>
              <p:nvPr/>
            </p:nvSpPr>
            <p:spPr>
              <a:xfrm>
                <a:off x="2197252" y="5434850"/>
                <a:ext cx="241935" cy="101600"/>
              </a:xfrm>
              <a:custGeom>
                <a:avLst/>
                <a:gdLst/>
                <a:ahLst/>
                <a:cxnLst/>
                <a:rect l="l" t="t" r="r" b="b"/>
                <a:pathLst>
                  <a:path w="241935" h="101600">
                    <a:moveTo>
                      <a:pt x="71513" y="25285"/>
                    </a:moveTo>
                    <a:lnTo>
                      <a:pt x="70104" y="20167"/>
                    </a:lnTo>
                    <a:lnTo>
                      <a:pt x="62115" y="11214"/>
                    </a:lnTo>
                    <a:lnTo>
                      <a:pt x="48742" y="2971"/>
                    </a:lnTo>
                    <a:lnTo>
                      <a:pt x="31242" y="0"/>
                    </a:lnTo>
                    <a:lnTo>
                      <a:pt x="17259" y="3492"/>
                    </a:lnTo>
                    <a:lnTo>
                      <a:pt x="6667" y="10439"/>
                    </a:lnTo>
                    <a:lnTo>
                      <a:pt x="558" y="18389"/>
                    </a:lnTo>
                    <a:lnTo>
                      <a:pt x="0" y="24879"/>
                    </a:lnTo>
                    <a:lnTo>
                      <a:pt x="2832" y="25298"/>
                    </a:lnTo>
                    <a:lnTo>
                      <a:pt x="8775" y="21577"/>
                    </a:lnTo>
                    <a:lnTo>
                      <a:pt x="19596" y="16929"/>
                    </a:lnTo>
                    <a:lnTo>
                      <a:pt x="37058" y="14541"/>
                    </a:lnTo>
                    <a:lnTo>
                      <a:pt x="51435" y="16446"/>
                    </a:lnTo>
                    <a:lnTo>
                      <a:pt x="61506" y="20675"/>
                    </a:lnTo>
                    <a:lnTo>
                      <a:pt x="67970" y="24511"/>
                    </a:lnTo>
                    <a:lnTo>
                      <a:pt x="71513" y="25285"/>
                    </a:lnTo>
                    <a:close/>
                  </a:path>
                  <a:path w="241935" h="101600">
                    <a:moveTo>
                      <a:pt x="241312" y="96253"/>
                    </a:moveTo>
                    <a:lnTo>
                      <a:pt x="209816" y="54660"/>
                    </a:lnTo>
                    <a:lnTo>
                      <a:pt x="193916" y="51739"/>
                    </a:lnTo>
                    <a:lnTo>
                      <a:pt x="182041" y="52857"/>
                    </a:lnTo>
                    <a:lnTo>
                      <a:pt x="177850" y="55676"/>
                    </a:lnTo>
                    <a:lnTo>
                      <a:pt x="182245" y="58483"/>
                    </a:lnTo>
                    <a:lnTo>
                      <a:pt x="191706" y="61633"/>
                    </a:lnTo>
                    <a:lnTo>
                      <a:pt x="203212" y="65862"/>
                    </a:lnTo>
                    <a:lnTo>
                      <a:pt x="213715" y="71932"/>
                    </a:lnTo>
                    <a:lnTo>
                      <a:pt x="221310" y="81038"/>
                    </a:lnTo>
                    <a:lnTo>
                      <a:pt x="226987" y="91452"/>
                    </a:lnTo>
                    <a:lnTo>
                      <a:pt x="232054" y="99441"/>
                    </a:lnTo>
                    <a:lnTo>
                      <a:pt x="237782" y="101269"/>
                    </a:lnTo>
                    <a:lnTo>
                      <a:pt x="241312" y="96253"/>
                    </a:lnTo>
                    <a:close/>
                  </a:path>
                </a:pathLst>
              </a:custGeom>
              <a:solidFill>
                <a:srgbClr val="000000"/>
              </a:solidFill>
            </p:spPr>
            <p:txBody>
              <a:bodyPr wrap="square" lIns="0" tIns="0" rIns="0" bIns="0" rtlCol="0"/>
              <a:lstStyle/>
              <a:p>
                <a:endParaRPr/>
              </a:p>
            </p:txBody>
          </p:sp>
          <p:sp>
            <p:nvSpPr>
              <p:cNvPr id="998" name="object 166">
                <a:extLst>
                  <a:ext uri="{FF2B5EF4-FFF2-40B4-BE49-F238E27FC236}">
                    <a16:creationId xmlns:a16="http://schemas.microsoft.com/office/drawing/2014/main" id="{0B3617D1-1F91-B8D7-8CC3-2D0EC6C345D1}"/>
                  </a:ext>
                </a:extLst>
              </p:cNvPr>
              <p:cNvSpPr/>
              <p:nvPr/>
            </p:nvSpPr>
            <p:spPr>
              <a:xfrm>
                <a:off x="2157330" y="5637901"/>
                <a:ext cx="222885" cy="37465"/>
              </a:xfrm>
              <a:custGeom>
                <a:avLst/>
                <a:gdLst/>
                <a:ahLst/>
                <a:cxnLst/>
                <a:rect l="l" t="t" r="r" b="b"/>
                <a:pathLst>
                  <a:path w="222885" h="37464">
                    <a:moveTo>
                      <a:pt x="220979" y="0"/>
                    </a:moveTo>
                    <a:lnTo>
                      <a:pt x="152110" y="23049"/>
                    </a:lnTo>
                    <a:lnTo>
                      <a:pt x="107632" y="28714"/>
                    </a:lnTo>
                    <a:lnTo>
                      <a:pt x="65609" y="30380"/>
                    </a:lnTo>
                    <a:lnTo>
                      <a:pt x="40390" y="30184"/>
                    </a:lnTo>
                    <a:lnTo>
                      <a:pt x="21884" y="27450"/>
                    </a:lnTo>
                    <a:lnTo>
                      <a:pt x="0" y="21501"/>
                    </a:lnTo>
                    <a:lnTo>
                      <a:pt x="596" y="26784"/>
                    </a:lnTo>
                    <a:lnTo>
                      <a:pt x="8237" y="28910"/>
                    </a:lnTo>
                    <a:lnTo>
                      <a:pt x="30468" y="33334"/>
                    </a:lnTo>
                    <a:lnTo>
                      <a:pt x="66256" y="37124"/>
                    </a:lnTo>
                    <a:lnTo>
                      <a:pt x="114566" y="37350"/>
                    </a:lnTo>
                    <a:lnTo>
                      <a:pt x="158619" y="30852"/>
                    </a:lnTo>
                    <a:lnTo>
                      <a:pt x="193498" y="19464"/>
                    </a:lnTo>
                    <a:lnTo>
                      <a:pt x="215959" y="8659"/>
                    </a:lnTo>
                    <a:lnTo>
                      <a:pt x="222758" y="3911"/>
                    </a:lnTo>
                    <a:lnTo>
                      <a:pt x="220979" y="0"/>
                    </a:lnTo>
                    <a:close/>
                  </a:path>
                </a:pathLst>
              </a:custGeom>
              <a:solidFill>
                <a:srgbClr val="703013"/>
              </a:solidFill>
            </p:spPr>
            <p:txBody>
              <a:bodyPr wrap="square" lIns="0" tIns="0" rIns="0" bIns="0" rtlCol="0"/>
              <a:lstStyle/>
              <a:p>
                <a:endParaRPr/>
              </a:p>
            </p:txBody>
          </p:sp>
          <p:sp>
            <p:nvSpPr>
              <p:cNvPr id="999" name="object 167">
                <a:extLst>
                  <a:ext uri="{FF2B5EF4-FFF2-40B4-BE49-F238E27FC236}">
                    <a16:creationId xmlns:a16="http://schemas.microsoft.com/office/drawing/2014/main" id="{858AACF4-B89A-52B2-A2CE-9714F2965E99}"/>
                  </a:ext>
                </a:extLst>
              </p:cNvPr>
              <p:cNvSpPr/>
              <p:nvPr/>
            </p:nvSpPr>
            <p:spPr>
              <a:xfrm>
                <a:off x="2045570" y="5185993"/>
                <a:ext cx="627380" cy="541655"/>
              </a:xfrm>
              <a:custGeom>
                <a:avLst/>
                <a:gdLst/>
                <a:ahLst/>
                <a:cxnLst/>
                <a:rect l="l" t="t" r="r" b="b"/>
                <a:pathLst>
                  <a:path w="627380" h="541654">
                    <a:moveTo>
                      <a:pt x="259747" y="0"/>
                    </a:moveTo>
                    <a:lnTo>
                      <a:pt x="235548" y="5692"/>
                    </a:lnTo>
                    <a:lnTo>
                      <a:pt x="222589" y="19515"/>
                    </a:lnTo>
                    <a:lnTo>
                      <a:pt x="217376" y="33588"/>
                    </a:lnTo>
                    <a:lnTo>
                      <a:pt x="216415" y="40030"/>
                    </a:lnTo>
                    <a:lnTo>
                      <a:pt x="202116" y="21674"/>
                    </a:lnTo>
                    <a:lnTo>
                      <a:pt x="191937" y="13058"/>
                    </a:lnTo>
                    <a:lnTo>
                      <a:pt x="181009" y="11934"/>
                    </a:lnTo>
                    <a:lnTo>
                      <a:pt x="164459" y="16052"/>
                    </a:lnTo>
                    <a:lnTo>
                      <a:pt x="149534" y="26913"/>
                    </a:lnTo>
                    <a:lnTo>
                      <a:pt x="143979" y="43019"/>
                    </a:lnTo>
                    <a:lnTo>
                      <a:pt x="143669" y="57627"/>
                    </a:lnTo>
                    <a:lnTo>
                      <a:pt x="144482" y="63995"/>
                    </a:lnTo>
                    <a:lnTo>
                      <a:pt x="122367" y="48580"/>
                    </a:lnTo>
                    <a:lnTo>
                      <a:pt x="107770" y="43500"/>
                    </a:lnTo>
                    <a:lnTo>
                      <a:pt x="94186" y="48807"/>
                    </a:lnTo>
                    <a:lnTo>
                      <a:pt x="75115" y="64554"/>
                    </a:lnTo>
                    <a:lnTo>
                      <a:pt x="61429" y="88057"/>
                    </a:lnTo>
                    <a:lnTo>
                      <a:pt x="62486" y="112485"/>
                    </a:lnTo>
                    <a:lnTo>
                      <a:pt x="69537" y="131667"/>
                    </a:lnTo>
                    <a:lnTo>
                      <a:pt x="73832" y="139433"/>
                    </a:lnTo>
                    <a:lnTo>
                      <a:pt x="26225" y="146279"/>
                    </a:lnTo>
                    <a:lnTo>
                      <a:pt x="3631" y="157437"/>
                    </a:lnTo>
                    <a:lnTo>
                      <a:pt x="0" y="180893"/>
                    </a:lnTo>
                    <a:lnTo>
                      <a:pt x="9278" y="224637"/>
                    </a:lnTo>
                    <a:lnTo>
                      <a:pt x="24254" y="250487"/>
                    </a:lnTo>
                    <a:lnTo>
                      <a:pt x="49869" y="264871"/>
                    </a:lnTo>
                    <a:lnTo>
                      <a:pt x="80381" y="268910"/>
                    </a:lnTo>
                    <a:lnTo>
                      <a:pt x="110052" y="263728"/>
                    </a:lnTo>
                    <a:lnTo>
                      <a:pt x="132918" y="252236"/>
                    </a:lnTo>
                    <a:lnTo>
                      <a:pt x="146717" y="239548"/>
                    </a:lnTo>
                    <a:lnTo>
                      <a:pt x="153497" y="229282"/>
                    </a:lnTo>
                    <a:lnTo>
                      <a:pt x="155302" y="225056"/>
                    </a:lnTo>
                    <a:lnTo>
                      <a:pt x="162590" y="246455"/>
                    </a:lnTo>
                    <a:lnTo>
                      <a:pt x="170789" y="257849"/>
                    </a:lnTo>
                    <a:lnTo>
                      <a:pt x="185090" y="263073"/>
                    </a:lnTo>
                    <a:lnTo>
                      <a:pt x="210687" y="265963"/>
                    </a:lnTo>
                    <a:lnTo>
                      <a:pt x="239115" y="261793"/>
                    </a:lnTo>
                    <a:lnTo>
                      <a:pt x="258800" y="248732"/>
                    </a:lnTo>
                    <a:lnTo>
                      <a:pt x="270243" y="234923"/>
                    </a:lnTo>
                    <a:lnTo>
                      <a:pt x="273946" y="228511"/>
                    </a:lnTo>
                    <a:lnTo>
                      <a:pt x="273469" y="244634"/>
                    </a:lnTo>
                    <a:lnTo>
                      <a:pt x="276465" y="254534"/>
                    </a:lnTo>
                    <a:lnTo>
                      <a:pt x="285774" y="262284"/>
                    </a:lnTo>
                    <a:lnTo>
                      <a:pt x="304235" y="271957"/>
                    </a:lnTo>
                    <a:lnTo>
                      <a:pt x="328520" y="275746"/>
                    </a:lnTo>
                    <a:lnTo>
                      <a:pt x="350779" y="268492"/>
                    </a:lnTo>
                    <a:lnTo>
                      <a:pt x="367045" y="258240"/>
                    </a:lnTo>
                    <a:lnTo>
                      <a:pt x="373349" y="253034"/>
                    </a:lnTo>
                    <a:lnTo>
                      <a:pt x="365701" y="268909"/>
                    </a:lnTo>
                    <a:lnTo>
                      <a:pt x="393844" y="304357"/>
                    </a:lnTo>
                    <a:lnTo>
                      <a:pt x="406840" y="304425"/>
                    </a:lnTo>
                    <a:lnTo>
                      <a:pt x="416448" y="301588"/>
                    </a:lnTo>
                    <a:lnTo>
                      <a:pt x="420199" y="299770"/>
                    </a:lnTo>
                    <a:lnTo>
                      <a:pt x="401624" y="341792"/>
                    </a:lnTo>
                    <a:lnTo>
                      <a:pt x="395094" y="364815"/>
                    </a:lnTo>
                    <a:lnTo>
                      <a:pt x="400304" y="376953"/>
                    </a:lnTo>
                    <a:lnTo>
                      <a:pt x="416948" y="386321"/>
                    </a:lnTo>
                    <a:lnTo>
                      <a:pt x="431928" y="387142"/>
                    </a:lnTo>
                    <a:lnTo>
                      <a:pt x="444824" y="379328"/>
                    </a:lnTo>
                    <a:lnTo>
                      <a:pt x="453863" y="369663"/>
                    </a:lnTo>
                    <a:lnTo>
                      <a:pt x="457270" y="364934"/>
                    </a:lnTo>
                    <a:lnTo>
                      <a:pt x="478284" y="354423"/>
                    </a:lnTo>
                    <a:lnTo>
                      <a:pt x="490601" y="350662"/>
                    </a:lnTo>
                    <a:lnTo>
                      <a:pt x="499004" y="353422"/>
                    </a:lnTo>
                    <a:lnTo>
                      <a:pt x="508274" y="362470"/>
                    </a:lnTo>
                    <a:lnTo>
                      <a:pt x="514766" y="374189"/>
                    </a:lnTo>
                    <a:lnTo>
                      <a:pt x="517016" y="389613"/>
                    </a:lnTo>
                    <a:lnTo>
                      <a:pt x="515101" y="406890"/>
                    </a:lnTo>
                    <a:lnTo>
                      <a:pt x="491436" y="440393"/>
                    </a:lnTo>
                    <a:lnTo>
                      <a:pt x="450556" y="454024"/>
                    </a:lnTo>
                    <a:lnTo>
                      <a:pt x="437522" y="455434"/>
                    </a:lnTo>
                    <a:lnTo>
                      <a:pt x="430559" y="465606"/>
                    </a:lnTo>
                    <a:lnTo>
                      <a:pt x="420812" y="478447"/>
                    </a:lnTo>
                    <a:lnTo>
                      <a:pt x="410165" y="491507"/>
                    </a:lnTo>
                    <a:lnTo>
                      <a:pt x="400501" y="502335"/>
                    </a:lnTo>
                    <a:lnTo>
                      <a:pt x="397005" y="510175"/>
                    </a:lnTo>
                    <a:lnTo>
                      <a:pt x="424238" y="540215"/>
                    </a:lnTo>
                    <a:lnTo>
                      <a:pt x="443284" y="541458"/>
                    </a:lnTo>
                    <a:lnTo>
                      <a:pt x="461802" y="538023"/>
                    </a:lnTo>
                    <a:lnTo>
                      <a:pt x="475355" y="529335"/>
                    </a:lnTo>
                    <a:lnTo>
                      <a:pt x="482618" y="516544"/>
                    </a:lnTo>
                    <a:lnTo>
                      <a:pt x="486003" y="503510"/>
                    </a:lnTo>
                    <a:lnTo>
                      <a:pt x="486966" y="493381"/>
                    </a:lnTo>
                    <a:lnTo>
                      <a:pt x="486963" y="489305"/>
                    </a:lnTo>
                    <a:lnTo>
                      <a:pt x="499353" y="509076"/>
                    </a:lnTo>
                    <a:lnTo>
                      <a:pt x="508594" y="516743"/>
                    </a:lnTo>
                    <a:lnTo>
                      <a:pt x="519288" y="513276"/>
                    </a:lnTo>
                    <a:lnTo>
                      <a:pt x="536036" y="499643"/>
                    </a:lnTo>
                    <a:lnTo>
                      <a:pt x="544448" y="484787"/>
                    </a:lnTo>
                    <a:lnTo>
                      <a:pt x="542114" y="470120"/>
                    </a:lnTo>
                    <a:lnTo>
                      <a:pt x="535773" y="458918"/>
                    </a:lnTo>
                    <a:lnTo>
                      <a:pt x="532162" y="454456"/>
                    </a:lnTo>
                    <a:lnTo>
                      <a:pt x="551542" y="464196"/>
                    </a:lnTo>
                    <a:lnTo>
                      <a:pt x="562709" y="467174"/>
                    </a:lnTo>
                    <a:lnTo>
                      <a:pt x="569899" y="463148"/>
                    </a:lnTo>
                    <a:lnTo>
                      <a:pt x="577349" y="451878"/>
                    </a:lnTo>
                    <a:lnTo>
                      <a:pt x="582204" y="437593"/>
                    </a:lnTo>
                    <a:lnTo>
                      <a:pt x="581197" y="425656"/>
                    </a:lnTo>
                    <a:lnTo>
                      <a:pt x="577942" y="417467"/>
                    </a:lnTo>
                    <a:lnTo>
                      <a:pt x="576053" y="414426"/>
                    </a:lnTo>
                    <a:lnTo>
                      <a:pt x="597017" y="417672"/>
                    </a:lnTo>
                    <a:lnTo>
                      <a:pt x="608175" y="416199"/>
                    </a:lnTo>
                    <a:lnTo>
                      <a:pt x="613280" y="407709"/>
                    </a:lnTo>
                    <a:lnTo>
                      <a:pt x="616084" y="389902"/>
                    </a:lnTo>
                    <a:lnTo>
                      <a:pt x="611678" y="367825"/>
                    </a:lnTo>
                    <a:lnTo>
                      <a:pt x="597712" y="353493"/>
                    </a:lnTo>
                    <a:lnTo>
                      <a:pt x="582924" y="345745"/>
                    </a:lnTo>
                    <a:lnTo>
                      <a:pt x="576053" y="343420"/>
                    </a:lnTo>
                    <a:lnTo>
                      <a:pt x="608005" y="342114"/>
                    </a:lnTo>
                    <a:lnTo>
                      <a:pt x="623497" y="337778"/>
                    </a:lnTo>
                    <a:lnTo>
                      <a:pt x="626888" y="326904"/>
                    </a:lnTo>
                    <a:lnTo>
                      <a:pt x="622535" y="305981"/>
                    </a:lnTo>
                    <a:lnTo>
                      <a:pt x="611036" y="287625"/>
                    </a:lnTo>
                    <a:lnTo>
                      <a:pt x="593662" y="278942"/>
                    </a:lnTo>
                    <a:lnTo>
                      <a:pt x="577812" y="276355"/>
                    </a:lnTo>
                    <a:lnTo>
                      <a:pt x="570885" y="276288"/>
                    </a:lnTo>
                    <a:lnTo>
                      <a:pt x="596318" y="261449"/>
                    </a:lnTo>
                    <a:lnTo>
                      <a:pt x="606948" y="249778"/>
                    </a:lnTo>
                    <a:lnTo>
                      <a:pt x="604712" y="235224"/>
                    </a:lnTo>
                    <a:lnTo>
                      <a:pt x="591547" y="211734"/>
                    </a:lnTo>
                    <a:lnTo>
                      <a:pt x="570942" y="192049"/>
                    </a:lnTo>
                    <a:lnTo>
                      <a:pt x="548990" y="187710"/>
                    </a:lnTo>
                    <a:lnTo>
                      <a:pt x="531533" y="190865"/>
                    </a:lnTo>
                    <a:lnTo>
                      <a:pt x="524415" y="193662"/>
                    </a:lnTo>
                    <a:lnTo>
                      <a:pt x="547627" y="171349"/>
                    </a:lnTo>
                    <a:lnTo>
                      <a:pt x="555902" y="155843"/>
                    </a:lnTo>
                    <a:lnTo>
                      <a:pt x="549722" y="139882"/>
                    </a:lnTo>
                    <a:lnTo>
                      <a:pt x="529571" y="116204"/>
                    </a:lnTo>
                    <a:lnTo>
                      <a:pt x="502501" y="99139"/>
                    </a:lnTo>
                    <a:lnTo>
                      <a:pt x="478002" y="100563"/>
                    </a:lnTo>
                    <a:lnTo>
                      <a:pt x="460243" y="109480"/>
                    </a:lnTo>
                    <a:lnTo>
                      <a:pt x="453397" y="114896"/>
                    </a:lnTo>
                    <a:lnTo>
                      <a:pt x="466268" y="87020"/>
                    </a:lnTo>
                    <a:lnTo>
                      <a:pt x="469215" y="71005"/>
                    </a:lnTo>
                    <a:lnTo>
                      <a:pt x="461026" y="60800"/>
                    </a:lnTo>
                    <a:lnTo>
                      <a:pt x="440494" y="50355"/>
                    </a:lnTo>
                    <a:lnTo>
                      <a:pt x="417407" y="47382"/>
                    </a:lnTo>
                    <a:lnTo>
                      <a:pt x="398215" y="55527"/>
                    </a:lnTo>
                    <a:lnTo>
                      <a:pt x="385101" y="66496"/>
                    </a:lnTo>
                    <a:lnTo>
                      <a:pt x="380245" y="71996"/>
                    </a:lnTo>
                    <a:lnTo>
                      <a:pt x="383970" y="45968"/>
                    </a:lnTo>
                    <a:lnTo>
                      <a:pt x="382610" y="32078"/>
                    </a:lnTo>
                    <a:lnTo>
                      <a:pt x="373826" y="25635"/>
                    </a:lnTo>
                    <a:lnTo>
                      <a:pt x="355277" y="21945"/>
                    </a:lnTo>
                    <a:lnTo>
                      <a:pt x="329315" y="23863"/>
                    </a:lnTo>
                    <a:lnTo>
                      <a:pt x="312355" y="34510"/>
                    </a:lnTo>
                    <a:lnTo>
                      <a:pt x="303118" y="46393"/>
                    </a:lnTo>
                    <a:lnTo>
                      <a:pt x="300324" y="52019"/>
                    </a:lnTo>
                    <a:lnTo>
                      <a:pt x="299375" y="22667"/>
                    </a:lnTo>
                    <a:lnTo>
                      <a:pt x="294833" y="7464"/>
                    </a:lnTo>
                    <a:lnTo>
                      <a:pt x="282891" y="1534"/>
                    </a:lnTo>
                    <a:lnTo>
                      <a:pt x="259747" y="0"/>
                    </a:lnTo>
                    <a:close/>
                  </a:path>
                </a:pathLst>
              </a:custGeom>
              <a:solidFill>
                <a:srgbClr val="000000"/>
              </a:solidFill>
            </p:spPr>
            <p:txBody>
              <a:bodyPr wrap="square" lIns="0" tIns="0" rIns="0" bIns="0" rtlCol="0"/>
              <a:lstStyle/>
              <a:p>
                <a:endParaRPr/>
              </a:p>
            </p:txBody>
          </p:sp>
          <p:sp>
            <p:nvSpPr>
              <p:cNvPr id="1000" name="object 168">
                <a:extLst>
                  <a:ext uri="{FF2B5EF4-FFF2-40B4-BE49-F238E27FC236}">
                    <a16:creationId xmlns:a16="http://schemas.microsoft.com/office/drawing/2014/main" id="{5E450AC2-B659-97D1-98F0-DCF4E7959B53}"/>
                  </a:ext>
                </a:extLst>
              </p:cNvPr>
              <p:cNvSpPr/>
              <p:nvPr/>
            </p:nvSpPr>
            <p:spPr>
              <a:xfrm>
                <a:off x="2209266" y="5517400"/>
                <a:ext cx="144145" cy="64135"/>
              </a:xfrm>
              <a:custGeom>
                <a:avLst/>
                <a:gdLst/>
                <a:ahLst/>
                <a:cxnLst/>
                <a:rect l="l" t="t" r="r" b="b"/>
                <a:pathLst>
                  <a:path w="144144" h="64135">
                    <a:moveTo>
                      <a:pt x="15176" y="14808"/>
                    </a:moveTo>
                    <a:lnTo>
                      <a:pt x="14465" y="9093"/>
                    </a:lnTo>
                    <a:lnTo>
                      <a:pt x="8445" y="927"/>
                    </a:lnTo>
                    <a:lnTo>
                      <a:pt x="4279" y="0"/>
                    </a:lnTo>
                    <a:lnTo>
                      <a:pt x="0" y="5918"/>
                    </a:lnTo>
                    <a:lnTo>
                      <a:pt x="698" y="11633"/>
                    </a:lnTo>
                    <a:lnTo>
                      <a:pt x="3708" y="15722"/>
                    </a:lnTo>
                    <a:lnTo>
                      <a:pt x="6718" y="19824"/>
                    </a:lnTo>
                    <a:lnTo>
                      <a:pt x="10896" y="20739"/>
                    </a:lnTo>
                    <a:lnTo>
                      <a:pt x="15176" y="14808"/>
                    </a:lnTo>
                    <a:close/>
                  </a:path>
                  <a:path w="144144" h="64135">
                    <a:moveTo>
                      <a:pt x="144068" y="58166"/>
                    </a:moveTo>
                    <a:lnTo>
                      <a:pt x="143357" y="52451"/>
                    </a:lnTo>
                    <a:lnTo>
                      <a:pt x="137337" y="44284"/>
                    </a:lnTo>
                    <a:lnTo>
                      <a:pt x="133172" y="43357"/>
                    </a:lnTo>
                    <a:lnTo>
                      <a:pt x="128892" y="49276"/>
                    </a:lnTo>
                    <a:lnTo>
                      <a:pt x="129590" y="54991"/>
                    </a:lnTo>
                    <a:lnTo>
                      <a:pt x="132600" y="59080"/>
                    </a:lnTo>
                    <a:lnTo>
                      <a:pt x="135610" y="63182"/>
                    </a:lnTo>
                    <a:lnTo>
                      <a:pt x="139788" y="64096"/>
                    </a:lnTo>
                    <a:lnTo>
                      <a:pt x="144068" y="58166"/>
                    </a:lnTo>
                    <a:close/>
                  </a:path>
                </a:pathLst>
              </a:custGeom>
              <a:solidFill>
                <a:srgbClr val="F5F5F5"/>
              </a:solidFill>
            </p:spPr>
            <p:txBody>
              <a:bodyPr wrap="square" lIns="0" tIns="0" rIns="0" bIns="0" rtlCol="0"/>
              <a:lstStyle/>
              <a:p>
                <a:endParaRPr/>
              </a:p>
            </p:txBody>
          </p:sp>
        </p:grpSp>
        <p:sp>
          <p:nvSpPr>
            <p:cNvPr id="914" name="object 169">
              <a:extLst>
                <a:ext uri="{FF2B5EF4-FFF2-40B4-BE49-F238E27FC236}">
                  <a16:creationId xmlns:a16="http://schemas.microsoft.com/office/drawing/2014/main" id="{55F534E4-EC36-13E9-C0E8-F7AC8948F1AE}"/>
                </a:ext>
              </a:extLst>
            </p:cNvPr>
            <p:cNvSpPr/>
            <p:nvPr/>
          </p:nvSpPr>
          <p:spPr>
            <a:xfrm>
              <a:off x="4429288" y="5220235"/>
              <a:ext cx="403860" cy="837565"/>
            </a:xfrm>
            <a:custGeom>
              <a:avLst/>
              <a:gdLst/>
              <a:ahLst/>
              <a:cxnLst/>
              <a:rect l="l" t="t" r="r" b="b"/>
              <a:pathLst>
                <a:path w="403860" h="837564">
                  <a:moveTo>
                    <a:pt x="103695" y="0"/>
                  </a:moveTo>
                  <a:lnTo>
                    <a:pt x="32020" y="19140"/>
                  </a:lnTo>
                  <a:lnTo>
                    <a:pt x="0" y="47752"/>
                  </a:lnTo>
                  <a:lnTo>
                    <a:pt x="22405" y="60829"/>
                  </a:lnTo>
                  <a:lnTo>
                    <a:pt x="76420" y="95066"/>
                  </a:lnTo>
                  <a:lnTo>
                    <a:pt x="142244" y="142971"/>
                  </a:lnTo>
                  <a:lnTo>
                    <a:pt x="200075" y="197053"/>
                  </a:lnTo>
                  <a:lnTo>
                    <a:pt x="211108" y="220900"/>
                  </a:lnTo>
                  <a:lnTo>
                    <a:pt x="204830" y="244350"/>
                  </a:lnTo>
                  <a:lnTo>
                    <a:pt x="185157" y="268164"/>
                  </a:lnTo>
                  <a:lnTo>
                    <a:pt x="156003" y="293103"/>
                  </a:lnTo>
                  <a:lnTo>
                    <a:pt x="121285" y="319931"/>
                  </a:lnTo>
                  <a:lnTo>
                    <a:pt x="84916" y="349408"/>
                  </a:lnTo>
                  <a:lnTo>
                    <a:pt x="50814" y="382297"/>
                  </a:lnTo>
                  <a:lnTo>
                    <a:pt x="22892" y="419358"/>
                  </a:lnTo>
                  <a:lnTo>
                    <a:pt x="5067" y="461353"/>
                  </a:lnTo>
                  <a:lnTo>
                    <a:pt x="1739" y="500980"/>
                  </a:lnTo>
                  <a:lnTo>
                    <a:pt x="9262" y="545386"/>
                  </a:lnTo>
                  <a:lnTo>
                    <a:pt x="25746" y="592613"/>
                  </a:lnTo>
                  <a:lnTo>
                    <a:pt x="49302" y="640700"/>
                  </a:lnTo>
                  <a:lnTo>
                    <a:pt x="78039" y="687687"/>
                  </a:lnTo>
                  <a:lnTo>
                    <a:pt x="110068" y="731614"/>
                  </a:lnTo>
                  <a:lnTo>
                    <a:pt x="143500" y="770522"/>
                  </a:lnTo>
                  <a:lnTo>
                    <a:pt x="176444" y="802449"/>
                  </a:lnTo>
                  <a:lnTo>
                    <a:pt x="207010" y="825437"/>
                  </a:lnTo>
                  <a:lnTo>
                    <a:pt x="233310" y="837525"/>
                  </a:lnTo>
                  <a:lnTo>
                    <a:pt x="253453" y="836752"/>
                  </a:lnTo>
                  <a:lnTo>
                    <a:pt x="250829" y="829349"/>
                  </a:lnTo>
                  <a:lnTo>
                    <a:pt x="238213" y="818985"/>
                  </a:lnTo>
                  <a:lnTo>
                    <a:pt x="224093" y="803573"/>
                  </a:lnTo>
                  <a:lnTo>
                    <a:pt x="216954" y="781025"/>
                  </a:lnTo>
                  <a:lnTo>
                    <a:pt x="247377" y="790775"/>
                  </a:lnTo>
                  <a:lnTo>
                    <a:pt x="287431" y="794371"/>
                  </a:lnTo>
                  <a:lnTo>
                    <a:pt x="318186" y="792735"/>
                  </a:lnTo>
                  <a:lnTo>
                    <a:pt x="320713" y="786791"/>
                  </a:lnTo>
                  <a:lnTo>
                    <a:pt x="286981" y="766187"/>
                  </a:lnTo>
                  <a:lnTo>
                    <a:pt x="267919" y="744739"/>
                  </a:lnTo>
                  <a:lnTo>
                    <a:pt x="260362" y="727985"/>
                  </a:lnTo>
                  <a:lnTo>
                    <a:pt x="261150" y="721462"/>
                  </a:lnTo>
                  <a:lnTo>
                    <a:pt x="267460" y="722939"/>
                  </a:lnTo>
                  <a:lnTo>
                    <a:pt x="288633" y="728841"/>
                  </a:lnTo>
                  <a:lnTo>
                    <a:pt x="299580" y="731076"/>
                  </a:lnTo>
                  <a:lnTo>
                    <a:pt x="315830" y="733706"/>
                  </a:lnTo>
                  <a:lnTo>
                    <a:pt x="339663" y="737084"/>
                  </a:lnTo>
                  <a:lnTo>
                    <a:pt x="361707" y="738418"/>
                  </a:lnTo>
                  <a:lnTo>
                    <a:pt x="372592" y="734911"/>
                  </a:lnTo>
                  <a:lnTo>
                    <a:pt x="361800" y="714806"/>
                  </a:lnTo>
                  <a:lnTo>
                    <a:pt x="334873" y="674072"/>
                  </a:lnTo>
                  <a:lnTo>
                    <a:pt x="305669" y="624365"/>
                  </a:lnTo>
                  <a:lnTo>
                    <a:pt x="288048" y="577342"/>
                  </a:lnTo>
                  <a:lnTo>
                    <a:pt x="290337" y="550288"/>
                  </a:lnTo>
                  <a:lnTo>
                    <a:pt x="303415" y="523042"/>
                  </a:lnTo>
                  <a:lnTo>
                    <a:pt x="321713" y="490153"/>
                  </a:lnTo>
                  <a:lnTo>
                    <a:pt x="339664" y="446176"/>
                  </a:lnTo>
                  <a:lnTo>
                    <a:pt x="351701" y="385661"/>
                  </a:lnTo>
                  <a:lnTo>
                    <a:pt x="359607" y="350883"/>
                  </a:lnTo>
                  <a:lnTo>
                    <a:pt x="373160" y="316600"/>
                  </a:lnTo>
                  <a:lnTo>
                    <a:pt x="387972" y="281690"/>
                  </a:lnTo>
                  <a:lnTo>
                    <a:pt x="399652" y="245034"/>
                  </a:lnTo>
                  <a:lnTo>
                    <a:pt x="403810" y="205508"/>
                  </a:lnTo>
                  <a:lnTo>
                    <a:pt x="396059" y="161990"/>
                  </a:lnTo>
                  <a:lnTo>
                    <a:pt x="372008" y="113360"/>
                  </a:lnTo>
                  <a:lnTo>
                    <a:pt x="340095" y="78188"/>
                  </a:lnTo>
                  <a:lnTo>
                    <a:pt x="297228" y="49299"/>
                  </a:lnTo>
                  <a:lnTo>
                    <a:pt x="247780" y="26865"/>
                  </a:lnTo>
                  <a:lnTo>
                    <a:pt x="196126" y="11056"/>
                  </a:lnTo>
                  <a:lnTo>
                    <a:pt x="146640" y="2044"/>
                  </a:lnTo>
                  <a:lnTo>
                    <a:pt x="103695" y="0"/>
                  </a:lnTo>
                  <a:close/>
                </a:path>
              </a:pathLst>
            </a:custGeom>
            <a:solidFill>
              <a:srgbClr val="EE7601"/>
            </a:solidFill>
          </p:spPr>
          <p:txBody>
            <a:bodyPr wrap="square" lIns="0" tIns="0" rIns="0" bIns="0" rtlCol="0"/>
            <a:lstStyle/>
            <a:p>
              <a:endParaRPr/>
            </a:p>
          </p:txBody>
        </p:sp>
        <p:pic>
          <p:nvPicPr>
            <p:cNvPr id="915" name="object 170">
              <a:extLst>
                <a:ext uri="{FF2B5EF4-FFF2-40B4-BE49-F238E27FC236}">
                  <a16:creationId xmlns:a16="http://schemas.microsoft.com/office/drawing/2014/main" id="{94295F0C-33BD-CC4B-6168-2B269F2984D5}"/>
                </a:ext>
              </a:extLst>
            </p:cNvPr>
            <p:cNvPicPr/>
            <p:nvPr/>
          </p:nvPicPr>
          <p:blipFill>
            <a:blip r:embed="rId50" cstate="print"/>
            <a:stretch>
              <a:fillRect/>
            </a:stretch>
          </p:blipFill>
          <p:spPr>
            <a:xfrm>
              <a:off x="5150915" y="6717051"/>
              <a:ext cx="167045" cy="174475"/>
            </a:xfrm>
            <a:prstGeom prst="rect">
              <a:avLst/>
            </a:prstGeom>
          </p:spPr>
        </p:pic>
        <p:pic>
          <p:nvPicPr>
            <p:cNvPr id="916" name="object 171">
              <a:extLst>
                <a:ext uri="{FF2B5EF4-FFF2-40B4-BE49-F238E27FC236}">
                  <a16:creationId xmlns:a16="http://schemas.microsoft.com/office/drawing/2014/main" id="{7AF7E641-24B1-C73E-957B-83872C94B50D}"/>
                </a:ext>
              </a:extLst>
            </p:cNvPr>
            <p:cNvPicPr/>
            <p:nvPr/>
          </p:nvPicPr>
          <p:blipFill>
            <a:blip r:embed="rId51" cstate="print"/>
            <a:stretch>
              <a:fillRect/>
            </a:stretch>
          </p:blipFill>
          <p:spPr>
            <a:xfrm>
              <a:off x="4791078" y="6691121"/>
              <a:ext cx="231385" cy="119175"/>
            </a:xfrm>
            <a:prstGeom prst="rect">
              <a:avLst/>
            </a:prstGeom>
          </p:spPr>
        </p:pic>
        <p:grpSp>
          <p:nvGrpSpPr>
            <p:cNvPr id="917" name="object 172">
              <a:extLst>
                <a:ext uri="{FF2B5EF4-FFF2-40B4-BE49-F238E27FC236}">
                  <a16:creationId xmlns:a16="http://schemas.microsoft.com/office/drawing/2014/main" id="{02740434-A464-F213-9404-E2B8108A9208}"/>
                </a:ext>
              </a:extLst>
            </p:cNvPr>
            <p:cNvGrpSpPr/>
            <p:nvPr/>
          </p:nvGrpSpPr>
          <p:grpSpPr>
            <a:xfrm>
              <a:off x="4980147" y="5814197"/>
              <a:ext cx="191770" cy="379095"/>
              <a:chOff x="4980147" y="5814197"/>
              <a:chExt cx="191770" cy="379095"/>
            </a:xfrm>
          </p:grpSpPr>
          <p:pic>
            <p:nvPicPr>
              <p:cNvPr id="987" name="object 173">
                <a:extLst>
                  <a:ext uri="{FF2B5EF4-FFF2-40B4-BE49-F238E27FC236}">
                    <a16:creationId xmlns:a16="http://schemas.microsoft.com/office/drawing/2014/main" id="{880F5D0B-FDF4-4C2A-2E1A-BD76FD874467}"/>
                  </a:ext>
                </a:extLst>
              </p:cNvPr>
              <p:cNvPicPr/>
              <p:nvPr/>
            </p:nvPicPr>
            <p:blipFill>
              <a:blip r:embed="rId52" cstate="print"/>
              <a:stretch>
                <a:fillRect/>
              </a:stretch>
            </p:blipFill>
            <p:spPr>
              <a:xfrm>
                <a:off x="5038377" y="5983706"/>
                <a:ext cx="133367" cy="209105"/>
              </a:xfrm>
              <a:prstGeom prst="rect">
                <a:avLst/>
              </a:prstGeom>
            </p:spPr>
          </p:pic>
          <p:pic>
            <p:nvPicPr>
              <p:cNvPr id="988" name="object 174">
                <a:extLst>
                  <a:ext uri="{FF2B5EF4-FFF2-40B4-BE49-F238E27FC236}">
                    <a16:creationId xmlns:a16="http://schemas.microsoft.com/office/drawing/2014/main" id="{B3E1E841-0913-DF70-07F4-09BDACFD36BD}"/>
                  </a:ext>
                </a:extLst>
              </p:cNvPr>
              <p:cNvPicPr/>
              <p:nvPr/>
            </p:nvPicPr>
            <p:blipFill>
              <a:blip r:embed="rId53" cstate="print"/>
              <a:stretch>
                <a:fillRect/>
              </a:stretch>
            </p:blipFill>
            <p:spPr>
              <a:xfrm>
                <a:off x="4980147" y="5814197"/>
                <a:ext cx="168363" cy="209005"/>
              </a:xfrm>
              <a:prstGeom prst="rect">
                <a:avLst/>
              </a:prstGeom>
            </p:spPr>
          </p:pic>
        </p:grpSp>
        <p:sp>
          <p:nvSpPr>
            <p:cNvPr id="918" name="object 175">
              <a:extLst>
                <a:ext uri="{FF2B5EF4-FFF2-40B4-BE49-F238E27FC236}">
                  <a16:creationId xmlns:a16="http://schemas.microsoft.com/office/drawing/2014/main" id="{ACA51438-9159-839C-CD00-E2B700DF7A1D}"/>
                </a:ext>
              </a:extLst>
            </p:cNvPr>
            <p:cNvSpPr/>
            <p:nvPr/>
          </p:nvSpPr>
          <p:spPr>
            <a:xfrm>
              <a:off x="4292734" y="6256764"/>
              <a:ext cx="168910" cy="516890"/>
            </a:xfrm>
            <a:custGeom>
              <a:avLst/>
              <a:gdLst/>
              <a:ahLst/>
              <a:cxnLst/>
              <a:rect l="l" t="t" r="r" b="b"/>
              <a:pathLst>
                <a:path w="168910" h="516890">
                  <a:moveTo>
                    <a:pt x="132759" y="0"/>
                  </a:moveTo>
                  <a:lnTo>
                    <a:pt x="114737" y="18334"/>
                  </a:lnTo>
                  <a:lnTo>
                    <a:pt x="102527" y="59454"/>
                  </a:lnTo>
                  <a:lnTo>
                    <a:pt x="81208" y="161538"/>
                  </a:lnTo>
                  <a:lnTo>
                    <a:pt x="46553" y="300051"/>
                  </a:lnTo>
                  <a:lnTo>
                    <a:pt x="14253" y="422012"/>
                  </a:lnTo>
                  <a:lnTo>
                    <a:pt x="0" y="474440"/>
                  </a:lnTo>
                  <a:lnTo>
                    <a:pt x="2139" y="487300"/>
                  </a:lnTo>
                  <a:lnTo>
                    <a:pt x="4737" y="495120"/>
                  </a:lnTo>
                  <a:lnTo>
                    <a:pt x="9486" y="501080"/>
                  </a:lnTo>
                  <a:lnTo>
                    <a:pt x="18084" y="508361"/>
                  </a:lnTo>
                  <a:lnTo>
                    <a:pt x="28257" y="516629"/>
                  </a:lnTo>
                  <a:lnTo>
                    <a:pt x="38442" y="515156"/>
                  </a:lnTo>
                  <a:lnTo>
                    <a:pt x="110736" y="304295"/>
                  </a:lnTo>
                  <a:lnTo>
                    <a:pt x="148397" y="187440"/>
                  </a:lnTo>
                  <a:lnTo>
                    <a:pt x="163635" y="122680"/>
                  </a:lnTo>
                  <a:lnTo>
                    <a:pt x="168655" y="68103"/>
                  </a:lnTo>
                  <a:lnTo>
                    <a:pt x="165022" y="26245"/>
                  </a:lnTo>
                  <a:lnTo>
                    <a:pt x="151289" y="3090"/>
                  </a:lnTo>
                  <a:lnTo>
                    <a:pt x="132759" y="0"/>
                  </a:lnTo>
                  <a:close/>
                </a:path>
              </a:pathLst>
            </a:custGeom>
            <a:solidFill>
              <a:srgbClr val="253035"/>
            </a:solidFill>
          </p:spPr>
          <p:txBody>
            <a:bodyPr wrap="square" lIns="0" tIns="0" rIns="0" bIns="0" rtlCol="0"/>
            <a:lstStyle/>
            <a:p>
              <a:endParaRPr/>
            </a:p>
          </p:txBody>
        </p:sp>
        <p:grpSp>
          <p:nvGrpSpPr>
            <p:cNvPr id="919" name="object 176">
              <a:extLst>
                <a:ext uri="{FF2B5EF4-FFF2-40B4-BE49-F238E27FC236}">
                  <a16:creationId xmlns:a16="http://schemas.microsoft.com/office/drawing/2014/main" id="{6FCB257C-1105-6290-512F-4131847E7707}"/>
                </a:ext>
              </a:extLst>
            </p:cNvPr>
            <p:cNvGrpSpPr/>
            <p:nvPr/>
          </p:nvGrpSpPr>
          <p:grpSpPr>
            <a:xfrm>
              <a:off x="4305014" y="6149313"/>
              <a:ext cx="421640" cy="676275"/>
              <a:chOff x="4305014" y="6149313"/>
              <a:chExt cx="421640" cy="676275"/>
            </a:xfrm>
          </p:grpSpPr>
          <p:sp>
            <p:nvSpPr>
              <p:cNvPr id="984" name="object 177">
                <a:extLst>
                  <a:ext uri="{FF2B5EF4-FFF2-40B4-BE49-F238E27FC236}">
                    <a16:creationId xmlns:a16="http://schemas.microsoft.com/office/drawing/2014/main" id="{61682A68-D9B0-28DD-B246-EBB45D80016B}"/>
                  </a:ext>
                </a:extLst>
              </p:cNvPr>
              <p:cNvSpPr/>
              <p:nvPr/>
            </p:nvSpPr>
            <p:spPr>
              <a:xfrm>
                <a:off x="4551650" y="6326050"/>
                <a:ext cx="80010" cy="389890"/>
              </a:xfrm>
              <a:custGeom>
                <a:avLst/>
                <a:gdLst/>
                <a:ahLst/>
                <a:cxnLst/>
                <a:rect l="l" t="t" r="r" b="b"/>
                <a:pathLst>
                  <a:path w="80010" h="389890">
                    <a:moveTo>
                      <a:pt x="69824" y="0"/>
                    </a:moveTo>
                    <a:lnTo>
                      <a:pt x="0" y="12700"/>
                    </a:lnTo>
                    <a:lnTo>
                      <a:pt x="23710" y="366991"/>
                    </a:lnTo>
                    <a:lnTo>
                      <a:pt x="26522" y="370380"/>
                    </a:lnTo>
                    <a:lnTo>
                      <a:pt x="34010" y="377894"/>
                    </a:lnTo>
                    <a:lnTo>
                      <a:pt x="44756" y="385562"/>
                    </a:lnTo>
                    <a:lnTo>
                      <a:pt x="57340" y="389407"/>
                    </a:lnTo>
                    <a:lnTo>
                      <a:pt x="67463" y="389558"/>
                    </a:lnTo>
                    <a:lnTo>
                      <a:pt x="73172" y="387564"/>
                    </a:lnTo>
                    <a:lnTo>
                      <a:pt x="76569" y="381586"/>
                    </a:lnTo>
                    <a:lnTo>
                      <a:pt x="79755" y="369785"/>
                    </a:lnTo>
                    <a:lnTo>
                      <a:pt x="69824" y="0"/>
                    </a:lnTo>
                    <a:close/>
                  </a:path>
                </a:pathLst>
              </a:custGeom>
              <a:solidFill>
                <a:srgbClr val="253035"/>
              </a:solidFill>
            </p:spPr>
            <p:txBody>
              <a:bodyPr wrap="square" lIns="0" tIns="0" rIns="0" bIns="0" rtlCol="0"/>
              <a:lstStyle/>
              <a:p>
                <a:endParaRPr/>
              </a:p>
            </p:txBody>
          </p:sp>
          <p:sp>
            <p:nvSpPr>
              <p:cNvPr id="985" name="object 178">
                <a:extLst>
                  <a:ext uri="{FF2B5EF4-FFF2-40B4-BE49-F238E27FC236}">
                    <a16:creationId xmlns:a16="http://schemas.microsoft.com/office/drawing/2014/main" id="{4066C71E-C9E7-D83F-D399-F1293C5C4D88}"/>
                  </a:ext>
                </a:extLst>
              </p:cNvPr>
              <p:cNvSpPr/>
              <p:nvPr/>
            </p:nvSpPr>
            <p:spPr>
              <a:xfrm>
                <a:off x="4305014" y="6149313"/>
                <a:ext cx="421640" cy="253365"/>
              </a:xfrm>
              <a:custGeom>
                <a:avLst/>
                <a:gdLst/>
                <a:ahLst/>
                <a:cxnLst/>
                <a:rect l="l" t="t" r="r" b="b"/>
                <a:pathLst>
                  <a:path w="421639" h="253364">
                    <a:moveTo>
                      <a:pt x="333971" y="0"/>
                    </a:moveTo>
                    <a:lnTo>
                      <a:pt x="80137" y="7391"/>
                    </a:lnTo>
                    <a:lnTo>
                      <a:pt x="0" y="203022"/>
                    </a:lnTo>
                    <a:lnTo>
                      <a:pt x="54472" y="231818"/>
                    </a:lnTo>
                    <a:lnTo>
                      <a:pt x="94024" y="246605"/>
                    </a:lnTo>
                    <a:lnTo>
                      <a:pt x="137910" y="252053"/>
                    </a:lnTo>
                    <a:lnTo>
                      <a:pt x="205384" y="252831"/>
                    </a:lnTo>
                    <a:lnTo>
                      <a:pt x="287303" y="244898"/>
                    </a:lnTo>
                    <a:lnTo>
                      <a:pt x="356133" y="227444"/>
                    </a:lnTo>
                    <a:lnTo>
                      <a:pt x="403541" y="209990"/>
                    </a:lnTo>
                    <a:lnTo>
                      <a:pt x="421195" y="202056"/>
                    </a:lnTo>
                    <a:lnTo>
                      <a:pt x="333971" y="0"/>
                    </a:lnTo>
                    <a:close/>
                  </a:path>
                </a:pathLst>
              </a:custGeom>
              <a:solidFill>
                <a:srgbClr val="FFDE43"/>
              </a:solidFill>
            </p:spPr>
            <p:txBody>
              <a:bodyPr wrap="square" lIns="0" tIns="0" rIns="0" bIns="0" rtlCol="0"/>
              <a:lstStyle/>
              <a:p>
                <a:endParaRPr/>
              </a:p>
            </p:txBody>
          </p:sp>
          <p:pic>
            <p:nvPicPr>
              <p:cNvPr id="986" name="object 179">
                <a:extLst>
                  <a:ext uri="{FF2B5EF4-FFF2-40B4-BE49-F238E27FC236}">
                    <a16:creationId xmlns:a16="http://schemas.microsoft.com/office/drawing/2014/main" id="{7445E929-B2AA-9DAB-C700-F9D05D97E86E}"/>
                  </a:ext>
                </a:extLst>
              </p:cNvPr>
              <p:cNvPicPr/>
              <p:nvPr/>
            </p:nvPicPr>
            <p:blipFill>
              <a:blip r:embed="rId54" cstate="print"/>
              <a:stretch>
                <a:fillRect/>
              </a:stretch>
            </p:blipFill>
            <p:spPr>
              <a:xfrm>
                <a:off x="4565868" y="6674940"/>
                <a:ext cx="128886" cy="150279"/>
              </a:xfrm>
              <a:prstGeom prst="rect">
                <a:avLst/>
              </a:prstGeom>
            </p:spPr>
          </p:pic>
        </p:grpSp>
        <p:grpSp>
          <p:nvGrpSpPr>
            <p:cNvPr id="920" name="object 180">
              <a:extLst>
                <a:ext uri="{FF2B5EF4-FFF2-40B4-BE49-F238E27FC236}">
                  <a16:creationId xmlns:a16="http://schemas.microsoft.com/office/drawing/2014/main" id="{8C243F91-FD2F-9350-2EC8-D861567CF4FE}"/>
                </a:ext>
              </a:extLst>
            </p:cNvPr>
            <p:cNvGrpSpPr/>
            <p:nvPr/>
          </p:nvGrpSpPr>
          <p:grpSpPr>
            <a:xfrm>
              <a:off x="4845625" y="6204423"/>
              <a:ext cx="400685" cy="549910"/>
              <a:chOff x="4845625" y="6204423"/>
              <a:chExt cx="400685" cy="549910"/>
            </a:xfrm>
          </p:grpSpPr>
          <p:sp>
            <p:nvSpPr>
              <p:cNvPr id="982" name="object 181">
                <a:extLst>
                  <a:ext uri="{FF2B5EF4-FFF2-40B4-BE49-F238E27FC236}">
                    <a16:creationId xmlns:a16="http://schemas.microsoft.com/office/drawing/2014/main" id="{8E229E7F-5E69-14D4-81C0-769C66D0A860}"/>
                  </a:ext>
                </a:extLst>
              </p:cNvPr>
              <p:cNvSpPr/>
              <p:nvPr/>
            </p:nvSpPr>
            <p:spPr>
              <a:xfrm>
                <a:off x="4845625" y="6244663"/>
                <a:ext cx="170815" cy="465455"/>
              </a:xfrm>
              <a:custGeom>
                <a:avLst/>
                <a:gdLst/>
                <a:ahLst/>
                <a:cxnLst/>
                <a:rect l="l" t="t" r="r" b="b"/>
                <a:pathLst>
                  <a:path w="170814" h="465454">
                    <a:moveTo>
                      <a:pt x="97726" y="0"/>
                    </a:moveTo>
                    <a:lnTo>
                      <a:pt x="0" y="4724"/>
                    </a:lnTo>
                    <a:lnTo>
                      <a:pt x="23685" y="173315"/>
                    </a:lnTo>
                    <a:lnTo>
                      <a:pt x="34417" y="254723"/>
                    </a:lnTo>
                    <a:lnTo>
                      <a:pt x="42765" y="315666"/>
                    </a:lnTo>
                    <a:lnTo>
                      <a:pt x="52303" y="380855"/>
                    </a:lnTo>
                    <a:lnTo>
                      <a:pt x="63398" y="453999"/>
                    </a:lnTo>
                    <a:lnTo>
                      <a:pt x="114134" y="464870"/>
                    </a:lnTo>
                    <a:lnTo>
                      <a:pt x="137429" y="462322"/>
                    </a:lnTo>
                    <a:lnTo>
                      <a:pt x="155120" y="456717"/>
                    </a:lnTo>
                    <a:lnTo>
                      <a:pt x="166359" y="451111"/>
                    </a:lnTo>
                    <a:lnTo>
                      <a:pt x="170294" y="448564"/>
                    </a:lnTo>
                    <a:lnTo>
                      <a:pt x="144846" y="352527"/>
                    </a:lnTo>
                    <a:lnTo>
                      <a:pt x="131205" y="299208"/>
                    </a:lnTo>
                    <a:lnTo>
                      <a:pt x="124729" y="269430"/>
                    </a:lnTo>
                    <a:lnTo>
                      <a:pt x="120777" y="244017"/>
                    </a:lnTo>
                    <a:lnTo>
                      <a:pt x="118403" y="199122"/>
                    </a:lnTo>
                    <a:lnTo>
                      <a:pt x="118667" y="138850"/>
                    </a:lnTo>
                    <a:lnTo>
                      <a:pt x="119985" y="85981"/>
                    </a:lnTo>
                    <a:lnTo>
                      <a:pt x="120777" y="63296"/>
                    </a:lnTo>
                    <a:lnTo>
                      <a:pt x="97726" y="0"/>
                    </a:lnTo>
                    <a:close/>
                  </a:path>
                </a:pathLst>
              </a:custGeom>
              <a:solidFill>
                <a:srgbClr val="82C1C4"/>
              </a:solidFill>
            </p:spPr>
            <p:txBody>
              <a:bodyPr wrap="square" lIns="0" tIns="0" rIns="0" bIns="0" rtlCol="0"/>
              <a:lstStyle/>
              <a:p>
                <a:endParaRPr/>
              </a:p>
            </p:txBody>
          </p:sp>
          <p:sp>
            <p:nvSpPr>
              <p:cNvPr id="983" name="object 182">
                <a:extLst>
                  <a:ext uri="{FF2B5EF4-FFF2-40B4-BE49-F238E27FC236}">
                    <a16:creationId xmlns:a16="http://schemas.microsoft.com/office/drawing/2014/main" id="{88ACCEB5-98C5-BCCC-B6C9-8DA5F8D787D5}"/>
                  </a:ext>
                </a:extLst>
              </p:cNvPr>
              <p:cNvSpPr/>
              <p:nvPr/>
            </p:nvSpPr>
            <p:spPr>
              <a:xfrm>
                <a:off x="4906164" y="6204423"/>
                <a:ext cx="340360" cy="549910"/>
              </a:xfrm>
              <a:custGeom>
                <a:avLst/>
                <a:gdLst/>
                <a:ahLst/>
                <a:cxnLst/>
                <a:rect l="l" t="t" r="r" b="b"/>
                <a:pathLst>
                  <a:path w="340360" h="549909">
                    <a:moveTo>
                      <a:pt x="154063" y="0"/>
                    </a:moveTo>
                    <a:lnTo>
                      <a:pt x="0" y="20129"/>
                    </a:lnTo>
                    <a:lnTo>
                      <a:pt x="27339" y="58443"/>
                    </a:lnTo>
                    <a:lnTo>
                      <a:pt x="34189" y="68630"/>
                    </a:lnTo>
                    <a:lnTo>
                      <a:pt x="62630" y="114404"/>
                    </a:lnTo>
                    <a:lnTo>
                      <a:pt x="85584" y="154218"/>
                    </a:lnTo>
                    <a:lnTo>
                      <a:pt x="109228" y="198109"/>
                    </a:lnTo>
                    <a:lnTo>
                      <a:pt x="132222" y="244381"/>
                    </a:lnTo>
                    <a:lnTo>
                      <a:pt x="153225" y="291337"/>
                    </a:lnTo>
                    <a:lnTo>
                      <a:pt x="179837" y="360554"/>
                    </a:lnTo>
                    <a:lnTo>
                      <a:pt x="208937" y="442485"/>
                    </a:lnTo>
                    <a:lnTo>
                      <a:pt x="241998" y="539521"/>
                    </a:lnTo>
                    <a:lnTo>
                      <a:pt x="265378" y="546078"/>
                    </a:lnTo>
                    <a:lnTo>
                      <a:pt x="279398" y="549208"/>
                    </a:lnTo>
                    <a:lnTo>
                      <a:pt x="289663" y="549761"/>
                    </a:lnTo>
                    <a:lnTo>
                      <a:pt x="301777" y="548589"/>
                    </a:lnTo>
                    <a:lnTo>
                      <a:pt x="320713" y="543946"/>
                    </a:lnTo>
                    <a:lnTo>
                      <a:pt x="332344" y="537262"/>
                    </a:lnTo>
                    <a:lnTo>
                      <a:pt x="338201" y="531256"/>
                    </a:lnTo>
                    <a:lnTo>
                      <a:pt x="339813" y="528650"/>
                    </a:lnTo>
                    <a:lnTo>
                      <a:pt x="301564" y="427142"/>
                    </a:lnTo>
                    <a:lnTo>
                      <a:pt x="278518" y="365385"/>
                    </a:lnTo>
                    <a:lnTo>
                      <a:pt x="261409" y="318248"/>
                    </a:lnTo>
                    <a:lnTo>
                      <a:pt x="240969" y="260603"/>
                    </a:lnTo>
                    <a:lnTo>
                      <a:pt x="222028" y="202027"/>
                    </a:lnTo>
                    <a:lnTo>
                      <a:pt x="210124" y="157459"/>
                    </a:lnTo>
                    <a:lnTo>
                      <a:pt x="200225" y="118870"/>
                    </a:lnTo>
                    <a:lnTo>
                      <a:pt x="187299" y="78231"/>
                    </a:lnTo>
                    <a:lnTo>
                      <a:pt x="176437" y="50433"/>
                    </a:lnTo>
                    <a:lnTo>
                      <a:pt x="165642" y="25271"/>
                    </a:lnTo>
                    <a:lnTo>
                      <a:pt x="154063" y="0"/>
                    </a:lnTo>
                    <a:close/>
                  </a:path>
                </a:pathLst>
              </a:custGeom>
              <a:solidFill>
                <a:srgbClr val="90D0D6"/>
              </a:solidFill>
            </p:spPr>
            <p:txBody>
              <a:bodyPr wrap="square" lIns="0" tIns="0" rIns="0" bIns="0" rtlCol="0"/>
              <a:lstStyle/>
              <a:p>
                <a:endParaRPr/>
              </a:p>
            </p:txBody>
          </p:sp>
        </p:grpSp>
        <p:grpSp>
          <p:nvGrpSpPr>
            <p:cNvPr id="921" name="object 183">
              <a:extLst>
                <a:ext uri="{FF2B5EF4-FFF2-40B4-BE49-F238E27FC236}">
                  <a16:creationId xmlns:a16="http://schemas.microsoft.com/office/drawing/2014/main" id="{5AD82ED1-6ED7-92A8-0A59-F4DFA447A787}"/>
                </a:ext>
              </a:extLst>
            </p:cNvPr>
            <p:cNvGrpSpPr/>
            <p:nvPr/>
          </p:nvGrpSpPr>
          <p:grpSpPr>
            <a:xfrm>
              <a:off x="4321013" y="5725791"/>
              <a:ext cx="787400" cy="548005"/>
              <a:chOff x="4321013" y="5725791"/>
              <a:chExt cx="787400" cy="548005"/>
            </a:xfrm>
          </p:grpSpPr>
          <p:pic>
            <p:nvPicPr>
              <p:cNvPr id="969" name="object 184">
                <a:extLst>
                  <a:ext uri="{FF2B5EF4-FFF2-40B4-BE49-F238E27FC236}">
                    <a16:creationId xmlns:a16="http://schemas.microsoft.com/office/drawing/2014/main" id="{CCA917DC-0C0A-7304-3E3E-E8C41834A74C}"/>
                  </a:ext>
                </a:extLst>
              </p:cNvPr>
              <p:cNvPicPr/>
              <p:nvPr/>
            </p:nvPicPr>
            <p:blipFill>
              <a:blip r:embed="rId55" cstate="print"/>
              <a:stretch>
                <a:fillRect/>
              </a:stretch>
            </p:blipFill>
            <p:spPr>
              <a:xfrm>
                <a:off x="4532452" y="5729337"/>
                <a:ext cx="328409" cy="218134"/>
              </a:xfrm>
              <a:prstGeom prst="rect">
                <a:avLst/>
              </a:prstGeom>
            </p:spPr>
          </p:pic>
          <p:sp>
            <p:nvSpPr>
              <p:cNvPr id="970" name="object 185">
                <a:extLst>
                  <a:ext uri="{FF2B5EF4-FFF2-40B4-BE49-F238E27FC236}">
                    <a16:creationId xmlns:a16="http://schemas.microsoft.com/office/drawing/2014/main" id="{B8FB811E-4DD6-7CA1-3A70-A9284F8CAE78}"/>
                  </a:ext>
                </a:extLst>
              </p:cNvPr>
              <p:cNvSpPr/>
              <p:nvPr/>
            </p:nvSpPr>
            <p:spPr>
              <a:xfrm>
                <a:off x="4321010" y="5725794"/>
                <a:ext cx="772160" cy="548005"/>
              </a:xfrm>
              <a:custGeom>
                <a:avLst/>
                <a:gdLst/>
                <a:ahLst/>
                <a:cxnLst/>
                <a:rect l="l" t="t" r="r" b="b"/>
                <a:pathLst>
                  <a:path w="772160" h="548004">
                    <a:moveTo>
                      <a:pt x="395490" y="129527"/>
                    </a:moveTo>
                    <a:lnTo>
                      <a:pt x="361848" y="106248"/>
                    </a:lnTo>
                    <a:lnTo>
                      <a:pt x="323532" y="63423"/>
                    </a:lnTo>
                    <a:lnTo>
                      <a:pt x="301980" y="41389"/>
                    </a:lnTo>
                    <a:lnTo>
                      <a:pt x="280416" y="22809"/>
                    </a:lnTo>
                    <a:lnTo>
                      <a:pt x="260591" y="9969"/>
                    </a:lnTo>
                    <a:lnTo>
                      <a:pt x="246075" y="2971"/>
                    </a:lnTo>
                    <a:lnTo>
                      <a:pt x="236448" y="0"/>
                    </a:lnTo>
                    <a:lnTo>
                      <a:pt x="227393" y="482"/>
                    </a:lnTo>
                    <a:lnTo>
                      <a:pt x="214604" y="3835"/>
                    </a:lnTo>
                    <a:lnTo>
                      <a:pt x="211874" y="5803"/>
                    </a:lnTo>
                    <a:lnTo>
                      <a:pt x="204254" y="10350"/>
                    </a:lnTo>
                    <a:lnTo>
                      <a:pt x="192620" y="15468"/>
                    </a:lnTo>
                    <a:lnTo>
                      <a:pt x="177825" y="19164"/>
                    </a:lnTo>
                    <a:lnTo>
                      <a:pt x="165214" y="20650"/>
                    </a:lnTo>
                    <a:lnTo>
                      <a:pt x="157505" y="19558"/>
                    </a:lnTo>
                    <a:lnTo>
                      <a:pt x="151511" y="14427"/>
                    </a:lnTo>
                    <a:lnTo>
                      <a:pt x="144094" y="3835"/>
                    </a:lnTo>
                    <a:lnTo>
                      <a:pt x="119570" y="762"/>
                    </a:lnTo>
                    <a:lnTo>
                      <a:pt x="71716" y="56388"/>
                    </a:lnTo>
                    <a:lnTo>
                      <a:pt x="49060" y="92748"/>
                    </a:lnTo>
                    <a:lnTo>
                      <a:pt x="22237" y="147535"/>
                    </a:lnTo>
                    <a:lnTo>
                      <a:pt x="0" y="218440"/>
                    </a:lnTo>
                    <a:lnTo>
                      <a:pt x="73583" y="230695"/>
                    </a:lnTo>
                    <a:lnTo>
                      <a:pt x="71615" y="242176"/>
                    </a:lnTo>
                    <a:lnTo>
                      <a:pt x="61937" y="311327"/>
                    </a:lnTo>
                    <a:lnTo>
                      <a:pt x="58254" y="353847"/>
                    </a:lnTo>
                    <a:lnTo>
                      <a:pt x="55638" y="406082"/>
                    </a:lnTo>
                    <a:lnTo>
                      <a:pt x="55486" y="421500"/>
                    </a:lnTo>
                    <a:lnTo>
                      <a:pt x="55791" y="440639"/>
                    </a:lnTo>
                    <a:lnTo>
                      <a:pt x="66128" y="442544"/>
                    </a:lnTo>
                    <a:lnTo>
                      <a:pt x="93929" y="446722"/>
                    </a:lnTo>
                    <a:lnTo>
                      <a:pt x="134366" y="450900"/>
                    </a:lnTo>
                    <a:lnTo>
                      <a:pt x="182638" y="452805"/>
                    </a:lnTo>
                    <a:lnTo>
                      <a:pt x="222846" y="452386"/>
                    </a:lnTo>
                    <a:lnTo>
                      <a:pt x="251371" y="449453"/>
                    </a:lnTo>
                    <a:lnTo>
                      <a:pt x="281825" y="441502"/>
                    </a:lnTo>
                    <a:lnTo>
                      <a:pt x="327825" y="425996"/>
                    </a:lnTo>
                    <a:lnTo>
                      <a:pt x="324764" y="417131"/>
                    </a:lnTo>
                    <a:lnTo>
                      <a:pt x="316852" y="389636"/>
                    </a:lnTo>
                    <a:lnTo>
                      <a:pt x="305993" y="342138"/>
                    </a:lnTo>
                    <a:lnTo>
                      <a:pt x="294119" y="273291"/>
                    </a:lnTo>
                    <a:lnTo>
                      <a:pt x="284060" y="205765"/>
                    </a:lnTo>
                    <a:lnTo>
                      <a:pt x="275958" y="155282"/>
                    </a:lnTo>
                    <a:lnTo>
                      <a:pt x="269773" y="124752"/>
                    </a:lnTo>
                    <a:lnTo>
                      <a:pt x="265493" y="117030"/>
                    </a:lnTo>
                    <a:lnTo>
                      <a:pt x="320560" y="197789"/>
                    </a:lnTo>
                    <a:lnTo>
                      <a:pt x="328041" y="207327"/>
                    </a:lnTo>
                    <a:lnTo>
                      <a:pt x="335508" y="213982"/>
                    </a:lnTo>
                    <a:lnTo>
                      <a:pt x="346430" y="221500"/>
                    </a:lnTo>
                    <a:lnTo>
                      <a:pt x="350888" y="217817"/>
                    </a:lnTo>
                    <a:lnTo>
                      <a:pt x="383222" y="178587"/>
                    </a:lnTo>
                    <a:lnTo>
                      <a:pt x="393573" y="145808"/>
                    </a:lnTo>
                    <a:lnTo>
                      <a:pt x="395490" y="129527"/>
                    </a:lnTo>
                    <a:close/>
                  </a:path>
                  <a:path w="772160" h="548004">
                    <a:moveTo>
                      <a:pt x="772058" y="518845"/>
                    </a:moveTo>
                    <a:lnTo>
                      <a:pt x="750785" y="452234"/>
                    </a:lnTo>
                    <a:lnTo>
                      <a:pt x="738009" y="411187"/>
                    </a:lnTo>
                    <a:lnTo>
                      <a:pt x="717384" y="337997"/>
                    </a:lnTo>
                    <a:lnTo>
                      <a:pt x="700519" y="271221"/>
                    </a:lnTo>
                    <a:lnTo>
                      <a:pt x="681367" y="190068"/>
                    </a:lnTo>
                    <a:lnTo>
                      <a:pt x="665657" y="121577"/>
                    </a:lnTo>
                    <a:lnTo>
                      <a:pt x="659142" y="92735"/>
                    </a:lnTo>
                    <a:lnTo>
                      <a:pt x="646303" y="95554"/>
                    </a:lnTo>
                    <a:lnTo>
                      <a:pt x="643229" y="95554"/>
                    </a:lnTo>
                    <a:lnTo>
                      <a:pt x="640588" y="98691"/>
                    </a:lnTo>
                    <a:lnTo>
                      <a:pt x="635939" y="105600"/>
                    </a:lnTo>
                    <a:lnTo>
                      <a:pt x="627265" y="112522"/>
                    </a:lnTo>
                    <a:lnTo>
                      <a:pt x="612559" y="115658"/>
                    </a:lnTo>
                    <a:lnTo>
                      <a:pt x="597027" y="112560"/>
                    </a:lnTo>
                    <a:lnTo>
                      <a:pt x="586790" y="105727"/>
                    </a:lnTo>
                    <a:lnTo>
                      <a:pt x="581152" y="98907"/>
                    </a:lnTo>
                    <a:lnTo>
                      <a:pt x="579424" y="95808"/>
                    </a:lnTo>
                    <a:lnTo>
                      <a:pt x="558952" y="92506"/>
                    </a:lnTo>
                    <a:lnTo>
                      <a:pt x="542239" y="136423"/>
                    </a:lnTo>
                    <a:lnTo>
                      <a:pt x="525640" y="198793"/>
                    </a:lnTo>
                    <a:lnTo>
                      <a:pt x="518109" y="246024"/>
                    </a:lnTo>
                    <a:lnTo>
                      <a:pt x="511886" y="325145"/>
                    </a:lnTo>
                    <a:lnTo>
                      <a:pt x="510146" y="421500"/>
                    </a:lnTo>
                    <a:lnTo>
                      <a:pt x="510717" y="502920"/>
                    </a:lnTo>
                    <a:lnTo>
                      <a:pt x="511403" y="537210"/>
                    </a:lnTo>
                    <a:lnTo>
                      <a:pt x="542582" y="544245"/>
                    </a:lnTo>
                    <a:lnTo>
                      <a:pt x="565429" y="547547"/>
                    </a:lnTo>
                    <a:lnTo>
                      <a:pt x="591159" y="547979"/>
                    </a:lnTo>
                    <a:lnTo>
                      <a:pt x="630961" y="546404"/>
                    </a:lnTo>
                    <a:lnTo>
                      <a:pt x="681456" y="540804"/>
                    </a:lnTo>
                    <a:lnTo>
                      <a:pt x="726795" y="531482"/>
                    </a:lnTo>
                    <a:lnTo>
                      <a:pt x="759498" y="522719"/>
                    </a:lnTo>
                    <a:lnTo>
                      <a:pt x="772058" y="518845"/>
                    </a:lnTo>
                    <a:close/>
                  </a:path>
                </a:pathLst>
              </a:custGeom>
              <a:solidFill>
                <a:srgbClr val="4E2984"/>
              </a:solidFill>
            </p:spPr>
            <p:txBody>
              <a:bodyPr wrap="square" lIns="0" tIns="0" rIns="0" bIns="0" rtlCol="0"/>
              <a:lstStyle/>
              <a:p>
                <a:endParaRPr/>
              </a:p>
            </p:txBody>
          </p:sp>
          <p:sp>
            <p:nvSpPr>
              <p:cNvPr id="971" name="object 186">
                <a:extLst>
                  <a:ext uri="{FF2B5EF4-FFF2-40B4-BE49-F238E27FC236}">
                    <a16:creationId xmlns:a16="http://schemas.microsoft.com/office/drawing/2014/main" id="{0287541B-6BE2-56D7-4BF8-4C5B6F30EEA8}"/>
                  </a:ext>
                </a:extLst>
              </p:cNvPr>
              <p:cNvSpPr/>
              <p:nvPr/>
            </p:nvSpPr>
            <p:spPr>
              <a:xfrm>
                <a:off x="4655045" y="5818352"/>
                <a:ext cx="316865" cy="129539"/>
              </a:xfrm>
              <a:custGeom>
                <a:avLst/>
                <a:gdLst/>
                <a:ahLst/>
                <a:cxnLst/>
                <a:rect l="l" t="t" r="r" b="b"/>
                <a:pathLst>
                  <a:path w="316864" h="129539">
                    <a:moveTo>
                      <a:pt x="61442" y="36969"/>
                    </a:moveTo>
                    <a:lnTo>
                      <a:pt x="49542" y="29629"/>
                    </a:lnTo>
                    <a:lnTo>
                      <a:pt x="47625" y="45643"/>
                    </a:lnTo>
                    <a:lnTo>
                      <a:pt x="45415" y="56464"/>
                    </a:lnTo>
                    <a:lnTo>
                      <a:pt x="24066" y="98564"/>
                    </a:lnTo>
                    <a:lnTo>
                      <a:pt x="0" y="118198"/>
                    </a:lnTo>
                    <a:lnTo>
                      <a:pt x="12395" y="128943"/>
                    </a:lnTo>
                    <a:lnTo>
                      <a:pt x="46545" y="92671"/>
                    </a:lnTo>
                    <a:lnTo>
                      <a:pt x="58496" y="55257"/>
                    </a:lnTo>
                    <a:lnTo>
                      <a:pt x="60807" y="42087"/>
                    </a:lnTo>
                    <a:lnTo>
                      <a:pt x="61442" y="36969"/>
                    </a:lnTo>
                    <a:close/>
                  </a:path>
                  <a:path w="316864" h="129539">
                    <a:moveTo>
                      <a:pt x="316268" y="1689"/>
                    </a:moveTo>
                    <a:lnTo>
                      <a:pt x="304622" y="1231"/>
                    </a:lnTo>
                    <a:lnTo>
                      <a:pt x="303009" y="3822"/>
                    </a:lnTo>
                    <a:lnTo>
                      <a:pt x="297599" y="9448"/>
                    </a:lnTo>
                    <a:lnTo>
                      <a:pt x="287528" y="14935"/>
                    </a:lnTo>
                    <a:lnTo>
                      <a:pt x="271957" y="17094"/>
                    </a:lnTo>
                    <a:lnTo>
                      <a:pt x="259067" y="16471"/>
                    </a:lnTo>
                    <a:lnTo>
                      <a:pt x="251815" y="14681"/>
                    </a:lnTo>
                    <a:lnTo>
                      <a:pt x="247523" y="10299"/>
                    </a:lnTo>
                    <a:lnTo>
                      <a:pt x="243560" y="1905"/>
                    </a:lnTo>
                    <a:lnTo>
                      <a:pt x="230263" y="0"/>
                    </a:lnTo>
                    <a:lnTo>
                      <a:pt x="232524" y="4584"/>
                    </a:lnTo>
                    <a:lnTo>
                      <a:pt x="239966" y="14592"/>
                    </a:lnTo>
                    <a:lnTo>
                      <a:pt x="253568" y="24409"/>
                    </a:lnTo>
                    <a:lnTo>
                      <a:pt x="274294" y="28384"/>
                    </a:lnTo>
                    <a:lnTo>
                      <a:pt x="296138" y="27279"/>
                    </a:lnTo>
                    <a:lnTo>
                      <a:pt x="307784" y="24142"/>
                    </a:lnTo>
                    <a:lnTo>
                      <a:pt x="313182" y="16446"/>
                    </a:lnTo>
                    <a:lnTo>
                      <a:pt x="316268" y="1689"/>
                    </a:lnTo>
                    <a:close/>
                  </a:path>
                </a:pathLst>
              </a:custGeom>
              <a:solidFill>
                <a:srgbClr val="3E1E67"/>
              </a:solidFill>
            </p:spPr>
            <p:txBody>
              <a:bodyPr wrap="square" lIns="0" tIns="0" rIns="0" bIns="0" rtlCol="0"/>
              <a:lstStyle/>
              <a:p>
                <a:endParaRPr/>
              </a:p>
            </p:txBody>
          </p:sp>
          <p:pic>
            <p:nvPicPr>
              <p:cNvPr id="972" name="object 187">
                <a:extLst>
                  <a:ext uri="{FF2B5EF4-FFF2-40B4-BE49-F238E27FC236}">
                    <a16:creationId xmlns:a16="http://schemas.microsoft.com/office/drawing/2014/main" id="{0C86ED6C-D8E4-09A9-3E0D-DA391E24E427}"/>
                  </a:ext>
                </a:extLst>
              </p:cNvPr>
              <p:cNvPicPr/>
              <p:nvPr/>
            </p:nvPicPr>
            <p:blipFill>
              <a:blip r:embed="rId56" cstate="print"/>
              <a:stretch>
                <a:fillRect/>
              </a:stretch>
            </p:blipFill>
            <p:spPr>
              <a:xfrm>
                <a:off x="4424047" y="5828553"/>
                <a:ext cx="146244" cy="212916"/>
              </a:xfrm>
              <a:prstGeom prst="rect">
                <a:avLst/>
              </a:prstGeom>
            </p:spPr>
          </p:pic>
          <p:sp>
            <p:nvSpPr>
              <p:cNvPr id="973" name="object 188">
                <a:extLst>
                  <a:ext uri="{FF2B5EF4-FFF2-40B4-BE49-F238E27FC236}">
                    <a16:creationId xmlns:a16="http://schemas.microsoft.com/office/drawing/2014/main" id="{A66E95BA-2CF7-A3B9-B908-ECF2B2E4C41A}"/>
                  </a:ext>
                </a:extLst>
              </p:cNvPr>
              <p:cNvSpPr/>
              <p:nvPr/>
            </p:nvSpPr>
            <p:spPr>
              <a:xfrm>
                <a:off x="4912291" y="6007747"/>
                <a:ext cx="78105" cy="79375"/>
              </a:xfrm>
              <a:custGeom>
                <a:avLst/>
                <a:gdLst/>
                <a:ahLst/>
                <a:cxnLst/>
                <a:rect l="l" t="t" r="r" b="b"/>
                <a:pathLst>
                  <a:path w="78104" h="79375">
                    <a:moveTo>
                      <a:pt x="55041" y="0"/>
                    </a:moveTo>
                    <a:lnTo>
                      <a:pt x="53568" y="165"/>
                    </a:lnTo>
                    <a:lnTo>
                      <a:pt x="49785" y="3094"/>
                    </a:lnTo>
                    <a:lnTo>
                      <a:pt x="44081" y="6746"/>
                    </a:lnTo>
                    <a:lnTo>
                      <a:pt x="36891" y="10480"/>
                    </a:lnTo>
                    <a:lnTo>
                      <a:pt x="28651" y="13652"/>
                    </a:lnTo>
                    <a:lnTo>
                      <a:pt x="17068" y="17259"/>
                    </a:lnTo>
                    <a:lnTo>
                      <a:pt x="4038" y="16979"/>
                    </a:lnTo>
                    <a:lnTo>
                      <a:pt x="2679" y="18884"/>
                    </a:lnTo>
                    <a:lnTo>
                      <a:pt x="0" y="23799"/>
                    </a:lnTo>
                    <a:lnTo>
                      <a:pt x="3543" y="33642"/>
                    </a:lnTo>
                    <a:lnTo>
                      <a:pt x="4927" y="35788"/>
                    </a:lnTo>
                    <a:lnTo>
                      <a:pt x="11315" y="37998"/>
                    </a:lnTo>
                    <a:lnTo>
                      <a:pt x="8305" y="46456"/>
                    </a:lnTo>
                    <a:lnTo>
                      <a:pt x="10972" y="53809"/>
                    </a:lnTo>
                    <a:lnTo>
                      <a:pt x="12979" y="56261"/>
                    </a:lnTo>
                    <a:lnTo>
                      <a:pt x="17449" y="59016"/>
                    </a:lnTo>
                    <a:lnTo>
                      <a:pt x="15494" y="64135"/>
                    </a:lnTo>
                    <a:lnTo>
                      <a:pt x="15671" y="67246"/>
                    </a:lnTo>
                    <a:lnTo>
                      <a:pt x="18338" y="74663"/>
                    </a:lnTo>
                    <a:lnTo>
                      <a:pt x="20612" y="76898"/>
                    </a:lnTo>
                    <a:lnTo>
                      <a:pt x="29108" y="79260"/>
                    </a:lnTo>
                    <a:lnTo>
                      <a:pt x="36385" y="78028"/>
                    </a:lnTo>
                    <a:lnTo>
                      <a:pt x="72237" y="60842"/>
                    </a:lnTo>
                    <a:lnTo>
                      <a:pt x="77520" y="50685"/>
                    </a:lnTo>
                    <a:lnTo>
                      <a:pt x="76593" y="48133"/>
                    </a:lnTo>
                    <a:lnTo>
                      <a:pt x="74942" y="43573"/>
                    </a:lnTo>
                    <a:lnTo>
                      <a:pt x="72720" y="42418"/>
                    </a:lnTo>
                    <a:lnTo>
                      <a:pt x="66471" y="40703"/>
                    </a:lnTo>
                    <a:lnTo>
                      <a:pt x="70446" y="35547"/>
                    </a:lnTo>
                    <a:lnTo>
                      <a:pt x="71386" y="31750"/>
                    </a:lnTo>
                    <a:lnTo>
                      <a:pt x="68173" y="22834"/>
                    </a:lnTo>
                    <a:lnTo>
                      <a:pt x="59613" y="19545"/>
                    </a:lnTo>
                    <a:lnTo>
                      <a:pt x="62928" y="13525"/>
                    </a:lnTo>
                    <a:lnTo>
                      <a:pt x="63157" y="10871"/>
                    </a:lnTo>
                    <a:lnTo>
                      <a:pt x="59309" y="203"/>
                    </a:lnTo>
                    <a:lnTo>
                      <a:pt x="55041" y="0"/>
                    </a:lnTo>
                    <a:close/>
                  </a:path>
                </a:pathLst>
              </a:custGeom>
              <a:solidFill>
                <a:srgbClr val="FFFFFF">
                  <a:alpha val="40798"/>
                </a:srgbClr>
              </a:solidFill>
            </p:spPr>
            <p:txBody>
              <a:bodyPr wrap="square" lIns="0" tIns="0" rIns="0" bIns="0" rtlCol="0"/>
              <a:lstStyle/>
              <a:p>
                <a:endParaRPr/>
              </a:p>
            </p:txBody>
          </p:sp>
          <p:sp>
            <p:nvSpPr>
              <p:cNvPr id="974" name="object 189">
                <a:extLst>
                  <a:ext uri="{FF2B5EF4-FFF2-40B4-BE49-F238E27FC236}">
                    <a16:creationId xmlns:a16="http://schemas.microsoft.com/office/drawing/2014/main" id="{705F028D-C87F-5474-F4AA-75F9B96ABB8F}"/>
                  </a:ext>
                </a:extLst>
              </p:cNvPr>
              <p:cNvSpPr/>
              <p:nvPr/>
            </p:nvSpPr>
            <p:spPr>
              <a:xfrm>
                <a:off x="4860836" y="5895247"/>
                <a:ext cx="127635" cy="125730"/>
              </a:xfrm>
              <a:custGeom>
                <a:avLst/>
                <a:gdLst/>
                <a:ahLst/>
                <a:cxnLst/>
                <a:rect l="l" t="t" r="r" b="b"/>
                <a:pathLst>
                  <a:path w="127635" h="125729">
                    <a:moveTo>
                      <a:pt x="123696" y="38177"/>
                    </a:moveTo>
                    <a:lnTo>
                      <a:pt x="120773" y="86096"/>
                    </a:lnTo>
                    <a:lnTo>
                      <a:pt x="84313" y="120270"/>
                    </a:lnTo>
                    <a:lnTo>
                      <a:pt x="59263" y="125258"/>
                    </a:lnTo>
                    <a:lnTo>
                      <a:pt x="35685" y="120680"/>
                    </a:lnTo>
                    <a:lnTo>
                      <a:pt x="16183" y="107601"/>
                    </a:lnTo>
                    <a:lnTo>
                      <a:pt x="3363" y="87085"/>
                    </a:lnTo>
                    <a:lnTo>
                      <a:pt x="0" y="62726"/>
                    </a:lnTo>
                    <a:lnTo>
                      <a:pt x="6286" y="39166"/>
                    </a:lnTo>
                    <a:lnTo>
                      <a:pt x="20956" y="19043"/>
                    </a:lnTo>
                    <a:lnTo>
                      <a:pt x="42746" y="4992"/>
                    </a:lnTo>
                    <a:lnTo>
                      <a:pt x="67796" y="0"/>
                    </a:lnTo>
                    <a:lnTo>
                      <a:pt x="91374" y="4578"/>
                    </a:lnTo>
                    <a:lnTo>
                      <a:pt x="110876" y="17660"/>
                    </a:lnTo>
                    <a:lnTo>
                      <a:pt x="123696" y="38177"/>
                    </a:lnTo>
                    <a:close/>
                  </a:path>
                </a:pathLst>
              </a:custGeom>
              <a:ln w="8166">
                <a:solidFill>
                  <a:srgbClr val="FFFFFF"/>
                </a:solidFill>
              </a:ln>
            </p:spPr>
            <p:txBody>
              <a:bodyPr wrap="square" lIns="0" tIns="0" rIns="0" bIns="0" rtlCol="0"/>
              <a:lstStyle/>
              <a:p>
                <a:endParaRPr/>
              </a:p>
            </p:txBody>
          </p:sp>
          <p:sp>
            <p:nvSpPr>
              <p:cNvPr id="975" name="object 190">
                <a:extLst>
                  <a:ext uri="{FF2B5EF4-FFF2-40B4-BE49-F238E27FC236}">
                    <a16:creationId xmlns:a16="http://schemas.microsoft.com/office/drawing/2014/main" id="{3A63078C-51CC-7A0B-1C65-D0902ABF7D54}"/>
                  </a:ext>
                </a:extLst>
              </p:cNvPr>
              <p:cNvSpPr/>
              <p:nvPr/>
            </p:nvSpPr>
            <p:spPr>
              <a:xfrm>
                <a:off x="4886656" y="5933727"/>
                <a:ext cx="81280" cy="86995"/>
              </a:xfrm>
              <a:custGeom>
                <a:avLst/>
                <a:gdLst/>
                <a:ahLst/>
                <a:cxnLst/>
                <a:rect l="l" t="t" r="r" b="b"/>
                <a:pathLst>
                  <a:path w="81279" h="86995">
                    <a:moveTo>
                      <a:pt x="39649" y="86677"/>
                    </a:moveTo>
                    <a:lnTo>
                      <a:pt x="35718" y="83160"/>
                    </a:lnTo>
                    <a:lnTo>
                      <a:pt x="30127" y="78532"/>
                    </a:lnTo>
                    <a:lnTo>
                      <a:pt x="23836" y="72991"/>
                    </a:lnTo>
                    <a:lnTo>
                      <a:pt x="406" y="34924"/>
                    </a:lnTo>
                    <a:lnTo>
                      <a:pt x="0" y="30352"/>
                    </a:lnTo>
                    <a:lnTo>
                      <a:pt x="2222" y="25057"/>
                    </a:lnTo>
                    <a:lnTo>
                      <a:pt x="6629" y="23837"/>
                    </a:lnTo>
                    <a:lnTo>
                      <a:pt x="11645" y="26361"/>
                    </a:lnTo>
                    <a:lnTo>
                      <a:pt x="17318" y="33416"/>
                    </a:lnTo>
                    <a:lnTo>
                      <a:pt x="22897" y="40543"/>
                    </a:lnTo>
                    <a:lnTo>
                      <a:pt x="27635" y="43281"/>
                    </a:lnTo>
                    <a:lnTo>
                      <a:pt x="32373" y="40022"/>
                    </a:lnTo>
                    <a:lnTo>
                      <a:pt x="33062" y="34242"/>
                    </a:lnTo>
                    <a:lnTo>
                      <a:pt x="31730" y="26704"/>
                    </a:lnTo>
                    <a:lnTo>
                      <a:pt x="30403" y="18173"/>
                    </a:lnTo>
                    <a:lnTo>
                      <a:pt x="29679" y="8166"/>
                    </a:lnTo>
                    <a:lnTo>
                      <a:pt x="34163" y="0"/>
                    </a:lnTo>
                    <a:lnTo>
                      <a:pt x="40462" y="1193"/>
                    </a:lnTo>
                    <a:lnTo>
                      <a:pt x="52705" y="28917"/>
                    </a:lnTo>
                    <a:lnTo>
                      <a:pt x="53746" y="30657"/>
                    </a:lnTo>
                    <a:lnTo>
                      <a:pt x="54787" y="32384"/>
                    </a:lnTo>
                    <a:lnTo>
                      <a:pt x="56883" y="33604"/>
                    </a:lnTo>
                    <a:lnTo>
                      <a:pt x="58674" y="32842"/>
                    </a:lnTo>
                    <a:lnTo>
                      <a:pt x="61214" y="31749"/>
                    </a:lnTo>
                    <a:lnTo>
                      <a:pt x="61226" y="28028"/>
                    </a:lnTo>
                    <a:lnTo>
                      <a:pt x="61201" y="25120"/>
                    </a:lnTo>
                    <a:lnTo>
                      <a:pt x="61175" y="20459"/>
                    </a:lnTo>
                    <a:lnTo>
                      <a:pt x="60934" y="15608"/>
                    </a:lnTo>
                    <a:lnTo>
                      <a:pt x="64223" y="11633"/>
                    </a:lnTo>
                    <a:lnTo>
                      <a:pt x="67513" y="7658"/>
                    </a:lnTo>
                    <a:lnTo>
                      <a:pt x="74447" y="5460"/>
                    </a:lnTo>
                    <a:lnTo>
                      <a:pt x="78181" y="11887"/>
                    </a:lnTo>
                    <a:lnTo>
                      <a:pt x="81246" y="25459"/>
                    </a:lnTo>
                    <a:lnTo>
                      <a:pt x="79589" y="42551"/>
                    </a:lnTo>
                    <a:lnTo>
                      <a:pt x="75386" y="59928"/>
                    </a:lnTo>
                    <a:lnTo>
                      <a:pt x="70815" y="74358"/>
                    </a:lnTo>
                  </a:path>
                </a:pathLst>
              </a:custGeom>
              <a:ln w="7480">
                <a:solidFill>
                  <a:srgbClr val="FFFFFF"/>
                </a:solidFill>
              </a:ln>
            </p:spPr>
            <p:txBody>
              <a:bodyPr wrap="square" lIns="0" tIns="0" rIns="0" bIns="0" rtlCol="0"/>
              <a:lstStyle/>
              <a:p>
                <a:endParaRPr/>
              </a:p>
            </p:txBody>
          </p:sp>
          <p:sp>
            <p:nvSpPr>
              <p:cNvPr id="976" name="object 191">
                <a:extLst>
                  <a:ext uri="{FF2B5EF4-FFF2-40B4-BE49-F238E27FC236}">
                    <a16:creationId xmlns:a16="http://schemas.microsoft.com/office/drawing/2014/main" id="{749608D0-A20A-0AD1-EF23-B304601C67A1}"/>
                  </a:ext>
                </a:extLst>
              </p:cNvPr>
              <p:cNvSpPr/>
              <p:nvPr/>
            </p:nvSpPr>
            <p:spPr>
              <a:xfrm>
                <a:off x="4908069" y="6002367"/>
                <a:ext cx="83820" cy="86995"/>
              </a:xfrm>
              <a:custGeom>
                <a:avLst/>
                <a:gdLst/>
                <a:ahLst/>
                <a:cxnLst/>
                <a:rect l="l" t="t" r="r" b="b"/>
                <a:pathLst>
                  <a:path w="83820" h="86995">
                    <a:moveTo>
                      <a:pt x="77419" y="33337"/>
                    </a:moveTo>
                    <a:lnTo>
                      <a:pt x="74510" y="25273"/>
                    </a:lnTo>
                    <a:lnTo>
                      <a:pt x="70878" y="24333"/>
                    </a:lnTo>
                    <a:lnTo>
                      <a:pt x="68110" y="23253"/>
                    </a:lnTo>
                    <a:lnTo>
                      <a:pt x="70002" y="20015"/>
                    </a:lnTo>
                    <a:lnTo>
                      <a:pt x="70586" y="16332"/>
                    </a:lnTo>
                    <a:lnTo>
                      <a:pt x="69062" y="12103"/>
                    </a:lnTo>
                    <a:lnTo>
                      <a:pt x="64693" y="0"/>
                    </a:lnTo>
                    <a:lnTo>
                      <a:pt x="56400" y="2527"/>
                    </a:lnTo>
                    <a:lnTo>
                      <a:pt x="14987" y="18761"/>
                    </a:lnTo>
                    <a:lnTo>
                      <a:pt x="6883" y="19240"/>
                    </a:lnTo>
                    <a:lnTo>
                      <a:pt x="0" y="26314"/>
                    </a:lnTo>
                    <a:lnTo>
                      <a:pt x="3873" y="37058"/>
                    </a:lnTo>
                    <a:lnTo>
                      <a:pt x="5245" y="40843"/>
                    </a:lnTo>
                    <a:lnTo>
                      <a:pt x="7162" y="43802"/>
                    </a:lnTo>
                    <a:lnTo>
                      <a:pt x="11658" y="45364"/>
                    </a:lnTo>
                    <a:lnTo>
                      <a:pt x="10236" y="49352"/>
                    </a:lnTo>
                    <a:lnTo>
                      <a:pt x="17957" y="65760"/>
                    </a:lnTo>
                    <a:lnTo>
                      <a:pt x="16979" y="68287"/>
                    </a:lnTo>
                    <a:lnTo>
                      <a:pt x="37102" y="86624"/>
                    </a:lnTo>
                    <a:lnTo>
                      <a:pt x="51066" y="82537"/>
                    </a:lnTo>
                    <a:lnTo>
                      <a:pt x="62892" y="77687"/>
                    </a:lnTo>
                    <a:lnTo>
                      <a:pt x="74777" y="71367"/>
                    </a:lnTo>
                    <a:lnTo>
                      <a:pt x="82938" y="63095"/>
                    </a:lnTo>
                    <a:lnTo>
                      <a:pt x="83591" y="52387"/>
                    </a:lnTo>
                    <a:lnTo>
                      <a:pt x="81648" y="46990"/>
                    </a:lnTo>
                    <a:lnTo>
                      <a:pt x="78701" y="45034"/>
                    </a:lnTo>
                    <a:lnTo>
                      <a:pt x="75933" y="44259"/>
                    </a:lnTo>
                    <a:lnTo>
                      <a:pt x="77635" y="42062"/>
                    </a:lnTo>
                    <a:lnTo>
                      <a:pt x="78765" y="37058"/>
                    </a:lnTo>
                    <a:lnTo>
                      <a:pt x="77419" y="33337"/>
                    </a:lnTo>
                    <a:close/>
                  </a:path>
                </a:pathLst>
              </a:custGeom>
              <a:ln w="6121">
                <a:solidFill>
                  <a:srgbClr val="FFFFFF"/>
                </a:solidFill>
              </a:ln>
            </p:spPr>
            <p:txBody>
              <a:bodyPr wrap="square" lIns="0" tIns="0" rIns="0" bIns="0" rtlCol="0"/>
              <a:lstStyle/>
              <a:p>
                <a:endParaRPr/>
              </a:p>
            </p:txBody>
          </p:sp>
          <p:sp>
            <p:nvSpPr>
              <p:cNvPr id="977" name="object 192">
                <a:extLst>
                  <a:ext uri="{FF2B5EF4-FFF2-40B4-BE49-F238E27FC236}">
                    <a16:creationId xmlns:a16="http://schemas.microsoft.com/office/drawing/2014/main" id="{59B3524A-46CB-74BA-4321-D1A76CFA17CD}"/>
                  </a:ext>
                </a:extLst>
              </p:cNvPr>
              <p:cNvSpPr/>
              <p:nvPr/>
            </p:nvSpPr>
            <p:spPr>
              <a:xfrm>
                <a:off x="4951027" y="6076611"/>
                <a:ext cx="32384" cy="27940"/>
              </a:xfrm>
              <a:custGeom>
                <a:avLst/>
                <a:gdLst/>
                <a:ahLst/>
                <a:cxnLst/>
                <a:rect l="l" t="t" r="r" b="b"/>
                <a:pathLst>
                  <a:path w="32385" h="27939">
                    <a:moveTo>
                      <a:pt x="27355" y="0"/>
                    </a:moveTo>
                    <a:lnTo>
                      <a:pt x="0" y="10350"/>
                    </a:lnTo>
                    <a:lnTo>
                      <a:pt x="7162" y="24714"/>
                    </a:lnTo>
                    <a:lnTo>
                      <a:pt x="12725" y="27343"/>
                    </a:lnTo>
                    <a:lnTo>
                      <a:pt x="28968" y="21335"/>
                    </a:lnTo>
                    <a:lnTo>
                      <a:pt x="31838" y="15557"/>
                    </a:lnTo>
                    <a:lnTo>
                      <a:pt x="27355" y="0"/>
                    </a:lnTo>
                    <a:close/>
                  </a:path>
                </a:pathLst>
              </a:custGeom>
              <a:solidFill>
                <a:srgbClr val="FFFFFF">
                  <a:alpha val="67999"/>
                </a:srgbClr>
              </a:solidFill>
            </p:spPr>
            <p:txBody>
              <a:bodyPr wrap="square" lIns="0" tIns="0" rIns="0" bIns="0" rtlCol="0"/>
              <a:lstStyle/>
              <a:p>
                <a:endParaRPr/>
              </a:p>
            </p:txBody>
          </p:sp>
          <p:pic>
            <p:nvPicPr>
              <p:cNvPr id="978" name="object 193">
                <a:extLst>
                  <a:ext uri="{FF2B5EF4-FFF2-40B4-BE49-F238E27FC236}">
                    <a16:creationId xmlns:a16="http://schemas.microsoft.com/office/drawing/2014/main" id="{38B84F94-83F1-52FC-EC99-E5F689E3834E}"/>
                  </a:ext>
                </a:extLst>
              </p:cNvPr>
              <p:cNvPicPr/>
              <p:nvPr/>
            </p:nvPicPr>
            <p:blipFill>
              <a:blip r:embed="rId57" cstate="print"/>
              <a:stretch>
                <a:fillRect/>
              </a:stretch>
            </p:blipFill>
            <p:spPr>
              <a:xfrm>
                <a:off x="4353356" y="5951461"/>
                <a:ext cx="41287" cy="227139"/>
              </a:xfrm>
              <a:prstGeom prst="rect">
                <a:avLst/>
              </a:prstGeom>
            </p:spPr>
          </p:pic>
          <p:pic>
            <p:nvPicPr>
              <p:cNvPr id="979" name="object 194">
                <a:extLst>
                  <a:ext uri="{FF2B5EF4-FFF2-40B4-BE49-F238E27FC236}">
                    <a16:creationId xmlns:a16="http://schemas.microsoft.com/office/drawing/2014/main" id="{5B80DE6A-EF13-374C-4DD0-88591559BAF5}"/>
                  </a:ext>
                </a:extLst>
              </p:cNvPr>
              <p:cNvPicPr/>
              <p:nvPr/>
            </p:nvPicPr>
            <p:blipFill>
              <a:blip r:embed="rId58" cstate="print"/>
              <a:stretch>
                <a:fillRect/>
              </a:stretch>
            </p:blipFill>
            <p:spPr>
              <a:xfrm>
                <a:off x="4962410" y="5785687"/>
                <a:ext cx="145693" cy="143742"/>
              </a:xfrm>
              <a:prstGeom prst="rect">
                <a:avLst/>
              </a:prstGeom>
            </p:spPr>
          </p:pic>
          <p:sp>
            <p:nvSpPr>
              <p:cNvPr id="980" name="object 195">
                <a:extLst>
                  <a:ext uri="{FF2B5EF4-FFF2-40B4-BE49-F238E27FC236}">
                    <a16:creationId xmlns:a16="http://schemas.microsoft.com/office/drawing/2014/main" id="{B35A2D7A-E6C4-6BE9-A2CB-579D340F80C1}"/>
                  </a:ext>
                </a:extLst>
              </p:cNvPr>
              <p:cNvSpPr/>
              <p:nvPr/>
            </p:nvSpPr>
            <p:spPr>
              <a:xfrm>
                <a:off x="4743007" y="5804420"/>
                <a:ext cx="142240" cy="81280"/>
              </a:xfrm>
              <a:custGeom>
                <a:avLst/>
                <a:gdLst/>
                <a:ahLst/>
                <a:cxnLst/>
                <a:rect l="l" t="t" r="r" b="b"/>
                <a:pathLst>
                  <a:path w="142239" h="81279">
                    <a:moveTo>
                      <a:pt x="3571" y="0"/>
                    </a:moveTo>
                    <a:lnTo>
                      <a:pt x="1238" y="12002"/>
                    </a:lnTo>
                    <a:lnTo>
                      <a:pt x="142" y="19915"/>
                    </a:lnTo>
                    <a:lnTo>
                      <a:pt x="0" y="27258"/>
                    </a:lnTo>
                    <a:lnTo>
                      <a:pt x="523" y="37553"/>
                    </a:lnTo>
                    <a:lnTo>
                      <a:pt x="1689" y="53426"/>
                    </a:lnTo>
                    <a:lnTo>
                      <a:pt x="4587" y="81191"/>
                    </a:lnTo>
                    <a:lnTo>
                      <a:pt x="117846" y="79959"/>
                    </a:lnTo>
                    <a:lnTo>
                      <a:pt x="124208" y="60679"/>
                    </a:lnTo>
                    <a:lnTo>
                      <a:pt x="132260" y="39042"/>
                    </a:lnTo>
                    <a:lnTo>
                      <a:pt x="142103" y="14109"/>
                    </a:lnTo>
                    <a:lnTo>
                      <a:pt x="3571" y="0"/>
                    </a:lnTo>
                    <a:close/>
                  </a:path>
                </a:pathLst>
              </a:custGeom>
              <a:solidFill>
                <a:srgbClr val="4E2984"/>
              </a:solidFill>
            </p:spPr>
            <p:txBody>
              <a:bodyPr wrap="square" lIns="0" tIns="0" rIns="0" bIns="0" rtlCol="0"/>
              <a:lstStyle/>
              <a:p>
                <a:endParaRPr/>
              </a:p>
            </p:txBody>
          </p:sp>
          <p:sp>
            <p:nvSpPr>
              <p:cNvPr id="981" name="object 196">
                <a:extLst>
                  <a:ext uri="{FF2B5EF4-FFF2-40B4-BE49-F238E27FC236}">
                    <a16:creationId xmlns:a16="http://schemas.microsoft.com/office/drawing/2014/main" id="{29108D66-30D4-EAAE-4E97-23E4184C1310}"/>
                  </a:ext>
                </a:extLst>
              </p:cNvPr>
              <p:cNvSpPr/>
              <p:nvPr/>
            </p:nvSpPr>
            <p:spPr>
              <a:xfrm>
                <a:off x="4736969" y="5804322"/>
                <a:ext cx="20320" cy="81915"/>
              </a:xfrm>
              <a:custGeom>
                <a:avLst/>
                <a:gdLst/>
                <a:ahLst/>
                <a:cxnLst/>
                <a:rect l="l" t="t" r="r" b="b"/>
                <a:pathLst>
                  <a:path w="20320" h="81914">
                    <a:moveTo>
                      <a:pt x="4738" y="0"/>
                    </a:moveTo>
                    <a:lnTo>
                      <a:pt x="1769" y="13357"/>
                    </a:lnTo>
                    <a:lnTo>
                      <a:pt x="326" y="21991"/>
                    </a:lnTo>
                    <a:lnTo>
                      <a:pt x="0" y="29666"/>
                    </a:lnTo>
                    <a:lnTo>
                      <a:pt x="381" y="40144"/>
                    </a:lnTo>
                    <a:lnTo>
                      <a:pt x="1558" y="53951"/>
                    </a:lnTo>
                    <a:lnTo>
                      <a:pt x="3368" y="67240"/>
                    </a:lnTo>
                    <a:lnTo>
                      <a:pt x="5754" y="81191"/>
                    </a:lnTo>
                    <a:lnTo>
                      <a:pt x="19762" y="81915"/>
                    </a:lnTo>
                    <a:lnTo>
                      <a:pt x="17444" y="68325"/>
                    </a:lnTo>
                    <a:lnTo>
                      <a:pt x="16172" y="59732"/>
                    </a:lnTo>
                    <a:lnTo>
                      <a:pt x="15499" y="52480"/>
                    </a:lnTo>
                    <a:lnTo>
                      <a:pt x="14974" y="42913"/>
                    </a:lnTo>
                    <a:lnTo>
                      <a:pt x="15265" y="29593"/>
                    </a:lnTo>
                    <a:lnTo>
                      <a:pt x="16672" y="15828"/>
                    </a:lnTo>
                    <a:lnTo>
                      <a:pt x="18962" y="698"/>
                    </a:lnTo>
                    <a:lnTo>
                      <a:pt x="4738" y="0"/>
                    </a:lnTo>
                    <a:close/>
                  </a:path>
                </a:pathLst>
              </a:custGeom>
              <a:solidFill>
                <a:srgbClr val="3E1E67"/>
              </a:solidFill>
            </p:spPr>
            <p:txBody>
              <a:bodyPr wrap="square" lIns="0" tIns="0" rIns="0" bIns="0" rtlCol="0"/>
              <a:lstStyle/>
              <a:p>
                <a:endParaRPr/>
              </a:p>
            </p:txBody>
          </p:sp>
        </p:grpSp>
        <p:sp>
          <p:nvSpPr>
            <p:cNvPr id="922" name="object 197">
              <a:extLst>
                <a:ext uri="{FF2B5EF4-FFF2-40B4-BE49-F238E27FC236}">
                  <a16:creationId xmlns:a16="http://schemas.microsoft.com/office/drawing/2014/main" id="{2A3B437F-83BC-06BB-5FFE-A72EBFFB4893}"/>
                </a:ext>
              </a:extLst>
            </p:cNvPr>
            <p:cNvSpPr/>
            <p:nvPr/>
          </p:nvSpPr>
          <p:spPr>
            <a:xfrm>
              <a:off x="4295546" y="6339208"/>
              <a:ext cx="442595" cy="83820"/>
            </a:xfrm>
            <a:custGeom>
              <a:avLst/>
              <a:gdLst/>
              <a:ahLst/>
              <a:cxnLst/>
              <a:rect l="l" t="t" r="r" b="b"/>
              <a:pathLst>
                <a:path w="442595" h="83820">
                  <a:moveTo>
                    <a:pt x="364199" y="60872"/>
                  </a:moveTo>
                  <a:lnTo>
                    <a:pt x="129692" y="60872"/>
                  </a:lnTo>
                  <a:lnTo>
                    <a:pt x="144837" y="62033"/>
                  </a:lnTo>
                  <a:lnTo>
                    <a:pt x="158499" y="70400"/>
                  </a:lnTo>
                  <a:lnTo>
                    <a:pt x="172308" y="79725"/>
                  </a:lnTo>
                  <a:lnTo>
                    <a:pt x="187896" y="83758"/>
                  </a:lnTo>
                  <a:lnTo>
                    <a:pt x="198194" y="81239"/>
                  </a:lnTo>
                  <a:lnTo>
                    <a:pt x="217628" y="71288"/>
                  </a:lnTo>
                  <a:lnTo>
                    <a:pt x="227926" y="68899"/>
                  </a:lnTo>
                  <a:lnTo>
                    <a:pt x="293741" y="68899"/>
                  </a:lnTo>
                  <a:lnTo>
                    <a:pt x="297103" y="65568"/>
                  </a:lnTo>
                  <a:lnTo>
                    <a:pt x="304393" y="61520"/>
                  </a:lnTo>
                  <a:lnTo>
                    <a:pt x="363827" y="61520"/>
                  </a:lnTo>
                  <a:lnTo>
                    <a:pt x="364199" y="60872"/>
                  </a:lnTo>
                  <a:close/>
                </a:path>
                <a:path w="442595" h="83820">
                  <a:moveTo>
                    <a:pt x="293741" y="68899"/>
                  </a:moveTo>
                  <a:lnTo>
                    <a:pt x="227926" y="68899"/>
                  </a:lnTo>
                  <a:lnTo>
                    <a:pt x="240824" y="71690"/>
                  </a:lnTo>
                  <a:lnTo>
                    <a:pt x="253250" y="77801"/>
                  </a:lnTo>
                  <a:lnTo>
                    <a:pt x="265467" y="82836"/>
                  </a:lnTo>
                  <a:lnTo>
                    <a:pt x="277736" y="82399"/>
                  </a:lnTo>
                  <a:lnTo>
                    <a:pt x="284869" y="77893"/>
                  </a:lnTo>
                  <a:lnTo>
                    <a:pt x="290960" y="71654"/>
                  </a:lnTo>
                  <a:lnTo>
                    <a:pt x="293741" y="68899"/>
                  </a:lnTo>
                  <a:close/>
                </a:path>
                <a:path w="442595" h="83820">
                  <a:moveTo>
                    <a:pt x="363827" y="61520"/>
                  </a:moveTo>
                  <a:lnTo>
                    <a:pt x="304393" y="61520"/>
                  </a:lnTo>
                  <a:lnTo>
                    <a:pt x="316871" y="62153"/>
                  </a:lnTo>
                  <a:lnTo>
                    <a:pt x="329257" y="67779"/>
                  </a:lnTo>
                  <a:lnTo>
                    <a:pt x="341523" y="73070"/>
                  </a:lnTo>
                  <a:lnTo>
                    <a:pt x="353644" y="72696"/>
                  </a:lnTo>
                  <a:lnTo>
                    <a:pt x="360735" y="66908"/>
                  </a:lnTo>
                  <a:lnTo>
                    <a:pt x="363827" y="61520"/>
                  </a:lnTo>
                  <a:close/>
                </a:path>
                <a:path w="442595" h="83820">
                  <a:moveTo>
                    <a:pt x="101380" y="40656"/>
                  </a:moveTo>
                  <a:lnTo>
                    <a:pt x="60434" y="40656"/>
                  </a:lnTo>
                  <a:lnTo>
                    <a:pt x="68694" y="42356"/>
                  </a:lnTo>
                  <a:lnTo>
                    <a:pt x="75927" y="48498"/>
                  </a:lnTo>
                  <a:lnTo>
                    <a:pt x="80240" y="56478"/>
                  </a:lnTo>
                  <a:lnTo>
                    <a:pt x="85841" y="63915"/>
                  </a:lnTo>
                  <a:lnTo>
                    <a:pt x="96939" y="68429"/>
                  </a:lnTo>
                  <a:lnTo>
                    <a:pt x="106603" y="68429"/>
                  </a:lnTo>
                  <a:lnTo>
                    <a:pt x="115125" y="66313"/>
                  </a:lnTo>
                  <a:lnTo>
                    <a:pt x="122785" y="63355"/>
                  </a:lnTo>
                  <a:lnTo>
                    <a:pt x="129692" y="60872"/>
                  </a:lnTo>
                  <a:lnTo>
                    <a:pt x="364199" y="60872"/>
                  </a:lnTo>
                  <a:lnTo>
                    <a:pt x="365628" y="58381"/>
                  </a:lnTo>
                  <a:lnTo>
                    <a:pt x="366872" y="55970"/>
                  </a:lnTo>
                  <a:lnTo>
                    <a:pt x="254965" y="55970"/>
                  </a:lnTo>
                  <a:lnTo>
                    <a:pt x="253581" y="55678"/>
                  </a:lnTo>
                  <a:lnTo>
                    <a:pt x="183159" y="55678"/>
                  </a:lnTo>
                  <a:lnTo>
                    <a:pt x="171663" y="52649"/>
                  </a:lnTo>
                  <a:lnTo>
                    <a:pt x="159129" y="44544"/>
                  </a:lnTo>
                  <a:lnTo>
                    <a:pt x="114462" y="44544"/>
                  </a:lnTo>
                  <a:lnTo>
                    <a:pt x="106426" y="44070"/>
                  </a:lnTo>
                  <a:lnTo>
                    <a:pt x="101380" y="40656"/>
                  </a:lnTo>
                  <a:close/>
                </a:path>
                <a:path w="442595" h="83820">
                  <a:moveTo>
                    <a:pt x="292519" y="38126"/>
                  </a:moveTo>
                  <a:lnTo>
                    <a:pt x="282720" y="41402"/>
                  </a:lnTo>
                  <a:lnTo>
                    <a:pt x="273765" y="47405"/>
                  </a:lnTo>
                  <a:lnTo>
                    <a:pt x="264799" y="53230"/>
                  </a:lnTo>
                  <a:lnTo>
                    <a:pt x="254965" y="55970"/>
                  </a:lnTo>
                  <a:lnTo>
                    <a:pt x="366872" y="55970"/>
                  </a:lnTo>
                  <a:lnTo>
                    <a:pt x="370265" y="49395"/>
                  </a:lnTo>
                  <a:lnTo>
                    <a:pt x="374754" y="44311"/>
                  </a:lnTo>
                  <a:lnTo>
                    <a:pt x="323329" y="44311"/>
                  </a:lnTo>
                  <a:lnTo>
                    <a:pt x="315546" y="43458"/>
                  </a:lnTo>
                  <a:lnTo>
                    <a:pt x="307892" y="41074"/>
                  </a:lnTo>
                  <a:lnTo>
                    <a:pt x="300287" y="38773"/>
                  </a:lnTo>
                  <a:lnTo>
                    <a:pt x="292519" y="38126"/>
                  </a:lnTo>
                  <a:close/>
                </a:path>
                <a:path w="442595" h="83820">
                  <a:moveTo>
                    <a:pt x="218986" y="42559"/>
                  </a:moveTo>
                  <a:lnTo>
                    <a:pt x="209764" y="44518"/>
                  </a:lnTo>
                  <a:lnTo>
                    <a:pt x="200231" y="49426"/>
                  </a:lnTo>
                  <a:lnTo>
                    <a:pt x="192373" y="53526"/>
                  </a:lnTo>
                  <a:lnTo>
                    <a:pt x="183159" y="55678"/>
                  </a:lnTo>
                  <a:lnTo>
                    <a:pt x="253581" y="55678"/>
                  </a:lnTo>
                  <a:lnTo>
                    <a:pt x="245696" y="54014"/>
                  </a:lnTo>
                  <a:lnTo>
                    <a:pt x="236916" y="49395"/>
                  </a:lnTo>
                  <a:lnTo>
                    <a:pt x="228254" y="44758"/>
                  </a:lnTo>
                  <a:lnTo>
                    <a:pt x="218986" y="42559"/>
                  </a:lnTo>
                  <a:close/>
                </a:path>
                <a:path w="442595" h="83820">
                  <a:moveTo>
                    <a:pt x="139077" y="36348"/>
                  </a:moveTo>
                  <a:lnTo>
                    <a:pt x="130677" y="38310"/>
                  </a:lnTo>
                  <a:lnTo>
                    <a:pt x="122508" y="41833"/>
                  </a:lnTo>
                  <a:lnTo>
                    <a:pt x="114462" y="44544"/>
                  </a:lnTo>
                  <a:lnTo>
                    <a:pt x="159129" y="44544"/>
                  </a:lnTo>
                  <a:lnTo>
                    <a:pt x="150554" y="39069"/>
                  </a:lnTo>
                  <a:lnTo>
                    <a:pt x="139077" y="36348"/>
                  </a:lnTo>
                  <a:close/>
                </a:path>
                <a:path w="442595" h="83820">
                  <a:moveTo>
                    <a:pt x="369345" y="17103"/>
                  </a:moveTo>
                  <a:lnTo>
                    <a:pt x="361975" y="18035"/>
                  </a:lnTo>
                  <a:lnTo>
                    <a:pt x="354165" y="24336"/>
                  </a:lnTo>
                  <a:lnTo>
                    <a:pt x="348348" y="32731"/>
                  </a:lnTo>
                  <a:lnTo>
                    <a:pt x="339683" y="40347"/>
                  </a:lnTo>
                  <a:lnTo>
                    <a:pt x="323329" y="44311"/>
                  </a:lnTo>
                  <a:lnTo>
                    <a:pt x="374754" y="44311"/>
                  </a:lnTo>
                  <a:lnTo>
                    <a:pt x="376593" y="42229"/>
                  </a:lnTo>
                  <a:lnTo>
                    <a:pt x="388824" y="38423"/>
                  </a:lnTo>
                  <a:lnTo>
                    <a:pt x="424944" y="38423"/>
                  </a:lnTo>
                  <a:lnTo>
                    <a:pt x="430504" y="37187"/>
                  </a:lnTo>
                  <a:lnTo>
                    <a:pt x="437763" y="31116"/>
                  </a:lnTo>
                  <a:lnTo>
                    <a:pt x="441540" y="23510"/>
                  </a:lnTo>
                  <a:lnTo>
                    <a:pt x="441737" y="20562"/>
                  </a:lnTo>
                  <a:lnTo>
                    <a:pt x="390207" y="20562"/>
                  </a:lnTo>
                  <a:lnTo>
                    <a:pt x="385030" y="20144"/>
                  </a:lnTo>
                  <a:lnTo>
                    <a:pt x="377553" y="18399"/>
                  </a:lnTo>
                  <a:lnTo>
                    <a:pt x="369345" y="17103"/>
                  </a:lnTo>
                  <a:close/>
                </a:path>
                <a:path w="442595" h="83820">
                  <a:moveTo>
                    <a:pt x="19706" y="3356"/>
                  </a:moveTo>
                  <a:lnTo>
                    <a:pt x="10248" y="6018"/>
                  </a:lnTo>
                  <a:lnTo>
                    <a:pt x="2925" y="12571"/>
                  </a:lnTo>
                  <a:lnTo>
                    <a:pt x="0" y="21769"/>
                  </a:lnTo>
                  <a:lnTo>
                    <a:pt x="25" y="28284"/>
                  </a:lnTo>
                  <a:lnTo>
                    <a:pt x="33947" y="43892"/>
                  </a:lnTo>
                  <a:lnTo>
                    <a:pt x="42599" y="43006"/>
                  </a:lnTo>
                  <a:lnTo>
                    <a:pt x="51582" y="41400"/>
                  </a:lnTo>
                  <a:lnTo>
                    <a:pt x="60434" y="40656"/>
                  </a:lnTo>
                  <a:lnTo>
                    <a:pt x="101380" y="40656"/>
                  </a:lnTo>
                  <a:lnTo>
                    <a:pt x="100270" y="39905"/>
                  </a:lnTo>
                  <a:lnTo>
                    <a:pt x="95526" y="33742"/>
                  </a:lnTo>
                  <a:lnTo>
                    <a:pt x="90920" y="27279"/>
                  </a:lnTo>
                  <a:lnTo>
                    <a:pt x="85237" y="22265"/>
                  </a:lnTo>
                  <a:lnTo>
                    <a:pt x="55114" y="22265"/>
                  </a:lnTo>
                  <a:lnTo>
                    <a:pt x="45440" y="20410"/>
                  </a:lnTo>
                  <a:lnTo>
                    <a:pt x="38823" y="17184"/>
                  </a:lnTo>
                  <a:lnTo>
                    <a:pt x="36651" y="12739"/>
                  </a:lnTo>
                  <a:lnTo>
                    <a:pt x="11811" y="12739"/>
                  </a:lnTo>
                  <a:lnTo>
                    <a:pt x="9842" y="9907"/>
                  </a:lnTo>
                  <a:lnTo>
                    <a:pt x="35266" y="9907"/>
                  </a:lnTo>
                  <a:lnTo>
                    <a:pt x="29032" y="5830"/>
                  </a:lnTo>
                  <a:lnTo>
                    <a:pt x="19706" y="3356"/>
                  </a:lnTo>
                  <a:close/>
                </a:path>
                <a:path w="442595" h="83820">
                  <a:moveTo>
                    <a:pt x="424944" y="38423"/>
                  </a:moveTo>
                  <a:lnTo>
                    <a:pt x="388824" y="38423"/>
                  </a:lnTo>
                  <a:lnTo>
                    <a:pt x="403173" y="39070"/>
                  </a:lnTo>
                  <a:lnTo>
                    <a:pt x="417687" y="40035"/>
                  </a:lnTo>
                  <a:lnTo>
                    <a:pt x="424944" y="38423"/>
                  </a:lnTo>
                  <a:close/>
                </a:path>
                <a:path w="442595" h="83820">
                  <a:moveTo>
                    <a:pt x="75705" y="19965"/>
                  </a:moveTo>
                  <a:lnTo>
                    <a:pt x="65443" y="21050"/>
                  </a:lnTo>
                  <a:lnTo>
                    <a:pt x="55114" y="22265"/>
                  </a:lnTo>
                  <a:lnTo>
                    <a:pt x="85237" y="22265"/>
                  </a:lnTo>
                  <a:lnTo>
                    <a:pt x="75705" y="19965"/>
                  </a:lnTo>
                  <a:close/>
                </a:path>
                <a:path w="442595" h="83820">
                  <a:moveTo>
                    <a:pt x="419420" y="0"/>
                  </a:moveTo>
                  <a:lnTo>
                    <a:pt x="412369" y="2427"/>
                  </a:lnTo>
                  <a:lnTo>
                    <a:pt x="407670" y="6700"/>
                  </a:lnTo>
                  <a:lnTo>
                    <a:pt x="403336" y="12018"/>
                  </a:lnTo>
                  <a:lnTo>
                    <a:pt x="397977" y="17075"/>
                  </a:lnTo>
                  <a:lnTo>
                    <a:pt x="390207" y="20562"/>
                  </a:lnTo>
                  <a:lnTo>
                    <a:pt x="441737" y="20562"/>
                  </a:lnTo>
                  <a:lnTo>
                    <a:pt x="442070" y="15564"/>
                  </a:lnTo>
                  <a:lnTo>
                    <a:pt x="439585" y="8472"/>
                  </a:lnTo>
                  <a:lnTo>
                    <a:pt x="434298" y="3270"/>
                  </a:lnTo>
                  <a:lnTo>
                    <a:pt x="427153" y="363"/>
                  </a:lnTo>
                  <a:lnTo>
                    <a:pt x="419420" y="0"/>
                  </a:lnTo>
                  <a:close/>
                </a:path>
                <a:path w="442595" h="83820">
                  <a:moveTo>
                    <a:pt x="35266" y="9907"/>
                  </a:moveTo>
                  <a:lnTo>
                    <a:pt x="9842" y="9907"/>
                  </a:lnTo>
                  <a:lnTo>
                    <a:pt x="10871" y="10733"/>
                  </a:lnTo>
                  <a:lnTo>
                    <a:pt x="11417" y="11698"/>
                  </a:lnTo>
                  <a:lnTo>
                    <a:pt x="11811" y="12739"/>
                  </a:lnTo>
                  <a:lnTo>
                    <a:pt x="36651" y="12739"/>
                  </a:lnTo>
                  <a:lnTo>
                    <a:pt x="35266" y="9907"/>
                  </a:lnTo>
                  <a:close/>
                </a:path>
              </a:pathLst>
            </a:custGeom>
            <a:solidFill>
              <a:srgbClr val="009641"/>
            </a:solidFill>
          </p:spPr>
          <p:txBody>
            <a:bodyPr wrap="square" lIns="0" tIns="0" rIns="0" bIns="0" rtlCol="0"/>
            <a:lstStyle/>
            <a:p>
              <a:endParaRPr/>
            </a:p>
          </p:txBody>
        </p:sp>
        <p:sp>
          <p:nvSpPr>
            <p:cNvPr id="923" name="object 198">
              <a:extLst>
                <a:ext uri="{FF2B5EF4-FFF2-40B4-BE49-F238E27FC236}">
                  <a16:creationId xmlns:a16="http://schemas.microsoft.com/office/drawing/2014/main" id="{21FB507F-6297-9E8F-D085-ADF36988C224}"/>
                </a:ext>
              </a:extLst>
            </p:cNvPr>
            <p:cNvSpPr/>
            <p:nvPr/>
          </p:nvSpPr>
          <p:spPr>
            <a:xfrm>
              <a:off x="4319010" y="5936858"/>
              <a:ext cx="76835" cy="26670"/>
            </a:xfrm>
            <a:custGeom>
              <a:avLst/>
              <a:gdLst/>
              <a:ahLst/>
              <a:cxnLst/>
              <a:rect l="l" t="t" r="r" b="b"/>
              <a:pathLst>
                <a:path w="76835" h="26670">
                  <a:moveTo>
                    <a:pt x="4051" y="0"/>
                  </a:moveTo>
                  <a:lnTo>
                    <a:pt x="34556" y="23266"/>
                  </a:lnTo>
                  <a:lnTo>
                    <a:pt x="72277" y="26307"/>
                  </a:lnTo>
                  <a:lnTo>
                    <a:pt x="75615" y="26263"/>
                  </a:lnTo>
                  <a:lnTo>
                    <a:pt x="76390" y="11722"/>
                  </a:lnTo>
                  <a:lnTo>
                    <a:pt x="65473" y="11060"/>
                  </a:lnTo>
                  <a:lnTo>
                    <a:pt x="57964" y="10433"/>
                  </a:lnTo>
                  <a:lnTo>
                    <a:pt x="50381" y="9471"/>
                  </a:lnTo>
                  <a:lnTo>
                    <a:pt x="39243" y="7810"/>
                  </a:lnTo>
                  <a:lnTo>
                    <a:pt x="24823" y="5245"/>
                  </a:lnTo>
                  <a:lnTo>
                    <a:pt x="13717" y="2709"/>
                  </a:lnTo>
                  <a:lnTo>
                    <a:pt x="4051" y="0"/>
                  </a:lnTo>
                  <a:close/>
                </a:path>
              </a:pathLst>
            </a:custGeom>
            <a:solidFill>
              <a:srgbClr val="3E1E67"/>
            </a:solidFill>
          </p:spPr>
          <p:txBody>
            <a:bodyPr wrap="square" lIns="0" tIns="0" rIns="0" bIns="0" rtlCol="0"/>
            <a:lstStyle/>
            <a:p>
              <a:endParaRPr/>
            </a:p>
          </p:txBody>
        </p:sp>
        <p:grpSp>
          <p:nvGrpSpPr>
            <p:cNvPr id="924" name="object 199">
              <a:extLst>
                <a:ext uri="{FF2B5EF4-FFF2-40B4-BE49-F238E27FC236}">
                  <a16:creationId xmlns:a16="http://schemas.microsoft.com/office/drawing/2014/main" id="{2CEAE70B-2407-9F25-9FDF-EF2A4D611F54}"/>
                </a:ext>
              </a:extLst>
            </p:cNvPr>
            <p:cNvGrpSpPr/>
            <p:nvPr/>
          </p:nvGrpSpPr>
          <p:grpSpPr>
            <a:xfrm>
              <a:off x="4267530" y="5081838"/>
              <a:ext cx="1116330" cy="756285"/>
              <a:chOff x="4267530" y="5081838"/>
              <a:chExt cx="1116330" cy="756285"/>
            </a:xfrm>
          </p:grpSpPr>
          <p:pic>
            <p:nvPicPr>
              <p:cNvPr id="949" name="object 200">
                <a:extLst>
                  <a:ext uri="{FF2B5EF4-FFF2-40B4-BE49-F238E27FC236}">
                    <a16:creationId xmlns:a16="http://schemas.microsoft.com/office/drawing/2014/main" id="{A8FF1DF1-9E7C-4058-56AB-DF91AEE83C69}"/>
                  </a:ext>
                </a:extLst>
              </p:cNvPr>
              <p:cNvPicPr/>
              <p:nvPr/>
            </p:nvPicPr>
            <p:blipFill>
              <a:blip r:embed="rId59" cstate="print"/>
              <a:stretch>
                <a:fillRect/>
              </a:stretch>
            </p:blipFill>
            <p:spPr>
              <a:xfrm>
                <a:off x="4267530" y="5326874"/>
                <a:ext cx="428053" cy="495681"/>
              </a:xfrm>
              <a:prstGeom prst="rect">
                <a:avLst/>
              </a:prstGeom>
            </p:spPr>
          </p:pic>
          <p:pic>
            <p:nvPicPr>
              <p:cNvPr id="950" name="object 201">
                <a:extLst>
                  <a:ext uri="{FF2B5EF4-FFF2-40B4-BE49-F238E27FC236}">
                    <a16:creationId xmlns:a16="http://schemas.microsoft.com/office/drawing/2014/main" id="{69C7BAA3-952E-E92C-5FDE-5E6C8883787B}"/>
                  </a:ext>
                </a:extLst>
              </p:cNvPr>
              <p:cNvPicPr/>
              <p:nvPr/>
            </p:nvPicPr>
            <p:blipFill>
              <a:blip r:embed="rId60" cstate="print"/>
              <a:stretch>
                <a:fillRect/>
              </a:stretch>
            </p:blipFill>
            <p:spPr>
              <a:xfrm>
                <a:off x="4435070" y="5467440"/>
                <a:ext cx="98118" cy="109130"/>
              </a:xfrm>
              <a:prstGeom prst="rect">
                <a:avLst/>
              </a:prstGeom>
            </p:spPr>
          </p:pic>
          <p:pic>
            <p:nvPicPr>
              <p:cNvPr id="951" name="object 202">
                <a:extLst>
                  <a:ext uri="{FF2B5EF4-FFF2-40B4-BE49-F238E27FC236}">
                    <a16:creationId xmlns:a16="http://schemas.microsoft.com/office/drawing/2014/main" id="{4CA4FC5C-43F9-158B-92EB-1492D84A5991}"/>
                  </a:ext>
                </a:extLst>
              </p:cNvPr>
              <p:cNvPicPr/>
              <p:nvPr/>
            </p:nvPicPr>
            <p:blipFill>
              <a:blip r:embed="rId61" cstate="print"/>
              <a:stretch>
                <a:fillRect/>
              </a:stretch>
            </p:blipFill>
            <p:spPr>
              <a:xfrm>
                <a:off x="4329892" y="5413275"/>
                <a:ext cx="73217" cy="94145"/>
              </a:xfrm>
              <a:prstGeom prst="rect">
                <a:avLst/>
              </a:prstGeom>
            </p:spPr>
          </p:pic>
          <p:sp>
            <p:nvSpPr>
              <p:cNvPr id="952" name="object 203">
                <a:extLst>
                  <a:ext uri="{FF2B5EF4-FFF2-40B4-BE49-F238E27FC236}">
                    <a16:creationId xmlns:a16="http://schemas.microsoft.com/office/drawing/2014/main" id="{E87772F2-FE77-2F00-84B0-8F6E526DA689}"/>
                  </a:ext>
                </a:extLst>
              </p:cNvPr>
              <p:cNvSpPr/>
              <p:nvPr/>
            </p:nvSpPr>
            <p:spPr>
              <a:xfrm>
                <a:off x="4274032" y="5212470"/>
                <a:ext cx="401955" cy="277495"/>
              </a:xfrm>
              <a:custGeom>
                <a:avLst/>
                <a:gdLst/>
                <a:ahLst/>
                <a:cxnLst/>
                <a:rect l="l" t="t" r="r" b="b"/>
                <a:pathLst>
                  <a:path w="401954" h="277495">
                    <a:moveTo>
                      <a:pt x="35039" y="0"/>
                    </a:moveTo>
                    <a:lnTo>
                      <a:pt x="26741" y="14583"/>
                    </a:lnTo>
                    <a:lnTo>
                      <a:pt x="19954" y="45537"/>
                    </a:lnTo>
                    <a:lnTo>
                      <a:pt x="21298" y="83294"/>
                    </a:lnTo>
                    <a:lnTo>
                      <a:pt x="37388" y="118287"/>
                    </a:lnTo>
                    <a:lnTo>
                      <a:pt x="60985" y="138920"/>
                    </a:lnTo>
                    <a:lnTo>
                      <a:pt x="80141" y="145483"/>
                    </a:lnTo>
                    <a:lnTo>
                      <a:pt x="93561" y="145214"/>
                    </a:lnTo>
                    <a:lnTo>
                      <a:pt x="99948" y="145351"/>
                    </a:lnTo>
                    <a:lnTo>
                      <a:pt x="98876" y="147906"/>
                    </a:lnTo>
                    <a:lnTo>
                      <a:pt x="92365" y="150580"/>
                    </a:lnTo>
                    <a:lnTo>
                      <a:pt x="81452" y="152688"/>
                    </a:lnTo>
                    <a:lnTo>
                      <a:pt x="67170" y="153543"/>
                    </a:lnTo>
                    <a:lnTo>
                      <a:pt x="39106" y="150628"/>
                    </a:lnTo>
                    <a:lnTo>
                      <a:pt x="18683" y="144541"/>
                    </a:lnTo>
                    <a:lnTo>
                      <a:pt x="5710" y="139269"/>
                    </a:lnTo>
                    <a:lnTo>
                      <a:pt x="0" y="138798"/>
                    </a:lnTo>
                    <a:lnTo>
                      <a:pt x="5664" y="151233"/>
                    </a:lnTo>
                    <a:lnTo>
                      <a:pt x="26017" y="173221"/>
                    </a:lnTo>
                    <a:lnTo>
                      <a:pt x="57526" y="194791"/>
                    </a:lnTo>
                    <a:lnTo>
                      <a:pt x="96659" y="205968"/>
                    </a:lnTo>
                    <a:lnTo>
                      <a:pt x="133657" y="203940"/>
                    </a:lnTo>
                    <a:lnTo>
                      <a:pt x="171330" y="196896"/>
                    </a:lnTo>
                    <a:lnTo>
                      <a:pt x="200767" y="189825"/>
                    </a:lnTo>
                    <a:lnTo>
                      <a:pt x="213055" y="187718"/>
                    </a:lnTo>
                    <a:lnTo>
                      <a:pt x="182232" y="217017"/>
                    </a:lnTo>
                    <a:lnTo>
                      <a:pt x="151291" y="230770"/>
                    </a:lnTo>
                    <a:lnTo>
                      <a:pt x="139962" y="235510"/>
                    </a:lnTo>
                    <a:lnTo>
                      <a:pt x="136791" y="239407"/>
                    </a:lnTo>
                    <a:lnTo>
                      <a:pt x="150069" y="245124"/>
                    </a:lnTo>
                    <a:lnTo>
                      <a:pt x="176987" y="249358"/>
                    </a:lnTo>
                    <a:lnTo>
                      <a:pt x="209629" y="251134"/>
                    </a:lnTo>
                    <a:lnTo>
                      <a:pt x="240080" y="249478"/>
                    </a:lnTo>
                    <a:lnTo>
                      <a:pt x="279792" y="243747"/>
                    </a:lnTo>
                    <a:lnTo>
                      <a:pt x="284175" y="243636"/>
                    </a:lnTo>
                    <a:lnTo>
                      <a:pt x="246295" y="259898"/>
                    </a:lnTo>
                    <a:lnTo>
                      <a:pt x="243636" y="261442"/>
                    </a:lnTo>
                    <a:lnTo>
                      <a:pt x="253312" y="265913"/>
                    </a:lnTo>
                    <a:lnTo>
                      <a:pt x="277914" y="272402"/>
                    </a:lnTo>
                    <a:lnTo>
                      <a:pt x="311459" y="276919"/>
                    </a:lnTo>
                    <a:lnTo>
                      <a:pt x="347967" y="275475"/>
                    </a:lnTo>
                    <a:lnTo>
                      <a:pt x="369468" y="271912"/>
                    </a:lnTo>
                    <a:lnTo>
                      <a:pt x="382195" y="268973"/>
                    </a:lnTo>
                    <a:lnTo>
                      <a:pt x="391153" y="265081"/>
                    </a:lnTo>
                    <a:lnTo>
                      <a:pt x="401345" y="258660"/>
                    </a:lnTo>
                    <a:lnTo>
                      <a:pt x="394050" y="243228"/>
                    </a:lnTo>
                    <a:lnTo>
                      <a:pt x="370343" y="206465"/>
                    </a:lnTo>
                    <a:lnTo>
                      <a:pt x="327487" y="162675"/>
                    </a:lnTo>
                    <a:lnTo>
                      <a:pt x="262750" y="126161"/>
                    </a:lnTo>
                    <a:lnTo>
                      <a:pt x="212720" y="108013"/>
                    </a:lnTo>
                    <a:lnTo>
                      <a:pt x="157510" y="93246"/>
                    </a:lnTo>
                    <a:lnTo>
                      <a:pt x="126847" y="89814"/>
                    </a:lnTo>
                    <a:lnTo>
                      <a:pt x="123487" y="90197"/>
                    </a:lnTo>
                    <a:lnTo>
                      <a:pt x="114333" y="89682"/>
                    </a:lnTo>
                    <a:lnTo>
                      <a:pt x="66171" y="54865"/>
                    </a:lnTo>
                    <a:lnTo>
                      <a:pt x="41968" y="7526"/>
                    </a:lnTo>
                    <a:lnTo>
                      <a:pt x="35039" y="0"/>
                    </a:lnTo>
                    <a:close/>
                  </a:path>
                </a:pathLst>
              </a:custGeom>
              <a:solidFill>
                <a:srgbClr val="EE7601"/>
              </a:solidFill>
            </p:spPr>
            <p:txBody>
              <a:bodyPr wrap="square" lIns="0" tIns="0" rIns="0" bIns="0" rtlCol="0"/>
              <a:lstStyle/>
              <a:p>
                <a:endParaRPr/>
              </a:p>
            </p:txBody>
          </p:sp>
          <p:sp>
            <p:nvSpPr>
              <p:cNvPr id="953" name="object 204">
                <a:extLst>
                  <a:ext uri="{FF2B5EF4-FFF2-40B4-BE49-F238E27FC236}">
                    <a16:creationId xmlns:a16="http://schemas.microsoft.com/office/drawing/2014/main" id="{4DD02C51-2D7B-C4BA-46E9-4A0FFE9A2E05}"/>
                  </a:ext>
                </a:extLst>
              </p:cNvPr>
              <p:cNvSpPr/>
              <p:nvPr/>
            </p:nvSpPr>
            <p:spPr>
              <a:xfrm>
                <a:off x="4393048" y="5248582"/>
                <a:ext cx="271780" cy="307975"/>
              </a:xfrm>
              <a:custGeom>
                <a:avLst/>
                <a:gdLst/>
                <a:ahLst/>
                <a:cxnLst/>
                <a:rect l="l" t="t" r="r" b="b"/>
                <a:pathLst>
                  <a:path w="271779" h="307975">
                    <a:moveTo>
                      <a:pt x="271533" y="303453"/>
                    </a:moveTo>
                    <a:lnTo>
                      <a:pt x="257556" y="303453"/>
                    </a:lnTo>
                    <a:lnTo>
                      <a:pt x="271741" y="307746"/>
                    </a:lnTo>
                    <a:lnTo>
                      <a:pt x="271533" y="303453"/>
                    </a:lnTo>
                    <a:close/>
                  </a:path>
                  <a:path w="271779" h="307975">
                    <a:moveTo>
                      <a:pt x="54787" y="0"/>
                    </a:moveTo>
                    <a:lnTo>
                      <a:pt x="21069" y="21513"/>
                    </a:lnTo>
                    <a:lnTo>
                      <a:pt x="0" y="54152"/>
                    </a:lnTo>
                    <a:lnTo>
                      <a:pt x="12694" y="56983"/>
                    </a:lnTo>
                    <a:lnTo>
                      <a:pt x="44670" y="64555"/>
                    </a:lnTo>
                    <a:lnTo>
                      <a:pt x="90255" y="84722"/>
                    </a:lnTo>
                    <a:lnTo>
                      <a:pt x="143776" y="125336"/>
                    </a:lnTo>
                    <a:lnTo>
                      <a:pt x="192302" y="173476"/>
                    </a:lnTo>
                    <a:lnTo>
                      <a:pt x="217990" y="208516"/>
                    </a:lnTo>
                    <a:lnTo>
                      <a:pt x="229403" y="247549"/>
                    </a:lnTo>
                    <a:lnTo>
                      <a:pt x="235102" y="307670"/>
                    </a:lnTo>
                    <a:lnTo>
                      <a:pt x="239585" y="306654"/>
                    </a:lnTo>
                    <a:lnTo>
                      <a:pt x="257556" y="303453"/>
                    </a:lnTo>
                    <a:lnTo>
                      <a:pt x="271533" y="303453"/>
                    </a:lnTo>
                    <a:lnTo>
                      <a:pt x="271315" y="298955"/>
                    </a:lnTo>
                    <a:lnTo>
                      <a:pt x="265639" y="244465"/>
                    </a:lnTo>
                    <a:lnTo>
                      <a:pt x="248329" y="175587"/>
                    </a:lnTo>
                    <a:lnTo>
                      <a:pt x="231340" y="139995"/>
                    </a:lnTo>
                    <a:lnTo>
                      <a:pt x="206116" y="102036"/>
                    </a:lnTo>
                    <a:lnTo>
                      <a:pt x="170865" y="61201"/>
                    </a:lnTo>
                    <a:lnTo>
                      <a:pt x="139598" y="37174"/>
                    </a:lnTo>
                    <a:lnTo>
                      <a:pt x="102425" y="17575"/>
                    </a:lnTo>
                    <a:lnTo>
                      <a:pt x="70453" y="4488"/>
                    </a:lnTo>
                    <a:lnTo>
                      <a:pt x="54787" y="0"/>
                    </a:lnTo>
                    <a:close/>
                  </a:path>
                </a:pathLst>
              </a:custGeom>
              <a:solidFill>
                <a:srgbClr val="009641"/>
              </a:solidFill>
            </p:spPr>
            <p:txBody>
              <a:bodyPr wrap="square" lIns="0" tIns="0" rIns="0" bIns="0" rtlCol="0"/>
              <a:lstStyle/>
              <a:p>
                <a:endParaRPr/>
              </a:p>
            </p:txBody>
          </p:sp>
          <p:pic>
            <p:nvPicPr>
              <p:cNvPr id="954" name="object 205">
                <a:extLst>
                  <a:ext uri="{FF2B5EF4-FFF2-40B4-BE49-F238E27FC236}">
                    <a16:creationId xmlns:a16="http://schemas.microsoft.com/office/drawing/2014/main" id="{9BA60C83-3FE9-3653-02C0-3A21E1101DD0}"/>
                  </a:ext>
                </a:extLst>
              </p:cNvPr>
              <p:cNvPicPr/>
              <p:nvPr/>
            </p:nvPicPr>
            <p:blipFill>
              <a:blip r:embed="rId62" cstate="print"/>
              <a:stretch>
                <a:fillRect/>
              </a:stretch>
            </p:blipFill>
            <p:spPr>
              <a:xfrm>
                <a:off x="4309451" y="5344092"/>
                <a:ext cx="411969" cy="346414"/>
              </a:xfrm>
              <a:prstGeom prst="rect">
                <a:avLst/>
              </a:prstGeom>
            </p:spPr>
          </p:pic>
          <p:pic>
            <p:nvPicPr>
              <p:cNvPr id="955" name="object 206">
                <a:extLst>
                  <a:ext uri="{FF2B5EF4-FFF2-40B4-BE49-F238E27FC236}">
                    <a16:creationId xmlns:a16="http://schemas.microsoft.com/office/drawing/2014/main" id="{26518F39-FE54-0F8F-02CB-BB8EA8B9D491}"/>
                  </a:ext>
                </a:extLst>
              </p:cNvPr>
              <p:cNvPicPr/>
              <p:nvPr/>
            </p:nvPicPr>
            <p:blipFill>
              <a:blip r:embed="rId63" cstate="print"/>
              <a:stretch>
                <a:fillRect/>
              </a:stretch>
            </p:blipFill>
            <p:spPr>
              <a:xfrm>
                <a:off x="4716344" y="5451246"/>
                <a:ext cx="496128" cy="386689"/>
              </a:xfrm>
              <a:prstGeom prst="rect">
                <a:avLst/>
              </a:prstGeom>
            </p:spPr>
          </p:pic>
          <p:sp>
            <p:nvSpPr>
              <p:cNvPr id="956" name="object 207">
                <a:extLst>
                  <a:ext uri="{FF2B5EF4-FFF2-40B4-BE49-F238E27FC236}">
                    <a16:creationId xmlns:a16="http://schemas.microsoft.com/office/drawing/2014/main" id="{C17CE24F-B7E3-F684-2076-AB1C3C92F37E}"/>
                  </a:ext>
                </a:extLst>
              </p:cNvPr>
              <p:cNvSpPr/>
              <p:nvPr/>
            </p:nvSpPr>
            <p:spPr>
              <a:xfrm>
                <a:off x="4771733" y="5494870"/>
                <a:ext cx="285115" cy="125095"/>
              </a:xfrm>
              <a:custGeom>
                <a:avLst/>
                <a:gdLst/>
                <a:ahLst/>
                <a:cxnLst/>
                <a:rect l="l" t="t" r="r" b="b"/>
                <a:pathLst>
                  <a:path w="285114" h="125095">
                    <a:moveTo>
                      <a:pt x="78181" y="33401"/>
                    </a:moveTo>
                    <a:lnTo>
                      <a:pt x="46786" y="4572"/>
                    </a:lnTo>
                    <a:lnTo>
                      <a:pt x="26200" y="0"/>
                    </a:lnTo>
                    <a:lnTo>
                      <a:pt x="11442" y="1600"/>
                    </a:lnTo>
                    <a:lnTo>
                      <a:pt x="2654" y="5651"/>
                    </a:lnTo>
                    <a:lnTo>
                      <a:pt x="0" y="8407"/>
                    </a:lnTo>
                    <a:lnTo>
                      <a:pt x="4013" y="8915"/>
                    </a:lnTo>
                    <a:lnTo>
                      <a:pt x="13665" y="9372"/>
                    </a:lnTo>
                    <a:lnTo>
                      <a:pt x="26746" y="10782"/>
                    </a:lnTo>
                    <a:lnTo>
                      <a:pt x="41021" y="14173"/>
                    </a:lnTo>
                    <a:lnTo>
                      <a:pt x="53898" y="19786"/>
                    </a:lnTo>
                    <a:lnTo>
                      <a:pt x="65493" y="26416"/>
                    </a:lnTo>
                    <a:lnTo>
                      <a:pt x="74142" y="31737"/>
                    </a:lnTo>
                    <a:lnTo>
                      <a:pt x="78181" y="33401"/>
                    </a:lnTo>
                    <a:close/>
                  </a:path>
                  <a:path w="285114" h="125095">
                    <a:moveTo>
                      <a:pt x="284518" y="125031"/>
                    </a:moveTo>
                    <a:lnTo>
                      <a:pt x="240957" y="81457"/>
                    </a:lnTo>
                    <a:lnTo>
                      <a:pt x="222275" y="76847"/>
                    </a:lnTo>
                    <a:lnTo>
                      <a:pt x="206832" y="76949"/>
                    </a:lnTo>
                    <a:lnTo>
                      <a:pt x="196430" y="79463"/>
                    </a:lnTo>
                    <a:lnTo>
                      <a:pt x="192887" y="82092"/>
                    </a:lnTo>
                    <a:lnTo>
                      <a:pt x="197497" y="83718"/>
                    </a:lnTo>
                    <a:lnTo>
                      <a:pt x="208508" y="85407"/>
                    </a:lnTo>
                    <a:lnTo>
                      <a:pt x="223075" y="88163"/>
                    </a:lnTo>
                    <a:lnTo>
                      <a:pt x="238379" y="92976"/>
                    </a:lnTo>
                    <a:lnTo>
                      <a:pt x="255689" y="102412"/>
                    </a:lnTo>
                    <a:lnTo>
                      <a:pt x="270103" y="113093"/>
                    </a:lnTo>
                    <a:lnTo>
                      <a:pt x="280187" y="121742"/>
                    </a:lnTo>
                    <a:lnTo>
                      <a:pt x="284518" y="125031"/>
                    </a:lnTo>
                    <a:close/>
                  </a:path>
                </a:pathLst>
              </a:custGeom>
              <a:solidFill>
                <a:srgbClr val="000000"/>
              </a:solidFill>
            </p:spPr>
            <p:txBody>
              <a:bodyPr wrap="square" lIns="0" tIns="0" rIns="0" bIns="0" rtlCol="0"/>
              <a:lstStyle/>
              <a:p>
                <a:endParaRPr/>
              </a:p>
            </p:txBody>
          </p:sp>
          <p:sp>
            <p:nvSpPr>
              <p:cNvPr id="957" name="object 208">
                <a:extLst>
                  <a:ext uri="{FF2B5EF4-FFF2-40B4-BE49-F238E27FC236}">
                    <a16:creationId xmlns:a16="http://schemas.microsoft.com/office/drawing/2014/main" id="{76814E55-11AA-214E-F4F3-878BFBB17C8B}"/>
                  </a:ext>
                </a:extLst>
              </p:cNvPr>
              <p:cNvSpPr/>
              <p:nvPr/>
            </p:nvSpPr>
            <p:spPr>
              <a:xfrm>
                <a:off x="4757013" y="5508738"/>
                <a:ext cx="278765" cy="168275"/>
              </a:xfrm>
              <a:custGeom>
                <a:avLst/>
                <a:gdLst/>
                <a:ahLst/>
                <a:cxnLst/>
                <a:rect l="l" t="t" r="r" b="b"/>
                <a:pathLst>
                  <a:path w="278764" h="168275">
                    <a:moveTo>
                      <a:pt x="83121" y="69938"/>
                    </a:moveTo>
                    <a:lnTo>
                      <a:pt x="75412" y="26492"/>
                    </a:lnTo>
                    <a:lnTo>
                      <a:pt x="35102" y="0"/>
                    </a:lnTo>
                    <a:lnTo>
                      <a:pt x="18935" y="5143"/>
                    </a:lnTo>
                    <a:lnTo>
                      <a:pt x="7035" y="17360"/>
                    </a:lnTo>
                    <a:lnTo>
                      <a:pt x="1143" y="35090"/>
                    </a:lnTo>
                    <a:lnTo>
                      <a:pt x="0" y="56007"/>
                    </a:lnTo>
                    <a:lnTo>
                      <a:pt x="3937" y="76708"/>
                    </a:lnTo>
                    <a:lnTo>
                      <a:pt x="13309" y="93751"/>
                    </a:lnTo>
                    <a:lnTo>
                      <a:pt x="27876" y="104698"/>
                    </a:lnTo>
                    <a:lnTo>
                      <a:pt x="44538" y="108089"/>
                    </a:lnTo>
                    <a:lnTo>
                      <a:pt x="60896" y="103771"/>
                    </a:lnTo>
                    <a:lnTo>
                      <a:pt x="74549" y="91643"/>
                    </a:lnTo>
                    <a:lnTo>
                      <a:pt x="83121" y="69938"/>
                    </a:lnTo>
                    <a:close/>
                  </a:path>
                  <a:path w="278764" h="168275">
                    <a:moveTo>
                      <a:pt x="278663" y="114427"/>
                    </a:moveTo>
                    <a:lnTo>
                      <a:pt x="271119" y="98513"/>
                    </a:lnTo>
                    <a:lnTo>
                      <a:pt x="255333" y="86868"/>
                    </a:lnTo>
                    <a:lnTo>
                      <a:pt x="232879" y="79984"/>
                    </a:lnTo>
                    <a:lnTo>
                      <a:pt x="207746" y="78879"/>
                    </a:lnTo>
                    <a:lnTo>
                      <a:pt x="183896" y="84556"/>
                    </a:lnTo>
                    <a:lnTo>
                      <a:pt x="167233" y="95605"/>
                    </a:lnTo>
                    <a:lnTo>
                      <a:pt x="157746" y="110540"/>
                    </a:lnTo>
                    <a:lnTo>
                      <a:pt x="156095" y="127889"/>
                    </a:lnTo>
                    <a:lnTo>
                      <a:pt x="162953" y="146202"/>
                    </a:lnTo>
                    <a:lnTo>
                      <a:pt x="181825" y="162128"/>
                    </a:lnTo>
                    <a:lnTo>
                      <a:pt x="207505" y="168021"/>
                    </a:lnTo>
                    <a:lnTo>
                      <a:pt x="234188" y="166484"/>
                    </a:lnTo>
                    <a:lnTo>
                      <a:pt x="256006" y="160159"/>
                    </a:lnTo>
                    <a:lnTo>
                      <a:pt x="271068" y="148399"/>
                    </a:lnTo>
                    <a:lnTo>
                      <a:pt x="278638" y="132092"/>
                    </a:lnTo>
                    <a:lnTo>
                      <a:pt x="278663" y="114427"/>
                    </a:lnTo>
                    <a:close/>
                  </a:path>
                </a:pathLst>
              </a:custGeom>
              <a:solidFill>
                <a:srgbClr val="F5F5F5"/>
              </a:solidFill>
            </p:spPr>
            <p:txBody>
              <a:bodyPr wrap="square" lIns="0" tIns="0" rIns="0" bIns="0" rtlCol="0"/>
              <a:lstStyle/>
              <a:p>
                <a:endParaRPr/>
              </a:p>
            </p:txBody>
          </p:sp>
          <p:sp>
            <p:nvSpPr>
              <p:cNvPr id="958" name="object 209">
                <a:extLst>
                  <a:ext uri="{FF2B5EF4-FFF2-40B4-BE49-F238E27FC236}">
                    <a16:creationId xmlns:a16="http://schemas.microsoft.com/office/drawing/2014/main" id="{1C182D6A-A4D6-6B88-3DEA-BFE8F9F910D8}"/>
                  </a:ext>
                </a:extLst>
              </p:cNvPr>
              <p:cNvSpPr/>
              <p:nvPr/>
            </p:nvSpPr>
            <p:spPr>
              <a:xfrm>
                <a:off x="4913189" y="5611490"/>
                <a:ext cx="52705" cy="55244"/>
              </a:xfrm>
              <a:custGeom>
                <a:avLst/>
                <a:gdLst/>
                <a:ahLst/>
                <a:cxnLst/>
                <a:rect l="l" t="t" r="r" b="b"/>
                <a:pathLst>
                  <a:path w="52704" h="55245">
                    <a:moveTo>
                      <a:pt x="28301" y="0"/>
                    </a:moveTo>
                    <a:lnTo>
                      <a:pt x="18339" y="1489"/>
                    </a:lnTo>
                    <a:lnTo>
                      <a:pt x="9505" y="6778"/>
                    </a:lnTo>
                    <a:lnTo>
                      <a:pt x="2937" y="15459"/>
                    </a:lnTo>
                    <a:lnTo>
                      <a:pt x="0" y="26030"/>
                    </a:lnTo>
                    <a:lnTo>
                      <a:pt x="1070" y="36460"/>
                    </a:lnTo>
                    <a:lnTo>
                      <a:pt x="5798" y="45568"/>
                    </a:lnTo>
                    <a:lnTo>
                      <a:pt x="13833" y="52174"/>
                    </a:lnTo>
                    <a:lnTo>
                      <a:pt x="23788" y="54893"/>
                    </a:lnTo>
                    <a:lnTo>
                      <a:pt x="33750" y="53400"/>
                    </a:lnTo>
                    <a:lnTo>
                      <a:pt x="42583" y="48106"/>
                    </a:lnTo>
                    <a:lnTo>
                      <a:pt x="49152" y="39423"/>
                    </a:lnTo>
                    <a:lnTo>
                      <a:pt x="52088" y="28859"/>
                    </a:lnTo>
                    <a:lnTo>
                      <a:pt x="51014" y="18434"/>
                    </a:lnTo>
                    <a:lnTo>
                      <a:pt x="46286" y="9327"/>
                    </a:lnTo>
                    <a:lnTo>
                      <a:pt x="38255" y="2720"/>
                    </a:lnTo>
                    <a:lnTo>
                      <a:pt x="28301" y="0"/>
                    </a:lnTo>
                    <a:close/>
                  </a:path>
                </a:pathLst>
              </a:custGeom>
              <a:solidFill>
                <a:srgbClr val="000000"/>
              </a:solidFill>
            </p:spPr>
            <p:txBody>
              <a:bodyPr wrap="square" lIns="0" tIns="0" rIns="0" bIns="0" rtlCol="0"/>
              <a:lstStyle/>
              <a:p>
                <a:endParaRPr/>
              </a:p>
            </p:txBody>
          </p:sp>
          <p:sp>
            <p:nvSpPr>
              <p:cNvPr id="959" name="object 210">
                <a:extLst>
                  <a:ext uri="{FF2B5EF4-FFF2-40B4-BE49-F238E27FC236}">
                    <a16:creationId xmlns:a16="http://schemas.microsoft.com/office/drawing/2014/main" id="{2C911622-AE8F-4F8F-DB97-51C02CC6041C}"/>
                  </a:ext>
                </a:extLst>
              </p:cNvPr>
              <p:cNvSpPr/>
              <p:nvPr/>
            </p:nvSpPr>
            <p:spPr>
              <a:xfrm>
                <a:off x="4926547" y="5613625"/>
                <a:ext cx="22225" cy="13335"/>
              </a:xfrm>
              <a:custGeom>
                <a:avLst/>
                <a:gdLst/>
                <a:ahLst/>
                <a:cxnLst/>
                <a:rect l="l" t="t" r="r" b="b"/>
                <a:pathLst>
                  <a:path w="22225" h="13335">
                    <a:moveTo>
                      <a:pt x="11950" y="0"/>
                    </a:moveTo>
                    <a:lnTo>
                      <a:pt x="2184" y="4584"/>
                    </a:lnTo>
                    <a:lnTo>
                      <a:pt x="0" y="8331"/>
                    </a:lnTo>
                    <a:lnTo>
                      <a:pt x="4368" y="13004"/>
                    </a:lnTo>
                    <a:lnTo>
                      <a:pt x="10109" y="13055"/>
                    </a:lnTo>
                    <a:lnTo>
                      <a:pt x="14986" y="10756"/>
                    </a:lnTo>
                    <a:lnTo>
                      <a:pt x="19875" y="8470"/>
                    </a:lnTo>
                    <a:lnTo>
                      <a:pt x="22059" y="4698"/>
                    </a:lnTo>
                    <a:lnTo>
                      <a:pt x="17678" y="25"/>
                    </a:lnTo>
                    <a:lnTo>
                      <a:pt x="11950" y="0"/>
                    </a:lnTo>
                    <a:close/>
                  </a:path>
                </a:pathLst>
              </a:custGeom>
              <a:solidFill>
                <a:srgbClr val="F5F5F5"/>
              </a:solidFill>
            </p:spPr>
            <p:txBody>
              <a:bodyPr wrap="square" lIns="0" tIns="0" rIns="0" bIns="0" rtlCol="0"/>
              <a:lstStyle/>
              <a:p>
                <a:endParaRPr/>
              </a:p>
            </p:txBody>
          </p:sp>
          <p:sp>
            <p:nvSpPr>
              <p:cNvPr id="960" name="object 211">
                <a:extLst>
                  <a:ext uri="{FF2B5EF4-FFF2-40B4-BE49-F238E27FC236}">
                    <a16:creationId xmlns:a16="http://schemas.microsoft.com/office/drawing/2014/main" id="{AE192CF9-53B7-CF21-DBFE-1A3979DC78B1}"/>
                  </a:ext>
                </a:extLst>
              </p:cNvPr>
              <p:cNvSpPr/>
              <p:nvPr/>
            </p:nvSpPr>
            <p:spPr>
              <a:xfrm>
                <a:off x="4757019" y="5547651"/>
                <a:ext cx="48260" cy="55244"/>
              </a:xfrm>
              <a:custGeom>
                <a:avLst/>
                <a:gdLst/>
                <a:ahLst/>
                <a:cxnLst/>
                <a:rect l="l" t="t" r="r" b="b"/>
                <a:pathLst>
                  <a:path w="48260" h="55245">
                    <a:moveTo>
                      <a:pt x="22502" y="0"/>
                    </a:moveTo>
                    <a:lnTo>
                      <a:pt x="13560" y="2704"/>
                    </a:lnTo>
                    <a:lnTo>
                      <a:pt x="6158" y="9037"/>
                    </a:lnTo>
                    <a:lnTo>
                      <a:pt x="1287" y="18452"/>
                    </a:lnTo>
                    <a:lnTo>
                      <a:pt x="0" y="29292"/>
                    </a:lnTo>
                    <a:lnTo>
                      <a:pt x="2372" y="39496"/>
                    </a:lnTo>
                    <a:lnTo>
                      <a:pt x="7927" y="47938"/>
                    </a:lnTo>
                    <a:lnTo>
                      <a:pt x="16184" y="53491"/>
                    </a:lnTo>
                    <a:lnTo>
                      <a:pt x="25677" y="54958"/>
                    </a:lnTo>
                    <a:lnTo>
                      <a:pt x="34619" y="52254"/>
                    </a:lnTo>
                    <a:lnTo>
                      <a:pt x="42021" y="45924"/>
                    </a:lnTo>
                    <a:lnTo>
                      <a:pt x="46892" y="36511"/>
                    </a:lnTo>
                    <a:lnTo>
                      <a:pt x="48179" y="25671"/>
                    </a:lnTo>
                    <a:lnTo>
                      <a:pt x="45806" y="15467"/>
                    </a:lnTo>
                    <a:lnTo>
                      <a:pt x="40252" y="7025"/>
                    </a:lnTo>
                    <a:lnTo>
                      <a:pt x="31995" y="1472"/>
                    </a:lnTo>
                    <a:lnTo>
                      <a:pt x="22502" y="0"/>
                    </a:lnTo>
                    <a:close/>
                  </a:path>
                </a:pathLst>
              </a:custGeom>
              <a:solidFill>
                <a:srgbClr val="000000"/>
              </a:solidFill>
            </p:spPr>
            <p:txBody>
              <a:bodyPr wrap="square" lIns="0" tIns="0" rIns="0" bIns="0" rtlCol="0"/>
              <a:lstStyle/>
              <a:p>
                <a:endParaRPr/>
              </a:p>
            </p:txBody>
          </p:sp>
          <p:sp>
            <p:nvSpPr>
              <p:cNvPr id="961" name="object 212">
                <a:extLst>
                  <a:ext uri="{FF2B5EF4-FFF2-40B4-BE49-F238E27FC236}">
                    <a16:creationId xmlns:a16="http://schemas.microsoft.com/office/drawing/2014/main" id="{DF9E0BD8-CE8F-B437-7E8A-DC4C98D91AFF}"/>
                  </a:ext>
                </a:extLst>
              </p:cNvPr>
              <p:cNvSpPr/>
              <p:nvPr/>
            </p:nvSpPr>
            <p:spPr>
              <a:xfrm>
                <a:off x="4767196" y="5549466"/>
                <a:ext cx="20320" cy="14604"/>
              </a:xfrm>
              <a:custGeom>
                <a:avLst/>
                <a:gdLst/>
                <a:ahLst/>
                <a:cxnLst/>
                <a:rect l="l" t="t" r="r" b="b"/>
                <a:pathLst>
                  <a:path w="20320" h="14604">
                    <a:moveTo>
                      <a:pt x="15125" y="0"/>
                    </a:moveTo>
                    <a:lnTo>
                      <a:pt x="9855" y="660"/>
                    </a:lnTo>
                    <a:lnTo>
                      <a:pt x="1511" y="6413"/>
                    </a:lnTo>
                    <a:lnTo>
                      <a:pt x="0" y="10401"/>
                    </a:lnTo>
                    <a:lnTo>
                      <a:pt x="4648" y="14503"/>
                    </a:lnTo>
                    <a:lnTo>
                      <a:pt x="9918" y="13830"/>
                    </a:lnTo>
                    <a:lnTo>
                      <a:pt x="14084" y="10960"/>
                    </a:lnTo>
                    <a:lnTo>
                      <a:pt x="18262" y="8089"/>
                    </a:lnTo>
                    <a:lnTo>
                      <a:pt x="19761" y="4089"/>
                    </a:lnTo>
                    <a:lnTo>
                      <a:pt x="15125" y="0"/>
                    </a:lnTo>
                    <a:close/>
                  </a:path>
                </a:pathLst>
              </a:custGeom>
              <a:solidFill>
                <a:srgbClr val="F5F5F5"/>
              </a:solidFill>
            </p:spPr>
            <p:txBody>
              <a:bodyPr wrap="square" lIns="0" tIns="0" rIns="0" bIns="0" rtlCol="0"/>
              <a:lstStyle/>
              <a:p>
                <a:endParaRPr/>
              </a:p>
            </p:txBody>
          </p:sp>
          <p:sp>
            <p:nvSpPr>
              <p:cNvPr id="962" name="object 213">
                <a:extLst>
                  <a:ext uri="{FF2B5EF4-FFF2-40B4-BE49-F238E27FC236}">
                    <a16:creationId xmlns:a16="http://schemas.microsoft.com/office/drawing/2014/main" id="{5E9B609D-1544-117B-9E02-4CEF9D479897}"/>
                  </a:ext>
                </a:extLst>
              </p:cNvPr>
              <p:cNvSpPr/>
              <p:nvPr/>
            </p:nvSpPr>
            <p:spPr>
              <a:xfrm>
                <a:off x="4778860" y="5665374"/>
                <a:ext cx="196850" cy="95250"/>
              </a:xfrm>
              <a:custGeom>
                <a:avLst/>
                <a:gdLst/>
                <a:ahLst/>
                <a:cxnLst/>
                <a:rect l="l" t="t" r="r" b="b"/>
                <a:pathLst>
                  <a:path w="196850" h="95250">
                    <a:moveTo>
                      <a:pt x="0" y="0"/>
                    </a:moveTo>
                    <a:lnTo>
                      <a:pt x="32321" y="26085"/>
                    </a:lnTo>
                    <a:lnTo>
                      <a:pt x="43218" y="32956"/>
                    </a:lnTo>
                    <a:lnTo>
                      <a:pt x="46100" y="42760"/>
                    </a:lnTo>
                    <a:lnTo>
                      <a:pt x="67352" y="77141"/>
                    </a:lnTo>
                    <a:lnTo>
                      <a:pt x="101028" y="95084"/>
                    </a:lnTo>
                    <a:lnTo>
                      <a:pt x="111936" y="93849"/>
                    </a:lnTo>
                    <a:lnTo>
                      <a:pt x="149476" y="70085"/>
                    </a:lnTo>
                    <a:lnTo>
                      <a:pt x="161531" y="57264"/>
                    </a:lnTo>
                    <a:lnTo>
                      <a:pt x="172872" y="56718"/>
                    </a:lnTo>
                    <a:lnTo>
                      <a:pt x="196418" y="55092"/>
                    </a:lnTo>
                    <a:lnTo>
                      <a:pt x="195719" y="51854"/>
                    </a:lnTo>
                    <a:lnTo>
                      <a:pt x="193285" y="51039"/>
                    </a:lnTo>
                    <a:lnTo>
                      <a:pt x="186767" y="50734"/>
                    </a:lnTo>
                    <a:lnTo>
                      <a:pt x="176576" y="50523"/>
                    </a:lnTo>
                    <a:lnTo>
                      <a:pt x="163118" y="49987"/>
                    </a:lnTo>
                    <a:lnTo>
                      <a:pt x="111498" y="43466"/>
                    </a:lnTo>
                    <a:lnTo>
                      <a:pt x="54663" y="27317"/>
                    </a:lnTo>
                    <a:lnTo>
                      <a:pt x="7164" y="3582"/>
                    </a:lnTo>
                    <a:lnTo>
                      <a:pt x="0" y="0"/>
                    </a:lnTo>
                    <a:close/>
                  </a:path>
                </a:pathLst>
              </a:custGeom>
              <a:solidFill>
                <a:srgbClr val="895B3C"/>
              </a:solidFill>
            </p:spPr>
            <p:txBody>
              <a:bodyPr wrap="square" lIns="0" tIns="0" rIns="0" bIns="0" rtlCol="0"/>
              <a:lstStyle/>
              <a:p>
                <a:endParaRPr/>
              </a:p>
            </p:txBody>
          </p:sp>
          <p:sp>
            <p:nvSpPr>
              <p:cNvPr id="963" name="object 214">
                <a:extLst>
                  <a:ext uri="{FF2B5EF4-FFF2-40B4-BE49-F238E27FC236}">
                    <a16:creationId xmlns:a16="http://schemas.microsoft.com/office/drawing/2014/main" id="{FF8DDA29-9C07-FECA-90FA-8340AC7927AB}"/>
                  </a:ext>
                </a:extLst>
              </p:cNvPr>
              <p:cNvSpPr/>
              <p:nvPr/>
            </p:nvSpPr>
            <p:spPr>
              <a:xfrm>
                <a:off x="4832832" y="5701518"/>
                <a:ext cx="96520" cy="50800"/>
              </a:xfrm>
              <a:custGeom>
                <a:avLst/>
                <a:gdLst/>
                <a:ahLst/>
                <a:cxnLst/>
                <a:rect l="l" t="t" r="r" b="b"/>
                <a:pathLst>
                  <a:path w="96520" h="50800">
                    <a:moveTo>
                      <a:pt x="0" y="0"/>
                    </a:moveTo>
                    <a:lnTo>
                      <a:pt x="9107" y="26962"/>
                    </a:lnTo>
                    <a:lnTo>
                      <a:pt x="16760" y="41201"/>
                    </a:lnTo>
                    <a:lnTo>
                      <a:pt x="27114" y="47445"/>
                    </a:lnTo>
                    <a:lnTo>
                      <a:pt x="44323" y="50419"/>
                    </a:lnTo>
                    <a:lnTo>
                      <a:pt x="64062" y="47378"/>
                    </a:lnTo>
                    <a:lnTo>
                      <a:pt x="80608" y="37136"/>
                    </a:lnTo>
                    <a:lnTo>
                      <a:pt x="91984" y="26210"/>
                    </a:lnTo>
                    <a:lnTo>
                      <a:pt x="96215" y="21120"/>
                    </a:lnTo>
                    <a:lnTo>
                      <a:pt x="79552" y="20079"/>
                    </a:lnTo>
                    <a:lnTo>
                      <a:pt x="68257" y="18888"/>
                    </a:lnTo>
                    <a:lnTo>
                      <a:pt x="57165" y="16787"/>
                    </a:lnTo>
                    <a:lnTo>
                      <a:pt x="41109" y="13017"/>
                    </a:lnTo>
                    <a:lnTo>
                      <a:pt x="23290" y="8245"/>
                    </a:lnTo>
                    <a:lnTo>
                      <a:pt x="10425" y="4075"/>
                    </a:lnTo>
                    <a:lnTo>
                      <a:pt x="0" y="0"/>
                    </a:lnTo>
                    <a:close/>
                  </a:path>
                </a:pathLst>
              </a:custGeom>
              <a:solidFill>
                <a:srgbClr val="823D43"/>
              </a:solidFill>
            </p:spPr>
            <p:txBody>
              <a:bodyPr wrap="square" lIns="0" tIns="0" rIns="0" bIns="0" rtlCol="0"/>
              <a:lstStyle/>
              <a:p>
                <a:endParaRPr/>
              </a:p>
            </p:txBody>
          </p:sp>
          <p:sp>
            <p:nvSpPr>
              <p:cNvPr id="964" name="object 215">
                <a:extLst>
                  <a:ext uri="{FF2B5EF4-FFF2-40B4-BE49-F238E27FC236}">
                    <a16:creationId xmlns:a16="http://schemas.microsoft.com/office/drawing/2014/main" id="{B224E601-DA6B-76D9-95B4-EE1D65382DE1}"/>
                  </a:ext>
                </a:extLst>
              </p:cNvPr>
              <p:cNvSpPr/>
              <p:nvPr/>
            </p:nvSpPr>
            <p:spPr>
              <a:xfrm>
                <a:off x="4832832" y="5701518"/>
                <a:ext cx="96520" cy="38100"/>
              </a:xfrm>
              <a:custGeom>
                <a:avLst/>
                <a:gdLst/>
                <a:ahLst/>
                <a:cxnLst/>
                <a:rect l="l" t="t" r="r" b="b"/>
                <a:pathLst>
                  <a:path w="96520" h="38100">
                    <a:moveTo>
                      <a:pt x="0" y="0"/>
                    </a:moveTo>
                    <a:lnTo>
                      <a:pt x="30983" y="27857"/>
                    </a:lnTo>
                    <a:lnTo>
                      <a:pt x="70680" y="36501"/>
                    </a:lnTo>
                    <a:lnTo>
                      <a:pt x="79971" y="37769"/>
                    </a:lnTo>
                    <a:lnTo>
                      <a:pt x="85572" y="33210"/>
                    </a:lnTo>
                    <a:lnTo>
                      <a:pt x="91770" y="27000"/>
                    </a:lnTo>
                    <a:lnTo>
                      <a:pt x="96215" y="21120"/>
                    </a:lnTo>
                    <a:lnTo>
                      <a:pt x="78157" y="19369"/>
                    </a:lnTo>
                    <a:lnTo>
                      <a:pt x="66770" y="17975"/>
                    </a:lnTo>
                    <a:lnTo>
                      <a:pt x="28900" y="9188"/>
                    </a:lnTo>
                    <a:lnTo>
                      <a:pt x="4048" y="1396"/>
                    </a:lnTo>
                    <a:lnTo>
                      <a:pt x="0" y="0"/>
                    </a:lnTo>
                    <a:close/>
                  </a:path>
                </a:pathLst>
              </a:custGeom>
              <a:solidFill>
                <a:srgbClr val="F5F5F5"/>
              </a:solidFill>
            </p:spPr>
            <p:txBody>
              <a:bodyPr wrap="square" lIns="0" tIns="0" rIns="0" bIns="0" rtlCol="0"/>
              <a:lstStyle/>
              <a:p>
                <a:endParaRPr/>
              </a:p>
            </p:txBody>
          </p:sp>
          <p:sp>
            <p:nvSpPr>
              <p:cNvPr id="965" name="object 216">
                <a:extLst>
                  <a:ext uri="{FF2B5EF4-FFF2-40B4-BE49-F238E27FC236}">
                    <a16:creationId xmlns:a16="http://schemas.microsoft.com/office/drawing/2014/main" id="{734D14AB-E5C8-B989-09D4-4C2D0356B49A}"/>
                  </a:ext>
                </a:extLst>
              </p:cNvPr>
              <p:cNvSpPr/>
              <p:nvPr/>
            </p:nvSpPr>
            <p:spPr>
              <a:xfrm>
                <a:off x="4835575" y="5081838"/>
                <a:ext cx="548005" cy="530860"/>
              </a:xfrm>
              <a:custGeom>
                <a:avLst/>
                <a:gdLst/>
                <a:ahLst/>
                <a:cxnLst/>
                <a:rect l="l" t="t" r="r" b="b"/>
                <a:pathLst>
                  <a:path w="548004" h="530860">
                    <a:moveTo>
                      <a:pt x="110718" y="0"/>
                    </a:moveTo>
                    <a:lnTo>
                      <a:pt x="108509" y="18054"/>
                    </a:lnTo>
                    <a:lnTo>
                      <a:pt x="107257" y="61375"/>
                    </a:lnTo>
                    <a:lnTo>
                      <a:pt x="101910" y="116989"/>
                    </a:lnTo>
                    <a:lnTo>
                      <a:pt x="87414" y="171919"/>
                    </a:lnTo>
                    <a:lnTo>
                      <a:pt x="61154" y="218823"/>
                    </a:lnTo>
                    <a:lnTo>
                      <a:pt x="32505" y="251493"/>
                    </a:lnTo>
                    <a:lnTo>
                      <a:pt x="0" y="276821"/>
                    </a:lnTo>
                    <a:lnTo>
                      <a:pt x="24702" y="330133"/>
                    </a:lnTo>
                    <a:lnTo>
                      <a:pt x="46788" y="364223"/>
                    </a:lnTo>
                    <a:lnTo>
                      <a:pt x="78725" y="393779"/>
                    </a:lnTo>
                    <a:lnTo>
                      <a:pt x="132981" y="433489"/>
                    </a:lnTo>
                    <a:lnTo>
                      <a:pt x="202095" y="476577"/>
                    </a:lnTo>
                    <a:lnTo>
                      <a:pt x="263717" y="506758"/>
                    </a:lnTo>
                    <a:lnTo>
                      <a:pt x="307948" y="524514"/>
                    </a:lnTo>
                    <a:lnTo>
                      <a:pt x="324891" y="530326"/>
                    </a:lnTo>
                    <a:lnTo>
                      <a:pt x="334132" y="509590"/>
                    </a:lnTo>
                    <a:lnTo>
                      <a:pt x="344193" y="495546"/>
                    </a:lnTo>
                    <a:lnTo>
                      <a:pt x="391909" y="461860"/>
                    </a:lnTo>
                    <a:lnTo>
                      <a:pt x="445944" y="433566"/>
                    </a:lnTo>
                    <a:lnTo>
                      <a:pt x="495873" y="415013"/>
                    </a:lnTo>
                    <a:lnTo>
                      <a:pt x="532792" y="403857"/>
                    </a:lnTo>
                    <a:lnTo>
                      <a:pt x="547801" y="397751"/>
                    </a:lnTo>
                    <a:lnTo>
                      <a:pt x="539909" y="392235"/>
                    </a:lnTo>
                    <a:lnTo>
                      <a:pt x="517161" y="386078"/>
                    </a:lnTo>
                    <a:lnTo>
                      <a:pt x="484238" y="381747"/>
                    </a:lnTo>
                    <a:lnTo>
                      <a:pt x="445820" y="381711"/>
                    </a:lnTo>
                    <a:lnTo>
                      <a:pt x="417157" y="384993"/>
                    </a:lnTo>
                    <a:lnTo>
                      <a:pt x="392458" y="389366"/>
                    </a:lnTo>
                    <a:lnTo>
                      <a:pt x="375136" y="393191"/>
                    </a:lnTo>
                    <a:lnTo>
                      <a:pt x="368604" y="394830"/>
                    </a:lnTo>
                    <a:lnTo>
                      <a:pt x="389295" y="380628"/>
                    </a:lnTo>
                    <a:lnTo>
                      <a:pt x="415928" y="352221"/>
                    </a:lnTo>
                    <a:lnTo>
                      <a:pt x="452441" y="283585"/>
                    </a:lnTo>
                    <a:lnTo>
                      <a:pt x="462387" y="238029"/>
                    </a:lnTo>
                    <a:lnTo>
                      <a:pt x="465505" y="200942"/>
                    </a:lnTo>
                    <a:lnTo>
                      <a:pt x="463295" y="185026"/>
                    </a:lnTo>
                    <a:lnTo>
                      <a:pt x="453994" y="197366"/>
                    </a:lnTo>
                    <a:lnTo>
                      <a:pt x="436187" y="228368"/>
                    </a:lnTo>
                    <a:lnTo>
                      <a:pt x="411903" y="265747"/>
                    </a:lnTo>
                    <a:lnTo>
                      <a:pt x="383171" y="297218"/>
                    </a:lnTo>
                    <a:lnTo>
                      <a:pt x="351143" y="319868"/>
                    </a:lnTo>
                    <a:lnTo>
                      <a:pt x="306751" y="341677"/>
                    </a:lnTo>
                    <a:lnTo>
                      <a:pt x="300126" y="343839"/>
                    </a:lnTo>
                    <a:lnTo>
                      <a:pt x="330859" y="322481"/>
                    </a:lnTo>
                    <a:lnTo>
                      <a:pt x="349297" y="304131"/>
                    </a:lnTo>
                    <a:lnTo>
                      <a:pt x="362816" y="278683"/>
                    </a:lnTo>
                    <a:lnTo>
                      <a:pt x="378790" y="236029"/>
                    </a:lnTo>
                    <a:lnTo>
                      <a:pt x="390883" y="185226"/>
                    </a:lnTo>
                    <a:lnTo>
                      <a:pt x="394296" y="136893"/>
                    </a:lnTo>
                    <a:lnTo>
                      <a:pt x="392509" y="100609"/>
                    </a:lnTo>
                    <a:lnTo>
                      <a:pt x="389000" y="85953"/>
                    </a:lnTo>
                    <a:lnTo>
                      <a:pt x="380768" y="98408"/>
                    </a:lnTo>
                    <a:lnTo>
                      <a:pt x="366564" y="131302"/>
                    </a:lnTo>
                    <a:lnTo>
                      <a:pt x="345729" y="174668"/>
                    </a:lnTo>
                    <a:lnTo>
                      <a:pt x="317601" y="218541"/>
                    </a:lnTo>
                    <a:lnTo>
                      <a:pt x="284980" y="254027"/>
                    </a:lnTo>
                    <a:lnTo>
                      <a:pt x="254411" y="279546"/>
                    </a:lnTo>
                    <a:lnTo>
                      <a:pt x="222910" y="300126"/>
                    </a:lnTo>
                    <a:lnTo>
                      <a:pt x="248448" y="270308"/>
                    </a:lnTo>
                    <a:lnTo>
                      <a:pt x="263334" y="247318"/>
                    </a:lnTo>
                    <a:lnTo>
                      <a:pt x="273305" y="219410"/>
                    </a:lnTo>
                    <a:lnTo>
                      <a:pt x="284098" y="174840"/>
                    </a:lnTo>
                    <a:lnTo>
                      <a:pt x="294249" y="111833"/>
                    </a:lnTo>
                    <a:lnTo>
                      <a:pt x="294901" y="66222"/>
                    </a:lnTo>
                    <a:lnTo>
                      <a:pt x="290880" y="38497"/>
                    </a:lnTo>
                    <a:lnTo>
                      <a:pt x="287007" y="29146"/>
                    </a:lnTo>
                    <a:lnTo>
                      <a:pt x="280464" y="44407"/>
                    </a:lnTo>
                    <a:lnTo>
                      <a:pt x="266398" y="81740"/>
                    </a:lnTo>
                    <a:lnTo>
                      <a:pt x="246612" y="128469"/>
                    </a:lnTo>
                    <a:lnTo>
                      <a:pt x="222910" y="171919"/>
                    </a:lnTo>
                    <a:lnTo>
                      <a:pt x="189804" y="215083"/>
                    </a:lnTo>
                    <a:lnTo>
                      <a:pt x="162439" y="241854"/>
                    </a:lnTo>
                    <a:lnTo>
                      <a:pt x="136944" y="259333"/>
                    </a:lnTo>
                    <a:lnTo>
                      <a:pt x="152917" y="231686"/>
                    </a:lnTo>
                    <a:lnTo>
                      <a:pt x="160670" y="210178"/>
                    </a:lnTo>
                    <a:lnTo>
                      <a:pt x="160261" y="141325"/>
                    </a:lnTo>
                    <a:lnTo>
                      <a:pt x="150880" y="79084"/>
                    </a:lnTo>
                    <a:lnTo>
                      <a:pt x="135489" y="34601"/>
                    </a:lnTo>
                    <a:lnTo>
                      <a:pt x="120099" y="8148"/>
                    </a:lnTo>
                    <a:lnTo>
                      <a:pt x="110718" y="0"/>
                    </a:lnTo>
                    <a:close/>
                  </a:path>
                </a:pathLst>
              </a:custGeom>
              <a:solidFill>
                <a:srgbClr val="000000"/>
              </a:solidFill>
            </p:spPr>
            <p:txBody>
              <a:bodyPr wrap="square" lIns="0" tIns="0" rIns="0" bIns="0" rtlCol="0"/>
              <a:lstStyle/>
              <a:p>
                <a:endParaRPr/>
              </a:p>
            </p:txBody>
          </p:sp>
          <p:sp>
            <p:nvSpPr>
              <p:cNvPr id="966" name="object 217">
                <a:extLst>
                  <a:ext uri="{FF2B5EF4-FFF2-40B4-BE49-F238E27FC236}">
                    <a16:creationId xmlns:a16="http://schemas.microsoft.com/office/drawing/2014/main" id="{ADFB85E6-D3E2-04D7-1FA6-B83703365208}"/>
                  </a:ext>
                </a:extLst>
              </p:cNvPr>
              <p:cNvSpPr/>
              <p:nvPr/>
            </p:nvSpPr>
            <p:spPr>
              <a:xfrm>
                <a:off x="4656566" y="5351255"/>
                <a:ext cx="340995" cy="196850"/>
              </a:xfrm>
              <a:custGeom>
                <a:avLst/>
                <a:gdLst/>
                <a:ahLst/>
                <a:cxnLst/>
                <a:rect l="l" t="t" r="r" b="b"/>
                <a:pathLst>
                  <a:path w="340995" h="196850">
                    <a:moveTo>
                      <a:pt x="48488" y="0"/>
                    </a:moveTo>
                    <a:lnTo>
                      <a:pt x="23752" y="1390"/>
                    </a:lnTo>
                    <a:lnTo>
                      <a:pt x="5593" y="8729"/>
                    </a:lnTo>
                    <a:lnTo>
                      <a:pt x="0" y="24145"/>
                    </a:lnTo>
                    <a:lnTo>
                      <a:pt x="6789" y="37492"/>
                    </a:lnTo>
                    <a:lnTo>
                      <a:pt x="57462" y="88916"/>
                    </a:lnTo>
                    <a:lnTo>
                      <a:pt x="102692" y="118557"/>
                    </a:lnTo>
                    <a:lnTo>
                      <a:pt x="139658" y="137312"/>
                    </a:lnTo>
                    <a:lnTo>
                      <a:pt x="268884" y="182282"/>
                    </a:lnTo>
                    <a:lnTo>
                      <a:pt x="327960" y="196720"/>
                    </a:lnTo>
                    <a:lnTo>
                      <a:pt x="340639" y="195506"/>
                    </a:lnTo>
                    <a:lnTo>
                      <a:pt x="337498" y="190311"/>
                    </a:lnTo>
                    <a:lnTo>
                      <a:pt x="316747" y="178042"/>
                    </a:lnTo>
                    <a:lnTo>
                      <a:pt x="275827" y="149217"/>
                    </a:lnTo>
                    <a:lnTo>
                      <a:pt x="212178" y="94351"/>
                    </a:lnTo>
                    <a:lnTo>
                      <a:pt x="170260" y="45183"/>
                    </a:lnTo>
                    <a:lnTo>
                      <a:pt x="157556" y="23371"/>
                    </a:lnTo>
                    <a:lnTo>
                      <a:pt x="132623" y="14878"/>
                    </a:lnTo>
                    <a:lnTo>
                      <a:pt x="115589" y="9866"/>
                    </a:lnTo>
                    <a:lnTo>
                      <a:pt x="98602" y="6370"/>
                    </a:lnTo>
                    <a:lnTo>
                      <a:pt x="73812" y="2428"/>
                    </a:lnTo>
                    <a:lnTo>
                      <a:pt x="48488" y="0"/>
                    </a:lnTo>
                    <a:close/>
                  </a:path>
                </a:pathLst>
              </a:custGeom>
              <a:solidFill>
                <a:srgbClr val="E30613"/>
              </a:solidFill>
            </p:spPr>
            <p:txBody>
              <a:bodyPr wrap="square" lIns="0" tIns="0" rIns="0" bIns="0" rtlCol="0"/>
              <a:lstStyle/>
              <a:p>
                <a:endParaRPr/>
              </a:p>
            </p:txBody>
          </p:sp>
          <p:sp>
            <p:nvSpPr>
              <p:cNvPr id="967" name="object 218">
                <a:extLst>
                  <a:ext uri="{FF2B5EF4-FFF2-40B4-BE49-F238E27FC236}">
                    <a16:creationId xmlns:a16="http://schemas.microsoft.com/office/drawing/2014/main" id="{10C2C7C2-0EE5-7D7B-7948-725730A9E601}"/>
                  </a:ext>
                </a:extLst>
              </p:cNvPr>
              <p:cNvSpPr/>
              <p:nvPr/>
            </p:nvSpPr>
            <p:spPr>
              <a:xfrm>
                <a:off x="4799625" y="5346902"/>
                <a:ext cx="370840" cy="290195"/>
              </a:xfrm>
              <a:custGeom>
                <a:avLst/>
                <a:gdLst/>
                <a:ahLst/>
                <a:cxnLst/>
                <a:rect l="l" t="t" r="r" b="b"/>
                <a:pathLst>
                  <a:path w="370839" h="290195">
                    <a:moveTo>
                      <a:pt x="41948" y="0"/>
                    </a:moveTo>
                    <a:lnTo>
                      <a:pt x="10478" y="21526"/>
                    </a:lnTo>
                    <a:lnTo>
                      <a:pt x="0" y="48544"/>
                    </a:lnTo>
                    <a:lnTo>
                      <a:pt x="546" y="57962"/>
                    </a:lnTo>
                    <a:lnTo>
                      <a:pt x="31431" y="98309"/>
                    </a:lnTo>
                    <a:lnTo>
                      <a:pt x="60588" y="125808"/>
                    </a:lnTo>
                    <a:lnTo>
                      <a:pt x="92139" y="151066"/>
                    </a:lnTo>
                    <a:lnTo>
                      <a:pt x="131868" y="177933"/>
                    </a:lnTo>
                    <a:lnTo>
                      <a:pt x="182620" y="209457"/>
                    </a:lnTo>
                    <a:lnTo>
                      <a:pt x="234924" y="239120"/>
                    </a:lnTo>
                    <a:lnTo>
                      <a:pt x="279311" y="260400"/>
                    </a:lnTo>
                    <a:lnTo>
                      <a:pt x="310485" y="273572"/>
                    </a:lnTo>
                    <a:lnTo>
                      <a:pt x="331249" y="283060"/>
                    </a:lnTo>
                    <a:lnTo>
                      <a:pt x="344253" y="288515"/>
                    </a:lnTo>
                    <a:lnTo>
                      <a:pt x="352146" y="289585"/>
                    </a:lnTo>
                    <a:lnTo>
                      <a:pt x="358487" y="285001"/>
                    </a:lnTo>
                    <a:lnTo>
                      <a:pt x="364377" y="276028"/>
                    </a:lnTo>
                    <a:lnTo>
                      <a:pt x="368717" y="266121"/>
                    </a:lnTo>
                    <a:lnTo>
                      <a:pt x="370408" y="258737"/>
                    </a:lnTo>
                    <a:lnTo>
                      <a:pt x="353837" y="248277"/>
                    </a:lnTo>
                    <a:lnTo>
                      <a:pt x="310898" y="226567"/>
                    </a:lnTo>
                    <a:lnTo>
                      <a:pt x="251749" y="193200"/>
                    </a:lnTo>
                    <a:lnTo>
                      <a:pt x="186550" y="147764"/>
                    </a:lnTo>
                    <a:lnTo>
                      <a:pt x="135232" y="104407"/>
                    </a:lnTo>
                    <a:lnTo>
                      <a:pt x="100586" y="70769"/>
                    </a:lnTo>
                    <a:lnTo>
                      <a:pt x="66789" y="29806"/>
                    </a:lnTo>
                    <a:lnTo>
                      <a:pt x="53750" y="9307"/>
                    </a:lnTo>
                    <a:lnTo>
                      <a:pt x="48394" y="3023"/>
                    </a:lnTo>
                    <a:lnTo>
                      <a:pt x="41948" y="0"/>
                    </a:lnTo>
                    <a:close/>
                  </a:path>
                </a:pathLst>
              </a:custGeom>
              <a:solidFill>
                <a:srgbClr val="902329"/>
              </a:solidFill>
            </p:spPr>
            <p:txBody>
              <a:bodyPr wrap="square" lIns="0" tIns="0" rIns="0" bIns="0" rtlCol="0"/>
              <a:lstStyle/>
              <a:p>
                <a:endParaRPr/>
              </a:p>
            </p:txBody>
          </p:sp>
          <p:sp>
            <p:nvSpPr>
              <p:cNvPr id="968" name="object 219">
                <a:extLst>
                  <a:ext uri="{FF2B5EF4-FFF2-40B4-BE49-F238E27FC236}">
                    <a16:creationId xmlns:a16="http://schemas.microsoft.com/office/drawing/2014/main" id="{CCFE2D38-30D3-E6EC-A225-B9BC9780472A}"/>
                  </a:ext>
                </a:extLst>
              </p:cNvPr>
              <p:cNvSpPr/>
              <p:nvPr/>
            </p:nvSpPr>
            <p:spPr>
              <a:xfrm>
                <a:off x="4738890" y="5595809"/>
                <a:ext cx="322580" cy="123189"/>
              </a:xfrm>
              <a:custGeom>
                <a:avLst/>
                <a:gdLst/>
                <a:ahLst/>
                <a:cxnLst/>
                <a:rect l="l" t="t" r="r" b="b"/>
                <a:pathLst>
                  <a:path w="322579" h="123189">
                    <a:moveTo>
                      <a:pt x="12331" y="2755"/>
                    </a:moveTo>
                    <a:lnTo>
                      <a:pt x="9575" y="0"/>
                    </a:lnTo>
                    <a:lnTo>
                      <a:pt x="2755" y="0"/>
                    </a:lnTo>
                    <a:lnTo>
                      <a:pt x="0" y="2755"/>
                    </a:lnTo>
                    <a:lnTo>
                      <a:pt x="0" y="6172"/>
                    </a:lnTo>
                    <a:lnTo>
                      <a:pt x="0" y="9588"/>
                    </a:lnTo>
                    <a:lnTo>
                      <a:pt x="2755" y="12344"/>
                    </a:lnTo>
                    <a:lnTo>
                      <a:pt x="9575" y="12344"/>
                    </a:lnTo>
                    <a:lnTo>
                      <a:pt x="12331" y="9588"/>
                    </a:lnTo>
                    <a:lnTo>
                      <a:pt x="12331" y="2755"/>
                    </a:lnTo>
                    <a:close/>
                  </a:path>
                  <a:path w="322579" h="123189">
                    <a:moveTo>
                      <a:pt x="17056" y="44856"/>
                    </a:moveTo>
                    <a:lnTo>
                      <a:pt x="14287" y="42100"/>
                    </a:lnTo>
                    <a:lnTo>
                      <a:pt x="7467" y="42100"/>
                    </a:lnTo>
                    <a:lnTo>
                      <a:pt x="4711" y="44856"/>
                    </a:lnTo>
                    <a:lnTo>
                      <a:pt x="4711" y="48272"/>
                    </a:lnTo>
                    <a:lnTo>
                      <a:pt x="4711" y="51689"/>
                    </a:lnTo>
                    <a:lnTo>
                      <a:pt x="7467" y="54444"/>
                    </a:lnTo>
                    <a:lnTo>
                      <a:pt x="14287" y="54444"/>
                    </a:lnTo>
                    <a:lnTo>
                      <a:pt x="17056" y="51689"/>
                    </a:lnTo>
                    <a:lnTo>
                      <a:pt x="17056" y="44856"/>
                    </a:lnTo>
                    <a:close/>
                  </a:path>
                  <a:path w="322579" h="123189">
                    <a:moveTo>
                      <a:pt x="21310" y="22491"/>
                    </a:moveTo>
                    <a:lnTo>
                      <a:pt x="18542" y="19735"/>
                    </a:lnTo>
                    <a:lnTo>
                      <a:pt x="11722" y="19735"/>
                    </a:lnTo>
                    <a:lnTo>
                      <a:pt x="8966" y="22491"/>
                    </a:lnTo>
                    <a:lnTo>
                      <a:pt x="8966" y="25908"/>
                    </a:lnTo>
                    <a:lnTo>
                      <a:pt x="8966" y="29324"/>
                    </a:lnTo>
                    <a:lnTo>
                      <a:pt x="11722" y="32080"/>
                    </a:lnTo>
                    <a:lnTo>
                      <a:pt x="18542" y="32080"/>
                    </a:lnTo>
                    <a:lnTo>
                      <a:pt x="21310" y="29324"/>
                    </a:lnTo>
                    <a:lnTo>
                      <a:pt x="21310" y="22491"/>
                    </a:lnTo>
                    <a:close/>
                  </a:path>
                  <a:path w="322579" h="123189">
                    <a:moveTo>
                      <a:pt x="47904" y="35153"/>
                    </a:moveTo>
                    <a:lnTo>
                      <a:pt x="45135" y="32397"/>
                    </a:lnTo>
                    <a:lnTo>
                      <a:pt x="38315" y="32397"/>
                    </a:lnTo>
                    <a:lnTo>
                      <a:pt x="35560" y="35153"/>
                    </a:lnTo>
                    <a:lnTo>
                      <a:pt x="35560" y="38569"/>
                    </a:lnTo>
                    <a:lnTo>
                      <a:pt x="35560" y="41986"/>
                    </a:lnTo>
                    <a:lnTo>
                      <a:pt x="38315" y="44742"/>
                    </a:lnTo>
                    <a:lnTo>
                      <a:pt x="45135" y="44742"/>
                    </a:lnTo>
                    <a:lnTo>
                      <a:pt x="47904" y="41986"/>
                    </a:lnTo>
                    <a:lnTo>
                      <a:pt x="47904" y="35153"/>
                    </a:lnTo>
                    <a:close/>
                  </a:path>
                  <a:path w="322579" h="123189">
                    <a:moveTo>
                      <a:pt x="156718" y="67056"/>
                    </a:moveTo>
                    <a:lnTo>
                      <a:pt x="134035" y="35572"/>
                    </a:lnTo>
                    <a:lnTo>
                      <a:pt x="90843" y="16065"/>
                    </a:lnTo>
                    <a:lnTo>
                      <a:pt x="80746" y="16408"/>
                    </a:lnTo>
                    <a:lnTo>
                      <a:pt x="56451" y="37553"/>
                    </a:lnTo>
                    <a:lnTo>
                      <a:pt x="58788" y="48882"/>
                    </a:lnTo>
                    <a:lnTo>
                      <a:pt x="63830" y="58534"/>
                    </a:lnTo>
                    <a:lnTo>
                      <a:pt x="69316" y="65074"/>
                    </a:lnTo>
                    <a:lnTo>
                      <a:pt x="72974" y="67056"/>
                    </a:lnTo>
                    <a:lnTo>
                      <a:pt x="72097" y="64122"/>
                    </a:lnTo>
                    <a:lnTo>
                      <a:pt x="68630" y="57353"/>
                    </a:lnTo>
                    <a:lnTo>
                      <a:pt x="65316" y="48221"/>
                    </a:lnTo>
                    <a:lnTo>
                      <a:pt x="90500" y="25984"/>
                    </a:lnTo>
                    <a:lnTo>
                      <a:pt x="97586" y="26733"/>
                    </a:lnTo>
                    <a:lnTo>
                      <a:pt x="141960" y="53822"/>
                    </a:lnTo>
                    <a:lnTo>
                      <a:pt x="151980" y="63525"/>
                    </a:lnTo>
                    <a:lnTo>
                      <a:pt x="156718" y="67056"/>
                    </a:lnTo>
                    <a:close/>
                  </a:path>
                  <a:path w="322579" h="123189">
                    <a:moveTo>
                      <a:pt x="170141" y="92417"/>
                    </a:moveTo>
                    <a:lnTo>
                      <a:pt x="167386" y="89662"/>
                    </a:lnTo>
                    <a:lnTo>
                      <a:pt x="160566" y="89662"/>
                    </a:lnTo>
                    <a:lnTo>
                      <a:pt x="157810" y="92417"/>
                    </a:lnTo>
                    <a:lnTo>
                      <a:pt x="157810" y="95834"/>
                    </a:lnTo>
                    <a:lnTo>
                      <a:pt x="157810" y="99250"/>
                    </a:lnTo>
                    <a:lnTo>
                      <a:pt x="160566" y="102006"/>
                    </a:lnTo>
                    <a:lnTo>
                      <a:pt x="167386" y="102006"/>
                    </a:lnTo>
                    <a:lnTo>
                      <a:pt x="170141" y="99250"/>
                    </a:lnTo>
                    <a:lnTo>
                      <a:pt x="170141" y="92417"/>
                    </a:lnTo>
                    <a:close/>
                  </a:path>
                  <a:path w="322579" h="123189">
                    <a:moveTo>
                      <a:pt x="198932" y="83210"/>
                    </a:moveTo>
                    <a:lnTo>
                      <a:pt x="196164" y="80454"/>
                    </a:lnTo>
                    <a:lnTo>
                      <a:pt x="189344" y="80454"/>
                    </a:lnTo>
                    <a:lnTo>
                      <a:pt x="186588" y="83210"/>
                    </a:lnTo>
                    <a:lnTo>
                      <a:pt x="186588" y="86626"/>
                    </a:lnTo>
                    <a:lnTo>
                      <a:pt x="186588" y="90043"/>
                    </a:lnTo>
                    <a:lnTo>
                      <a:pt x="189344" y="92798"/>
                    </a:lnTo>
                    <a:lnTo>
                      <a:pt x="196164" y="92798"/>
                    </a:lnTo>
                    <a:lnTo>
                      <a:pt x="198932" y="90043"/>
                    </a:lnTo>
                    <a:lnTo>
                      <a:pt x="198932" y="83210"/>
                    </a:lnTo>
                    <a:close/>
                  </a:path>
                  <a:path w="322579" h="123189">
                    <a:moveTo>
                      <a:pt x="238061" y="100482"/>
                    </a:moveTo>
                    <a:lnTo>
                      <a:pt x="235292" y="97726"/>
                    </a:lnTo>
                    <a:lnTo>
                      <a:pt x="228473" y="97726"/>
                    </a:lnTo>
                    <a:lnTo>
                      <a:pt x="225717" y="100482"/>
                    </a:lnTo>
                    <a:lnTo>
                      <a:pt x="225717" y="103898"/>
                    </a:lnTo>
                    <a:lnTo>
                      <a:pt x="225717" y="107315"/>
                    </a:lnTo>
                    <a:lnTo>
                      <a:pt x="228473" y="110070"/>
                    </a:lnTo>
                    <a:lnTo>
                      <a:pt x="235292" y="110070"/>
                    </a:lnTo>
                    <a:lnTo>
                      <a:pt x="238061" y="107315"/>
                    </a:lnTo>
                    <a:lnTo>
                      <a:pt x="238061" y="100482"/>
                    </a:lnTo>
                    <a:close/>
                  </a:path>
                  <a:path w="322579" h="123189">
                    <a:moveTo>
                      <a:pt x="271449" y="113144"/>
                    </a:moveTo>
                    <a:lnTo>
                      <a:pt x="268681" y="110388"/>
                    </a:lnTo>
                    <a:lnTo>
                      <a:pt x="261861" y="110388"/>
                    </a:lnTo>
                    <a:lnTo>
                      <a:pt x="259105" y="113144"/>
                    </a:lnTo>
                    <a:lnTo>
                      <a:pt x="259105" y="116560"/>
                    </a:lnTo>
                    <a:lnTo>
                      <a:pt x="259105" y="119976"/>
                    </a:lnTo>
                    <a:lnTo>
                      <a:pt x="261861" y="122732"/>
                    </a:lnTo>
                    <a:lnTo>
                      <a:pt x="268681" y="122732"/>
                    </a:lnTo>
                    <a:lnTo>
                      <a:pt x="271449" y="119976"/>
                    </a:lnTo>
                    <a:lnTo>
                      <a:pt x="271449" y="113144"/>
                    </a:lnTo>
                    <a:close/>
                  </a:path>
                  <a:path w="322579" h="123189">
                    <a:moveTo>
                      <a:pt x="290296" y="89801"/>
                    </a:moveTo>
                    <a:lnTo>
                      <a:pt x="287528" y="87045"/>
                    </a:lnTo>
                    <a:lnTo>
                      <a:pt x="280708" y="87045"/>
                    </a:lnTo>
                    <a:lnTo>
                      <a:pt x="277952" y="89801"/>
                    </a:lnTo>
                    <a:lnTo>
                      <a:pt x="277952" y="93218"/>
                    </a:lnTo>
                    <a:lnTo>
                      <a:pt x="277952" y="96634"/>
                    </a:lnTo>
                    <a:lnTo>
                      <a:pt x="280708" y="99390"/>
                    </a:lnTo>
                    <a:lnTo>
                      <a:pt x="287528" y="99390"/>
                    </a:lnTo>
                    <a:lnTo>
                      <a:pt x="290296" y="96634"/>
                    </a:lnTo>
                    <a:lnTo>
                      <a:pt x="290296" y="89801"/>
                    </a:lnTo>
                    <a:close/>
                  </a:path>
                  <a:path w="322579" h="123189">
                    <a:moveTo>
                      <a:pt x="322033" y="93332"/>
                    </a:moveTo>
                    <a:lnTo>
                      <a:pt x="319265" y="90576"/>
                    </a:lnTo>
                    <a:lnTo>
                      <a:pt x="312445" y="90576"/>
                    </a:lnTo>
                    <a:lnTo>
                      <a:pt x="309689" y="93332"/>
                    </a:lnTo>
                    <a:lnTo>
                      <a:pt x="309689" y="96748"/>
                    </a:lnTo>
                    <a:lnTo>
                      <a:pt x="309689" y="100164"/>
                    </a:lnTo>
                    <a:lnTo>
                      <a:pt x="312445" y="102920"/>
                    </a:lnTo>
                    <a:lnTo>
                      <a:pt x="319265" y="102920"/>
                    </a:lnTo>
                    <a:lnTo>
                      <a:pt x="322033" y="100164"/>
                    </a:lnTo>
                    <a:lnTo>
                      <a:pt x="322033" y="93332"/>
                    </a:lnTo>
                    <a:close/>
                  </a:path>
                </a:pathLst>
              </a:custGeom>
              <a:solidFill>
                <a:srgbClr val="895B3C"/>
              </a:solidFill>
            </p:spPr>
            <p:txBody>
              <a:bodyPr wrap="square" lIns="0" tIns="0" rIns="0" bIns="0" rtlCol="0"/>
              <a:lstStyle/>
              <a:p>
                <a:endParaRPr/>
              </a:p>
            </p:txBody>
          </p:sp>
        </p:grpSp>
        <p:pic>
          <p:nvPicPr>
            <p:cNvPr id="925" name="object 220">
              <a:extLst>
                <a:ext uri="{FF2B5EF4-FFF2-40B4-BE49-F238E27FC236}">
                  <a16:creationId xmlns:a16="http://schemas.microsoft.com/office/drawing/2014/main" id="{B663F333-A8C4-0173-242F-FB1E4FA9FAE3}"/>
                </a:ext>
              </a:extLst>
            </p:cNvPr>
            <p:cNvPicPr/>
            <p:nvPr/>
          </p:nvPicPr>
          <p:blipFill>
            <a:blip r:embed="rId64" cstate="print"/>
            <a:stretch>
              <a:fillRect/>
            </a:stretch>
          </p:blipFill>
          <p:spPr>
            <a:xfrm>
              <a:off x="3373083" y="5434990"/>
              <a:ext cx="185267" cy="205651"/>
            </a:xfrm>
            <a:prstGeom prst="rect">
              <a:avLst/>
            </a:prstGeom>
          </p:spPr>
        </p:pic>
        <p:sp>
          <p:nvSpPr>
            <p:cNvPr id="926" name="object 221">
              <a:extLst>
                <a:ext uri="{FF2B5EF4-FFF2-40B4-BE49-F238E27FC236}">
                  <a16:creationId xmlns:a16="http://schemas.microsoft.com/office/drawing/2014/main" id="{D772B7C8-7DF7-BBCB-0114-ED6E8CD1B7CB}"/>
                </a:ext>
              </a:extLst>
            </p:cNvPr>
            <p:cNvSpPr/>
            <p:nvPr/>
          </p:nvSpPr>
          <p:spPr>
            <a:xfrm>
              <a:off x="3694807" y="5506707"/>
              <a:ext cx="295275" cy="225425"/>
            </a:xfrm>
            <a:custGeom>
              <a:avLst/>
              <a:gdLst/>
              <a:ahLst/>
              <a:cxnLst/>
              <a:rect l="l" t="t" r="r" b="b"/>
              <a:pathLst>
                <a:path w="295275" h="225425">
                  <a:moveTo>
                    <a:pt x="284149" y="0"/>
                  </a:moveTo>
                  <a:lnTo>
                    <a:pt x="240778" y="37199"/>
                  </a:lnTo>
                  <a:lnTo>
                    <a:pt x="193988" y="64617"/>
                  </a:lnTo>
                  <a:lnTo>
                    <a:pt x="153712" y="75588"/>
                  </a:lnTo>
                  <a:lnTo>
                    <a:pt x="115234" y="85091"/>
                  </a:lnTo>
                  <a:lnTo>
                    <a:pt x="92938" y="92811"/>
                  </a:lnTo>
                  <a:lnTo>
                    <a:pt x="84421" y="99193"/>
                  </a:lnTo>
                  <a:lnTo>
                    <a:pt x="71901" y="110288"/>
                  </a:lnTo>
                  <a:lnTo>
                    <a:pt x="46664" y="134168"/>
                  </a:lnTo>
                  <a:lnTo>
                    <a:pt x="0" y="178904"/>
                  </a:lnTo>
                  <a:lnTo>
                    <a:pt x="6866" y="181869"/>
                  </a:lnTo>
                  <a:lnTo>
                    <a:pt x="53776" y="199034"/>
                  </a:lnTo>
                  <a:lnTo>
                    <a:pt x="118661" y="215155"/>
                  </a:lnTo>
                  <a:lnTo>
                    <a:pt x="167731" y="221051"/>
                  </a:lnTo>
                  <a:lnTo>
                    <a:pt x="177393" y="220370"/>
                  </a:lnTo>
                  <a:lnTo>
                    <a:pt x="179458" y="215789"/>
                  </a:lnTo>
                  <a:lnTo>
                    <a:pt x="181152" y="207152"/>
                  </a:lnTo>
                  <a:lnTo>
                    <a:pt x="182894" y="196235"/>
                  </a:lnTo>
                  <a:lnTo>
                    <a:pt x="185102" y="184810"/>
                  </a:lnTo>
                  <a:lnTo>
                    <a:pt x="187256" y="175920"/>
                  </a:lnTo>
                  <a:lnTo>
                    <a:pt x="189379" y="169176"/>
                  </a:lnTo>
                  <a:lnTo>
                    <a:pt x="192735" y="161175"/>
                  </a:lnTo>
                  <a:lnTo>
                    <a:pt x="198589" y="148513"/>
                  </a:lnTo>
                  <a:lnTo>
                    <a:pt x="198873" y="173754"/>
                  </a:lnTo>
                  <a:lnTo>
                    <a:pt x="199415" y="183730"/>
                  </a:lnTo>
                  <a:lnTo>
                    <a:pt x="206108" y="223164"/>
                  </a:lnTo>
                  <a:lnTo>
                    <a:pt x="218405" y="224851"/>
                  </a:lnTo>
                  <a:lnTo>
                    <a:pt x="228964" y="224484"/>
                  </a:lnTo>
                  <a:lnTo>
                    <a:pt x="240550" y="224472"/>
                  </a:lnTo>
                  <a:lnTo>
                    <a:pt x="256281" y="223648"/>
                  </a:lnTo>
                  <a:lnTo>
                    <a:pt x="273348" y="220959"/>
                  </a:lnTo>
                  <a:lnTo>
                    <a:pt x="287595" y="217648"/>
                  </a:lnTo>
                  <a:lnTo>
                    <a:pt x="294868" y="214960"/>
                  </a:lnTo>
                  <a:lnTo>
                    <a:pt x="293512" y="204460"/>
                  </a:lnTo>
                  <a:lnTo>
                    <a:pt x="286993" y="179901"/>
                  </a:lnTo>
                  <a:lnTo>
                    <a:pt x="278804" y="145808"/>
                  </a:lnTo>
                  <a:lnTo>
                    <a:pt x="272440" y="106705"/>
                  </a:lnTo>
                  <a:lnTo>
                    <a:pt x="269887" y="79477"/>
                  </a:lnTo>
                  <a:lnTo>
                    <a:pt x="270256" y="59286"/>
                  </a:lnTo>
                  <a:lnTo>
                    <a:pt x="274644" y="36128"/>
                  </a:lnTo>
                  <a:lnTo>
                    <a:pt x="284149" y="0"/>
                  </a:lnTo>
                  <a:close/>
                </a:path>
              </a:pathLst>
            </a:custGeom>
            <a:solidFill>
              <a:srgbClr val="56270F"/>
            </a:solidFill>
          </p:spPr>
          <p:txBody>
            <a:bodyPr wrap="square" lIns="0" tIns="0" rIns="0" bIns="0" rtlCol="0"/>
            <a:lstStyle/>
            <a:p>
              <a:endParaRPr/>
            </a:p>
          </p:txBody>
        </p:sp>
        <p:sp>
          <p:nvSpPr>
            <p:cNvPr id="927" name="object 222">
              <a:extLst>
                <a:ext uri="{FF2B5EF4-FFF2-40B4-BE49-F238E27FC236}">
                  <a16:creationId xmlns:a16="http://schemas.microsoft.com/office/drawing/2014/main" id="{7DCD3E32-22E8-FB05-FFBB-1F30515DADAD}"/>
                </a:ext>
              </a:extLst>
            </p:cNvPr>
            <p:cNvSpPr/>
            <p:nvPr/>
          </p:nvSpPr>
          <p:spPr>
            <a:xfrm>
              <a:off x="4037069" y="5290628"/>
              <a:ext cx="217804" cy="339090"/>
            </a:xfrm>
            <a:custGeom>
              <a:avLst/>
              <a:gdLst/>
              <a:ahLst/>
              <a:cxnLst/>
              <a:rect l="l" t="t" r="r" b="b"/>
              <a:pathLst>
                <a:path w="217804" h="339089">
                  <a:moveTo>
                    <a:pt x="132808" y="0"/>
                  </a:moveTo>
                  <a:lnTo>
                    <a:pt x="94640" y="1562"/>
                  </a:lnTo>
                  <a:lnTo>
                    <a:pt x="42213" y="21039"/>
                  </a:lnTo>
                  <a:lnTo>
                    <a:pt x="3416" y="74396"/>
                  </a:lnTo>
                  <a:lnTo>
                    <a:pt x="5384" y="133946"/>
                  </a:lnTo>
                  <a:lnTo>
                    <a:pt x="8920" y="138870"/>
                  </a:lnTo>
                  <a:lnTo>
                    <a:pt x="16652" y="152882"/>
                  </a:lnTo>
                  <a:lnTo>
                    <a:pt x="24265" y="174848"/>
                  </a:lnTo>
                  <a:lnTo>
                    <a:pt x="27444" y="203631"/>
                  </a:lnTo>
                  <a:lnTo>
                    <a:pt x="22347" y="239667"/>
                  </a:lnTo>
                  <a:lnTo>
                    <a:pt x="12088" y="272021"/>
                  </a:lnTo>
                  <a:lnTo>
                    <a:pt x="2646" y="295850"/>
                  </a:lnTo>
                  <a:lnTo>
                    <a:pt x="0" y="306311"/>
                  </a:lnTo>
                  <a:lnTo>
                    <a:pt x="34334" y="283713"/>
                  </a:lnTo>
                  <a:lnTo>
                    <a:pt x="62539" y="241459"/>
                  </a:lnTo>
                  <a:lnTo>
                    <a:pt x="74123" y="208066"/>
                  </a:lnTo>
                  <a:lnTo>
                    <a:pt x="77127" y="203073"/>
                  </a:lnTo>
                  <a:lnTo>
                    <a:pt x="79358" y="206935"/>
                  </a:lnTo>
                  <a:lnTo>
                    <a:pt x="80444" y="217755"/>
                  </a:lnTo>
                  <a:lnTo>
                    <a:pt x="81419" y="260565"/>
                  </a:lnTo>
                  <a:lnTo>
                    <a:pt x="80790" y="288261"/>
                  </a:lnTo>
                  <a:lnTo>
                    <a:pt x="77597" y="330046"/>
                  </a:lnTo>
                  <a:lnTo>
                    <a:pt x="78854" y="338467"/>
                  </a:lnTo>
                  <a:lnTo>
                    <a:pt x="110579" y="307070"/>
                  </a:lnTo>
                  <a:lnTo>
                    <a:pt x="132252" y="247975"/>
                  </a:lnTo>
                  <a:lnTo>
                    <a:pt x="138330" y="206045"/>
                  </a:lnTo>
                  <a:lnTo>
                    <a:pt x="140512" y="199923"/>
                  </a:lnTo>
                  <a:lnTo>
                    <a:pt x="157721" y="247472"/>
                  </a:lnTo>
                  <a:lnTo>
                    <a:pt x="159659" y="273580"/>
                  </a:lnTo>
                  <a:lnTo>
                    <a:pt x="158850" y="311771"/>
                  </a:lnTo>
                  <a:lnTo>
                    <a:pt x="160731" y="318884"/>
                  </a:lnTo>
                  <a:lnTo>
                    <a:pt x="184602" y="288421"/>
                  </a:lnTo>
                  <a:lnTo>
                    <a:pt x="200859" y="253795"/>
                  </a:lnTo>
                  <a:lnTo>
                    <a:pt x="212979" y="211810"/>
                  </a:lnTo>
                  <a:lnTo>
                    <a:pt x="217374" y="174809"/>
                  </a:lnTo>
                  <a:lnTo>
                    <a:pt x="217093" y="137409"/>
                  </a:lnTo>
                  <a:lnTo>
                    <a:pt x="212393" y="100830"/>
                  </a:lnTo>
                  <a:lnTo>
                    <a:pt x="203530" y="66294"/>
                  </a:lnTo>
                  <a:lnTo>
                    <a:pt x="188457" y="36723"/>
                  </a:lnTo>
                  <a:lnTo>
                    <a:pt x="164482" y="13173"/>
                  </a:lnTo>
                  <a:lnTo>
                    <a:pt x="132808" y="0"/>
                  </a:lnTo>
                  <a:close/>
                </a:path>
              </a:pathLst>
            </a:custGeom>
            <a:solidFill>
              <a:srgbClr val="703013"/>
            </a:solidFill>
          </p:spPr>
          <p:txBody>
            <a:bodyPr wrap="square" lIns="0" tIns="0" rIns="0" bIns="0" rtlCol="0"/>
            <a:lstStyle/>
            <a:p>
              <a:endParaRPr/>
            </a:p>
          </p:txBody>
        </p:sp>
        <p:sp>
          <p:nvSpPr>
            <p:cNvPr id="928" name="object 223">
              <a:extLst>
                <a:ext uri="{FF2B5EF4-FFF2-40B4-BE49-F238E27FC236}">
                  <a16:creationId xmlns:a16="http://schemas.microsoft.com/office/drawing/2014/main" id="{B2D7B6F5-C8E0-ED4D-6F43-84ECB6B9B7C0}"/>
                </a:ext>
              </a:extLst>
            </p:cNvPr>
            <p:cNvSpPr/>
            <p:nvPr/>
          </p:nvSpPr>
          <p:spPr>
            <a:xfrm>
              <a:off x="3668882" y="4933623"/>
              <a:ext cx="401955" cy="238760"/>
            </a:xfrm>
            <a:custGeom>
              <a:avLst/>
              <a:gdLst/>
              <a:ahLst/>
              <a:cxnLst/>
              <a:rect l="l" t="t" r="r" b="b"/>
              <a:pathLst>
                <a:path w="401954" h="238760">
                  <a:moveTo>
                    <a:pt x="143373" y="0"/>
                  </a:moveTo>
                  <a:lnTo>
                    <a:pt x="101893" y="3147"/>
                  </a:lnTo>
                  <a:lnTo>
                    <a:pt x="43270" y="30066"/>
                  </a:lnTo>
                  <a:lnTo>
                    <a:pt x="10669" y="85494"/>
                  </a:lnTo>
                  <a:lnTo>
                    <a:pt x="0" y="134886"/>
                  </a:lnTo>
                  <a:lnTo>
                    <a:pt x="6338" y="160105"/>
                  </a:lnTo>
                  <a:lnTo>
                    <a:pt x="21858" y="199984"/>
                  </a:lnTo>
                  <a:lnTo>
                    <a:pt x="81967" y="203870"/>
                  </a:lnTo>
                  <a:lnTo>
                    <a:pt x="84431" y="199492"/>
                  </a:lnTo>
                  <a:lnTo>
                    <a:pt x="91243" y="189272"/>
                  </a:lnTo>
                  <a:lnTo>
                    <a:pt x="101528" y="177585"/>
                  </a:lnTo>
                  <a:lnTo>
                    <a:pt x="114415" y="168806"/>
                  </a:lnTo>
                  <a:lnTo>
                    <a:pt x="128868" y="164238"/>
                  </a:lnTo>
                  <a:lnTo>
                    <a:pt x="144025" y="163013"/>
                  </a:lnTo>
                  <a:lnTo>
                    <a:pt x="160564" y="165729"/>
                  </a:lnTo>
                  <a:lnTo>
                    <a:pt x="207068" y="190920"/>
                  </a:lnTo>
                  <a:lnTo>
                    <a:pt x="243625" y="238592"/>
                  </a:lnTo>
                  <a:lnTo>
                    <a:pt x="245775" y="234194"/>
                  </a:lnTo>
                  <a:lnTo>
                    <a:pt x="250350" y="222465"/>
                  </a:lnTo>
                  <a:lnTo>
                    <a:pt x="254534" y="205604"/>
                  </a:lnTo>
                  <a:lnTo>
                    <a:pt x="255512" y="185811"/>
                  </a:lnTo>
                  <a:lnTo>
                    <a:pt x="254270" y="172144"/>
                  </a:lnTo>
                  <a:lnTo>
                    <a:pt x="252193" y="163440"/>
                  </a:lnTo>
                  <a:lnTo>
                    <a:pt x="247785" y="155964"/>
                  </a:lnTo>
                  <a:lnTo>
                    <a:pt x="239548" y="145984"/>
                  </a:lnTo>
                  <a:lnTo>
                    <a:pt x="243189" y="146604"/>
                  </a:lnTo>
                  <a:lnTo>
                    <a:pt x="283922" y="162799"/>
                  </a:lnTo>
                  <a:lnTo>
                    <a:pt x="316398" y="190131"/>
                  </a:lnTo>
                  <a:lnTo>
                    <a:pt x="329744" y="208569"/>
                  </a:lnTo>
                  <a:lnTo>
                    <a:pt x="331082" y="201222"/>
                  </a:lnTo>
                  <a:lnTo>
                    <a:pt x="333008" y="182944"/>
                  </a:lnTo>
                  <a:lnTo>
                    <a:pt x="332391" y="159385"/>
                  </a:lnTo>
                  <a:lnTo>
                    <a:pt x="326099" y="136192"/>
                  </a:lnTo>
                  <a:lnTo>
                    <a:pt x="317605" y="119624"/>
                  </a:lnTo>
                  <a:lnTo>
                    <a:pt x="309059" y="109282"/>
                  </a:lnTo>
                  <a:lnTo>
                    <a:pt x="295317" y="100829"/>
                  </a:lnTo>
                  <a:lnTo>
                    <a:pt x="271235" y="89926"/>
                  </a:lnTo>
                  <a:lnTo>
                    <a:pt x="277748" y="91381"/>
                  </a:lnTo>
                  <a:lnTo>
                    <a:pt x="294108" y="94419"/>
                  </a:lnTo>
                  <a:lnTo>
                    <a:pt x="315544" y="97052"/>
                  </a:lnTo>
                  <a:lnTo>
                    <a:pt x="337288" y="97292"/>
                  </a:lnTo>
                  <a:lnTo>
                    <a:pt x="361085" y="91807"/>
                  </a:lnTo>
                  <a:lnTo>
                    <a:pt x="381752" y="82063"/>
                  </a:lnTo>
                  <a:lnTo>
                    <a:pt x="396354" y="72269"/>
                  </a:lnTo>
                  <a:lnTo>
                    <a:pt x="401956" y="66634"/>
                  </a:lnTo>
                  <a:lnTo>
                    <a:pt x="392306" y="64559"/>
                  </a:lnTo>
                  <a:lnTo>
                    <a:pt x="369150" y="62167"/>
                  </a:lnTo>
                  <a:lnTo>
                    <a:pt x="341525" y="58723"/>
                  </a:lnTo>
                  <a:lnTo>
                    <a:pt x="318466" y="53490"/>
                  </a:lnTo>
                  <a:lnTo>
                    <a:pt x="298403" y="46009"/>
                  </a:lnTo>
                  <a:lnTo>
                    <a:pt x="275807" y="37210"/>
                  </a:lnTo>
                  <a:lnTo>
                    <a:pt x="235396" y="21054"/>
                  </a:lnTo>
                  <a:lnTo>
                    <a:pt x="210360" y="11821"/>
                  </a:lnTo>
                  <a:lnTo>
                    <a:pt x="179608" y="3847"/>
                  </a:lnTo>
                  <a:lnTo>
                    <a:pt x="143373" y="0"/>
                  </a:lnTo>
                  <a:close/>
                </a:path>
              </a:pathLst>
            </a:custGeom>
            <a:solidFill>
              <a:srgbClr val="703013"/>
            </a:solidFill>
          </p:spPr>
          <p:txBody>
            <a:bodyPr wrap="square" lIns="0" tIns="0" rIns="0" bIns="0" rtlCol="0"/>
            <a:lstStyle/>
            <a:p>
              <a:endParaRPr/>
            </a:p>
          </p:txBody>
        </p:sp>
        <p:grpSp>
          <p:nvGrpSpPr>
            <p:cNvPr id="929" name="object 224">
              <a:extLst>
                <a:ext uri="{FF2B5EF4-FFF2-40B4-BE49-F238E27FC236}">
                  <a16:creationId xmlns:a16="http://schemas.microsoft.com/office/drawing/2014/main" id="{BE5F94EA-C4CB-805F-61D6-18C29A95B504}"/>
                </a:ext>
              </a:extLst>
            </p:cNvPr>
            <p:cNvGrpSpPr/>
            <p:nvPr/>
          </p:nvGrpSpPr>
          <p:grpSpPr>
            <a:xfrm>
              <a:off x="3374617" y="5117163"/>
              <a:ext cx="684530" cy="1561465"/>
              <a:chOff x="3374617" y="5117163"/>
              <a:chExt cx="684530" cy="1561465"/>
            </a:xfrm>
          </p:grpSpPr>
          <p:pic>
            <p:nvPicPr>
              <p:cNvPr id="947" name="object 225">
                <a:extLst>
                  <a:ext uri="{FF2B5EF4-FFF2-40B4-BE49-F238E27FC236}">
                    <a16:creationId xmlns:a16="http://schemas.microsoft.com/office/drawing/2014/main" id="{E1C13E65-0FD6-BE84-BDD7-DFF23611104B}"/>
                  </a:ext>
                </a:extLst>
              </p:cNvPr>
              <p:cNvPicPr/>
              <p:nvPr/>
            </p:nvPicPr>
            <p:blipFill>
              <a:blip r:embed="rId65" cstate="print"/>
              <a:stretch>
                <a:fillRect/>
              </a:stretch>
            </p:blipFill>
            <p:spPr>
              <a:xfrm>
                <a:off x="3485011" y="5252555"/>
                <a:ext cx="404088" cy="443652"/>
              </a:xfrm>
              <a:prstGeom prst="rect">
                <a:avLst/>
              </a:prstGeom>
            </p:spPr>
          </p:pic>
          <p:pic>
            <p:nvPicPr>
              <p:cNvPr id="948" name="object 226">
                <a:extLst>
                  <a:ext uri="{FF2B5EF4-FFF2-40B4-BE49-F238E27FC236}">
                    <a16:creationId xmlns:a16="http://schemas.microsoft.com/office/drawing/2014/main" id="{F56E63A6-E413-0970-288D-BF41D6C9A36C}"/>
                  </a:ext>
                </a:extLst>
              </p:cNvPr>
              <p:cNvPicPr/>
              <p:nvPr/>
            </p:nvPicPr>
            <p:blipFill>
              <a:blip r:embed="rId66" cstate="print"/>
              <a:stretch>
                <a:fillRect/>
              </a:stretch>
            </p:blipFill>
            <p:spPr>
              <a:xfrm>
                <a:off x="3374617" y="5117163"/>
                <a:ext cx="684330" cy="1561229"/>
              </a:xfrm>
              <a:prstGeom prst="rect">
                <a:avLst/>
              </a:prstGeom>
            </p:spPr>
          </p:pic>
        </p:grpSp>
        <p:sp>
          <p:nvSpPr>
            <p:cNvPr id="930" name="object 227">
              <a:extLst>
                <a:ext uri="{FF2B5EF4-FFF2-40B4-BE49-F238E27FC236}">
                  <a16:creationId xmlns:a16="http://schemas.microsoft.com/office/drawing/2014/main" id="{3B231DF0-F431-1964-3329-92C2E825542B}"/>
                </a:ext>
              </a:extLst>
            </p:cNvPr>
            <p:cNvSpPr/>
            <p:nvPr/>
          </p:nvSpPr>
          <p:spPr>
            <a:xfrm>
              <a:off x="3255657" y="6569735"/>
              <a:ext cx="43180" cy="46355"/>
            </a:xfrm>
            <a:custGeom>
              <a:avLst/>
              <a:gdLst/>
              <a:ahLst/>
              <a:cxnLst/>
              <a:rect l="l" t="t" r="r" b="b"/>
              <a:pathLst>
                <a:path w="43179" h="46354">
                  <a:moveTo>
                    <a:pt x="16865" y="1828"/>
                  </a:moveTo>
                  <a:lnTo>
                    <a:pt x="14465" y="914"/>
                  </a:lnTo>
                  <a:lnTo>
                    <a:pt x="12065" y="0"/>
                  </a:lnTo>
                  <a:lnTo>
                    <a:pt x="9601" y="1409"/>
                  </a:lnTo>
                  <a:lnTo>
                    <a:pt x="6819" y="6223"/>
                  </a:lnTo>
                  <a:lnTo>
                    <a:pt x="4953" y="10756"/>
                  </a:lnTo>
                  <a:lnTo>
                    <a:pt x="876" y="21501"/>
                  </a:lnTo>
                  <a:lnTo>
                    <a:pt x="0" y="25527"/>
                  </a:lnTo>
                  <a:lnTo>
                    <a:pt x="5461" y="28270"/>
                  </a:lnTo>
                  <a:lnTo>
                    <a:pt x="8039" y="26365"/>
                  </a:lnTo>
                  <a:lnTo>
                    <a:pt x="11137" y="20066"/>
                  </a:lnTo>
                  <a:lnTo>
                    <a:pt x="13449" y="13487"/>
                  </a:lnTo>
                  <a:lnTo>
                    <a:pt x="16217" y="4787"/>
                  </a:lnTo>
                  <a:lnTo>
                    <a:pt x="16865" y="1828"/>
                  </a:lnTo>
                  <a:close/>
                </a:path>
                <a:path w="43179" h="46354">
                  <a:moveTo>
                    <a:pt x="42684" y="12560"/>
                  </a:moveTo>
                  <a:lnTo>
                    <a:pt x="40208" y="11874"/>
                  </a:lnTo>
                  <a:lnTo>
                    <a:pt x="37731" y="11188"/>
                  </a:lnTo>
                  <a:lnTo>
                    <a:pt x="35407" y="13055"/>
                  </a:lnTo>
                  <a:lnTo>
                    <a:pt x="33096" y="18757"/>
                  </a:lnTo>
                  <a:lnTo>
                    <a:pt x="31915" y="25857"/>
                  </a:lnTo>
                  <a:lnTo>
                    <a:pt x="28867" y="38290"/>
                  </a:lnTo>
                  <a:lnTo>
                    <a:pt x="27457" y="43649"/>
                  </a:lnTo>
                  <a:lnTo>
                    <a:pt x="33159" y="45974"/>
                  </a:lnTo>
                  <a:lnTo>
                    <a:pt x="35191" y="42786"/>
                  </a:lnTo>
                  <a:lnTo>
                    <a:pt x="37693" y="35407"/>
                  </a:lnTo>
                  <a:lnTo>
                    <a:pt x="40398" y="25920"/>
                  </a:lnTo>
                  <a:lnTo>
                    <a:pt x="42316" y="15925"/>
                  </a:lnTo>
                  <a:lnTo>
                    <a:pt x="42684" y="12560"/>
                  </a:lnTo>
                  <a:close/>
                </a:path>
              </a:pathLst>
            </a:custGeom>
            <a:solidFill>
              <a:srgbClr val="3C3C3B"/>
            </a:solidFill>
          </p:spPr>
          <p:txBody>
            <a:bodyPr wrap="square" lIns="0" tIns="0" rIns="0" bIns="0" rtlCol="0"/>
            <a:lstStyle/>
            <a:p>
              <a:endParaRPr/>
            </a:p>
          </p:txBody>
        </p:sp>
        <p:grpSp>
          <p:nvGrpSpPr>
            <p:cNvPr id="931" name="object 228">
              <a:extLst>
                <a:ext uri="{FF2B5EF4-FFF2-40B4-BE49-F238E27FC236}">
                  <a16:creationId xmlns:a16="http://schemas.microsoft.com/office/drawing/2014/main" id="{87BD3DCF-5E66-FCD9-E65A-12B7F9E825B8}"/>
                </a:ext>
              </a:extLst>
            </p:cNvPr>
            <p:cNvGrpSpPr/>
            <p:nvPr/>
          </p:nvGrpSpPr>
          <p:grpSpPr>
            <a:xfrm>
              <a:off x="4164696" y="6611872"/>
              <a:ext cx="172085" cy="201930"/>
              <a:chOff x="4164696" y="6611872"/>
              <a:chExt cx="172085" cy="201930"/>
            </a:xfrm>
          </p:grpSpPr>
          <p:sp>
            <p:nvSpPr>
              <p:cNvPr id="945" name="object 229">
                <a:extLst>
                  <a:ext uri="{FF2B5EF4-FFF2-40B4-BE49-F238E27FC236}">
                    <a16:creationId xmlns:a16="http://schemas.microsoft.com/office/drawing/2014/main" id="{A2C0F9F5-36CB-752C-BB6D-F4F94F53DBA5}"/>
                  </a:ext>
                </a:extLst>
              </p:cNvPr>
              <p:cNvSpPr/>
              <p:nvPr/>
            </p:nvSpPr>
            <p:spPr>
              <a:xfrm>
                <a:off x="4164696" y="6611872"/>
                <a:ext cx="172085" cy="199390"/>
              </a:xfrm>
              <a:custGeom>
                <a:avLst/>
                <a:gdLst/>
                <a:ahLst/>
                <a:cxnLst/>
                <a:rect l="l" t="t" r="r" b="b"/>
                <a:pathLst>
                  <a:path w="172085" h="199390">
                    <a:moveTo>
                      <a:pt x="34848" y="0"/>
                    </a:moveTo>
                    <a:lnTo>
                      <a:pt x="18098" y="1109"/>
                    </a:lnTo>
                    <a:lnTo>
                      <a:pt x="7756" y="6596"/>
                    </a:lnTo>
                    <a:lnTo>
                      <a:pt x="2248" y="15728"/>
                    </a:lnTo>
                    <a:lnTo>
                      <a:pt x="0" y="27774"/>
                    </a:lnTo>
                    <a:lnTo>
                      <a:pt x="5044" y="50836"/>
                    </a:lnTo>
                    <a:lnTo>
                      <a:pt x="39817" y="113933"/>
                    </a:lnTo>
                    <a:lnTo>
                      <a:pt x="81395" y="160259"/>
                    </a:lnTo>
                    <a:lnTo>
                      <a:pt x="128586" y="196565"/>
                    </a:lnTo>
                    <a:lnTo>
                      <a:pt x="148996" y="198983"/>
                    </a:lnTo>
                    <a:lnTo>
                      <a:pt x="156168" y="193424"/>
                    </a:lnTo>
                    <a:lnTo>
                      <a:pt x="162061" y="182945"/>
                    </a:lnTo>
                    <a:lnTo>
                      <a:pt x="167102" y="168867"/>
                    </a:lnTo>
                    <a:lnTo>
                      <a:pt x="171716" y="152514"/>
                    </a:lnTo>
                    <a:lnTo>
                      <a:pt x="171761" y="135926"/>
                    </a:lnTo>
                    <a:lnTo>
                      <a:pt x="165434" y="117854"/>
                    </a:lnTo>
                    <a:lnTo>
                      <a:pt x="144399" y="81889"/>
                    </a:lnTo>
                    <a:lnTo>
                      <a:pt x="94124" y="30276"/>
                    </a:lnTo>
                    <a:lnTo>
                      <a:pt x="34848" y="0"/>
                    </a:lnTo>
                    <a:close/>
                  </a:path>
                </a:pathLst>
              </a:custGeom>
              <a:solidFill>
                <a:srgbClr val="EE7601"/>
              </a:solidFill>
            </p:spPr>
            <p:txBody>
              <a:bodyPr wrap="square" lIns="0" tIns="0" rIns="0" bIns="0" rtlCol="0"/>
              <a:lstStyle/>
              <a:p>
                <a:endParaRPr/>
              </a:p>
            </p:txBody>
          </p:sp>
          <p:sp>
            <p:nvSpPr>
              <p:cNvPr id="946" name="object 230">
                <a:extLst>
                  <a:ext uri="{FF2B5EF4-FFF2-40B4-BE49-F238E27FC236}">
                    <a16:creationId xmlns:a16="http://schemas.microsoft.com/office/drawing/2014/main" id="{0B011F11-4571-C185-C4A3-46D12591C1AC}"/>
                  </a:ext>
                </a:extLst>
              </p:cNvPr>
              <p:cNvSpPr/>
              <p:nvPr/>
            </p:nvSpPr>
            <p:spPr>
              <a:xfrm>
                <a:off x="4164719" y="6621347"/>
                <a:ext cx="153035" cy="192405"/>
              </a:xfrm>
              <a:custGeom>
                <a:avLst/>
                <a:gdLst/>
                <a:ahLst/>
                <a:cxnLst/>
                <a:rect l="l" t="t" r="r" b="b"/>
                <a:pathLst>
                  <a:path w="153035" h="192404">
                    <a:moveTo>
                      <a:pt x="15099" y="0"/>
                    </a:moveTo>
                    <a:lnTo>
                      <a:pt x="9065" y="1467"/>
                    </a:lnTo>
                    <a:lnTo>
                      <a:pt x="4854" y="6144"/>
                    </a:lnTo>
                    <a:lnTo>
                      <a:pt x="1277" y="14640"/>
                    </a:lnTo>
                    <a:lnTo>
                      <a:pt x="0" y="27027"/>
                    </a:lnTo>
                    <a:lnTo>
                      <a:pt x="2690" y="43377"/>
                    </a:lnTo>
                    <a:lnTo>
                      <a:pt x="21728" y="87146"/>
                    </a:lnTo>
                    <a:lnTo>
                      <a:pt x="46606" y="125686"/>
                    </a:lnTo>
                    <a:lnTo>
                      <a:pt x="88529" y="171215"/>
                    </a:lnTo>
                    <a:lnTo>
                      <a:pt x="126718" y="190722"/>
                    </a:lnTo>
                    <a:lnTo>
                      <a:pt x="136117" y="191922"/>
                    </a:lnTo>
                    <a:lnTo>
                      <a:pt x="144098" y="191707"/>
                    </a:lnTo>
                    <a:lnTo>
                      <a:pt x="149963" y="189558"/>
                    </a:lnTo>
                    <a:lnTo>
                      <a:pt x="153019" y="184957"/>
                    </a:lnTo>
                    <a:lnTo>
                      <a:pt x="152243" y="176226"/>
                    </a:lnTo>
                    <a:lnTo>
                      <a:pt x="124724" y="124352"/>
                    </a:lnTo>
                    <a:lnTo>
                      <a:pt x="90424" y="74154"/>
                    </a:lnTo>
                    <a:lnTo>
                      <a:pt x="49819" y="21393"/>
                    </a:lnTo>
                    <a:lnTo>
                      <a:pt x="15099" y="0"/>
                    </a:lnTo>
                    <a:close/>
                  </a:path>
                </a:pathLst>
              </a:custGeom>
              <a:solidFill>
                <a:srgbClr val="C65317"/>
              </a:solidFill>
            </p:spPr>
            <p:txBody>
              <a:bodyPr wrap="square" lIns="0" tIns="0" rIns="0" bIns="0" rtlCol="0"/>
              <a:lstStyle/>
              <a:p>
                <a:endParaRPr/>
              </a:p>
            </p:txBody>
          </p:sp>
        </p:grpSp>
        <p:sp>
          <p:nvSpPr>
            <p:cNvPr id="932" name="object 231">
              <a:extLst>
                <a:ext uri="{FF2B5EF4-FFF2-40B4-BE49-F238E27FC236}">
                  <a16:creationId xmlns:a16="http://schemas.microsoft.com/office/drawing/2014/main" id="{78407EDC-8612-AB87-ACB4-02BDB95DF6B2}"/>
                </a:ext>
              </a:extLst>
            </p:cNvPr>
            <p:cNvSpPr/>
            <p:nvPr/>
          </p:nvSpPr>
          <p:spPr>
            <a:xfrm>
              <a:off x="4582858" y="6703123"/>
              <a:ext cx="81915" cy="53340"/>
            </a:xfrm>
            <a:custGeom>
              <a:avLst/>
              <a:gdLst/>
              <a:ahLst/>
              <a:cxnLst/>
              <a:rect l="l" t="t" r="r" b="b"/>
              <a:pathLst>
                <a:path w="81914" h="53340">
                  <a:moveTo>
                    <a:pt x="74117" y="5943"/>
                  </a:moveTo>
                  <a:lnTo>
                    <a:pt x="70624" y="3314"/>
                  </a:lnTo>
                  <a:lnTo>
                    <a:pt x="65747" y="1447"/>
                  </a:lnTo>
                  <a:lnTo>
                    <a:pt x="57111" y="152"/>
                  </a:lnTo>
                  <a:lnTo>
                    <a:pt x="45859" y="0"/>
                  </a:lnTo>
                  <a:lnTo>
                    <a:pt x="33134" y="1574"/>
                  </a:lnTo>
                  <a:lnTo>
                    <a:pt x="0" y="26860"/>
                  </a:lnTo>
                  <a:lnTo>
                    <a:pt x="5232" y="30353"/>
                  </a:lnTo>
                  <a:lnTo>
                    <a:pt x="5448" y="30734"/>
                  </a:lnTo>
                  <a:lnTo>
                    <a:pt x="10464" y="27736"/>
                  </a:lnTo>
                  <a:lnTo>
                    <a:pt x="14058" y="24625"/>
                  </a:lnTo>
                  <a:lnTo>
                    <a:pt x="18961" y="19875"/>
                  </a:lnTo>
                  <a:lnTo>
                    <a:pt x="26149" y="14478"/>
                  </a:lnTo>
                  <a:lnTo>
                    <a:pt x="36614" y="9423"/>
                  </a:lnTo>
                  <a:lnTo>
                    <a:pt x="48425" y="7353"/>
                  </a:lnTo>
                  <a:lnTo>
                    <a:pt x="58521" y="8648"/>
                  </a:lnTo>
                  <a:lnTo>
                    <a:pt x="66167" y="10756"/>
                  </a:lnTo>
                  <a:lnTo>
                    <a:pt x="70624" y="11163"/>
                  </a:lnTo>
                  <a:lnTo>
                    <a:pt x="74117" y="9423"/>
                  </a:lnTo>
                  <a:lnTo>
                    <a:pt x="74117" y="7353"/>
                  </a:lnTo>
                  <a:lnTo>
                    <a:pt x="74117" y="5943"/>
                  </a:lnTo>
                  <a:close/>
                </a:path>
                <a:path w="81914" h="53340">
                  <a:moveTo>
                    <a:pt x="81889" y="30632"/>
                  </a:moveTo>
                  <a:lnTo>
                    <a:pt x="78701" y="28244"/>
                  </a:lnTo>
                  <a:lnTo>
                    <a:pt x="74231" y="26543"/>
                  </a:lnTo>
                  <a:lnTo>
                    <a:pt x="66332" y="25349"/>
                  </a:lnTo>
                  <a:lnTo>
                    <a:pt x="56032" y="25222"/>
                  </a:lnTo>
                  <a:lnTo>
                    <a:pt x="44399" y="26644"/>
                  </a:lnTo>
                  <a:lnTo>
                    <a:pt x="14084" y="49784"/>
                  </a:lnTo>
                  <a:lnTo>
                    <a:pt x="18859" y="52971"/>
                  </a:lnTo>
                  <a:lnTo>
                    <a:pt x="19062" y="53340"/>
                  </a:lnTo>
                  <a:lnTo>
                    <a:pt x="23660" y="50584"/>
                  </a:lnTo>
                  <a:lnTo>
                    <a:pt x="26936" y="47739"/>
                  </a:lnTo>
                  <a:lnTo>
                    <a:pt x="31432" y="43408"/>
                  </a:lnTo>
                  <a:lnTo>
                    <a:pt x="38011" y="38468"/>
                  </a:lnTo>
                  <a:lnTo>
                    <a:pt x="47586" y="33832"/>
                  </a:lnTo>
                  <a:lnTo>
                    <a:pt x="58394" y="31953"/>
                  </a:lnTo>
                  <a:lnTo>
                    <a:pt x="67627" y="33134"/>
                  </a:lnTo>
                  <a:lnTo>
                    <a:pt x="74625" y="35064"/>
                  </a:lnTo>
                  <a:lnTo>
                    <a:pt x="78701" y="35420"/>
                  </a:lnTo>
                  <a:lnTo>
                    <a:pt x="81889" y="33832"/>
                  </a:lnTo>
                  <a:lnTo>
                    <a:pt x="81889" y="31953"/>
                  </a:lnTo>
                  <a:lnTo>
                    <a:pt x="81889" y="30632"/>
                  </a:lnTo>
                  <a:close/>
                </a:path>
              </a:pathLst>
            </a:custGeom>
            <a:solidFill>
              <a:srgbClr val="C65317"/>
            </a:solidFill>
          </p:spPr>
          <p:txBody>
            <a:bodyPr wrap="square" lIns="0" tIns="0" rIns="0" bIns="0" rtlCol="0"/>
            <a:lstStyle/>
            <a:p>
              <a:endParaRPr/>
            </a:p>
          </p:txBody>
        </p:sp>
        <p:sp>
          <p:nvSpPr>
            <p:cNvPr id="933" name="object 232">
              <a:extLst>
                <a:ext uri="{FF2B5EF4-FFF2-40B4-BE49-F238E27FC236}">
                  <a16:creationId xmlns:a16="http://schemas.microsoft.com/office/drawing/2014/main" id="{D7304827-D931-F99A-2406-5AA273E372FA}"/>
                </a:ext>
              </a:extLst>
            </p:cNvPr>
            <p:cNvSpPr/>
            <p:nvPr/>
          </p:nvSpPr>
          <p:spPr>
            <a:xfrm>
              <a:off x="4263542" y="6643610"/>
              <a:ext cx="35560" cy="57150"/>
            </a:xfrm>
            <a:custGeom>
              <a:avLst/>
              <a:gdLst/>
              <a:ahLst/>
              <a:cxnLst/>
              <a:rect l="l" t="t" r="r" b="b"/>
              <a:pathLst>
                <a:path w="35560" h="57150">
                  <a:moveTo>
                    <a:pt x="13462" y="14871"/>
                  </a:moveTo>
                  <a:lnTo>
                    <a:pt x="12776" y="11544"/>
                  </a:lnTo>
                  <a:lnTo>
                    <a:pt x="10706" y="4229"/>
                  </a:lnTo>
                  <a:lnTo>
                    <a:pt x="6210" y="749"/>
                  </a:lnTo>
                  <a:lnTo>
                    <a:pt x="0" y="0"/>
                  </a:lnTo>
                  <a:lnTo>
                    <a:pt x="2463" y="6553"/>
                  </a:lnTo>
                  <a:lnTo>
                    <a:pt x="4419" y="10553"/>
                  </a:lnTo>
                  <a:lnTo>
                    <a:pt x="5219" y="26504"/>
                  </a:lnTo>
                  <a:lnTo>
                    <a:pt x="3390" y="32143"/>
                  </a:lnTo>
                  <a:lnTo>
                    <a:pt x="9093" y="33515"/>
                  </a:lnTo>
                  <a:lnTo>
                    <a:pt x="11404" y="28841"/>
                  </a:lnTo>
                  <a:lnTo>
                    <a:pt x="13284" y="21551"/>
                  </a:lnTo>
                  <a:lnTo>
                    <a:pt x="13462" y="14871"/>
                  </a:lnTo>
                  <a:close/>
                </a:path>
                <a:path w="35560" h="57150">
                  <a:moveTo>
                    <a:pt x="35026" y="36398"/>
                  </a:moveTo>
                  <a:lnTo>
                    <a:pt x="34290" y="32715"/>
                  </a:lnTo>
                  <a:lnTo>
                    <a:pt x="32092" y="24599"/>
                  </a:lnTo>
                  <a:lnTo>
                    <a:pt x="27317" y="20726"/>
                  </a:lnTo>
                  <a:lnTo>
                    <a:pt x="20713" y="19900"/>
                  </a:lnTo>
                  <a:lnTo>
                    <a:pt x="21856" y="23126"/>
                  </a:lnTo>
                  <a:lnTo>
                    <a:pt x="23329" y="27178"/>
                  </a:lnTo>
                  <a:lnTo>
                    <a:pt x="25412" y="31610"/>
                  </a:lnTo>
                  <a:lnTo>
                    <a:pt x="26250" y="49326"/>
                  </a:lnTo>
                  <a:lnTo>
                    <a:pt x="24320" y="55575"/>
                  </a:lnTo>
                  <a:lnTo>
                    <a:pt x="30365" y="57099"/>
                  </a:lnTo>
                  <a:lnTo>
                    <a:pt x="32829" y="51904"/>
                  </a:lnTo>
                  <a:lnTo>
                    <a:pt x="33934" y="47485"/>
                  </a:lnTo>
                  <a:lnTo>
                    <a:pt x="34823" y="43827"/>
                  </a:lnTo>
                  <a:lnTo>
                    <a:pt x="35026" y="36398"/>
                  </a:lnTo>
                  <a:close/>
                </a:path>
              </a:pathLst>
            </a:custGeom>
            <a:solidFill>
              <a:srgbClr val="C65317"/>
            </a:solidFill>
          </p:spPr>
          <p:txBody>
            <a:bodyPr wrap="square" lIns="0" tIns="0" rIns="0" bIns="0" rtlCol="0"/>
            <a:lstStyle/>
            <a:p>
              <a:endParaRPr/>
            </a:p>
          </p:txBody>
        </p:sp>
        <p:grpSp>
          <p:nvGrpSpPr>
            <p:cNvPr id="934" name="object 233">
              <a:extLst>
                <a:ext uri="{FF2B5EF4-FFF2-40B4-BE49-F238E27FC236}">
                  <a16:creationId xmlns:a16="http://schemas.microsoft.com/office/drawing/2014/main" id="{F93843B1-E079-9651-8497-7FA341C9D05B}"/>
                </a:ext>
              </a:extLst>
            </p:cNvPr>
            <p:cNvGrpSpPr/>
            <p:nvPr/>
          </p:nvGrpSpPr>
          <p:grpSpPr>
            <a:xfrm>
              <a:off x="2447994" y="4125473"/>
              <a:ext cx="708660" cy="329565"/>
              <a:chOff x="2447994" y="4125473"/>
              <a:chExt cx="708660" cy="329565"/>
            </a:xfrm>
          </p:grpSpPr>
          <p:sp>
            <p:nvSpPr>
              <p:cNvPr id="941" name="object 234">
                <a:extLst>
                  <a:ext uri="{FF2B5EF4-FFF2-40B4-BE49-F238E27FC236}">
                    <a16:creationId xmlns:a16="http://schemas.microsoft.com/office/drawing/2014/main" id="{EC6996DA-DCF6-A7FB-5DFE-BD93140A04BA}"/>
                  </a:ext>
                </a:extLst>
              </p:cNvPr>
              <p:cNvSpPr/>
              <p:nvPr/>
            </p:nvSpPr>
            <p:spPr>
              <a:xfrm>
                <a:off x="2447994" y="4136578"/>
                <a:ext cx="548640" cy="306070"/>
              </a:xfrm>
              <a:custGeom>
                <a:avLst/>
                <a:gdLst/>
                <a:ahLst/>
                <a:cxnLst/>
                <a:rect l="l" t="t" r="r" b="b"/>
                <a:pathLst>
                  <a:path w="548639" h="306070">
                    <a:moveTo>
                      <a:pt x="352602" y="0"/>
                    </a:moveTo>
                    <a:lnTo>
                      <a:pt x="300036" y="4446"/>
                    </a:lnTo>
                    <a:lnTo>
                      <a:pt x="246585" y="13775"/>
                    </a:lnTo>
                    <a:lnTo>
                      <a:pt x="196837" y="26622"/>
                    </a:lnTo>
                    <a:lnTo>
                      <a:pt x="81867" y="95899"/>
                    </a:lnTo>
                    <a:lnTo>
                      <a:pt x="23561" y="188908"/>
                    </a:lnTo>
                    <a:lnTo>
                      <a:pt x="2684" y="270494"/>
                    </a:lnTo>
                    <a:lnTo>
                      <a:pt x="0" y="305502"/>
                    </a:lnTo>
                    <a:lnTo>
                      <a:pt x="94894" y="304091"/>
                    </a:lnTo>
                    <a:lnTo>
                      <a:pt x="157367" y="300598"/>
                    </a:lnTo>
                    <a:lnTo>
                      <a:pt x="215175" y="292302"/>
                    </a:lnTo>
                    <a:lnTo>
                      <a:pt x="296075" y="276482"/>
                    </a:lnTo>
                    <a:lnTo>
                      <a:pt x="392739" y="251105"/>
                    </a:lnTo>
                    <a:lnTo>
                      <a:pt x="473194" y="221923"/>
                    </a:lnTo>
                    <a:lnTo>
                      <a:pt x="528223" y="197865"/>
                    </a:lnTo>
                    <a:lnTo>
                      <a:pt x="548614" y="187861"/>
                    </a:lnTo>
                    <a:lnTo>
                      <a:pt x="507390" y="96269"/>
                    </a:lnTo>
                    <a:lnTo>
                      <a:pt x="481993" y="47338"/>
                    </a:lnTo>
                    <a:lnTo>
                      <a:pt x="436727" y="11217"/>
                    </a:lnTo>
                    <a:lnTo>
                      <a:pt x="399695" y="1801"/>
                    </a:lnTo>
                    <a:lnTo>
                      <a:pt x="352602" y="0"/>
                    </a:lnTo>
                    <a:close/>
                  </a:path>
                </a:pathLst>
              </a:custGeom>
              <a:solidFill>
                <a:srgbClr val="4E2984"/>
              </a:solidFill>
            </p:spPr>
            <p:txBody>
              <a:bodyPr wrap="square" lIns="0" tIns="0" rIns="0" bIns="0" rtlCol="0"/>
              <a:lstStyle/>
              <a:p>
                <a:endParaRPr/>
              </a:p>
            </p:txBody>
          </p:sp>
          <p:pic>
            <p:nvPicPr>
              <p:cNvPr id="942" name="object 235">
                <a:extLst>
                  <a:ext uri="{FF2B5EF4-FFF2-40B4-BE49-F238E27FC236}">
                    <a16:creationId xmlns:a16="http://schemas.microsoft.com/office/drawing/2014/main" id="{DAA70A7B-B7FC-3C24-D15D-6004D93642BA}"/>
                  </a:ext>
                </a:extLst>
              </p:cNvPr>
              <p:cNvPicPr/>
              <p:nvPr/>
            </p:nvPicPr>
            <p:blipFill>
              <a:blip r:embed="rId67" cstate="print"/>
              <a:stretch>
                <a:fillRect/>
              </a:stretch>
            </p:blipFill>
            <p:spPr>
              <a:xfrm>
                <a:off x="2772926" y="4155452"/>
                <a:ext cx="150367" cy="196861"/>
              </a:xfrm>
              <a:prstGeom prst="rect">
                <a:avLst/>
              </a:prstGeom>
            </p:spPr>
          </p:pic>
          <p:sp>
            <p:nvSpPr>
              <p:cNvPr id="943" name="object 236">
                <a:extLst>
                  <a:ext uri="{FF2B5EF4-FFF2-40B4-BE49-F238E27FC236}">
                    <a16:creationId xmlns:a16="http://schemas.microsoft.com/office/drawing/2014/main" id="{7A1B9EE8-6188-CC95-AA48-0181ADB0B5A2}"/>
                  </a:ext>
                </a:extLst>
              </p:cNvPr>
              <p:cNvSpPr/>
              <p:nvPr/>
            </p:nvSpPr>
            <p:spPr>
              <a:xfrm>
                <a:off x="2528570" y="4146066"/>
                <a:ext cx="628650" cy="309245"/>
              </a:xfrm>
              <a:custGeom>
                <a:avLst/>
                <a:gdLst/>
                <a:ahLst/>
                <a:cxnLst/>
                <a:rect l="l" t="t" r="r" b="b"/>
                <a:pathLst>
                  <a:path w="628650" h="309245">
                    <a:moveTo>
                      <a:pt x="628027" y="201650"/>
                    </a:moveTo>
                    <a:lnTo>
                      <a:pt x="618172" y="180467"/>
                    </a:lnTo>
                    <a:lnTo>
                      <a:pt x="595401" y="165823"/>
                    </a:lnTo>
                    <a:lnTo>
                      <a:pt x="567613" y="157403"/>
                    </a:lnTo>
                    <a:lnTo>
                      <a:pt x="542696" y="154825"/>
                    </a:lnTo>
                    <a:lnTo>
                      <a:pt x="516763" y="157530"/>
                    </a:lnTo>
                    <a:lnTo>
                      <a:pt x="486816" y="163144"/>
                    </a:lnTo>
                    <a:lnTo>
                      <a:pt x="462089" y="168706"/>
                    </a:lnTo>
                    <a:lnTo>
                      <a:pt x="451802" y="171221"/>
                    </a:lnTo>
                    <a:lnTo>
                      <a:pt x="431800" y="186169"/>
                    </a:lnTo>
                    <a:lnTo>
                      <a:pt x="416115" y="196075"/>
                    </a:lnTo>
                    <a:lnTo>
                      <a:pt x="365290" y="218490"/>
                    </a:lnTo>
                    <a:lnTo>
                      <a:pt x="310502" y="238556"/>
                    </a:lnTo>
                    <a:lnTo>
                      <a:pt x="257975" y="254596"/>
                    </a:lnTo>
                    <a:lnTo>
                      <a:pt x="241033" y="259168"/>
                    </a:lnTo>
                    <a:lnTo>
                      <a:pt x="221678" y="198475"/>
                    </a:lnTo>
                    <a:lnTo>
                      <a:pt x="206044" y="146697"/>
                    </a:lnTo>
                    <a:lnTo>
                      <a:pt x="194487" y="103390"/>
                    </a:lnTo>
                    <a:lnTo>
                      <a:pt x="189001" y="76695"/>
                    </a:lnTo>
                    <a:lnTo>
                      <a:pt x="188315" y="57023"/>
                    </a:lnTo>
                    <a:lnTo>
                      <a:pt x="193459" y="34696"/>
                    </a:lnTo>
                    <a:lnTo>
                      <a:pt x="205447" y="0"/>
                    </a:lnTo>
                    <a:lnTo>
                      <a:pt x="140220" y="9652"/>
                    </a:lnTo>
                    <a:lnTo>
                      <a:pt x="88773" y="56515"/>
                    </a:lnTo>
                    <a:lnTo>
                      <a:pt x="49733" y="100749"/>
                    </a:lnTo>
                    <a:lnTo>
                      <a:pt x="24244" y="146075"/>
                    </a:lnTo>
                    <a:lnTo>
                      <a:pt x="7493" y="209143"/>
                    </a:lnTo>
                    <a:lnTo>
                      <a:pt x="0" y="292836"/>
                    </a:lnTo>
                    <a:lnTo>
                      <a:pt x="47459" y="290347"/>
                    </a:lnTo>
                    <a:lnTo>
                      <a:pt x="89154" y="287655"/>
                    </a:lnTo>
                    <a:lnTo>
                      <a:pt x="127139" y="284378"/>
                    </a:lnTo>
                    <a:lnTo>
                      <a:pt x="181114" y="277063"/>
                    </a:lnTo>
                    <a:lnTo>
                      <a:pt x="207606" y="270167"/>
                    </a:lnTo>
                    <a:lnTo>
                      <a:pt x="323824" y="297230"/>
                    </a:lnTo>
                    <a:lnTo>
                      <a:pt x="394843" y="308965"/>
                    </a:lnTo>
                    <a:lnTo>
                      <a:pt x="443661" y="306400"/>
                    </a:lnTo>
                    <a:lnTo>
                      <a:pt x="497954" y="291655"/>
                    </a:lnTo>
                    <a:lnTo>
                      <a:pt x="557390" y="270370"/>
                    </a:lnTo>
                    <a:lnTo>
                      <a:pt x="598004" y="248424"/>
                    </a:lnTo>
                    <a:lnTo>
                      <a:pt x="621131" y="225602"/>
                    </a:lnTo>
                    <a:lnTo>
                      <a:pt x="628027" y="201650"/>
                    </a:lnTo>
                    <a:close/>
                  </a:path>
                </a:pathLst>
              </a:custGeom>
              <a:solidFill>
                <a:srgbClr val="3E1E67"/>
              </a:solidFill>
            </p:spPr>
            <p:txBody>
              <a:bodyPr wrap="square" lIns="0" tIns="0" rIns="0" bIns="0" rtlCol="0"/>
              <a:lstStyle/>
              <a:p>
                <a:endParaRPr/>
              </a:p>
            </p:txBody>
          </p:sp>
          <p:sp>
            <p:nvSpPr>
              <p:cNvPr id="944" name="object 237">
                <a:extLst>
                  <a:ext uri="{FF2B5EF4-FFF2-40B4-BE49-F238E27FC236}">
                    <a16:creationId xmlns:a16="http://schemas.microsoft.com/office/drawing/2014/main" id="{32749215-74EF-1EBC-579F-8741C2C76ABE}"/>
                  </a:ext>
                </a:extLst>
              </p:cNvPr>
              <p:cNvSpPr/>
              <p:nvPr/>
            </p:nvSpPr>
            <p:spPr>
              <a:xfrm>
                <a:off x="2659020" y="4125473"/>
                <a:ext cx="80010" cy="38100"/>
              </a:xfrm>
              <a:custGeom>
                <a:avLst/>
                <a:gdLst/>
                <a:ahLst/>
                <a:cxnLst/>
                <a:rect l="l" t="t" r="r" b="b"/>
                <a:pathLst>
                  <a:path w="80010" h="38100">
                    <a:moveTo>
                      <a:pt x="52050" y="0"/>
                    </a:moveTo>
                    <a:lnTo>
                      <a:pt x="9034" y="13608"/>
                    </a:lnTo>
                    <a:lnTo>
                      <a:pt x="0" y="27940"/>
                    </a:lnTo>
                    <a:lnTo>
                      <a:pt x="4616" y="33626"/>
                    </a:lnTo>
                    <a:lnTo>
                      <a:pt x="14385" y="36887"/>
                    </a:lnTo>
                    <a:lnTo>
                      <a:pt x="27903" y="37491"/>
                    </a:lnTo>
                    <a:lnTo>
                      <a:pt x="43764" y="35205"/>
                    </a:lnTo>
                    <a:lnTo>
                      <a:pt x="59031" y="30332"/>
                    </a:lnTo>
                    <a:lnTo>
                      <a:pt x="70929" y="23883"/>
                    </a:lnTo>
                    <a:lnTo>
                      <a:pt x="78293" y="16681"/>
                    </a:lnTo>
                    <a:lnTo>
                      <a:pt x="79959" y="9551"/>
                    </a:lnTo>
                    <a:lnTo>
                      <a:pt x="75340" y="3865"/>
                    </a:lnTo>
                    <a:lnTo>
                      <a:pt x="65568" y="604"/>
                    </a:lnTo>
                    <a:lnTo>
                      <a:pt x="52050" y="0"/>
                    </a:lnTo>
                    <a:close/>
                  </a:path>
                </a:pathLst>
              </a:custGeom>
              <a:solidFill>
                <a:srgbClr val="664B99"/>
              </a:solidFill>
            </p:spPr>
            <p:txBody>
              <a:bodyPr wrap="square" lIns="0" tIns="0" rIns="0" bIns="0" rtlCol="0"/>
              <a:lstStyle/>
              <a:p>
                <a:endParaRPr/>
              </a:p>
            </p:txBody>
          </p:sp>
        </p:grpSp>
        <p:sp>
          <p:nvSpPr>
            <p:cNvPr id="935" name="object 238">
              <a:extLst>
                <a:ext uri="{FF2B5EF4-FFF2-40B4-BE49-F238E27FC236}">
                  <a16:creationId xmlns:a16="http://schemas.microsoft.com/office/drawing/2014/main" id="{E8DBD621-911F-0189-6839-E1A53EBD87D1}"/>
                </a:ext>
              </a:extLst>
            </p:cNvPr>
            <p:cNvSpPr/>
            <p:nvPr/>
          </p:nvSpPr>
          <p:spPr>
            <a:xfrm>
              <a:off x="2728699" y="4800507"/>
              <a:ext cx="63500" cy="38100"/>
            </a:xfrm>
            <a:custGeom>
              <a:avLst/>
              <a:gdLst/>
              <a:ahLst/>
              <a:cxnLst/>
              <a:rect l="l" t="t" r="r" b="b"/>
              <a:pathLst>
                <a:path w="63500" h="38100">
                  <a:moveTo>
                    <a:pt x="13360" y="0"/>
                  </a:moveTo>
                  <a:lnTo>
                    <a:pt x="4329" y="2734"/>
                  </a:lnTo>
                  <a:lnTo>
                    <a:pt x="0" y="9756"/>
                  </a:lnTo>
                  <a:lnTo>
                    <a:pt x="827" y="15805"/>
                  </a:lnTo>
                  <a:lnTo>
                    <a:pt x="38628" y="37953"/>
                  </a:lnTo>
                  <a:lnTo>
                    <a:pt x="46355" y="37137"/>
                  </a:lnTo>
                  <a:lnTo>
                    <a:pt x="53324" y="34618"/>
                  </a:lnTo>
                  <a:lnTo>
                    <a:pt x="59115" y="30362"/>
                  </a:lnTo>
                  <a:lnTo>
                    <a:pt x="62739" y="24754"/>
                  </a:lnTo>
                  <a:lnTo>
                    <a:pt x="63207" y="18176"/>
                  </a:lnTo>
                  <a:lnTo>
                    <a:pt x="59427" y="12604"/>
                  </a:lnTo>
                  <a:lnTo>
                    <a:pt x="52065" y="8643"/>
                  </a:lnTo>
                  <a:lnTo>
                    <a:pt x="43428" y="7738"/>
                  </a:lnTo>
                  <a:lnTo>
                    <a:pt x="35826" y="11331"/>
                  </a:lnTo>
                  <a:lnTo>
                    <a:pt x="24667" y="2538"/>
                  </a:lnTo>
                  <a:lnTo>
                    <a:pt x="13360" y="0"/>
                  </a:lnTo>
                  <a:close/>
                </a:path>
              </a:pathLst>
            </a:custGeom>
            <a:solidFill>
              <a:srgbClr val="9C4D57"/>
            </a:solidFill>
          </p:spPr>
          <p:txBody>
            <a:bodyPr wrap="square" lIns="0" tIns="0" rIns="0" bIns="0" rtlCol="0"/>
            <a:lstStyle/>
            <a:p>
              <a:endParaRPr/>
            </a:p>
          </p:txBody>
        </p:sp>
        <p:pic>
          <p:nvPicPr>
            <p:cNvPr id="936" name="object 239">
              <a:extLst>
                <a:ext uri="{FF2B5EF4-FFF2-40B4-BE49-F238E27FC236}">
                  <a16:creationId xmlns:a16="http://schemas.microsoft.com/office/drawing/2014/main" id="{114E84D6-81E1-481B-1318-6821082A3B3C}"/>
                </a:ext>
              </a:extLst>
            </p:cNvPr>
            <p:cNvPicPr/>
            <p:nvPr/>
          </p:nvPicPr>
          <p:blipFill>
            <a:blip r:embed="rId68" cstate="print"/>
            <a:stretch>
              <a:fillRect/>
            </a:stretch>
          </p:blipFill>
          <p:spPr>
            <a:xfrm>
              <a:off x="6202305" y="5267959"/>
              <a:ext cx="68404" cy="164909"/>
            </a:xfrm>
            <a:prstGeom prst="rect">
              <a:avLst/>
            </a:prstGeom>
          </p:spPr>
        </p:pic>
        <p:sp>
          <p:nvSpPr>
            <p:cNvPr id="937" name="object 240">
              <a:extLst>
                <a:ext uri="{FF2B5EF4-FFF2-40B4-BE49-F238E27FC236}">
                  <a16:creationId xmlns:a16="http://schemas.microsoft.com/office/drawing/2014/main" id="{6868F840-79C6-489F-9872-4F47BD07D5E8}"/>
                </a:ext>
              </a:extLst>
            </p:cNvPr>
            <p:cNvSpPr/>
            <p:nvPr/>
          </p:nvSpPr>
          <p:spPr>
            <a:xfrm>
              <a:off x="5812002" y="5345645"/>
              <a:ext cx="62230" cy="83820"/>
            </a:xfrm>
            <a:custGeom>
              <a:avLst/>
              <a:gdLst/>
              <a:ahLst/>
              <a:cxnLst/>
              <a:rect l="l" t="t" r="r" b="b"/>
              <a:pathLst>
                <a:path w="62229" h="83820">
                  <a:moveTo>
                    <a:pt x="38646" y="83273"/>
                  </a:moveTo>
                  <a:lnTo>
                    <a:pt x="37020" y="79895"/>
                  </a:lnTo>
                  <a:lnTo>
                    <a:pt x="31572" y="73075"/>
                  </a:lnTo>
                  <a:lnTo>
                    <a:pt x="24130" y="63347"/>
                  </a:lnTo>
                  <a:lnTo>
                    <a:pt x="16535" y="51282"/>
                  </a:lnTo>
                  <a:lnTo>
                    <a:pt x="10261" y="36601"/>
                  </a:lnTo>
                  <a:lnTo>
                    <a:pt x="7073" y="24345"/>
                  </a:lnTo>
                  <a:lnTo>
                    <a:pt x="5435" y="16040"/>
                  </a:lnTo>
                  <a:lnTo>
                    <a:pt x="3822" y="13169"/>
                  </a:lnTo>
                  <a:lnTo>
                    <a:pt x="1714" y="16662"/>
                  </a:lnTo>
                  <a:lnTo>
                    <a:pt x="0" y="25730"/>
                  </a:lnTo>
                  <a:lnTo>
                    <a:pt x="1028" y="38976"/>
                  </a:lnTo>
                  <a:lnTo>
                    <a:pt x="7124" y="55041"/>
                  </a:lnTo>
                  <a:lnTo>
                    <a:pt x="15951" y="67411"/>
                  </a:lnTo>
                  <a:lnTo>
                    <a:pt x="25895" y="76974"/>
                  </a:lnTo>
                  <a:lnTo>
                    <a:pt x="34328" y="82626"/>
                  </a:lnTo>
                  <a:lnTo>
                    <a:pt x="38646" y="83273"/>
                  </a:lnTo>
                  <a:close/>
                </a:path>
                <a:path w="62229" h="83820">
                  <a:moveTo>
                    <a:pt x="62166" y="82334"/>
                  </a:moveTo>
                  <a:lnTo>
                    <a:pt x="60655" y="78841"/>
                  </a:lnTo>
                  <a:lnTo>
                    <a:pt x="55168" y="71208"/>
                  </a:lnTo>
                  <a:lnTo>
                    <a:pt x="46837" y="59131"/>
                  </a:lnTo>
                  <a:lnTo>
                    <a:pt x="36766" y="42341"/>
                  </a:lnTo>
                  <a:lnTo>
                    <a:pt x="28371" y="24904"/>
                  </a:lnTo>
                  <a:lnTo>
                    <a:pt x="23482" y="11544"/>
                  </a:lnTo>
                  <a:lnTo>
                    <a:pt x="20891" y="3009"/>
                  </a:lnTo>
                  <a:lnTo>
                    <a:pt x="19354" y="0"/>
                  </a:lnTo>
                  <a:lnTo>
                    <a:pt x="17678" y="3759"/>
                  </a:lnTo>
                  <a:lnTo>
                    <a:pt x="17119" y="13931"/>
                  </a:lnTo>
                  <a:lnTo>
                    <a:pt x="19685" y="28917"/>
                  </a:lnTo>
                  <a:lnTo>
                    <a:pt x="27343" y="47053"/>
                  </a:lnTo>
                  <a:lnTo>
                    <a:pt x="38722" y="63868"/>
                  </a:lnTo>
                  <a:lnTo>
                    <a:pt x="49606" y="75501"/>
                  </a:lnTo>
                  <a:lnTo>
                    <a:pt x="58064" y="81724"/>
                  </a:lnTo>
                  <a:lnTo>
                    <a:pt x="62166" y="82334"/>
                  </a:lnTo>
                  <a:close/>
                </a:path>
              </a:pathLst>
            </a:custGeom>
            <a:solidFill>
              <a:srgbClr val="DCF0F7"/>
            </a:solidFill>
          </p:spPr>
          <p:txBody>
            <a:bodyPr wrap="square" lIns="0" tIns="0" rIns="0" bIns="0" rtlCol="0"/>
            <a:lstStyle/>
            <a:p>
              <a:endParaRPr/>
            </a:p>
          </p:txBody>
        </p:sp>
        <p:sp>
          <p:nvSpPr>
            <p:cNvPr id="938" name="object 241">
              <a:extLst>
                <a:ext uri="{FF2B5EF4-FFF2-40B4-BE49-F238E27FC236}">
                  <a16:creationId xmlns:a16="http://schemas.microsoft.com/office/drawing/2014/main" id="{02FCA33F-3B57-5367-6F88-1AE2432DF3E6}"/>
                </a:ext>
              </a:extLst>
            </p:cNvPr>
            <p:cNvSpPr/>
            <p:nvPr/>
          </p:nvSpPr>
          <p:spPr>
            <a:xfrm>
              <a:off x="4461438" y="5726957"/>
              <a:ext cx="97790" cy="38735"/>
            </a:xfrm>
            <a:custGeom>
              <a:avLst/>
              <a:gdLst/>
              <a:ahLst/>
              <a:cxnLst/>
              <a:rect l="l" t="t" r="r" b="b"/>
              <a:pathLst>
                <a:path w="97789" h="38735">
                  <a:moveTo>
                    <a:pt x="6083" y="0"/>
                  </a:moveTo>
                  <a:lnTo>
                    <a:pt x="3009" y="2197"/>
                  </a:lnTo>
                  <a:lnTo>
                    <a:pt x="0" y="2679"/>
                  </a:lnTo>
                  <a:lnTo>
                    <a:pt x="2768" y="12242"/>
                  </a:lnTo>
                  <a:lnTo>
                    <a:pt x="9657" y="20844"/>
                  </a:lnTo>
                  <a:lnTo>
                    <a:pt x="19535" y="29262"/>
                  </a:lnTo>
                  <a:lnTo>
                    <a:pt x="32647" y="35643"/>
                  </a:lnTo>
                  <a:lnTo>
                    <a:pt x="49237" y="38138"/>
                  </a:lnTo>
                  <a:lnTo>
                    <a:pt x="72715" y="32412"/>
                  </a:lnTo>
                  <a:lnTo>
                    <a:pt x="87603" y="19927"/>
                  </a:lnTo>
                  <a:lnTo>
                    <a:pt x="95420" y="7464"/>
                  </a:lnTo>
                  <a:lnTo>
                    <a:pt x="97688" y="1803"/>
                  </a:lnTo>
                  <a:lnTo>
                    <a:pt x="83159" y="190"/>
                  </a:lnTo>
                  <a:lnTo>
                    <a:pt x="77411" y="15942"/>
                  </a:lnTo>
                  <a:lnTo>
                    <a:pt x="71943" y="23953"/>
                  </a:lnTo>
                  <a:lnTo>
                    <a:pt x="63558" y="26709"/>
                  </a:lnTo>
                  <a:lnTo>
                    <a:pt x="49060" y="26695"/>
                  </a:lnTo>
                  <a:lnTo>
                    <a:pt x="35306" y="23218"/>
                  </a:lnTo>
                  <a:lnTo>
                    <a:pt x="22671" y="15619"/>
                  </a:lnTo>
                  <a:lnTo>
                    <a:pt x="12485" y="6883"/>
                  </a:lnTo>
                  <a:lnTo>
                    <a:pt x="6083" y="0"/>
                  </a:lnTo>
                  <a:close/>
                </a:path>
              </a:pathLst>
            </a:custGeom>
            <a:solidFill>
              <a:srgbClr val="3E1E67"/>
            </a:solidFill>
          </p:spPr>
          <p:txBody>
            <a:bodyPr wrap="square" lIns="0" tIns="0" rIns="0" bIns="0" rtlCol="0"/>
            <a:lstStyle/>
            <a:p>
              <a:endParaRPr/>
            </a:p>
          </p:txBody>
        </p:sp>
        <p:sp>
          <p:nvSpPr>
            <p:cNvPr id="939" name="object 242">
              <a:extLst>
                <a:ext uri="{FF2B5EF4-FFF2-40B4-BE49-F238E27FC236}">
                  <a16:creationId xmlns:a16="http://schemas.microsoft.com/office/drawing/2014/main" id="{C138277E-4A7D-9146-21C6-5BB14D130E41}"/>
                </a:ext>
              </a:extLst>
            </p:cNvPr>
            <p:cNvSpPr/>
            <p:nvPr/>
          </p:nvSpPr>
          <p:spPr>
            <a:xfrm>
              <a:off x="5057442" y="5960984"/>
              <a:ext cx="92710" cy="63500"/>
            </a:xfrm>
            <a:custGeom>
              <a:avLst/>
              <a:gdLst/>
              <a:ahLst/>
              <a:cxnLst/>
              <a:rect l="l" t="t" r="r" b="b"/>
              <a:pathLst>
                <a:path w="92710" h="63500">
                  <a:moveTo>
                    <a:pt x="85775" y="0"/>
                  </a:moveTo>
                  <a:lnTo>
                    <a:pt x="48983" y="33070"/>
                  </a:lnTo>
                  <a:lnTo>
                    <a:pt x="0" y="50965"/>
                  </a:lnTo>
                  <a:lnTo>
                    <a:pt x="4965" y="63398"/>
                  </a:lnTo>
                  <a:lnTo>
                    <a:pt x="42325" y="50887"/>
                  </a:lnTo>
                  <a:lnTo>
                    <a:pt x="76665" y="31388"/>
                  </a:lnTo>
                  <a:lnTo>
                    <a:pt x="92481" y="9944"/>
                  </a:lnTo>
                  <a:lnTo>
                    <a:pt x="85775" y="0"/>
                  </a:lnTo>
                  <a:close/>
                </a:path>
              </a:pathLst>
            </a:custGeom>
            <a:solidFill>
              <a:srgbClr val="3E1E67"/>
            </a:solidFill>
          </p:spPr>
          <p:txBody>
            <a:bodyPr wrap="square" lIns="0" tIns="0" rIns="0" bIns="0" rtlCol="0"/>
            <a:lstStyle/>
            <a:p>
              <a:endParaRPr/>
            </a:p>
          </p:txBody>
        </p:sp>
        <p:sp>
          <p:nvSpPr>
            <p:cNvPr id="940" name="object 243">
              <a:extLst>
                <a:ext uri="{FF2B5EF4-FFF2-40B4-BE49-F238E27FC236}">
                  <a16:creationId xmlns:a16="http://schemas.microsoft.com/office/drawing/2014/main" id="{2D9AA94D-4BE2-89E9-79C3-4A7B27576564}"/>
                </a:ext>
              </a:extLst>
            </p:cNvPr>
            <p:cNvSpPr/>
            <p:nvPr/>
          </p:nvSpPr>
          <p:spPr>
            <a:xfrm>
              <a:off x="5619657" y="5361333"/>
              <a:ext cx="284480" cy="146685"/>
            </a:xfrm>
            <a:custGeom>
              <a:avLst/>
              <a:gdLst/>
              <a:ahLst/>
              <a:cxnLst/>
              <a:rect l="l" t="t" r="r" b="b"/>
              <a:pathLst>
                <a:path w="284479" h="146685">
                  <a:moveTo>
                    <a:pt x="72644" y="0"/>
                  </a:moveTo>
                  <a:lnTo>
                    <a:pt x="60716" y="3448"/>
                  </a:lnTo>
                  <a:lnTo>
                    <a:pt x="34783" y="12165"/>
                  </a:lnTo>
                  <a:lnTo>
                    <a:pt x="9620" y="23708"/>
                  </a:lnTo>
                  <a:lnTo>
                    <a:pt x="0" y="35636"/>
                  </a:lnTo>
                  <a:lnTo>
                    <a:pt x="6641" y="47322"/>
                  </a:lnTo>
                  <a:lnTo>
                    <a:pt x="55287" y="77162"/>
                  </a:lnTo>
                  <a:lnTo>
                    <a:pt x="106641" y="98107"/>
                  </a:lnTo>
                  <a:lnTo>
                    <a:pt x="148604" y="112860"/>
                  </a:lnTo>
                  <a:lnTo>
                    <a:pt x="192505" y="126580"/>
                  </a:lnTo>
                  <a:lnTo>
                    <a:pt x="233116" y="137833"/>
                  </a:lnTo>
                  <a:lnTo>
                    <a:pt x="276883" y="146513"/>
                  </a:lnTo>
                  <a:lnTo>
                    <a:pt x="282333" y="145535"/>
                  </a:lnTo>
                  <a:lnTo>
                    <a:pt x="283945" y="143614"/>
                  </a:lnTo>
                  <a:lnTo>
                    <a:pt x="284099" y="142113"/>
                  </a:lnTo>
                  <a:lnTo>
                    <a:pt x="282878" y="138456"/>
                  </a:lnTo>
                  <a:lnTo>
                    <a:pt x="279326" y="132556"/>
                  </a:lnTo>
                  <a:lnTo>
                    <a:pt x="275608" y="124417"/>
                  </a:lnTo>
                  <a:lnTo>
                    <a:pt x="273888" y="114046"/>
                  </a:lnTo>
                  <a:lnTo>
                    <a:pt x="275385" y="102566"/>
                  </a:lnTo>
                  <a:lnTo>
                    <a:pt x="278433" y="94686"/>
                  </a:lnTo>
                  <a:lnTo>
                    <a:pt x="280869" y="89980"/>
                  </a:lnTo>
                  <a:lnTo>
                    <a:pt x="280530" y="88023"/>
                  </a:lnTo>
                  <a:lnTo>
                    <a:pt x="191170" y="58071"/>
                  </a:lnTo>
                  <a:lnTo>
                    <a:pt x="139134" y="38931"/>
                  </a:lnTo>
                  <a:lnTo>
                    <a:pt x="104061" y="20001"/>
                  </a:lnTo>
                  <a:lnTo>
                    <a:pt x="72644" y="0"/>
                  </a:lnTo>
                  <a:close/>
                </a:path>
              </a:pathLst>
            </a:custGeom>
            <a:solidFill>
              <a:srgbClr val="2BB6D3"/>
            </a:solidFill>
          </p:spPr>
          <p:txBody>
            <a:bodyPr wrap="square" lIns="0" tIns="0" rIns="0" bIns="0" rtlCol="0"/>
            <a:lstStyle/>
            <a:p>
              <a:endParaRPr/>
            </a:p>
          </p:txBody>
        </p:sp>
      </p:grpSp>
    </p:spTree>
    <p:extLst>
      <p:ext uri="{BB962C8B-B14F-4D97-AF65-F5344CB8AC3E}">
        <p14:creationId xmlns:p14="http://schemas.microsoft.com/office/powerpoint/2010/main" val="20761053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87D7AD4-EE25-42E6-A3F2-C658860DB740}"/>
              </a:ext>
            </a:extLst>
          </p:cNvPr>
          <p:cNvSpPr>
            <a:spLocks noGrp="1"/>
          </p:cNvSpPr>
          <p:nvPr>
            <p:ph type="sldNum" sz="quarter" idx="12"/>
          </p:nvPr>
        </p:nvSpPr>
        <p:spPr>
          <a:prstGeom prst="rect">
            <a:avLst/>
          </a:prstGeo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C53052E6-E16C-A04B-8192-1DB31D569F09}" type="slidenum">
              <a:rPr kumimoji="0" lang="en-US" sz="1800" b="0" i="0" u="none" strike="noStrike" kern="1200" cap="none" spc="0" normalizeH="0" baseline="0" noProof="0" smtClean="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pPr marL="0" marR="0" lvl="0" indent="0" algn="l" defTabSz="457200" rtl="0" eaLnBrk="1" fontAlgn="auto" latinLnBrk="0" hangingPunct="1">
                <a:lnSpc>
                  <a:spcPct val="100000"/>
                </a:lnSpc>
                <a:spcBef>
                  <a:spcPts val="0"/>
                </a:spcBef>
                <a:spcAft>
                  <a:spcPts val="0"/>
                </a:spcAft>
                <a:buClrTx/>
                <a:buSzTx/>
                <a:buFontTx/>
                <a:buNone/>
                <a:tabLst/>
                <a:defRPr/>
              </a:pPr>
              <a:t>5</a:t>
            </a:fld>
            <a:endParaRPr kumimoji="0" lang="en-US" sz="1800" b="0" i="0" u="none" strike="noStrike" kern="1200" cap="none" spc="0" normalizeH="0" baseline="0" noProof="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endParaRPr>
          </a:p>
        </p:txBody>
      </p:sp>
      <p:sp>
        <p:nvSpPr>
          <p:cNvPr id="4" name="Title 3">
            <a:extLst>
              <a:ext uri="{FF2B5EF4-FFF2-40B4-BE49-F238E27FC236}">
                <a16:creationId xmlns:a16="http://schemas.microsoft.com/office/drawing/2014/main" id="{56567651-8AA4-479B-AC03-821AC799E926}"/>
              </a:ext>
            </a:extLst>
          </p:cNvPr>
          <p:cNvSpPr>
            <a:spLocks noGrp="1"/>
          </p:cNvSpPr>
          <p:nvPr>
            <p:ph type="title"/>
          </p:nvPr>
        </p:nvSpPr>
        <p:spPr/>
        <p:txBody>
          <a:bodyPr>
            <a:normAutofit/>
          </a:bodyPr>
          <a:lstStyle/>
          <a:p>
            <a:r>
              <a:rPr lang="en-US" sz="3600" dirty="0">
                <a:solidFill>
                  <a:srgbClr val="662D91"/>
                </a:solidFill>
                <a:latin typeface="Roboto" panose="02000000000000000000" pitchFamily="2" charset="0"/>
                <a:ea typeface="Roboto" panose="02000000000000000000" pitchFamily="2" charset="0"/>
                <a:cs typeface="Roboto" panose="02000000000000000000" pitchFamily="2" charset="0"/>
              </a:rPr>
              <a:t>Clean Up</a:t>
            </a:r>
          </a:p>
        </p:txBody>
      </p:sp>
      <p:pic>
        <p:nvPicPr>
          <p:cNvPr id="6" name="Picture 5" descr="A picture containing tool, brush&#10;&#10;Description automatically generated">
            <a:extLst>
              <a:ext uri="{FF2B5EF4-FFF2-40B4-BE49-F238E27FC236}">
                <a16:creationId xmlns:a16="http://schemas.microsoft.com/office/drawing/2014/main" id="{C51A5250-98BD-4C55-8989-2C946734F93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02428" y="1172626"/>
            <a:ext cx="6739147" cy="4511329"/>
          </a:xfrm>
          <a:prstGeom prst="rect">
            <a:avLst/>
          </a:prstGeom>
        </p:spPr>
      </p:pic>
    </p:spTree>
    <p:extLst>
      <p:ext uri="{BB962C8B-B14F-4D97-AF65-F5344CB8AC3E}">
        <p14:creationId xmlns:p14="http://schemas.microsoft.com/office/powerpoint/2010/main" val="31491936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32681A3-33C4-4715-B001-FEC0C9C4458D}"/>
              </a:ext>
            </a:extLst>
          </p:cNvPr>
          <p:cNvSpPr>
            <a:spLocks noGrp="1"/>
          </p:cNvSpPr>
          <p:nvPr>
            <p:ph type="sldNum" sz="quarter" idx="12"/>
          </p:nvPr>
        </p:nvSpPr>
        <p:spPr>
          <a:xfrm>
            <a:off x="8783591" y="6748066"/>
            <a:ext cx="357055" cy="209912"/>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endParaRPr>
          </a:p>
        </p:txBody>
      </p:sp>
      <p:pic>
        <p:nvPicPr>
          <p:cNvPr id="10" name="Picture 9" descr="Logo, company name&#10;&#10;Description automatically generated">
            <a:extLst>
              <a:ext uri="{FF2B5EF4-FFF2-40B4-BE49-F238E27FC236}">
                <a16:creationId xmlns:a16="http://schemas.microsoft.com/office/drawing/2014/main" id="{FC8E9D24-9B54-42CB-A773-71B6FE3BE61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00716" y="1509396"/>
            <a:ext cx="3612996" cy="2286000"/>
          </a:xfrm>
          <a:prstGeom prst="rect">
            <a:avLst/>
          </a:prstGeom>
        </p:spPr>
      </p:pic>
      <p:pic>
        <p:nvPicPr>
          <p:cNvPr id="4" name="Picture 3" descr="A logo with a yellow submarine&#10;&#10;Description automatically generated">
            <a:extLst>
              <a:ext uri="{FF2B5EF4-FFF2-40B4-BE49-F238E27FC236}">
                <a16:creationId xmlns:a16="http://schemas.microsoft.com/office/drawing/2014/main" id="{4B018BFE-2725-AE59-6F5E-AB9C13C6692F}"/>
              </a:ext>
            </a:extLst>
          </p:cNvPr>
          <p:cNvPicPr>
            <a:picLocks noChangeAspect="1"/>
          </p:cNvPicPr>
          <p:nvPr/>
        </p:nvPicPr>
        <p:blipFill>
          <a:blip r:embed="rId3"/>
          <a:stretch>
            <a:fillRect/>
          </a:stretch>
        </p:blipFill>
        <p:spPr>
          <a:xfrm>
            <a:off x="5071911" y="1259583"/>
            <a:ext cx="2774103" cy="2774619"/>
          </a:xfrm>
          <a:prstGeom prst="rect">
            <a:avLst/>
          </a:prstGeom>
        </p:spPr>
      </p:pic>
      <p:sp>
        <p:nvSpPr>
          <p:cNvPr id="3" name="TextBox 2">
            <a:extLst>
              <a:ext uri="{FF2B5EF4-FFF2-40B4-BE49-F238E27FC236}">
                <a16:creationId xmlns:a16="http://schemas.microsoft.com/office/drawing/2014/main" id="{78D607C4-9373-D334-8F45-6CAB39B5DA2E}"/>
              </a:ext>
            </a:extLst>
          </p:cNvPr>
          <p:cNvSpPr txBox="1"/>
          <p:nvPr/>
        </p:nvSpPr>
        <p:spPr>
          <a:xfrm>
            <a:off x="758885" y="5348604"/>
            <a:ext cx="7626230" cy="738664"/>
          </a:xfrm>
          <a:prstGeom prst="rect">
            <a:avLst/>
          </a:prstGeom>
          <a:noFill/>
        </p:spPr>
        <p:txBody>
          <a:bodyPr wrap="square" lIns="91440" tIns="45720" rIns="91440" bIns="4572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LEGO, the LEGO logo, DUPLO and the DUPLO logo are trademarks of the LEGO Group. ©2023 The LEGO Group. All rights reserved. </a:t>
            </a:r>
            <a:r>
              <a:rPr kumimoji="0" lang="en-US" sz="1050" b="0" i="1"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FIRST</a:t>
            </a:r>
            <a:r>
              <a:rPr kumimoji="0" lang="en-US" sz="1050" b="0" i="0" u="none" strike="noStrike" kern="1200" cap="none" spc="0" normalizeH="0" baseline="3000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a:t>
            </a:r>
            <a:r>
              <a:rPr kumimoji="0" lang="en-US" sz="105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 the </a:t>
            </a:r>
            <a:r>
              <a:rPr kumimoji="0" lang="en-US" sz="1050" b="0" i="1"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FIRST </a:t>
            </a:r>
            <a:r>
              <a:rPr kumimoji="0" lang="en-US" sz="1050" b="0" i="0" u="none" strike="noStrike" kern="1200" cap="none" spc="0" normalizeH="0" baseline="3000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a:t>
            </a:r>
            <a:r>
              <a:rPr kumimoji="0" lang="en-US" sz="105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 logo, and </a:t>
            </a:r>
            <a:r>
              <a:rPr kumimoji="0" lang="en-US" sz="1050" b="0" i="1"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FIRST</a:t>
            </a:r>
            <a:r>
              <a:rPr kumimoji="0" lang="en-US" sz="1050" b="0" i="0" u="none" strike="noStrike" kern="1200" cap="none" spc="0" normalizeH="0" baseline="3000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a:t>
            </a:r>
            <a:r>
              <a:rPr kumimoji="0" lang="en-US" sz="105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 in SHOW</a:t>
            </a:r>
            <a:r>
              <a:rPr kumimoji="0" lang="en-US" sz="1050" b="0" i="0" u="none" strike="noStrike" kern="1200" cap="none" spc="0" normalizeH="0" baseline="3000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SM</a:t>
            </a:r>
            <a:r>
              <a:rPr kumimoji="0" lang="en-US" sz="105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 are trademarks of For Inspiration and Recognition of Science and Technology (</a:t>
            </a:r>
            <a:r>
              <a:rPr kumimoji="0" lang="en-US" sz="1050" b="0" i="1"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FIRST</a:t>
            </a:r>
            <a:r>
              <a:rPr kumimoji="0" lang="en-US" sz="105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 LEGO</a:t>
            </a:r>
            <a:r>
              <a:rPr kumimoji="0" lang="en-US" sz="1050" b="0" i="0" u="none" strike="noStrike" kern="1200" cap="none" spc="0" normalizeH="0" baseline="3000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a:t>
            </a:r>
            <a:r>
              <a:rPr kumimoji="0" lang="en-US" sz="105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 is a registered trademark of the LEGO Group. </a:t>
            </a:r>
            <a:r>
              <a:rPr kumimoji="0" lang="en-US" sz="1050" b="0" i="1"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FIRST </a:t>
            </a:r>
            <a:r>
              <a:rPr kumimoji="0" lang="en-US" sz="1050" b="0" i="0" u="none" strike="noStrike" kern="1200" cap="none" spc="0" normalizeH="0" baseline="3000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a:t>
            </a:r>
            <a:r>
              <a:rPr kumimoji="0" lang="en-US" sz="105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 LEGO</a:t>
            </a:r>
            <a:r>
              <a:rPr kumimoji="0" lang="en-US" sz="1050" b="0" i="0" u="none" strike="noStrike" kern="1200" cap="none" spc="0" normalizeH="0" baseline="3000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a:t>
            </a:r>
            <a:r>
              <a:rPr kumimoji="0" lang="en-US" sz="105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 League and SUBMERGED</a:t>
            </a:r>
            <a:r>
              <a:rPr kumimoji="0" lang="en-US" sz="1050" b="0" i="0" u="none" strike="noStrike" kern="1200" cap="none" spc="0" normalizeH="0" baseline="3000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SM</a:t>
            </a:r>
            <a:r>
              <a:rPr kumimoji="0" lang="en-US" sz="105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 are jointly held trademarks of </a:t>
            </a:r>
            <a:r>
              <a:rPr kumimoji="0" lang="en-US" sz="1050" b="0" i="1"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FIRST </a:t>
            </a:r>
            <a:r>
              <a:rPr kumimoji="0" lang="en-US" sz="105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 and the LEGO Group. ©2023</a:t>
            </a:r>
            <a:r>
              <a:rPr kumimoji="0" lang="en-US" sz="1050" b="0" i="1"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 FIRST </a:t>
            </a:r>
            <a:r>
              <a:rPr kumimoji="0" lang="en-US" sz="105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and the LEGO Group. All rights reserved. </a:t>
            </a:r>
          </a:p>
        </p:txBody>
      </p:sp>
    </p:spTree>
    <p:extLst>
      <p:ext uri="{BB962C8B-B14F-4D97-AF65-F5344CB8AC3E}">
        <p14:creationId xmlns:p14="http://schemas.microsoft.com/office/powerpoint/2010/main" val="110918842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16D7E7ECCCD274CA4D87657FE5B4A0A" ma:contentTypeVersion="13" ma:contentTypeDescription="Create a new document." ma:contentTypeScope="" ma:versionID="988cd206c9a4722f6fc33e7db9caa08d">
  <xsd:schema xmlns:xsd="http://www.w3.org/2001/XMLSchema" xmlns:xs="http://www.w3.org/2001/XMLSchema" xmlns:p="http://schemas.microsoft.com/office/2006/metadata/properties" xmlns:ns2="7d39d9d4-a4a3-4cbb-8846-0795941a173f" xmlns:ns3="0bfdc619-4bd5-4a26-8e37-4be4446dc23a" xmlns:ns4="c7bc20cd-f3b5-4cb9-9099-b7d1e4c3c983" targetNamespace="http://schemas.microsoft.com/office/2006/metadata/properties" ma:root="true" ma:fieldsID="dee27c954446562decad3bfbb669f59b" ns2:_="" ns3:_="" ns4:_="">
    <xsd:import namespace="7d39d9d4-a4a3-4cbb-8846-0795941a173f"/>
    <xsd:import namespace="0bfdc619-4bd5-4a26-8e37-4be4446dc23a"/>
    <xsd:import namespace="c7bc20cd-f3b5-4cb9-9099-b7d1e4c3c983"/>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4:SharedWithUsers" minOccurs="0"/>
                <xsd:element ref="ns4:SharedWithDetails" minOccurs="0"/>
                <xsd:element ref="ns2:MediaServiceObjectDetectorVersions" minOccurs="0"/>
                <xsd:element ref="ns2:MediaServiceSearchPropertie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d39d9d4-a4a3-4cbb-8846-0795941a173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f13cef49-2953-4246-9b7f-e3d70b1cf0eb"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MediaServiceDateTaken" ma:index="20" nillable="true" ma:displayName="MediaServiceDateTaken" ma:hidden="true" ma:indexed="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bfdc619-4bd5-4a26-8e37-4be4446dc23a"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c948275e-acb8-4f67-9f4b-0f18b628c537}" ma:internalName="TaxCatchAll" ma:showField="CatchAllData" ma:web="c7bc20cd-f3b5-4cb9-9099-b7d1e4c3c983">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c7bc20cd-f3b5-4cb9-9099-b7d1e4c3c983"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0bfdc619-4bd5-4a26-8e37-4be4446dc23a" xsi:nil="true"/>
    <SharedWithUsers xmlns="c7bc20cd-f3b5-4cb9-9099-b7d1e4c3c983">
      <UserInfo>
        <DisplayName/>
        <AccountId xsi:nil="true"/>
        <AccountType/>
      </UserInfo>
    </SharedWithUsers>
    <lcf76f155ced4ddcb4097134ff3c332f xmlns="7d39d9d4-a4a3-4cbb-8846-0795941a173f">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ABA8F199-9B82-48FA-A6BA-327731225DD6}"/>
</file>

<file path=customXml/itemProps2.xml><?xml version="1.0" encoding="utf-8"?>
<ds:datastoreItem xmlns:ds="http://schemas.openxmlformats.org/officeDocument/2006/customXml" ds:itemID="{7151A670-0DF8-40A2-9C30-9AF459D7E233}">
  <ds:schemaRefs>
    <ds:schemaRef ds:uri="http://schemas.microsoft.com/sharepoint/v3/contenttype/forms"/>
  </ds:schemaRefs>
</ds:datastoreItem>
</file>

<file path=customXml/itemProps3.xml><?xml version="1.0" encoding="utf-8"?>
<ds:datastoreItem xmlns:ds="http://schemas.openxmlformats.org/officeDocument/2006/customXml" ds:itemID="{B8C3B65E-86F5-4F12-882B-E72674BBA31A}">
  <ds:schemaRefs>
    <ds:schemaRef ds:uri="http://schemas.openxmlformats.org/package/2006/metadata/core-properties"/>
    <ds:schemaRef ds:uri="http://purl.org/dc/dcmitype/"/>
    <ds:schemaRef ds:uri="65f3190a-2497-4c6e-9c08-e63c17ba8fcf"/>
    <ds:schemaRef ds:uri="http://purl.org/dc/terms/"/>
    <ds:schemaRef ds:uri="http://schemas.microsoft.com/office/2006/metadata/properties"/>
    <ds:schemaRef ds:uri="98a1be8e-ceb0-4d64-90f3-74f22257285b"/>
    <ds:schemaRef ds:uri="http://schemas.microsoft.com/office/2006/documentManagement/types"/>
    <ds:schemaRef ds:uri="0bfdc619-4bd5-4a26-8e37-4be4446dc23a"/>
    <ds:schemaRef ds:uri="http://purl.org/dc/elements/1.1/"/>
    <ds:schemaRef ds:uri="http://schemas.microsoft.com/office/infopath/2007/PartnerControl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Office Theme</Template>
  <TotalTime>8051</TotalTime>
  <Words>947</Words>
  <Application>Microsoft Office PowerPoint</Application>
  <PresentationFormat>On-screen Show (4:3)</PresentationFormat>
  <Paragraphs>91</Paragraphs>
  <Slides>6</Slides>
  <Notes>5</Notes>
  <HiddenSlides>0</HiddenSlides>
  <MMClips>0</MMClips>
  <ScaleCrop>false</ScaleCrop>
  <HeadingPairs>
    <vt:vector size="4" baseType="variant">
      <vt:variant>
        <vt:lpstr>Theme</vt:lpstr>
      </vt:variant>
      <vt:variant>
        <vt:i4>2</vt:i4>
      </vt:variant>
      <vt:variant>
        <vt:lpstr>Slide Titles</vt:lpstr>
      </vt:variant>
      <vt:variant>
        <vt:i4>6</vt:i4>
      </vt:variant>
    </vt:vector>
  </HeadingPairs>
  <TitlesOfParts>
    <vt:vector size="8" baseType="lpstr">
      <vt:lpstr>Office Theme</vt:lpstr>
      <vt:lpstr>1_Office Theme</vt:lpstr>
      <vt:lpstr>PowerPoint Presentation</vt:lpstr>
      <vt:lpstr>Final Challenge</vt:lpstr>
      <vt:lpstr>PowerPoint Presentation</vt:lpstr>
      <vt:lpstr>Celebrate!</vt:lpstr>
      <vt:lpstr>Clean Up</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Anna Sterner</cp:lastModifiedBy>
  <cp:revision>63</cp:revision>
  <dcterms:created xsi:type="dcterms:W3CDTF">2020-04-21T20:33:01Z</dcterms:created>
  <dcterms:modified xsi:type="dcterms:W3CDTF">2024-06-11T13:51:02Z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0x010100316D7E7ECCCD274CA4D87657FE5B4A0A</vt:lpwstr>
  </property>
  <property fmtid="{D5CDD505-2E9C-101B-9397-08002B2CF9AE}" pid="3" name="xd_ProgID">
    <vt:lpwstr/>
  </property>
  <property fmtid="{D5CDD505-2E9C-101B-9397-08002B2CF9AE}" pid="4" name="ComplianceAssetId">
    <vt:lpwstr/>
  </property>
  <property fmtid="{D5CDD505-2E9C-101B-9397-08002B2CF9AE}" pid="5" name="TemplateUrl">
    <vt:lpwstr/>
  </property>
  <property fmtid="{D5CDD505-2E9C-101B-9397-08002B2CF9AE}" pid="6" name="_ExtendedDescription">
    <vt:lpwstr/>
  </property>
  <property fmtid="{D5CDD505-2E9C-101B-9397-08002B2CF9AE}" pid="7" name="TriggerFlowInfo">
    <vt:lpwstr/>
  </property>
  <property fmtid="{D5CDD505-2E9C-101B-9397-08002B2CF9AE}" pid="8" name="xd_Signature">
    <vt:lpwstr/>
  </property>
  <property fmtid="{D5CDD505-2E9C-101B-9397-08002B2CF9AE}" pid="9" name="MediaServiceImageTags">
    <vt:lpwstr/>
  </property>
</Properties>
</file>