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7" r:id="rId5"/>
  </p:sldMasterIdLst>
  <p:notesMasterIdLst>
    <p:notesMasterId r:id="rId15"/>
  </p:notesMasterIdLst>
  <p:sldIdLst>
    <p:sldId id="289" r:id="rId6"/>
    <p:sldId id="260" r:id="rId7"/>
    <p:sldId id="261" r:id="rId8"/>
    <p:sldId id="262" r:id="rId9"/>
    <p:sldId id="283" r:id="rId10"/>
    <p:sldId id="297" r:id="rId11"/>
    <p:sldId id="272" r:id="rId12"/>
    <p:sldId id="290" r:id="rId13"/>
    <p:sldId id="29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7725C9-38CB-DF41-38E4-16BBCD052361}" name="Tammy Pankey" initials="TP" userId="S::tpankey@firstinspires.org::89b84b47-0384-4d66-b56e-dc00ebdb68c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14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25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  <p:cmAuthor id="3" name="Betsy Daniels" initials="BD" lastIdx="4" clrIdx="2">
    <p:extLst>
      <p:ext uri="{19B8F6BF-5375-455C-9EA6-DF929625EA0E}">
        <p15:presenceInfo xmlns:p15="http://schemas.microsoft.com/office/powerpoint/2012/main" userId="S::bdaniels@firstinspires.org::a44171bd-6c25-4139-ab16-062dbd6de46d" providerId="AD"/>
      </p:ext>
    </p:extLst>
  </p:cmAuthor>
  <p:cmAuthor id="4" name="Libby Simpson" initials="LS" lastIdx="6" clrIdx="3">
    <p:extLst>
      <p:ext uri="{19B8F6BF-5375-455C-9EA6-DF929625EA0E}">
        <p15:presenceInfo xmlns:p15="http://schemas.microsoft.com/office/powerpoint/2012/main" userId="S::lsimpson@firstinspires.org::279f7fcd-fcc6-488a-9740-ffec112d6907" providerId="AD"/>
      </p:ext>
    </p:extLst>
  </p:cmAuthor>
  <p:cmAuthor id="5" name="Marian Murphy" initials="MM" lastIdx="9" clrIdx="4">
    <p:extLst>
      <p:ext uri="{19B8F6BF-5375-455C-9EA6-DF929625EA0E}">
        <p15:presenceInfo xmlns:p15="http://schemas.microsoft.com/office/powerpoint/2012/main" userId="S::mmurphy@firstinspires.org::6ddc4b1b-6521-474c-a22d-2c363c1d36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2D91"/>
    <a:srgbClr val="FF781D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867AEC-BAC5-4A6C-ABC7-133E15D8F3E3}" v="1" dt="2024-06-11T14:30:50.7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065" autoAdjust="0"/>
  </p:normalViewPr>
  <p:slideViewPr>
    <p:cSldViewPr snapToGrid="0">
      <p:cViewPr varScale="1">
        <p:scale>
          <a:sx n="75" d="100"/>
          <a:sy n="75" d="100"/>
        </p:scale>
        <p:origin x="2634" y="54"/>
      </p:cViewPr>
      <p:guideLst>
        <p:guide orient="horz" pos="216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Casey" userId="S::kcasey@firstinspires.org::3ec36879-b353-4ab0-bd58-e71fbbdded4a" providerId="AD" clId="Web-{FBEF8BF1-763F-31BE-8E1B-59A6B19C9104}"/>
    <pc:docChg chg="modSld">
      <pc:chgData name="Karen Casey" userId="S::kcasey@firstinspires.org::3ec36879-b353-4ab0-bd58-e71fbbdded4a" providerId="AD" clId="Web-{FBEF8BF1-763F-31BE-8E1B-59A6B19C9104}" dt="2022-07-23T20:08:38.960" v="22"/>
      <pc:docMkLst>
        <pc:docMk/>
      </pc:docMkLst>
      <pc:sldChg chg="modSp modCm">
        <pc:chgData name="Karen Casey" userId="S::kcasey@firstinspires.org::3ec36879-b353-4ab0-bd58-e71fbbdded4a" providerId="AD" clId="Web-{FBEF8BF1-763F-31BE-8E1B-59A6B19C9104}" dt="2022-07-23T20:08:38.960" v="22"/>
        <pc:sldMkLst>
          <pc:docMk/>
          <pc:sldMk cId="1959583143" sldId="259"/>
        </pc:sldMkLst>
        <pc:spChg chg="mod">
          <ac:chgData name="Karen Casey" userId="S::kcasey@firstinspires.org::3ec36879-b353-4ab0-bd58-e71fbbdded4a" providerId="AD" clId="Web-{FBEF8BF1-763F-31BE-8E1B-59A6B19C9104}" dt="2022-07-23T20:08:28.537" v="21" actId="1076"/>
          <ac:spMkLst>
            <pc:docMk/>
            <pc:sldMk cId="1959583143" sldId="259"/>
            <ac:spMk id="12" creationId="{535D8CFA-7EF9-4D5E-AD24-FFC768D8F9CE}"/>
          </ac:spMkLst>
        </pc:spChg>
      </pc:sldChg>
    </pc:docChg>
  </pc:docChgLst>
  <pc:docChgLst>
    <pc:chgData name="Anna Sterner" userId="S::asterner@firstinspires.org::e34ade42-3f4d-4ffb-96dc-1c6e40b6902f" providerId="AD" clId="Web-{70321AED-1296-FCCB-F314-4002DF72C659}"/>
    <pc:docChg chg="addSld delSld modSld">
      <pc:chgData name="Anna Sterner" userId="S::asterner@firstinspires.org::e34ade42-3f4d-4ffb-96dc-1c6e40b6902f" providerId="AD" clId="Web-{70321AED-1296-FCCB-F314-4002DF72C659}" dt="2024-01-25T18:14:37.800" v="11"/>
      <pc:docMkLst>
        <pc:docMk/>
      </pc:docMkLst>
      <pc:sldChg chg="add del">
        <pc:chgData name="Anna Sterner" userId="S::asterner@firstinspires.org::e34ade42-3f4d-4ffb-96dc-1c6e40b6902f" providerId="AD" clId="Web-{70321AED-1296-FCCB-F314-4002DF72C659}" dt="2024-01-25T18:14:21.581" v="9"/>
        <pc:sldMkLst>
          <pc:docMk/>
          <pc:sldMk cId="4006545360" sldId="264"/>
        </pc:sldMkLst>
      </pc:sldChg>
      <pc:sldChg chg="addSp delSp modSp">
        <pc:chgData name="Anna Sterner" userId="S::asterner@firstinspires.org::e34ade42-3f4d-4ffb-96dc-1c6e40b6902f" providerId="AD" clId="Web-{70321AED-1296-FCCB-F314-4002DF72C659}" dt="2024-01-25T18:14:19.502" v="8"/>
        <pc:sldMkLst>
          <pc:docMk/>
          <pc:sldMk cId="3743200560" sldId="289"/>
        </pc:sldMkLst>
        <pc:picChg chg="del">
          <ac:chgData name="Anna Sterner" userId="S::asterner@firstinspires.org::e34ade42-3f4d-4ffb-96dc-1c6e40b6902f" providerId="AD" clId="Web-{70321AED-1296-FCCB-F314-4002DF72C659}" dt="2024-01-25T18:13:58.454" v="1"/>
          <ac:picMkLst>
            <pc:docMk/>
            <pc:sldMk cId="3743200560" sldId="289"/>
            <ac:picMk id="2" creationId="{D855EEAD-A9E3-C447-A35C-DA8AD5F72082}"/>
          </ac:picMkLst>
        </pc:picChg>
        <pc:picChg chg="del">
          <ac:chgData name="Anna Sterner" userId="S::asterner@firstinspires.org::e34ade42-3f4d-4ffb-96dc-1c6e40b6902f" providerId="AD" clId="Web-{70321AED-1296-FCCB-F314-4002DF72C659}" dt="2024-01-25T18:13:58.454" v="0"/>
          <ac:picMkLst>
            <pc:docMk/>
            <pc:sldMk cId="3743200560" sldId="289"/>
            <ac:picMk id="3" creationId="{1129A6A7-3BEB-4045-8F74-CF6ED7A35FFB}"/>
          </ac:picMkLst>
        </pc:picChg>
        <pc:picChg chg="add del mod">
          <ac:chgData name="Anna Sterner" userId="S::asterner@firstinspires.org::e34ade42-3f4d-4ffb-96dc-1c6e40b6902f" providerId="AD" clId="Web-{70321AED-1296-FCCB-F314-4002DF72C659}" dt="2024-01-25T18:14:02.377" v="5"/>
          <ac:picMkLst>
            <pc:docMk/>
            <pc:sldMk cId="3743200560" sldId="289"/>
            <ac:picMk id="8" creationId="{053936C3-E175-3061-BAFF-FC9D34AE7FDE}"/>
          </ac:picMkLst>
        </pc:picChg>
        <pc:picChg chg="add del mod">
          <ac:chgData name="Anna Sterner" userId="S::asterner@firstinspires.org::e34ade42-3f4d-4ffb-96dc-1c6e40b6902f" providerId="AD" clId="Web-{70321AED-1296-FCCB-F314-4002DF72C659}" dt="2024-01-25T18:14:02.377" v="4"/>
          <ac:picMkLst>
            <pc:docMk/>
            <pc:sldMk cId="3743200560" sldId="289"/>
            <ac:picMk id="9" creationId="{A94A01C4-F741-1EDC-B279-DB46FDAF0158}"/>
          </ac:picMkLst>
        </pc:picChg>
        <pc:picChg chg="add">
          <ac:chgData name="Anna Sterner" userId="S::asterner@firstinspires.org::e34ade42-3f4d-4ffb-96dc-1c6e40b6902f" providerId="AD" clId="Web-{70321AED-1296-FCCB-F314-4002DF72C659}" dt="2024-01-25T18:14:18.877" v="7"/>
          <ac:picMkLst>
            <pc:docMk/>
            <pc:sldMk cId="3743200560" sldId="289"/>
            <ac:picMk id="11" creationId="{4A48C9A4-1C57-D6CD-2223-F74DB9B04C20}"/>
          </ac:picMkLst>
        </pc:picChg>
        <pc:picChg chg="add">
          <ac:chgData name="Anna Sterner" userId="S::asterner@firstinspires.org::e34ade42-3f4d-4ffb-96dc-1c6e40b6902f" providerId="AD" clId="Web-{70321AED-1296-FCCB-F314-4002DF72C659}" dt="2024-01-25T18:14:19.502" v="8"/>
          <ac:picMkLst>
            <pc:docMk/>
            <pc:sldMk cId="3743200560" sldId="289"/>
            <ac:picMk id="13" creationId="{C0C83D0D-DCB9-0042-B0C0-27A5EE6C7610}"/>
          </ac:picMkLst>
        </pc:picChg>
      </pc:sldChg>
      <pc:sldChg chg="del">
        <pc:chgData name="Anna Sterner" userId="S::asterner@firstinspires.org::e34ade42-3f4d-4ffb-96dc-1c6e40b6902f" providerId="AD" clId="Web-{70321AED-1296-FCCB-F314-4002DF72C659}" dt="2024-01-25T18:14:37.800" v="11"/>
        <pc:sldMkLst>
          <pc:docMk/>
          <pc:sldMk cId="1109188424" sldId="294"/>
        </pc:sldMkLst>
      </pc:sldChg>
      <pc:sldChg chg="add">
        <pc:chgData name="Anna Sterner" userId="S::asterner@firstinspires.org::e34ade42-3f4d-4ffb-96dc-1c6e40b6902f" providerId="AD" clId="Web-{70321AED-1296-FCCB-F314-4002DF72C659}" dt="2024-01-25T18:14:33.222" v="10"/>
        <pc:sldMkLst>
          <pc:docMk/>
          <pc:sldMk cId="3723405299" sldId="298"/>
        </pc:sldMkLst>
      </pc:sldChg>
      <pc:sldMasterChg chg="addSldLayout">
        <pc:chgData name="Anna Sterner" userId="S::asterner@firstinspires.org::e34ade42-3f4d-4ffb-96dc-1c6e40b6902f" providerId="AD" clId="Web-{70321AED-1296-FCCB-F314-4002DF72C659}" dt="2024-01-25T18:14:33.222" v="10"/>
        <pc:sldMasterMkLst>
          <pc:docMk/>
          <pc:sldMasterMk cId="180712229" sldId="2147483697"/>
        </pc:sldMasterMkLst>
        <pc:sldLayoutChg chg="add">
          <pc:chgData name="Anna Sterner" userId="S::asterner@firstinspires.org::e34ade42-3f4d-4ffb-96dc-1c6e40b6902f" providerId="AD" clId="Web-{70321AED-1296-FCCB-F314-4002DF72C659}" dt="2024-01-25T18:14:33.222" v="10"/>
          <pc:sldLayoutMkLst>
            <pc:docMk/>
            <pc:sldMasterMk cId="180712229" sldId="2147483697"/>
            <pc:sldLayoutMk cId="2150222482" sldId="2147483700"/>
          </pc:sldLayoutMkLst>
        </pc:sldLayoutChg>
      </pc:sldMasterChg>
    </pc:docChg>
  </pc:docChgLst>
  <pc:docChgLst>
    <pc:chgData name="Anna Sterner" userId="e34ade42-3f4d-4ffb-96dc-1c6e40b6902f" providerId="ADAL" clId="{70FB849B-7E55-450A-864F-75466DB1E84B}"/>
    <pc:docChg chg="undo custSel addSld delSld modSld">
      <pc:chgData name="Anna Sterner" userId="e34ade42-3f4d-4ffb-96dc-1c6e40b6902f" providerId="ADAL" clId="{70FB849B-7E55-450A-864F-75466DB1E84B}" dt="2024-01-26T15:35:16.092" v="467" actId="1076"/>
      <pc:docMkLst>
        <pc:docMk/>
      </pc:docMkLst>
      <pc:sldChg chg="addSp delSp modSp add del mod modNotesTx">
        <pc:chgData name="Anna Sterner" userId="e34ade42-3f4d-4ffb-96dc-1c6e40b6902f" providerId="ADAL" clId="{70FB849B-7E55-450A-864F-75466DB1E84B}" dt="2024-01-25T19:23:47.205" v="462" actId="47"/>
        <pc:sldMkLst>
          <pc:docMk/>
          <pc:sldMk cId="1717468709" sldId="260"/>
        </pc:sldMkLst>
        <pc:spChg chg="mod">
          <ac:chgData name="Anna Sterner" userId="e34ade42-3f4d-4ffb-96dc-1c6e40b6902f" providerId="ADAL" clId="{70FB849B-7E55-450A-864F-75466DB1E84B}" dt="2024-01-25T18:45:44.051" v="53" actId="14100"/>
          <ac:spMkLst>
            <pc:docMk/>
            <pc:sldMk cId="1717468709" sldId="260"/>
            <ac:spMk id="3" creationId="{580D22A7-7A87-45E8-867D-9C74C5B4AFE1}"/>
          </ac:spMkLst>
        </pc:spChg>
        <pc:spChg chg="del mod">
          <ac:chgData name="Anna Sterner" userId="e34ade42-3f4d-4ffb-96dc-1c6e40b6902f" providerId="ADAL" clId="{70FB849B-7E55-450A-864F-75466DB1E84B}" dt="2024-01-25T18:42:24.698" v="37" actId="478"/>
          <ac:spMkLst>
            <pc:docMk/>
            <pc:sldMk cId="1717468709" sldId="260"/>
            <ac:spMk id="6" creationId="{CBD0ADDB-4171-47F1-A855-9D028A78AF1F}"/>
          </ac:spMkLst>
        </pc:spChg>
        <pc:picChg chg="add del mod">
          <ac:chgData name="Anna Sterner" userId="e34ade42-3f4d-4ffb-96dc-1c6e40b6902f" providerId="ADAL" clId="{70FB849B-7E55-450A-864F-75466DB1E84B}" dt="2024-01-25T18:45:07.488" v="50" actId="478"/>
          <ac:picMkLst>
            <pc:docMk/>
            <pc:sldMk cId="1717468709" sldId="260"/>
            <ac:picMk id="8" creationId="{921470C5-F996-030B-1F2D-95FE29C57752}"/>
          </ac:picMkLst>
        </pc:picChg>
        <pc:picChg chg="mod">
          <ac:chgData name="Anna Sterner" userId="e34ade42-3f4d-4ffb-96dc-1c6e40b6902f" providerId="ADAL" clId="{70FB849B-7E55-450A-864F-75466DB1E84B}" dt="2024-01-25T19:01:10.853" v="218" actId="14826"/>
          <ac:picMkLst>
            <pc:docMk/>
            <pc:sldMk cId="1717468709" sldId="260"/>
            <ac:picMk id="9" creationId="{6308A6C4-D9ED-E84E-95D9-9E5E65503BB7}"/>
          </ac:picMkLst>
        </pc:picChg>
      </pc:sldChg>
      <pc:sldChg chg="addSp delSp modSp add del mod">
        <pc:chgData name="Anna Sterner" userId="e34ade42-3f4d-4ffb-96dc-1c6e40b6902f" providerId="ADAL" clId="{70FB849B-7E55-450A-864F-75466DB1E84B}" dt="2024-01-25T19:23:45.796" v="461" actId="47"/>
        <pc:sldMkLst>
          <pc:docMk/>
          <pc:sldMk cId="951211944" sldId="261"/>
        </pc:sldMkLst>
        <pc:spChg chg="add mod">
          <ac:chgData name="Anna Sterner" userId="e34ade42-3f4d-4ffb-96dc-1c6e40b6902f" providerId="ADAL" clId="{70FB849B-7E55-450A-864F-75466DB1E84B}" dt="2024-01-25T18:47:30.626" v="76" actId="20577"/>
          <ac:spMkLst>
            <pc:docMk/>
            <pc:sldMk cId="951211944" sldId="261"/>
            <ac:spMk id="3" creationId="{347BBA26-DFAB-13C1-8509-D069BB3966C2}"/>
          </ac:spMkLst>
        </pc:spChg>
        <pc:spChg chg="del">
          <ac:chgData name="Anna Sterner" userId="e34ade42-3f4d-4ffb-96dc-1c6e40b6902f" providerId="ADAL" clId="{70FB849B-7E55-450A-864F-75466DB1E84B}" dt="2024-01-25T18:47:48.821" v="77" actId="478"/>
          <ac:spMkLst>
            <pc:docMk/>
            <pc:sldMk cId="951211944" sldId="261"/>
            <ac:spMk id="4" creationId="{56567651-8AA4-479B-AC03-821AC799E926}"/>
          </ac:spMkLst>
        </pc:spChg>
        <pc:spChg chg="add del mod">
          <ac:chgData name="Anna Sterner" userId="e34ade42-3f4d-4ffb-96dc-1c6e40b6902f" providerId="ADAL" clId="{70FB849B-7E55-450A-864F-75466DB1E84B}" dt="2024-01-25T18:47:51.779" v="78" actId="478"/>
          <ac:spMkLst>
            <pc:docMk/>
            <pc:sldMk cId="951211944" sldId="261"/>
            <ac:spMk id="6" creationId="{A647504C-4208-C8E7-FC39-43987AA52DE8}"/>
          </ac:spMkLst>
        </pc:spChg>
        <pc:spChg chg="add del mod">
          <ac:chgData name="Anna Sterner" userId="e34ade42-3f4d-4ffb-96dc-1c6e40b6902f" providerId="ADAL" clId="{70FB849B-7E55-450A-864F-75466DB1E84B}" dt="2024-01-25T18:48:03.574" v="80" actId="478"/>
          <ac:spMkLst>
            <pc:docMk/>
            <pc:sldMk cId="951211944" sldId="261"/>
            <ac:spMk id="7" creationId="{B80F05CA-0BED-6883-E00C-B3A352D40B18}"/>
          </ac:spMkLst>
        </pc:spChg>
        <pc:spChg chg="add del mod">
          <ac:chgData name="Anna Sterner" userId="e34ade42-3f4d-4ffb-96dc-1c6e40b6902f" providerId="ADAL" clId="{70FB849B-7E55-450A-864F-75466DB1E84B}" dt="2024-01-25T18:58:25.989" v="180" actId="478"/>
          <ac:spMkLst>
            <pc:docMk/>
            <pc:sldMk cId="951211944" sldId="261"/>
            <ac:spMk id="9" creationId="{F1B485E4-0FC2-3252-ED72-CE4FC367BBC3}"/>
          </ac:spMkLst>
        </pc:spChg>
        <pc:spChg chg="add del mod">
          <ac:chgData name="Anna Sterner" userId="e34ade42-3f4d-4ffb-96dc-1c6e40b6902f" providerId="ADAL" clId="{70FB849B-7E55-450A-864F-75466DB1E84B}" dt="2024-01-25T18:58:25.989" v="180" actId="478"/>
          <ac:spMkLst>
            <pc:docMk/>
            <pc:sldMk cId="951211944" sldId="261"/>
            <ac:spMk id="10" creationId="{668A09CE-5A9A-D6D8-F588-BCB33124B97E}"/>
          </ac:spMkLst>
        </pc:spChg>
        <pc:spChg chg="add mod">
          <ac:chgData name="Anna Sterner" userId="e34ade42-3f4d-4ffb-96dc-1c6e40b6902f" providerId="ADAL" clId="{70FB849B-7E55-450A-864F-75466DB1E84B}" dt="2024-01-25T18:59:41.806" v="212" actId="2711"/>
          <ac:spMkLst>
            <pc:docMk/>
            <pc:sldMk cId="951211944" sldId="261"/>
            <ac:spMk id="12" creationId="{348A98A3-5D8F-B3D3-6F61-1D7616468ADC}"/>
          </ac:spMkLst>
        </pc:spChg>
        <pc:picChg chg="mod">
          <ac:chgData name="Anna Sterner" userId="e34ade42-3f4d-4ffb-96dc-1c6e40b6902f" providerId="ADAL" clId="{70FB849B-7E55-450A-864F-75466DB1E84B}" dt="2024-01-25T18:47:24.271" v="55" actId="1076"/>
          <ac:picMkLst>
            <pc:docMk/>
            <pc:sldMk cId="951211944" sldId="261"/>
            <ac:picMk id="8" creationId="{B5E2B1FF-61E3-4553-98C1-B7BD15B7F068}"/>
          </ac:picMkLst>
        </pc:picChg>
      </pc:sldChg>
      <pc:sldChg chg="addSp delSp modSp mod modNotesTx">
        <pc:chgData name="Anna Sterner" userId="e34ade42-3f4d-4ffb-96dc-1c6e40b6902f" providerId="ADAL" clId="{70FB849B-7E55-450A-864F-75466DB1E84B}" dt="2024-01-25T19:19:45.403" v="411" actId="1076"/>
        <pc:sldMkLst>
          <pc:docMk/>
          <pc:sldMk cId="3822573366" sldId="262"/>
        </pc:sldMkLst>
        <pc:spChg chg="add del mod">
          <ac:chgData name="Anna Sterner" userId="e34ade42-3f4d-4ffb-96dc-1c6e40b6902f" providerId="ADAL" clId="{70FB849B-7E55-450A-864F-75466DB1E84B}" dt="2024-01-25T18:58:39.750" v="182" actId="478"/>
          <ac:spMkLst>
            <pc:docMk/>
            <pc:sldMk cId="3822573366" sldId="262"/>
            <ac:spMk id="3" creationId="{6D2E0E71-3194-DAF9-554F-4F8FB41B821A}"/>
          </ac:spMkLst>
        </pc:spChg>
        <pc:spChg chg="del">
          <ac:chgData name="Anna Sterner" userId="e34ade42-3f4d-4ffb-96dc-1c6e40b6902f" providerId="ADAL" clId="{70FB849B-7E55-450A-864F-75466DB1E84B}" dt="2024-01-25T18:58:39.750" v="182" actId="478"/>
          <ac:spMkLst>
            <pc:docMk/>
            <pc:sldMk cId="3822573366" sldId="262"/>
            <ac:spMk id="4" creationId="{56567651-8AA4-479B-AC03-821AC799E926}"/>
          </ac:spMkLst>
        </pc:spChg>
        <pc:spChg chg="add del mod">
          <ac:chgData name="Anna Sterner" userId="e34ade42-3f4d-4ffb-96dc-1c6e40b6902f" providerId="ADAL" clId="{70FB849B-7E55-450A-864F-75466DB1E84B}" dt="2024-01-25T18:58:39.750" v="182" actId="478"/>
          <ac:spMkLst>
            <pc:docMk/>
            <pc:sldMk cId="3822573366" sldId="262"/>
            <ac:spMk id="5" creationId="{0AC5DC7C-CECE-1C89-C0DC-0A6145669DE4}"/>
          </ac:spMkLst>
        </pc:spChg>
        <pc:spChg chg="add mod">
          <ac:chgData name="Anna Sterner" userId="e34ade42-3f4d-4ffb-96dc-1c6e40b6902f" providerId="ADAL" clId="{70FB849B-7E55-450A-864F-75466DB1E84B}" dt="2024-01-25T18:59:53.255" v="213" actId="2711"/>
          <ac:spMkLst>
            <pc:docMk/>
            <pc:sldMk cId="3822573366" sldId="262"/>
            <ac:spMk id="7" creationId="{733A2C5B-DD80-2CFD-03B0-F6000DD41FDF}"/>
          </ac:spMkLst>
        </pc:spChg>
        <pc:picChg chg="mod modCrop">
          <ac:chgData name="Anna Sterner" userId="e34ade42-3f4d-4ffb-96dc-1c6e40b6902f" providerId="ADAL" clId="{70FB849B-7E55-450A-864F-75466DB1E84B}" dt="2024-01-25T19:19:45.403" v="411" actId="1076"/>
          <ac:picMkLst>
            <pc:docMk/>
            <pc:sldMk cId="3822573366" sldId="262"/>
            <ac:picMk id="9" creationId="{202D5810-7567-8958-9268-B93646928577}"/>
          </ac:picMkLst>
        </pc:picChg>
      </pc:sldChg>
      <pc:sldChg chg="addSp delSp modSp mod modNotesTx">
        <pc:chgData name="Anna Sterner" userId="e34ade42-3f4d-4ffb-96dc-1c6e40b6902f" providerId="ADAL" clId="{70FB849B-7E55-450A-864F-75466DB1E84B}" dt="2024-01-25T19:00:27.996" v="217" actId="113"/>
        <pc:sldMkLst>
          <pc:docMk/>
          <pc:sldMk cId="3763185327" sldId="271"/>
        </pc:sldMkLst>
        <pc:spChg chg="add del mod">
          <ac:chgData name="Anna Sterner" userId="e34ade42-3f4d-4ffb-96dc-1c6e40b6902f" providerId="ADAL" clId="{70FB849B-7E55-450A-864F-75466DB1E84B}" dt="2024-01-25T18:58:33.684" v="181" actId="478"/>
          <ac:spMkLst>
            <pc:docMk/>
            <pc:sldMk cId="3763185327" sldId="271"/>
            <ac:spMk id="3" creationId="{A92DCF40-49ED-6624-6047-B3B6731982D9}"/>
          </ac:spMkLst>
        </pc:spChg>
        <pc:spChg chg="mod">
          <ac:chgData name="Anna Sterner" userId="e34ade42-3f4d-4ffb-96dc-1c6e40b6902f" providerId="ADAL" clId="{70FB849B-7E55-450A-864F-75466DB1E84B}" dt="2024-01-25T19:00:27.996" v="217" actId="113"/>
          <ac:spMkLst>
            <pc:docMk/>
            <pc:sldMk cId="3763185327" sldId="271"/>
            <ac:spMk id="5" creationId="{03D193D5-911C-4DF9-BB10-28A5ACD7C69A}"/>
          </ac:spMkLst>
        </pc:spChg>
        <pc:spChg chg="add del mod">
          <ac:chgData name="Anna Sterner" userId="e34ade42-3f4d-4ffb-96dc-1c6e40b6902f" providerId="ADAL" clId="{70FB849B-7E55-450A-864F-75466DB1E84B}" dt="2024-01-25T18:58:33.684" v="181" actId="478"/>
          <ac:spMkLst>
            <pc:docMk/>
            <pc:sldMk cId="3763185327" sldId="271"/>
            <ac:spMk id="9" creationId="{9FEB5273-1585-0B10-D2DE-F03918EB9459}"/>
          </ac:spMkLst>
        </pc:spChg>
        <pc:spChg chg="add mod">
          <ac:chgData name="Anna Sterner" userId="e34ade42-3f4d-4ffb-96dc-1c6e40b6902f" providerId="ADAL" clId="{70FB849B-7E55-450A-864F-75466DB1E84B}" dt="2024-01-25T18:58:05.271" v="178"/>
          <ac:spMkLst>
            <pc:docMk/>
            <pc:sldMk cId="3763185327" sldId="271"/>
            <ac:spMk id="10" creationId="{A92DCF40-49ED-6624-6047-B3B6731982D9}"/>
          </ac:spMkLst>
        </pc:spChg>
        <pc:spChg chg="add mod">
          <ac:chgData name="Anna Sterner" userId="e34ade42-3f4d-4ffb-96dc-1c6e40b6902f" providerId="ADAL" clId="{70FB849B-7E55-450A-864F-75466DB1E84B}" dt="2024-01-25T18:58:05.271" v="178"/>
          <ac:spMkLst>
            <pc:docMk/>
            <pc:sldMk cId="3763185327" sldId="271"/>
            <ac:spMk id="11" creationId="{9FEB5273-1585-0B10-D2DE-F03918EB9459}"/>
          </ac:spMkLst>
        </pc:spChg>
      </pc:sldChg>
      <pc:sldChg chg="addSp delSp modSp mod modNotesTx">
        <pc:chgData name="Anna Sterner" userId="e34ade42-3f4d-4ffb-96dc-1c6e40b6902f" providerId="ADAL" clId="{70FB849B-7E55-450A-864F-75466DB1E84B}" dt="2024-01-25T19:11:30.141" v="400" actId="1076"/>
        <pc:sldMkLst>
          <pc:docMk/>
          <pc:sldMk cId="2751345926" sldId="272"/>
        </pc:sldMkLst>
        <pc:spChg chg="add mod">
          <ac:chgData name="Anna Sterner" userId="e34ade42-3f4d-4ffb-96dc-1c6e40b6902f" providerId="ADAL" clId="{70FB849B-7E55-450A-864F-75466DB1E84B}" dt="2024-01-25T19:10:54.973" v="333" actId="14100"/>
          <ac:spMkLst>
            <pc:docMk/>
            <pc:sldMk cId="2751345926" sldId="272"/>
            <ac:spMk id="3" creationId="{91FADA28-A6C6-CE5F-0714-747DDF7355D1}"/>
          </ac:spMkLst>
        </pc:spChg>
        <pc:spChg chg="add mod">
          <ac:chgData name="Anna Sterner" userId="e34ade42-3f4d-4ffb-96dc-1c6e40b6902f" providerId="ADAL" clId="{70FB849B-7E55-450A-864F-75466DB1E84B}" dt="2024-01-25T19:11:27.096" v="399" actId="14100"/>
          <ac:spMkLst>
            <pc:docMk/>
            <pc:sldMk cId="2751345926" sldId="272"/>
            <ac:spMk id="5" creationId="{3B77C42D-7573-D3BB-8AEB-1007081DF6DC}"/>
          </ac:spMkLst>
        </pc:spChg>
        <pc:picChg chg="mod">
          <ac:chgData name="Anna Sterner" userId="e34ade42-3f4d-4ffb-96dc-1c6e40b6902f" providerId="ADAL" clId="{70FB849B-7E55-450A-864F-75466DB1E84B}" dt="2024-01-25T19:11:30.141" v="400" actId="1076"/>
          <ac:picMkLst>
            <pc:docMk/>
            <pc:sldMk cId="2751345926" sldId="272"/>
            <ac:picMk id="6" creationId="{90D050E9-B6EC-72AB-1F1D-3BAD96898360}"/>
          </ac:picMkLst>
        </pc:picChg>
        <pc:picChg chg="add del mod">
          <ac:chgData name="Anna Sterner" userId="e34ade42-3f4d-4ffb-96dc-1c6e40b6902f" providerId="ADAL" clId="{70FB849B-7E55-450A-864F-75466DB1E84B}" dt="2024-01-25T19:11:21.852" v="398" actId="478"/>
          <ac:picMkLst>
            <pc:docMk/>
            <pc:sldMk cId="2751345926" sldId="272"/>
            <ac:picMk id="9" creationId="{334FB651-AAE7-2654-DAFC-0202CD82D1CD}"/>
          </ac:picMkLst>
        </pc:picChg>
      </pc:sldChg>
      <pc:sldChg chg="addSp delSp modSp mod modNotesTx">
        <pc:chgData name="Anna Sterner" userId="e34ade42-3f4d-4ffb-96dc-1c6e40b6902f" providerId="ADAL" clId="{70FB849B-7E55-450A-864F-75466DB1E84B}" dt="2024-01-26T15:35:16.092" v="467" actId="1076"/>
        <pc:sldMkLst>
          <pc:docMk/>
          <pc:sldMk cId="3098358572" sldId="283"/>
        </pc:sldMkLst>
        <pc:spChg chg="mod">
          <ac:chgData name="Anna Sterner" userId="e34ade42-3f4d-4ffb-96dc-1c6e40b6902f" providerId="ADAL" clId="{70FB849B-7E55-450A-864F-75466DB1E84B}" dt="2024-01-25T19:03:45.580" v="262" actId="20577"/>
          <ac:spMkLst>
            <pc:docMk/>
            <pc:sldMk cId="3098358572" sldId="283"/>
            <ac:spMk id="5" creationId="{03D193D5-911C-4DF9-BB10-28A5ACD7C69A}"/>
          </ac:spMkLst>
        </pc:spChg>
        <pc:spChg chg="add mod">
          <ac:chgData name="Anna Sterner" userId="e34ade42-3f4d-4ffb-96dc-1c6e40b6902f" providerId="ADAL" clId="{70FB849B-7E55-450A-864F-75466DB1E84B}" dt="2024-01-25T18:57:52.682" v="173"/>
          <ac:spMkLst>
            <pc:docMk/>
            <pc:sldMk cId="3098358572" sldId="283"/>
            <ac:spMk id="6" creationId="{A13BC2FC-969E-AFF3-DA54-DA4DD3C57A32}"/>
          </ac:spMkLst>
        </pc:spChg>
        <pc:spChg chg="add del mod">
          <ac:chgData name="Anna Sterner" userId="e34ade42-3f4d-4ffb-96dc-1c6e40b6902f" providerId="ADAL" clId="{70FB849B-7E55-450A-864F-75466DB1E84B}" dt="2024-01-25T19:01:34.395" v="220" actId="478"/>
          <ac:spMkLst>
            <pc:docMk/>
            <pc:sldMk cId="3098358572" sldId="283"/>
            <ac:spMk id="7" creationId="{6A583153-7B0A-B887-5880-5D87D767D58F}"/>
          </ac:spMkLst>
        </pc:spChg>
        <pc:spChg chg="add del mod">
          <ac:chgData name="Anna Sterner" userId="e34ade42-3f4d-4ffb-96dc-1c6e40b6902f" providerId="ADAL" clId="{70FB849B-7E55-450A-864F-75466DB1E84B}" dt="2024-01-25T19:01:33.237" v="219" actId="478"/>
          <ac:spMkLst>
            <pc:docMk/>
            <pc:sldMk cId="3098358572" sldId="283"/>
            <ac:spMk id="8" creationId="{7A956FE4-F9C3-237E-C3F7-92132ABE5E60}"/>
          </ac:spMkLst>
        </pc:spChg>
        <pc:picChg chg="mod">
          <ac:chgData name="Anna Sterner" userId="e34ade42-3f4d-4ffb-96dc-1c6e40b6902f" providerId="ADAL" clId="{70FB849B-7E55-450A-864F-75466DB1E84B}" dt="2024-01-26T15:35:16.092" v="467" actId="1076"/>
          <ac:picMkLst>
            <pc:docMk/>
            <pc:sldMk cId="3098358572" sldId="283"/>
            <ac:picMk id="3" creationId="{BBBA4323-B00A-E7DB-3428-A418331249C6}"/>
          </ac:picMkLst>
        </pc:picChg>
      </pc:sldChg>
      <pc:sldChg chg="modSp mod">
        <pc:chgData name="Anna Sterner" userId="e34ade42-3f4d-4ffb-96dc-1c6e40b6902f" providerId="ADAL" clId="{70FB849B-7E55-450A-864F-75466DB1E84B}" dt="2024-01-25T19:18:15.306" v="406" actId="732"/>
        <pc:sldMkLst>
          <pc:docMk/>
          <pc:sldMk cId="3743200560" sldId="289"/>
        </pc:sldMkLst>
        <pc:picChg chg="mod">
          <ac:chgData name="Anna Sterner" userId="e34ade42-3f4d-4ffb-96dc-1c6e40b6902f" providerId="ADAL" clId="{70FB849B-7E55-450A-864F-75466DB1E84B}" dt="2024-01-25T18:44:37.902" v="47" actId="1582"/>
          <ac:picMkLst>
            <pc:docMk/>
            <pc:sldMk cId="3743200560" sldId="289"/>
            <ac:picMk id="4" creationId="{C0853B91-8A9C-70CE-6075-8E29FCA22E30}"/>
          </ac:picMkLst>
        </pc:picChg>
        <pc:picChg chg="mod modCrop">
          <ac:chgData name="Anna Sterner" userId="e34ade42-3f4d-4ffb-96dc-1c6e40b6902f" providerId="ADAL" clId="{70FB849B-7E55-450A-864F-75466DB1E84B}" dt="2024-01-25T19:18:15.306" v="406" actId="732"/>
          <ac:picMkLst>
            <pc:docMk/>
            <pc:sldMk cId="3743200560" sldId="289"/>
            <ac:picMk id="7" creationId="{C5F3DCB6-C2AB-697F-5A1C-C7AAD59DE456}"/>
          </ac:picMkLst>
        </pc:picChg>
      </pc:sldChg>
      <pc:sldChg chg="modNotesTx">
        <pc:chgData name="Anna Sterner" userId="e34ade42-3f4d-4ffb-96dc-1c6e40b6902f" providerId="ADAL" clId="{70FB849B-7E55-450A-864F-75466DB1E84B}" dt="2024-01-25T19:09:05.473" v="307" actId="20577"/>
        <pc:sldMkLst>
          <pc:docMk/>
          <pc:sldMk cId="4147957842" sldId="290"/>
        </pc:sldMkLst>
      </pc:sldChg>
      <pc:sldChg chg="addSp delSp modSp mod modNotesTx">
        <pc:chgData name="Anna Sterner" userId="e34ade42-3f4d-4ffb-96dc-1c6e40b6902f" providerId="ADAL" clId="{70FB849B-7E55-450A-864F-75466DB1E84B}" dt="2024-01-25T18:58:59.223" v="184" actId="478"/>
        <pc:sldMkLst>
          <pc:docMk/>
          <pc:sldMk cId="3417446026" sldId="295"/>
        </pc:sldMkLst>
        <pc:spChg chg="del">
          <ac:chgData name="Anna Sterner" userId="e34ade42-3f4d-4ffb-96dc-1c6e40b6902f" providerId="ADAL" clId="{70FB849B-7E55-450A-864F-75466DB1E84B}" dt="2024-01-25T18:48:23.022" v="89" actId="478"/>
          <ac:spMkLst>
            <pc:docMk/>
            <pc:sldMk cId="3417446026" sldId="295"/>
            <ac:spMk id="4" creationId="{56567651-8AA4-479B-AC03-821AC799E926}"/>
          </ac:spMkLst>
        </pc:spChg>
        <pc:spChg chg="add del mod">
          <ac:chgData name="Anna Sterner" userId="e34ade42-3f4d-4ffb-96dc-1c6e40b6902f" providerId="ADAL" clId="{70FB849B-7E55-450A-864F-75466DB1E84B}" dt="2024-01-25T18:48:25.096" v="90" actId="478"/>
          <ac:spMkLst>
            <pc:docMk/>
            <pc:sldMk cId="3417446026" sldId="295"/>
            <ac:spMk id="6" creationId="{C22CEDFC-2213-FB9F-F0BB-C174CA6CDFC6}"/>
          </ac:spMkLst>
        </pc:spChg>
        <pc:spChg chg="add del mod">
          <ac:chgData name="Anna Sterner" userId="e34ade42-3f4d-4ffb-96dc-1c6e40b6902f" providerId="ADAL" clId="{70FB849B-7E55-450A-864F-75466DB1E84B}" dt="2024-01-25T18:58:59.223" v="184" actId="478"/>
          <ac:spMkLst>
            <pc:docMk/>
            <pc:sldMk cId="3417446026" sldId="295"/>
            <ac:spMk id="7" creationId="{C3F45F32-19A4-C168-1E27-89CD489CD1DC}"/>
          </ac:spMkLst>
        </pc:spChg>
        <pc:spChg chg="add mod">
          <ac:chgData name="Anna Sterner" userId="e34ade42-3f4d-4ffb-96dc-1c6e40b6902f" providerId="ADAL" clId="{70FB849B-7E55-450A-864F-75466DB1E84B}" dt="2024-01-25T18:48:25.471" v="91"/>
          <ac:spMkLst>
            <pc:docMk/>
            <pc:sldMk cId="3417446026" sldId="295"/>
            <ac:spMk id="8" creationId="{DD8B959D-214A-D3F1-5261-9B4A10CBDCD9}"/>
          </ac:spMkLst>
        </pc:spChg>
        <pc:picChg chg="mod">
          <ac:chgData name="Anna Sterner" userId="e34ade42-3f4d-4ffb-96dc-1c6e40b6902f" providerId="ADAL" clId="{70FB849B-7E55-450A-864F-75466DB1E84B}" dt="2024-01-25T18:48:37.280" v="93" actId="1582"/>
          <ac:picMkLst>
            <pc:docMk/>
            <pc:sldMk cId="3417446026" sldId="295"/>
            <ac:picMk id="5" creationId="{605099CE-71FC-7B14-2CF4-C6DFA63E06B6}"/>
          </ac:picMkLst>
        </pc:picChg>
      </pc:sldChg>
      <pc:sldChg chg="addSp delSp modSp mod modNotesTx">
        <pc:chgData name="Anna Sterner" userId="e34ade42-3f4d-4ffb-96dc-1c6e40b6902f" providerId="ADAL" clId="{70FB849B-7E55-450A-864F-75466DB1E84B}" dt="2024-01-25T19:07:55.634" v="299" actId="1076"/>
        <pc:sldMkLst>
          <pc:docMk/>
          <pc:sldMk cId="3041520386" sldId="297"/>
        </pc:sldMkLst>
        <pc:spChg chg="mod">
          <ac:chgData name="Anna Sterner" userId="e34ade42-3f4d-4ffb-96dc-1c6e40b6902f" providerId="ADAL" clId="{70FB849B-7E55-450A-864F-75466DB1E84B}" dt="2024-01-25T19:06:51.127" v="291" actId="2711"/>
          <ac:spMkLst>
            <pc:docMk/>
            <pc:sldMk cId="3041520386" sldId="297"/>
            <ac:spMk id="4" creationId="{56567651-8AA4-479B-AC03-821AC799E926}"/>
          </ac:spMkLst>
        </pc:spChg>
        <pc:spChg chg="del mod">
          <ac:chgData name="Anna Sterner" userId="e34ade42-3f4d-4ffb-96dc-1c6e40b6902f" providerId="ADAL" clId="{70FB849B-7E55-450A-864F-75466DB1E84B}" dt="2024-01-25T19:07:33.048" v="293" actId="478"/>
          <ac:spMkLst>
            <pc:docMk/>
            <pc:sldMk cId="3041520386" sldId="297"/>
            <ac:spMk id="5" creationId="{03D193D5-911C-4DF9-BB10-28A5ACD7C69A}"/>
          </ac:spMkLst>
        </pc:spChg>
        <pc:spChg chg="add del mod">
          <ac:chgData name="Anna Sterner" userId="e34ade42-3f4d-4ffb-96dc-1c6e40b6902f" providerId="ADAL" clId="{70FB849B-7E55-450A-864F-75466DB1E84B}" dt="2024-01-25T19:07:36.127" v="294" actId="478"/>
          <ac:spMkLst>
            <pc:docMk/>
            <pc:sldMk cId="3041520386" sldId="297"/>
            <ac:spMk id="6" creationId="{1C1F7FB7-261D-1DCB-E955-E0B1CE6D628F}"/>
          </ac:spMkLst>
        </pc:spChg>
        <pc:spChg chg="mod">
          <ac:chgData name="Anna Sterner" userId="e34ade42-3f4d-4ffb-96dc-1c6e40b6902f" providerId="ADAL" clId="{70FB849B-7E55-450A-864F-75466DB1E84B}" dt="2024-01-25T19:06:51.127" v="291" actId="2711"/>
          <ac:spMkLst>
            <pc:docMk/>
            <pc:sldMk cId="3041520386" sldId="297"/>
            <ac:spMk id="8" creationId="{3C0FF15F-2186-A2CF-E4FF-9FB7E84F7E9C}"/>
          </ac:spMkLst>
        </pc:spChg>
        <pc:spChg chg="mod">
          <ac:chgData name="Anna Sterner" userId="e34ade42-3f4d-4ffb-96dc-1c6e40b6902f" providerId="ADAL" clId="{70FB849B-7E55-450A-864F-75466DB1E84B}" dt="2024-01-25T19:06:51.127" v="291" actId="2711"/>
          <ac:spMkLst>
            <pc:docMk/>
            <pc:sldMk cId="3041520386" sldId="297"/>
            <ac:spMk id="10" creationId="{7712E11C-325F-CCA0-66FB-C35CA4107F62}"/>
          </ac:spMkLst>
        </pc:spChg>
        <pc:picChg chg="mod">
          <ac:chgData name="Anna Sterner" userId="e34ade42-3f4d-4ffb-96dc-1c6e40b6902f" providerId="ADAL" clId="{70FB849B-7E55-450A-864F-75466DB1E84B}" dt="2024-01-25T19:07:55.634" v="299" actId="1076"/>
          <ac:picMkLst>
            <pc:docMk/>
            <pc:sldMk cId="3041520386" sldId="297"/>
            <ac:picMk id="7" creationId="{3204F347-C802-61ED-FDDB-1CC6F89DBBB9}"/>
          </ac:picMkLst>
        </pc:picChg>
      </pc:sldChg>
      <pc:sldChg chg="modSp add mod">
        <pc:chgData name="Anna Sterner" userId="e34ade42-3f4d-4ffb-96dc-1c6e40b6902f" providerId="ADAL" clId="{70FB849B-7E55-450A-864F-75466DB1E84B}" dt="2024-01-25T19:23:48.963" v="464" actId="14826"/>
        <pc:sldMkLst>
          <pc:docMk/>
          <pc:sldMk cId="1560122333" sldId="299"/>
        </pc:sldMkLst>
        <pc:spChg chg="mod">
          <ac:chgData name="Anna Sterner" userId="e34ade42-3f4d-4ffb-96dc-1c6e40b6902f" providerId="ADAL" clId="{70FB849B-7E55-450A-864F-75466DB1E84B}" dt="2024-01-25T19:22:54.555" v="456" actId="20577"/>
          <ac:spMkLst>
            <pc:docMk/>
            <pc:sldMk cId="1560122333" sldId="299"/>
            <ac:spMk id="3" creationId="{580D22A7-7A87-45E8-867D-9C74C5B4AFE1}"/>
          </ac:spMkLst>
        </pc:spChg>
        <pc:picChg chg="mod">
          <ac:chgData name="Anna Sterner" userId="e34ade42-3f4d-4ffb-96dc-1c6e40b6902f" providerId="ADAL" clId="{70FB849B-7E55-450A-864F-75466DB1E84B}" dt="2024-01-25T19:23:48.963" v="464" actId="14826"/>
          <ac:picMkLst>
            <pc:docMk/>
            <pc:sldMk cId="1560122333" sldId="299"/>
            <ac:picMk id="9" creationId="{6308A6C4-D9ED-E84E-95D9-9E5E65503BB7}"/>
          </ac:picMkLst>
        </pc:picChg>
      </pc:sldChg>
      <pc:sldChg chg="modSp add mod">
        <pc:chgData name="Anna Sterner" userId="e34ade42-3f4d-4ffb-96dc-1c6e40b6902f" providerId="ADAL" clId="{70FB849B-7E55-450A-864F-75466DB1E84B}" dt="2024-01-25T19:23:48.028" v="463" actId="20577"/>
        <pc:sldMkLst>
          <pc:docMk/>
          <pc:sldMk cId="2281906185" sldId="300"/>
        </pc:sldMkLst>
        <pc:spChg chg="mod">
          <ac:chgData name="Anna Sterner" userId="e34ade42-3f4d-4ffb-96dc-1c6e40b6902f" providerId="ADAL" clId="{70FB849B-7E55-450A-864F-75466DB1E84B}" dt="2024-01-25T19:23:48.028" v="463" actId="20577"/>
          <ac:spMkLst>
            <pc:docMk/>
            <pc:sldMk cId="2281906185" sldId="300"/>
            <ac:spMk id="3" creationId="{347BBA26-DFAB-13C1-8509-D069BB3966C2}"/>
          </ac:spMkLst>
        </pc:spChg>
      </pc:sldChg>
    </pc:docChg>
  </pc:docChgLst>
  <pc:docChgLst>
    <pc:chgData name="Anna Sterner" userId="S::asterner@firstinspires.org::e34ade42-3f4d-4ffb-96dc-1c6e40b6902f" providerId="AD" clId="Web-{B1F6EBEE-478D-5AED-5E24-E66514BF12D4}"/>
    <pc:docChg chg="modSld">
      <pc:chgData name="Anna Sterner" userId="S::asterner@firstinspires.org::e34ade42-3f4d-4ffb-96dc-1c6e40b6902f" providerId="AD" clId="Web-{B1F6EBEE-478D-5AED-5E24-E66514BF12D4}" dt="2024-05-16T13:02:38.333" v="86"/>
      <pc:docMkLst>
        <pc:docMk/>
      </pc:docMkLst>
      <pc:sldChg chg="modNotes">
        <pc:chgData name="Anna Sterner" userId="S::asterner@firstinspires.org::e34ade42-3f4d-4ffb-96dc-1c6e40b6902f" providerId="AD" clId="Web-{B1F6EBEE-478D-5AED-5E24-E66514BF12D4}" dt="2024-05-16T12:57:53.668" v="68"/>
        <pc:sldMkLst>
          <pc:docMk/>
          <pc:sldMk cId="1717468709" sldId="260"/>
        </pc:sldMkLst>
      </pc:sldChg>
      <pc:sldChg chg="modSp modNotes">
        <pc:chgData name="Anna Sterner" userId="S::asterner@firstinspires.org::e34ade42-3f4d-4ffb-96dc-1c6e40b6902f" providerId="AD" clId="Web-{B1F6EBEE-478D-5AED-5E24-E66514BF12D4}" dt="2024-05-16T12:59:30.843" v="78" actId="1076"/>
        <pc:sldMkLst>
          <pc:docMk/>
          <pc:sldMk cId="951211944" sldId="261"/>
        </pc:sldMkLst>
        <pc:spChg chg="mod">
          <ac:chgData name="Anna Sterner" userId="S::asterner@firstinspires.org::e34ade42-3f4d-4ffb-96dc-1c6e40b6902f" providerId="AD" clId="Web-{B1F6EBEE-478D-5AED-5E24-E66514BF12D4}" dt="2024-05-16T12:59:30.843" v="78" actId="1076"/>
          <ac:spMkLst>
            <pc:docMk/>
            <pc:sldMk cId="951211944" sldId="261"/>
            <ac:spMk id="3" creationId="{347BBA26-DFAB-13C1-8509-D069BB3966C2}"/>
          </ac:spMkLst>
        </pc:spChg>
      </pc:sldChg>
      <pc:sldChg chg="modNotes">
        <pc:chgData name="Anna Sterner" userId="S::asterner@firstinspires.org::e34ade42-3f4d-4ffb-96dc-1c6e40b6902f" providerId="AD" clId="Web-{B1F6EBEE-478D-5AED-5E24-E66514BF12D4}" dt="2024-05-16T12:54:26.131" v="10"/>
        <pc:sldMkLst>
          <pc:docMk/>
          <pc:sldMk cId="3822573366" sldId="262"/>
        </pc:sldMkLst>
      </pc:sldChg>
      <pc:sldChg chg="modSp modNotes">
        <pc:chgData name="Anna Sterner" userId="S::asterner@firstinspires.org::e34ade42-3f4d-4ffb-96dc-1c6e40b6902f" providerId="AD" clId="Web-{B1F6EBEE-478D-5AED-5E24-E66514BF12D4}" dt="2024-05-16T13:02:38.333" v="86"/>
        <pc:sldMkLst>
          <pc:docMk/>
          <pc:sldMk cId="3763185327" sldId="271"/>
        </pc:sldMkLst>
        <pc:picChg chg="mod">
          <ac:chgData name="Anna Sterner" userId="S::asterner@firstinspires.org::e34ade42-3f4d-4ffb-96dc-1c6e40b6902f" providerId="AD" clId="Web-{B1F6EBEE-478D-5AED-5E24-E66514BF12D4}" dt="2024-05-16T13:02:38.333" v="86"/>
          <ac:picMkLst>
            <pc:docMk/>
            <pc:sldMk cId="3763185327" sldId="271"/>
            <ac:picMk id="12" creationId="{54EA96E4-1F92-624B-8570-FE4792D3D699}"/>
          </ac:picMkLst>
        </pc:picChg>
      </pc:sldChg>
      <pc:sldChg chg="addSp delSp modSp">
        <pc:chgData name="Anna Sterner" userId="S::asterner@firstinspires.org::e34ade42-3f4d-4ffb-96dc-1c6e40b6902f" providerId="AD" clId="Web-{B1F6EBEE-478D-5AED-5E24-E66514BF12D4}" dt="2024-05-16T11:36:10.947" v="2" actId="1076"/>
        <pc:sldMkLst>
          <pc:docMk/>
          <pc:sldMk cId="3743200560" sldId="289"/>
        </pc:sldMkLst>
        <pc:picChg chg="add mod">
          <ac:chgData name="Anna Sterner" userId="S::asterner@firstinspires.org::e34ade42-3f4d-4ffb-96dc-1c6e40b6902f" providerId="AD" clId="Web-{B1F6EBEE-478D-5AED-5E24-E66514BF12D4}" dt="2024-05-16T11:36:10.947" v="2" actId="1076"/>
          <ac:picMkLst>
            <pc:docMk/>
            <pc:sldMk cId="3743200560" sldId="289"/>
            <ac:picMk id="2" creationId="{4449764C-955B-89FD-DB4A-4FA48FECC1B0}"/>
          </ac:picMkLst>
        </pc:picChg>
        <pc:picChg chg="del">
          <ac:chgData name="Anna Sterner" userId="S::asterner@firstinspires.org::e34ade42-3f4d-4ffb-96dc-1c6e40b6902f" providerId="AD" clId="Web-{B1F6EBEE-478D-5AED-5E24-E66514BF12D4}" dt="2024-05-16T11:36:04.181" v="0"/>
          <ac:picMkLst>
            <pc:docMk/>
            <pc:sldMk cId="3743200560" sldId="289"/>
            <ac:picMk id="4" creationId="{C0853B91-8A9C-70CE-6075-8E29FCA22E30}"/>
          </ac:picMkLst>
        </pc:picChg>
      </pc:sldChg>
      <pc:sldChg chg="modSp">
        <pc:chgData name="Anna Sterner" userId="S::asterner@firstinspires.org::e34ade42-3f4d-4ffb-96dc-1c6e40b6902f" providerId="AD" clId="Web-{B1F6EBEE-478D-5AED-5E24-E66514BF12D4}" dt="2024-05-16T12:53:24.457" v="6"/>
        <pc:sldMkLst>
          <pc:docMk/>
          <pc:sldMk cId="3417446026" sldId="295"/>
        </pc:sldMkLst>
        <pc:picChg chg="mod">
          <ac:chgData name="Anna Sterner" userId="S::asterner@firstinspires.org::e34ade42-3f4d-4ffb-96dc-1c6e40b6902f" providerId="AD" clId="Web-{B1F6EBEE-478D-5AED-5E24-E66514BF12D4}" dt="2024-05-16T12:53:24.457" v="6"/>
          <ac:picMkLst>
            <pc:docMk/>
            <pc:sldMk cId="3417446026" sldId="295"/>
            <ac:picMk id="5" creationId="{605099CE-71FC-7B14-2CF4-C6DFA63E06B6}"/>
          </ac:picMkLst>
        </pc:picChg>
      </pc:sldChg>
      <pc:sldChg chg="modSp">
        <pc:chgData name="Anna Sterner" userId="S::asterner@firstinspires.org::e34ade42-3f4d-4ffb-96dc-1c6e40b6902f" providerId="AD" clId="Web-{B1F6EBEE-478D-5AED-5E24-E66514BF12D4}" dt="2024-05-16T13:00:01.656" v="85" actId="1076"/>
        <pc:sldMkLst>
          <pc:docMk/>
          <pc:sldMk cId="3041520386" sldId="297"/>
        </pc:sldMkLst>
        <pc:spChg chg="mod">
          <ac:chgData name="Anna Sterner" userId="S::asterner@firstinspires.org::e34ade42-3f4d-4ffb-96dc-1c6e40b6902f" providerId="AD" clId="Web-{B1F6EBEE-478D-5AED-5E24-E66514BF12D4}" dt="2024-05-16T13:00:01.656" v="84" actId="1076"/>
          <ac:spMkLst>
            <pc:docMk/>
            <pc:sldMk cId="3041520386" sldId="297"/>
            <ac:spMk id="8" creationId="{3C0FF15F-2186-A2CF-E4FF-9FB7E84F7E9C}"/>
          </ac:spMkLst>
        </pc:spChg>
        <pc:spChg chg="mod">
          <ac:chgData name="Anna Sterner" userId="S::asterner@firstinspires.org::e34ade42-3f4d-4ffb-96dc-1c6e40b6902f" providerId="AD" clId="Web-{B1F6EBEE-478D-5AED-5E24-E66514BF12D4}" dt="2024-05-16T13:00:01.656" v="85" actId="1076"/>
          <ac:spMkLst>
            <pc:docMk/>
            <pc:sldMk cId="3041520386" sldId="297"/>
            <ac:spMk id="10" creationId="{7712E11C-325F-CCA0-66FB-C35CA4107F62}"/>
          </ac:spMkLst>
        </pc:spChg>
      </pc:sldChg>
    </pc:docChg>
  </pc:docChgLst>
  <pc:docChgLst>
    <pc:chgData name="Anna Sterner" userId="S::asterner@firstinspires.org::e34ade42-3f4d-4ffb-96dc-1c6e40b6902f" providerId="AD" clId="Web-{20716227-CB45-4CA7-5012-07E1B984CA60}"/>
    <pc:docChg chg="addSld sldOrd">
      <pc:chgData name="Anna Sterner" userId="S::asterner@firstinspires.org::e34ade42-3f4d-4ffb-96dc-1c6e40b6902f" providerId="AD" clId="Web-{20716227-CB45-4CA7-5012-07E1B984CA60}" dt="2024-05-17T14:32:39.669" v="1"/>
      <pc:docMkLst>
        <pc:docMk/>
      </pc:docMkLst>
      <pc:sldChg chg="add ord replId">
        <pc:chgData name="Anna Sterner" userId="S::asterner@firstinspires.org::e34ade42-3f4d-4ffb-96dc-1c6e40b6902f" providerId="AD" clId="Web-{20716227-CB45-4CA7-5012-07E1B984CA60}" dt="2024-05-17T14:32:39.669" v="1"/>
        <pc:sldMkLst>
          <pc:docMk/>
          <pc:sldMk cId="1709114205" sldId="299"/>
        </pc:sldMkLst>
      </pc:sldChg>
    </pc:docChg>
  </pc:docChgLst>
  <pc:docChgLst>
    <pc:chgData name="Tammy Pankey" userId="89b84b47-0384-4d66-b56e-dc00ebdb68cf" providerId="ADAL" clId="{7A2ED688-87B0-4F91-BBF9-4971097C91C9}"/>
    <pc:docChg chg="custSel modSld">
      <pc:chgData name="Tammy Pankey" userId="89b84b47-0384-4d66-b56e-dc00ebdb68cf" providerId="ADAL" clId="{7A2ED688-87B0-4F91-BBF9-4971097C91C9}" dt="2023-07-11T22:25:59.627" v="22"/>
      <pc:docMkLst>
        <pc:docMk/>
      </pc:docMkLst>
      <pc:sldChg chg="modSp mod">
        <pc:chgData name="Tammy Pankey" userId="89b84b47-0384-4d66-b56e-dc00ebdb68cf" providerId="ADAL" clId="{7A2ED688-87B0-4F91-BBF9-4971097C91C9}" dt="2023-07-11T22:20:02.681" v="2" actId="2711"/>
        <pc:sldMkLst>
          <pc:docMk/>
          <pc:sldMk cId="1717468709" sldId="260"/>
        </pc:sldMkLst>
        <pc:spChg chg="mod">
          <ac:chgData name="Tammy Pankey" userId="89b84b47-0384-4d66-b56e-dc00ebdb68cf" providerId="ADAL" clId="{7A2ED688-87B0-4F91-BBF9-4971097C91C9}" dt="2023-07-11T22:20:02.681" v="2" actId="2711"/>
          <ac:spMkLst>
            <pc:docMk/>
            <pc:sldMk cId="1717468709" sldId="260"/>
            <ac:spMk id="2" creationId="{687D7AD4-EE25-42E6-A3F2-C658860DB740}"/>
          </ac:spMkLst>
        </pc:spChg>
        <pc:spChg chg="mod">
          <ac:chgData name="Tammy Pankey" userId="89b84b47-0384-4d66-b56e-dc00ebdb68cf" providerId="ADAL" clId="{7A2ED688-87B0-4F91-BBF9-4971097C91C9}" dt="2023-07-11T22:20:02.681" v="2" actId="2711"/>
          <ac:spMkLst>
            <pc:docMk/>
            <pc:sldMk cId="1717468709" sldId="260"/>
            <ac:spMk id="3" creationId="{580D22A7-7A87-45E8-867D-9C74C5B4AFE1}"/>
          </ac:spMkLst>
        </pc:spChg>
        <pc:spChg chg="mod">
          <ac:chgData name="Tammy Pankey" userId="89b84b47-0384-4d66-b56e-dc00ebdb68cf" providerId="ADAL" clId="{7A2ED688-87B0-4F91-BBF9-4971097C91C9}" dt="2023-07-11T22:20:02.681" v="2" actId="2711"/>
          <ac:spMkLst>
            <pc:docMk/>
            <pc:sldMk cId="1717468709" sldId="260"/>
            <ac:spMk id="4" creationId="{56567651-8AA4-479B-AC03-821AC799E926}"/>
          </ac:spMkLst>
        </pc:spChg>
        <pc:spChg chg="mod">
          <ac:chgData name="Tammy Pankey" userId="89b84b47-0384-4d66-b56e-dc00ebdb68cf" providerId="ADAL" clId="{7A2ED688-87B0-4F91-BBF9-4971097C91C9}" dt="2023-07-11T22:20:02.681" v="2" actId="2711"/>
          <ac:spMkLst>
            <pc:docMk/>
            <pc:sldMk cId="1717468709" sldId="260"/>
            <ac:spMk id="5" creationId="{8DE1808D-4A41-4429-BDD9-039046921A33}"/>
          </ac:spMkLst>
        </pc:spChg>
        <pc:spChg chg="mod">
          <ac:chgData name="Tammy Pankey" userId="89b84b47-0384-4d66-b56e-dc00ebdb68cf" providerId="ADAL" clId="{7A2ED688-87B0-4F91-BBF9-4971097C91C9}" dt="2023-07-11T22:20:02.681" v="2" actId="2711"/>
          <ac:spMkLst>
            <pc:docMk/>
            <pc:sldMk cId="1717468709" sldId="260"/>
            <ac:spMk id="6" creationId="{CBD0ADDB-4171-47F1-A855-9D028A78AF1F}"/>
          </ac:spMkLst>
        </pc:spChg>
      </pc:sldChg>
      <pc:sldChg chg="modSp mod">
        <pc:chgData name="Tammy Pankey" userId="89b84b47-0384-4d66-b56e-dc00ebdb68cf" providerId="ADAL" clId="{7A2ED688-87B0-4F91-BBF9-4971097C91C9}" dt="2023-07-11T22:20:09.527" v="3" actId="2711"/>
        <pc:sldMkLst>
          <pc:docMk/>
          <pc:sldMk cId="951211944" sldId="261"/>
        </pc:sldMkLst>
        <pc:spChg chg="mod">
          <ac:chgData name="Tammy Pankey" userId="89b84b47-0384-4d66-b56e-dc00ebdb68cf" providerId="ADAL" clId="{7A2ED688-87B0-4F91-BBF9-4971097C91C9}" dt="2023-07-11T22:20:09.527" v="3" actId="2711"/>
          <ac:spMkLst>
            <pc:docMk/>
            <pc:sldMk cId="951211944" sldId="261"/>
            <ac:spMk id="2" creationId="{687D7AD4-EE25-42E6-A3F2-C658860DB740}"/>
          </ac:spMkLst>
        </pc:spChg>
        <pc:spChg chg="mod">
          <ac:chgData name="Tammy Pankey" userId="89b84b47-0384-4d66-b56e-dc00ebdb68cf" providerId="ADAL" clId="{7A2ED688-87B0-4F91-BBF9-4971097C91C9}" dt="2023-07-11T22:20:09.527" v="3" actId="2711"/>
          <ac:spMkLst>
            <pc:docMk/>
            <pc:sldMk cId="951211944" sldId="261"/>
            <ac:spMk id="4" creationId="{56567651-8AA4-479B-AC03-821AC799E926}"/>
          </ac:spMkLst>
        </pc:spChg>
      </pc:sldChg>
      <pc:sldChg chg="modSp mod">
        <pc:chgData name="Tammy Pankey" userId="89b84b47-0384-4d66-b56e-dc00ebdb68cf" providerId="ADAL" clId="{7A2ED688-87B0-4F91-BBF9-4971097C91C9}" dt="2023-07-11T22:20:19.567" v="5" actId="2711"/>
        <pc:sldMkLst>
          <pc:docMk/>
          <pc:sldMk cId="3822573366" sldId="262"/>
        </pc:sldMkLst>
        <pc:spChg chg="mod">
          <ac:chgData name="Tammy Pankey" userId="89b84b47-0384-4d66-b56e-dc00ebdb68cf" providerId="ADAL" clId="{7A2ED688-87B0-4F91-BBF9-4971097C91C9}" dt="2023-07-11T22:20:19.567" v="5" actId="2711"/>
          <ac:spMkLst>
            <pc:docMk/>
            <pc:sldMk cId="3822573366" sldId="262"/>
            <ac:spMk id="2" creationId="{687D7AD4-EE25-42E6-A3F2-C658860DB740}"/>
          </ac:spMkLst>
        </pc:spChg>
        <pc:spChg chg="mod">
          <ac:chgData name="Tammy Pankey" userId="89b84b47-0384-4d66-b56e-dc00ebdb68cf" providerId="ADAL" clId="{7A2ED688-87B0-4F91-BBF9-4971097C91C9}" dt="2023-07-11T22:20:19.567" v="5" actId="2711"/>
          <ac:spMkLst>
            <pc:docMk/>
            <pc:sldMk cId="3822573366" sldId="262"/>
            <ac:spMk id="4" creationId="{56567651-8AA4-479B-AC03-821AC799E926}"/>
          </ac:spMkLst>
        </pc:spChg>
      </pc:sldChg>
      <pc:sldChg chg="modSp mod">
        <pc:chgData name="Tammy Pankey" userId="89b84b47-0384-4d66-b56e-dc00ebdb68cf" providerId="ADAL" clId="{7A2ED688-87B0-4F91-BBF9-4971097C91C9}" dt="2023-07-11T22:20:27.584" v="6" actId="2711"/>
        <pc:sldMkLst>
          <pc:docMk/>
          <pc:sldMk cId="3763185327" sldId="271"/>
        </pc:sldMkLst>
        <pc:spChg chg="mod">
          <ac:chgData name="Tammy Pankey" userId="89b84b47-0384-4d66-b56e-dc00ebdb68cf" providerId="ADAL" clId="{7A2ED688-87B0-4F91-BBF9-4971097C91C9}" dt="2023-07-11T22:20:27.584" v="6" actId="2711"/>
          <ac:spMkLst>
            <pc:docMk/>
            <pc:sldMk cId="3763185327" sldId="271"/>
            <ac:spMk id="2" creationId="{687D7AD4-EE25-42E6-A3F2-C658860DB740}"/>
          </ac:spMkLst>
        </pc:spChg>
        <pc:spChg chg="mod">
          <ac:chgData name="Tammy Pankey" userId="89b84b47-0384-4d66-b56e-dc00ebdb68cf" providerId="ADAL" clId="{7A2ED688-87B0-4F91-BBF9-4971097C91C9}" dt="2023-07-11T22:20:27.584" v="6" actId="2711"/>
          <ac:spMkLst>
            <pc:docMk/>
            <pc:sldMk cId="3763185327" sldId="271"/>
            <ac:spMk id="4" creationId="{56567651-8AA4-479B-AC03-821AC799E926}"/>
          </ac:spMkLst>
        </pc:spChg>
        <pc:spChg chg="mod">
          <ac:chgData name="Tammy Pankey" userId="89b84b47-0384-4d66-b56e-dc00ebdb68cf" providerId="ADAL" clId="{7A2ED688-87B0-4F91-BBF9-4971097C91C9}" dt="2023-07-11T22:20:27.584" v="6" actId="2711"/>
          <ac:spMkLst>
            <pc:docMk/>
            <pc:sldMk cId="3763185327" sldId="271"/>
            <ac:spMk id="5" creationId="{03D193D5-911C-4DF9-BB10-28A5ACD7C69A}"/>
          </ac:spMkLst>
        </pc:spChg>
        <pc:spChg chg="mod">
          <ac:chgData name="Tammy Pankey" userId="89b84b47-0384-4d66-b56e-dc00ebdb68cf" providerId="ADAL" clId="{7A2ED688-87B0-4F91-BBF9-4971097C91C9}" dt="2023-07-11T22:20:27.584" v="6" actId="2711"/>
          <ac:spMkLst>
            <pc:docMk/>
            <pc:sldMk cId="3763185327" sldId="271"/>
            <ac:spMk id="7" creationId="{6A8B5277-68F0-439D-809D-12EDF6FE2A6D}"/>
          </ac:spMkLst>
        </pc:spChg>
        <pc:spChg chg="mod">
          <ac:chgData name="Tammy Pankey" userId="89b84b47-0384-4d66-b56e-dc00ebdb68cf" providerId="ADAL" clId="{7A2ED688-87B0-4F91-BBF9-4971097C91C9}" dt="2023-07-11T22:20:27.584" v="6" actId="2711"/>
          <ac:spMkLst>
            <pc:docMk/>
            <pc:sldMk cId="3763185327" sldId="271"/>
            <ac:spMk id="8" creationId="{51FD4746-FBBB-4839-9EC4-769A413D96F7}"/>
          </ac:spMkLst>
        </pc:spChg>
      </pc:sldChg>
      <pc:sldChg chg="modSp mod">
        <pc:chgData name="Tammy Pankey" userId="89b84b47-0384-4d66-b56e-dc00ebdb68cf" providerId="ADAL" clId="{7A2ED688-87B0-4F91-BBF9-4971097C91C9}" dt="2023-07-11T22:20:47.938" v="9" actId="2711"/>
        <pc:sldMkLst>
          <pc:docMk/>
          <pc:sldMk cId="2751345926" sldId="272"/>
        </pc:sldMkLst>
        <pc:spChg chg="mod">
          <ac:chgData name="Tammy Pankey" userId="89b84b47-0384-4d66-b56e-dc00ebdb68cf" providerId="ADAL" clId="{7A2ED688-87B0-4F91-BBF9-4971097C91C9}" dt="2023-07-11T22:20:47.938" v="9" actId="2711"/>
          <ac:spMkLst>
            <pc:docMk/>
            <pc:sldMk cId="2751345926" sldId="272"/>
            <ac:spMk id="2" creationId="{687D7AD4-EE25-42E6-A3F2-C658860DB740}"/>
          </ac:spMkLst>
        </pc:spChg>
        <pc:spChg chg="mod">
          <ac:chgData name="Tammy Pankey" userId="89b84b47-0384-4d66-b56e-dc00ebdb68cf" providerId="ADAL" clId="{7A2ED688-87B0-4F91-BBF9-4971097C91C9}" dt="2023-07-11T22:20:47.938" v="9" actId="2711"/>
          <ac:spMkLst>
            <pc:docMk/>
            <pc:sldMk cId="2751345926" sldId="272"/>
            <ac:spMk id="4" creationId="{56567651-8AA4-479B-AC03-821AC799E926}"/>
          </ac:spMkLst>
        </pc:spChg>
      </pc:sldChg>
      <pc:sldChg chg="modSp mod">
        <pc:chgData name="Tammy Pankey" userId="89b84b47-0384-4d66-b56e-dc00ebdb68cf" providerId="ADAL" clId="{7A2ED688-87B0-4F91-BBF9-4971097C91C9}" dt="2023-07-11T22:20:33.798" v="7" actId="2711"/>
        <pc:sldMkLst>
          <pc:docMk/>
          <pc:sldMk cId="3098358572" sldId="283"/>
        </pc:sldMkLst>
        <pc:spChg chg="mod">
          <ac:chgData name="Tammy Pankey" userId="89b84b47-0384-4d66-b56e-dc00ebdb68cf" providerId="ADAL" clId="{7A2ED688-87B0-4F91-BBF9-4971097C91C9}" dt="2023-07-11T22:20:33.798" v="7" actId="2711"/>
          <ac:spMkLst>
            <pc:docMk/>
            <pc:sldMk cId="3098358572" sldId="283"/>
            <ac:spMk id="2" creationId="{687D7AD4-EE25-42E6-A3F2-C658860DB740}"/>
          </ac:spMkLst>
        </pc:spChg>
        <pc:spChg chg="mod">
          <ac:chgData name="Tammy Pankey" userId="89b84b47-0384-4d66-b56e-dc00ebdb68cf" providerId="ADAL" clId="{7A2ED688-87B0-4F91-BBF9-4971097C91C9}" dt="2023-07-11T22:20:33.798" v="7" actId="2711"/>
          <ac:spMkLst>
            <pc:docMk/>
            <pc:sldMk cId="3098358572" sldId="283"/>
            <ac:spMk id="4" creationId="{56567651-8AA4-479B-AC03-821AC799E926}"/>
          </ac:spMkLst>
        </pc:spChg>
        <pc:spChg chg="mod">
          <ac:chgData name="Tammy Pankey" userId="89b84b47-0384-4d66-b56e-dc00ebdb68cf" providerId="ADAL" clId="{7A2ED688-87B0-4F91-BBF9-4971097C91C9}" dt="2023-07-11T22:20:33.798" v="7" actId="2711"/>
          <ac:spMkLst>
            <pc:docMk/>
            <pc:sldMk cId="3098358572" sldId="283"/>
            <ac:spMk id="5" creationId="{03D193D5-911C-4DF9-BB10-28A5ACD7C69A}"/>
          </ac:spMkLst>
        </pc:spChg>
      </pc:sldChg>
      <pc:sldChg chg="addSp delSp modSp mod">
        <pc:chgData name="Tammy Pankey" userId="89b84b47-0384-4d66-b56e-dc00ebdb68cf" providerId="ADAL" clId="{7A2ED688-87B0-4F91-BBF9-4971097C91C9}" dt="2023-07-11T22:25:13.579" v="19" actId="1076"/>
        <pc:sldMkLst>
          <pc:docMk/>
          <pc:sldMk cId="3743200560" sldId="289"/>
        </pc:sldMkLst>
        <pc:spChg chg="mod">
          <ac:chgData name="Tammy Pankey" userId="89b84b47-0384-4d66-b56e-dc00ebdb68cf" providerId="ADAL" clId="{7A2ED688-87B0-4F91-BBF9-4971097C91C9}" dt="2023-07-11T22:19:57.488" v="1" actId="2711"/>
          <ac:spMkLst>
            <pc:docMk/>
            <pc:sldMk cId="3743200560" sldId="289"/>
            <ac:spMk id="5" creationId="{F3B760C1-7E25-45A7-B891-53C58D074EA2}"/>
          </ac:spMkLst>
        </pc:spChg>
        <pc:spChg chg="mod">
          <ac:chgData name="Tammy Pankey" userId="89b84b47-0384-4d66-b56e-dc00ebdb68cf" providerId="ADAL" clId="{7A2ED688-87B0-4F91-BBF9-4971097C91C9}" dt="2023-07-11T22:19:57.488" v="1" actId="2711"/>
          <ac:spMkLst>
            <pc:docMk/>
            <pc:sldMk cId="3743200560" sldId="289"/>
            <ac:spMk id="6" creationId="{B6ADE897-E12C-4A20-B842-CD64CC495BD3}"/>
          </ac:spMkLst>
        </pc:spChg>
        <pc:spChg chg="mod">
          <ac:chgData name="Tammy Pankey" userId="89b84b47-0384-4d66-b56e-dc00ebdb68cf" providerId="ADAL" clId="{7A2ED688-87B0-4F91-BBF9-4971097C91C9}" dt="2023-07-11T22:19:57.488" v="1" actId="2711"/>
          <ac:spMkLst>
            <pc:docMk/>
            <pc:sldMk cId="3743200560" sldId="289"/>
            <ac:spMk id="26" creationId="{49461470-2C49-0B4A-AFF2-693C58AC2F9F}"/>
          </ac:spMkLst>
        </pc:spChg>
        <pc:picChg chg="add mod">
          <ac:chgData name="Tammy Pankey" userId="89b84b47-0384-4d66-b56e-dc00ebdb68cf" providerId="ADAL" clId="{7A2ED688-87B0-4F91-BBF9-4971097C91C9}" dt="2023-07-11T22:25:13.579" v="19" actId="1076"/>
          <ac:picMkLst>
            <pc:docMk/>
            <pc:sldMk cId="3743200560" sldId="289"/>
            <ac:picMk id="7" creationId="{C5F3DCB6-C2AB-697F-5A1C-C7AAD59DE456}"/>
          </ac:picMkLst>
        </pc:picChg>
        <pc:picChg chg="del">
          <ac:chgData name="Tammy Pankey" userId="89b84b47-0384-4d66-b56e-dc00ebdb68cf" providerId="ADAL" clId="{7A2ED688-87B0-4F91-BBF9-4971097C91C9}" dt="2023-07-11T22:19:47.649" v="0" actId="478"/>
          <ac:picMkLst>
            <pc:docMk/>
            <pc:sldMk cId="3743200560" sldId="289"/>
            <ac:picMk id="13" creationId="{6335B222-1AA9-4892-A3FD-904EEBAC60B8}"/>
          </ac:picMkLst>
        </pc:picChg>
      </pc:sldChg>
      <pc:sldChg chg="delSp modSp mod modNotesTx">
        <pc:chgData name="Tammy Pankey" userId="89b84b47-0384-4d66-b56e-dc00ebdb68cf" providerId="ADAL" clId="{7A2ED688-87B0-4F91-BBF9-4971097C91C9}" dt="2023-07-11T22:25:46.394" v="20" actId="478"/>
        <pc:sldMkLst>
          <pc:docMk/>
          <pc:sldMk cId="4147957842" sldId="290"/>
        </pc:sldMkLst>
        <pc:spChg chg="del mod">
          <ac:chgData name="Tammy Pankey" userId="89b84b47-0384-4d66-b56e-dc00ebdb68cf" providerId="ADAL" clId="{7A2ED688-87B0-4F91-BBF9-4971097C91C9}" dt="2023-07-11T22:25:46.394" v="20" actId="478"/>
          <ac:spMkLst>
            <pc:docMk/>
            <pc:sldMk cId="4147957842" sldId="290"/>
            <ac:spMk id="2" creationId="{687D7AD4-EE25-42E6-A3F2-C658860DB740}"/>
          </ac:spMkLst>
        </pc:spChg>
        <pc:spChg chg="mod">
          <ac:chgData name="Tammy Pankey" userId="89b84b47-0384-4d66-b56e-dc00ebdb68cf" providerId="ADAL" clId="{7A2ED688-87B0-4F91-BBF9-4971097C91C9}" dt="2023-07-11T22:20:52.349" v="10" actId="2711"/>
          <ac:spMkLst>
            <pc:docMk/>
            <pc:sldMk cId="4147957842" sldId="290"/>
            <ac:spMk id="4" creationId="{56567651-8AA4-479B-AC03-821AC799E926}"/>
          </ac:spMkLst>
        </pc:spChg>
      </pc:sldChg>
      <pc:sldChg chg="addSp delSp modSp mod">
        <pc:chgData name="Tammy Pankey" userId="89b84b47-0384-4d66-b56e-dc00ebdb68cf" providerId="ADAL" clId="{7A2ED688-87B0-4F91-BBF9-4971097C91C9}" dt="2023-07-11T22:25:59.627" v="22"/>
        <pc:sldMkLst>
          <pc:docMk/>
          <pc:sldMk cId="1109188424" sldId="294"/>
        </pc:sldMkLst>
        <pc:spChg chg="add del mod">
          <ac:chgData name="Tammy Pankey" userId="89b84b47-0384-4d66-b56e-dc00ebdb68cf" providerId="ADAL" clId="{7A2ED688-87B0-4F91-BBF9-4971097C91C9}" dt="2023-07-11T22:22:39.450" v="14" actId="478"/>
          <ac:spMkLst>
            <pc:docMk/>
            <pc:sldMk cId="1109188424" sldId="294"/>
            <ac:spMk id="3" creationId="{DB3B9620-3E73-F2A4-F0B5-83E5FD7A31FF}"/>
          </ac:spMkLst>
        </pc:spChg>
        <pc:spChg chg="add mod">
          <ac:chgData name="Tammy Pankey" userId="89b84b47-0384-4d66-b56e-dc00ebdb68cf" providerId="ADAL" clId="{7A2ED688-87B0-4F91-BBF9-4971097C91C9}" dt="2023-07-11T22:22:40.072" v="15"/>
          <ac:spMkLst>
            <pc:docMk/>
            <pc:sldMk cId="1109188424" sldId="294"/>
            <ac:spMk id="5" creationId="{06C22947-81F4-BC07-1A89-232BC29281FA}"/>
          </ac:spMkLst>
        </pc:spChg>
        <pc:spChg chg="add del mod">
          <ac:chgData name="Tammy Pankey" userId="89b84b47-0384-4d66-b56e-dc00ebdb68cf" providerId="ADAL" clId="{7A2ED688-87B0-4F91-BBF9-4971097C91C9}" dt="2023-07-11T22:25:59.627" v="22"/>
          <ac:spMkLst>
            <pc:docMk/>
            <pc:sldMk cId="1109188424" sldId="294"/>
            <ac:spMk id="6" creationId="{FD4CC9C2-8A36-390A-E06E-08B868F14624}"/>
          </ac:spMkLst>
        </pc:spChg>
        <pc:spChg chg="del">
          <ac:chgData name="Tammy Pankey" userId="89b84b47-0384-4d66-b56e-dc00ebdb68cf" providerId="ADAL" clId="{7A2ED688-87B0-4F91-BBF9-4971097C91C9}" dt="2023-07-11T22:21:58.952" v="11" actId="478"/>
          <ac:spMkLst>
            <pc:docMk/>
            <pc:sldMk cId="1109188424" sldId="294"/>
            <ac:spMk id="7" creationId="{8A942925-8346-C1F8-C187-85FDD0CB03F7}"/>
          </ac:spMkLst>
        </pc:spChg>
      </pc:sldChg>
      <pc:sldChg chg="modSp mod">
        <pc:chgData name="Tammy Pankey" userId="89b84b47-0384-4d66-b56e-dc00ebdb68cf" providerId="ADAL" clId="{7A2ED688-87B0-4F91-BBF9-4971097C91C9}" dt="2023-07-11T22:20:13.567" v="4" actId="2711"/>
        <pc:sldMkLst>
          <pc:docMk/>
          <pc:sldMk cId="3417446026" sldId="295"/>
        </pc:sldMkLst>
        <pc:spChg chg="mod">
          <ac:chgData name="Tammy Pankey" userId="89b84b47-0384-4d66-b56e-dc00ebdb68cf" providerId="ADAL" clId="{7A2ED688-87B0-4F91-BBF9-4971097C91C9}" dt="2023-07-11T22:20:13.567" v="4" actId="2711"/>
          <ac:spMkLst>
            <pc:docMk/>
            <pc:sldMk cId="3417446026" sldId="295"/>
            <ac:spMk id="2" creationId="{687D7AD4-EE25-42E6-A3F2-C658860DB740}"/>
          </ac:spMkLst>
        </pc:spChg>
        <pc:spChg chg="mod">
          <ac:chgData name="Tammy Pankey" userId="89b84b47-0384-4d66-b56e-dc00ebdb68cf" providerId="ADAL" clId="{7A2ED688-87B0-4F91-BBF9-4971097C91C9}" dt="2023-07-11T22:20:13.567" v="4" actId="2711"/>
          <ac:spMkLst>
            <pc:docMk/>
            <pc:sldMk cId="3417446026" sldId="295"/>
            <ac:spMk id="4" creationId="{56567651-8AA4-479B-AC03-821AC799E926}"/>
          </ac:spMkLst>
        </pc:spChg>
      </pc:sldChg>
    </pc:docChg>
  </pc:docChgLst>
  <pc:docChgLst>
    <pc:chgData name="Anna Sterner" userId="e34ade42-3f4d-4ffb-96dc-1c6e40b6902f" providerId="ADAL" clId="{4E7085B2-6349-4032-8C63-00C2A462349F}"/>
    <pc:docChg chg="undo custSel delSld modSld sldOrd">
      <pc:chgData name="Anna Sterner" userId="e34ade42-3f4d-4ffb-96dc-1c6e40b6902f" providerId="ADAL" clId="{4E7085B2-6349-4032-8C63-00C2A462349F}" dt="2024-05-17T14:44:47.016" v="251" actId="1076"/>
      <pc:docMkLst>
        <pc:docMk/>
      </pc:docMkLst>
      <pc:sldChg chg="modNotesTx">
        <pc:chgData name="Anna Sterner" userId="e34ade42-3f4d-4ffb-96dc-1c6e40b6902f" providerId="ADAL" clId="{4E7085B2-6349-4032-8C63-00C2A462349F}" dt="2024-05-17T14:38:55.527" v="63" actId="20577"/>
        <pc:sldMkLst>
          <pc:docMk/>
          <pc:sldMk cId="1717468709" sldId="260"/>
        </pc:sldMkLst>
      </pc:sldChg>
      <pc:sldChg chg="modSp mod">
        <pc:chgData name="Anna Sterner" userId="e34ade42-3f4d-4ffb-96dc-1c6e40b6902f" providerId="ADAL" clId="{4E7085B2-6349-4032-8C63-00C2A462349F}" dt="2024-05-17T14:35:44.315" v="41" actId="1076"/>
        <pc:sldMkLst>
          <pc:docMk/>
          <pc:sldMk cId="951211944" sldId="261"/>
        </pc:sldMkLst>
        <pc:spChg chg="mod">
          <ac:chgData name="Anna Sterner" userId="e34ade42-3f4d-4ffb-96dc-1c6e40b6902f" providerId="ADAL" clId="{4E7085B2-6349-4032-8C63-00C2A462349F}" dt="2024-05-17T14:35:44.315" v="41" actId="1076"/>
          <ac:spMkLst>
            <pc:docMk/>
            <pc:sldMk cId="951211944" sldId="261"/>
            <ac:spMk id="3" creationId="{347BBA26-DFAB-13C1-8509-D069BB3966C2}"/>
          </ac:spMkLst>
        </pc:spChg>
      </pc:sldChg>
      <pc:sldChg chg="modNotesTx">
        <pc:chgData name="Anna Sterner" userId="e34ade42-3f4d-4ffb-96dc-1c6e40b6902f" providerId="ADAL" clId="{4E7085B2-6349-4032-8C63-00C2A462349F}" dt="2024-05-17T14:36:22.010" v="47" actId="113"/>
        <pc:sldMkLst>
          <pc:docMk/>
          <pc:sldMk cId="3822573366" sldId="262"/>
        </pc:sldMkLst>
      </pc:sldChg>
      <pc:sldChg chg="delSp modSp del mod modNotesTx">
        <pc:chgData name="Anna Sterner" userId="e34ade42-3f4d-4ffb-96dc-1c6e40b6902f" providerId="ADAL" clId="{4E7085B2-6349-4032-8C63-00C2A462349F}" dt="2024-05-17T14:39:46.707" v="66" actId="47"/>
        <pc:sldMkLst>
          <pc:docMk/>
          <pc:sldMk cId="3763185327" sldId="271"/>
        </pc:sldMkLst>
        <pc:spChg chg="del">
          <ac:chgData name="Anna Sterner" userId="e34ade42-3f4d-4ffb-96dc-1c6e40b6902f" providerId="ADAL" clId="{4E7085B2-6349-4032-8C63-00C2A462349F}" dt="2024-05-17T14:36:56.729" v="48" actId="478"/>
          <ac:spMkLst>
            <pc:docMk/>
            <pc:sldMk cId="3763185327" sldId="271"/>
            <ac:spMk id="8" creationId="{51FD4746-FBBB-4839-9EC4-769A413D96F7}"/>
          </ac:spMkLst>
        </pc:spChg>
        <pc:picChg chg="mod">
          <ac:chgData name="Anna Sterner" userId="e34ade42-3f4d-4ffb-96dc-1c6e40b6902f" providerId="ADAL" clId="{4E7085B2-6349-4032-8C63-00C2A462349F}" dt="2024-05-17T14:37:37.308" v="49" actId="14826"/>
          <ac:picMkLst>
            <pc:docMk/>
            <pc:sldMk cId="3763185327" sldId="271"/>
            <ac:picMk id="12" creationId="{54EA96E4-1F92-624B-8570-FE4792D3D699}"/>
          </ac:picMkLst>
        </pc:picChg>
      </pc:sldChg>
      <pc:sldChg chg="modSp mod modNotesTx">
        <pc:chgData name="Anna Sterner" userId="e34ade42-3f4d-4ffb-96dc-1c6e40b6902f" providerId="ADAL" clId="{4E7085B2-6349-4032-8C63-00C2A462349F}" dt="2024-05-17T14:44:47.016" v="251" actId="1076"/>
        <pc:sldMkLst>
          <pc:docMk/>
          <pc:sldMk cId="2751345926" sldId="272"/>
        </pc:sldMkLst>
        <pc:spChg chg="mod">
          <ac:chgData name="Anna Sterner" userId="e34ade42-3f4d-4ffb-96dc-1c6e40b6902f" providerId="ADAL" clId="{4E7085B2-6349-4032-8C63-00C2A462349F}" dt="2024-05-17T14:44:43.993" v="250" actId="14100"/>
          <ac:spMkLst>
            <pc:docMk/>
            <pc:sldMk cId="2751345926" sldId="272"/>
            <ac:spMk id="5" creationId="{3B77C42D-7573-D3BB-8AEB-1007081DF6DC}"/>
          </ac:spMkLst>
        </pc:spChg>
        <pc:picChg chg="mod">
          <ac:chgData name="Anna Sterner" userId="e34ade42-3f4d-4ffb-96dc-1c6e40b6902f" providerId="ADAL" clId="{4E7085B2-6349-4032-8C63-00C2A462349F}" dt="2024-05-17T14:44:47.016" v="251" actId="1076"/>
          <ac:picMkLst>
            <pc:docMk/>
            <pc:sldMk cId="2751345926" sldId="272"/>
            <ac:picMk id="7" creationId="{9F946403-202E-62F3-14D6-850EA03E4261}"/>
          </ac:picMkLst>
        </pc:picChg>
      </pc:sldChg>
      <pc:sldChg chg="addSp modSp mod modNotesTx">
        <pc:chgData name="Anna Sterner" userId="e34ade42-3f4d-4ffb-96dc-1c6e40b6902f" providerId="ADAL" clId="{4E7085B2-6349-4032-8C63-00C2A462349F}" dt="2024-05-17T14:40:39.974" v="76" actId="14100"/>
        <pc:sldMkLst>
          <pc:docMk/>
          <pc:sldMk cId="3098358572" sldId="283"/>
        </pc:sldMkLst>
        <pc:spChg chg="mod">
          <ac:chgData name="Anna Sterner" userId="e34ade42-3f4d-4ffb-96dc-1c6e40b6902f" providerId="ADAL" clId="{4E7085B2-6349-4032-8C63-00C2A462349F}" dt="2024-05-17T14:40:39.974" v="76" actId="14100"/>
          <ac:spMkLst>
            <pc:docMk/>
            <pc:sldMk cId="3098358572" sldId="283"/>
            <ac:spMk id="5" creationId="{03D193D5-911C-4DF9-BB10-28A5ACD7C69A}"/>
          </ac:spMkLst>
        </pc:spChg>
        <pc:spChg chg="add mod">
          <ac:chgData name="Anna Sterner" userId="e34ade42-3f4d-4ffb-96dc-1c6e40b6902f" providerId="ADAL" clId="{4E7085B2-6349-4032-8C63-00C2A462349F}" dt="2024-05-17T14:39:32.099" v="64"/>
          <ac:spMkLst>
            <pc:docMk/>
            <pc:sldMk cId="3098358572" sldId="283"/>
            <ac:spMk id="6" creationId="{E773346B-C9E9-D01A-9B06-E1D7F859A72D}"/>
          </ac:spMkLst>
        </pc:spChg>
        <pc:picChg chg="mod">
          <ac:chgData name="Anna Sterner" userId="e34ade42-3f4d-4ffb-96dc-1c6e40b6902f" providerId="ADAL" clId="{4E7085B2-6349-4032-8C63-00C2A462349F}" dt="2024-05-17T14:40:23.759" v="74" actId="1076"/>
          <ac:picMkLst>
            <pc:docMk/>
            <pc:sldMk cId="3098358572" sldId="283"/>
            <ac:picMk id="3" creationId="{BBBA4323-B00A-E7DB-3428-A418331249C6}"/>
          </ac:picMkLst>
        </pc:picChg>
        <pc:picChg chg="add mod">
          <ac:chgData name="Anna Sterner" userId="e34ade42-3f4d-4ffb-96dc-1c6e40b6902f" providerId="ADAL" clId="{4E7085B2-6349-4032-8C63-00C2A462349F}" dt="2024-05-17T14:39:32.099" v="64"/>
          <ac:picMkLst>
            <pc:docMk/>
            <pc:sldMk cId="3098358572" sldId="283"/>
            <ac:picMk id="7" creationId="{964F6720-EB60-E33C-AC3D-9FFD25CAF92D}"/>
          </ac:picMkLst>
        </pc:picChg>
      </pc:sldChg>
      <pc:sldChg chg="modNotesTx">
        <pc:chgData name="Anna Sterner" userId="e34ade42-3f4d-4ffb-96dc-1c6e40b6902f" providerId="ADAL" clId="{4E7085B2-6349-4032-8C63-00C2A462349F}" dt="2024-05-17T14:34:45.003" v="37" actId="114"/>
        <pc:sldMkLst>
          <pc:docMk/>
          <pc:sldMk cId="3743200560" sldId="289"/>
        </pc:sldMkLst>
      </pc:sldChg>
      <pc:sldChg chg="modNotesTx">
        <pc:chgData name="Anna Sterner" userId="e34ade42-3f4d-4ffb-96dc-1c6e40b6902f" providerId="ADAL" clId="{4E7085B2-6349-4032-8C63-00C2A462349F}" dt="2024-05-17T14:43:28.191" v="192" actId="20577"/>
        <pc:sldMkLst>
          <pc:docMk/>
          <pc:sldMk cId="4147957842" sldId="290"/>
        </pc:sldMkLst>
      </pc:sldChg>
      <pc:sldChg chg="del">
        <pc:chgData name="Anna Sterner" userId="e34ade42-3f4d-4ffb-96dc-1c6e40b6902f" providerId="ADAL" clId="{4E7085B2-6349-4032-8C63-00C2A462349F}" dt="2024-05-17T14:35:50.307" v="42" actId="47"/>
        <pc:sldMkLst>
          <pc:docMk/>
          <pc:sldMk cId="3417446026" sldId="295"/>
        </pc:sldMkLst>
      </pc:sldChg>
      <pc:sldChg chg="modSp mod">
        <pc:chgData name="Anna Sterner" userId="e34ade42-3f4d-4ffb-96dc-1c6e40b6902f" providerId="ADAL" clId="{4E7085B2-6349-4032-8C63-00C2A462349F}" dt="2024-05-17T14:41:48.075" v="87" actId="1076"/>
        <pc:sldMkLst>
          <pc:docMk/>
          <pc:sldMk cId="3041520386" sldId="297"/>
        </pc:sldMkLst>
        <pc:picChg chg="mod">
          <ac:chgData name="Anna Sterner" userId="e34ade42-3f4d-4ffb-96dc-1c6e40b6902f" providerId="ADAL" clId="{4E7085B2-6349-4032-8C63-00C2A462349F}" dt="2024-05-17T14:41:48.075" v="87" actId="1076"/>
          <ac:picMkLst>
            <pc:docMk/>
            <pc:sldMk cId="3041520386" sldId="297"/>
            <ac:picMk id="7" creationId="{3204F347-C802-61ED-FDDB-1CC6F89DBBB9}"/>
          </ac:picMkLst>
        </pc:picChg>
      </pc:sldChg>
      <pc:sldChg chg="modNotesTx">
        <pc:chgData name="Anna Sterner" userId="e34ade42-3f4d-4ffb-96dc-1c6e40b6902f" providerId="ADAL" clId="{4E7085B2-6349-4032-8C63-00C2A462349F}" dt="2024-05-17T14:43:14.385" v="187" actId="113"/>
        <pc:sldMkLst>
          <pc:docMk/>
          <pc:sldMk cId="3723405299" sldId="298"/>
        </pc:sldMkLst>
      </pc:sldChg>
      <pc:sldChg chg="addSp delSp modSp del mod ord">
        <pc:chgData name="Anna Sterner" userId="e34ade42-3f4d-4ffb-96dc-1c6e40b6902f" providerId="ADAL" clId="{4E7085B2-6349-4032-8C63-00C2A462349F}" dt="2024-05-17T14:33:45.511" v="36" actId="47"/>
        <pc:sldMkLst>
          <pc:docMk/>
          <pc:sldMk cId="1709114205" sldId="299"/>
        </pc:sldMkLst>
        <pc:spChg chg="del">
          <ac:chgData name="Anna Sterner" userId="e34ade42-3f4d-4ffb-96dc-1c6e40b6902f" providerId="ADAL" clId="{4E7085B2-6349-4032-8C63-00C2A462349F}" dt="2024-05-17T14:33:16.392" v="22" actId="478"/>
          <ac:spMkLst>
            <pc:docMk/>
            <pc:sldMk cId="1709114205" sldId="299"/>
            <ac:spMk id="3" creationId="{347BBA26-DFAB-13C1-8509-D069BB3966C2}"/>
          </ac:spMkLst>
        </pc:spChg>
        <pc:spChg chg="add del mod">
          <ac:chgData name="Anna Sterner" userId="e34ade42-3f4d-4ffb-96dc-1c6e40b6902f" providerId="ADAL" clId="{4E7085B2-6349-4032-8C63-00C2A462349F}" dt="2024-05-17T14:33:19.241" v="24" actId="478"/>
          <ac:spMkLst>
            <pc:docMk/>
            <pc:sldMk cId="1709114205" sldId="299"/>
            <ac:spMk id="5" creationId="{88233B2B-5123-B86F-10DF-C8BB61E51F92}"/>
          </ac:spMkLst>
        </pc:spChg>
        <pc:spChg chg="add mod">
          <ac:chgData name="Anna Sterner" userId="e34ade42-3f4d-4ffb-96dc-1c6e40b6902f" providerId="ADAL" clId="{4E7085B2-6349-4032-8C63-00C2A462349F}" dt="2024-05-17T14:33:41.961" v="34" actId="164"/>
          <ac:spMkLst>
            <pc:docMk/>
            <pc:sldMk cId="1709114205" sldId="299"/>
            <ac:spMk id="11" creationId="{6EF806D3-0CD4-D8BC-284C-3A77F261A045}"/>
          </ac:spMkLst>
        </pc:spChg>
        <pc:spChg chg="mod">
          <ac:chgData name="Anna Sterner" userId="e34ade42-3f4d-4ffb-96dc-1c6e40b6902f" providerId="ADAL" clId="{4E7085B2-6349-4032-8C63-00C2A462349F}" dt="2024-05-17T14:33:30.005" v="28" actId="1076"/>
          <ac:spMkLst>
            <pc:docMk/>
            <pc:sldMk cId="1709114205" sldId="299"/>
            <ac:spMk id="12" creationId="{348A98A3-5D8F-B3D3-6F61-1D7616468ADC}"/>
          </ac:spMkLst>
        </pc:spChg>
        <pc:spChg chg="add mod">
          <ac:chgData name="Anna Sterner" userId="e34ade42-3f4d-4ffb-96dc-1c6e40b6902f" providerId="ADAL" clId="{4E7085B2-6349-4032-8C63-00C2A462349F}" dt="2024-05-17T14:33:41.961" v="34" actId="164"/>
          <ac:spMkLst>
            <pc:docMk/>
            <pc:sldMk cId="1709114205" sldId="299"/>
            <ac:spMk id="13" creationId="{7EBFB3C9-D347-A725-7D7B-4BE6B74F0EC5}"/>
          </ac:spMkLst>
        </pc:spChg>
        <pc:spChg chg="add mod">
          <ac:chgData name="Anna Sterner" userId="e34ade42-3f4d-4ffb-96dc-1c6e40b6902f" providerId="ADAL" clId="{4E7085B2-6349-4032-8C63-00C2A462349F}" dt="2024-05-17T14:33:41.961" v="34" actId="164"/>
          <ac:spMkLst>
            <pc:docMk/>
            <pc:sldMk cId="1709114205" sldId="299"/>
            <ac:spMk id="14" creationId="{95B4FDB3-CE8B-DAC7-DD59-1D22324DCC28}"/>
          </ac:spMkLst>
        </pc:spChg>
        <pc:spChg chg="add mod">
          <ac:chgData name="Anna Sterner" userId="e34ade42-3f4d-4ffb-96dc-1c6e40b6902f" providerId="ADAL" clId="{4E7085B2-6349-4032-8C63-00C2A462349F}" dt="2024-05-17T14:33:41.961" v="34" actId="164"/>
          <ac:spMkLst>
            <pc:docMk/>
            <pc:sldMk cId="1709114205" sldId="299"/>
            <ac:spMk id="15" creationId="{0F49A95A-3E07-84EA-A711-0D10B599368E}"/>
          </ac:spMkLst>
        </pc:spChg>
        <pc:spChg chg="add mod">
          <ac:chgData name="Anna Sterner" userId="e34ade42-3f4d-4ffb-96dc-1c6e40b6902f" providerId="ADAL" clId="{4E7085B2-6349-4032-8C63-00C2A462349F}" dt="2024-05-17T14:33:41.961" v="34" actId="164"/>
          <ac:spMkLst>
            <pc:docMk/>
            <pc:sldMk cId="1709114205" sldId="299"/>
            <ac:spMk id="16" creationId="{353CA5F9-1252-579C-B44F-686525F1AFCB}"/>
          </ac:spMkLst>
        </pc:spChg>
        <pc:spChg chg="add mod">
          <ac:chgData name="Anna Sterner" userId="e34ade42-3f4d-4ffb-96dc-1c6e40b6902f" providerId="ADAL" clId="{4E7085B2-6349-4032-8C63-00C2A462349F}" dt="2024-05-17T14:33:41.961" v="34" actId="164"/>
          <ac:spMkLst>
            <pc:docMk/>
            <pc:sldMk cId="1709114205" sldId="299"/>
            <ac:spMk id="17" creationId="{88DDE645-8B54-66FB-ABC3-ECFF098E6BD0}"/>
          </ac:spMkLst>
        </pc:spChg>
        <pc:spChg chg="add mod">
          <ac:chgData name="Anna Sterner" userId="e34ade42-3f4d-4ffb-96dc-1c6e40b6902f" providerId="ADAL" clId="{4E7085B2-6349-4032-8C63-00C2A462349F}" dt="2024-05-17T14:33:41.961" v="34" actId="164"/>
          <ac:spMkLst>
            <pc:docMk/>
            <pc:sldMk cId="1709114205" sldId="299"/>
            <ac:spMk id="18" creationId="{84EB3DCA-F170-4049-E785-95CE6885F50E}"/>
          </ac:spMkLst>
        </pc:spChg>
        <pc:spChg chg="add del mod">
          <ac:chgData name="Anna Sterner" userId="e34ade42-3f4d-4ffb-96dc-1c6e40b6902f" providerId="ADAL" clId="{4E7085B2-6349-4032-8C63-00C2A462349F}" dt="2024-05-17T14:33:27.741" v="26" actId="478"/>
          <ac:spMkLst>
            <pc:docMk/>
            <pc:sldMk cId="1709114205" sldId="299"/>
            <ac:spMk id="19" creationId="{4EE1EB1A-008A-80EE-3DE1-0D1CB7F4F4A6}"/>
          </ac:spMkLst>
        </pc:spChg>
        <pc:spChg chg="add mod">
          <ac:chgData name="Anna Sterner" userId="e34ade42-3f4d-4ffb-96dc-1c6e40b6902f" providerId="ADAL" clId="{4E7085B2-6349-4032-8C63-00C2A462349F}" dt="2024-05-17T14:33:41.961" v="34" actId="164"/>
          <ac:spMkLst>
            <pc:docMk/>
            <pc:sldMk cId="1709114205" sldId="299"/>
            <ac:spMk id="20" creationId="{8255EE5F-4276-1DCF-B605-30C8ADACD97B}"/>
          </ac:spMkLst>
        </pc:spChg>
        <pc:spChg chg="add mod">
          <ac:chgData name="Anna Sterner" userId="e34ade42-3f4d-4ffb-96dc-1c6e40b6902f" providerId="ADAL" clId="{4E7085B2-6349-4032-8C63-00C2A462349F}" dt="2024-05-17T14:33:41.961" v="34" actId="164"/>
          <ac:spMkLst>
            <pc:docMk/>
            <pc:sldMk cId="1709114205" sldId="299"/>
            <ac:spMk id="21" creationId="{B5962A98-E5D9-58AE-0321-45BC1A51738F}"/>
          </ac:spMkLst>
        </pc:spChg>
        <pc:spChg chg="add mod">
          <ac:chgData name="Anna Sterner" userId="e34ade42-3f4d-4ffb-96dc-1c6e40b6902f" providerId="ADAL" clId="{4E7085B2-6349-4032-8C63-00C2A462349F}" dt="2024-05-17T14:33:41.961" v="34" actId="164"/>
          <ac:spMkLst>
            <pc:docMk/>
            <pc:sldMk cId="1709114205" sldId="299"/>
            <ac:spMk id="22" creationId="{67A2C415-9225-F8DF-2DB5-F7DACEC8A70E}"/>
          </ac:spMkLst>
        </pc:spChg>
        <pc:spChg chg="add mod">
          <ac:chgData name="Anna Sterner" userId="e34ade42-3f4d-4ffb-96dc-1c6e40b6902f" providerId="ADAL" clId="{4E7085B2-6349-4032-8C63-00C2A462349F}" dt="2024-05-17T14:33:41.961" v="34" actId="164"/>
          <ac:spMkLst>
            <pc:docMk/>
            <pc:sldMk cId="1709114205" sldId="299"/>
            <ac:spMk id="23" creationId="{0A5CC0E7-D46E-74FB-A58B-9EE8D7B00B22}"/>
          </ac:spMkLst>
        </pc:spChg>
        <pc:grpChg chg="add mod">
          <ac:chgData name="Anna Sterner" userId="e34ade42-3f4d-4ffb-96dc-1c6e40b6902f" providerId="ADAL" clId="{4E7085B2-6349-4032-8C63-00C2A462349F}" dt="2024-05-17T14:33:41.961" v="34" actId="164"/>
          <ac:grpSpMkLst>
            <pc:docMk/>
            <pc:sldMk cId="1709114205" sldId="299"/>
            <ac:grpSpMk id="24" creationId="{C5887846-0A3C-3162-9C01-BC4DE294096D}"/>
          </ac:grpSpMkLst>
        </pc:grpChg>
        <pc:picChg chg="add mod">
          <ac:chgData name="Anna Sterner" userId="e34ade42-3f4d-4ffb-96dc-1c6e40b6902f" providerId="ADAL" clId="{4E7085B2-6349-4032-8C63-00C2A462349F}" dt="2024-05-17T14:33:41.961" v="34" actId="164"/>
          <ac:picMkLst>
            <pc:docMk/>
            <pc:sldMk cId="1709114205" sldId="299"/>
            <ac:picMk id="6" creationId="{A81B2CF2-D974-AA93-8340-2AFEECCA4580}"/>
          </ac:picMkLst>
        </pc:picChg>
        <pc:picChg chg="add mod">
          <ac:chgData name="Anna Sterner" userId="e34ade42-3f4d-4ffb-96dc-1c6e40b6902f" providerId="ADAL" clId="{4E7085B2-6349-4032-8C63-00C2A462349F}" dt="2024-05-17T14:33:41.961" v="34" actId="164"/>
          <ac:picMkLst>
            <pc:docMk/>
            <pc:sldMk cId="1709114205" sldId="299"/>
            <ac:picMk id="7" creationId="{A3F9DFC4-7689-0DDC-0D48-58456E0A50FB}"/>
          </ac:picMkLst>
        </pc:picChg>
        <pc:picChg chg="del">
          <ac:chgData name="Anna Sterner" userId="e34ade42-3f4d-4ffb-96dc-1c6e40b6902f" providerId="ADAL" clId="{4E7085B2-6349-4032-8C63-00C2A462349F}" dt="2024-05-17T14:33:13.561" v="21" actId="478"/>
          <ac:picMkLst>
            <pc:docMk/>
            <pc:sldMk cId="1709114205" sldId="299"/>
            <ac:picMk id="8" creationId="{B5E2B1FF-61E3-4553-98C1-B7BD15B7F068}"/>
          </ac:picMkLst>
        </pc:picChg>
        <pc:picChg chg="add mod">
          <ac:chgData name="Anna Sterner" userId="e34ade42-3f4d-4ffb-96dc-1c6e40b6902f" providerId="ADAL" clId="{4E7085B2-6349-4032-8C63-00C2A462349F}" dt="2024-05-17T14:33:41.961" v="34" actId="164"/>
          <ac:picMkLst>
            <pc:docMk/>
            <pc:sldMk cId="1709114205" sldId="299"/>
            <ac:picMk id="9" creationId="{4AE8BEE0-B855-536D-FC6F-961398F3FC18}"/>
          </ac:picMkLst>
        </pc:picChg>
        <pc:picChg chg="add mod">
          <ac:chgData name="Anna Sterner" userId="e34ade42-3f4d-4ffb-96dc-1c6e40b6902f" providerId="ADAL" clId="{4E7085B2-6349-4032-8C63-00C2A462349F}" dt="2024-05-17T14:33:41.961" v="34" actId="164"/>
          <ac:picMkLst>
            <pc:docMk/>
            <pc:sldMk cId="1709114205" sldId="299"/>
            <ac:picMk id="10" creationId="{8E240EEE-6F33-426D-6DFA-8A49C939CD17}"/>
          </ac:picMkLst>
        </pc:picChg>
      </pc:sldChg>
    </pc:docChg>
  </pc:docChgLst>
  <pc:docChgLst>
    <pc:chgData name="Anna Sterner" userId="S::asterner@firstinspires.org::e34ade42-3f4d-4ffb-96dc-1c6e40b6902f" providerId="AD" clId="Web-{58803046-50A1-90AB-0730-C7A985B21457}"/>
    <pc:docChg chg="modSld">
      <pc:chgData name="Anna Sterner" userId="S::asterner@firstinspires.org::e34ade42-3f4d-4ffb-96dc-1c6e40b6902f" providerId="AD" clId="Web-{58803046-50A1-90AB-0730-C7A985B21457}" dt="2024-01-25T21:23:13.297" v="18" actId="14100"/>
      <pc:docMkLst>
        <pc:docMk/>
      </pc:docMkLst>
      <pc:sldChg chg="addSp delSp modSp">
        <pc:chgData name="Anna Sterner" userId="S::asterner@firstinspires.org::e34ade42-3f4d-4ffb-96dc-1c6e40b6902f" providerId="AD" clId="Web-{58803046-50A1-90AB-0730-C7A985B21457}" dt="2024-01-25T21:23:13.297" v="18" actId="14100"/>
        <pc:sldMkLst>
          <pc:docMk/>
          <pc:sldMk cId="2751345926" sldId="272"/>
        </pc:sldMkLst>
        <pc:spChg chg="add del mod">
          <ac:chgData name="Anna Sterner" userId="S::asterner@firstinspires.org::e34ade42-3f4d-4ffb-96dc-1c6e40b6902f" providerId="AD" clId="Web-{58803046-50A1-90AB-0730-C7A985B21457}" dt="2024-01-25T21:22:04.982" v="4"/>
          <ac:spMkLst>
            <pc:docMk/>
            <pc:sldMk cId="2751345926" sldId="272"/>
            <ac:spMk id="3" creationId="{8F147585-7D8F-CE12-B161-0F22CD82C6B2}"/>
          </ac:spMkLst>
        </pc:spChg>
        <pc:spChg chg="mod">
          <ac:chgData name="Anna Sterner" userId="S::asterner@firstinspires.org::e34ade42-3f4d-4ffb-96dc-1c6e40b6902f" providerId="AD" clId="Web-{58803046-50A1-90AB-0730-C7A985B21457}" dt="2024-01-25T21:22:59.671" v="16" actId="1076"/>
          <ac:spMkLst>
            <pc:docMk/>
            <pc:sldMk cId="2751345926" sldId="272"/>
            <ac:spMk id="4" creationId="{56567651-8AA4-479B-AC03-821AC799E926}"/>
          </ac:spMkLst>
        </pc:spChg>
        <pc:spChg chg="mod">
          <ac:chgData name="Anna Sterner" userId="S::asterner@firstinspires.org::e34ade42-3f4d-4ffb-96dc-1c6e40b6902f" providerId="AD" clId="Web-{58803046-50A1-90AB-0730-C7A985B21457}" dt="2024-01-25T21:23:13.297" v="18" actId="14100"/>
          <ac:spMkLst>
            <pc:docMk/>
            <pc:sldMk cId="2751345926" sldId="272"/>
            <ac:spMk id="5" creationId="{3B77C42D-7573-D3BB-8AEB-1007081DF6DC}"/>
          </ac:spMkLst>
        </pc:spChg>
        <pc:picChg chg="del mod">
          <ac:chgData name="Anna Sterner" userId="S::asterner@firstinspires.org::e34ade42-3f4d-4ffb-96dc-1c6e40b6902f" providerId="AD" clId="Web-{58803046-50A1-90AB-0730-C7A985B21457}" dt="2024-01-25T21:22:53.812" v="14"/>
          <ac:picMkLst>
            <pc:docMk/>
            <pc:sldMk cId="2751345926" sldId="272"/>
            <ac:picMk id="6" creationId="{90D050E9-B6EC-72AB-1F1D-3BAD96898360}"/>
          </ac:picMkLst>
        </pc:picChg>
        <pc:picChg chg="add mod">
          <ac:chgData name="Anna Sterner" userId="S::asterner@firstinspires.org::e34ade42-3f4d-4ffb-96dc-1c6e40b6902f" providerId="AD" clId="Web-{58803046-50A1-90AB-0730-C7A985B21457}" dt="2024-01-25T21:23:07.906" v="17" actId="14100"/>
          <ac:picMkLst>
            <pc:docMk/>
            <pc:sldMk cId="2751345926" sldId="272"/>
            <ac:picMk id="7" creationId="{9F946403-202E-62F3-14D6-850EA03E4261}"/>
          </ac:picMkLst>
        </pc:picChg>
      </pc:sldChg>
    </pc:docChg>
  </pc:docChgLst>
  <pc:docChgLst>
    <pc:chgData name="Anna Sterner" userId="S::asterner@firstinspires.org::e34ade42-3f4d-4ffb-96dc-1c6e40b6902f" providerId="AD" clId="Web-{9313A792-D783-F581-2370-A149886A9014}"/>
    <pc:docChg chg="addSld delSld modSld">
      <pc:chgData name="Anna Sterner" userId="S::asterner@firstinspires.org::e34ade42-3f4d-4ffb-96dc-1c6e40b6902f" providerId="AD" clId="Web-{9313A792-D783-F581-2370-A149886A9014}" dt="2024-05-20T18:25:17.139" v="81"/>
      <pc:docMkLst>
        <pc:docMk/>
      </pc:docMkLst>
      <pc:sldChg chg="modNotes">
        <pc:chgData name="Anna Sterner" userId="S::asterner@firstinspires.org::e34ade42-3f4d-4ffb-96dc-1c6e40b6902f" providerId="AD" clId="Web-{9313A792-D783-F581-2370-A149886A9014}" dt="2024-05-20T18:22:37.586" v="43"/>
        <pc:sldMkLst>
          <pc:docMk/>
          <pc:sldMk cId="951211944" sldId="261"/>
        </pc:sldMkLst>
      </pc:sldChg>
      <pc:sldChg chg="modNotes">
        <pc:chgData name="Anna Sterner" userId="S::asterner@firstinspires.org::e34ade42-3f4d-4ffb-96dc-1c6e40b6902f" providerId="AD" clId="Web-{9313A792-D783-F581-2370-A149886A9014}" dt="2024-05-20T18:22:50.071" v="44"/>
        <pc:sldMkLst>
          <pc:docMk/>
          <pc:sldMk cId="3822573366" sldId="262"/>
        </pc:sldMkLst>
      </pc:sldChg>
      <pc:sldChg chg="modNotes">
        <pc:chgData name="Anna Sterner" userId="S::asterner@firstinspires.org::e34ade42-3f4d-4ffb-96dc-1c6e40b6902f" providerId="AD" clId="Web-{9313A792-D783-F581-2370-A149886A9014}" dt="2024-05-20T18:23:31.338" v="63"/>
        <pc:sldMkLst>
          <pc:docMk/>
          <pc:sldMk cId="3098358572" sldId="283"/>
        </pc:sldMkLst>
      </pc:sldChg>
      <pc:sldChg chg="modNotes">
        <pc:chgData name="Anna Sterner" userId="S::asterner@firstinspires.org::e34ade42-3f4d-4ffb-96dc-1c6e40b6902f" providerId="AD" clId="Web-{9313A792-D783-F581-2370-A149886A9014}" dt="2024-05-20T18:21:47.210" v="0"/>
        <pc:sldMkLst>
          <pc:docMk/>
          <pc:sldMk cId="3743200560" sldId="289"/>
        </pc:sldMkLst>
      </pc:sldChg>
      <pc:sldChg chg="modNotes">
        <pc:chgData name="Anna Sterner" userId="S::asterner@firstinspires.org::e34ade42-3f4d-4ffb-96dc-1c6e40b6902f" providerId="AD" clId="Web-{9313A792-D783-F581-2370-A149886A9014}" dt="2024-05-20T18:24:24.902" v="78"/>
        <pc:sldMkLst>
          <pc:docMk/>
          <pc:sldMk cId="4147957842" sldId="290"/>
        </pc:sldMkLst>
      </pc:sldChg>
      <pc:sldChg chg="delSp add">
        <pc:chgData name="Anna Sterner" userId="S::asterner@firstinspires.org::e34ade42-3f4d-4ffb-96dc-1c6e40b6902f" providerId="AD" clId="Web-{9313A792-D783-F581-2370-A149886A9014}" dt="2024-05-20T18:25:17.139" v="81"/>
        <pc:sldMkLst>
          <pc:docMk/>
          <pc:sldMk cId="1109188424" sldId="294"/>
        </pc:sldMkLst>
        <pc:spChg chg="del">
          <ac:chgData name="Anna Sterner" userId="S::asterner@firstinspires.org::e34ade42-3f4d-4ffb-96dc-1c6e40b6902f" providerId="AD" clId="Web-{9313A792-D783-F581-2370-A149886A9014}" dt="2024-05-20T18:25:17.139" v="81"/>
          <ac:spMkLst>
            <pc:docMk/>
            <pc:sldMk cId="1109188424" sldId="294"/>
            <ac:spMk id="2" creationId="{F32681A3-33C4-4715-B001-FEC0C9C4458D}"/>
          </ac:spMkLst>
        </pc:spChg>
      </pc:sldChg>
      <pc:sldChg chg="modNotes">
        <pc:chgData name="Anna Sterner" userId="S::asterner@firstinspires.org::e34ade42-3f4d-4ffb-96dc-1c6e40b6902f" providerId="AD" clId="Web-{9313A792-D783-F581-2370-A149886A9014}" dt="2024-05-20T18:23:55.386" v="67"/>
        <pc:sldMkLst>
          <pc:docMk/>
          <pc:sldMk cId="3041520386" sldId="297"/>
        </pc:sldMkLst>
      </pc:sldChg>
      <pc:sldChg chg="del">
        <pc:chgData name="Anna Sterner" userId="S::asterner@firstinspires.org::e34ade42-3f4d-4ffb-96dc-1c6e40b6902f" providerId="AD" clId="Web-{9313A792-D783-F581-2370-A149886A9014}" dt="2024-05-20T18:25:07.623" v="80"/>
        <pc:sldMkLst>
          <pc:docMk/>
          <pc:sldMk cId="3723405299" sldId="298"/>
        </pc:sldMkLst>
      </pc:sldChg>
    </pc:docChg>
  </pc:docChgLst>
  <pc:docChgLst>
    <pc:chgData name="Anna Sterner" userId="S::asterner@firstinspires.org::e34ade42-3f4d-4ffb-96dc-1c6e40b6902f" providerId="AD" clId="Web-{3A625DF8-B6C3-C50C-E249-1C3D5497578E}"/>
    <pc:docChg chg="modSld">
      <pc:chgData name="Anna Sterner" userId="S::asterner@firstinspires.org::e34ade42-3f4d-4ffb-96dc-1c6e40b6902f" providerId="AD" clId="Web-{3A625DF8-B6C3-C50C-E249-1C3D5497578E}" dt="2024-01-25T21:19:20.956" v="16" actId="20577"/>
      <pc:docMkLst>
        <pc:docMk/>
      </pc:docMkLst>
      <pc:sldChg chg="addSp modSp">
        <pc:chgData name="Anna Sterner" userId="S::asterner@firstinspires.org::e34ade42-3f4d-4ffb-96dc-1c6e40b6902f" providerId="AD" clId="Web-{3A625DF8-B6C3-C50C-E249-1C3D5497578E}" dt="2024-01-25T21:19:20.956" v="16" actId="20577"/>
        <pc:sldMkLst>
          <pc:docMk/>
          <pc:sldMk cId="3822573366" sldId="262"/>
        </pc:sldMkLst>
        <pc:spChg chg="add mod">
          <ac:chgData name="Anna Sterner" userId="S::asterner@firstinspires.org::e34ade42-3f4d-4ffb-96dc-1c6e40b6902f" providerId="AD" clId="Web-{3A625DF8-B6C3-C50C-E249-1C3D5497578E}" dt="2024-01-25T21:19:20.956" v="16" actId="20577"/>
          <ac:spMkLst>
            <pc:docMk/>
            <pc:sldMk cId="3822573366" sldId="262"/>
            <ac:spMk id="4" creationId="{01222DDD-3258-7B5A-A615-DB2026221729}"/>
          </ac:spMkLst>
        </pc:spChg>
        <pc:picChg chg="mod">
          <ac:chgData name="Anna Sterner" userId="S::asterner@firstinspires.org::e34ade42-3f4d-4ffb-96dc-1c6e40b6902f" providerId="AD" clId="Web-{3A625DF8-B6C3-C50C-E249-1C3D5497578E}" dt="2024-01-25T21:18:55.346" v="3" actId="1076"/>
          <ac:picMkLst>
            <pc:docMk/>
            <pc:sldMk cId="3822573366" sldId="262"/>
            <ac:picMk id="9" creationId="{202D5810-7567-8958-9268-B93646928577}"/>
          </ac:picMkLst>
        </pc:picChg>
      </pc:sldChg>
      <pc:sldChg chg="modSp">
        <pc:chgData name="Anna Sterner" userId="S::asterner@firstinspires.org::e34ade42-3f4d-4ffb-96dc-1c6e40b6902f" providerId="AD" clId="Web-{3A625DF8-B6C3-C50C-E249-1C3D5497578E}" dt="2024-01-25T21:11:30.113" v="1" actId="1076"/>
        <pc:sldMkLst>
          <pc:docMk/>
          <pc:sldMk cId="3743200560" sldId="289"/>
        </pc:sldMkLst>
        <pc:picChg chg="mod">
          <ac:chgData name="Anna Sterner" userId="S::asterner@firstinspires.org::e34ade42-3f4d-4ffb-96dc-1c6e40b6902f" providerId="AD" clId="Web-{3A625DF8-B6C3-C50C-E249-1C3D5497578E}" dt="2024-01-25T21:11:30.113" v="1" actId="1076"/>
          <ac:picMkLst>
            <pc:docMk/>
            <pc:sldMk cId="3743200560" sldId="289"/>
            <ac:picMk id="7" creationId="{C5F3DCB6-C2AB-697F-5A1C-C7AAD59DE456}"/>
          </ac:picMkLst>
        </pc:picChg>
      </pc:sldChg>
    </pc:docChg>
  </pc:docChgLst>
  <pc:docChgLst>
    <pc:chgData name="Anna Sterner" userId="S::asterner@firstinspires.org::e34ade42-3f4d-4ffb-96dc-1c6e40b6902f" providerId="AD" clId="Web-{CAC1F9C6-12BD-D970-D553-DBB9A5B30334}"/>
    <pc:docChg chg="modSld">
      <pc:chgData name="Anna Sterner" userId="S::asterner@firstinspires.org::e34ade42-3f4d-4ffb-96dc-1c6e40b6902f" providerId="AD" clId="Web-{CAC1F9C6-12BD-D970-D553-DBB9A5B30334}" dt="2024-01-25T20:42:44.411" v="0"/>
      <pc:docMkLst>
        <pc:docMk/>
      </pc:docMkLst>
      <pc:sldChg chg="modSp">
        <pc:chgData name="Anna Sterner" userId="S::asterner@firstinspires.org::e34ade42-3f4d-4ffb-96dc-1c6e40b6902f" providerId="AD" clId="Web-{CAC1F9C6-12BD-D970-D553-DBB9A5B30334}" dt="2024-01-25T20:42:44.411" v="0"/>
        <pc:sldMkLst>
          <pc:docMk/>
          <pc:sldMk cId="3763185327" sldId="271"/>
        </pc:sldMkLst>
        <pc:picChg chg="mod">
          <ac:chgData name="Anna Sterner" userId="S::asterner@firstinspires.org::e34ade42-3f4d-4ffb-96dc-1c6e40b6902f" providerId="AD" clId="Web-{CAC1F9C6-12BD-D970-D553-DBB9A5B30334}" dt="2024-01-25T20:42:44.411" v="0"/>
          <ac:picMkLst>
            <pc:docMk/>
            <pc:sldMk cId="3763185327" sldId="271"/>
            <ac:picMk id="12" creationId="{54EA96E4-1F92-624B-8570-FE4792D3D699}"/>
          </ac:picMkLst>
        </pc:picChg>
      </pc:sldChg>
    </pc:docChg>
  </pc:docChgLst>
  <pc:docChgLst>
    <pc:chgData name="Anna Sterner" userId="S::asterner@firstinspires.org::e34ade42-3f4d-4ffb-96dc-1c6e40b6902f" providerId="AD" clId="Web-{126EEF9F-CDC4-B287-D1C2-77A472865381}"/>
    <pc:docChg chg="delSld modSld">
      <pc:chgData name="Anna Sterner" userId="S::asterner@firstinspires.org::e34ade42-3f4d-4ffb-96dc-1c6e40b6902f" providerId="AD" clId="Web-{126EEF9F-CDC4-B287-D1C2-77A472865381}" dt="2024-01-25T20:03:28.549" v="2"/>
      <pc:docMkLst>
        <pc:docMk/>
      </pc:docMkLst>
      <pc:sldChg chg="modSp">
        <pc:chgData name="Anna Sterner" userId="S::asterner@firstinspires.org::e34ade42-3f4d-4ffb-96dc-1c6e40b6902f" providerId="AD" clId="Web-{126EEF9F-CDC4-B287-D1C2-77A472865381}" dt="2024-01-25T20:03:28.549" v="2"/>
        <pc:sldMkLst>
          <pc:docMk/>
          <pc:sldMk cId="3822573366" sldId="262"/>
        </pc:sldMkLst>
        <pc:picChg chg="mod">
          <ac:chgData name="Anna Sterner" userId="S::asterner@firstinspires.org::e34ade42-3f4d-4ffb-96dc-1c6e40b6902f" providerId="AD" clId="Web-{126EEF9F-CDC4-B287-D1C2-77A472865381}" dt="2024-01-25T20:03:28.549" v="2"/>
          <ac:picMkLst>
            <pc:docMk/>
            <pc:sldMk cId="3822573366" sldId="262"/>
            <ac:picMk id="9" creationId="{202D5810-7567-8958-9268-B93646928577}"/>
          </ac:picMkLst>
        </pc:picChg>
      </pc:sldChg>
      <pc:sldChg chg="del">
        <pc:chgData name="Anna Sterner" userId="S::asterner@firstinspires.org::e34ade42-3f4d-4ffb-96dc-1c6e40b6902f" providerId="AD" clId="Web-{126EEF9F-CDC4-B287-D1C2-77A472865381}" dt="2024-01-25T20:03:11.157" v="0"/>
        <pc:sldMkLst>
          <pc:docMk/>
          <pc:sldMk cId="1560122333" sldId="299"/>
        </pc:sldMkLst>
      </pc:sldChg>
      <pc:sldChg chg="del">
        <pc:chgData name="Anna Sterner" userId="S::asterner@firstinspires.org::e34ade42-3f4d-4ffb-96dc-1c6e40b6902f" providerId="AD" clId="Web-{126EEF9F-CDC4-B287-D1C2-77A472865381}" dt="2024-01-25T20:03:18.580" v="1"/>
        <pc:sldMkLst>
          <pc:docMk/>
          <pc:sldMk cId="2281906185" sldId="300"/>
        </pc:sldMkLst>
      </pc:sldChg>
    </pc:docChg>
  </pc:docChgLst>
  <pc:docChgLst>
    <pc:chgData name="Tammy Pankey" userId="89b84b47-0384-4d66-b56e-dc00ebdb68cf" providerId="ADAL" clId="{C0611C38-42EA-4B91-B6A5-6AC8F3C0F20A}"/>
    <pc:docChg chg="custSel modSld">
      <pc:chgData name="Tammy Pankey" userId="89b84b47-0384-4d66-b56e-dc00ebdb68cf" providerId="ADAL" clId="{C0611C38-42EA-4B91-B6A5-6AC8F3C0F20A}" dt="2022-07-28T19:56:13.402" v="3" actId="14826"/>
      <pc:docMkLst>
        <pc:docMk/>
      </pc:docMkLst>
      <pc:sldChg chg="addSp delSp modSp mod delCm">
        <pc:chgData name="Tammy Pankey" userId="89b84b47-0384-4d66-b56e-dc00ebdb68cf" providerId="ADAL" clId="{C0611C38-42EA-4B91-B6A5-6AC8F3C0F20A}" dt="2022-07-28T19:54:27.257" v="2"/>
        <pc:sldMkLst>
          <pc:docMk/>
          <pc:sldMk cId="1959583143" sldId="259"/>
        </pc:sldMkLst>
        <pc:spChg chg="add mod">
          <ac:chgData name="Tammy Pankey" userId="89b84b47-0384-4d66-b56e-dc00ebdb68cf" providerId="ADAL" clId="{C0611C38-42EA-4B91-B6A5-6AC8F3C0F20A}" dt="2022-07-28T19:54:24.237" v="1"/>
          <ac:spMkLst>
            <pc:docMk/>
            <pc:sldMk cId="1959583143" sldId="259"/>
            <ac:spMk id="7" creationId="{91A46C4A-BC9E-E72D-7362-ABF0F198EA62}"/>
          </ac:spMkLst>
        </pc:spChg>
        <pc:spChg chg="del">
          <ac:chgData name="Tammy Pankey" userId="89b84b47-0384-4d66-b56e-dc00ebdb68cf" providerId="ADAL" clId="{C0611C38-42EA-4B91-B6A5-6AC8F3C0F20A}" dt="2022-07-28T19:54:23.799" v="0" actId="478"/>
          <ac:spMkLst>
            <pc:docMk/>
            <pc:sldMk cId="1959583143" sldId="259"/>
            <ac:spMk id="12" creationId="{535D8CFA-7EF9-4D5E-AD24-FFC768D8F9CE}"/>
          </ac:spMkLst>
        </pc:spChg>
      </pc:sldChg>
      <pc:sldChg chg="modSp">
        <pc:chgData name="Tammy Pankey" userId="89b84b47-0384-4d66-b56e-dc00ebdb68cf" providerId="ADAL" clId="{C0611C38-42EA-4B91-B6A5-6AC8F3C0F20A}" dt="2022-07-28T19:56:13.402" v="3" actId="14826"/>
        <pc:sldMkLst>
          <pc:docMk/>
          <pc:sldMk cId="1717468709" sldId="260"/>
        </pc:sldMkLst>
        <pc:picChg chg="mod">
          <ac:chgData name="Tammy Pankey" userId="89b84b47-0384-4d66-b56e-dc00ebdb68cf" providerId="ADAL" clId="{C0611C38-42EA-4B91-B6A5-6AC8F3C0F20A}" dt="2022-07-28T19:56:13.402" v="3" actId="14826"/>
          <ac:picMkLst>
            <pc:docMk/>
            <pc:sldMk cId="1717468709" sldId="260"/>
            <ac:picMk id="9" creationId="{6308A6C4-D9ED-E84E-95D9-9E5E65503BB7}"/>
          </ac:picMkLst>
        </pc:picChg>
      </pc:sldChg>
    </pc:docChg>
  </pc:docChgLst>
  <pc:docChgLst>
    <pc:chgData name="Tammy Pankey" userId="S::tpankey@firstinspires.org::89b84b47-0384-4d66-b56e-dc00ebdb68cf" providerId="AD" clId="Web-{55DEC7ED-4564-83E5-DF56-80E135E77851}"/>
    <pc:docChg chg="mod">
      <pc:chgData name="Tammy Pankey" userId="S::tpankey@firstinspires.org::89b84b47-0384-4d66-b56e-dc00ebdb68cf" providerId="AD" clId="Web-{55DEC7ED-4564-83E5-DF56-80E135E77851}" dt="2022-07-18T11:47:27.381" v="1"/>
      <pc:docMkLst>
        <pc:docMk/>
      </pc:docMkLst>
      <pc:sldChg chg="addCm">
        <pc:chgData name="Tammy Pankey" userId="S::tpankey@firstinspires.org::89b84b47-0384-4d66-b56e-dc00ebdb68cf" providerId="AD" clId="Web-{55DEC7ED-4564-83E5-DF56-80E135E77851}" dt="2022-07-18T11:47:27.381" v="1"/>
        <pc:sldMkLst>
          <pc:docMk/>
          <pc:sldMk cId="1959583143" sldId="2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6/11/2024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lego.com/en-us/lessons/preschool-steam-park/functional-element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Session 1: Let’s Discover</a:t>
            </a:r>
          </a:p>
          <a:p>
            <a:r>
              <a:rPr lang="en-US" dirty="0"/>
              <a:t>As you go through these sessions, don’t worry if you don’t know all the answers – and remember, there is no such thing as failure! Also, know that the children will make mistakes and iterate on their designs.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session has a Big Question that can be shared to frame the session.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38100">
              <a:spcBef>
                <a:spcPts val="390"/>
              </a:spcBef>
            </a:pPr>
            <a:r>
              <a:rPr lang="en-US" b="1" i="0" u="none" strike="noStrike" baseline="0" dirty="0">
                <a:solidFill>
                  <a:srgbClr val="662D91"/>
                </a:solidFill>
              </a:rPr>
              <a:t>Outcomes</a:t>
            </a:r>
            <a:endParaRPr lang="en-US" b="1" i="0" u="none" strike="noStrike" baseline="0" dirty="0">
              <a:solidFill>
                <a:srgbClr val="662D91"/>
              </a:solidFill>
              <a:ea typeface="Calibri"/>
              <a:cs typeface="Calibri"/>
            </a:endParaRPr>
          </a:p>
          <a:p>
            <a:pPr marL="323850" marR="141605" indent="-285750">
              <a:spcBef>
                <a:spcPts val="244"/>
              </a:spcBef>
              <a:buFont typeface="Arial"/>
              <a:buChar char="•"/>
            </a:pPr>
            <a:r>
              <a:rPr lang="en-US" b="0" i="0" u="none" strike="noStrike" baseline="0" dirty="0">
                <a:solidFill>
                  <a:srgbClr val="662D91"/>
                </a:solidFill>
              </a:rPr>
              <a:t>The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children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will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play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with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STEAM Park,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building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creatively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and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trying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new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things.</a:t>
            </a:r>
            <a:endParaRPr lang="en-US" b="0" i="0" u="none" strike="noStrike" baseline="0" dirty="0">
              <a:solidFill>
                <a:srgbClr val="662D91"/>
              </a:solidFill>
              <a:ea typeface="Calibri" panose="020F0502020204030204"/>
              <a:cs typeface="Calibri" panose="020F0502020204030204"/>
            </a:endParaRPr>
          </a:p>
          <a:p>
            <a:pPr marL="323850" marR="30480" indent="-285750">
              <a:spcBef>
                <a:spcPts val="850"/>
              </a:spcBef>
              <a:buFont typeface="Arial"/>
              <a:buChar char="•"/>
            </a:pPr>
            <a:r>
              <a:rPr lang="en-US" b="0" i="0" u="none" strike="noStrike" baseline="0" dirty="0">
                <a:solidFill>
                  <a:srgbClr val="662D91"/>
                </a:solidFill>
              </a:rPr>
              <a:t>The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children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will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identify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LEGO®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pieces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that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relate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to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what they know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about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the</a:t>
            </a:r>
            <a:r>
              <a:rPr lang="en-US" dirty="0">
                <a:solidFill>
                  <a:srgbClr val="662D91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662D91"/>
                </a:solidFill>
              </a:rPr>
              <a:t>oceans.</a:t>
            </a:r>
            <a:endParaRPr lang="en-US" dirty="0">
              <a:solidFill>
                <a:srgbClr val="662D91"/>
              </a:solidFill>
              <a:ea typeface="Calibri" panose="020F0502020204030204"/>
              <a:cs typeface="Calibri" panose="020F0502020204030204"/>
            </a:endParaRPr>
          </a:p>
          <a:p>
            <a:pPr algn="l"/>
            <a:endParaRPr lang="en-US" sz="1200" b="1" dirty="0">
              <a:solidFill>
                <a:srgbClr val="662D91"/>
              </a:solidFill>
              <a:latin typeface="Helvetica Neue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700">
              <a:spcBef>
                <a:spcPts val="270"/>
              </a:spcBef>
            </a:pPr>
            <a:r>
              <a:rPr lang="en-US" b="1" dirty="0">
                <a:solidFill>
                  <a:srgbClr val="662D91"/>
                </a:solidFill>
              </a:rPr>
              <a:t>Key Vocabulary</a:t>
            </a:r>
            <a:endParaRPr lang="en-US" b="1" dirty="0">
              <a:solidFill>
                <a:srgbClr val="662D91"/>
              </a:solidFill>
              <a:ea typeface="Calibri"/>
              <a:cs typeface="Calibri"/>
            </a:endParaRPr>
          </a:p>
          <a:p>
            <a:pPr marL="12700">
              <a:spcBef>
                <a:spcPts val="145"/>
              </a:spcBef>
            </a:pPr>
            <a:r>
              <a:rPr lang="en-US" dirty="0">
                <a:solidFill>
                  <a:srgbClr val="662D91"/>
                </a:solidFill>
              </a:rPr>
              <a:t>ocean, habitat, explore</a:t>
            </a:r>
            <a:endParaRPr lang="en-US" dirty="0">
              <a:solidFill>
                <a:srgbClr val="662D91"/>
              </a:solidFill>
              <a:ea typeface="Calibri"/>
              <a:cs typeface="Calibri"/>
            </a:endParaRPr>
          </a:p>
          <a:p>
            <a:pPr marL="0" indent="0">
              <a:buFontTx/>
              <a:buNone/>
            </a:pPr>
            <a:endParaRPr lang="en-US" sz="1200" b="1" i="0" u="none" strike="noStrike" baseline="0" dirty="0">
              <a:solidFill>
                <a:srgbClr val="662D91"/>
              </a:solidFill>
              <a:latin typeface="Helvetica Neue" panose="02000503000000020004"/>
              <a:ea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Six Bricks Warm Up (10 minutes)</a:t>
            </a:r>
            <a:endParaRPr lang="en-US" b="1" dirty="0"/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 Six Bricks I</a:t>
            </a:r>
            <a:r>
              <a:rPr lang="en-US" b="1" dirty="0"/>
              <a:t>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children will use the Six Bricks both in the classroom and at home with the Discover More set to learn new skills and explore new ideas.</a:t>
            </a:r>
            <a:endParaRPr lang="en-US">
              <a:cs typeface="Calibri"/>
            </a:endParaRPr>
          </a:p>
          <a:p>
            <a:pPr marL="12700">
              <a:spcBef>
                <a:spcPts val="360"/>
              </a:spcBef>
            </a:pPr>
            <a:endParaRPr lang="en-US" b="1" dirty="0"/>
          </a:p>
          <a:p>
            <a:pPr marL="12700">
              <a:spcBef>
                <a:spcPts val="360"/>
              </a:spcBef>
            </a:pPr>
            <a:r>
              <a:rPr lang="en-US" b="1" i="0" u="none" strike="noStrike" kern="1200" dirty="0">
                <a:effectLst/>
              </a:rPr>
              <a:t>Base</a:t>
            </a:r>
            <a:r>
              <a:rPr lang="en-US" b="1" dirty="0"/>
              <a:t> </a:t>
            </a:r>
            <a:r>
              <a:rPr lang="en-US" b="1" i="0" u="none" strike="noStrike" kern="1200" dirty="0">
                <a:effectLst/>
              </a:rPr>
              <a:t>Activity</a:t>
            </a:r>
            <a:endParaRPr lang="en-US" b="1" i="0" u="none" strike="noStrike" kern="1200" dirty="0">
              <a:effectLst/>
              <a:ea typeface="Calibri"/>
              <a:cs typeface="Calibri"/>
            </a:endParaRPr>
          </a:p>
          <a:p>
            <a:pPr marL="154940" marR="75565" indent="-142875" algn="just">
              <a:spcBef>
                <a:spcPts val="165"/>
              </a:spcBef>
              <a:buAutoNum type="arabicPeriod"/>
            </a:pPr>
            <a:r>
              <a:rPr lang="en-US" b="0" i="0" u="none" strike="noStrike" kern="1200" dirty="0">
                <a:effectLst/>
              </a:rPr>
              <a:t>Each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child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separates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his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or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her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bricks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and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spreads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them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out.</a:t>
            </a:r>
            <a:endParaRPr lang="en-US" b="0" i="0" u="none" strike="noStrike" kern="1200" dirty="0">
              <a:effectLst/>
              <a:ea typeface="Calibri"/>
              <a:cs typeface="Calibri"/>
            </a:endParaRPr>
          </a:p>
          <a:p>
            <a:pPr marL="154940" marR="139065" indent="-142875" algn="just">
              <a:buAutoNum type="arabicPeriod"/>
            </a:pPr>
            <a:r>
              <a:rPr lang="en-US" b="0" i="0" u="none" strike="noStrike" kern="1200" dirty="0">
                <a:effectLst/>
              </a:rPr>
              <a:t>With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closed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eyes,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they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shuffle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their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bricks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around.</a:t>
            </a:r>
            <a:endParaRPr lang="en-US" b="0" i="0" u="none" strike="noStrike" kern="1200" dirty="0">
              <a:effectLst/>
              <a:ea typeface="Calibri"/>
              <a:cs typeface="Calibri"/>
            </a:endParaRPr>
          </a:p>
          <a:p>
            <a:pPr marL="154940" marR="5080" indent="-142875" algn="just">
              <a:buAutoNum type="arabicPeriod"/>
            </a:pPr>
            <a:r>
              <a:rPr lang="en-US" b="0" i="0" u="none" strike="noStrike" kern="1200" dirty="0">
                <a:effectLst/>
              </a:rPr>
              <a:t>Keeping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their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eyes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closed,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each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child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picks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any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brick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and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holds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it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up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high.</a:t>
            </a:r>
            <a:endParaRPr lang="en-US" b="0" i="0" u="none" strike="noStrike" kern="1200" dirty="0">
              <a:effectLst/>
              <a:ea typeface="Calibri"/>
              <a:cs typeface="Calibri"/>
            </a:endParaRPr>
          </a:p>
          <a:p>
            <a:pPr marL="154940" marR="139065" indent="-142875" algn="just">
              <a:buAutoNum type="arabicPeriod"/>
            </a:pPr>
            <a:r>
              <a:rPr lang="en-US" b="0" i="0" u="none" strike="noStrike" kern="1200" dirty="0">
                <a:effectLst/>
              </a:rPr>
              <a:t>Now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they open their eyes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and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see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what color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they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hold.</a:t>
            </a:r>
            <a:endParaRPr lang="en-US" dirty="0">
              <a:ea typeface="Calibri"/>
              <a:cs typeface="Calibri"/>
            </a:endParaRPr>
          </a:p>
          <a:p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12700">
              <a:spcBef>
                <a:spcPts val="360"/>
              </a:spcBef>
            </a:pPr>
            <a:r>
              <a:rPr lang="en-US" b="1" i="0" u="none" strike="noStrike" kern="1200" dirty="0">
                <a:effectLst/>
              </a:rPr>
              <a:t>Part</a:t>
            </a:r>
            <a:r>
              <a:rPr lang="en-US" b="1" dirty="0"/>
              <a:t> </a:t>
            </a:r>
            <a:r>
              <a:rPr lang="en-US" b="1" i="0" u="none" strike="noStrike" kern="1200" dirty="0">
                <a:effectLst/>
              </a:rPr>
              <a:t>2</a:t>
            </a:r>
            <a:endParaRPr lang="en-US" b="1" i="0" u="none" strike="noStrike" kern="1200" dirty="0">
              <a:effectLst/>
              <a:ea typeface="Calibri"/>
              <a:cs typeface="Calibri"/>
            </a:endParaRPr>
          </a:p>
          <a:p>
            <a:pPr marL="156210" marR="5080" indent="-144145">
              <a:spcBef>
                <a:spcPts val="165"/>
              </a:spcBef>
            </a:pPr>
            <a:r>
              <a:rPr lang="en-US" b="0" i="0" u="none" strike="noStrike" kern="1200" dirty="0">
                <a:effectLst/>
              </a:rPr>
              <a:t>5.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Let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them pick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any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brick, look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at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it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carefully,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and turn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it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around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and over in their</a:t>
            </a:r>
            <a:r>
              <a:rPr lang="en-US" dirty="0"/>
              <a:t> </a:t>
            </a:r>
            <a:r>
              <a:rPr lang="en-US" b="0" i="0" u="none" strike="noStrike" kern="1200" dirty="0">
                <a:effectLst/>
              </a:rPr>
              <a:t>hands.</a:t>
            </a:r>
            <a:endParaRPr lang="en-US" dirty="0">
              <a:ea typeface="Calibri"/>
              <a:cs typeface="Calibri"/>
            </a:endParaRP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2700">
              <a:spcBef>
                <a:spcPts val="360"/>
              </a:spcBef>
            </a:pPr>
            <a:r>
              <a:rPr lang="en-US" b="1" i="0" kern="1200" dirty="0">
                <a:effectLst/>
              </a:rPr>
              <a:t>Guiding</a:t>
            </a:r>
            <a:r>
              <a:rPr lang="en-US" b="1" dirty="0"/>
              <a:t> </a:t>
            </a:r>
            <a:r>
              <a:rPr lang="en-US" b="1" i="0" kern="1200" dirty="0">
                <a:effectLst/>
              </a:rPr>
              <a:t>Questions:</a:t>
            </a:r>
            <a:endParaRPr lang="en-US" b="1" i="0" kern="1200" dirty="0">
              <a:effectLst/>
              <a:ea typeface="Calibri"/>
              <a:cs typeface="Calibri"/>
            </a:endParaRPr>
          </a:p>
          <a:p>
            <a:pPr marL="155575" indent="-71120">
              <a:spcBef>
                <a:spcPts val="165"/>
              </a:spcBef>
              <a:buFont typeface="Arial,Sans-Serif"/>
              <a:buChar char="•"/>
            </a:pPr>
            <a:r>
              <a:rPr lang="en-US" b="0" i="1" kern="1200" dirty="0">
                <a:effectLst/>
              </a:rPr>
              <a:t>What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color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brick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do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you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have?</a:t>
            </a:r>
            <a:endParaRPr lang="en-US" b="0" i="1" kern="1200" dirty="0">
              <a:effectLst/>
              <a:ea typeface="Calibri"/>
              <a:cs typeface="Calibri"/>
            </a:endParaRPr>
          </a:p>
          <a:p>
            <a:pPr marL="154940" marR="18415" indent="-71120">
              <a:buFont typeface="Arial,Sans-Serif"/>
              <a:buChar char="•"/>
            </a:pPr>
            <a:r>
              <a:rPr lang="en-US" b="0" i="1" kern="1200" dirty="0">
                <a:effectLst/>
              </a:rPr>
              <a:t>Can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you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name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all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the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different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colors?</a:t>
            </a:r>
            <a:endParaRPr lang="en-US" b="0" i="1" kern="1200" dirty="0">
              <a:effectLst/>
              <a:ea typeface="Calibri"/>
              <a:cs typeface="Calibri"/>
            </a:endParaRPr>
          </a:p>
          <a:p>
            <a:pPr marL="154940" marR="173990" indent="-71120">
              <a:buFont typeface="Arial,Sans-Serif"/>
              <a:buChar char="•"/>
            </a:pPr>
            <a:r>
              <a:rPr lang="en-US" b="0" i="1" kern="1200" dirty="0">
                <a:effectLst/>
              </a:rPr>
              <a:t>Can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you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sort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the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bricks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into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warm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and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cold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colors?</a:t>
            </a:r>
            <a:endParaRPr lang="en-US" b="0" i="1" kern="1200" dirty="0">
              <a:effectLst/>
              <a:ea typeface="Calibri"/>
              <a:cs typeface="Calibri"/>
            </a:endParaRPr>
          </a:p>
          <a:p>
            <a:pPr marL="154940" marR="5080" indent="-71120">
              <a:buFont typeface="Arial,Sans-Serif"/>
              <a:buChar char="•"/>
            </a:pPr>
            <a:r>
              <a:rPr lang="en-US" b="0" i="1" kern="1200" dirty="0">
                <a:effectLst/>
              </a:rPr>
              <a:t>Can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you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create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a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rainbow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with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your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bricks?</a:t>
            </a:r>
            <a:endParaRPr lang="en-US" b="0" i="1" kern="1200" dirty="0">
              <a:effectLst/>
              <a:ea typeface="Calibri"/>
              <a:cs typeface="Calibri"/>
            </a:endParaRPr>
          </a:p>
          <a:p>
            <a:pPr marL="154940" marR="33655" indent="-71120">
              <a:buFont typeface="Arial,Sans-Serif"/>
              <a:buChar char="•"/>
            </a:pPr>
            <a:r>
              <a:rPr lang="en-US" b="0" i="1" kern="1200" dirty="0">
                <a:effectLst/>
              </a:rPr>
              <a:t>What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color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is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your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brick?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How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does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it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feel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(rough,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smooth,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hard,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soft,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shiny,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dull,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etc.)?</a:t>
            </a:r>
            <a:endParaRPr lang="en-US" b="0" i="1" kern="1200" dirty="0">
              <a:effectLst/>
              <a:ea typeface="Calibri"/>
              <a:cs typeface="Calibri"/>
            </a:endParaRPr>
          </a:p>
          <a:p>
            <a:pPr marL="154940" marR="46990" indent="-71120">
              <a:buFont typeface="Arial,Sans-Serif"/>
              <a:buChar char="•"/>
            </a:pPr>
            <a:r>
              <a:rPr lang="en-US" b="0" i="1" kern="1200" dirty="0">
                <a:effectLst/>
              </a:rPr>
              <a:t>What spaces and shapes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can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you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see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on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your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brick?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How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many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studs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does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each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brick</a:t>
            </a:r>
            <a:r>
              <a:rPr lang="en-US" i="1" dirty="0"/>
              <a:t> </a:t>
            </a:r>
            <a:r>
              <a:rPr lang="en-US" b="0" i="1" kern="1200" dirty="0">
                <a:effectLst/>
              </a:rPr>
              <a:t>have?</a:t>
            </a:r>
            <a:endParaRPr lang="en-US" i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00">
              <a:spcBef>
                <a:spcPts val="360"/>
              </a:spcBef>
            </a:pPr>
            <a:r>
              <a:rPr lang="en-US" b="1" i="0" u="none" strike="noStrike" baseline="0" dirty="0">
                <a:solidFill>
                  <a:srgbClr val="4A2283"/>
                </a:solidFill>
              </a:rPr>
              <a:t>Explore</a:t>
            </a:r>
            <a:r>
              <a:rPr lang="en-US" b="1" dirty="0">
                <a:solidFill>
                  <a:srgbClr val="4A2283"/>
                </a:solidFill>
              </a:rPr>
              <a:t> </a:t>
            </a:r>
            <a:r>
              <a:rPr lang="en-US" b="1" i="0" u="none" strike="noStrike" baseline="0" dirty="0">
                <a:solidFill>
                  <a:srgbClr val="4A2283"/>
                </a:solidFill>
              </a:rPr>
              <a:t>Task</a:t>
            </a:r>
            <a:r>
              <a:rPr lang="en-US" b="1" dirty="0">
                <a:solidFill>
                  <a:srgbClr val="4A2283"/>
                </a:solidFill>
              </a:rPr>
              <a:t> </a:t>
            </a:r>
            <a:r>
              <a:rPr lang="en-US" b="1" i="0" u="none" strike="noStrike" baseline="0" dirty="0">
                <a:solidFill>
                  <a:srgbClr val="4A2283"/>
                </a:solidFill>
              </a:rPr>
              <a:t>(10</a:t>
            </a:r>
            <a:r>
              <a:rPr lang="en-US" b="1" dirty="0">
                <a:solidFill>
                  <a:srgbClr val="4A2283"/>
                </a:solidFill>
              </a:rPr>
              <a:t> </a:t>
            </a:r>
            <a:r>
              <a:rPr lang="en-US" b="1" i="0" u="none" strike="noStrike" baseline="0" dirty="0">
                <a:solidFill>
                  <a:srgbClr val="4A2283"/>
                </a:solidFill>
              </a:rPr>
              <a:t>minutes)</a:t>
            </a:r>
          </a:p>
          <a:p>
            <a:pPr marL="209550" marR="30480" indent="-171450">
              <a:spcBef>
                <a:spcPts val="165"/>
              </a:spcBef>
              <a:buFont typeface="Arial"/>
              <a:buChar char="•"/>
            </a:pPr>
            <a:r>
              <a:rPr lang="en-US" b="0" i="0" u="none" strike="noStrike" baseline="0" dirty="0">
                <a:solidFill>
                  <a:srgbClr val="4A2283"/>
                </a:solidFill>
              </a:rPr>
              <a:t>Lead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a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discussion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about the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1" i="0" u="none" strike="noStrike" baseline="0" dirty="0">
                <a:solidFill>
                  <a:srgbClr val="4A2283"/>
                </a:solidFill>
              </a:rPr>
              <a:t>oceans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.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Let the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students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share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anything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they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know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about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oceans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around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the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world.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Introduce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the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idea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of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an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ocean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1" i="0" u="none" strike="noStrike" baseline="0" dirty="0">
                <a:solidFill>
                  <a:srgbClr val="4A2283"/>
                </a:solidFill>
              </a:rPr>
              <a:t>habitat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.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Discuss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what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animals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or plants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live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in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different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parts of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the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ocean.</a:t>
            </a:r>
            <a:endParaRPr lang="en-US" b="0" i="0" u="none" strike="noStrike" baseline="0" dirty="0">
              <a:solidFill>
                <a:srgbClr val="4A2283"/>
              </a:solidFill>
              <a:ea typeface="Calibri" panose="020F0502020204030204"/>
              <a:cs typeface="Calibri" panose="020F0502020204030204"/>
            </a:endParaRPr>
          </a:p>
          <a:p>
            <a:pPr marL="209550" marR="69850" indent="-171450">
              <a:spcBef>
                <a:spcPts val="850"/>
              </a:spcBef>
              <a:buFont typeface="Arial"/>
              <a:buChar char="•"/>
            </a:pPr>
            <a:r>
              <a:rPr lang="en-US" b="0" i="0" u="none" strike="noStrike" baseline="0" dirty="0">
                <a:solidFill>
                  <a:srgbClr val="4A2283"/>
                </a:solidFill>
              </a:rPr>
              <a:t>Look at the pages of the Discover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Story and discuss what can be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seen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in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each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of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the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illustrations.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Ask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the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children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what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they</a:t>
            </a:r>
            <a:r>
              <a:rPr lang="en-US" dirty="0">
                <a:solidFill>
                  <a:srgbClr val="4A2283"/>
                </a:solidFill>
              </a:rPr>
              <a:t> </a:t>
            </a:r>
            <a:r>
              <a:rPr lang="en-US" b="0" i="0" u="none" strike="noStrike" baseline="0" dirty="0">
                <a:solidFill>
                  <a:srgbClr val="4A2283"/>
                </a:solidFill>
              </a:rPr>
              <a:t>notice.</a:t>
            </a:r>
            <a:endParaRPr lang="en-US" dirty="0">
              <a:solidFill>
                <a:srgbClr val="4A2283"/>
              </a:solidFill>
              <a:ea typeface="Calibri" panose="020F0502020204030204"/>
              <a:cs typeface="Calibri" panose="020F0502020204030204"/>
            </a:endParaRPr>
          </a:p>
          <a:p>
            <a:pPr marL="208915" marR="121920" indent="-171450">
              <a:spcBef>
                <a:spcPts val="850"/>
              </a:spcBef>
              <a:buFont typeface="Arial"/>
              <a:buChar char="•"/>
            </a:pPr>
            <a:r>
              <a:rPr lang="en-US" dirty="0">
                <a:solidFill>
                  <a:srgbClr val="4A2283"/>
                </a:solidFill>
              </a:rPr>
              <a:t>Explain </a:t>
            </a:r>
            <a:r>
              <a:rPr lang="en-US" i="1" dirty="0">
                <a:solidFill>
                  <a:srgbClr val="4A2283"/>
                </a:solidFill>
              </a:rPr>
              <a:t>FIRST </a:t>
            </a:r>
            <a:r>
              <a:rPr lang="en-US" dirty="0">
                <a:solidFill>
                  <a:srgbClr val="4A2283"/>
                </a:solidFill>
              </a:rPr>
              <a:t>® LEGO® League Discover to the children and proceed to the next task.</a:t>
            </a:r>
          </a:p>
          <a:p>
            <a:pPr marL="208915" marR="121920" indent="-171450">
              <a:spcBef>
                <a:spcPts val="850"/>
              </a:spcBef>
              <a:buFont typeface="Arial"/>
              <a:buChar char="•"/>
            </a:pPr>
            <a:endParaRPr lang="en-US" dirty="0">
              <a:solidFill>
                <a:srgbClr val="4A2283"/>
              </a:solidFill>
              <a:ea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lang="en-US" sz="1800" b="1" dirty="0">
                <a:solidFill>
                  <a:srgbClr val="ED7004"/>
                </a:solidFill>
                <a:latin typeface="Tobi Pro ExtraBold"/>
                <a:cs typeface="Tobi Pro ExtraBold"/>
              </a:rPr>
              <a:t>Key</a:t>
            </a:r>
            <a:r>
              <a:rPr lang="en-US" sz="1800" b="1" spc="-50" dirty="0">
                <a:solidFill>
                  <a:srgbClr val="ED7004"/>
                </a:solidFill>
                <a:latin typeface="Tobi Pro ExtraBold"/>
                <a:cs typeface="Tobi Pro ExtraBold"/>
              </a:rPr>
              <a:t> </a:t>
            </a:r>
            <a:r>
              <a:rPr lang="en-US" sz="1800" b="1" spc="-10" dirty="0">
                <a:solidFill>
                  <a:srgbClr val="ED7004"/>
                </a:solidFill>
                <a:latin typeface="Tobi Pro ExtraBold"/>
                <a:cs typeface="Tobi Pro ExtraBold"/>
              </a:rPr>
              <a:t>Vocabulary</a:t>
            </a:r>
            <a:endParaRPr lang="en-US" sz="1800" b="1" spc="-10">
              <a:solidFill>
                <a:srgbClr val="ED7004"/>
              </a:solidFill>
              <a:latin typeface="Tobi Pro ExtraBold"/>
              <a:cs typeface="Tobi Pro ExtraBold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en-US" sz="1200" dirty="0">
                <a:solidFill>
                  <a:srgbClr val="878787"/>
                </a:solidFill>
                <a:latin typeface="Arial"/>
                <a:cs typeface="Arial"/>
              </a:rPr>
              <a:t>ocean, habitat, </a:t>
            </a:r>
            <a:r>
              <a:rPr lang="en-US" sz="1200" spc="-10" dirty="0">
                <a:solidFill>
                  <a:srgbClr val="878787"/>
                </a:solidFill>
                <a:latin typeface="Arial"/>
                <a:cs typeface="Arial"/>
              </a:rPr>
              <a:t>explore</a:t>
            </a:r>
            <a:endParaRPr lang="en-US" sz="1200" dirty="0">
              <a:latin typeface="Arial"/>
              <a:cs typeface="Arial"/>
            </a:endParaRPr>
          </a:p>
          <a:p>
            <a:pPr marL="37465" marR="121920" indent="0">
              <a:spcBef>
                <a:spcPts val="850"/>
              </a:spcBef>
              <a:buFont typeface="Arial"/>
              <a:buNone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583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lang="en-US" sz="2400" b="1" spc="-20" dirty="0">
                <a:solidFill>
                  <a:srgbClr val="662884"/>
                </a:solidFill>
                <a:latin typeface="Tobi Pro ExtraBold"/>
                <a:cs typeface="Tobi Pro ExtraBold"/>
              </a:rPr>
              <a:t>Create</a:t>
            </a:r>
            <a:r>
              <a:rPr lang="en-US" sz="2400" b="1" spc="-15" dirty="0">
                <a:solidFill>
                  <a:srgbClr val="662884"/>
                </a:solidFill>
                <a:latin typeface="Tobi Pro ExtraBold"/>
                <a:cs typeface="Tobi Pro ExtraBold"/>
              </a:rPr>
              <a:t> </a:t>
            </a:r>
            <a:r>
              <a:rPr lang="en-US" sz="2400" b="1" spc="-30" dirty="0">
                <a:solidFill>
                  <a:srgbClr val="662884"/>
                </a:solidFill>
                <a:latin typeface="Tobi Pro ExtraBold"/>
                <a:cs typeface="Tobi Pro ExtraBold"/>
              </a:rPr>
              <a:t>Task</a:t>
            </a:r>
            <a:r>
              <a:rPr lang="en-US" sz="2400" b="1" spc="-15" dirty="0">
                <a:solidFill>
                  <a:srgbClr val="662884"/>
                </a:solidFill>
                <a:latin typeface="Tobi Pro ExtraBold"/>
                <a:cs typeface="Tobi Pro ExtraBold"/>
              </a:rPr>
              <a:t> </a:t>
            </a:r>
            <a:r>
              <a:rPr lang="en-US" sz="2400" b="1" dirty="0">
                <a:solidFill>
                  <a:srgbClr val="662884"/>
                </a:solidFill>
                <a:latin typeface="Calibri"/>
                <a:cs typeface="Calibri"/>
              </a:rPr>
              <a:t>(25</a:t>
            </a:r>
            <a:r>
              <a:rPr lang="en-US" sz="2400" b="1" spc="-20" dirty="0">
                <a:solidFill>
                  <a:srgbClr val="662884"/>
                </a:solidFill>
                <a:latin typeface="Calibri"/>
                <a:cs typeface="Calibri"/>
              </a:rPr>
              <a:t> </a:t>
            </a:r>
            <a:r>
              <a:rPr lang="en-US" sz="2400" b="1" spc="45" dirty="0">
                <a:solidFill>
                  <a:srgbClr val="662884"/>
                </a:solidFill>
                <a:latin typeface="Calibri"/>
                <a:cs typeface="Calibri"/>
              </a:rPr>
              <a:t>minutes)</a:t>
            </a:r>
            <a:endParaRPr lang="en-US" sz="2400" b="1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65"/>
              </a:spcBef>
            </a:pPr>
            <a:r>
              <a:rPr lang="en-US" sz="1200" dirty="0">
                <a:latin typeface="Arial"/>
                <a:cs typeface="Arial"/>
              </a:rPr>
              <a:t>Have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the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children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build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using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the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different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pieces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in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STEAM</a:t>
            </a:r>
            <a:r>
              <a:rPr lang="en-US" sz="1200" spc="-10" dirty="0">
                <a:latin typeface="Arial"/>
                <a:cs typeface="Arial"/>
              </a:rPr>
              <a:t> Park. </a:t>
            </a:r>
            <a:r>
              <a:rPr lang="en-US" sz="1200" dirty="0">
                <a:latin typeface="Arial"/>
                <a:cs typeface="Arial"/>
              </a:rPr>
              <a:t>Encourage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them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to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play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freely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and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build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anything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they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want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that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relates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spc="-25" dirty="0">
                <a:latin typeface="Arial"/>
                <a:cs typeface="Arial"/>
              </a:rPr>
              <a:t>to </a:t>
            </a:r>
            <a:r>
              <a:rPr lang="en-US" sz="1200" dirty="0">
                <a:latin typeface="Arial"/>
                <a:cs typeface="Arial"/>
              </a:rPr>
              <a:t>the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oceans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or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how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they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are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b="1" dirty="0">
                <a:latin typeface="Arial"/>
                <a:cs typeface="Arial"/>
              </a:rPr>
              <a:t>explored</a:t>
            </a:r>
            <a:r>
              <a:rPr lang="en-US" sz="1200" dirty="0">
                <a:latin typeface="Arial"/>
                <a:cs typeface="Arial"/>
              </a:rPr>
              <a:t>.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They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could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build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something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like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spc="-50" dirty="0">
                <a:latin typeface="Arial"/>
                <a:cs typeface="Arial"/>
              </a:rPr>
              <a:t>a </a:t>
            </a:r>
            <a:r>
              <a:rPr lang="en-US" sz="1200" dirty="0">
                <a:latin typeface="Arial"/>
                <a:cs typeface="Arial"/>
              </a:rPr>
              <a:t>ship, an animal,</a:t>
            </a:r>
            <a:r>
              <a:rPr lang="en-US" sz="1200" spc="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or a</a:t>
            </a:r>
            <a:r>
              <a:rPr lang="en-US" sz="1200" spc="5" dirty="0">
                <a:latin typeface="Arial"/>
                <a:cs typeface="Arial"/>
              </a:rPr>
              <a:t> </a:t>
            </a:r>
            <a:r>
              <a:rPr lang="en-US" sz="1200" spc="-10" dirty="0">
                <a:latin typeface="Arial"/>
                <a:cs typeface="Arial"/>
              </a:rPr>
              <a:t>habitat.</a:t>
            </a:r>
            <a:endParaRPr lang="en-US" sz="1200" dirty="0">
              <a:latin typeface="Arial"/>
              <a:cs typeface="Arial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Vocabulary –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ocean, habitat, explore</a:t>
            </a:r>
          </a:p>
          <a:p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Facilitator Tip</a:t>
            </a:r>
          </a:p>
          <a:p>
            <a:pPr marL="342900" indent="-342900">
              <a:buFont typeface="Arial" panose="020F0302020204030204"/>
              <a:buChar char="•"/>
            </a:pPr>
            <a:r>
              <a:rPr lang="en-US" sz="1800" i="1" dirty="0">
                <a:latin typeface="Calibri"/>
                <a:ea typeface="Calibri" panose="020F0502020204030204" pitchFamily="34" charset="0"/>
                <a:cs typeface="Calibri"/>
              </a:rPr>
              <a:t>Check out the STEAM Park Functional</a:t>
            </a:r>
            <a:r>
              <a:rPr lang="en-US" sz="1800" i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 Elements lesson plan - </a:t>
            </a:r>
            <a:r>
              <a:rPr lang="en-US" sz="1800" i="1" u="sng" dirty="0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  <a:hlinkClick r:id="rId3"/>
              </a:rPr>
              <a:t>https://education.lego.com/en-us/lessons/preschool-steam-park/functional-elements</a:t>
            </a:r>
            <a:endParaRPr lang="en-US" sz="1800" i="1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383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Task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(25 minutes)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the children build using the different pieces in STEAM Park.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them to play freely and build anything they want that relates the oceans or how they are explored.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solidFill>
                  <a:srgbClr val="FF781D"/>
                </a:solidFill>
                <a:latin typeface="Arial Rounded MT Bold" panose="020F0704030504030204" pitchFamily="34" charset="0"/>
              </a:rPr>
              <a:t>Playful Learning in Action – </a:t>
            </a:r>
            <a:r>
              <a:rPr lang="en-US" sz="1200" i="0" u="none" strike="noStrike" baseline="0" dirty="0">
                <a:solidFill>
                  <a:srgbClr val="868686"/>
                </a:solidFill>
                <a:latin typeface="Arial Rounded MT Bold" panose="020F0704030504030204" pitchFamily="34" charset="0"/>
              </a:rPr>
              <a:t>The children will use </a:t>
            </a:r>
            <a:r>
              <a:rPr lang="en-US" sz="1200" i="0" u="none" strike="noStrike" baseline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discovery</a:t>
            </a:r>
            <a:r>
              <a:rPr lang="en-US" sz="1200" i="0" u="none" strike="noStrike" baseline="0" dirty="0">
                <a:solidFill>
                  <a:srgbClr val="59298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200" i="0" u="none" strike="noStrike" baseline="0" dirty="0">
                <a:solidFill>
                  <a:srgbClr val="868686"/>
                </a:solidFill>
                <a:latin typeface="Arial Rounded MT Bold" panose="020F0704030504030204" pitchFamily="34" charset="0"/>
              </a:rPr>
              <a:t>to explore new ideas with STEAM Park.  They will </a:t>
            </a:r>
            <a:r>
              <a:rPr lang="en-US" sz="1200" i="0" u="none" strike="noStrike" baseline="0" dirty="0">
                <a:solidFill>
                  <a:srgbClr val="FF781D"/>
                </a:solidFill>
                <a:latin typeface="Arial Rounded MT Bold" panose="020F0704030504030204" pitchFamily="34" charset="0"/>
              </a:rPr>
              <a:t>wonder and question</a:t>
            </a:r>
            <a:r>
              <a:rPr lang="en-US" sz="1200" i="0" u="none" strike="noStrike" baseline="0" dirty="0">
                <a:solidFill>
                  <a:srgbClr val="D36E16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200" i="0" u="none" strike="noStrike" baseline="0" dirty="0">
                <a:solidFill>
                  <a:srgbClr val="868686"/>
                </a:solidFill>
                <a:latin typeface="Arial Rounded MT Bold" panose="020F0704030504030204" pitchFamily="34" charset="0"/>
              </a:rPr>
              <a:t>what the pieces do.</a:t>
            </a:r>
            <a:endParaRPr lang="en-US" sz="1200" dirty="0">
              <a:highlight>
                <a:srgbClr val="00FF00"/>
              </a:highlight>
              <a:latin typeface="Arial Rounded MT Bold" panose="020F0704030504030204" pitchFamily="34" charset="0"/>
            </a:endParaRPr>
          </a:p>
          <a:p>
            <a:endParaRPr lang="en-US" dirty="0">
              <a:solidFill>
                <a:srgbClr val="868686"/>
              </a:solidFill>
              <a:latin typeface="Arial Rounded MT Bold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Vocabulary –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ocean, habitat, explore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800" i="0" u="sng" strike="noStrike" kern="1200" dirty="0">
              <a:solidFill>
                <a:srgbClr val="0563C1"/>
              </a:solidFill>
              <a:effectLst/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84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lang="en-US" sz="2400" b="1" dirty="0">
                <a:solidFill>
                  <a:srgbClr val="662884"/>
                </a:solidFill>
                <a:latin typeface="Tobi Pro ExtraBold"/>
                <a:cs typeface="Tobi Pro ExtraBold"/>
              </a:rPr>
              <a:t>Share</a:t>
            </a:r>
            <a:r>
              <a:rPr lang="en-US" sz="2400" b="1" spc="-60" dirty="0">
                <a:solidFill>
                  <a:srgbClr val="662884"/>
                </a:solidFill>
                <a:latin typeface="Tobi Pro ExtraBold"/>
                <a:cs typeface="Tobi Pro ExtraBold"/>
              </a:rPr>
              <a:t> </a:t>
            </a:r>
            <a:r>
              <a:rPr lang="en-US" sz="2400" b="1" spc="-30" dirty="0">
                <a:solidFill>
                  <a:srgbClr val="662884"/>
                </a:solidFill>
                <a:latin typeface="Tobi Pro ExtraBold"/>
                <a:cs typeface="Tobi Pro ExtraBold"/>
              </a:rPr>
              <a:t>Task</a:t>
            </a:r>
            <a:r>
              <a:rPr lang="en-US" sz="2400" b="1" spc="-60" dirty="0">
                <a:solidFill>
                  <a:srgbClr val="662884"/>
                </a:solidFill>
                <a:latin typeface="Tobi Pro ExtraBold"/>
                <a:cs typeface="Tobi Pro ExtraBold"/>
              </a:rPr>
              <a:t> </a:t>
            </a:r>
            <a:r>
              <a:rPr lang="en-US" sz="2400" b="1" spc="-55" dirty="0">
                <a:solidFill>
                  <a:srgbClr val="662884"/>
                </a:solidFill>
                <a:latin typeface="Calibri"/>
                <a:cs typeface="Calibri"/>
              </a:rPr>
              <a:t>(15</a:t>
            </a:r>
            <a:r>
              <a:rPr lang="en-US" sz="2400" b="1" spc="-65" dirty="0">
                <a:solidFill>
                  <a:srgbClr val="662884"/>
                </a:solidFill>
                <a:latin typeface="Calibri"/>
                <a:cs typeface="Calibri"/>
              </a:rPr>
              <a:t> </a:t>
            </a:r>
            <a:r>
              <a:rPr lang="en-US" sz="2400" b="1" spc="45" dirty="0">
                <a:solidFill>
                  <a:srgbClr val="662884"/>
                </a:solidFill>
                <a:latin typeface="Calibri"/>
                <a:cs typeface="Calibri"/>
              </a:rPr>
              <a:t>minutes)</a:t>
            </a:r>
            <a:endParaRPr lang="en-US" sz="2400" b="1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65"/>
              </a:spcBef>
            </a:pPr>
            <a:r>
              <a:rPr lang="en-US" sz="1200" dirty="0">
                <a:latin typeface="Arial"/>
                <a:cs typeface="Arial"/>
              </a:rPr>
              <a:t>Have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the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children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share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and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explain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what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they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built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and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spc="-25" dirty="0">
                <a:latin typeface="Arial"/>
                <a:cs typeface="Arial"/>
              </a:rPr>
              <a:t>how </a:t>
            </a:r>
            <a:r>
              <a:rPr lang="en-US" sz="1200" dirty="0">
                <a:latin typeface="Arial"/>
                <a:cs typeface="Arial"/>
              </a:rPr>
              <a:t>the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pieces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relate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to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ocean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exploration.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They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could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share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in</a:t>
            </a:r>
            <a:r>
              <a:rPr lang="en-US" sz="1200" spc="-10" dirty="0">
                <a:latin typeface="Arial"/>
                <a:cs typeface="Arial"/>
              </a:rPr>
              <a:t> pairs </a:t>
            </a:r>
            <a:r>
              <a:rPr lang="en-US" sz="1200" dirty="0">
                <a:latin typeface="Arial"/>
                <a:cs typeface="Arial"/>
              </a:rPr>
              <a:t>or</a:t>
            </a:r>
            <a:r>
              <a:rPr lang="en-US" sz="1200" spc="-2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in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their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teams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if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they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aren’t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comfortable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sharing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with</a:t>
            </a:r>
            <a:r>
              <a:rPr lang="en-US" sz="1200" spc="-10" dirty="0">
                <a:latin typeface="Arial"/>
                <a:cs typeface="Arial"/>
              </a:rPr>
              <a:t> entire </a:t>
            </a:r>
            <a:r>
              <a:rPr lang="en-US" sz="1200" dirty="0">
                <a:latin typeface="Arial"/>
                <a:cs typeface="Arial"/>
              </a:rPr>
              <a:t>class.</a:t>
            </a:r>
            <a:r>
              <a:rPr lang="en-US" sz="1200" spc="-6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All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the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children’s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builds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will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be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meaningful,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and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there</a:t>
            </a:r>
            <a:r>
              <a:rPr lang="en-US" sz="1200" spc="-1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is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spc="-25" dirty="0">
                <a:latin typeface="Arial"/>
                <a:cs typeface="Arial"/>
              </a:rPr>
              <a:t>no </a:t>
            </a:r>
            <a:r>
              <a:rPr lang="en-US" sz="1200" dirty="0">
                <a:latin typeface="Arial"/>
                <a:cs typeface="Arial"/>
              </a:rPr>
              <a:t>one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right answer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to these</a:t>
            </a:r>
            <a:r>
              <a:rPr lang="en-US" sz="1200" spc="-5" dirty="0">
                <a:latin typeface="Arial"/>
                <a:cs typeface="Arial"/>
              </a:rPr>
              <a:t> </a:t>
            </a:r>
            <a:r>
              <a:rPr lang="en-US" sz="1200" spc="-10" dirty="0">
                <a:latin typeface="Arial"/>
                <a:cs typeface="Arial"/>
              </a:rPr>
              <a:t>sessions.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373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wish to play a video or song during clean up time.</a:t>
            </a:r>
            <a:r>
              <a:rPr lang="en-US" i="1"/>
              <a:t>  </a:t>
            </a:r>
            <a:endParaRPr lang="en-US"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GoNoodle:  https://family.gonoodle.com/activities/clean-up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 Kids:  https://www.youtubekids.com/watch?v=ZJFk87ZsHn0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YouTube:  https://youtu.be/ZJFk87ZsHn0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rgbClr val="878787"/>
                </a:solidFill>
                <a:latin typeface="Arial"/>
                <a:cs typeface="Arial"/>
              </a:rPr>
              <a:t>Send home the Discover</a:t>
            </a:r>
            <a:r>
              <a:rPr lang="en-US" sz="1200" i="1" spc="-20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1200" i="1" dirty="0">
                <a:solidFill>
                  <a:srgbClr val="878787"/>
                </a:solidFill>
                <a:latin typeface="Arial"/>
                <a:cs typeface="Arial"/>
              </a:rPr>
              <a:t>More</a:t>
            </a:r>
            <a:r>
              <a:rPr lang="en-US" sz="1200" i="1" spc="-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1200" i="1" spc="-25" dirty="0">
                <a:solidFill>
                  <a:srgbClr val="878787"/>
                </a:solidFill>
                <a:latin typeface="Arial"/>
                <a:cs typeface="Arial"/>
              </a:rPr>
              <a:t>set </a:t>
            </a:r>
            <a:r>
              <a:rPr lang="en-US" sz="1200" i="1" dirty="0">
                <a:solidFill>
                  <a:srgbClr val="878787"/>
                </a:solidFill>
                <a:latin typeface="Arial"/>
                <a:cs typeface="Arial"/>
              </a:rPr>
              <a:t>with</a:t>
            </a:r>
            <a:r>
              <a:rPr lang="en-US" sz="1200" i="1" spc="-20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1200" i="1" dirty="0">
                <a:solidFill>
                  <a:srgbClr val="878787"/>
                </a:solidFill>
                <a:latin typeface="Arial"/>
                <a:cs typeface="Arial"/>
              </a:rPr>
              <a:t>each</a:t>
            </a:r>
            <a:r>
              <a:rPr lang="en-US" sz="1200" i="1" spc="-1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1200" i="1" dirty="0">
                <a:solidFill>
                  <a:srgbClr val="878787"/>
                </a:solidFill>
                <a:latin typeface="Arial"/>
                <a:cs typeface="Arial"/>
              </a:rPr>
              <a:t>child</a:t>
            </a:r>
            <a:r>
              <a:rPr lang="en-US" sz="1200" i="1" spc="-1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1200" i="1" spc="-25" dirty="0">
                <a:solidFill>
                  <a:srgbClr val="878787"/>
                </a:solidFill>
                <a:latin typeface="Arial"/>
                <a:cs typeface="Arial"/>
              </a:rPr>
              <a:t>for </a:t>
            </a:r>
            <a:r>
              <a:rPr lang="en-US" sz="1200" i="1" dirty="0">
                <a:solidFill>
                  <a:srgbClr val="878787"/>
                </a:solidFill>
                <a:latin typeface="Arial"/>
                <a:cs typeface="Arial"/>
              </a:rPr>
              <a:t>home</a:t>
            </a:r>
            <a:r>
              <a:rPr lang="en-US" sz="1200" i="1" spc="-2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1200" i="1" dirty="0">
                <a:solidFill>
                  <a:srgbClr val="878787"/>
                </a:solidFill>
                <a:latin typeface="Arial"/>
                <a:cs typeface="Arial"/>
              </a:rPr>
              <a:t>learning</a:t>
            </a:r>
            <a:r>
              <a:rPr lang="en-US" sz="1200" i="1" spc="-25" dirty="0">
                <a:solidFill>
                  <a:srgbClr val="878787"/>
                </a:solidFill>
                <a:latin typeface="Arial"/>
                <a:cs typeface="Arial"/>
              </a:rPr>
              <a:t> and </a:t>
            </a:r>
            <a:r>
              <a:rPr lang="en-US" sz="1200" i="1" dirty="0">
                <a:solidFill>
                  <a:srgbClr val="878787"/>
                </a:solidFill>
                <a:latin typeface="Arial"/>
                <a:cs typeface="Arial"/>
              </a:rPr>
              <a:t>exploration. </a:t>
            </a:r>
            <a:r>
              <a:rPr lang="en-US" sz="1200" i="1" spc="-10" dirty="0">
                <a:solidFill>
                  <a:srgbClr val="878787"/>
                </a:solidFill>
                <a:latin typeface="Arial"/>
                <a:cs typeface="Arial"/>
              </a:rPr>
              <a:t>Check </a:t>
            </a:r>
            <a:r>
              <a:rPr lang="en-US" sz="1200" i="1" dirty="0">
                <a:solidFill>
                  <a:srgbClr val="878787"/>
                </a:solidFill>
                <a:latin typeface="Arial"/>
                <a:cs typeface="Arial"/>
              </a:rPr>
              <a:t>out page 7 of the Team Meeting Guide </a:t>
            </a:r>
            <a:r>
              <a:rPr lang="en-US" sz="1200" i="1" u="none" dirty="0">
                <a:solidFill>
                  <a:srgbClr val="878787"/>
                </a:solidFill>
                <a:latin typeface="Arial"/>
                <a:cs typeface="Arial"/>
              </a:rPr>
              <a:t>for</a:t>
            </a:r>
            <a:r>
              <a:rPr lang="en-US" sz="1200" i="1" u="none" spc="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1200" i="1" u="none" dirty="0">
                <a:solidFill>
                  <a:srgbClr val="878787"/>
                </a:solidFill>
                <a:latin typeface="Arial"/>
                <a:cs typeface="Arial"/>
              </a:rPr>
              <a:t>how</a:t>
            </a:r>
            <a:r>
              <a:rPr lang="en-US" sz="1200" i="1" u="none" spc="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1200" i="1" u="none" spc="-25" dirty="0">
                <a:solidFill>
                  <a:srgbClr val="878787"/>
                </a:solidFill>
                <a:latin typeface="Arial"/>
                <a:cs typeface="Arial"/>
              </a:rPr>
              <a:t>to </a:t>
            </a:r>
            <a:r>
              <a:rPr lang="en-US" sz="1200" i="1" u="none" dirty="0">
                <a:solidFill>
                  <a:srgbClr val="878787"/>
                </a:solidFill>
                <a:latin typeface="Arial"/>
                <a:cs typeface="Arial"/>
              </a:rPr>
              <a:t>use</a:t>
            </a:r>
            <a:r>
              <a:rPr lang="en-US" sz="1200" i="1" u="none" spc="-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1200" i="1" u="none" dirty="0">
                <a:solidFill>
                  <a:srgbClr val="878787"/>
                </a:solidFill>
                <a:latin typeface="Arial"/>
                <a:cs typeface="Arial"/>
              </a:rPr>
              <a:t>this set</a:t>
            </a:r>
            <a:r>
              <a:rPr lang="en-US" sz="1200" i="1" u="none" spc="-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1200" i="1" u="none" dirty="0">
                <a:solidFill>
                  <a:srgbClr val="878787"/>
                </a:solidFill>
                <a:latin typeface="Arial"/>
                <a:cs typeface="Arial"/>
              </a:rPr>
              <a:t>for </a:t>
            </a:r>
            <a:r>
              <a:rPr lang="en-US" sz="1200" i="1" u="none" spc="-10" dirty="0">
                <a:solidFill>
                  <a:srgbClr val="878787"/>
                </a:solidFill>
                <a:latin typeface="Arial"/>
                <a:cs typeface="Arial"/>
              </a:rPr>
              <a:t>family engagement.</a:t>
            </a:r>
            <a:endParaRPr lang="en-US" sz="1200" i="1" dirty="0"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050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694099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150222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1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662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66804" y="1751711"/>
            <a:ext cx="4158543" cy="26792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  <a:effectLst>
                  <a:outerShdw dist="56557" dir="8100000" algn="tr" rotWithShape="0">
                    <a:srgbClr val="482166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Let’s Discover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2857328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250" dirty="0">
                <a:solidFill>
                  <a:srgbClr val="662F9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1</a:t>
            </a:r>
            <a:endParaRPr kumimoji="0" lang="en-US" sz="2400" b="1" i="0" u="none" strike="noStrike" kern="1200" cap="none" spc="250" normalizeH="0" baseline="0" noProof="0" dirty="0">
              <a:ln>
                <a:noFill/>
              </a:ln>
              <a:solidFill>
                <a:srgbClr val="662F9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F3DCB6-C2AB-697F-5A1C-C7AAD59DE4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110" y="2116667"/>
            <a:ext cx="3767730" cy="2500902"/>
          </a:xfrm>
          <a:prstGeom prst="rect">
            <a:avLst/>
          </a:prstGeom>
          <a:ln w="5715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48C9A4-1C57-D6CD-2223-F74DB9B04C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57" y="5763699"/>
            <a:ext cx="1474423" cy="822486"/>
          </a:xfrm>
          <a:prstGeom prst="rect">
            <a:avLst/>
          </a:prstGeom>
        </p:spPr>
      </p:pic>
      <p:pic>
        <p:nvPicPr>
          <p:cNvPr id="13" name="Picture 12" descr="A logo with a yellow submarine&#10;&#10;Description automatically generated">
            <a:extLst>
              <a:ext uri="{FF2B5EF4-FFF2-40B4-BE49-F238E27FC236}">
                <a16:creationId xmlns:a16="http://schemas.microsoft.com/office/drawing/2014/main" id="{C0C83D0D-DCB9-0042-B0C0-27A5EE6C76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901" y="5696961"/>
            <a:ext cx="931627" cy="931904"/>
          </a:xfrm>
          <a:prstGeom prst="rect">
            <a:avLst/>
          </a:prstGeom>
        </p:spPr>
      </p:pic>
      <p:pic>
        <p:nvPicPr>
          <p:cNvPr id="2" name="Picture 1" descr="FIRST_DIVE_Logo_Horizontal_RGB_OneColorReverse.png">
            <a:extLst>
              <a:ext uri="{FF2B5EF4-FFF2-40B4-BE49-F238E27FC236}">
                <a16:creationId xmlns:a16="http://schemas.microsoft.com/office/drawing/2014/main" id="{4449764C-955B-89FD-DB4A-4FA48FECC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893" y="5695388"/>
            <a:ext cx="36480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0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263047" y="365127"/>
            <a:ext cx="8426470" cy="762634"/>
          </a:xfrm>
          <a:prstGeom prst="roundRect">
            <a:avLst/>
          </a:prstGeom>
          <a:solidFill>
            <a:srgbClr val="662D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D22A7-7A87-45E8-867D-9C74C5B4A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1269" y="2358886"/>
            <a:ext cx="4176773" cy="30565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781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do we know about oceans?</a:t>
            </a:r>
            <a:endParaRPr lang="en-US" sz="4800" dirty="0">
              <a:solidFill>
                <a:srgbClr val="FF781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Big Question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08A6C4-D9ED-E84E-95D9-9E5E65503B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047" y="1875291"/>
            <a:ext cx="4732368" cy="33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68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2B1FF-61E3-4553-98C1-B7BD15B7F0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903" y="1442517"/>
            <a:ext cx="2604124" cy="430511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BBA26-DFAB-13C1-8509-D069BB396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0" y="2761162"/>
            <a:ext cx="4163931" cy="13356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781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Discover Six Bricks I</a:t>
            </a:r>
            <a:endParaRPr lang="en-US" sz="4800" dirty="0">
              <a:solidFill>
                <a:srgbClr val="FF781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48A98A3-5D8F-B3D3-6F61-1D761646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2D9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95121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2D5810-7567-8958-9268-B936469285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90" y="1764917"/>
            <a:ext cx="4161106" cy="3185447"/>
          </a:xfrm>
          <a:prstGeom prst="rect">
            <a:avLst/>
          </a:prstGeom>
          <a:ln w="57150">
            <a:noFill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33A2C5B-DD80-2CFD-03B0-F6000DD4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2D9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Explore Task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222DDD-3258-7B5A-A615-DB20262217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1269" y="2013830"/>
            <a:ext cx="4176773" cy="34016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781D"/>
                </a:solidFill>
                <a:latin typeface="Roboto"/>
                <a:ea typeface="Roboto"/>
                <a:cs typeface="Roboto"/>
              </a:rPr>
              <a:t>Share what you know about the ocean!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73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5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D193D5-911C-4DF9-BB10-28A5ACD7C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235046"/>
            <a:ext cx="8059159" cy="45890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781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you build something related to the ocean?</a:t>
            </a:r>
            <a:endParaRPr lang="en-US" sz="4400" b="1" dirty="0">
              <a:solidFill>
                <a:srgbClr val="FF781D"/>
              </a:solidFill>
              <a:highlight>
                <a:srgbClr val="00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662D9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Create Task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A4323-B00A-E7DB-3428-A418331249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6588" y="2754547"/>
            <a:ext cx="5443282" cy="3277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3346B-C9E9-D01A-9B06-E1D7F859A72D}"/>
              </a:ext>
            </a:extLst>
          </p:cNvPr>
          <p:cNvSpPr txBox="1"/>
          <p:nvPr/>
        </p:nvSpPr>
        <p:spPr>
          <a:xfrm>
            <a:off x="6113051" y="472412"/>
            <a:ext cx="1518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62D9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Need…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4F6720-EB60-E33C-AC3D-9FFD25CAF9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0530" y="490581"/>
            <a:ext cx="1097279" cy="94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58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0" u="none" strike="noStrike" baseline="0" dirty="0">
                <a:solidFill>
                  <a:srgbClr val="FF781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Playful Learning in Action</a:t>
            </a:r>
            <a:endParaRPr lang="en-US" dirty="0">
              <a:solidFill>
                <a:srgbClr val="662D9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04F347-C802-61ED-FDDB-1CC6F89DBB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931" y="1487604"/>
            <a:ext cx="2238138" cy="224477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C0FF15F-2186-A2CF-E4FF-9FB7E84F7E9C}"/>
              </a:ext>
            </a:extLst>
          </p:cNvPr>
          <p:cNvSpPr txBox="1">
            <a:spLocks/>
          </p:cNvSpPr>
          <p:nvPr/>
        </p:nvSpPr>
        <p:spPr>
          <a:xfrm>
            <a:off x="602966" y="4386733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>
                <a:solidFill>
                  <a:srgbClr val="FF781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Vocabulary</a:t>
            </a:r>
            <a:endParaRPr lang="en-US" dirty="0">
              <a:solidFill>
                <a:srgbClr val="662D9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712E11C-325F-CCA0-66FB-C35CA4107F62}"/>
              </a:ext>
            </a:extLst>
          </p:cNvPr>
          <p:cNvSpPr txBox="1">
            <a:spLocks/>
          </p:cNvSpPr>
          <p:nvPr/>
        </p:nvSpPr>
        <p:spPr>
          <a:xfrm>
            <a:off x="602964" y="5063621"/>
            <a:ext cx="7886700" cy="9157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868686"/>
                </a:solidFill>
                <a:latin typeface="Roboto"/>
                <a:ea typeface="Roboto"/>
                <a:cs typeface="Roboto"/>
              </a:rPr>
              <a:t>ocean, habitat, explore</a:t>
            </a:r>
            <a:endParaRPr lang="en-US" sz="3600" dirty="0">
              <a:highlight>
                <a:srgbClr val="00FF00"/>
              </a:highlight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41520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7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662D9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 Task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7C42D-7573-D3BB-8AEB-1007081DF6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05988" y="1468349"/>
            <a:ext cx="5409361" cy="4355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781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 what you built and how it relates to the oceans.</a:t>
            </a:r>
            <a:endParaRPr lang="en-US" sz="4400" b="1" dirty="0">
              <a:solidFill>
                <a:srgbClr val="FF781D"/>
              </a:solidFill>
              <a:highlight>
                <a:srgbClr val="00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A toy figure with a snorkel mask&#10;&#10;Description automatically generated">
            <a:extLst>
              <a:ext uri="{FF2B5EF4-FFF2-40B4-BE49-F238E27FC236}">
                <a16:creationId xmlns:a16="http://schemas.microsoft.com/office/drawing/2014/main" id="{9F946403-202E-62F3-14D6-850EA03E42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24" y="1477513"/>
            <a:ext cx="5790528" cy="43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45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662D9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</a:t>
            </a:r>
          </a:p>
        </p:txBody>
      </p:sp>
      <p:pic>
        <p:nvPicPr>
          <p:cNvPr id="6" name="Picture 5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C51A5250-98BD-4C55-8989-2C946734F9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428" y="1172626"/>
            <a:ext cx="6739147" cy="451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57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C8E9D24-9B54-42CB-A773-71B6FE3BE6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16" y="1509396"/>
            <a:ext cx="3612996" cy="2286000"/>
          </a:xfrm>
          <a:prstGeom prst="rect">
            <a:avLst/>
          </a:prstGeom>
        </p:spPr>
      </p:pic>
      <p:pic>
        <p:nvPicPr>
          <p:cNvPr id="4" name="Picture 3" descr="A logo with a yellow submarine&#10;&#10;Description automatically generated">
            <a:extLst>
              <a:ext uri="{FF2B5EF4-FFF2-40B4-BE49-F238E27FC236}">
                <a16:creationId xmlns:a16="http://schemas.microsoft.com/office/drawing/2014/main" id="{4B018BFE-2725-AE59-6F5E-AB9C13C669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911" y="1259583"/>
            <a:ext cx="2774103" cy="27746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607C4-9373-D334-8F45-6CAB39B5DA2E}"/>
              </a:ext>
            </a:extLst>
          </p:cNvPr>
          <p:cNvSpPr txBox="1"/>
          <p:nvPr/>
        </p:nvSpPr>
        <p:spPr>
          <a:xfrm>
            <a:off x="758885" y="5348604"/>
            <a:ext cx="762623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LEGO, the LEGO logo, DUPLO and the DUPLO logo are trademarks of the LEGO Group. ©2023 The LEGO Group. All rights reserved.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the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logo, and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SHOW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are trademarks of For Inspiration and Recognition of Science and Technology (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 LEGO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is a registered trademark of the LEGO Group.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League and SUBMERGED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are jointly held trademarks of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and the LEGO Group. ©2023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FIRST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the LEGO Group.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109188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dc619-4bd5-4a26-8e37-4be4446dc23a" xsi:nil="true"/>
    <SharedWithUsers xmlns="c7bc20cd-f3b5-4cb9-9099-b7d1e4c3c983">
      <UserInfo>
        <DisplayName>Christina Milligan</DisplayName>
        <AccountId>54</AccountId>
        <AccountType/>
      </UserInfo>
    </SharedWithUsers>
    <lcf76f155ced4ddcb4097134ff3c332f xmlns="7d39d9d4-a4a3-4cbb-8846-0795941a173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6D7E7ECCCD274CA4D87657FE5B4A0A" ma:contentTypeVersion="13" ma:contentTypeDescription="Create a new document." ma:contentTypeScope="" ma:versionID="988cd206c9a4722f6fc33e7db9caa08d">
  <xsd:schema xmlns:xsd="http://www.w3.org/2001/XMLSchema" xmlns:xs="http://www.w3.org/2001/XMLSchema" xmlns:p="http://schemas.microsoft.com/office/2006/metadata/properties" xmlns:ns2="7d39d9d4-a4a3-4cbb-8846-0795941a173f" xmlns:ns3="0bfdc619-4bd5-4a26-8e37-4be4446dc23a" xmlns:ns4="c7bc20cd-f3b5-4cb9-9099-b7d1e4c3c983" targetNamespace="http://schemas.microsoft.com/office/2006/metadata/properties" ma:root="true" ma:fieldsID="dee27c954446562decad3bfbb669f59b" ns2:_="" ns3:_="" ns4:_="">
    <xsd:import namespace="7d39d9d4-a4a3-4cbb-8846-0795941a173f"/>
    <xsd:import namespace="0bfdc619-4bd5-4a26-8e37-4be4446dc23a"/>
    <xsd:import namespace="c7bc20cd-f3b5-4cb9-9099-b7d1e4c3c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39d9d4-a4a3-4cbb-8846-0795941a17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dc619-4bd5-4a26-8e37-4be4446dc23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948275e-acb8-4f67-9f4b-0f18b628c537}" ma:internalName="TaxCatchAll" ma:showField="CatchAllData" ma:web="c7bc20cd-f3b5-4cb9-9099-b7d1e4c3c9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c20cd-f3b5-4cb9-9099-b7d1e4c3c98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C3B65E-86F5-4F12-882B-E72674BBA31A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98a1be8e-ceb0-4d64-90f3-74f22257285b"/>
    <ds:schemaRef ds:uri="65f3190a-2497-4c6e-9c08-e63c17ba8fcf"/>
    <ds:schemaRef ds:uri="http://purl.org/dc/elements/1.1/"/>
    <ds:schemaRef ds:uri="http://purl.org/dc/terms/"/>
    <ds:schemaRef ds:uri="0bfdc619-4bd5-4a26-8e37-4be4446dc23a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D55FE7A-DF87-41FA-922E-6AFF106FBC8D}"/>
</file>

<file path=customXml/itemProps3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828</TotalTime>
  <Words>896</Words>
  <Application>Microsoft Office PowerPoint</Application>
  <PresentationFormat>On-screen Show (4:3)</PresentationFormat>
  <Paragraphs>89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Arial Rounded MT Bold</vt:lpstr>
      <vt:lpstr>Arial,Sans-Serif</vt:lpstr>
      <vt:lpstr>Calibri</vt:lpstr>
      <vt:lpstr>Helvetica Neue</vt:lpstr>
      <vt:lpstr>Roboto</vt:lpstr>
      <vt:lpstr>Tobi Pro ExtraBold</vt:lpstr>
      <vt:lpstr>Office Theme</vt:lpstr>
      <vt:lpstr>1_Office Theme</vt:lpstr>
      <vt:lpstr>PowerPoint Presentation</vt:lpstr>
      <vt:lpstr>Big Question</vt:lpstr>
      <vt:lpstr>Warm Up</vt:lpstr>
      <vt:lpstr>Explore Task</vt:lpstr>
      <vt:lpstr>Create Task</vt:lpstr>
      <vt:lpstr>Playful Learning in Action</vt:lpstr>
      <vt:lpstr>Share Task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Charlie Gibson</cp:lastModifiedBy>
  <cp:revision>92</cp:revision>
  <dcterms:created xsi:type="dcterms:W3CDTF">2020-04-21T20:33:01Z</dcterms:created>
  <dcterms:modified xsi:type="dcterms:W3CDTF">2024-06-11T14:30:53Z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0x010100316D7E7ECCCD274CA4D87657FE5B4A0A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MediaServiceImageTags">
    <vt:lpwstr/>
  </property>
</Properties>
</file>