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4" r:id="rId5"/>
    <p:sldId id="265" r:id="rId6"/>
    <p:sldId id="268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9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6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173227-D870-8445-BA80-A939107EAD87}"/>
              </a:ext>
            </a:extLst>
          </p:cNvPr>
          <p:cNvSpPr txBox="1"/>
          <p:nvPr/>
        </p:nvSpPr>
        <p:spPr>
          <a:xfrm>
            <a:off x="1687483" y="3724282"/>
            <a:ext cx="6650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F8009-48BC-9046-AD02-B665720E6C6A}"/>
              </a:ext>
            </a:extLst>
          </p:cNvPr>
          <p:cNvSpPr txBox="1"/>
          <p:nvPr/>
        </p:nvSpPr>
        <p:spPr>
          <a:xfrm>
            <a:off x="1695745" y="5158544"/>
            <a:ext cx="6650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ADE3E-44C3-4041-B0F6-14161912C416}"/>
              </a:ext>
            </a:extLst>
          </p:cNvPr>
          <p:cNvSpPr txBox="1"/>
          <p:nvPr/>
        </p:nvSpPr>
        <p:spPr>
          <a:xfrm>
            <a:off x="2326428" y="6009460"/>
            <a:ext cx="25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273925-3A03-E347-8C47-C76EA207459D}"/>
              </a:ext>
            </a:extLst>
          </p:cNvPr>
          <p:cNvSpPr txBox="1"/>
          <p:nvPr/>
        </p:nvSpPr>
        <p:spPr>
          <a:xfrm>
            <a:off x="5204909" y="6009460"/>
            <a:ext cx="25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</p:spTree>
    <p:extLst>
      <p:ext uri="{BB962C8B-B14F-4D97-AF65-F5344CB8AC3E}">
        <p14:creationId xmlns:p14="http://schemas.microsoft.com/office/powerpoint/2010/main" val="83556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450C96-CF52-A74D-86D2-BFDCF52179C5}"/>
              </a:ext>
            </a:extLst>
          </p:cNvPr>
          <p:cNvSpPr txBox="1"/>
          <p:nvPr/>
        </p:nvSpPr>
        <p:spPr>
          <a:xfrm>
            <a:off x="1628532" y="4127450"/>
            <a:ext cx="66501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7173F-B1F2-1649-B620-6F163200B4C8}"/>
              </a:ext>
            </a:extLst>
          </p:cNvPr>
          <p:cNvSpPr txBox="1"/>
          <p:nvPr/>
        </p:nvSpPr>
        <p:spPr>
          <a:xfrm>
            <a:off x="1281747" y="5629063"/>
            <a:ext cx="324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40161A-2CF2-FC46-AB13-2427EF552182}"/>
              </a:ext>
            </a:extLst>
          </p:cNvPr>
          <p:cNvSpPr txBox="1"/>
          <p:nvPr/>
        </p:nvSpPr>
        <p:spPr>
          <a:xfrm>
            <a:off x="5599248" y="5654880"/>
            <a:ext cx="314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School Name</a:t>
            </a:r>
          </a:p>
        </p:txBody>
      </p:sp>
    </p:spTree>
    <p:extLst>
      <p:ext uri="{BB962C8B-B14F-4D97-AF65-F5344CB8AC3E}">
        <p14:creationId xmlns:p14="http://schemas.microsoft.com/office/powerpoint/2010/main" val="30023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CF6DB06-46C6-244C-8DCB-EAA540FCA064}"/>
              </a:ext>
            </a:extLst>
          </p:cNvPr>
          <p:cNvSpPr txBox="1"/>
          <p:nvPr/>
        </p:nvSpPr>
        <p:spPr>
          <a:xfrm>
            <a:off x="1719968" y="3700663"/>
            <a:ext cx="6650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B35BA-D3F9-B845-898E-C3E066F43DA7}"/>
              </a:ext>
            </a:extLst>
          </p:cNvPr>
          <p:cNvSpPr txBox="1"/>
          <p:nvPr/>
        </p:nvSpPr>
        <p:spPr>
          <a:xfrm>
            <a:off x="2211608" y="5911734"/>
            <a:ext cx="5646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6A8EC-6091-874F-8FF0-A94400A42EB4}"/>
              </a:ext>
            </a:extLst>
          </p:cNvPr>
          <p:cNvSpPr txBox="1"/>
          <p:nvPr/>
        </p:nvSpPr>
        <p:spPr>
          <a:xfrm>
            <a:off x="2709260" y="4487712"/>
            <a:ext cx="5197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Award Name</a:t>
            </a:r>
          </a:p>
        </p:txBody>
      </p:sp>
    </p:spTree>
    <p:extLst>
      <p:ext uri="{BB962C8B-B14F-4D97-AF65-F5344CB8AC3E}">
        <p14:creationId xmlns:p14="http://schemas.microsoft.com/office/powerpoint/2010/main" val="3351996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8" ma:contentTypeDescription="Create a new document." ma:contentTypeScope="" ma:versionID="85e59bc15378281ca36d583c779953cf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56dd06387b4a8bf4780f322bcafcc855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BE5FFB-D7C4-4761-8D80-6C66884ADE31}">
  <ds:schemaRefs>
    <ds:schemaRef ds:uri="http://schemas.microsoft.com/office/2006/metadata/properties"/>
    <ds:schemaRef ds:uri="http://schemas.microsoft.com/office/infopath/2007/PartnerControls"/>
    <ds:schemaRef ds:uri="7caf78fb-f71c-4a6f-8d9d-8e46613456e0"/>
    <ds:schemaRef ds:uri="0bfdc619-4bd5-4a26-8e37-4be4446dc23a"/>
  </ds:schemaRefs>
</ds:datastoreItem>
</file>

<file path=customXml/itemProps2.xml><?xml version="1.0" encoding="utf-8"?>
<ds:datastoreItem xmlns:ds="http://schemas.openxmlformats.org/officeDocument/2006/customXml" ds:itemID="{C20A6E4C-83FD-4A80-ACBE-8666D07E19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f78fb-f71c-4a6f-8d9d-8e46613456e0"/>
    <ds:schemaRef ds:uri="48f12688-8fd6-47b2-a22c-5b60723771af"/>
    <ds:schemaRef ds:uri="0bfdc619-4bd5-4a26-8e37-4be4446dc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435CCF-D1D5-42F4-A5A0-F008AF3E49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20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53</cp:revision>
  <dcterms:created xsi:type="dcterms:W3CDTF">2019-07-10T15:10:27Z</dcterms:created>
  <dcterms:modified xsi:type="dcterms:W3CDTF">2024-07-29T18:47:20Z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