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modernComment_109_F5B8A7A7.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58" r:id="rId6"/>
    <p:sldId id="259" r:id="rId7"/>
    <p:sldId id="260" r:id="rId8"/>
    <p:sldId id="261" r:id="rId9"/>
    <p:sldId id="262" r:id="rId10"/>
    <p:sldId id="263" r:id="rId11"/>
    <p:sldId id="265" r:id="rId12"/>
    <p:sldId id="266" r:id="rId13"/>
    <p:sldId id="257" r:id="rId14"/>
    <p:sldId id="264" r:id="rId15"/>
  </p:sldIdLst>
  <p:sldSz cx="6858000" cy="9144000" type="letter"/>
  <p:notesSz cx="6858000" cy="9144000"/>
  <p:custDataLst>
    <p:tags r:id="rId1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A639E1F-FCB5-6051-D38A-CC4962992561}" name="Charlie Gibson" initials="CG" userId="S::cgibson@firstinspires.org::05d73aa8-f094-42cf-9261-ec5251b97041" providerId="AD"/>
  <p188:author id="{E0845484-DC78-6687-9C38-5A674596C84E}" name="Christina Milligan" initials="CM" userId="S::cmilligan@firstinspires.org::a6058a17-f0f5-4f7a-83eb-a9070d303f05" providerId="AD"/>
  <p188:author id="{8819028B-9B3A-5280-8A85-5DC6123B8924}" name="Page Watt" initials="" userId="S::pwatt@firstinspires.org::d9dbb31a-14b4-48a5-9fc1-8195949092ce" providerId="AD"/>
  <p188:author id="{CC915290-8344-CD5D-185D-98D43C5DE9EE}" name="Kate Sample" initials="KS" userId="S::ksample@firstinspires.org::ad24f2c8-db21-4b10-9534-7a98911ec180" providerId="AD"/>
  <p188:author id="{8CDA53B9-F1BA-C8C7-2C2A-60B6DBCA0E44}" name="Betsy Daniels" initials="BD" userId="S::bdaniels@firstinspires.org::a44171bd-6c25-4139-ab16-062dbd6de46d" providerId="AD"/>
  <p188:author id="{7F8119BA-3CC6-81E0-8C18-5084C4D2471A}" name="Kathy Morgan" initials="KM" userId="S::kmorgan@firstinspires.org::19752d8f-270a-426b-91ad-1bf5c79275bc" providerId="AD"/>
  <p188:author id="{E97725C9-38CB-DF41-38E4-16BBCD052361}" name="Tammy Pankey" initials="TP" userId="S::tpankey@firstinspires.org::89b84b47-0384-4d66-b56e-dc00ebdb68cf" providerId="AD"/>
  <p188:author id="{D6ECBAEB-0000-4E86-2837-AFB709F2211D}" name="Steven Mackenzie" initials="SM" userId="S::steven.mackenzie_lego.com#ext#@usfirst.onmicrosoft.com::9f93f380-48b2-4ee2-a0f0-8e8b6e97bfc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C28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C67D1F-732B-48DA-9B08-80CA15BDA15F}" v="18" dt="2024-08-22T00:50:45.957"/>
  </p1510:revLst>
</p1510:revInfo>
</file>

<file path=ppt/tableStyles.xml><?xml version="1.0" encoding="utf-8"?>
<a:tblStyleLst xmlns:a="http://schemas.openxmlformats.org/drawingml/2006/main" def="{5C22544A-7EE6-4342-B048-85BDC9FD1C3A}">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0"/>
    <p:restoredTop sz="0"/>
  </p:normalViewPr>
  <p:slideViewPr>
    <p:cSldViewPr snapToGrid="0">
      <p:cViewPr varScale="1">
        <p:scale>
          <a:sx n="83" d="100"/>
          <a:sy n="83" d="100"/>
        </p:scale>
        <p:origin x="2994" y="108"/>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e Sample" userId="ad24f2c8-db21-4b10-9534-7a98911ec180" providerId="ADAL" clId="{2DC67D1F-732B-48DA-9B08-80CA15BDA15F}"/>
    <pc:docChg chg="custSel modSld">
      <pc:chgData name="Kate Sample" userId="ad24f2c8-db21-4b10-9534-7a98911ec180" providerId="ADAL" clId="{2DC67D1F-732B-48DA-9B08-80CA15BDA15F}" dt="2024-08-22T00:54:35.065" v="162" actId="404"/>
      <pc:docMkLst>
        <pc:docMk/>
      </pc:docMkLst>
      <pc:sldChg chg="modSp mod">
        <pc:chgData name="Kate Sample" userId="ad24f2c8-db21-4b10-9534-7a98911ec180" providerId="ADAL" clId="{2DC67D1F-732B-48DA-9B08-80CA15BDA15F}" dt="2024-08-22T00:47:09.931" v="1" actId="404"/>
        <pc:sldMkLst>
          <pc:docMk/>
          <pc:sldMk cId="793770167" sldId="256"/>
        </pc:sldMkLst>
        <pc:spChg chg="mod">
          <ac:chgData name="Kate Sample" userId="ad24f2c8-db21-4b10-9534-7a98911ec180" providerId="ADAL" clId="{2DC67D1F-732B-48DA-9B08-80CA15BDA15F}" dt="2024-08-22T00:47:04.895" v="0" actId="404"/>
          <ac:spMkLst>
            <pc:docMk/>
            <pc:sldMk cId="793770167" sldId="256"/>
            <ac:spMk id="7" creationId="{62628558-E25C-FB32-E70F-0FF7314102F2}"/>
          </ac:spMkLst>
        </pc:spChg>
        <pc:spChg chg="mod">
          <ac:chgData name="Kate Sample" userId="ad24f2c8-db21-4b10-9534-7a98911ec180" providerId="ADAL" clId="{2DC67D1F-732B-48DA-9B08-80CA15BDA15F}" dt="2024-08-22T00:47:09.931" v="1" actId="404"/>
          <ac:spMkLst>
            <pc:docMk/>
            <pc:sldMk cId="793770167" sldId="256"/>
            <ac:spMk id="9" creationId="{CEE20303-6C80-61EE-E989-DF8A41E5D445}"/>
          </ac:spMkLst>
        </pc:spChg>
        <pc:spChg chg="mod">
          <ac:chgData name="Kate Sample" userId="ad24f2c8-db21-4b10-9534-7a98911ec180" providerId="ADAL" clId="{2DC67D1F-732B-48DA-9B08-80CA15BDA15F}" dt="2024-08-22T00:47:09.931" v="1" actId="404"/>
          <ac:spMkLst>
            <pc:docMk/>
            <pc:sldMk cId="793770167" sldId="256"/>
            <ac:spMk id="18" creationId="{172B2E14-48B5-0BAC-59F1-7F2EEF019E95}"/>
          </ac:spMkLst>
        </pc:spChg>
        <pc:spChg chg="mod">
          <ac:chgData name="Kate Sample" userId="ad24f2c8-db21-4b10-9534-7a98911ec180" providerId="ADAL" clId="{2DC67D1F-732B-48DA-9B08-80CA15BDA15F}" dt="2024-08-22T00:47:09.931" v="1" actId="404"/>
          <ac:spMkLst>
            <pc:docMk/>
            <pc:sldMk cId="793770167" sldId="256"/>
            <ac:spMk id="19" creationId="{1C7DB448-5488-59F8-A499-636AF30160B6}"/>
          </ac:spMkLst>
        </pc:spChg>
      </pc:sldChg>
      <pc:sldChg chg="modSp mod">
        <pc:chgData name="Kate Sample" userId="ad24f2c8-db21-4b10-9534-7a98911ec180" providerId="ADAL" clId="{2DC67D1F-732B-48DA-9B08-80CA15BDA15F}" dt="2024-08-22T00:54:29.680" v="161" actId="404"/>
        <pc:sldMkLst>
          <pc:docMk/>
          <pc:sldMk cId="1192369300" sldId="257"/>
        </pc:sldMkLst>
        <pc:spChg chg="mod">
          <ac:chgData name="Kate Sample" userId="ad24f2c8-db21-4b10-9534-7a98911ec180" providerId="ADAL" clId="{2DC67D1F-732B-48DA-9B08-80CA15BDA15F}" dt="2024-08-22T00:54:29.680" v="161" actId="404"/>
          <ac:spMkLst>
            <pc:docMk/>
            <pc:sldMk cId="1192369300" sldId="257"/>
            <ac:spMk id="8" creationId="{9B4F64E8-5D63-B9FB-DD56-5D9B4B05C7C9}"/>
          </ac:spMkLst>
        </pc:spChg>
        <pc:spChg chg="mod">
          <ac:chgData name="Kate Sample" userId="ad24f2c8-db21-4b10-9534-7a98911ec180" providerId="ADAL" clId="{2DC67D1F-732B-48DA-9B08-80CA15BDA15F}" dt="2024-08-22T00:54:29.680" v="161" actId="404"/>
          <ac:spMkLst>
            <pc:docMk/>
            <pc:sldMk cId="1192369300" sldId="257"/>
            <ac:spMk id="9" creationId="{1D165252-33AE-3CEE-6563-FB7D5887F317}"/>
          </ac:spMkLst>
        </pc:spChg>
      </pc:sldChg>
      <pc:sldChg chg="modSp mod">
        <pc:chgData name="Kate Sample" userId="ad24f2c8-db21-4b10-9534-7a98911ec180" providerId="ADAL" clId="{2DC67D1F-732B-48DA-9B08-80CA15BDA15F}" dt="2024-08-22T00:49:48.479" v="80" actId="1076"/>
        <pc:sldMkLst>
          <pc:docMk/>
          <pc:sldMk cId="2536211915" sldId="258"/>
        </pc:sldMkLst>
        <pc:spChg chg="mod">
          <ac:chgData name="Kate Sample" userId="ad24f2c8-db21-4b10-9534-7a98911ec180" providerId="ADAL" clId="{2DC67D1F-732B-48DA-9B08-80CA15BDA15F}" dt="2024-08-22T00:47:30.941" v="5" actId="1076"/>
          <ac:spMkLst>
            <pc:docMk/>
            <pc:sldMk cId="2536211915" sldId="258"/>
            <ac:spMk id="2" creationId="{6DC750D2-7C61-00E7-C45F-7A08712554B0}"/>
          </ac:spMkLst>
        </pc:spChg>
        <pc:spChg chg="mod">
          <ac:chgData name="Kate Sample" userId="ad24f2c8-db21-4b10-9534-7a98911ec180" providerId="ADAL" clId="{2DC67D1F-732B-48DA-9B08-80CA15BDA15F}" dt="2024-08-22T00:47:54.021" v="13" actId="14100"/>
          <ac:spMkLst>
            <pc:docMk/>
            <pc:sldMk cId="2536211915" sldId="258"/>
            <ac:spMk id="8" creationId="{D9543465-9BF1-3C1C-FC4A-5458A18B448E}"/>
          </ac:spMkLst>
        </pc:spChg>
        <pc:spChg chg="mod">
          <ac:chgData name="Kate Sample" userId="ad24f2c8-db21-4b10-9534-7a98911ec180" providerId="ADAL" clId="{2DC67D1F-732B-48DA-9B08-80CA15BDA15F}" dt="2024-08-22T00:48:41.693" v="46" actId="1035"/>
          <ac:spMkLst>
            <pc:docMk/>
            <pc:sldMk cId="2536211915" sldId="258"/>
            <ac:spMk id="11" creationId="{D5E8DA69-2F00-3FCD-FD85-A6CEB7D9240D}"/>
          </ac:spMkLst>
        </pc:spChg>
        <pc:spChg chg="mod">
          <ac:chgData name="Kate Sample" userId="ad24f2c8-db21-4b10-9534-7a98911ec180" providerId="ADAL" clId="{2DC67D1F-732B-48DA-9B08-80CA15BDA15F}" dt="2024-08-22T00:49:45.163" v="79" actId="20577"/>
          <ac:spMkLst>
            <pc:docMk/>
            <pc:sldMk cId="2536211915" sldId="258"/>
            <ac:spMk id="13" creationId="{1E008B68-47C5-5B66-F134-376391EB773E}"/>
          </ac:spMkLst>
        </pc:spChg>
        <pc:spChg chg="mod">
          <ac:chgData name="Kate Sample" userId="ad24f2c8-db21-4b10-9534-7a98911ec180" providerId="ADAL" clId="{2DC67D1F-732B-48DA-9B08-80CA15BDA15F}" dt="2024-08-22T00:47:21.261" v="2" actId="404"/>
          <ac:spMkLst>
            <pc:docMk/>
            <pc:sldMk cId="2536211915" sldId="258"/>
            <ac:spMk id="18" creationId="{509FA720-F166-E4EA-2832-A4EA897BCC3B}"/>
          </ac:spMkLst>
        </pc:spChg>
        <pc:spChg chg="mod">
          <ac:chgData name="Kate Sample" userId="ad24f2c8-db21-4b10-9534-7a98911ec180" providerId="ADAL" clId="{2DC67D1F-732B-48DA-9B08-80CA15BDA15F}" dt="2024-08-22T00:47:21.261" v="2" actId="404"/>
          <ac:spMkLst>
            <pc:docMk/>
            <pc:sldMk cId="2536211915" sldId="258"/>
            <ac:spMk id="19" creationId="{CE8EB57D-2AEA-58F1-574C-8DC5F8F337A0}"/>
          </ac:spMkLst>
        </pc:spChg>
        <pc:picChg chg="mod">
          <ac:chgData name="Kate Sample" userId="ad24f2c8-db21-4b10-9534-7a98911ec180" providerId="ADAL" clId="{2DC67D1F-732B-48DA-9B08-80CA15BDA15F}" dt="2024-08-22T00:49:48.479" v="80" actId="1076"/>
          <ac:picMkLst>
            <pc:docMk/>
            <pc:sldMk cId="2536211915" sldId="258"/>
            <ac:picMk id="5" creationId="{D6CA52F4-71AC-19D3-56A9-5456CD636B85}"/>
          </ac:picMkLst>
        </pc:picChg>
        <pc:picChg chg="mod">
          <ac:chgData name="Kate Sample" userId="ad24f2c8-db21-4b10-9534-7a98911ec180" providerId="ADAL" clId="{2DC67D1F-732B-48DA-9B08-80CA15BDA15F}" dt="2024-08-22T00:47:37.740" v="10" actId="1035"/>
          <ac:picMkLst>
            <pc:docMk/>
            <pc:sldMk cId="2536211915" sldId="258"/>
            <ac:picMk id="6" creationId="{ABE9A913-1109-C544-A3B5-2465E15BCF48}"/>
          </ac:picMkLst>
        </pc:picChg>
        <pc:picChg chg="mod">
          <ac:chgData name="Kate Sample" userId="ad24f2c8-db21-4b10-9534-7a98911ec180" providerId="ADAL" clId="{2DC67D1F-732B-48DA-9B08-80CA15BDA15F}" dt="2024-08-22T00:49:06.721" v="68" actId="1076"/>
          <ac:picMkLst>
            <pc:docMk/>
            <pc:sldMk cId="2536211915" sldId="258"/>
            <ac:picMk id="9" creationId="{21308B87-9D7D-EB76-2CB4-1186369B5ADF}"/>
          </ac:picMkLst>
        </pc:picChg>
        <pc:picChg chg="mod">
          <ac:chgData name="Kate Sample" userId="ad24f2c8-db21-4b10-9534-7a98911ec180" providerId="ADAL" clId="{2DC67D1F-732B-48DA-9B08-80CA15BDA15F}" dt="2024-08-22T00:47:33.474" v="8" actId="1035"/>
          <ac:picMkLst>
            <pc:docMk/>
            <pc:sldMk cId="2536211915" sldId="258"/>
            <ac:picMk id="17" creationId="{DCCCEE6E-2270-8E3A-8BE7-3649C39E44EE}"/>
          </ac:picMkLst>
        </pc:picChg>
        <pc:picChg chg="mod">
          <ac:chgData name="Kate Sample" userId="ad24f2c8-db21-4b10-9534-7a98911ec180" providerId="ADAL" clId="{2DC67D1F-732B-48DA-9B08-80CA15BDA15F}" dt="2024-08-22T00:48:38.138" v="43" actId="1035"/>
          <ac:picMkLst>
            <pc:docMk/>
            <pc:sldMk cId="2536211915" sldId="258"/>
            <ac:picMk id="24" creationId="{BA8BFC70-E068-53EE-9064-C47B772BA765}"/>
          </ac:picMkLst>
        </pc:picChg>
      </pc:sldChg>
      <pc:sldChg chg="modSp mod">
        <pc:chgData name="Kate Sample" userId="ad24f2c8-db21-4b10-9534-7a98911ec180" providerId="ADAL" clId="{2DC67D1F-732B-48DA-9B08-80CA15BDA15F}" dt="2024-08-22T00:50:54.197" v="106" actId="14100"/>
        <pc:sldMkLst>
          <pc:docMk/>
          <pc:sldMk cId="3446420363" sldId="259"/>
        </pc:sldMkLst>
        <pc:spChg chg="mod">
          <ac:chgData name="Kate Sample" userId="ad24f2c8-db21-4b10-9534-7a98911ec180" providerId="ADAL" clId="{2DC67D1F-732B-48DA-9B08-80CA15BDA15F}" dt="2024-08-22T00:50:02.943" v="83" actId="14100"/>
          <ac:spMkLst>
            <pc:docMk/>
            <pc:sldMk cId="3446420363" sldId="259"/>
            <ac:spMk id="9" creationId="{8737469D-F377-3CE5-3896-3D58B82F8586}"/>
          </ac:spMkLst>
        </pc:spChg>
        <pc:spChg chg="mod">
          <ac:chgData name="Kate Sample" userId="ad24f2c8-db21-4b10-9534-7a98911ec180" providerId="ADAL" clId="{2DC67D1F-732B-48DA-9B08-80CA15BDA15F}" dt="2024-08-22T00:50:54.197" v="106" actId="14100"/>
          <ac:spMkLst>
            <pc:docMk/>
            <pc:sldMk cId="3446420363" sldId="259"/>
            <ac:spMk id="10" creationId="{D73D3869-95CD-EC77-5258-2634C6D9F902}"/>
          </ac:spMkLst>
        </pc:spChg>
        <pc:spChg chg="mod">
          <ac:chgData name="Kate Sample" userId="ad24f2c8-db21-4b10-9534-7a98911ec180" providerId="ADAL" clId="{2DC67D1F-732B-48DA-9B08-80CA15BDA15F}" dt="2024-08-22T00:49:56.622" v="81" actId="404"/>
          <ac:spMkLst>
            <pc:docMk/>
            <pc:sldMk cId="3446420363" sldId="259"/>
            <ac:spMk id="11" creationId="{D5E8DA69-2F00-3FCD-FD85-A6CEB7D9240D}"/>
          </ac:spMkLst>
        </pc:spChg>
        <pc:spChg chg="mod">
          <ac:chgData name="Kate Sample" userId="ad24f2c8-db21-4b10-9534-7a98911ec180" providerId="ADAL" clId="{2DC67D1F-732B-48DA-9B08-80CA15BDA15F}" dt="2024-08-22T00:49:56.622" v="81" actId="404"/>
          <ac:spMkLst>
            <pc:docMk/>
            <pc:sldMk cId="3446420363" sldId="259"/>
            <ac:spMk id="13" creationId="{1E008B68-47C5-5B66-F134-376391EB773E}"/>
          </ac:spMkLst>
        </pc:spChg>
        <pc:spChg chg="mod">
          <ac:chgData name="Kate Sample" userId="ad24f2c8-db21-4b10-9534-7a98911ec180" providerId="ADAL" clId="{2DC67D1F-732B-48DA-9B08-80CA15BDA15F}" dt="2024-08-22T00:49:56.622" v="81" actId="404"/>
          <ac:spMkLst>
            <pc:docMk/>
            <pc:sldMk cId="3446420363" sldId="259"/>
            <ac:spMk id="18" creationId="{245874CB-8C84-D712-81BB-7D9E662D08A9}"/>
          </ac:spMkLst>
        </pc:spChg>
        <pc:spChg chg="mod">
          <ac:chgData name="Kate Sample" userId="ad24f2c8-db21-4b10-9534-7a98911ec180" providerId="ADAL" clId="{2DC67D1F-732B-48DA-9B08-80CA15BDA15F}" dt="2024-08-22T00:49:56.622" v="81" actId="404"/>
          <ac:spMkLst>
            <pc:docMk/>
            <pc:sldMk cId="3446420363" sldId="259"/>
            <ac:spMk id="19" creationId="{A09A748E-A747-824A-35D4-737EB2D5A22E}"/>
          </ac:spMkLst>
        </pc:spChg>
        <pc:picChg chg="mod">
          <ac:chgData name="Kate Sample" userId="ad24f2c8-db21-4b10-9534-7a98911ec180" providerId="ADAL" clId="{2DC67D1F-732B-48DA-9B08-80CA15BDA15F}" dt="2024-08-22T00:50:05.376" v="84" actId="1076"/>
          <ac:picMkLst>
            <pc:docMk/>
            <pc:sldMk cId="3446420363" sldId="259"/>
            <ac:picMk id="2" creationId="{7D2AF3AF-F975-6D04-65B9-FFF1C3EA6845}"/>
          </ac:picMkLst>
        </pc:picChg>
        <pc:picChg chg="mod">
          <ac:chgData name="Kate Sample" userId="ad24f2c8-db21-4b10-9534-7a98911ec180" providerId="ADAL" clId="{2DC67D1F-732B-48DA-9B08-80CA15BDA15F}" dt="2024-08-22T00:50:51.774" v="105" actId="1076"/>
          <ac:picMkLst>
            <pc:docMk/>
            <pc:sldMk cId="3446420363" sldId="259"/>
            <ac:picMk id="3" creationId="{07DE0DC6-3613-74D2-B1D1-BF1842ACFA51}"/>
          </ac:picMkLst>
        </pc:picChg>
        <pc:picChg chg="mod">
          <ac:chgData name="Kate Sample" userId="ad24f2c8-db21-4b10-9534-7a98911ec180" providerId="ADAL" clId="{2DC67D1F-732B-48DA-9B08-80CA15BDA15F}" dt="2024-08-22T00:50:09.356" v="85" actId="1076"/>
          <ac:picMkLst>
            <pc:docMk/>
            <pc:sldMk cId="3446420363" sldId="259"/>
            <ac:picMk id="5" creationId="{C4707646-0A62-28CD-4E51-80BA91248830}"/>
          </ac:picMkLst>
        </pc:picChg>
        <pc:picChg chg="mod">
          <ac:chgData name="Kate Sample" userId="ad24f2c8-db21-4b10-9534-7a98911ec180" providerId="ADAL" clId="{2DC67D1F-732B-48DA-9B08-80CA15BDA15F}" dt="2024-08-22T00:50:00.167" v="82" actId="1076"/>
          <ac:picMkLst>
            <pc:docMk/>
            <pc:sldMk cId="3446420363" sldId="259"/>
            <ac:picMk id="8" creationId="{D8D3D38A-C79D-97E3-D09B-9D72BE2F3D4E}"/>
          </ac:picMkLst>
        </pc:picChg>
      </pc:sldChg>
      <pc:sldChg chg="modSp mod">
        <pc:chgData name="Kate Sample" userId="ad24f2c8-db21-4b10-9534-7a98911ec180" providerId="ADAL" clId="{2DC67D1F-732B-48DA-9B08-80CA15BDA15F}" dt="2024-08-22T00:52:05.970" v="125" actId="20577"/>
        <pc:sldMkLst>
          <pc:docMk/>
          <pc:sldMk cId="1094759529" sldId="260"/>
        </pc:sldMkLst>
        <pc:spChg chg="mod">
          <ac:chgData name="Kate Sample" userId="ad24f2c8-db21-4b10-9534-7a98911ec180" providerId="ADAL" clId="{2DC67D1F-732B-48DA-9B08-80CA15BDA15F}" dt="2024-08-22T00:51:09.716" v="109" actId="14100"/>
          <ac:spMkLst>
            <pc:docMk/>
            <pc:sldMk cId="1094759529" sldId="260"/>
            <ac:spMk id="7" creationId="{AF270FF6-3C3B-3F6A-3C2B-011983AF85F7}"/>
          </ac:spMkLst>
        </pc:spChg>
        <pc:spChg chg="mod">
          <ac:chgData name="Kate Sample" userId="ad24f2c8-db21-4b10-9534-7a98911ec180" providerId="ADAL" clId="{2DC67D1F-732B-48DA-9B08-80CA15BDA15F}" dt="2024-08-22T00:51:33.219" v="113" actId="14100"/>
          <ac:spMkLst>
            <pc:docMk/>
            <pc:sldMk cId="1094759529" sldId="260"/>
            <ac:spMk id="9" creationId="{05DEE146-3FA4-199D-297D-F2CAE4BD339C}"/>
          </ac:spMkLst>
        </pc:spChg>
        <pc:spChg chg="mod">
          <ac:chgData name="Kate Sample" userId="ad24f2c8-db21-4b10-9534-7a98911ec180" providerId="ADAL" clId="{2DC67D1F-732B-48DA-9B08-80CA15BDA15F}" dt="2024-08-22T00:51:01.386" v="107" actId="404"/>
          <ac:spMkLst>
            <pc:docMk/>
            <pc:sldMk cId="1094759529" sldId="260"/>
            <ac:spMk id="11" creationId="{D5E8DA69-2F00-3FCD-FD85-A6CEB7D9240D}"/>
          </ac:spMkLst>
        </pc:spChg>
        <pc:spChg chg="mod">
          <ac:chgData name="Kate Sample" userId="ad24f2c8-db21-4b10-9534-7a98911ec180" providerId="ADAL" clId="{2DC67D1F-732B-48DA-9B08-80CA15BDA15F}" dt="2024-08-22T00:52:05.970" v="125" actId="20577"/>
          <ac:spMkLst>
            <pc:docMk/>
            <pc:sldMk cId="1094759529" sldId="260"/>
            <ac:spMk id="13" creationId="{1E008B68-47C5-5B66-F134-376391EB773E}"/>
          </ac:spMkLst>
        </pc:spChg>
        <pc:spChg chg="mod">
          <ac:chgData name="Kate Sample" userId="ad24f2c8-db21-4b10-9534-7a98911ec180" providerId="ADAL" clId="{2DC67D1F-732B-48DA-9B08-80CA15BDA15F}" dt="2024-08-22T00:51:01.386" v="107" actId="404"/>
          <ac:spMkLst>
            <pc:docMk/>
            <pc:sldMk cId="1094759529" sldId="260"/>
            <ac:spMk id="18" creationId="{4B3B1AEB-FAB9-6A80-3D3E-36EF0980A115}"/>
          </ac:spMkLst>
        </pc:spChg>
        <pc:spChg chg="mod">
          <ac:chgData name="Kate Sample" userId="ad24f2c8-db21-4b10-9534-7a98911ec180" providerId="ADAL" clId="{2DC67D1F-732B-48DA-9B08-80CA15BDA15F}" dt="2024-08-22T00:51:01.386" v="107" actId="404"/>
          <ac:spMkLst>
            <pc:docMk/>
            <pc:sldMk cId="1094759529" sldId="260"/>
            <ac:spMk id="19" creationId="{30AFDED0-3373-226F-4A20-C9BC43472F67}"/>
          </ac:spMkLst>
        </pc:spChg>
        <pc:picChg chg="mod">
          <ac:chgData name="Kate Sample" userId="ad24f2c8-db21-4b10-9534-7a98911ec180" providerId="ADAL" clId="{2DC67D1F-732B-48DA-9B08-80CA15BDA15F}" dt="2024-08-22T00:51:18.498" v="111" actId="1076"/>
          <ac:picMkLst>
            <pc:docMk/>
            <pc:sldMk cId="1094759529" sldId="260"/>
            <ac:picMk id="2" creationId="{8C47474C-0AFF-3372-978F-9ADB13A64027}"/>
          </ac:picMkLst>
        </pc:picChg>
        <pc:picChg chg="mod">
          <ac:chgData name="Kate Sample" userId="ad24f2c8-db21-4b10-9534-7a98911ec180" providerId="ADAL" clId="{2DC67D1F-732B-48DA-9B08-80CA15BDA15F}" dt="2024-08-22T00:51:11.819" v="110" actId="1076"/>
          <ac:picMkLst>
            <pc:docMk/>
            <pc:sldMk cId="1094759529" sldId="260"/>
            <ac:picMk id="8" creationId="{31C1CBDE-1D05-7CB5-0C84-5A62415DD9B9}"/>
          </ac:picMkLst>
        </pc:picChg>
        <pc:picChg chg="mod">
          <ac:chgData name="Kate Sample" userId="ad24f2c8-db21-4b10-9534-7a98911ec180" providerId="ADAL" clId="{2DC67D1F-732B-48DA-9B08-80CA15BDA15F}" dt="2024-08-22T00:51:36.356" v="114" actId="14100"/>
          <ac:picMkLst>
            <pc:docMk/>
            <pc:sldMk cId="1094759529" sldId="260"/>
            <ac:picMk id="10" creationId="{3B88FA0D-E866-DB04-B16A-AFF4789CE4D0}"/>
          </ac:picMkLst>
        </pc:picChg>
      </pc:sldChg>
      <pc:sldChg chg="modSp mod">
        <pc:chgData name="Kate Sample" userId="ad24f2c8-db21-4b10-9534-7a98911ec180" providerId="ADAL" clId="{2DC67D1F-732B-48DA-9B08-80CA15BDA15F}" dt="2024-08-22T00:53:13.442" v="142" actId="14100"/>
        <pc:sldMkLst>
          <pc:docMk/>
          <pc:sldMk cId="3011091214" sldId="261"/>
        </pc:sldMkLst>
        <pc:spChg chg="mod">
          <ac:chgData name="Kate Sample" userId="ad24f2c8-db21-4b10-9534-7a98911ec180" providerId="ADAL" clId="{2DC67D1F-732B-48DA-9B08-80CA15BDA15F}" dt="2024-08-22T00:52:44.774" v="131" actId="14100"/>
          <ac:spMkLst>
            <pc:docMk/>
            <pc:sldMk cId="3011091214" sldId="261"/>
            <ac:spMk id="7" creationId="{6894E933-DE2D-416F-791A-6AD000EB53BC}"/>
          </ac:spMkLst>
        </pc:spChg>
        <pc:spChg chg="mod">
          <ac:chgData name="Kate Sample" userId="ad24f2c8-db21-4b10-9534-7a98911ec180" providerId="ADAL" clId="{2DC67D1F-732B-48DA-9B08-80CA15BDA15F}" dt="2024-08-22T00:52:29.281" v="126" actId="404"/>
          <ac:spMkLst>
            <pc:docMk/>
            <pc:sldMk cId="3011091214" sldId="261"/>
            <ac:spMk id="11" creationId="{D5E8DA69-2F00-3FCD-FD85-A6CEB7D9240D}"/>
          </ac:spMkLst>
        </pc:spChg>
        <pc:spChg chg="mod">
          <ac:chgData name="Kate Sample" userId="ad24f2c8-db21-4b10-9534-7a98911ec180" providerId="ADAL" clId="{2DC67D1F-732B-48DA-9B08-80CA15BDA15F}" dt="2024-08-22T00:53:13.442" v="142" actId="14100"/>
          <ac:spMkLst>
            <pc:docMk/>
            <pc:sldMk cId="3011091214" sldId="261"/>
            <ac:spMk id="12" creationId="{FD626F97-E711-918D-2607-4EAFF56B8A3C}"/>
          </ac:spMkLst>
        </pc:spChg>
        <pc:spChg chg="mod">
          <ac:chgData name="Kate Sample" userId="ad24f2c8-db21-4b10-9534-7a98911ec180" providerId="ADAL" clId="{2DC67D1F-732B-48DA-9B08-80CA15BDA15F}" dt="2024-08-22T00:52:29.281" v="126" actId="404"/>
          <ac:spMkLst>
            <pc:docMk/>
            <pc:sldMk cId="3011091214" sldId="261"/>
            <ac:spMk id="13" creationId="{1E008B68-47C5-5B66-F134-376391EB773E}"/>
          </ac:spMkLst>
        </pc:spChg>
        <pc:spChg chg="mod">
          <ac:chgData name="Kate Sample" userId="ad24f2c8-db21-4b10-9534-7a98911ec180" providerId="ADAL" clId="{2DC67D1F-732B-48DA-9B08-80CA15BDA15F}" dt="2024-08-22T00:52:29.281" v="126" actId="404"/>
          <ac:spMkLst>
            <pc:docMk/>
            <pc:sldMk cId="3011091214" sldId="261"/>
            <ac:spMk id="18" creationId="{57A420D1-E450-612C-78E5-36DA1CB2CE98}"/>
          </ac:spMkLst>
        </pc:spChg>
        <pc:spChg chg="mod">
          <ac:chgData name="Kate Sample" userId="ad24f2c8-db21-4b10-9534-7a98911ec180" providerId="ADAL" clId="{2DC67D1F-732B-48DA-9B08-80CA15BDA15F}" dt="2024-08-22T00:52:49.217" v="133" actId="6549"/>
          <ac:spMkLst>
            <pc:docMk/>
            <pc:sldMk cId="3011091214" sldId="261"/>
            <ac:spMk id="19" creationId="{7048CFA4-DBCC-59E6-96B6-0D7F0FD6A694}"/>
          </ac:spMkLst>
        </pc:spChg>
        <pc:picChg chg="mod">
          <ac:chgData name="Kate Sample" userId="ad24f2c8-db21-4b10-9534-7a98911ec180" providerId="ADAL" clId="{2DC67D1F-732B-48DA-9B08-80CA15BDA15F}" dt="2024-08-22T00:52:52.679" v="134" actId="1076"/>
          <ac:picMkLst>
            <pc:docMk/>
            <pc:sldMk cId="3011091214" sldId="261"/>
            <ac:picMk id="2" creationId="{0E8A2FC1-4473-6942-C937-B9347AE0BD1A}"/>
          </ac:picMkLst>
        </pc:picChg>
        <pc:picChg chg="mod">
          <ac:chgData name="Kate Sample" userId="ad24f2c8-db21-4b10-9534-7a98911ec180" providerId="ADAL" clId="{2DC67D1F-732B-48DA-9B08-80CA15BDA15F}" dt="2024-08-22T00:52:57.080" v="135" actId="1076"/>
          <ac:picMkLst>
            <pc:docMk/>
            <pc:sldMk cId="3011091214" sldId="261"/>
            <ac:picMk id="5" creationId="{EF955BA7-4824-8049-CC75-284795D81BB0}"/>
          </ac:picMkLst>
        </pc:picChg>
        <pc:picChg chg="mod">
          <ac:chgData name="Kate Sample" userId="ad24f2c8-db21-4b10-9534-7a98911ec180" providerId="ADAL" clId="{2DC67D1F-732B-48DA-9B08-80CA15BDA15F}" dt="2024-08-22T00:52:36.844" v="129" actId="1076"/>
          <ac:picMkLst>
            <pc:docMk/>
            <pc:sldMk cId="3011091214" sldId="261"/>
            <ac:picMk id="8" creationId="{38A0EAAC-A59D-B258-5B56-FE04730521D1}"/>
          </ac:picMkLst>
        </pc:picChg>
        <pc:picChg chg="mod">
          <ac:chgData name="Kate Sample" userId="ad24f2c8-db21-4b10-9534-7a98911ec180" providerId="ADAL" clId="{2DC67D1F-732B-48DA-9B08-80CA15BDA15F}" dt="2024-08-22T00:53:11.034" v="141" actId="1076"/>
          <ac:picMkLst>
            <pc:docMk/>
            <pc:sldMk cId="3011091214" sldId="261"/>
            <ac:picMk id="10" creationId="{ACA10746-54A9-77B0-D440-9E2CA388B407}"/>
          </ac:picMkLst>
        </pc:picChg>
      </pc:sldChg>
      <pc:sldChg chg="modSp mod">
        <pc:chgData name="Kate Sample" userId="ad24f2c8-db21-4b10-9534-7a98911ec180" providerId="ADAL" clId="{2DC67D1F-732B-48DA-9B08-80CA15BDA15F}" dt="2024-08-22T00:53:51.914" v="154" actId="1035"/>
        <pc:sldMkLst>
          <pc:docMk/>
          <pc:sldMk cId="79072546" sldId="262"/>
        </pc:sldMkLst>
        <pc:spChg chg="mod">
          <ac:chgData name="Kate Sample" userId="ad24f2c8-db21-4b10-9534-7a98911ec180" providerId="ADAL" clId="{2DC67D1F-732B-48DA-9B08-80CA15BDA15F}" dt="2024-08-22T00:53:28.554" v="145" actId="14100"/>
          <ac:spMkLst>
            <pc:docMk/>
            <pc:sldMk cId="79072546" sldId="262"/>
            <ac:spMk id="3" creationId="{E199EE0A-A44C-226B-6863-F475EC80AE00}"/>
          </ac:spMkLst>
        </pc:spChg>
        <pc:spChg chg="mod">
          <ac:chgData name="Kate Sample" userId="ad24f2c8-db21-4b10-9534-7a98911ec180" providerId="ADAL" clId="{2DC67D1F-732B-48DA-9B08-80CA15BDA15F}" dt="2024-08-22T00:53:37.715" v="148" actId="14100"/>
          <ac:spMkLst>
            <pc:docMk/>
            <pc:sldMk cId="79072546" sldId="262"/>
            <ac:spMk id="9" creationId="{9135E356-6C96-7DD1-4CB4-B0ADCDFF8BA2}"/>
          </ac:spMkLst>
        </pc:spChg>
        <pc:spChg chg="mod">
          <ac:chgData name="Kate Sample" userId="ad24f2c8-db21-4b10-9534-7a98911ec180" providerId="ADAL" clId="{2DC67D1F-732B-48DA-9B08-80CA15BDA15F}" dt="2024-08-22T00:53:22.497" v="143" actId="404"/>
          <ac:spMkLst>
            <pc:docMk/>
            <pc:sldMk cId="79072546" sldId="262"/>
            <ac:spMk id="11" creationId="{D5E8DA69-2F00-3FCD-FD85-A6CEB7D9240D}"/>
          </ac:spMkLst>
        </pc:spChg>
        <pc:spChg chg="mod">
          <ac:chgData name="Kate Sample" userId="ad24f2c8-db21-4b10-9534-7a98911ec180" providerId="ADAL" clId="{2DC67D1F-732B-48DA-9B08-80CA15BDA15F}" dt="2024-08-22T00:53:41.139" v="149" actId="20577"/>
          <ac:spMkLst>
            <pc:docMk/>
            <pc:sldMk cId="79072546" sldId="262"/>
            <ac:spMk id="13" creationId="{1E008B68-47C5-5B66-F134-376391EB773E}"/>
          </ac:spMkLst>
        </pc:spChg>
        <pc:spChg chg="mod">
          <ac:chgData name="Kate Sample" userId="ad24f2c8-db21-4b10-9534-7a98911ec180" providerId="ADAL" clId="{2DC67D1F-732B-48DA-9B08-80CA15BDA15F}" dt="2024-08-22T00:53:22.497" v="143" actId="404"/>
          <ac:spMkLst>
            <pc:docMk/>
            <pc:sldMk cId="79072546" sldId="262"/>
            <ac:spMk id="18" creationId="{5F755495-2C88-D4F1-CA8A-C4E47BC4FF5D}"/>
          </ac:spMkLst>
        </pc:spChg>
        <pc:spChg chg="mod">
          <ac:chgData name="Kate Sample" userId="ad24f2c8-db21-4b10-9534-7a98911ec180" providerId="ADAL" clId="{2DC67D1F-732B-48DA-9B08-80CA15BDA15F}" dt="2024-08-22T00:53:22.497" v="143" actId="404"/>
          <ac:spMkLst>
            <pc:docMk/>
            <pc:sldMk cId="79072546" sldId="262"/>
            <ac:spMk id="19" creationId="{180B3163-B3D5-F2EE-65B7-E7F3F3315258}"/>
          </ac:spMkLst>
        </pc:spChg>
        <pc:picChg chg="mod">
          <ac:chgData name="Kate Sample" userId="ad24f2c8-db21-4b10-9534-7a98911ec180" providerId="ADAL" clId="{2DC67D1F-732B-48DA-9B08-80CA15BDA15F}" dt="2024-08-22T00:53:31.118" v="146" actId="1076"/>
          <ac:picMkLst>
            <pc:docMk/>
            <pc:sldMk cId="79072546" sldId="262"/>
            <ac:picMk id="2" creationId="{A4ADA0BC-27CD-E95D-43D7-621FEF145A55}"/>
          </ac:picMkLst>
        </pc:picChg>
        <pc:picChg chg="mod">
          <ac:chgData name="Kate Sample" userId="ad24f2c8-db21-4b10-9534-7a98911ec180" providerId="ADAL" clId="{2DC67D1F-732B-48DA-9B08-80CA15BDA15F}" dt="2024-08-22T00:53:51.914" v="154" actId="1035"/>
          <ac:picMkLst>
            <pc:docMk/>
            <pc:sldMk cId="79072546" sldId="262"/>
            <ac:picMk id="5" creationId="{5A693FCA-7CAD-EA61-343F-52632B4A17A8}"/>
          </ac:picMkLst>
        </pc:picChg>
        <pc:picChg chg="mod">
          <ac:chgData name="Kate Sample" userId="ad24f2c8-db21-4b10-9534-7a98911ec180" providerId="ADAL" clId="{2DC67D1F-732B-48DA-9B08-80CA15BDA15F}" dt="2024-08-22T00:53:33.423" v="147" actId="1076"/>
          <ac:picMkLst>
            <pc:docMk/>
            <pc:sldMk cId="79072546" sldId="262"/>
            <ac:picMk id="6" creationId="{04CCBD45-38A8-9A59-0D7D-400F03347B8B}"/>
          </ac:picMkLst>
        </pc:picChg>
        <pc:picChg chg="mod">
          <ac:chgData name="Kate Sample" userId="ad24f2c8-db21-4b10-9534-7a98911ec180" providerId="ADAL" clId="{2DC67D1F-732B-48DA-9B08-80CA15BDA15F}" dt="2024-08-22T00:53:26.097" v="144" actId="1076"/>
          <ac:picMkLst>
            <pc:docMk/>
            <pc:sldMk cId="79072546" sldId="262"/>
            <ac:picMk id="10" creationId="{82CEA596-9CDC-A548-9CBC-47A0CD7C77DA}"/>
          </ac:picMkLst>
        </pc:picChg>
      </pc:sldChg>
      <pc:sldChg chg="modSp mod">
        <pc:chgData name="Kate Sample" userId="ad24f2c8-db21-4b10-9534-7a98911ec180" providerId="ADAL" clId="{2DC67D1F-732B-48DA-9B08-80CA15BDA15F}" dt="2024-08-22T00:54:06.886" v="158" actId="1076"/>
        <pc:sldMkLst>
          <pc:docMk/>
          <pc:sldMk cId="396203256" sldId="263"/>
        </pc:sldMkLst>
        <pc:spChg chg="mod">
          <ac:chgData name="Kate Sample" userId="ad24f2c8-db21-4b10-9534-7a98911ec180" providerId="ADAL" clId="{2DC67D1F-732B-48DA-9B08-80CA15BDA15F}" dt="2024-08-22T00:53:58.560" v="156" actId="14100"/>
          <ac:spMkLst>
            <pc:docMk/>
            <pc:sldMk cId="396203256" sldId="263"/>
            <ac:spMk id="7" creationId="{9A686DC8-C4F2-31A3-2BA5-991E4244EA0C}"/>
          </ac:spMkLst>
        </pc:spChg>
        <pc:spChg chg="mod">
          <ac:chgData name="Kate Sample" userId="ad24f2c8-db21-4b10-9534-7a98911ec180" providerId="ADAL" clId="{2DC67D1F-732B-48DA-9B08-80CA15BDA15F}" dt="2024-08-22T00:54:03.636" v="157" actId="404"/>
          <ac:spMkLst>
            <pc:docMk/>
            <pc:sldMk cId="396203256" sldId="263"/>
            <ac:spMk id="8" creationId="{9B4F64E8-5D63-B9FB-DD56-5D9B4B05C7C9}"/>
          </ac:spMkLst>
        </pc:spChg>
        <pc:spChg chg="mod">
          <ac:chgData name="Kate Sample" userId="ad24f2c8-db21-4b10-9534-7a98911ec180" providerId="ADAL" clId="{2DC67D1F-732B-48DA-9B08-80CA15BDA15F}" dt="2024-08-22T00:54:03.636" v="157" actId="404"/>
          <ac:spMkLst>
            <pc:docMk/>
            <pc:sldMk cId="396203256" sldId="263"/>
            <ac:spMk id="15" creationId="{FB590660-4A28-08AA-6C01-337D831E0967}"/>
          </ac:spMkLst>
        </pc:spChg>
        <pc:picChg chg="mod">
          <ac:chgData name="Kate Sample" userId="ad24f2c8-db21-4b10-9534-7a98911ec180" providerId="ADAL" clId="{2DC67D1F-732B-48DA-9B08-80CA15BDA15F}" dt="2024-08-22T00:53:56.385" v="155" actId="1076"/>
          <ac:picMkLst>
            <pc:docMk/>
            <pc:sldMk cId="396203256" sldId="263"/>
            <ac:picMk id="4" creationId="{AC4310D5-0AB6-B3CD-F581-7B77E0023B27}"/>
          </ac:picMkLst>
        </pc:picChg>
        <pc:picChg chg="mod">
          <ac:chgData name="Kate Sample" userId="ad24f2c8-db21-4b10-9534-7a98911ec180" providerId="ADAL" clId="{2DC67D1F-732B-48DA-9B08-80CA15BDA15F}" dt="2024-08-22T00:54:06.886" v="158" actId="1076"/>
          <ac:picMkLst>
            <pc:docMk/>
            <pc:sldMk cId="396203256" sldId="263"/>
            <ac:picMk id="9" creationId="{9EFF461C-8EF3-57D1-FF78-978E18C9313F}"/>
          </ac:picMkLst>
        </pc:picChg>
      </pc:sldChg>
      <pc:sldChg chg="modSp mod">
        <pc:chgData name="Kate Sample" userId="ad24f2c8-db21-4b10-9534-7a98911ec180" providerId="ADAL" clId="{2DC67D1F-732B-48DA-9B08-80CA15BDA15F}" dt="2024-08-22T00:54:35.065" v="162" actId="404"/>
        <pc:sldMkLst>
          <pc:docMk/>
          <pc:sldMk cId="3645135951" sldId="264"/>
        </pc:sldMkLst>
        <pc:spChg chg="mod">
          <ac:chgData name="Kate Sample" userId="ad24f2c8-db21-4b10-9534-7a98911ec180" providerId="ADAL" clId="{2DC67D1F-732B-48DA-9B08-80CA15BDA15F}" dt="2024-08-22T00:54:35.065" v="162" actId="404"/>
          <ac:spMkLst>
            <pc:docMk/>
            <pc:sldMk cId="3645135951" sldId="264"/>
            <ac:spMk id="8" creationId="{9B4F64E8-5D63-B9FB-DD56-5D9B4B05C7C9}"/>
          </ac:spMkLst>
        </pc:spChg>
        <pc:spChg chg="mod">
          <ac:chgData name="Kate Sample" userId="ad24f2c8-db21-4b10-9534-7a98911ec180" providerId="ADAL" clId="{2DC67D1F-732B-48DA-9B08-80CA15BDA15F}" dt="2024-08-22T00:54:35.065" v="162" actId="404"/>
          <ac:spMkLst>
            <pc:docMk/>
            <pc:sldMk cId="3645135951" sldId="264"/>
            <ac:spMk id="9" creationId="{1D165252-33AE-3CEE-6563-FB7D5887F317}"/>
          </ac:spMkLst>
        </pc:spChg>
      </pc:sldChg>
      <pc:sldChg chg="modSp mod">
        <pc:chgData name="Kate Sample" userId="ad24f2c8-db21-4b10-9534-7a98911ec180" providerId="ADAL" clId="{2DC67D1F-732B-48DA-9B08-80CA15BDA15F}" dt="2024-08-22T00:54:14.918" v="159" actId="404"/>
        <pc:sldMkLst>
          <pc:docMk/>
          <pc:sldMk cId="4122519463" sldId="265"/>
        </pc:sldMkLst>
        <pc:spChg chg="mod">
          <ac:chgData name="Kate Sample" userId="ad24f2c8-db21-4b10-9534-7a98911ec180" providerId="ADAL" clId="{2DC67D1F-732B-48DA-9B08-80CA15BDA15F}" dt="2024-08-22T00:54:14.918" v="159" actId="404"/>
          <ac:spMkLst>
            <pc:docMk/>
            <pc:sldMk cId="4122519463" sldId="265"/>
            <ac:spMk id="8" creationId="{9B4F64E8-5D63-B9FB-DD56-5D9B4B05C7C9}"/>
          </ac:spMkLst>
        </pc:spChg>
        <pc:spChg chg="mod">
          <ac:chgData name="Kate Sample" userId="ad24f2c8-db21-4b10-9534-7a98911ec180" providerId="ADAL" clId="{2DC67D1F-732B-48DA-9B08-80CA15BDA15F}" dt="2024-08-22T00:54:14.918" v="159" actId="404"/>
          <ac:spMkLst>
            <pc:docMk/>
            <pc:sldMk cId="4122519463" sldId="265"/>
            <ac:spMk id="9" creationId="{1D165252-33AE-3CEE-6563-FB7D5887F317}"/>
          </ac:spMkLst>
        </pc:spChg>
      </pc:sldChg>
      <pc:sldChg chg="modSp mod">
        <pc:chgData name="Kate Sample" userId="ad24f2c8-db21-4b10-9534-7a98911ec180" providerId="ADAL" clId="{2DC67D1F-732B-48DA-9B08-80CA15BDA15F}" dt="2024-08-22T00:54:19.856" v="160" actId="404"/>
        <pc:sldMkLst>
          <pc:docMk/>
          <pc:sldMk cId="1296421320" sldId="266"/>
        </pc:sldMkLst>
        <pc:spChg chg="mod">
          <ac:chgData name="Kate Sample" userId="ad24f2c8-db21-4b10-9534-7a98911ec180" providerId="ADAL" clId="{2DC67D1F-732B-48DA-9B08-80CA15BDA15F}" dt="2024-08-22T00:54:19.856" v="160" actId="404"/>
          <ac:spMkLst>
            <pc:docMk/>
            <pc:sldMk cId="1296421320" sldId="266"/>
            <ac:spMk id="8" creationId="{9B4F64E8-5D63-B9FB-DD56-5D9B4B05C7C9}"/>
          </ac:spMkLst>
        </pc:spChg>
        <pc:spChg chg="mod">
          <ac:chgData name="Kate Sample" userId="ad24f2c8-db21-4b10-9534-7a98911ec180" providerId="ADAL" clId="{2DC67D1F-732B-48DA-9B08-80CA15BDA15F}" dt="2024-08-22T00:54:19.856" v="160" actId="404"/>
          <ac:spMkLst>
            <pc:docMk/>
            <pc:sldMk cId="1296421320" sldId="266"/>
            <ac:spMk id="9" creationId="{1D165252-33AE-3CEE-6563-FB7D5887F317}"/>
          </ac:spMkLst>
        </pc:spChg>
      </pc:sldChg>
    </pc:docChg>
  </pc:docChgLst>
</pc:chgInfo>
</file>

<file path=ppt/comments/modernComment_109_F5B8A7A7.xml><?xml version="1.0" encoding="utf-8"?>
<p188:cmLst xmlns:a="http://schemas.openxmlformats.org/drawingml/2006/main" xmlns:r="http://schemas.openxmlformats.org/officeDocument/2006/relationships" xmlns:p188="http://schemas.microsoft.com/office/powerpoint/2018/8/main">
  <p188:cm id="{B86E2C9F-D780-42E7-8AE8-0F624BAB2020}" authorId="{E97725C9-38CB-DF41-38E4-16BBCD052361}" status="resolved" created="2024-07-10T12:44:36.037" complete="100000">
    <ac:txMkLst xmlns:ac="http://schemas.microsoft.com/office/drawing/2013/main/command">
      <pc:docMk xmlns:pc="http://schemas.microsoft.com/office/powerpoint/2013/main/command"/>
      <pc:sldMk xmlns:pc="http://schemas.microsoft.com/office/powerpoint/2013/main/command" cId="4122519463" sldId="265"/>
      <ac:graphicFrameMk id="2" creationId="{2E563DB8-C7E1-552C-EB1E-05B1CD19BC69}"/>
      <ac:tblMk/>
      <ac:tcMk rowId="391926814" colId="107746651"/>
      <ac:txMk cp="0" len="16">
        <ac:context len="51" hash="128169762"/>
      </ac:txMk>
    </ac:txMkLst>
    <p188:pos x="2248684" y="4199549"/>
    <p188:txBody>
      <a:bodyPr/>
      <a:lstStyle/>
      <a:p>
        <a:r>
          <a:rPr lang="en-US"/>
          <a:t>Write down what materials you used for your artificial reef. (maybe instead of this one)</a:t>
        </a:r>
      </a:p>
    </p188:txBody>
  </p188:cm>
</p188: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0C3688C6-4C50-48CA-A9C0-FEB632A272C8}"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A7053-2942-4577-A64D-2A776F8E4D88}" type="slidenum">
              <a:rPr lang="en-US" smtClean="0"/>
              <a:t>‹#›</a:t>
            </a:fld>
            <a:endParaRPr lang="en-US"/>
          </a:p>
        </p:txBody>
      </p:sp>
    </p:spTree>
    <p:extLst>
      <p:ext uri="{BB962C8B-B14F-4D97-AF65-F5344CB8AC3E}">
        <p14:creationId xmlns:p14="http://schemas.microsoft.com/office/powerpoint/2010/main" val="46190314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3688C6-4C50-48CA-A9C0-FEB632A272C8}"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A7053-2942-4577-A64D-2A776F8E4D88}" type="slidenum">
              <a:rPr lang="en-US" smtClean="0"/>
              <a:t>‹#›</a:t>
            </a:fld>
            <a:endParaRPr lang="en-US"/>
          </a:p>
        </p:txBody>
      </p:sp>
    </p:spTree>
    <p:extLst>
      <p:ext uri="{BB962C8B-B14F-4D97-AF65-F5344CB8AC3E}">
        <p14:creationId xmlns:p14="http://schemas.microsoft.com/office/powerpoint/2010/main" val="327671263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3688C6-4C50-48CA-A9C0-FEB632A272C8}"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A7053-2942-4577-A64D-2A776F8E4D88}" type="slidenum">
              <a:rPr lang="en-US" smtClean="0"/>
              <a:t>‹#›</a:t>
            </a:fld>
            <a:endParaRPr lang="en-US"/>
          </a:p>
        </p:txBody>
      </p:sp>
    </p:spTree>
    <p:extLst>
      <p:ext uri="{BB962C8B-B14F-4D97-AF65-F5344CB8AC3E}">
        <p14:creationId xmlns:p14="http://schemas.microsoft.com/office/powerpoint/2010/main" val="138826438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3688C6-4C50-48CA-A9C0-FEB632A272C8}"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A7053-2942-4577-A64D-2A776F8E4D88}" type="slidenum">
              <a:rPr lang="en-US" smtClean="0"/>
              <a:t>‹#›</a:t>
            </a:fld>
            <a:endParaRPr lang="en-US"/>
          </a:p>
        </p:txBody>
      </p:sp>
    </p:spTree>
    <p:extLst>
      <p:ext uri="{BB962C8B-B14F-4D97-AF65-F5344CB8AC3E}">
        <p14:creationId xmlns:p14="http://schemas.microsoft.com/office/powerpoint/2010/main" val="28210329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688C6-4C50-48CA-A9C0-FEB632A272C8}"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A7053-2942-4577-A64D-2A776F8E4D88}" type="slidenum">
              <a:rPr lang="en-US" smtClean="0"/>
              <a:t>‹#›</a:t>
            </a:fld>
            <a:endParaRPr lang="en-US"/>
          </a:p>
        </p:txBody>
      </p:sp>
    </p:spTree>
    <p:extLst>
      <p:ext uri="{BB962C8B-B14F-4D97-AF65-F5344CB8AC3E}">
        <p14:creationId xmlns:p14="http://schemas.microsoft.com/office/powerpoint/2010/main" val="90458910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C3688C6-4C50-48CA-A9C0-FEB632A272C8}" type="datetimeFigureOut">
              <a:rPr lang="en-US" smtClean="0"/>
              <a:t>8/21/2024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1A7053-2942-4577-A64D-2A776F8E4D88}" type="slidenum">
              <a:rPr lang="en-US" smtClean="0"/>
              <a:t>‹#›</a:t>
            </a:fld>
            <a:endParaRPr lang="en-US"/>
          </a:p>
        </p:txBody>
      </p:sp>
    </p:spTree>
    <p:extLst>
      <p:ext uri="{BB962C8B-B14F-4D97-AF65-F5344CB8AC3E}">
        <p14:creationId xmlns:p14="http://schemas.microsoft.com/office/powerpoint/2010/main" val="391817257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C3688C6-4C50-48CA-A9C0-FEB632A272C8}" type="datetimeFigureOut">
              <a:rPr lang="en-US" smtClean="0"/>
              <a:t>8/21/2024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1A7053-2942-4577-A64D-2A776F8E4D88}" type="slidenum">
              <a:rPr lang="en-US" smtClean="0"/>
              <a:t>‹#›</a:t>
            </a:fld>
            <a:endParaRPr lang="en-US"/>
          </a:p>
        </p:txBody>
      </p:sp>
    </p:spTree>
    <p:extLst>
      <p:ext uri="{BB962C8B-B14F-4D97-AF65-F5344CB8AC3E}">
        <p14:creationId xmlns:p14="http://schemas.microsoft.com/office/powerpoint/2010/main" val="247377092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C3688C6-4C50-48CA-A9C0-FEB632A272C8}" type="datetimeFigureOut">
              <a:rPr lang="en-US" smtClean="0"/>
              <a:t>8/21/2024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1A7053-2942-4577-A64D-2A776F8E4D88}" type="slidenum">
              <a:rPr lang="en-US" smtClean="0"/>
              <a:t>‹#›</a:t>
            </a:fld>
            <a:endParaRPr lang="en-US"/>
          </a:p>
        </p:txBody>
      </p:sp>
    </p:spTree>
    <p:extLst>
      <p:ext uri="{BB962C8B-B14F-4D97-AF65-F5344CB8AC3E}">
        <p14:creationId xmlns:p14="http://schemas.microsoft.com/office/powerpoint/2010/main" val="392105214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3688C6-4C50-48CA-A9C0-FEB632A272C8}" type="datetimeFigureOut">
              <a:rPr lang="en-US" smtClean="0"/>
              <a:t>8/21/2024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1A7053-2942-4577-A64D-2A776F8E4D88}" type="slidenum">
              <a:rPr lang="en-US" smtClean="0"/>
              <a:t>‹#›</a:t>
            </a:fld>
            <a:endParaRPr lang="en-US"/>
          </a:p>
        </p:txBody>
      </p:sp>
    </p:spTree>
    <p:extLst>
      <p:ext uri="{BB962C8B-B14F-4D97-AF65-F5344CB8AC3E}">
        <p14:creationId xmlns:p14="http://schemas.microsoft.com/office/powerpoint/2010/main" val="119835273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C3688C6-4C50-48CA-A9C0-FEB632A272C8}" type="datetimeFigureOut">
              <a:rPr lang="en-US" smtClean="0"/>
              <a:t>8/21/2024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1A7053-2942-4577-A64D-2A776F8E4D88}" type="slidenum">
              <a:rPr lang="en-US" smtClean="0"/>
              <a:t>‹#›</a:t>
            </a:fld>
            <a:endParaRPr lang="en-US"/>
          </a:p>
        </p:txBody>
      </p:sp>
    </p:spTree>
    <p:extLst>
      <p:ext uri="{BB962C8B-B14F-4D97-AF65-F5344CB8AC3E}">
        <p14:creationId xmlns:p14="http://schemas.microsoft.com/office/powerpoint/2010/main" val="300924874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C3688C6-4C50-48CA-A9C0-FEB632A272C8}" type="datetimeFigureOut">
              <a:rPr lang="en-US" smtClean="0"/>
              <a:t>8/21/2024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1A7053-2942-4577-A64D-2A776F8E4D88}" type="slidenum">
              <a:rPr lang="en-US" smtClean="0"/>
              <a:t>‹#›</a:t>
            </a:fld>
            <a:endParaRPr lang="en-US"/>
          </a:p>
        </p:txBody>
      </p:sp>
    </p:spTree>
    <p:extLst>
      <p:ext uri="{BB962C8B-B14F-4D97-AF65-F5344CB8AC3E}">
        <p14:creationId xmlns:p14="http://schemas.microsoft.com/office/powerpoint/2010/main" val="238782124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0C3688C6-4C50-48CA-A9C0-FEB632A272C8}" type="datetimeFigureOut">
              <a:rPr lang="en-US" smtClean="0"/>
              <a:t>8/21/2024</a:t>
            </a:fld>
            <a:endParaRPr lang="en-US"/>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001A7053-2942-4577-A64D-2A776F8E4D88}" type="slidenum">
              <a:rPr lang="en-US" smtClean="0"/>
              <a:t>‹#›</a:t>
            </a:fld>
            <a:endParaRPr lang="en-US"/>
          </a:p>
        </p:txBody>
      </p:sp>
    </p:spTree>
    <p:extLst>
      <p:ext uri="{BB962C8B-B14F-4D97-AF65-F5344CB8AC3E}">
        <p14:creationId xmlns:p14="http://schemas.microsoft.com/office/powerpoint/2010/main" val="35221660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4.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3.png"/><Relationship Id="rId7"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14.png"/><Relationship Id="rId4" Type="http://schemas.microsoft.com/office/2007/relationships/hdphoto" Target="../media/hdphoto5.wdp"/><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jpeg"/><Relationship Id="rId7" Type="http://schemas.openxmlformats.org/officeDocument/2006/relationships/image" Target="../media/image8.png"/><Relationship Id="rId2" Type="http://schemas.openxmlformats.org/officeDocument/2006/relationships/hyperlink" Target="https://www.firstlegoleague.org/discovermore" TargetMode="Externa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8.png"/><Relationship Id="rId2" Type="http://schemas.openxmlformats.org/officeDocument/2006/relationships/hyperlink" Target="https://learningthroughplay.com/let-s-play" TargetMode="Externa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microsoft.com/office/2018/10/relationships/comments" Target="../comments/modernComment_109_F5B8A7A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bits of Learning graphic">
            <a:extLst>
              <a:ext uri="{FF2B5EF4-FFF2-40B4-BE49-F238E27FC236}">
                <a16:creationId xmlns:a16="http://schemas.microsoft.com/office/drawing/2014/main" id="{509593B7-96F3-8E1A-B4A2-9F2E424455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0071" y="2455268"/>
            <a:ext cx="2864471" cy="2213456"/>
          </a:xfrm>
          <a:prstGeom prst="rect">
            <a:avLst/>
          </a:prstGeom>
        </p:spPr>
      </p:pic>
      <p:pic>
        <p:nvPicPr>
          <p:cNvPr id="17" name="Picture 16">
            <a:extLst>
              <a:ext uri="{FF2B5EF4-FFF2-40B4-BE49-F238E27FC236}">
                <a16:creationId xmlns:a16="http://schemas.microsoft.com/office/drawing/2014/main" id="{CD38F191-05A9-E49C-A17E-BBB18E4B50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763" y="6999362"/>
            <a:ext cx="3013236" cy="1867094"/>
          </a:xfrm>
          <a:prstGeom prst="rect">
            <a:avLst/>
          </a:prstGeom>
        </p:spPr>
      </p:pic>
      <p:sp>
        <p:nvSpPr>
          <p:cNvPr id="6" name="Rectangle: Rounded Corners 5">
            <a:extLst>
              <a:ext uri="{FF2B5EF4-FFF2-40B4-BE49-F238E27FC236}">
                <a16:creationId xmlns:a16="http://schemas.microsoft.com/office/drawing/2014/main" id="{A7F75F8E-EA8C-6D7D-BFEB-89CF060E6D74}"/>
              </a:ext>
            </a:extLst>
          </p:cNvPr>
          <p:cNvSpPr/>
          <p:nvPr/>
        </p:nvSpPr>
        <p:spPr>
          <a:xfrm>
            <a:off x="100584" y="115910"/>
            <a:ext cx="6656832" cy="8912180"/>
          </a:xfrm>
          <a:prstGeom prst="roundRect">
            <a:avLst>
              <a:gd name="adj" fmla="val 7852"/>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7" name="TextBox 6">
            <a:extLst>
              <a:ext uri="{FF2B5EF4-FFF2-40B4-BE49-F238E27FC236}">
                <a16:creationId xmlns:a16="http://schemas.microsoft.com/office/drawing/2014/main" id="{62628558-E25C-FB32-E70F-0FF7314102F2}"/>
              </a:ext>
            </a:extLst>
          </p:cNvPr>
          <p:cNvSpPr txBox="1"/>
          <p:nvPr/>
        </p:nvSpPr>
        <p:spPr>
          <a:xfrm>
            <a:off x="318052" y="1043505"/>
            <a:ext cx="6221894" cy="830997"/>
          </a:xfrm>
          <a:prstGeom prst="rect">
            <a:avLst/>
          </a:prstGeom>
          <a:noFill/>
        </p:spPr>
        <p:txBody>
          <a:bodyPr wrap="square" rtlCol="0">
            <a:noAutofit/>
          </a:bodyPr>
          <a:lstStyle/>
          <a:p>
            <a:pPr rtl="0"/>
            <a:r>
              <a:rPr lang="fr-CA" sz="2000" b="1" i="0" u="none" strike="noStrike" dirty="0">
                <a:latin typeface="Roboto"/>
                <a:ea typeface="Roboto"/>
                <a:cs typeface="Arial"/>
              </a:rPr>
              <a:t>Activités d’engagement des familles - </a:t>
            </a:r>
          </a:p>
          <a:p>
            <a:pPr rtl="0"/>
            <a:r>
              <a:rPr lang="fr-CA" sz="2000" b="1" i="0" u="none" strike="noStrike" dirty="0">
                <a:latin typeface="Roboto"/>
                <a:ea typeface="Roboto"/>
                <a:cs typeface="Arial"/>
              </a:rPr>
              <a:t>Instructions pour les enseignants</a:t>
            </a:r>
          </a:p>
        </p:txBody>
      </p:sp>
      <p:pic>
        <p:nvPicPr>
          <p:cNvPr id="16" name="Picture 15" descr="Graphical user interface&#10;&#10;Description automatically generated with low confidence">
            <a:extLst>
              <a:ext uri="{FF2B5EF4-FFF2-40B4-BE49-F238E27FC236}">
                <a16:creationId xmlns:a16="http://schemas.microsoft.com/office/drawing/2014/main" id="{F2612CCD-BD5B-7897-E368-D953DBD60C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053" y="296101"/>
            <a:ext cx="3691127" cy="857922"/>
          </a:xfrm>
          <a:prstGeom prst="rect">
            <a:avLst/>
          </a:prstGeom>
        </p:spPr>
      </p:pic>
      <p:sp>
        <p:nvSpPr>
          <p:cNvPr id="18" name="TextBox 17">
            <a:extLst>
              <a:ext uri="{FF2B5EF4-FFF2-40B4-BE49-F238E27FC236}">
                <a16:creationId xmlns:a16="http://schemas.microsoft.com/office/drawing/2014/main" id="{172B2E14-48B5-0BAC-59F1-7F2EEF019E95}"/>
              </a:ext>
            </a:extLst>
          </p:cNvPr>
          <p:cNvSpPr txBox="1"/>
          <p:nvPr/>
        </p:nvSpPr>
        <p:spPr>
          <a:xfrm>
            <a:off x="318051" y="2430675"/>
            <a:ext cx="3269146" cy="4493538"/>
          </a:xfrm>
          <a:prstGeom prst="rect">
            <a:avLst/>
          </a:prstGeom>
          <a:noFill/>
        </p:spPr>
        <p:txBody>
          <a:bodyPr wrap="square" lIns="91440" tIns="45720" rIns="91440" bIns="45720" rtlCol="0" anchor="t">
            <a:noAutofit/>
          </a:bodyPr>
          <a:lstStyle/>
          <a:p>
            <a:pPr rtl="0"/>
            <a:r>
              <a:rPr lang="fr-CA" sz="1050" b="0" i="0" u="none" strike="noStrike" dirty="0">
                <a:latin typeface="Roboto"/>
                <a:ea typeface="Roboto"/>
                <a:cs typeface="Arial"/>
              </a:rPr>
              <a:t>Vous devriez avoir reçu des ensembles Discover More pour vos élèves avec votre trousse pour la classe </a:t>
            </a:r>
            <a:r>
              <a:rPr lang="fr-CA" sz="1050" b="0" i="1" u="none" strike="noStrike" dirty="0">
                <a:latin typeface="Roboto"/>
                <a:ea typeface="Roboto"/>
                <a:cs typeface="Arial"/>
              </a:rPr>
              <a:t>FIRST</a:t>
            </a:r>
            <a:r>
              <a:rPr lang="fr-CA" sz="1050" b="0" i="0" u="none" strike="noStrike" dirty="0">
                <a:latin typeface="Roboto"/>
                <a:ea typeface="Roboto"/>
                <a:cs typeface="Arial"/>
              </a:rPr>
              <a:t> LEGO League Discover. Ces trousses comprennent deux jeux Six Bricks et sont destinés à être envoyés et à rester à la maison avec vos élèves. Chaque activité peut être réalisée à l’aide de Six Bricks, d’autres éléments LEGO ou de tout autre matériel de bricolage disponible (papier, carton, boîtes, autres jeux de construction, etc.).</a:t>
            </a:r>
          </a:p>
          <a:p>
            <a:endParaRPr lang="en-US" sz="1050" dirty="0">
              <a:latin typeface="Roboto" panose="02000000000000000000" pitchFamily="2" charset="0"/>
              <a:ea typeface="Roboto" panose="02000000000000000000" pitchFamily="2" charset="0"/>
              <a:cs typeface="Arial" panose="020B0604020202020204" pitchFamily="34" charset="0"/>
            </a:endParaRPr>
          </a:p>
          <a:p>
            <a:pPr rtl="0"/>
            <a:r>
              <a:rPr lang="fr-CA" sz="1050" b="0" i="0" u="none" strike="noStrike" dirty="0">
                <a:latin typeface="Roboto"/>
                <a:ea typeface="Roboto"/>
                <a:cs typeface="Arial"/>
              </a:rPr>
              <a:t>Chaque carte est structurée de la manière suivante pour guider les familles tout au long de l’activité : instructions, activité, questions de discussion et journal de l’activité. De plus, les </a:t>
            </a:r>
            <a:r>
              <a:rPr lang="fr-CA" sz="1050" b="1" i="0" u="none" strike="noStrike" dirty="0">
                <a:latin typeface="Roboto"/>
                <a:ea typeface="Roboto"/>
                <a:cs typeface="Arial"/>
              </a:rPr>
              <a:t>mots de vocabulaire</a:t>
            </a:r>
            <a:r>
              <a:rPr lang="fr-CA" sz="1050" b="0" i="0" u="none" strike="noStrike" dirty="0">
                <a:latin typeface="Roboto"/>
                <a:ea typeface="Roboto"/>
                <a:cs typeface="Arial"/>
              </a:rPr>
              <a:t> de la séance sont en gras sur la carte, ce qui permet aux familles de renforcer les nouveaux apprentissages à la maison.</a:t>
            </a:r>
          </a:p>
          <a:p>
            <a:endParaRPr lang="en-US" sz="1050" dirty="0">
              <a:latin typeface="Roboto" panose="02000000000000000000" pitchFamily="2" charset="0"/>
              <a:ea typeface="Roboto" panose="02000000000000000000" pitchFamily="2" charset="0"/>
              <a:cs typeface="Arial" panose="020B0604020202020204" pitchFamily="34" charset="0"/>
            </a:endParaRPr>
          </a:p>
          <a:p>
            <a:pPr rtl="0"/>
            <a:r>
              <a:rPr lang="fr-CA" sz="1050" b="0" i="0" u="none" strike="noStrike" dirty="0">
                <a:latin typeface="Roboto"/>
                <a:ea typeface="Roboto"/>
                <a:cs typeface="Arial"/>
              </a:rPr>
              <a:t>Ces activités amusantes à réaliser à la maison sont destinées à vos élèves et à leurs familles. Vous pouvez les imprimer et les envoyer à la maison avant ou après chaque séance ou les partager de la manière qui vous convient le mieux, à vous et à vos familles. Si vous envoyez les activités sous forme numérique, nous vous suggérons de les envoyer sous forme de fichiers PDF ou d’images et nous avons fourni ces formats de fichiers dans des documents séparés pour vous dans le code QR ci-dessus.</a:t>
            </a:r>
            <a:endParaRPr lang="en-US" sz="1050" dirty="0">
              <a:latin typeface="Roboto" panose="02000000000000000000" pitchFamily="2" charset="0"/>
              <a:ea typeface="Roboto" panose="02000000000000000000" pitchFamily="2" charset="0"/>
              <a:cs typeface="Arial" panose="020B0604020202020204" pitchFamily="34" charset="0"/>
            </a:endParaRPr>
          </a:p>
        </p:txBody>
      </p:sp>
      <p:sp>
        <p:nvSpPr>
          <p:cNvPr id="19" name="TextBox 18">
            <a:extLst>
              <a:ext uri="{FF2B5EF4-FFF2-40B4-BE49-F238E27FC236}">
                <a16:creationId xmlns:a16="http://schemas.microsoft.com/office/drawing/2014/main" id="{1C7DB448-5488-59F8-A499-636AF30160B6}"/>
              </a:ext>
            </a:extLst>
          </p:cNvPr>
          <p:cNvSpPr txBox="1"/>
          <p:nvPr/>
        </p:nvSpPr>
        <p:spPr>
          <a:xfrm>
            <a:off x="3619789" y="4754770"/>
            <a:ext cx="2946836" cy="3477875"/>
          </a:xfrm>
          <a:prstGeom prst="rect">
            <a:avLst/>
          </a:prstGeom>
          <a:noFill/>
        </p:spPr>
        <p:txBody>
          <a:bodyPr wrap="square" rtlCol="0">
            <a:noAutofit/>
          </a:bodyPr>
          <a:lstStyle/>
          <a:p>
            <a:pPr rtl="0"/>
            <a:r>
              <a:rPr lang="fr-CA" sz="1050" b="0" i="0" u="none" strike="noStrike">
                <a:latin typeface="Roboto"/>
                <a:ea typeface="Roboto"/>
                <a:cs typeface="Arial"/>
              </a:rPr>
              <a:t>Le journal d’activités de la </a:t>
            </a:r>
            <a:r>
              <a:rPr lang="fr-CA" sz="1050" b="0" i="1" u="none" strike="noStrike">
                <a:latin typeface="Roboto"/>
                <a:ea typeface="Roboto"/>
                <a:cs typeface="Arial"/>
              </a:rPr>
              <a:t>FIRST</a:t>
            </a:r>
            <a:r>
              <a:rPr lang="fr-CA" sz="1050" b="0" i="0" u="none" strike="noStrike">
                <a:latin typeface="Roboto"/>
                <a:ea typeface="Roboto"/>
                <a:cs typeface="Arial"/>
              </a:rPr>
              <a:t> LEGO League Discover Family Engagement est inclus comme outil pour vous aider à vérifier si les familles font les activités et leur donner un espace pour poser des questions ou partager des commentaires avec vous. </a:t>
            </a:r>
          </a:p>
          <a:p>
            <a:endParaRPr lang="en-US" sz="1050">
              <a:latin typeface="Roboto" panose="02000000000000000000" pitchFamily="2" charset="0"/>
              <a:ea typeface="Roboto" panose="02000000000000000000" pitchFamily="2" charset="0"/>
              <a:cs typeface="Arial" panose="020B0604020202020204" pitchFamily="34" charset="0"/>
            </a:endParaRPr>
          </a:p>
          <a:p>
            <a:pPr rtl="0"/>
            <a:r>
              <a:rPr lang="fr-CA" sz="1050" b="0" i="0" u="none" strike="noStrike">
                <a:latin typeface="Roboto"/>
                <a:ea typeface="Roboto"/>
                <a:cs typeface="Arial"/>
              </a:rPr>
              <a:t>La page de l’élève consacrée à l’activité d’engagement familial donne aux familles l’occasion de parler de ce qui s’est passé au cours de l’activité et de répondre à l’invitation figurant sur chaque carte. Les adultes peuvent remplir le formulaire. Nous espérons que ces informations contribueront à encourager les échanges entre les enseignants et les familles dans le cadre d’un partenariat visant à favoriser la réussite des élèves. </a:t>
            </a:r>
          </a:p>
          <a:p>
            <a:endParaRPr lang="en-US" sz="1050">
              <a:latin typeface="Roboto" panose="02000000000000000000" pitchFamily="2" charset="0"/>
              <a:ea typeface="Roboto" panose="02000000000000000000" pitchFamily="2" charset="0"/>
              <a:cs typeface="Arial" panose="020B0604020202020204" pitchFamily="34" charset="0"/>
            </a:endParaRPr>
          </a:p>
          <a:p>
            <a:pPr rtl="0"/>
            <a:r>
              <a:rPr lang="fr-CA" sz="1050" b="0" i="0" u="none" strike="noStrike">
                <a:latin typeface="Roboto"/>
                <a:ea typeface="Roboto"/>
                <a:cs typeface="Arial"/>
              </a:rPr>
              <a:t>Envisagez de permettre aux familles de partager des vidéos ou des photos d’elles en train de réaliser les activités. Vous pouvez récompenser les élèves qui soumettent un journal complet en leur remettant un certificat ou un autre prix.</a:t>
            </a:r>
          </a:p>
        </p:txBody>
      </p:sp>
      <p:sp>
        <p:nvSpPr>
          <p:cNvPr id="9" name="TextBox 8">
            <a:extLst>
              <a:ext uri="{FF2B5EF4-FFF2-40B4-BE49-F238E27FC236}">
                <a16:creationId xmlns:a16="http://schemas.microsoft.com/office/drawing/2014/main" id="{CEE20303-6C80-61EE-E989-DF8A41E5D445}"/>
              </a:ext>
            </a:extLst>
          </p:cNvPr>
          <p:cNvSpPr txBox="1"/>
          <p:nvPr/>
        </p:nvSpPr>
        <p:spPr>
          <a:xfrm>
            <a:off x="318051" y="1815248"/>
            <a:ext cx="6031266" cy="600164"/>
          </a:xfrm>
          <a:prstGeom prst="rect">
            <a:avLst/>
          </a:prstGeom>
          <a:noFill/>
        </p:spPr>
        <p:txBody>
          <a:bodyPr wrap="square" lIns="91440" tIns="45720" rIns="91440" bIns="45720" rtlCol="0" anchor="t">
            <a:noAutofit/>
          </a:bodyPr>
          <a:lstStyle/>
          <a:p>
            <a:pPr rtl="0"/>
            <a:r>
              <a:rPr lang="fr-CA" sz="1050" b="0" i="0" u="none" strike="noStrike" dirty="0">
                <a:latin typeface="Roboto"/>
                <a:ea typeface="Roboto"/>
                <a:cs typeface="Arial"/>
              </a:rPr>
              <a:t>Présentez à vos familles la </a:t>
            </a:r>
            <a:r>
              <a:rPr lang="fr-CA" sz="1050" b="0" i="1" u="none" strike="noStrike" dirty="0">
                <a:latin typeface="Roboto"/>
                <a:ea typeface="Roboto"/>
                <a:cs typeface="Arial"/>
              </a:rPr>
              <a:t>FIRST</a:t>
            </a:r>
            <a:r>
              <a:rPr lang="fr-CA" sz="1050" b="0" i="0" u="none" strike="noStrike" dirty="0">
                <a:latin typeface="Roboto"/>
                <a:ea typeface="Roboto"/>
                <a:cs typeface="Arial"/>
              </a:rPr>
              <a:t> LEGO League Discover avant de commencer ces activités : utilisez le jeu de diapositives, les modèles de messages et envoyez le dépliant familial à la maison avec vos élèves. Tous ces documents sont disponibles en cliquant sur le code QR ci-dessus.</a:t>
            </a:r>
          </a:p>
        </p:txBody>
      </p:sp>
      <p:pic>
        <p:nvPicPr>
          <p:cNvPr id="8" name="Picture 7" descr="A qr code on a white background&#10;&#10;Description automatically generated">
            <a:extLst>
              <a:ext uri="{FF2B5EF4-FFF2-40B4-BE49-F238E27FC236}">
                <a16:creationId xmlns:a16="http://schemas.microsoft.com/office/drawing/2014/main" id="{C69E1FC3-A792-066D-0722-A5DAB1E3D5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1114" y="400916"/>
            <a:ext cx="1239076" cy="1239076"/>
          </a:xfrm>
          <a:prstGeom prst="rect">
            <a:avLst/>
          </a:prstGeom>
        </p:spPr>
      </p:pic>
    </p:spTree>
    <p:extLst>
      <p:ext uri="{BB962C8B-B14F-4D97-AF65-F5344CB8AC3E}">
        <p14:creationId xmlns:p14="http://schemas.microsoft.com/office/powerpoint/2010/main" val="79377016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raphical user interface&#10;&#10;Description automatically generated with low confidence">
            <a:extLst>
              <a:ext uri="{FF2B5EF4-FFF2-40B4-BE49-F238E27FC236}">
                <a16:creationId xmlns:a16="http://schemas.microsoft.com/office/drawing/2014/main" id="{D7868A71-09F8-34D2-7C65-E49741358F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311" y="203098"/>
            <a:ext cx="3533965" cy="800772"/>
          </a:xfrm>
          <a:prstGeom prst="rect">
            <a:avLst/>
          </a:prstGeom>
        </p:spPr>
      </p:pic>
      <p:pic>
        <p:nvPicPr>
          <p:cNvPr id="4" name="Picture 3" descr="A picture containing bin, clipart&#10;&#10;Description automatically generated">
            <a:extLst>
              <a:ext uri="{FF2B5EF4-FFF2-40B4-BE49-F238E27FC236}">
                <a16:creationId xmlns:a16="http://schemas.microsoft.com/office/drawing/2014/main" id="{46FE1981-D92B-CDF7-248D-CE0D3A52B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274" y="8050069"/>
            <a:ext cx="5059452" cy="995831"/>
          </a:xfrm>
          <a:prstGeom prst="rect">
            <a:avLst/>
          </a:prstGeom>
        </p:spPr>
      </p:pic>
      <p:sp>
        <p:nvSpPr>
          <p:cNvPr id="5" name="Rectangle: Rounded Corners 4">
            <a:extLst>
              <a:ext uri="{FF2B5EF4-FFF2-40B4-BE49-F238E27FC236}">
                <a16:creationId xmlns:a16="http://schemas.microsoft.com/office/drawing/2014/main" id="{F01B0182-BA9C-DF9F-CD71-6764AF6EB752}"/>
              </a:ext>
            </a:extLst>
          </p:cNvPr>
          <p:cNvSpPr/>
          <p:nvPr/>
        </p:nvSpPr>
        <p:spPr>
          <a:xfrm>
            <a:off x="100584" y="203098"/>
            <a:ext cx="6656832" cy="8788502"/>
          </a:xfrm>
          <a:prstGeom prst="roundRect">
            <a:avLst>
              <a:gd name="adj" fmla="val 7852"/>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8" name="TextBox 7">
            <a:extLst>
              <a:ext uri="{FF2B5EF4-FFF2-40B4-BE49-F238E27FC236}">
                <a16:creationId xmlns:a16="http://schemas.microsoft.com/office/drawing/2014/main" id="{9B4F64E8-5D63-B9FB-DD56-5D9B4B05C7C9}"/>
              </a:ext>
            </a:extLst>
          </p:cNvPr>
          <p:cNvSpPr txBox="1"/>
          <p:nvPr/>
        </p:nvSpPr>
        <p:spPr>
          <a:xfrm>
            <a:off x="210311" y="1298344"/>
            <a:ext cx="4561985" cy="369332"/>
          </a:xfrm>
          <a:prstGeom prst="rect">
            <a:avLst/>
          </a:prstGeom>
          <a:noFill/>
        </p:spPr>
        <p:txBody>
          <a:bodyPr wrap="square" rtlCol="0">
            <a:noAutofit/>
          </a:bodyPr>
          <a:lstStyle/>
          <a:p>
            <a:pPr rtl="0"/>
            <a:r>
              <a:rPr lang="fr-CA" sz="1600" b="1" i="0" u="none" strike="noStrike">
                <a:latin typeface="Roboto"/>
                <a:ea typeface="Roboto"/>
                <a:cs typeface="Roboto"/>
              </a:rPr>
              <a:t>Journal d’activité de l’engagement familial</a:t>
            </a:r>
          </a:p>
        </p:txBody>
      </p:sp>
      <p:graphicFrame>
        <p:nvGraphicFramePr>
          <p:cNvPr id="2" name="Table 2">
            <a:extLst>
              <a:ext uri="{FF2B5EF4-FFF2-40B4-BE49-F238E27FC236}">
                <a16:creationId xmlns:a16="http://schemas.microsoft.com/office/drawing/2014/main" id="{2E563DB8-C7E1-552C-EB1E-05B1CD19BC69}"/>
              </a:ext>
            </a:extLst>
          </p:cNvPr>
          <p:cNvGraphicFramePr>
            <a:graphicFrameLocks noGrp="1"/>
          </p:cNvGraphicFramePr>
          <p:nvPr>
            <p:extLst>
              <p:ext uri="{D42A27DB-BD31-4B8C-83A1-F6EECF244321}">
                <p14:modId xmlns:p14="http://schemas.microsoft.com/office/powerpoint/2010/main" val="2677080624"/>
              </p:ext>
            </p:extLst>
          </p:nvPr>
        </p:nvGraphicFramePr>
        <p:xfrm>
          <a:off x="210311" y="1706981"/>
          <a:ext cx="6359806" cy="6388808"/>
        </p:xfrm>
        <a:graphic>
          <a:graphicData uri="http://schemas.openxmlformats.org/drawingml/2006/table">
            <a:tbl>
              <a:tblPr firstRow="1" bandRow="1">
                <a:tableStyleId>{D7AC3CCA-C797-4891-BE02-D94E43425B78}</a:tableStyleId>
              </a:tblPr>
              <a:tblGrid>
                <a:gridCol w="886969">
                  <a:extLst>
                    <a:ext uri="{9D8B030D-6E8A-4147-A177-3AD203B41FA5}">
                      <a16:colId xmlns:a16="http://schemas.microsoft.com/office/drawing/2014/main" val="775048011"/>
                    </a:ext>
                  </a:extLst>
                </a:gridCol>
                <a:gridCol w="5472837">
                  <a:extLst>
                    <a:ext uri="{9D8B030D-6E8A-4147-A177-3AD203B41FA5}">
                      <a16:colId xmlns:a16="http://schemas.microsoft.com/office/drawing/2014/main" val="107746651"/>
                    </a:ext>
                  </a:extLst>
                </a:gridCol>
              </a:tblGrid>
              <a:tr h="266700">
                <a:tc>
                  <a:txBody>
                    <a:bodyPr/>
                    <a:lstStyle/>
                    <a:p>
                      <a:pPr rtl="0"/>
                      <a:r>
                        <a:rPr lang="fr-CA" sz="1200" b="1" i="0" u="none" strike="noStrike">
                          <a:latin typeface="Roboto"/>
                          <a:ea typeface="Roboto"/>
                          <a:cs typeface="Roboto"/>
                        </a:rPr>
                        <a:t>Séance</a:t>
                      </a:r>
                    </a:p>
                  </a:txBody>
                  <a:tcPr/>
                </a:tc>
                <a:tc>
                  <a:txBody>
                    <a:bodyPr/>
                    <a:lstStyle/>
                    <a:p>
                      <a:pPr rtl="0"/>
                      <a:r>
                        <a:rPr lang="fr-CA" sz="1200" b="1" i="0" u="none" strike="noStrike">
                          <a:latin typeface="Roboto"/>
                          <a:ea typeface="Roboto"/>
                          <a:cs typeface="Roboto"/>
                        </a:rPr>
                        <a:t>Questions ou commentaires</a:t>
                      </a:r>
                    </a:p>
                  </a:txBody>
                  <a:tcPr/>
                </a:tc>
                <a:extLst>
                  <a:ext uri="{0D108BD9-81ED-4DB2-BD59-A6C34878D82A}">
                    <a16:rowId xmlns:a16="http://schemas.microsoft.com/office/drawing/2014/main" val="3805875973"/>
                  </a:ext>
                </a:extLst>
              </a:tr>
              <a:tr h="1197472">
                <a:tc>
                  <a:txBody>
                    <a:bodyPr/>
                    <a:lstStyle/>
                    <a:p>
                      <a:pPr algn="ctr" rtl="0"/>
                      <a:r>
                        <a:rPr lang="fr-CA" sz="1300" b="1" i="0" u="none" strike="noStrike">
                          <a:latin typeface="Roboto"/>
                          <a:ea typeface="Roboto"/>
                          <a:cs typeface="Roboto"/>
                        </a:rPr>
                        <a:t>1</a:t>
                      </a:r>
                    </a:p>
                  </a:txBody>
                  <a:tcPr anchor="ctr">
                    <a:noFill/>
                  </a:tcPr>
                </a:tc>
                <a:tc>
                  <a:txBody>
                    <a:bodyPr/>
                    <a:lstStyle/>
                    <a:p>
                      <a:endParaRPr lang="en-US">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3621999460"/>
                  </a:ext>
                </a:extLst>
              </a:tr>
              <a:tr h="1197472">
                <a:tc>
                  <a:txBody>
                    <a:bodyPr/>
                    <a:lstStyle/>
                    <a:p>
                      <a:pPr algn="ctr" rtl="0"/>
                      <a:r>
                        <a:rPr lang="fr-CA" sz="1300" b="1" i="0" u="none" strike="noStrike">
                          <a:latin typeface="Roboto"/>
                          <a:ea typeface="Roboto"/>
                          <a:cs typeface="Roboto"/>
                        </a:rPr>
                        <a:t>2</a:t>
                      </a:r>
                    </a:p>
                  </a:txBody>
                  <a:tcPr anchor="ctr">
                    <a:noFill/>
                  </a:tcPr>
                </a:tc>
                <a:tc>
                  <a:txBody>
                    <a:bodyPr/>
                    <a:lstStyle/>
                    <a:p>
                      <a:endParaRPr lang="en-US">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3930507708"/>
                  </a:ext>
                </a:extLst>
              </a:tr>
              <a:tr h="1197472">
                <a:tc>
                  <a:txBody>
                    <a:bodyPr/>
                    <a:lstStyle/>
                    <a:p>
                      <a:pPr algn="ctr" rtl="0"/>
                      <a:r>
                        <a:rPr lang="fr-CA" sz="1300" b="1" i="0" u="none" strike="noStrike">
                          <a:latin typeface="Roboto"/>
                          <a:ea typeface="Roboto"/>
                          <a:cs typeface="Roboto"/>
                        </a:rPr>
                        <a:t>3</a:t>
                      </a:r>
                    </a:p>
                  </a:txBody>
                  <a:tcPr anchor="ctr">
                    <a:noFill/>
                  </a:tcPr>
                </a:tc>
                <a:tc>
                  <a:txBody>
                    <a:bodyPr/>
                    <a:lstStyle/>
                    <a:p>
                      <a:endParaRPr lang="en-US">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2200096698"/>
                  </a:ext>
                </a:extLst>
              </a:tr>
              <a:tr h="1197472">
                <a:tc>
                  <a:txBody>
                    <a:bodyPr/>
                    <a:lstStyle/>
                    <a:p>
                      <a:pPr algn="ctr" rtl="0"/>
                      <a:r>
                        <a:rPr lang="fr-CA" sz="1300" b="1" i="0" u="none" strike="noStrike">
                          <a:latin typeface="Roboto"/>
                          <a:ea typeface="Roboto"/>
                          <a:cs typeface="Roboto"/>
                        </a:rPr>
                        <a:t>4</a:t>
                      </a:r>
                    </a:p>
                  </a:txBody>
                  <a:tcPr anchor="ctr">
                    <a:noFill/>
                  </a:tcPr>
                </a:tc>
                <a:tc>
                  <a:txBody>
                    <a:bodyPr/>
                    <a:lstStyle/>
                    <a:p>
                      <a:endParaRPr lang="en-US">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391926814"/>
                  </a:ext>
                </a:extLst>
              </a:tr>
              <a:tr h="1324600">
                <a:tc>
                  <a:txBody>
                    <a:bodyPr/>
                    <a:lstStyle/>
                    <a:p>
                      <a:pPr algn="ctr" rtl="0"/>
                      <a:r>
                        <a:rPr lang="fr-CA" sz="1300" b="1" i="0" u="none" strike="noStrike" dirty="0">
                          <a:latin typeface="Roboto"/>
                          <a:ea typeface="Roboto"/>
                          <a:cs typeface="Roboto"/>
                        </a:rPr>
                        <a:t>5</a:t>
                      </a:r>
                      <a:endParaRPr lang="en-US" sz="1000" b="1" dirty="0">
                        <a:latin typeface="Roboto" panose="02000000000000000000" pitchFamily="2" charset="0"/>
                        <a:ea typeface="Roboto" panose="02000000000000000000" pitchFamily="2" charset="0"/>
                        <a:cs typeface="Roboto" panose="02000000000000000000" pitchFamily="2" charset="0"/>
                      </a:endParaRPr>
                    </a:p>
                  </a:txBody>
                  <a:tcPr anchor="ctr">
                    <a:noFill/>
                  </a:tcPr>
                </a:tc>
                <a:tc>
                  <a:txBody>
                    <a:bodyPr/>
                    <a:lstStyle/>
                    <a:p>
                      <a:endParaRPr lang="en-US" dirty="0">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1744795552"/>
                  </a:ext>
                </a:extLst>
              </a:tr>
            </a:tbl>
          </a:graphicData>
        </a:graphic>
      </p:graphicFrame>
      <p:sp>
        <p:nvSpPr>
          <p:cNvPr id="9" name="TextBox 8">
            <a:extLst>
              <a:ext uri="{FF2B5EF4-FFF2-40B4-BE49-F238E27FC236}">
                <a16:creationId xmlns:a16="http://schemas.microsoft.com/office/drawing/2014/main" id="{1D165252-33AE-3CEE-6563-FB7D5887F317}"/>
              </a:ext>
            </a:extLst>
          </p:cNvPr>
          <p:cNvSpPr txBox="1"/>
          <p:nvPr/>
        </p:nvSpPr>
        <p:spPr>
          <a:xfrm>
            <a:off x="210310" y="991206"/>
            <a:ext cx="4561985" cy="369332"/>
          </a:xfrm>
          <a:prstGeom prst="rect">
            <a:avLst/>
          </a:prstGeom>
          <a:noFill/>
        </p:spPr>
        <p:txBody>
          <a:bodyPr wrap="square" lIns="91440" tIns="45720" rIns="91440" bIns="45720" rtlCol="0" anchor="t">
            <a:noAutofit/>
          </a:bodyPr>
          <a:lstStyle/>
          <a:p>
            <a:pPr rtl="0"/>
            <a:r>
              <a:rPr lang="fr-CA" sz="1600" b="0" i="0" u="none" strike="noStrike" dirty="0">
                <a:latin typeface="Roboto"/>
                <a:ea typeface="Roboto"/>
                <a:cs typeface="Roboto"/>
              </a:rPr>
              <a:t>Nom de l’élève ______________________</a:t>
            </a:r>
          </a:p>
        </p:txBody>
      </p:sp>
      <p:pic>
        <p:nvPicPr>
          <p:cNvPr id="3" name="Picture 2" descr="A logo of a submarine&#10;&#10;Description automatically generated">
            <a:extLst>
              <a:ext uri="{FF2B5EF4-FFF2-40B4-BE49-F238E27FC236}">
                <a16:creationId xmlns:a16="http://schemas.microsoft.com/office/drawing/2014/main" id="{1C6724FB-C9CB-D7DA-C0CB-594F948806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0186" y="228140"/>
            <a:ext cx="1437503" cy="1439536"/>
          </a:xfrm>
          <a:prstGeom prst="rect">
            <a:avLst/>
          </a:prstGeom>
        </p:spPr>
      </p:pic>
    </p:spTree>
    <p:extLst>
      <p:ext uri="{BB962C8B-B14F-4D97-AF65-F5344CB8AC3E}">
        <p14:creationId xmlns:p14="http://schemas.microsoft.com/office/powerpoint/2010/main" val="119236930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raphical user interface&#10;&#10;Description automatically generated with low confidence">
            <a:extLst>
              <a:ext uri="{FF2B5EF4-FFF2-40B4-BE49-F238E27FC236}">
                <a16:creationId xmlns:a16="http://schemas.microsoft.com/office/drawing/2014/main" id="{D7868A71-09F8-34D2-7C65-E49741358F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311" y="203098"/>
            <a:ext cx="3533965" cy="800772"/>
          </a:xfrm>
          <a:prstGeom prst="rect">
            <a:avLst/>
          </a:prstGeom>
        </p:spPr>
      </p:pic>
      <p:pic>
        <p:nvPicPr>
          <p:cNvPr id="4" name="Picture 3" descr="A picture containing bin, clipart&#10;&#10;Description automatically generated">
            <a:extLst>
              <a:ext uri="{FF2B5EF4-FFF2-40B4-BE49-F238E27FC236}">
                <a16:creationId xmlns:a16="http://schemas.microsoft.com/office/drawing/2014/main" id="{46FE1981-D92B-CDF7-248D-CE0D3A52B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274" y="8050069"/>
            <a:ext cx="5059452" cy="995831"/>
          </a:xfrm>
          <a:prstGeom prst="rect">
            <a:avLst/>
          </a:prstGeom>
        </p:spPr>
      </p:pic>
      <p:sp>
        <p:nvSpPr>
          <p:cNvPr id="5" name="Rectangle: Rounded Corners 4">
            <a:extLst>
              <a:ext uri="{FF2B5EF4-FFF2-40B4-BE49-F238E27FC236}">
                <a16:creationId xmlns:a16="http://schemas.microsoft.com/office/drawing/2014/main" id="{F01B0182-BA9C-DF9F-CD71-6764AF6EB752}"/>
              </a:ext>
            </a:extLst>
          </p:cNvPr>
          <p:cNvSpPr/>
          <p:nvPr/>
        </p:nvSpPr>
        <p:spPr>
          <a:xfrm>
            <a:off x="100584" y="203098"/>
            <a:ext cx="6656832" cy="8788502"/>
          </a:xfrm>
          <a:prstGeom prst="roundRect">
            <a:avLst>
              <a:gd name="adj" fmla="val 7852"/>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8" name="TextBox 7">
            <a:extLst>
              <a:ext uri="{FF2B5EF4-FFF2-40B4-BE49-F238E27FC236}">
                <a16:creationId xmlns:a16="http://schemas.microsoft.com/office/drawing/2014/main" id="{9B4F64E8-5D63-B9FB-DD56-5D9B4B05C7C9}"/>
              </a:ext>
            </a:extLst>
          </p:cNvPr>
          <p:cNvSpPr txBox="1"/>
          <p:nvPr/>
        </p:nvSpPr>
        <p:spPr>
          <a:xfrm>
            <a:off x="210311" y="1298344"/>
            <a:ext cx="4561985" cy="369332"/>
          </a:xfrm>
          <a:prstGeom prst="rect">
            <a:avLst/>
          </a:prstGeom>
          <a:noFill/>
        </p:spPr>
        <p:txBody>
          <a:bodyPr wrap="square" rtlCol="0">
            <a:noAutofit/>
          </a:bodyPr>
          <a:lstStyle/>
          <a:p>
            <a:pPr rtl="0"/>
            <a:r>
              <a:rPr lang="fr-CA" sz="1600" b="1" i="0" u="none" strike="noStrike">
                <a:latin typeface="Roboto"/>
                <a:ea typeface="Roboto"/>
                <a:cs typeface="Roboto"/>
              </a:rPr>
              <a:t>Journal d’activité de l’engagement familial</a:t>
            </a:r>
          </a:p>
        </p:txBody>
      </p:sp>
      <p:graphicFrame>
        <p:nvGraphicFramePr>
          <p:cNvPr id="2" name="Table 2">
            <a:extLst>
              <a:ext uri="{FF2B5EF4-FFF2-40B4-BE49-F238E27FC236}">
                <a16:creationId xmlns:a16="http://schemas.microsoft.com/office/drawing/2014/main" id="{2E563DB8-C7E1-552C-EB1E-05B1CD19BC69}"/>
              </a:ext>
            </a:extLst>
          </p:cNvPr>
          <p:cNvGraphicFramePr>
            <a:graphicFrameLocks noGrp="1"/>
          </p:cNvGraphicFramePr>
          <p:nvPr>
            <p:extLst>
              <p:ext uri="{D42A27DB-BD31-4B8C-83A1-F6EECF244321}">
                <p14:modId xmlns:p14="http://schemas.microsoft.com/office/powerpoint/2010/main" val="679292959"/>
              </p:ext>
            </p:extLst>
          </p:nvPr>
        </p:nvGraphicFramePr>
        <p:xfrm>
          <a:off x="210311" y="1706981"/>
          <a:ext cx="6359806" cy="6388808"/>
        </p:xfrm>
        <a:graphic>
          <a:graphicData uri="http://schemas.openxmlformats.org/drawingml/2006/table">
            <a:tbl>
              <a:tblPr firstRow="1" bandRow="1">
                <a:tableStyleId>{D7AC3CCA-C797-4891-BE02-D94E43425B78}</a:tableStyleId>
              </a:tblPr>
              <a:tblGrid>
                <a:gridCol w="886969">
                  <a:extLst>
                    <a:ext uri="{9D8B030D-6E8A-4147-A177-3AD203B41FA5}">
                      <a16:colId xmlns:a16="http://schemas.microsoft.com/office/drawing/2014/main" val="775048011"/>
                    </a:ext>
                  </a:extLst>
                </a:gridCol>
                <a:gridCol w="5472837">
                  <a:extLst>
                    <a:ext uri="{9D8B030D-6E8A-4147-A177-3AD203B41FA5}">
                      <a16:colId xmlns:a16="http://schemas.microsoft.com/office/drawing/2014/main" val="107746651"/>
                    </a:ext>
                  </a:extLst>
                </a:gridCol>
              </a:tblGrid>
              <a:tr h="266700">
                <a:tc>
                  <a:txBody>
                    <a:bodyPr/>
                    <a:lstStyle/>
                    <a:p>
                      <a:pPr rtl="0"/>
                      <a:r>
                        <a:rPr lang="fr-CA" sz="1200" b="1" i="0" u="none" strike="noStrike">
                          <a:latin typeface="Roboto"/>
                          <a:ea typeface="Roboto"/>
                          <a:cs typeface="Roboto"/>
                        </a:rPr>
                        <a:t>Séance</a:t>
                      </a:r>
                    </a:p>
                  </a:txBody>
                  <a:tcPr/>
                </a:tc>
                <a:tc>
                  <a:txBody>
                    <a:bodyPr/>
                    <a:lstStyle/>
                    <a:p>
                      <a:pPr rtl="0"/>
                      <a:r>
                        <a:rPr lang="fr-CA" sz="1200" b="1" i="0" u="none" strike="noStrike">
                          <a:latin typeface="Roboto"/>
                          <a:ea typeface="Roboto"/>
                          <a:cs typeface="Roboto"/>
                        </a:rPr>
                        <a:t>Questions ou commentaires</a:t>
                      </a:r>
                    </a:p>
                  </a:txBody>
                  <a:tcPr/>
                </a:tc>
                <a:extLst>
                  <a:ext uri="{0D108BD9-81ED-4DB2-BD59-A6C34878D82A}">
                    <a16:rowId xmlns:a16="http://schemas.microsoft.com/office/drawing/2014/main" val="3805875973"/>
                  </a:ext>
                </a:extLst>
              </a:tr>
              <a:tr h="1197472">
                <a:tc>
                  <a:txBody>
                    <a:bodyPr/>
                    <a:lstStyle/>
                    <a:p>
                      <a:pPr algn="ctr" rtl="0"/>
                      <a:r>
                        <a:rPr lang="fr-CA" sz="1300" b="1" i="0" u="none" strike="noStrike">
                          <a:latin typeface="Roboto"/>
                          <a:ea typeface="Roboto"/>
                          <a:cs typeface="Roboto"/>
                        </a:rPr>
                        <a:t>6</a:t>
                      </a:r>
                    </a:p>
                  </a:txBody>
                  <a:tcPr anchor="ctr">
                    <a:noFill/>
                  </a:tcPr>
                </a:tc>
                <a:tc>
                  <a:txBody>
                    <a:bodyPr/>
                    <a:lstStyle/>
                    <a:p>
                      <a:endParaRPr lang="en-US">
                        <a:latin typeface="Roboto" panose="02000000000000000000" pitchFamily="2" charset="0"/>
                        <a:ea typeface="Roboto" panose="02000000000000000000" pitchFamily="2" charset="0"/>
                        <a:cs typeface="Roboto" panose="02000000000000000000" pitchFamily="2" charset="0"/>
                      </a:endParaRPr>
                    </a:p>
                  </a:txBody>
                  <a:tcPr>
                    <a:noFill/>
                  </a:tcPr>
                </a:tc>
                <a:extLst>
                  <a:ext uri="{0D108BD9-81ED-4DB2-BD59-A6C34878D82A}">
                    <a16:rowId xmlns:a16="http://schemas.microsoft.com/office/drawing/2014/main" val="3621999460"/>
                  </a:ext>
                </a:extLst>
              </a:tr>
              <a:tr h="1197472">
                <a:tc>
                  <a:txBody>
                    <a:bodyPr/>
                    <a:lstStyle/>
                    <a:p>
                      <a:pPr algn="ctr" rtl="0"/>
                      <a:r>
                        <a:rPr lang="fr-CA" sz="1300" b="1" i="0" u="none" strike="noStrike">
                          <a:latin typeface="Roboto"/>
                          <a:ea typeface="Roboto"/>
                          <a:cs typeface="Roboto"/>
                        </a:rPr>
                        <a:t>7</a:t>
                      </a:r>
                    </a:p>
                  </a:txBody>
                  <a:tcPr anchor="ctr">
                    <a:noFill/>
                  </a:tcPr>
                </a:tc>
                <a:tc>
                  <a:txBody>
                    <a:bodyPr/>
                    <a:lstStyle/>
                    <a:p>
                      <a:endParaRPr lang="en-US">
                        <a:latin typeface="Roboto" panose="02000000000000000000" pitchFamily="2" charset="0"/>
                        <a:ea typeface="Roboto" panose="02000000000000000000" pitchFamily="2" charset="0"/>
                        <a:cs typeface="Roboto" panose="02000000000000000000" pitchFamily="2" charset="0"/>
                      </a:endParaRPr>
                    </a:p>
                  </a:txBody>
                  <a:tcPr>
                    <a:noFill/>
                  </a:tcPr>
                </a:tc>
                <a:extLst>
                  <a:ext uri="{0D108BD9-81ED-4DB2-BD59-A6C34878D82A}">
                    <a16:rowId xmlns:a16="http://schemas.microsoft.com/office/drawing/2014/main" val="3930507708"/>
                  </a:ext>
                </a:extLst>
              </a:tr>
              <a:tr h="1197472">
                <a:tc>
                  <a:txBody>
                    <a:bodyPr/>
                    <a:lstStyle/>
                    <a:p>
                      <a:pPr algn="ctr" rtl="0"/>
                      <a:r>
                        <a:rPr lang="fr-CA" sz="1300" b="1" i="0" u="none" strike="noStrike">
                          <a:latin typeface="Roboto"/>
                          <a:ea typeface="Roboto"/>
                          <a:cs typeface="Roboto"/>
                        </a:rPr>
                        <a:t>8</a:t>
                      </a:r>
                    </a:p>
                  </a:txBody>
                  <a:tcPr anchor="ctr">
                    <a:noFill/>
                  </a:tcPr>
                </a:tc>
                <a:tc>
                  <a:txBody>
                    <a:bodyPr/>
                    <a:lstStyle/>
                    <a:p>
                      <a:endParaRPr lang="en-US">
                        <a:latin typeface="Roboto" panose="02000000000000000000" pitchFamily="2" charset="0"/>
                        <a:ea typeface="Roboto" panose="02000000000000000000" pitchFamily="2" charset="0"/>
                        <a:cs typeface="Roboto" panose="02000000000000000000" pitchFamily="2" charset="0"/>
                      </a:endParaRPr>
                    </a:p>
                  </a:txBody>
                  <a:tcPr>
                    <a:noFill/>
                  </a:tcPr>
                </a:tc>
                <a:extLst>
                  <a:ext uri="{0D108BD9-81ED-4DB2-BD59-A6C34878D82A}">
                    <a16:rowId xmlns:a16="http://schemas.microsoft.com/office/drawing/2014/main" val="2200096698"/>
                  </a:ext>
                </a:extLst>
              </a:tr>
              <a:tr h="1197472">
                <a:tc>
                  <a:txBody>
                    <a:bodyPr/>
                    <a:lstStyle/>
                    <a:p>
                      <a:pPr algn="ctr" rtl="0"/>
                      <a:r>
                        <a:rPr lang="fr-CA" sz="1300" b="1" i="0" u="none" strike="noStrike">
                          <a:latin typeface="Roboto"/>
                          <a:ea typeface="Roboto"/>
                          <a:cs typeface="Roboto"/>
                        </a:rPr>
                        <a:t>9</a:t>
                      </a:r>
                    </a:p>
                  </a:txBody>
                  <a:tcPr anchor="ctr">
                    <a:noFill/>
                  </a:tcPr>
                </a:tc>
                <a:tc>
                  <a:txBody>
                    <a:bodyPr/>
                    <a:lstStyle/>
                    <a:p>
                      <a:endParaRPr lang="en-US">
                        <a:latin typeface="Roboto" panose="02000000000000000000" pitchFamily="2" charset="0"/>
                        <a:ea typeface="Roboto" panose="02000000000000000000" pitchFamily="2" charset="0"/>
                        <a:cs typeface="Roboto" panose="02000000000000000000" pitchFamily="2" charset="0"/>
                      </a:endParaRPr>
                    </a:p>
                  </a:txBody>
                  <a:tcPr>
                    <a:noFill/>
                  </a:tcPr>
                </a:tc>
                <a:extLst>
                  <a:ext uri="{0D108BD9-81ED-4DB2-BD59-A6C34878D82A}">
                    <a16:rowId xmlns:a16="http://schemas.microsoft.com/office/drawing/2014/main" val="391926814"/>
                  </a:ext>
                </a:extLst>
              </a:tr>
              <a:tr h="1324600">
                <a:tc>
                  <a:txBody>
                    <a:bodyPr/>
                    <a:lstStyle/>
                    <a:p>
                      <a:pPr algn="ctr" rtl="0"/>
                      <a:r>
                        <a:rPr lang="fr-CA" sz="1300" b="1" i="0" u="none" strike="noStrike">
                          <a:latin typeface="Roboto"/>
                          <a:ea typeface="Roboto"/>
                          <a:cs typeface="Roboto"/>
                        </a:rPr>
                        <a:t>10</a:t>
                      </a:r>
                      <a:endParaRPr lang="en-US" sz="1000" b="1">
                        <a:latin typeface="Roboto" panose="02000000000000000000" pitchFamily="2" charset="0"/>
                        <a:ea typeface="Roboto" panose="02000000000000000000" pitchFamily="2" charset="0"/>
                        <a:cs typeface="Roboto" panose="02000000000000000000" pitchFamily="2" charset="0"/>
                      </a:endParaRPr>
                    </a:p>
                  </a:txBody>
                  <a:tcPr anchor="ctr">
                    <a:noFill/>
                  </a:tcPr>
                </a:tc>
                <a:tc>
                  <a:txBody>
                    <a:bodyPr/>
                    <a:lstStyle/>
                    <a:p>
                      <a:endParaRPr lang="en-US">
                        <a:latin typeface="Roboto" panose="02000000000000000000" pitchFamily="2" charset="0"/>
                        <a:ea typeface="Roboto" panose="02000000000000000000" pitchFamily="2" charset="0"/>
                        <a:cs typeface="Roboto" panose="02000000000000000000" pitchFamily="2" charset="0"/>
                      </a:endParaRPr>
                    </a:p>
                  </a:txBody>
                  <a:tcPr>
                    <a:noFill/>
                  </a:tcPr>
                </a:tc>
                <a:extLst>
                  <a:ext uri="{0D108BD9-81ED-4DB2-BD59-A6C34878D82A}">
                    <a16:rowId xmlns:a16="http://schemas.microsoft.com/office/drawing/2014/main" val="1744795552"/>
                  </a:ext>
                </a:extLst>
              </a:tr>
            </a:tbl>
          </a:graphicData>
        </a:graphic>
      </p:graphicFrame>
      <p:sp>
        <p:nvSpPr>
          <p:cNvPr id="9" name="TextBox 8">
            <a:extLst>
              <a:ext uri="{FF2B5EF4-FFF2-40B4-BE49-F238E27FC236}">
                <a16:creationId xmlns:a16="http://schemas.microsoft.com/office/drawing/2014/main" id="{1D165252-33AE-3CEE-6563-FB7D5887F317}"/>
              </a:ext>
            </a:extLst>
          </p:cNvPr>
          <p:cNvSpPr txBox="1"/>
          <p:nvPr/>
        </p:nvSpPr>
        <p:spPr>
          <a:xfrm>
            <a:off x="210310" y="991206"/>
            <a:ext cx="4561985" cy="369332"/>
          </a:xfrm>
          <a:prstGeom prst="rect">
            <a:avLst/>
          </a:prstGeom>
          <a:noFill/>
        </p:spPr>
        <p:txBody>
          <a:bodyPr wrap="square" lIns="91440" tIns="45720" rIns="91440" bIns="45720" rtlCol="0" anchor="t">
            <a:noAutofit/>
          </a:bodyPr>
          <a:lstStyle/>
          <a:p>
            <a:pPr rtl="0"/>
            <a:r>
              <a:rPr lang="fr-CA" sz="1600" b="0" i="0" u="none" strike="noStrike" dirty="0">
                <a:latin typeface="Roboto"/>
                <a:ea typeface="Roboto"/>
                <a:cs typeface="Roboto"/>
              </a:rPr>
              <a:t>Nom de l’élève ______________________</a:t>
            </a:r>
          </a:p>
        </p:txBody>
      </p:sp>
      <p:pic>
        <p:nvPicPr>
          <p:cNvPr id="3" name="Picture 2" descr="A logo of a submarine&#10;&#10;Description automatically generated">
            <a:extLst>
              <a:ext uri="{FF2B5EF4-FFF2-40B4-BE49-F238E27FC236}">
                <a16:creationId xmlns:a16="http://schemas.microsoft.com/office/drawing/2014/main" id="{1C6724FB-C9CB-D7DA-C0CB-594F948806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0186" y="228140"/>
            <a:ext cx="1437503" cy="1439536"/>
          </a:xfrm>
          <a:prstGeom prst="rect">
            <a:avLst/>
          </a:prstGeom>
        </p:spPr>
      </p:pic>
    </p:spTree>
    <p:extLst>
      <p:ext uri="{BB962C8B-B14F-4D97-AF65-F5344CB8AC3E}">
        <p14:creationId xmlns:p14="http://schemas.microsoft.com/office/powerpoint/2010/main" val="364513595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86EECCD-DB1E-C82E-AEC6-425EBF61D44E}"/>
              </a:ext>
            </a:extLst>
          </p:cNvPr>
          <p:cNvSpPr/>
          <p:nvPr/>
        </p:nvSpPr>
        <p:spPr>
          <a:xfrm>
            <a:off x="90153" y="4779487"/>
            <a:ext cx="6656832" cy="4206240"/>
          </a:xfrm>
          <a:prstGeom prst="roundRect">
            <a:avLst>
              <a:gd name="adj" fmla="val 7852"/>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1" name="TextBox 10">
            <a:extLst>
              <a:ext uri="{FF2B5EF4-FFF2-40B4-BE49-F238E27FC236}">
                <a16:creationId xmlns:a16="http://schemas.microsoft.com/office/drawing/2014/main" id="{D5E8DA69-2F00-3FCD-FD85-A6CEB7D9240D}"/>
              </a:ext>
            </a:extLst>
          </p:cNvPr>
          <p:cNvSpPr txBox="1"/>
          <p:nvPr/>
        </p:nvSpPr>
        <p:spPr>
          <a:xfrm>
            <a:off x="199881" y="5692119"/>
            <a:ext cx="4561985" cy="369332"/>
          </a:xfrm>
          <a:prstGeom prst="rect">
            <a:avLst/>
          </a:prstGeom>
          <a:noFill/>
        </p:spPr>
        <p:txBody>
          <a:bodyPr wrap="square" rtlCol="0">
            <a:noAutofit/>
          </a:bodyPr>
          <a:lstStyle/>
          <a:p>
            <a:pPr rtl="0"/>
            <a:r>
              <a:rPr lang="fr-CA" sz="1600" b="1" i="0" u="none" strike="noStrike" dirty="0">
                <a:latin typeface="Roboto"/>
                <a:ea typeface="Roboto"/>
                <a:cs typeface="Arial"/>
              </a:rPr>
              <a:t>Activité d’engagement des familles – Séance 2</a:t>
            </a:r>
          </a:p>
        </p:txBody>
      </p:sp>
      <p:sp>
        <p:nvSpPr>
          <p:cNvPr id="13" name="TextBox 12">
            <a:extLst>
              <a:ext uri="{FF2B5EF4-FFF2-40B4-BE49-F238E27FC236}">
                <a16:creationId xmlns:a16="http://schemas.microsoft.com/office/drawing/2014/main" id="{1E008B68-47C5-5B66-F134-376391EB773E}"/>
              </a:ext>
            </a:extLst>
          </p:cNvPr>
          <p:cNvSpPr txBox="1"/>
          <p:nvPr/>
        </p:nvSpPr>
        <p:spPr>
          <a:xfrm>
            <a:off x="250876" y="6105304"/>
            <a:ext cx="6211624" cy="2862322"/>
          </a:xfrm>
          <a:prstGeom prst="rect">
            <a:avLst/>
          </a:prstGeom>
          <a:noFill/>
        </p:spPr>
        <p:txBody>
          <a:bodyPr wrap="square" lIns="91440" tIns="45720" rIns="91440" bIns="45720" rtlCol="0" anchor="t">
            <a:noAutofit/>
          </a:bodyPr>
          <a:lstStyle/>
          <a:p>
            <a:pPr rtl="0"/>
            <a:r>
              <a:rPr lang="fr-CA" sz="1100" b="0" i="0" u="sng" strike="noStrike" dirty="0">
                <a:latin typeface="Roboto"/>
                <a:ea typeface="Roboto"/>
                <a:cs typeface="Arial"/>
              </a:rPr>
              <a:t>Instructions</a:t>
            </a:r>
            <a:r>
              <a:rPr lang="fr-CA" sz="1100" b="0" i="0" u="none" strike="noStrike" dirty="0">
                <a:latin typeface="Roboto"/>
                <a:ea typeface="Roboto"/>
                <a:cs typeface="Arial"/>
              </a:rPr>
              <a:t> : Vous partez en voyage dans l’océan à bord d’un </a:t>
            </a:r>
            <a:r>
              <a:rPr lang="fr-CA" sz="1100" b="1" i="0" u="none" strike="noStrike" dirty="0">
                <a:latin typeface="Roboto"/>
                <a:ea typeface="Roboto"/>
                <a:cs typeface="Arial"/>
              </a:rPr>
              <a:t>bateau</a:t>
            </a:r>
            <a:r>
              <a:rPr lang="fr-CA" sz="1100" b="0" i="0" u="none" strike="noStrike" dirty="0">
                <a:latin typeface="Roboto"/>
                <a:ea typeface="Roboto"/>
                <a:cs typeface="Arial"/>
              </a:rPr>
              <a:t>. Chaque </a:t>
            </a:r>
          </a:p>
          <a:p>
            <a:pPr rtl="0"/>
            <a:r>
              <a:rPr lang="fr-CA" sz="1100" b="0" i="0" u="none" strike="noStrike" dirty="0">
                <a:latin typeface="Roboto"/>
                <a:ea typeface="Roboto"/>
                <a:cs typeface="Arial"/>
              </a:rPr>
              <a:t>personne doit, à tour de rôle, indiquer ce qu’elle apportera lors de ce voyage.</a:t>
            </a:r>
          </a:p>
          <a:p>
            <a:pPr marL="171450" indent="-171450">
              <a:buFont typeface="Arial" panose="020B0604020202020204" pitchFamily="34" charset="0"/>
              <a:buChar char="•"/>
            </a:pPr>
            <a:endParaRPr lang="en-US" sz="1100" dirty="0">
              <a:latin typeface="Roboto" panose="02000000000000000000" pitchFamily="2" charset="0"/>
              <a:ea typeface="Roboto" panose="02000000000000000000" pitchFamily="2" charset="0"/>
              <a:cs typeface="Arial" panose="020B0604020202020204" pitchFamily="34" charset="0"/>
            </a:endParaRPr>
          </a:p>
          <a:p>
            <a:pPr rtl="0"/>
            <a:r>
              <a:rPr lang="fr-CA" sz="1100" b="0" i="0" u="sng" strike="noStrike" dirty="0">
                <a:latin typeface="Roboto"/>
                <a:ea typeface="Roboto"/>
                <a:cs typeface="Arial"/>
              </a:rPr>
              <a:t>Activité</a:t>
            </a:r>
            <a:r>
              <a:rPr lang="fr-CA" sz="1100" b="0" i="0" u="none" strike="noStrike" dirty="0">
                <a:latin typeface="Roboto"/>
                <a:ea typeface="Roboto"/>
                <a:cs typeface="Arial"/>
              </a:rPr>
              <a:t> : Chaque personne joue à tour de rôle : utilisez chacune des Six Bricks </a:t>
            </a:r>
          </a:p>
          <a:p>
            <a:pPr rtl="0"/>
            <a:r>
              <a:rPr lang="fr-CA" sz="1100" b="0" i="0" u="none" strike="noStrike" dirty="0">
                <a:latin typeface="Roboto"/>
                <a:ea typeface="Roboto"/>
                <a:cs typeface="Arial"/>
              </a:rPr>
              <a:t>pour représenter six articles que vous emporteriez en voyage et expliquez </a:t>
            </a:r>
          </a:p>
          <a:p>
            <a:pPr rtl="0"/>
            <a:r>
              <a:rPr lang="fr-CA" sz="1100" b="0" i="0" u="none" strike="noStrike" dirty="0">
                <a:latin typeface="Roboto"/>
                <a:ea typeface="Roboto"/>
                <a:cs typeface="Arial"/>
              </a:rPr>
              <a:t>pourquoi vous les avez choisis.</a:t>
            </a:r>
          </a:p>
          <a:p>
            <a:pPr marL="171450" indent="-171450">
              <a:buFont typeface="Arial" panose="020B0604020202020204" pitchFamily="34" charset="0"/>
              <a:buChar char="•"/>
            </a:pPr>
            <a:endParaRPr lang="en-US" sz="1100" dirty="0">
              <a:latin typeface="Roboto" panose="02000000000000000000" pitchFamily="2" charset="0"/>
              <a:ea typeface="Roboto" panose="02000000000000000000" pitchFamily="2" charset="0"/>
              <a:cs typeface="Arial" panose="020B0604020202020204" pitchFamily="34" charset="0"/>
            </a:endParaRPr>
          </a:p>
          <a:p>
            <a:pPr rtl="0"/>
            <a:r>
              <a:rPr lang="fr-CA" sz="1100" b="0" i="0" u="sng" strike="noStrike" dirty="0">
                <a:latin typeface="Roboto"/>
                <a:ea typeface="Roboto"/>
                <a:cs typeface="Arial"/>
              </a:rPr>
              <a:t>Questions de discussion</a:t>
            </a:r>
            <a:r>
              <a:rPr lang="fr-CA" sz="1100" b="0" i="0" u="none" strike="noStrike" dirty="0">
                <a:latin typeface="Roboto"/>
                <a:ea typeface="Roboto"/>
                <a:cs typeface="Arial"/>
              </a:rPr>
              <a:t> : De quoi auriez-vous besoin pour embarquer sur un bateau pour un voyage sur l’océan? Quels types de personnes voudriez-vous voir dans votre </a:t>
            </a:r>
            <a:r>
              <a:rPr lang="fr-CA" sz="1100" b="1" i="0" u="none" strike="noStrike" dirty="0">
                <a:latin typeface="Roboto"/>
                <a:ea typeface="Roboto"/>
                <a:cs typeface="Arial"/>
              </a:rPr>
              <a:t>équipage</a:t>
            </a:r>
            <a:r>
              <a:rPr lang="fr-CA" sz="1100" b="0" i="0" u="none" strike="noStrike" dirty="0">
                <a:latin typeface="Roboto"/>
                <a:ea typeface="Roboto"/>
                <a:cs typeface="Arial"/>
              </a:rPr>
              <a:t>? Que pourriez-vous trouver lors de ce voyage et que vous souhaiteriez </a:t>
            </a:r>
          </a:p>
          <a:p>
            <a:pPr rtl="0"/>
            <a:r>
              <a:rPr lang="fr-CA" sz="1100" b="0" i="0" u="none" strike="noStrike" dirty="0">
                <a:latin typeface="Roboto"/>
                <a:ea typeface="Roboto"/>
                <a:cs typeface="Arial"/>
              </a:rPr>
              <a:t>Rapporter au </a:t>
            </a:r>
            <a:r>
              <a:rPr lang="fr-CA" sz="1100" b="1" i="0" u="none" strike="noStrike" dirty="0">
                <a:latin typeface="Roboto"/>
                <a:ea typeface="Roboto"/>
                <a:cs typeface="Arial"/>
              </a:rPr>
              <a:t>bord de la mer</a:t>
            </a:r>
            <a:r>
              <a:rPr lang="fr-CA" sz="1100" b="0" i="0" u="none" strike="noStrike" dirty="0">
                <a:latin typeface="Roboto"/>
                <a:ea typeface="Roboto"/>
                <a:cs typeface="Arial"/>
              </a:rPr>
              <a:t>? </a:t>
            </a:r>
            <a:endParaRPr lang="en-US" sz="1100" dirty="0">
              <a:latin typeface="Roboto" panose="02000000000000000000" pitchFamily="2" charset="0"/>
              <a:ea typeface="Roboto" panose="02000000000000000000" pitchFamily="2" charset="0"/>
              <a:cs typeface="Arial" panose="020B0604020202020204" pitchFamily="34" charset="0"/>
            </a:endParaRPr>
          </a:p>
          <a:p>
            <a:pPr marL="171450" indent="-171450">
              <a:buFont typeface="Arial" panose="020B0604020202020204" pitchFamily="34" charset="0"/>
              <a:buChar char="•"/>
            </a:pPr>
            <a:endParaRPr lang="en-US" sz="1100" dirty="0">
              <a:latin typeface="Roboto" panose="02000000000000000000" pitchFamily="2" charset="0"/>
              <a:ea typeface="Roboto" panose="02000000000000000000" pitchFamily="2" charset="0"/>
              <a:cs typeface="Arial" panose="020B0604020202020204" pitchFamily="34" charset="0"/>
            </a:endParaRPr>
          </a:p>
          <a:p>
            <a:pPr lvl="1" rtl="0"/>
            <a:r>
              <a:rPr lang="fr-CA" sz="1100" b="0" i="0" u="sng" strike="noStrike" dirty="0">
                <a:latin typeface="Roboto"/>
                <a:ea typeface="Roboto"/>
                <a:cs typeface="Arial"/>
              </a:rPr>
              <a:t>Journal d’activité</a:t>
            </a:r>
            <a:r>
              <a:rPr lang="fr-CA" sz="1100" b="0" i="0" u="none" strike="noStrike" dirty="0">
                <a:latin typeface="Roboto"/>
                <a:ea typeface="Roboto"/>
                <a:cs typeface="Arial"/>
              </a:rPr>
              <a:t> : Faites la liste de ce que vous apporteriez </a:t>
            </a:r>
          </a:p>
          <a:p>
            <a:pPr lvl="1" rtl="0"/>
            <a:r>
              <a:rPr lang="fr-CA" sz="1100" b="0" i="0" u="none" strike="noStrike" dirty="0">
                <a:latin typeface="Roboto"/>
                <a:ea typeface="Roboto"/>
                <a:cs typeface="Arial"/>
              </a:rPr>
              <a:t>sur le bateau pour votre voyage dans l’océan et ce que vous </a:t>
            </a:r>
          </a:p>
          <a:p>
            <a:pPr lvl="1" rtl="0"/>
            <a:r>
              <a:rPr lang="fr-CA" sz="1100" b="0" i="0" u="none" strike="noStrike" dirty="0">
                <a:latin typeface="Roboto"/>
                <a:ea typeface="Roboto"/>
                <a:cs typeface="Arial"/>
              </a:rPr>
              <a:t>pourriez ramener au bord de la mer.</a:t>
            </a:r>
          </a:p>
        </p:txBody>
      </p:sp>
      <p:sp>
        <p:nvSpPr>
          <p:cNvPr id="16" name="Rectangle: Rounded Corners 15">
            <a:extLst>
              <a:ext uri="{FF2B5EF4-FFF2-40B4-BE49-F238E27FC236}">
                <a16:creationId xmlns:a16="http://schemas.microsoft.com/office/drawing/2014/main" id="{BDF90CF3-F38A-62FB-E3E2-F3FD93C28CEA}"/>
              </a:ext>
            </a:extLst>
          </p:cNvPr>
          <p:cNvSpPr/>
          <p:nvPr/>
        </p:nvSpPr>
        <p:spPr>
          <a:xfrm>
            <a:off x="90153" y="119636"/>
            <a:ext cx="6656832" cy="4206240"/>
          </a:xfrm>
          <a:prstGeom prst="roundRect">
            <a:avLst>
              <a:gd name="adj" fmla="val 7852"/>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8" name="TextBox 17">
            <a:extLst>
              <a:ext uri="{FF2B5EF4-FFF2-40B4-BE49-F238E27FC236}">
                <a16:creationId xmlns:a16="http://schemas.microsoft.com/office/drawing/2014/main" id="{509FA720-F166-E4EA-2832-A4EA897BCC3B}"/>
              </a:ext>
            </a:extLst>
          </p:cNvPr>
          <p:cNvSpPr txBox="1"/>
          <p:nvPr/>
        </p:nvSpPr>
        <p:spPr>
          <a:xfrm>
            <a:off x="199881" y="1202750"/>
            <a:ext cx="4561985" cy="369332"/>
          </a:xfrm>
          <a:prstGeom prst="rect">
            <a:avLst/>
          </a:prstGeom>
          <a:noFill/>
        </p:spPr>
        <p:txBody>
          <a:bodyPr wrap="square" rtlCol="0">
            <a:noAutofit/>
          </a:bodyPr>
          <a:lstStyle/>
          <a:p>
            <a:pPr rtl="0"/>
            <a:r>
              <a:rPr lang="fr-CA" sz="1600" b="1" i="0" u="none" strike="noStrike" dirty="0">
                <a:latin typeface="Roboto"/>
                <a:ea typeface="Roboto"/>
                <a:cs typeface="Arial"/>
              </a:rPr>
              <a:t>Activité d’engagement des familles – Séance 1</a:t>
            </a:r>
          </a:p>
        </p:txBody>
      </p:sp>
      <p:sp>
        <p:nvSpPr>
          <p:cNvPr id="19" name="TextBox 18">
            <a:extLst>
              <a:ext uri="{FF2B5EF4-FFF2-40B4-BE49-F238E27FC236}">
                <a16:creationId xmlns:a16="http://schemas.microsoft.com/office/drawing/2014/main" id="{CE8EB57D-2AEA-58F1-574C-8DC5F8F337A0}"/>
              </a:ext>
            </a:extLst>
          </p:cNvPr>
          <p:cNvSpPr txBox="1"/>
          <p:nvPr/>
        </p:nvSpPr>
        <p:spPr>
          <a:xfrm>
            <a:off x="273283" y="1584360"/>
            <a:ext cx="4312503" cy="2677656"/>
          </a:xfrm>
          <a:prstGeom prst="rect">
            <a:avLst/>
          </a:prstGeom>
          <a:noFill/>
        </p:spPr>
        <p:txBody>
          <a:bodyPr wrap="square" lIns="91440" tIns="45720" rIns="91440" bIns="45720" rtlCol="0" anchor="t">
            <a:noAutofit/>
          </a:bodyPr>
          <a:lstStyle/>
          <a:p>
            <a:pPr rtl="0"/>
            <a:r>
              <a:rPr lang="fr-CA" sz="1100" b="0" i="0" u="sng" strike="noStrike" dirty="0">
                <a:latin typeface="Roboto"/>
                <a:ea typeface="Roboto"/>
                <a:cs typeface="Arial"/>
              </a:rPr>
              <a:t>Instructions</a:t>
            </a:r>
            <a:r>
              <a:rPr lang="fr-CA" sz="1100" b="0" i="0" u="none" strike="noStrike" dirty="0">
                <a:latin typeface="Roboto"/>
                <a:ea typeface="Roboto"/>
                <a:cs typeface="Arial"/>
              </a:rPr>
              <a:t> : Jouer à un jeu. Chaque personne doit, à tour de rôle, décrire comment elle </a:t>
            </a:r>
            <a:r>
              <a:rPr lang="fr-CA" sz="1100" b="1" i="0" u="none" strike="noStrike" dirty="0">
                <a:latin typeface="Roboto"/>
                <a:ea typeface="Roboto"/>
                <a:cs typeface="Arial"/>
              </a:rPr>
              <a:t>explorerait</a:t>
            </a:r>
            <a:r>
              <a:rPr lang="fr-CA" sz="1100" b="0" i="0" u="none" strike="noStrike" dirty="0">
                <a:latin typeface="Roboto"/>
                <a:ea typeface="Roboto"/>
                <a:cs typeface="Arial"/>
              </a:rPr>
              <a:t> l’</a:t>
            </a:r>
            <a:r>
              <a:rPr lang="fr-CA" sz="1100" b="1" i="0" u="none" strike="noStrike" dirty="0">
                <a:latin typeface="Roboto"/>
                <a:ea typeface="Roboto"/>
                <a:cs typeface="Arial"/>
              </a:rPr>
              <a:t>océan</a:t>
            </a:r>
            <a:r>
              <a:rPr lang="fr-CA" sz="1100" b="0" i="0" u="none" strike="noStrike" dirty="0">
                <a:latin typeface="Roboto"/>
                <a:ea typeface="Roboto"/>
                <a:cs typeface="Arial"/>
              </a:rPr>
              <a:t> et citer une plante et un animal qu’elle pourrait voir.</a:t>
            </a:r>
          </a:p>
          <a:p>
            <a:endParaRPr lang="en-US" sz="1100" dirty="0">
              <a:latin typeface="Roboto" panose="02000000000000000000" pitchFamily="2" charset="0"/>
              <a:ea typeface="Roboto" panose="02000000000000000000" pitchFamily="2" charset="0"/>
              <a:cs typeface="Arial" panose="020B0604020202020204" pitchFamily="34" charset="0"/>
            </a:endParaRPr>
          </a:p>
          <a:p>
            <a:pPr rtl="0"/>
            <a:r>
              <a:rPr lang="fr-CA" sz="1100" b="0" i="0" u="sng" strike="noStrike" dirty="0">
                <a:latin typeface="Roboto"/>
                <a:ea typeface="Roboto"/>
                <a:cs typeface="Arial"/>
              </a:rPr>
              <a:t>Activité</a:t>
            </a:r>
            <a:r>
              <a:rPr lang="fr-CA" sz="1100" b="0" i="0" u="none" strike="noStrike" dirty="0">
                <a:latin typeface="Roboto"/>
                <a:ea typeface="Roboto"/>
                <a:cs typeface="Arial"/>
              </a:rPr>
              <a:t> : Utilisez les Six Bricks ou d’autres matériaux et construisez un </a:t>
            </a:r>
            <a:r>
              <a:rPr lang="fr-CA" sz="1100" b="1" i="0" u="none" strike="noStrike" dirty="0">
                <a:latin typeface="Roboto"/>
                <a:ea typeface="Roboto"/>
                <a:cs typeface="Arial"/>
              </a:rPr>
              <a:t>habitat</a:t>
            </a:r>
            <a:r>
              <a:rPr lang="fr-CA" sz="1100" b="0" i="0" u="none" strike="noStrike" dirty="0">
                <a:latin typeface="Roboto"/>
                <a:ea typeface="Roboto"/>
                <a:cs typeface="Arial"/>
              </a:rPr>
              <a:t> pour la plante ou l’animal que vous avez vu lorsque vous avez exploré l’océan. Tout le monde essaie de deviner jusqu’à ce que quelqu’un ait la bonne réponse. </a:t>
            </a:r>
          </a:p>
          <a:p>
            <a:endParaRPr lang="en-US" sz="1100" dirty="0">
              <a:latin typeface="Roboto" panose="02000000000000000000" pitchFamily="2" charset="0"/>
              <a:ea typeface="Roboto" panose="02000000000000000000" pitchFamily="2" charset="0"/>
              <a:cs typeface="Arial"/>
            </a:endParaRPr>
          </a:p>
          <a:p>
            <a:pPr rtl="0"/>
            <a:r>
              <a:rPr lang="fr-CA" sz="1100" b="0" i="0" u="sng" strike="noStrike" dirty="0">
                <a:latin typeface="Roboto"/>
                <a:ea typeface="Roboto"/>
                <a:cs typeface="Arial"/>
              </a:rPr>
              <a:t>Questions de discussion</a:t>
            </a:r>
            <a:r>
              <a:rPr lang="fr-CA" sz="1100" b="0" i="0" u="none" strike="noStrike" dirty="0">
                <a:latin typeface="Roboto"/>
                <a:ea typeface="Roboto"/>
                <a:cs typeface="Arial"/>
              </a:rPr>
              <a:t> : Qu’est-ce que vous préférez dans l’habitat ou pourquoi avez-vous choisi cet habitat ou cet animal? Chacun répond à tour de rôle.</a:t>
            </a:r>
          </a:p>
          <a:p>
            <a:endParaRPr lang="en-US" sz="1100" dirty="0">
              <a:latin typeface="Roboto" panose="02000000000000000000" pitchFamily="2" charset="0"/>
              <a:ea typeface="Roboto" panose="02000000000000000000" pitchFamily="2" charset="0"/>
              <a:cs typeface="Arial"/>
            </a:endParaRPr>
          </a:p>
          <a:p>
            <a:pPr lvl="1" rtl="0"/>
            <a:r>
              <a:rPr lang="fr-CA" sz="1100" b="0" i="0" u="sng" strike="noStrike" dirty="0">
                <a:latin typeface="Roboto"/>
                <a:ea typeface="Roboto"/>
                <a:cs typeface="Arial"/>
              </a:rPr>
              <a:t>Journal de bord</a:t>
            </a:r>
            <a:r>
              <a:rPr lang="fr-CA" sz="1100" b="1" i="0" u="none" strike="noStrike" dirty="0">
                <a:latin typeface="Roboto"/>
                <a:ea typeface="Roboto"/>
                <a:cs typeface="Arial"/>
              </a:rPr>
              <a:t> : </a:t>
            </a:r>
            <a:r>
              <a:rPr lang="fr-CA" sz="1100" b="0" i="0" u="none" strike="noStrike" dirty="0">
                <a:latin typeface="Roboto"/>
                <a:ea typeface="Roboto"/>
                <a:cs typeface="Arial"/>
              </a:rPr>
              <a:t>Notez ce que chaque personne a vu dans l’océan et l’habitat qu’elle a construit.</a:t>
            </a:r>
          </a:p>
        </p:txBody>
      </p:sp>
      <p:pic>
        <p:nvPicPr>
          <p:cNvPr id="22" name="Picture 21" descr="Graphical user interface&#10;&#10;Description automatically generated with low confidence">
            <a:extLst>
              <a:ext uri="{FF2B5EF4-FFF2-40B4-BE49-F238E27FC236}">
                <a16:creationId xmlns:a16="http://schemas.microsoft.com/office/drawing/2014/main" id="{9201689F-B7BB-F7C2-F61A-C6B474E099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881" y="232232"/>
            <a:ext cx="3691127" cy="857922"/>
          </a:xfrm>
          <a:prstGeom prst="rect">
            <a:avLst/>
          </a:prstGeom>
        </p:spPr>
      </p:pic>
      <p:pic>
        <p:nvPicPr>
          <p:cNvPr id="24" name="Picture 23" descr="Graphical user interface&#10;&#10;Description automatically generated with low confidence">
            <a:extLst>
              <a:ext uri="{FF2B5EF4-FFF2-40B4-BE49-F238E27FC236}">
                <a16:creationId xmlns:a16="http://schemas.microsoft.com/office/drawing/2014/main" id="{BA8BFC70-E068-53EE-9064-C47B772BA7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881" y="4901031"/>
            <a:ext cx="3691127" cy="857922"/>
          </a:xfrm>
          <a:prstGeom prst="rect">
            <a:avLst/>
          </a:prstGeom>
        </p:spPr>
      </p:pic>
      <p:pic>
        <p:nvPicPr>
          <p:cNvPr id="6" name="Picture 5" descr="A logo of a submarine&#10;&#10;Description automatically generated">
            <a:extLst>
              <a:ext uri="{FF2B5EF4-FFF2-40B4-BE49-F238E27FC236}">
                <a16:creationId xmlns:a16="http://schemas.microsoft.com/office/drawing/2014/main" id="{ABE9A913-1109-C544-A3B5-2465E15BCF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2136" y="257364"/>
            <a:ext cx="729904" cy="730936"/>
          </a:xfrm>
          <a:prstGeom prst="rect">
            <a:avLst/>
          </a:prstGeom>
        </p:spPr>
      </p:pic>
      <p:pic>
        <p:nvPicPr>
          <p:cNvPr id="17" name="Picture 16" descr="A close-up of a toy fish&#10;&#10;Description automatically generated">
            <a:extLst>
              <a:ext uri="{FF2B5EF4-FFF2-40B4-BE49-F238E27FC236}">
                <a16:creationId xmlns:a16="http://schemas.microsoft.com/office/drawing/2014/main" id="{DCCCEE6E-2270-8E3A-8BE7-3649C39E44EE}"/>
              </a:ext>
            </a:extLst>
          </p:cNvPr>
          <p:cNvPicPr>
            <a:picLocks noChangeAspect="1"/>
          </p:cNvPicPr>
          <p:nvPr/>
        </p:nvPicPr>
        <p:blipFill>
          <a:blip r:embed="rId4">
            <a:extLst>
              <a:ext uri="{28A0092B-C50C-407E-A947-70E740481C1C}">
                <a14:useLocalDpi xmlns:a14="http://schemas.microsoft.com/office/drawing/2010/main" val="0"/>
              </a:ext>
            </a:extLst>
          </a:blip>
          <a:srcRect l="14641" t="17015" r="17753" b="13392"/>
          <a:stretch>
            <a:fillRect/>
          </a:stretch>
        </p:blipFill>
        <p:spPr>
          <a:xfrm>
            <a:off x="4621509" y="976725"/>
            <a:ext cx="1840991" cy="1797591"/>
          </a:xfrm>
          <a:prstGeom prst="rect">
            <a:avLst/>
          </a:prstGeom>
        </p:spPr>
      </p:pic>
      <p:pic>
        <p:nvPicPr>
          <p:cNvPr id="9" name="Picture 8" descr="A blue and yellow toy submarine&#10;&#10;Description automatically generated">
            <a:extLst>
              <a:ext uri="{FF2B5EF4-FFF2-40B4-BE49-F238E27FC236}">
                <a16:creationId xmlns:a16="http://schemas.microsoft.com/office/drawing/2014/main" id="{21308B87-9D7D-EB76-2CB4-1186369B5AD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88" b="91063" l="9997" r="89940">
                        <a14:foregroundMark x1="34402" y1="90497" x2="34402" y2="90497"/>
                        <a14:foregroundMark x1="34846" y1="91063" x2="34846" y2="91063"/>
                      </a14:backgroundRemoval>
                    </a14:imgEffect>
                  </a14:imgLayer>
                </a14:imgProps>
              </a:ext>
              <a:ext uri="{28A0092B-C50C-407E-A947-70E740481C1C}">
                <a14:useLocalDpi xmlns:a14="http://schemas.microsoft.com/office/drawing/2010/main" val="0"/>
              </a:ext>
            </a:extLst>
          </a:blip>
          <a:stretch>
            <a:fillRect/>
          </a:stretch>
        </p:blipFill>
        <p:spPr>
          <a:xfrm>
            <a:off x="4922589" y="5488624"/>
            <a:ext cx="2019473" cy="1584815"/>
          </a:xfrm>
          <a:prstGeom prst="rect">
            <a:avLst/>
          </a:prstGeom>
        </p:spPr>
      </p:pic>
      <p:sp>
        <p:nvSpPr>
          <p:cNvPr id="2" name="TextBox 1">
            <a:extLst>
              <a:ext uri="{FF2B5EF4-FFF2-40B4-BE49-F238E27FC236}">
                <a16:creationId xmlns:a16="http://schemas.microsoft.com/office/drawing/2014/main" id="{6DC750D2-7C61-00E7-C45F-7A08712554B0}"/>
              </a:ext>
            </a:extLst>
          </p:cNvPr>
          <p:cNvSpPr txBox="1"/>
          <p:nvPr/>
        </p:nvSpPr>
        <p:spPr>
          <a:xfrm>
            <a:off x="4727868" y="2739057"/>
            <a:ext cx="1856849" cy="1508609"/>
          </a:xfrm>
          <a:prstGeom prst="roundRect">
            <a:avLst/>
          </a:prstGeom>
          <a:solidFill>
            <a:srgbClr val="92D050"/>
          </a:solidFill>
          <a:effectLst/>
        </p:spPr>
        <p:txBody>
          <a:bodyPr wrap="square" rtlCol="0">
            <a:noAutofit/>
          </a:bodyPr>
          <a:lstStyle/>
          <a:p>
            <a:pPr algn="ctr" rtl="0"/>
            <a:r>
              <a:rPr lang="fr-CA" sz="1400" b="1" i="0" u="sng" strike="noStrike" dirty="0">
                <a:latin typeface="Roboto"/>
                <a:ea typeface="Roboto"/>
              </a:rPr>
              <a:t>Habitudes d’apprentissage</a:t>
            </a:r>
          </a:p>
          <a:p>
            <a:pPr algn="ctr" rtl="0"/>
            <a:r>
              <a:rPr lang="fr-CA" sz="1200" b="0" i="0" u="none" strike="noStrike" dirty="0">
                <a:latin typeface="Roboto"/>
                <a:ea typeface="Roboto"/>
              </a:rPr>
              <a:t>Nous </a:t>
            </a:r>
            <a:r>
              <a:rPr lang="fr-CA" sz="1200" b="1" i="0" u="sng" strike="noStrike" dirty="0">
                <a:latin typeface="Roboto"/>
                <a:ea typeface="Roboto"/>
              </a:rPr>
              <a:t>nous interrogerons et poserons des questions </a:t>
            </a:r>
            <a:r>
              <a:rPr lang="fr-CA" sz="1200" b="0" i="0" u="none" strike="noStrike" dirty="0">
                <a:latin typeface="Roboto"/>
                <a:ea typeface="Roboto"/>
              </a:rPr>
              <a:t>au cours de cette activité.</a:t>
            </a:r>
          </a:p>
        </p:txBody>
      </p:sp>
      <p:pic>
        <p:nvPicPr>
          <p:cNvPr id="3" name="Picture 2" descr="A logo of a submarine&#10;&#10;Description automatically generated">
            <a:extLst>
              <a:ext uri="{FF2B5EF4-FFF2-40B4-BE49-F238E27FC236}">
                <a16:creationId xmlns:a16="http://schemas.microsoft.com/office/drawing/2014/main" id="{CD9DD7DF-1A56-BB5F-F2DB-D867344A74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2136" y="4912047"/>
            <a:ext cx="729904" cy="730936"/>
          </a:xfrm>
          <a:prstGeom prst="rect">
            <a:avLst/>
          </a:prstGeom>
        </p:spPr>
      </p:pic>
      <p:pic>
        <p:nvPicPr>
          <p:cNvPr id="10" name="Picture 9" descr="A purple pencil with pink eraser&#10;&#10;Description automatically generated">
            <a:extLst>
              <a:ext uri="{FF2B5EF4-FFF2-40B4-BE49-F238E27FC236}">
                <a16:creationId xmlns:a16="http://schemas.microsoft.com/office/drawing/2014/main" id="{5B4EEBAD-3078-D0F2-6804-AF2B7FC8F26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8906" b="67507" l="54958" r="72189">
                        <a14:foregroundMark x1="62938" y1="39547" x2="62938" y2="39547"/>
                        <a14:foregroundMark x1="60822" y1="38906" x2="60822" y2="38906"/>
                        <a14:foregroundMark x1="63664" y1="67080" x2="63664" y2="67080"/>
                        <a14:foregroundMark x1="63241" y1="67507" x2="63241" y2="67507"/>
                      </a14:backgroundRemoval>
                    </a14:imgEffect>
                  </a14:imgLayer>
                </a14:imgProps>
              </a:ext>
              <a:ext uri="{28A0092B-C50C-407E-A947-70E740481C1C}">
                <a14:useLocalDpi xmlns:a14="http://schemas.microsoft.com/office/drawing/2010/main" val="0"/>
              </a:ext>
            </a:extLst>
          </a:blip>
          <a:srcRect l="52893" t="36052" r="25645" b="29122"/>
          <a:stretch>
            <a:fillRect/>
          </a:stretch>
        </p:blipFill>
        <p:spPr>
          <a:xfrm rot="2845879">
            <a:off x="399329" y="3726118"/>
            <a:ext cx="239091" cy="548640"/>
          </a:xfrm>
          <a:prstGeom prst="rect">
            <a:avLst/>
          </a:prstGeom>
        </p:spPr>
      </p:pic>
      <p:pic>
        <p:nvPicPr>
          <p:cNvPr id="5" name="Picture 4" descr="A purple pencil with pink eraser&#10;&#10;Description automatically generated">
            <a:extLst>
              <a:ext uri="{FF2B5EF4-FFF2-40B4-BE49-F238E27FC236}">
                <a16:creationId xmlns:a16="http://schemas.microsoft.com/office/drawing/2014/main" id="{D6CA52F4-71AC-19D3-56A9-5456CD636B8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8906" b="67507" l="54958" r="72189">
                        <a14:foregroundMark x1="62938" y1="39547" x2="62938" y2="39547"/>
                        <a14:foregroundMark x1="60822" y1="38906" x2="60822" y2="38906"/>
                        <a14:foregroundMark x1="63664" y1="67080" x2="63664" y2="67080"/>
                        <a14:foregroundMark x1="63241" y1="67507" x2="63241" y2="67507"/>
                      </a14:backgroundRemoval>
                    </a14:imgEffect>
                  </a14:imgLayer>
                </a14:imgProps>
              </a:ext>
              <a:ext uri="{28A0092B-C50C-407E-A947-70E740481C1C}">
                <a14:useLocalDpi xmlns:a14="http://schemas.microsoft.com/office/drawing/2010/main" val="0"/>
              </a:ext>
            </a:extLst>
          </a:blip>
          <a:srcRect l="52893" t="36052" r="25645" b="29122"/>
          <a:stretch>
            <a:fillRect/>
          </a:stretch>
        </p:blipFill>
        <p:spPr>
          <a:xfrm rot="2845879">
            <a:off x="399327" y="8155133"/>
            <a:ext cx="239091" cy="548640"/>
          </a:xfrm>
          <a:prstGeom prst="rect">
            <a:avLst/>
          </a:prstGeom>
        </p:spPr>
      </p:pic>
      <p:sp>
        <p:nvSpPr>
          <p:cNvPr id="8" name="TextBox 7">
            <a:extLst>
              <a:ext uri="{FF2B5EF4-FFF2-40B4-BE49-F238E27FC236}">
                <a16:creationId xmlns:a16="http://schemas.microsoft.com/office/drawing/2014/main" id="{D9543465-9BF1-3C1C-FC4A-5458A18B448E}"/>
              </a:ext>
            </a:extLst>
          </p:cNvPr>
          <p:cNvSpPr txBox="1"/>
          <p:nvPr/>
        </p:nvSpPr>
        <p:spPr>
          <a:xfrm>
            <a:off x="4761866" y="7679936"/>
            <a:ext cx="1840992" cy="1177480"/>
          </a:xfrm>
          <a:prstGeom prst="roundRect">
            <a:avLst/>
          </a:prstGeom>
          <a:solidFill>
            <a:srgbClr val="00B050"/>
          </a:solidFill>
        </p:spPr>
        <p:txBody>
          <a:bodyPr wrap="square" rtlCol="0">
            <a:noAutofit/>
          </a:bodyPr>
          <a:lstStyle/>
          <a:p>
            <a:pPr algn="ctr" rtl="0"/>
            <a:r>
              <a:rPr lang="fr-CA" sz="1400" b="1" i="0" u="sng" strike="noStrike">
                <a:latin typeface="Roboto"/>
                <a:ea typeface="Roboto"/>
              </a:rPr>
              <a:t>Habitudes d’apprentissage</a:t>
            </a:r>
          </a:p>
          <a:p>
            <a:pPr algn="ctr" rtl="0"/>
            <a:r>
              <a:rPr lang="fr-CA" sz="1200" b="0" i="0" u="none" strike="noStrike">
                <a:latin typeface="Roboto"/>
                <a:ea typeface="Roboto"/>
              </a:rPr>
              <a:t>Nous </a:t>
            </a:r>
            <a:r>
              <a:rPr lang="fr-CA" sz="1200" b="1" i="0" u="sng" strike="noStrike">
                <a:latin typeface="Roboto"/>
                <a:ea typeface="Roboto"/>
              </a:rPr>
              <a:t>appliquerons nos connaissances </a:t>
            </a:r>
            <a:r>
              <a:rPr lang="fr-CA" sz="1200" b="0" i="0" u="none" strike="noStrike">
                <a:latin typeface="Roboto"/>
                <a:ea typeface="Roboto"/>
              </a:rPr>
              <a:t>au cours de cette activité.</a:t>
            </a:r>
          </a:p>
        </p:txBody>
      </p:sp>
    </p:spTree>
    <p:extLst>
      <p:ext uri="{BB962C8B-B14F-4D97-AF65-F5344CB8AC3E}">
        <p14:creationId xmlns:p14="http://schemas.microsoft.com/office/powerpoint/2010/main" val="253621191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86EECCD-DB1E-C82E-AEC6-425EBF61D44E}"/>
              </a:ext>
            </a:extLst>
          </p:cNvPr>
          <p:cNvSpPr/>
          <p:nvPr/>
        </p:nvSpPr>
        <p:spPr>
          <a:xfrm>
            <a:off x="90153" y="4818124"/>
            <a:ext cx="6656832" cy="4206240"/>
          </a:xfrm>
          <a:prstGeom prst="roundRect">
            <a:avLst>
              <a:gd name="adj" fmla="val 7852"/>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1" name="TextBox 10">
            <a:extLst>
              <a:ext uri="{FF2B5EF4-FFF2-40B4-BE49-F238E27FC236}">
                <a16:creationId xmlns:a16="http://schemas.microsoft.com/office/drawing/2014/main" id="{D5E8DA69-2F00-3FCD-FD85-A6CEB7D9240D}"/>
              </a:ext>
            </a:extLst>
          </p:cNvPr>
          <p:cNvSpPr txBox="1"/>
          <p:nvPr/>
        </p:nvSpPr>
        <p:spPr>
          <a:xfrm>
            <a:off x="199881" y="5868378"/>
            <a:ext cx="4561985" cy="369332"/>
          </a:xfrm>
          <a:prstGeom prst="rect">
            <a:avLst/>
          </a:prstGeom>
          <a:noFill/>
        </p:spPr>
        <p:txBody>
          <a:bodyPr wrap="square" rtlCol="0">
            <a:noAutofit/>
          </a:bodyPr>
          <a:lstStyle/>
          <a:p>
            <a:pPr rtl="0"/>
            <a:r>
              <a:rPr lang="fr-CA" sz="1600" b="1" i="0" u="none" strike="noStrike">
                <a:latin typeface="Roboto"/>
                <a:ea typeface="Roboto"/>
                <a:cs typeface="Arial"/>
              </a:rPr>
              <a:t>Activité d’engagement des familles – Séance 4</a:t>
            </a:r>
          </a:p>
        </p:txBody>
      </p:sp>
      <p:sp>
        <p:nvSpPr>
          <p:cNvPr id="13" name="TextBox 12">
            <a:extLst>
              <a:ext uri="{FF2B5EF4-FFF2-40B4-BE49-F238E27FC236}">
                <a16:creationId xmlns:a16="http://schemas.microsoft.com/office/drawing/2014/main" id="{1E008B68-47C5-5B66-F134-376391EB773E}"/>
              </a:ext>
            </a:extLst>
          </p:cNvPr>
          <p:cNvSpPr txBox="1"/>
          <p:nvPr/>
        </p:nvSpPr>
        <p:spPr>
          <a:xfrm>
            <a:off x="281117" y="6300835"/>
            <a:ext cx="4158536" cy="2492990"/>
          </a:xfrm>
          <a:prstGeom prst="rect">
            <a:avLst/>
          </a:prstGeom>
          <a:noFill/>
        </p:spPr>
        <p:txBody>
          <a:bodyPr wrap="square" lIns="91440" tIns="45720" rIns="91440" bIns="45720" rtlCol="0" anchor="t">
            <a:noAutofit/>
          </a:bodyPr>
          <a:lstStyle/>
          <a:p>
            <a:pPr rtl="0"/>
            <a:r>
              <a:rPr lang="fr-CA" sz="1100" b="0" i="0" u="sng" strike="noStrike" dirty="0">
                <a:latin typeface="Roboto"/>
                <a:ea typeface="Roboto"/>
                <a:cs typeface="Arial"/>
              </a:rPr>
              <a:t>Instructions</a:t>
            </a:r>
            <a:r>
              <a:rPr lang="fr-CA" sz="1100" b="0" i="0" u="none" strike="noStrike" dirty="0">
                <a:latin typeface="Roboto"/>
                <a:ea typeface="Roboto"/>
                <a:cs typeface="Arial"/>
              </a:rPr>
              <a:t> : Les récifs coralliens peuvent mettre de nombreuses années à se développer. L’homme peut contribuer à la création de </a:t>
            </a:r>
            <a:r>
              <a:rPr lang="fr-CA" sz="1100" b="1" i="0" u="none" strike="noStrike" dirty="0">
                <a:latin typeface="Roboto"/>
                <a:ea typeface="Roboto"/>
                <a:cs typeface="Arial"/>
              </a:rPr>
              <a:t>récifs artificiels </a:t>
            </a:r>
            <a:r>
              <a:rPr lang="fr-CA" sz="1100" b="0" i="0" u="none" strike="noStrike" dirty="0">
                <a:latin typeface="Roboto"/>
                <a:ea typeface="Roboto"/>
                <a:cs typeface="Arial"/>
              </a:rPr>
              <a:t>en utilisant des objets tels que des </a:t>
            </a:r>
            <a:r>
              <a:rPr lang="fr-CA" sz="1100" b="1" i="0" u="none" strike="noStrike" dirty="0">
                <a:latin typeface="Roboto"/>
                <a:ea typeface="Roboto"/>
                <a:cs typeface="Arial"/>
              </a:rPr>
              <a:t>épaves de navires</a:t>
            </a:r>
            <a:r>
              <a:rPr lang="fr-CA" sz="1100" b="0" i="0" u="none" strike="noStrike" dirty="0">
                <a:latin typeface="Roboto"/>
                <a:ea typeface="Roboto"/>
                <a:cs typeface="Arial"/>
              </a:rPr>
              <a:t>, que la faune et la flore océaniques peuvent utiliser comme </a:t>
            </a:r>
            <a:r>
              <a:rPr lang="fr-CA" sz="1100" b="1" i="0" u="none" strike="noStrike" dirty="0">
                <a:latin typeface="Roboto"/>
                <a:ea typeface="Roboto"/>
                <a:cs typeface="Arial"/>
              </a:rPr>
              <a:t>abris</a:t>
            </a:r>
            <a:r>
              <a:rPr lang="fr-CA" sz="1100" b="0" i="0" u="none" strike="noStrike" dirty="0">
                <a:latin typeface="Roboto"/>
                <a:ea typeface="Roboto"/>
                <a:cs typeface="Arial"/>
              </a:rPr>
              <a:t>. </a:t>
            </a:r>
            <a:endParaRPr lang="en-US" sz="1100" dirty="0">
              <a:latin typeface="Roboto" panose="02000000000000000000" pitchFamily="2" charset="0"/>
              <a:ea typeface="Roboto" panose="02000000000000000000" pitchFamily="2" charset="0"/>
              <a:cs typeface="Arial" panose="020B0604020202020204" pitchFamily="34" charset="0"/>
            </a:endParaRPr>
          </a:p>
          <a:p>
            <a:pPr marL="171450" indent="-171450">
              <a:buFont typeface="Arial" panose="020B0604020202020204" pitchFamily="34" charset="0"/>
              <a:buChar char="•"/>
            </a:pPr>
            <a:endParaRPr lang="en-US" sz="1100" dirty="0">
              <a:latin typeface="Roboto" panose="02000000000000000000" pitchFamily="2" charset="0"/>
              <a:ea typeface="Roboto" panose="02000000000000000000" pitchFamily="2" charset="0"/>
              <a:cs typeface="Arial" panose="020B0604020202020204" pitchFamily="34" charset="0"/>
            </a:endParaRPr>
          </a:p>
          <a:p>
            <a:pPr rtl="0"/>
            <a:r>
              <a:rPr lang="fr-CA" sz="1100" b="0" i="0" u="sng" strike="noStrike" dirty="0">
                <a:latin typeface="Roboto"/>
                <a:ea typeface="Roboto"/>
                <a:cs typeface="Arial"/>
              </a:rPr>
              <a:t>Activité</a:t>
            </a:r>
            <a:r>
              <a:rPr lang="fr-CA" sz="1100" b="0" i="0" u="none" strike="noStrike" dirty="0">
                <a:latin typeface="Roboto"/>
                <a:ea typeface="Roboto"/>
                <a:cs typeface="Arial"/>
              </a:rPr>
              <a:t> : En famille, utilisez vos Six Bricks ou d’autres matériaux pour construire une épave ou un autre grand abri pour les poissons et les autres animaux. </a:t>
            </a:r>
            <a:endParaRPr lang="en-US" sz="1100" dirty="0">
              <a:latin typeface="Roboto" panose="02000000000000000000" pitchFamily="2" charset="0"/>
              <a:ea typeface="Roboto" panose="02000000000000000000" pitchFamily="2" charset="0"/>
              <a:cs typeface="Arial" panose="020B0604020202020204" pitchFamily="34" charset="0"/>
            </a:endParaRPr>
          </a:p>
          <a:p>
            <a:pPr marL="171450" indent="-171450">
              <a:buFont typeface="Arial" panose="020B0604020202020204" pitchFamily="34" charset="0"/>
              <a:buChar char="•"/>
            </a:pPr>
            <a:endParaRPr lang="en-US" sz="1100" dirty="0">
              <a:latin typeface="Roboto" panose="02000000000000000000" pitchFamily="2" charset="0"/>
              <a:ea typeface="Roboto" panose="02000000000000000000" pitchFamily="2" charset="0"/>
              <a:cs typeface="Arial" panose="020B0604020202020204" pitchFamily="34" charset="0"/>
            </a:endParaRPr>
          </a:p>
          <a:p>
            <a:pPr rtl="0"/>
            <a:r>
              <a:rPr lang="fr-CA" sz="1100" b="0" i="0" u="sng" strike="noStrike" dirty="0">
                <a:latin typeface="Roboto"/>
                <a:ea typeface="Roboto"/>
                <a:cs typeface="Arial"/>
              </a:rPr>
              <a:t>Questions de discussion</a:t>
            </a:r>
            <a:r>
              <a:rPr lang="fr-CA" sz="1100" b="0" i="0" u="none" strike="noStrike" dirty="0">
                <a:latin typeface="Roboto"/>
                <a:ea typeface="Roboto"/>
                <a:cs typeface="Arial"/>
              </a:rPr>
              <a:t> : Quels animaux se trouvent dans votre récif artificiel? De quoi est-il fait? </a:t>
            </a:r>
            <a:endParaRPr lang="en-US" sz="1100" dirty="0">
              <a:latin typeface="Roboto" panose="02000000000000000000" pitchFamily="2" charset="0"/>
              <a:ea typeface="Roboto" panose="02000000000000000000" pitchFamily="2" charset="0"/>
              <a:cs typeface="Arial" panose="020B0604020202020204" pitchFamily="34" charset="0"/>
            </a:endParaRPr>
          </a:p>
          <a:p>
            <a:pPr marL="171450" indent="-171450">
              <a:buFont typeface="Arial" panose="020B0604020202020204" pitchFamily="34" charset="0"/>
              <a:buChar char="•"/>
            </a:pPr>
            <a:endParaRPr lang="en-US" sz="1100" dirty="0">
              <a:latin typeface="Roboto" panose="02000000000000000000" pitchFamily="2" charset="0"/>
              <a:ea typeface="Roboto" panose="02000000000000000000" pitchFamily="2" charset="0"/>
              <a:cs typeface="Arial" panose="020B0604020202020204" pitchFamily="34" charset="0"/>
            </a:endParaRPr>
          </a:p>
          <a:p>
            <a:pPr lvl="1" rtl="0"/>
            <a:r>
              <a:rPr lang="fr-CA" sz="1100" b="0" i="0" u="sng" strike="noStrike" dirty="0">
                <a:latin typeface="Roboto"/>
                <a:ea typeface="Roboto"/>
                <a:cs typeface="Arial"/>
              </a:rPr>
              <a:t>Journal de bord</a:t>
            </a:r>
            <a:r>
              <a:rPr lang="fr-CA" sz="1100" b="0" i="0" u="none" strike="noStrike" dirty="0">
                <a:latin typeface="Roboto"/>
                <a:ea typeface="Roboto"/>
                <a:cs typeface="Arial"/>
              </a:rPr>
              <a:t> : Écrivez ce dont est fait votre récif artificiel.  </a:t>
            </a:r>
          </a:p>
        </p:txBody>
      </p:sp>
      <p:sp>
        <p:nvSpPr>
          <p:cNvPr id="16" name="Rectangle: Rounded Corners 15">
            <a:extLst>
              <a:ext uri="{FF2B5EF4-FFF2-40B4-BE49-F238E27FC236}">
                <a16:creationId xmlns:a16="http://schemas.microsoft.com/office/drawing/2014/main" id="{AA54C13E-361B-438E-7F5A-1CE7036827EF}"/>
              </a:ext>
            </a:extLst>
          </p:cNvPr>
          <p:cNvSpPr/>
          <p:nvPr/>
        </p:nvSpPr>
        <p:spPr>
          <a:xfrm>
            <a:off x="90153" y="173413"/>
            <a:ext cx="6656832" cy="4206240"/>
          </a:xfrm>
          <a:prstGeom prst="roundRect">
            <a:avLst>
              <a:gd name="adj" fmla="val 7852"/>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8" name="TextBox 17">
            <a:extLst>
              <a:ext uri="{FF2B5EF4-FFF2-40B4-BE49-F238E27FC236}">
                <a16:creationId xmlns:a16="http://schemas.microsoft.com/office/drawing/2014/main" id="{245874CB-8C84-D712-81BB-7D9E662D08A9}"/>
              </a:ext>
            </a:extLst>
          </p:cNvPr>
          <p:cNvSpPr txBox="1"/>
          <p:nvPr/>
        </p:nvSpPr>
        <p:spPr>
          <a:xfrm>
            <a:off x="199881" y="1293241"/>
            <a:ext cx="4561985" cy="369332"/>
          </a:xfrm>
          <a:prstGeom prst="rect">
            <a:avLst/>
          </a:prstGeom>
          <a:noFill/>
        </p:spPr>
        <p:txBody>
          <a:bodyPr wrap="square" rtlCol="0">
            <a:noAutofit/>
          </a:bodyPr>
          <a:lstStyle/>
          <a:p>
            <a:pPr rtl="0"/>
            <a:r>
              <a:rPr lang="fr-CA" sz="1600" b="1" i="0" u="none" strike="noStrike" dirty="0">
                <a:latin typeface="Roboto"/>
                <a:ea typeface="Roboto"/>
                <a:cs typeface="Arial"/>
              </a:rPr>
              <a:t>Activité d’engagement des familles – Séance 3</a:t>
            </a:r>
          </a:p>
        </p:txBody>
      </p:sp>
      <p:sp>
        <p:nvSpPr>
          <p:cNvPr id="19" name="TextBox 18">
            <a:extLst>
              <a:ext uri="{FF2B5EF4-FFF2-40B4-BE49-F238E27FC236}">
                <a16:creationId xmlns:a16="http://schemas.microsoft.com/office/drawing/2014/main" id="{A09A748E-A747-824A-35D4-737EB2D5A22E}"/>
              </a:ext>
            </a:extLst>
          </p:cNvPr>
          <p:cNvSpPr txBox="1"/>
          <p:nvPr/>
        </p:nvSpPr>
        <p:spPr>
          <a:xfrm>
            <a:off x="265959" y="1662573"/>
            <a:ext cx="4561985" cy="2492990"/>
          </a:xfrm>
          <a:prstGeom prst="rect">
            <a:avLst/>
          </a:prstGeom>
          <a:noFill/>
        </p:spPr>
        <p:txBody>
          <a:bodyPr wrap="square" rtlCol="0">
            <a:noAutofit/>
          </a:bodyPr>
          <a:lstStyle/>
          <a:p>
            <a:pPr rtl="0"/>
            <a:r>
              <a:rPr lang="fr-CA" sz="1100" b="0" i="0" u="sng" strike="noStrike">
                <a:latin typeface="Roboto"/>
                <a:ea typeface="Roboto"/>
                <a:cs typeface="Arial"/>
              </a:rPr>
              <a:t>Instructions</a:t>
            </a:r>
            <a:r>
              <a:rPr lang="fr-CA" sz="1100" b="0" i="0" u="none" strike="noStrike">
                <a:latin typeface="Roboto"/>
                <a:ea typeface="Roboto"/>
                <a:cs typeface="Arial"/>
              </a:rPr>
              <a:t> : Les </a:t>
            </a:r>
            <a:r>
              <a:rPr lang="fr-CA" sz="1100" b="1" i="0" u="none" strike="noStrike">
                <a:latin typeface="Roboto"/>
                <a:ea typeface="Roboto"/>
                <a:cs typeface="Arial"/>
              </a:rPr>
              <a:t>récifs coralliens</a:t>
            </a:r>
            <a:r>
              <a:rPr lang="fr-CA" sz="1100" b="0" i="0" u="none" strike="noStrike">
                <a:latin typeface="Roboto"/>
                <a:ea typeface="Roboto"/>
                <a:cs typeface="Arial"/>
              </a:rPr>
              <a:t> abritent la </a:t>
            </a:r>
            <a:r>
              <a:rPr lang="fr-CA" sz="1100" b="1" i="0" u="none" strike="noStrike">
                <a:latin typeface="Roboto"/>
                <a:ea typeface="Roboto"/>
                <a:cs typeface="Arial"/>
              </a:rPr>
              <a:t>vie océanique </a:t>
            </a:r>
            <a:r>
              <a:rPr lang="fr-CA" sz="1100" b="0" i="0" u="none" strike="noStrike">
                <a:latin typeface="Roboto"/>
                <a:ea typeface="Roboto"/>
                <a:cs typeface="Arial"/>
              </a:rPr>
              <a:t>la plus diversifiée, qui se trouve dans la couche supérieure de l’océan, appelée </a:t>
            </a:r>
            <a:r>
              <a:rPr lang="fr-CA" sz="1100" b="1" i="0" u="none" strike="noStrike">
                <a:latin typeface="Roboto"/>
                <a:ea typeface="Roboto"/>
                <a:cs typeface="Arial"/>
              </a:rPr>
              <a:t>zone d’ensoleillement</a:t>
            </a:r>
            <a:r>
              <a:rPr lang="fr-CA" sz="1100" b="0" i="0" u="none" strike="noStrike">
                <a:latin typeface="Roboto"/>
                <a:ea typeface="Roboto"/>
                <a:cs typeface="Arial"/>
              </a:rPr>
              <a:t>. Regardez des images de récifs coralliens. Quelle lumière du soleil voyez-vous? Parlez des couleurs et des animaux que vous voyez. </a:t>
            </a:r>
          </a:p>
          <a:p>
            <a:pPr marL="171450" indent="-171450">
              <a:buFont typeface="Arial" panose="020B0604020202020204" pitchFamily="34" charset="0"/>
              <a:buChar char="•"/>
            </a:pPr>
            <a:endParaRPr lang="en-US" sz="1100">
              <a:latin typeface="Roboto" panose="02000000000000000000" pitchFamily="2" charset="0"/>
              <a:ea typeface="Roboto" panose="02000000000000000000" pitchFamily="2" charset="0"/>
              <a:cs typeface="Arial" panose="020B0604020202020204" pitchFamily="34" charset="0"/>
            </a:endParaRPr>
          </a:p>
          <a:p>
            <a:pPr rtl="0"/>
            <a:r>
              <a:rPr lang="fr-CA" sz="1100" b="0" i="0" u="sng" strike="noStrike">
                <a:latin typeface="Roboto"/>
                <a:ea typeface="Roboto"/>
                <a:cs typeface="Arial"/>
              </a:rPr>
              <a:t>Activité</a:t>
            </a:r>
            <a:r>
              <a:rPr lang="fr-CA" sz="1100" b="0" i="0" u="none" strike="noStrike">
                <a:latin typeface="Roboto"/>
                <a:ea typeface="Roboto"/>
                <a:cs typeface="Arial"/>
              </a:rPr>
              <a:t> : Utilisez vos Six Bricks ou d’autres matériaux pour créer ensemble un récif corallien.</a:t>
            </a:r>
          </a:p>
          <a:p>
            <a:pPr marL="171450" indent="-171450">
              <a:buFont typeface="Arial" panose="020B0604020202020204" pitchFamily="34" charset="0"/>
              <a:buChar char="•"/>
            </a:pPr>
            <a:endParaRPr lang="en-US" sz="1100">
              <a:latin typeface="Roboto" panose="02000000000000000000" pitchFamily="2" charset="0"/>
              <a:ea typeface="Roboto" panose="02000000000000000000" pitchFamily="2" charset="0"/>
              <a:cs typeface="Arial" panose="020B0604020202020204" pitchFamily="34" charset="0"/>
            </a:endParaRPr>
          </a:p>
          <a:p>
            <a:pPr rtl="0"/>
            <a:r>
              <a:rPr lang="fr-CA" sz="1100" b="0" i="0" u="sng" strike="noStrike">
                <a:latin typeface="Roboto"/>
                <a:ea typeface="Roboto"/>
                <a:cs typeface="Arial"/>
              </a:rPr>
              <a:t>Questions de discussion</a:t>
            </a:r>
            <a:r>
              <a:rPr lang="fr-CA" sz="1100" b="0" i="0" u="none" strike="noStrike">
                <a:latin typeface="Roboto"/>
                <a:ea typeface="Roboto"/>
                <a:cs typeface="Arial"/>
              </a:rPr>
              <a:t> : Quels animaux s’y trouvent-ils? Quelles sont les couleurs de votre récif corallien? Quels sont les animaux et les plantes qui s’entraident? </a:t>
            </a:r>
          </a:p>
          <a:p>
            <a:pPr marL="171450" indent="-171450">
              <a:buFont typeface="Arial" panose="020B0604020202020204" pitchFamily="34" charset="0"/>
              <a:buChar char="•"/>
            </a:pPr>
            <a:endParaRPr lang="en-US" sz="1100">
              <a:latin typeface="Roboto" panose="02000000000000000000" pitchFamily="2" charset="0"/>
              <a:ea typeface="Roboto" panose="02000000000000000000" pitchFamily="2" charset="0"/>
              <a:cs typeface="Arial" panose="020B0604020202020204" pitchFamily="34" charset="0"/>
            </a:endParaRPr>
          </a:p>
          <a:p>
            <a:pPr lvl="1" rtl="0"/>
            <a:r>
              <a:rPr lang="fr-CA" sz="1100" b="0" i="0" u="sng" strike="noStrike">
                <a:latin typeface="Roboto"/>
                <a:ea typeface="Roboto"/>
                <a:cs typeface="Arial"/>
              </a:rPr>
              <a:t>Journal de bord</a:t>
            </a:r>
            <a:r>
              <a:rPr lang="fr-CA" sz="1100" b="0" i="0" u="none" strike="noStrike">
                <a:latin typeface="Roboto"/>
                <a:ea typeface="Roboto"/>
                <a:cs typeface="Arial"/>
              </a:rPr>
              <a:t> : Parlez de votre récif corallien et d’un animal qui y vit. </a:t>
            </a:r>
          </a:p>
        </p:txBody>
      </p:sp>
      <p:pic>
        <p:nvPicPr>
          <p:cNvPr id="24" name="Picture 23" descr="Graphical user interface&#10;&#10;Description automatically generated with low confidence">
            <a:extLst>
              <a:ext uri="{FF2B5EF4-FFF2-40B4-BE49-F238E27FC236}">
                <a16:creationId xmlns:a16="http://schemas.microsoft.com/office/drawing/2014/main" id="{3F0AF9A4-8D4F-2653-450E-93A2C9FA85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117" y="300285"/>
            <a:ext cx="3691127" cy="857922"/>
          </a:xfrm>
          <a:prstGeom prst="rect">
            <a:avLst/>
          </a:prstGeom>
        </p:spPr>
      </p:pic>
      <p:pic>
        <p:nvPicPr>
          <p:cNvPr id="26" name="Picture 25" descr="Graphical user interface&#10;&#10;Description automatically generated with low confidence">
            <a:extLst>
              <a:ext uri="{FF2B5EF4-FFF2-40B4-BE49-F238E27FC236}">
                <a16:creationId xmlns:a16="http://schemas.microsoft.com/office/drawing/2014/main" id="{FB18B772-FC0E-98FA-570E-7404C3571D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881" y="4947331"/>
            <a:ext cx="3691127" cy="857922"/>
          </a:xfrm>
          <a:prstGeom prst="rect">
            <a:avLst/>
          </a:prstGeom>
        </p:spPr>
      </p:pic>
      <p:pic>
        <p:nvPicPr>
          <p:cNvPr id="8" name="Picture 7" descr="A colorful toy blocks with flowers&#10;&#10;Description automatically generated">
            <a:extLst>
              <a:ext uri="{FF2B5EF4-FFF2-40B4-BE49-F238E27FC236}">
                <a16:creationId xmlns:a16="http://schemas.microsoft.com/office/drawing/2014/main" id="{D8D3D38A-C79D-97E3-D09B-9D72BE2F3D4E}"/>
              </a:ext>
            </a:extLst>
          </p:cNvPr>
          <p:cNvPicPr>
            <a:picLocks noChangeAspect="1"/>
          </p:cNvPicPr>
          <p:nvPr/>
        </p:nvPicPr>
        <p:blipFill>
          <a:blip r:embed="rId3">
            <a:extLst>
              <a:ext uri="{28A0092B-C50C-407E-A947-70E740481C1C}">
                <a14:useLocalDpi xmlns:a14="http://schemas.microsoft.com/office/drawing/2010/main" val="0"/>
              </a:ext>
            </a:extLst>
          </a:blip>
          <a:srcRect l="9822" t="4615" r="10336" b="1990"/>
          <a:stretch>
            <a:fillRect/>
          </a:stretch>
        </p:blipFill>
        <p:spPr>
          <a:xfrm>
            <a:off x="4751047" y="921413"/>
            <a:ext cx="1840993" cy="1949004"/>
          </a:xfrm>
          <a:prstGeom prst="rect">
            <a:avLst/>
          </a:prstGeom>
        </p:spPr>
      </p:pic>
      <p:pic>
        <p:nvPicPr>
          <p:cNvPr id="3" name="Picture 2" descr="A cartoon of a ship wreck&#10;&#10;Description automatically generated">
            <a:extLst>
              <a:ext uri="{FF2B5EF4-FFF2-40B4-BE49-F238E27FC236}">
                <a16:creationId xmlns:a16="http://schemas.microsoft.com/office/drawing/2014/main" id="{07DE0DC6-3613-74D2-B1D1-BF1842ACFA5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723" b="95571" l="5873" r="94179">
                        <a14:foregroundMark x1="72869" y1="36714" x2="72869" y2="36714"/>
                        <a14:foregroundMark x1="68243" y1="30937" x2="75468" y2="35430"/>
                        <a14:foregroundMark x1="88981" y1="45764" x2="75468" y2="32221"/>
                        <a14:foregroundMark x1="81705" y1="6996" x2="81705" y2="6996"/>
                        <a14:foregroundMark x1="81185" y1="76829" x2="58368" y2="80103"/>
                        <a14:foregroundMark x1="73389" y1="87869" x2="57848" y2="88511"/>
                        <a14:foregroundMark x1="89501" y1="77471" x2="74428" y2="77471"/>
                        <a14:foregroundMark x1="92620" y1="78177" x2="86383" y2="78819"/>
                        <a14:foregroundMark x1="94179" y1="78819" x2="94179" y2="78819"/>
                        <a14:foregroundMark x1="50572" y1="91720" x2="27755" y2="85237"/>
                        <a14:foregroundMark x1="27755" y1="85237" x2="27755" y2="84596"/>
                        <a14:foregroundMark x1="5977" y1="85944" x2="5977" y2="85944"/>
                        <a14:foregroundMark x1="43347" y1="95635" x2="43347" y2="95635"/>
                        <a14:foregroundMark x1="67204" y1="31579" x2="67204" y2="31579"/>
                        <a14:foregroundMark x1="59927" y1="22465" x2="66164" y2="28306"/>
                        <a14:foregroundMark x1="52131" y1="3723" x2="52131" y2="3723"/>
                        <a14:foregroundMark x1="37110" y1="47754" x2="59927" y2="57445"/>
                        <a14:foregroundMark x1="59927" y1="57445" x2="59927" y2="57445"/>
                        <a14:foregroundMark x1="54210" y1="58729" x2="43867" y2="57445"/>
                      </a14:backgroundRemoval>
                    </a14:imgEffect>
                  </a14:imgLayer>
                </a14:imgProps>
              </a:ext>
            </a:extLst>
          </a:blip>
          <a:stretch>
            <a:fillRect/>
          </a:stretch>
        </p:blipFill>
        <p:spPr>
          <a:xfrm>
            <a:off x="4407497" y="5797984"/>
            <a:ext cx="2231571" cy="1788619"/>
          </a:xfrm>
          <a:prstGeom prst="rect">
            <a:avLst/>
          </a:prstGeom>
        </p:spPr>
      </p:pic>
      <p:pic>
        <p:nvPicPr>
          <p:cNvPr id="6" name="Picture 5" descr="A logo of a submarine&#10;&#10;Description automatically generated">
            <a:extLst>
              <a:ext uri="{FF2B5EF4-FFF2-40B4-BE49-F238E27FC236}">
                <a16:creationId xmlns:a16="http://schemas.microsoft.com/office/drawing/2014/main" id="{9A2F7594-01B6-16DD-3D72-794ED96D76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2136" y="280514"/>
            <a:ext cx="729904" cy="730936"/>
          </a:xfrm>
          <a:prstGeom prst="rect">
            <a:avLst/>
          </a:prstGeom>
        </p:spPr>
      </p:pic>
      <p:pic>
        <p:nvPicPr>
          <p:cNvPr id="7" name="Picture 6" descr="A logo of a submarine&#10;&#10;Description automatically generated">
            <a:extLst>
              <a:ext uri="{FF2B5EF4-FFF2-40B4-BE49-F238E27FC236}">
                <a16:creationId xmlns:a16="http://schemas.microsoft.com/office/drawing/2014/main" id="{13781360-C14A-701D-BC6D-1422038A7A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2136" y="4942586"/>
            <a:ext cx="729904" cy="730936"/>
          </a:xfrm>
          <a:prstGeom prst="rect">
            <a:avLst/>
          </a:prstGeom>
        </p:spPr>
      </p:pic>
      <p:sp>
        <p:nvSpPr>
          <p:cNvPr id="9" name="TextBox 8">
            <a:extLst>
              <a:ext uri="{FF2B5EF4-FFF2-40B4-BE49-F238E27FC236}">
                <a16:creationId xmlns:a16="http://schemas.microsoft.com/office/drawing/2014/main" id="{8737469D-F377-3CE5-3896-3D58B82F8586}"/>
              </a:ext>
            </a:extLst>
          </p:cNvPr>
          <p:cNvSpPr txBox="1"/>
          <p:nvPr/>
        </p:nvSpPr>
        <p:spPr>
          <a:xfrm>
            <a:off x="4765901" y="2993460"/>
            <a:ext cx="1840992" cy="1248276"/>
          </a:xfrm>
          <a:prstGeom prst="roundRect">
            <a:avLst/>
          </a:prstGeom>
          <a:solidFill>
            <a:srgbClr val="00B050"/>
          </a:solidFill>
        </p:spPr>
        <p:txBody>
          <a:bodyPr wrap="square" rtlCol="0">
            <a:noAutofit/>
          </a:bodyPr>
          <a:lstStyle/>
          <a:p>
            <a:pPr algn="ctr" rtl="0"/>
            <a:r>
              <a:rPr lang="fr-CA" sz="1400" b="1" i="0" u="sng" strike="noStrike">
                <a:latin typeface="Roboto"/>
                <a:ea typeface="Roboto"/>
              </a:rPr>
              <a:t>Habitudes d’apprentissage</a:t>
            </a:r>
          </a:p>
          <a:p>
            <a:pPr algn="ctr" rtl="0"/>
            <a:r>
              <a:rPr lang="fr-CA" sz="1200" b="0" i="0" u="none" strike="noStrike">
                <a:latin typeface="Roboto"/>
                <a:ea typeface="Roboto"/>
              </a:rPr>
              <a:t>Nous </a:t>
            </a:r>
            <a:r>
              <a:rPr lang="fr-CA" sz="1200" b="1" i="0" u="sng" strike="noStrike">
                <a:latin typeface="Roboto"/>
                <a:ea typeface="Roboto"/>
              </a:rPr>
              <a:t>appliquerons nos connaissances </a:t>
            </a:r>
            <a:r>
              <a:rPr lang="fr-CA" sz="1200" b="0" i="0" u="none" strike="noStrike">
                <a:latin typeface="Roboto"/>
                <a:ea typeface="Roboto"/>
              </a:rPr>
              <a:t>au cours de cette activité.</a:t>
            </a:r>
          </a:p>
        </p:txBody>
      </p:sp>
      <p:sp>
        <p:nvSpPr>
          <p:cNvPr id="10" name="TextBox 9">
            <a:extLst>
              <a:ext uri="{FF2B5EF4-FFF2-40B4-BE49-F238E27FC236}">
                <a16:creationId xmlns:a16="http://schemas.microsoft.com/office/drawing/2014/main" id="{D73D3869-95CD-EC77-5258-2634C6D9F902}"/>
              </a:ext>
            </a:extLst>
          </p:cNvPr>
          <p:cNvSpPr txBox="1"/>
          <p:nvPr/>
        </p:nvSpPr>
        <p:spPr>
          <a:xfrm>
            <a:off x="4798076" y="7711065"/>
            <a:ext cx="1840992" cy="1213783"/>
          </a:xfrm>
          <a:prstGeom prst="roundRect">
            <a:avLst/>
          </a:prstGeom>
          <a:solidFill>
            <a:srgbClr val="0070C0"/>
          </a:solidFill>
        </p:spPr>
        <p:txBody>
          <a:bodyPr wrap="square" rtlCol="0">
            <a:noAutofit/>
          </a:bodyPr>
          <a:lstStyle/>
          <a:p>
            <a:pPr algn="ctr" rtl="0"/>
            <a:r>
              <a:rPr lang="fr-CA" sz="1400" b="1" i="0" u="sng" strike="noStrike">
                <a:latin typeface="Roboto"/>
                <a:ea typeface="Roboto"/>
              </a:rPr>
              <a:t>Habitudes d’apprentissage</a:t>
            </a:r>
          </a:p>
          <a:p>
            <a:pPr algn="ctr" rtl="0"/>
            <a:r>
              <a:rPr lang="fr-CA" sz="1200" b="0" i="0" u="none" strike="noStrike">
                <a:latin typeface="Roboto"/>
                <a:ea typeface="Roboto"/>
              </a:rPr>
              <a:t>Nous ferons appel au </a:t>
            </a:r>
            <a:r>
              <a:rPr lang="fr-CA" sz="1200" b="1" i="0" u="sng" strike="noStrike">
                <a:latin typeface="Roboto"/>
                <a:ea typeface="Roboto"/>
              </a:rPr>
              <a:t>travail d’équipe</a:t>
            </a:r>
            <a:r>
              <a:rPr lang="fr-CA" sz="1200" b="0" i="0" u="none" strike="noStrike">
                <a:latin typeface="Roboto"/>
                <a:ea typeface="Roboto"/>
              </a:rPr>
              <a:t> au cours de cette activité.</a:t>
            </a:r>
          </a:p>
        </p:txBody>
      </p:sp>
      <p:pic>
        <p:nvPicPr>
          <p:cNvPr id="2" name="Picture 1" descr="A purple pencil with pink eraser&#10;&#10;Description automatically generated">
            <a:extLst>
              <a:ext uri="{FF2B5EF4-FFF2-40B4-BE49-F238E27FC236}">
                <a16:creationId xmlns:a16="http://schemas.microsoft.com/office/drawing/2014/main" id="{7D2AF3AF-F975-6D04-65B9-FFF1C3EA684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8906" b="67507" l="54958" r="72189">
                        <a14:foregroundMark x1="62938" y1="39547" x2="62938" y2="39547"/>
                        <a14:foregroundMark x1="60822" y1="38906" x2="60822" y2="38906"/>
                        <a14:foregroundMark x1="63664" y1="67080" x2="63664" y2="67080"/>
                        <a14:foregroundMark x1="63241" y1="67507" x2="63241" y2="67507"/>
                      </a14:backgroundRemoval>
                    </a14:imgEffect>
                  </a14:imgLayer>
                </a14:imgProps>
              </a:ext>
              <a:ext uri="{28A0092B-C50C-407E-A947-70E740481C1C}">
                <a14:useLocalDpi xmlns:a14="http://schemas.microsoft.com/office/drawing/2010/main" val="0"/>
              </a:ext>
            </a:extLst>
          </a:blip>
          <a:srcRect l="52893" t="36052" r="25645" b="29122"/>
          <a:stretch>
            <a:fillRect/>
          </a:stretch>
        </p:blipFill>
        <p:spPr>
          <a:xfrm rot="2845879">
            <a:off x="414458" y="3777346"/>
            <a:ext cx="239091" cy="548640"/>
          </a:xfrm>
          <a:prstGeom prst="rect">
            <a:avLst/>
          </a:prstGeom>
        </p:spPr>
      </p:pic>
      <p:pic>
        <p:nvPicPr>
          <p:cNvPr id="5" name="Picture 4" descr="A purple pencil with pink eraser&#10;&#10;Description automatically generated">
            <a:extLst>
              <a:ext uri="{FF2B5EF4-FFF2-40B4-BE49-F238E27FC236}">
                <a16:creationId xmlns:a16="http://schemas.microsoft.com/office/drawing/2014/main" id="{C4707646-0A62-28CD-4E51-80BA9124883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8906" b="67507" l="54958" r="72189">
                        <a14:foregroundMark x1="62938" y1="39547" x2="62938" y2="39547"/>
                        <a14:foregroundMark x1="60822" y1="38906" x2="60822" y2="38906"/>
                        <a14:foregroundMark x1="63664" y1="67080" x2="63664" y2="67080"/>
                        <a14:foregroundMark x1="63241" y1="67507" x2="63241" y2="67507"/>
                      </a14:backgroundRemoval>
                    </a14:imgEffect>
                  </a14:imgLayer>
                </a14:imgProps>
              </a:ext>
              <a:ext uri="{28A0092B-C50C-407E-A947-70E740481C1C}">
                <a14:useLocalDpi xmlns:a14="http://schemas.microsoft.com/office/drawing/2010/main" val="0"/>
              </a:ext>
            </a:extLst>
          </a:blip>
          <a:srcRect l="52893" t="36052" r="25645" b="29122"/>
          <a:stretch>
            <a:fillRect/>
          </a:stretch>
        </p:blipFill>
        <p:spPr>
          <a:xfrm rot="2845879">
            <a:off x="414458" y="8422656"/>
            <a:ext cx="239091" cy="548640"/>
          </a:xfrm>
          <a:prstGeom prst="rect">
            <a:avLst/>
          </a:prstGeom>
        </p:spPr>
      </p:pic>
    </p:spTree>
    <p:extLst>
      <p:ext uri="{BB962C8B-B14F-4D97-AF65-F5344CB8AC3E}">
        <p14:creationId xmlns:p14="http://schemas.microsoft.com/office/powerpoint/2010/main" val="344642036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86EECCD-DB1E-C82E-AEC6-425EBF61D44E}"/>
              </a:ext>
            </a:extLst>
          </p:cNvPr>
          <p:cNvSpPr/>
          <p:nvPr/>
        </p:nvSpPr>
        <p:spPr>
          <a:xfrm>
            <a:off x="90153" y="4818124"/>
            <a:ext cx="6656832" cy="4206240"/>
          </a:xfrm>
          <a:prstGeom prst="roundRect">
            <a:avLst>
              <a:gd name="adj" fmla="val 7852"/>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1" name="TextBox 10">
            <a:extLst>
              <a:ext uri="{FF2B5EF4-FFF2-40B4-BE49-F238E27FC236}">
                <a16:creationId xmlns:a16="http://schemas.microsoft.com/office/drawing/2014/main" id="{D5E8DA69-2F00-3FCD-FD85-A6CEB7D9240D}"/>
              </a:ext>
            </a:extLst>
          </p:cNvPr>
          <p:cNvSpPr txBox="1"/>
          <p:nvPr/>
        </p:nvSpPr>
        <p:spPr>
          <a:xfrm>
            <a:off x="199880" y="5794038"/>
            <a:ext cx="4561985" cy="369332"/>
          </a:xfrm>
          <a:prstGeom prst="rect">
            <a:avLst/>
          </a:prstGeom>
          <a:noFill/>
        </p:spPr>
        <p:txBody>
          <a:bodyPr wrap="square" rtlCol="0">
            <a:noAutofit/>
          </a:bodyPr>
          <a:lstStyle/>
          <a:p>
            <a:pPr rtl="0"/>
            <a:r>
              <a:rPr lang="fr-CA" sz="1600" b="1" i="0" u="none" strike="noStrike">
                <a:latin typeface="Roboto"/>
                <a:ea typeface="Roboto"/>
                <a:cs typeface="Arial"/>
              </a:rPr>
              <a:t>Activité d’engagement des familles – Séance 6</a:t>
            </a:r>
          </a:p>
        </p:txBody>
      </p:sp>
      <p:sp>
        <p:nvSpPr>
          <p:cNvPr id="13" name="TextBox 12">
            <a:extLst>
              <a:ext uri="{FF2B5EF4-FFF2-40B4-BE49-F238E27FC236}">
                <a16:creationId xmlns:a16="http://schemas.microsoft.com/office/drawing/2014/main" id="{1E008B68-47C5-5B66-F134-376391EB773E}"/>
              </a:ext>
            </a:extLst>
          </p:cNvPr>
          <p:cNvSpPr txBox="1"/>
          <p:nvPr/>
        </p:nvSpPr>
        <p:spPr>
          <a:xfrm>
            <a:off x="288758" y="6187493"/>
            <a:ext cx="5313389" cy="2677656"/>
          </a:xfrm>
          <a:prstGeom prst="rect">
            <a:avLst/>
          </a:prstGeom>
          <a:noFill/>
        </p:spPr>
        <p:txBody>
          <a:bodyPr wrap="square" lIns="91440" tIns="45720" rIns="91440" bIns="45720" rtlCol="0" anchor="t">
            <a:noAutofit/>
          </a:bodyPr>
          <a:lstStyle/>
          <a:p>
            <a:pPr rtl="0"/>
            <a:r>
              <a:rPr lang="fr-CA" sz="1100" b="0" i="0" u="sng" strike="noStrike" dirty="0">
                <a:latin typeface="Roboto"/>
                <a:ea typeface="Roboto"/>
                <a:cs typeface="Arial"/>
              </a:rPr>
              <a:t>Instructions</a:t>
            </a:r>
            <a:r>
              <a:rPr lang="fr-CA" sz="1100" b="0" i="0" u="none" strike="noStrike" dirty="0">
                <a:latin typeface="Roboto"/>
                <a:ea typeface="Roboto"/>
                <a:cs typeface="Arial"/>
              </a:rPr>
              <a:t> : Testez vos compétences en matière de communication! Avoir de solides compétences en communication est un excellent </a:t>
            </a:r>
            <a:r>
              <a:rPr lang="fr-CA" sz="1100" b="1" i="0" u="none" strike="noStrike" dirty="0">
                <a:latin typeface="Roboto"/>
                <a:ea typeface="Roboto"/>
                <a:cs typeface="Arial"/>
              </a:rPr>
              <a:t>outil</a:t>
            </a:r>
            <a:r>
              <a:rPr lang="fr-CA" sz="1100" b="0" i="0" u="none" strike="noStrike" dirty="0">
                <a:latin typeface="Roboto"/>
                <a:ea typeface="Roboto"/>
                <a:cs typeface="Arial"/>
              </a:rPr>
              <a:t> qui vous aidera dans diverses carrières, des</a:t>
            </a:r>
            <a:r>
              <a:rPr lang="fr-CA" sz="1100" b="1" i="0" u="none" strike="noStrike" dirty="0">
                <a:latin typeface="Roboto"/>
                <a:ea typeface="Roboto"/>
                <a:cs typeface="Arial"/>
              </a:rPr>
              <a:t> capitaines de navire </a:t>
            </a:r>
            <a:r>
              <a:rPr lang="fr-CA" sz="1100" b="0" i="0" u="none" strike="noStrike" dirty="0">
                <a:latin typeface="Roboto"/>
                <a:ea typeface="Roboto"/>
                <a:cs typeface="Arial"/>
              </a:rPr>
              <a:t>aux </a:t>
            </a:r>
            <a:r>
              <a:rPr lang="fr-CA" sz="1100" b="1" i="0" u="none" strike="noStrike" dirty="0">
                <a:latin typeface="Roboto"/>
                <a:ea typeface="Roboto"/>
                <a:cs typeface="Arial"/>
              </a:rPr>
              <a:t>biologistes marins. </a:t>
            </a:r>
            <a:endParaRPr lang="en-US" sz="1100" dirty="0">
              <a:latin typeface="Roboto" panose="02000000000000000000" pitchFamily="2" charset="0"/>
              <a:ea typeface="Roboto" panose="02000000000000000000" pitchFamily="2" charset="0"/>
              <a:cs typeface="Arial" panose="020B0604020202020204" pitchFamily="34" charset="0"/>
            </a:endParaRPr>
          </a:p>
          <a:p>
            <a:pPr marL="171450" indent="-171450">
              <a:buFont typeface="Arial" panose="020B0604020202020204" pitchFamily="34" charset="0"/>
              <a:buChar char="•"/>
            </a:pPr>
            <a:endParaRPr lang="en-US" sz="1100" dirty="0">
              <a:latin typeface="Roboto" panose="02000000000000000000" pitchFamily="2" charset="0"/>
              <a:ea typeface="Roboto" panose="02000000000000000000" pitchFamily="2" charset="0"/>
              <a:cs typeface="Arial" panose="020B0604020202020204" pitchFamily="34" charset="0"/>
            </a:endParaRPr>
          </a:p>
          <a:p>
            <a:pPr rtl="0"/>
            <a:r>
              <a:rPr lang="fr-CA" sz="1100" b="0" i="0" u="sng" strike="noStrike" dirty="0">
                <a:latin typeface="Roboto"/>
                <a:ea typeface="Roboto"/>
                <a:cs typeface="Arial"/>
              </a:rPr>
              <a:t>Activité</a:t>
            </a:r>
            <a:r>
              <a:rPr lang="fr-CA" sz="1100" b="0" i="0" u="none" strike="noStrike" dirty="0">
                <a:latin typeface="Roboto"/>
                <a:ea typeface="Roboto"/>
                <a:cs typeface="Arial"/>
              </a:rPr>
              <a:t> : Asseyez-vous ou mettez-vous par deux. Chaque personne dispose d’un jeu Six Bricks. Une personne construit un modèle, puis explique à son partenaire comment construire le même modèle. Le partenaire construit sans regarder ni poser de questions. Comparez vos modèles. Échangez les rôles et </a:t>
            </a:r>
          </a:p>
          <a:p>
            <a:pPr rtl="0"/>
            <a:r>
              <a:rPr lang="fr-CA" sz="1100" b="0" i="0" u="none" strike="noStrike" dirty="0">
                <a:latin typeface="Roboto"/>
                <a:ea typeface="Roboto"/>
                <a:cs typeface="Arial"/>
              </a:rPr>
              <a:t>répétez l’opération.  </a:t>
            </a:r>
          </a:p>
          <a:p>
            <a:endParaRPr lang="en-US" sz="1100" dirty="0">
              <a:latin typeface="Roboto" panose="02000000000000000000" pitchFamily="2" charset="0"/>
              <a:ea typeface="Roboto" panose="02000000000000000000" pitchFamily="2" charset="0"/>
              <a:cs typeface="Arial" panose="020B0604020202020204" pitchFamily="34" charset="0"/>
            </a:endParaRPr>
          </a:p>
          <a:p>
            <a:pPr rtl="0"/>
            <a:r>
              <a:rPr lang="fr-CA" sz="1100" b="0" i="0" u="sng" strike="noStrike" dirty="0">
                <a:latin typeface="Roboto"/>
                <a:ea typeface="Roboto"/>
                <a:cs typeface="Arial"/>
              </a:rPr>
              <a:t>Questions de discussion</a:t>
            </a:r>
            <a:r>
              <a:rPr lang="fr-CA" sz="1100" b="0" i="0" u="none" strike="noStrike" dirty="0">
                <a:latin typeface="Roboto"/>
                <a:ea typeface="Roboto"/>
                <a:cs typeface="Arial"/>
              </a:rPr>
              <a:t> : Qu’est-ce qui a été le plus facile ou le plus </a:t>
            </a:r>
          </a:p>
          <a:p>
            <a:pPr rtl="0"/>
            <a:r>
              <a:rPr lang="fr-CA" sz="1100" b="0" i="0" u="none" strike="noStrike" dirty="0">
                <a:latin typeface="Roboto"/>
                <a:ea typeface="Roboto"/>
                <a:cs typeface="Arial"/>
              </a:rPr>
              <a:t>difficile à propos de cette activité?</a:t>
            </a:r>
          </a:p>
          <a:p>
            <a:pPr marL="171450" indent="-171450">
              <a:buFont typeface="Arial" panose="020B0604020202020204" pitchFamily="34" charset="0"/>
              <a:buChar char="•"/>
            </a:pPr>
            <a:endParaRPr lang="en-US" sz="1100" dirty="0">
              <a:latin typeface="Roboto" panose="02000000000000000000" pitchFamily="2" charset="0"/>
              <a:ea typeface="Roboto" panose="02000000000000000000" pitchFamily="2" charset="0"/>
              <a:cs typeface="Arial" panose="020B0604020202020204" pitchFamily="34" charset="0"/>
            </a:endParaRPr>
          </a:p>
          <a:p>
            <a:pPr lvl="1" rtl="0"/>
            <a:r>
              <a:rPr lang="fr-CA" sz="1100" b="0" i="0" u="sng" strike="noStrike" dirty="0">
                <a:latin typeface="Roboto"/>
                <a:ea typeface="Roboto"/>
                <a:cs typeface="Arial"/>
              </a:rPr>
              <a:t>Journal d’activité</a:t>
            </a:r>
            <a:r>
              <a:rPr lang="fr-CA" sz="1100" b="0" i="0" u="none" strike="noStrike" dirty="0">
                <a:latin typeface="Roboto"/>
                <a:ea typeface="Roboto"/>
                <a:cs typeface="Arial"/>
              </a:rPr>
              <a:t> : Faites part d’un problème que vous avez </a:t>
            </a:r>
          </a:p>
          <a:p>
            <a:pPr lvl="1" rtl="0"/>
            <a:r>
              <a:rPr lang="fr-CA" sz="1100" b="0" i="0" u="none" strike="noStrike" dirty="0">
                <a:latin typeface="Roboto"/>
                <a:ea typeface="Roboto"/>
                <a:cs typeface="Arial"/>
              </a:rPr>
              <a:t>rencontré en écoutant votre partenaire et comment vous l</a:t>
            </a:r>
          </a:p>
          <a:p>
            <a:pPr lvl="1" rtl="0"/>
            <a:r>
              <a:rPr lang="fr-CA" sz="1100" b="0" i="0" u="none" strike="noStrike" dirty="0">
                <a:latin typeface="Roboto"/>
                <a:ea typeface="Roboto"/>
                <a:cs typeface="Arial"/>
              </a:rPr>
              <a:t>’avez surmonté.</a:t>
            </a:r>
          </a:p>
        </p:txBody>
      </p:sp>
      <p:sp>
        <p:nvSpPr>
          <p:cNvPr id="16" name="Rectangle: Rounded Corners 15">
            <a:extLst>
              <a:ext uri="{FF2B5EF4-FFF2-40B4-BE49-F238E27FC236}">
                <a16:creationId xmlns:a16="http://schemas.microsoft.com/office/drawing/2014/main" id="{10EBA69E-7750-A3E5-CC6A-55898AF08FFD}"/>
              </a:ext>
            </a:extLst>
          </p:cNvPr>
          <p:cNvSpPr/>
          <p:nvPr/>
        </p:nvSpPr>
        <p:spPr>
          <a:xfrm>
            <a:off x="90153" y="131162"/>
            <a:ext cx="6656832" cy="4206240"/>
          </a:xfrm>
          <a:prstGeom prst="roundRect">
            <a:avLst>
              <a:gd name="adj" fmla="val 7852"/>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8" name="TextBox 17">
            <a:extLst>
              <a:ext uri="{FF2B5EF4-FFF2-40B4-BE49-F238E27FC236}">
                <a16:creationId xmlns:a16="http://schemas.microsoft.com/office/drawing/2014/main" id="{4B3B1AEB-FAB9-6A80-3D3E-36EF0980A115}"/>
              </a:ext>
            </a:extLst>
          </p:cNvPr>
          <p:cNvSpPr txBox="1"/>
          <p:nvPr/>
        </p:nvSpPr>
        <p:spPr>
          <a:xfrm>
            <a:off x="199880" y="1185089"/>
            <a:ext cx="4561985" cy="369332"/>
          </a:xfrm>
          <a:prstGeom prst="rect">
            <a:avLst/>
          </a:prstGeom>
          <a:noFill/>
        </p:spPr>
        <p:txBody>
          <a:bodyPr wrap="square" rtlCol="0">
            <a:noAutofit/>
          </a:bodyPr>
          <a:lstStyle/>
          <a:p>
            <a:pPr rtl="0"/>
            <a:r>
              <a:rPr lang="fr-CA" sz="1600" b="1" i="0" u="none" strike="noStrike" dirty="0">
                <a:latin typeface="Roboto"/>
                <a:ea typeface="Roboto"/>
                <a:cs typeface="Arial"/>
              </a:rPr>
              <a:t>Activité d’engagement des familles – Séance 5</a:t>
            </a:r>
          </a:p>
        </p:txBody>
      </p:sp>
      <p:sp>
        <p:nvSpPr>
          <p:cNvPr id="19" name="TextBox 18">
            <a:extLst>
              <a:ext uri="{FF2B5EF4-FFF2-40B4-BE49-F238E27FC236}">
                <a16:creationId xmlns:a16="http://schemas.microsoft.com/office/drawing/2014/main" id="{30AFDED0-3373-226F-4A20-C9BC43472F67}"/>
              </a:ext>
            </a:extLst>
          </p:cNvPr>
          <p:cNvSpPr txBox="1"/>
          <p:nvPr/>
        </p:nvSpPr>
        <p:spPr>
          <a:xfrm>
            <a:off x="288758" y="1654432"/>
            <a:ext cx="4042224" cy="2308324"/>
          </a:xfrm>
          <a:prstGeom prst="rect">
            <a:avLst/>
          </a:prstGeom>
          <a:noFill/>
        </p:spPr>
        <p:txBody>
          <a:bodyPr wrap="square" rtlCol="0">
            <a:noAutofit/>
          </a:bodyPr>
          <a:lstStyle/>
          <a:p>
            <a:pPr rtl="0"/>
            <a:r>
              <a:rPr lang="fr-CA" sz="1100" b="0" i="0" u="sng" strike="noStrike" dirty="0">
                <a:latin typeface="Roboto"/>
                <a:ea typeface="Roboto"/>
                <a:cs typeface="Arial"/>
              </a:rPr>
              <a:t>Instructions</a:t>
            </a:r>
            <a:r>
              <a:rPr lang="fr-CA" sz="1100" b="0" i="0" u="none" strike="noStrike" dirty="0">
                <a:latin typeface="Roboto"/>
                <a:ea typeface="Roboto"/>
                <a:cs typeface="Arial"/>
              </a:rPr>
              <a:t> : À mesure que l’on s’</a:t>
            </a:r>
            <a:r>
              <a:rPr lang="fr-CA" sz="1100" b="1" i="0" u="none" strike="noStrike" dirty="0">
                <a:latin typeface="Roboto"/>
                <a:ea typeface="Roboto"/>
                <a:cs typeface="Arial"/>
              </a:rPr>
              <a:t>enfonce</a:t>
            </a:r>
            <a:r>
              <a:rPr lang="fr-CA" sz="1100" b="0" i="0" u="none" strike="noStrike" dirty="0">
                <a:latin typeface="Roboto"/>
                <a:ea typeface="Roboto"/>
                <a:cs typeface="Arial"/>
              </a:rPr>
              <a:t> dans l’océan, la lumière n’atteint plus la même distance et tout devient de plus en plus sombre. Nous utilisons des </a:t>
            </a:r>
            <a:r>
              <a:rPr lang="fr-CA" sz="1100" b="1" i="0" u="none" strike="noStrike" dirty="0">
                <a:latin typeface="Roboto"/>
                <a:ea typeface="Roboto"/>
                <a:cs typeface="Arial"/>
              </a:rPr>
              <a:t>sous-marins</a:t>
            </a:r>
            <a:r>
              <a:rPr lang="fr-CA" sz="1100" b="0" i="0" u="none" strike="noStrike" dirty="0">
                <a:latin typeface="Roboto"/>
                <a:ea typeface="Roboto"/>
                <a:cs typeface="Arial"/>
              </a:rPr>
              <a:t> pour explorer ces zones sombres et profondes.</a:t>
            </a:r>
          </a:p>
          <a:p>
            <a:pPr marL="171450" indent="-171450">
              <a:buFont typeface="Arial" panose="020B0604020202020204" pitchFamily="34" charset="0"/>
              <a:buChar char="•"/>
            </a:pPr>
            <a:endParaRPr lang="en-US" sz="1100" dirty="0">
              <a:latin typeface="Roboto" panose="02000000000000000000" pitchFamily="2" charset="0"/>
              <a:ea typeface="Roboto" panose="02000000000000000000" pitchFamily="2" charset="0"/>
              <a:cs typeface="Arial" panose="020B0604020202020204" pitchFamily="34" charset="0"/>
            </a:endParaRPr>
          </a:p>
          <a:p>
            <a:pPr rtl="0"/>
            <a:r>
              <a:rPr lang="fr-CA" sz="1100" b="0" i="0" u="sng" strike="noStrike" dirty="0">
                <a:latin typeface="Roboto"/>
                <a:ea typeface="Roboto"/>
                <a:cs typeface="Arial"/>
              </a:rPr>
              <a:t>Activité</a:t>
            </a:r>
            <a:r>
              <a:rPr lang="fr-CA" sz="1100" b="0" i="0" u="none" strike="noStrike" dirty="0">
                <a:latin typeface="Roboto"/>
                <a:ea typeface="Roboto"/>
                <a:cs typeface="Arial"/>
              </a:rPr>
              <a:t> : Placez vos Six Bricks dans l’ordre, de la plus claire à la plus foncée, pour représenter les différentes profondeurs de l’océan. </a:t>
            </a:r>
          </a:p>
          <a:p>
            <a:pPr marL="171450" indent="-171450">
              <a:buFont typeface="Arial" panose="020B0604020202020204" pitchFamily="34" charset="0"/>
              <a:buChar char="•"/>
            </a:pPr>
            <a:endParaRPr lang="en-US" sz="1100" dirty="0">
              <a:latin typeface="Roboto" panose="02000000000000000000" pitchFamily="2" charset="0"/>
              <a:ea typeface="Roboto" panose="02000000000000000000" pitchFamily="2" charset="0"/>
              <a:cs typeface="Arial" panose="020B0604020202020204" pitchFamily="34" charset="0"/>
            </a:endParaRPr>
          </a:p>
          <a:p>
            <a:pPr rtl="0"/>
            <a:r>
              <a:rPr lang="fr-CA" sz="1100" b="0" i="0" u="sng" strike="noStrike" dirty="0">
                <a:latin typeface="Roboto"/>
                <a:ea typeface="Roboto"/>
                <a:cs typeface="Arial"/>
              </a:rPr>
              <a:t>Questions de discussion</a:t>
            </a:r>
            <a:r>
              <a:rPr lang="fr-CA" sz="1100" b="0" i="0" u="none" strike="noStrike" dirty="0">
                <a:latin typeface="Roboto"/>
                <a:ea typeface="Roboto"/>
                <a:cs typeface="Arial"/>
              </a:rPr>
              <a:t> : Pourquoi avez-vous choisi cet ordre? Quelles briques représenteraient la zone d’ensoleillement? </a:t>
            </a:r>
          </a:p>
          <a:p>
            <a:pPr marL="171450" indent="-171450">
              <a:buFont typeface="Arial" panose="020B0604020202020204" pitchFamily="34" charset="0"/>
              <a:buChar char="•"/>
            </a:pPr>
            <a:endParaRPr lang="en-US" sz="1100" dirty="0">
              <a:latin typeface="Roboto" panose="02000000000000000000" pitchFamily="2" charset="0"/>
              <a:ea typeface="Roboto" panose="02000000000000000000" pitchFamily="2" charset="0"/>
              <a:cs typeface="Arial" panose="020B0604020202020204" pitchFamily="34" charset="0"/>
            </a:endParaRPr>
          </a:p>
          <a:p>
            <a:pPr lvl="1" rtl="0"/>
            <a:r>
              <a:rPr lang="fr-CA" sz="1100" b="0" i="0" u="sng" strike="noStrike" dirty="0">
                <a:latin typeface="Roboto"/>
                <a:ea typeface="Roboto"/>
                <a:cs typeface="Arial"/>
              </a:rPr>
              <a:t>Journal de bord</a:t>
            </a:r>
            <a:r>
              <a:rPr lang="fr-CA" sz="1100" b="0" i="0" u="none" strike="noStrike" dirty="0">
                <a:latin typeface="Roboto"/>
                <a:ea typeface="Roboto"/>
                <a:cs typeface="Arial"/>
              </a:rPr>
              <a:t>: Dessinez ou écrivez l’ordre des couleurs des briques, de la plus claire à la plus foncée.</a:t>
            </a:r>
          </a:p>
        </p:txBody>
      </p:sp>
      <p:pic>
        <p:nvPicPr>
          <p:cNvPr id="20" name="Picture 19" descr="Graphical user interface&#10;&#10;Description automatically generated with low confidence">
            <a:extLst>
              <a:ext uri="{FF2B5EF4-FFF2-40B4-BE49-F238E27FC236}">
                <a16:creationId xmlns:a16="http://schemas.microsoft.com/office/drawing/2014/main" id="{9ACCAFFC-9649-6C2A-715E-FBCD044D2E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214" y="232232"/>
            <a:ext cx="3691127" cy="857922"/>
          </a:xfrm>
          <a:prstGeom prst="rect">
            <a:avLst/>
          </a:prstGeom>
        </p:spPr>
      </p:pic>
      <p:pic>
        <p:nvPicPr>
          <p:cNvPr id="22" name="Picture 21" descr="Graphical user interface&#10;&#10;Description automatically generated with low confidence">
            <a:extLst>
              <a:ext uri="{FF2B5EF4-FFF2-40B4-BE49-F238E27FC236}">
                <a16:creationId xmlns:a16="http://schemas.microsoft.com/office/drawing/2014/main" id="{7EE8DA92-1DA6-A1D1-AF19-054422DA0B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881" y="4947331"/>
            <a:ext cx="3691127" cy="857922"/>
          </a:xfrm>
          <a:prstGeom prst="rect">
            <a:avLst/>
          </a:prstGeom>
        </p:spPr>
      </p:pic>
      <p:pic>
        <p:nvPicPr>
          <p:cNvPr id="8" name="Picture 7" descr="A stack of colorful building blocks&#10;&#10;Description automatically generated">
            <a:extLst>
              <a:ext uri="{FF2B5EF4-FFF2-40B4-BE49-F238E27FC236}">
                <a16:creationId xmlns:a16="http://schemas.microsoft.com/office/drawing/2014/main" id="{31C1CBDE-1D05-7CB5-0C84-5A62415DD9B9}"/>
              </a:ext>
            </a:extLst>
          </p:cNvPr>
          <p:cNvPicPr>
            <a:picLocks noChangeAspect="1"/>
          </p:cNvPicPr>
          <p:nvPr/>
        </p:nvPicPr>
        <p:blipFill>
          <a:blip r:embed="rId3">
            <a:extLst>
              <a:ext uri="{28A0092B-C50C-407E-A947-70E740481C1C}">
                <a14:useLocalDpi xmlns:a14="http://schemas.microsoft.com/office/drawing/2010/main" val="0"/>
              </a:ext>
            </a:extLst>
          </a:blip>
          <a:srcRect l="12230" t="8786" r="21173" b="16761"/>
          <a:stretch>
            <a:fillRect/>
          </a:stretch>
        </p:blipFill>
        <p:spPr>
          <a:xfrm>
            <a:off x="4752630" y="884772"/>
            <a:ext cx="1266920" cy="2106192"/>
          </a:xfrm>
          <a:prstGeom prst="rect">
            <a:avLst/>
          </a:prstGeom>
        </p:spPr>
      </p:pic>
      <p:pic>
        <p:nvPicPr>
          <p:cNvPr id="10" name="Picture 9" descr="A cartoon of two people holding blocks&#10;&#10;Description automatically generated">
            <a:extLst>
              <a:ext uri="{FF2B5EF4-FFF2-40B4-BE49-F238E27FC236}">
                <a16:creationId xmlns:a16="http://schemas.microsoft.com/office/drawing/2014/main" id="{3B88FA0D-E866-DB04-B16A-AFF4789CE4D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3831" b="68928" l="37500" r="67863">
                        <a14:foregroundMark x1="39153" y1="33409" x2="39153" y2="33409"/>
                        <a14:foregroundMark x1="38185" y1="35063" x2="38185" y2="35063"/>
                        <a14:foregroundMark x1="39355" y1="34094" x2="40282" y2="37742"/>
                        <a14:foregroundMark x1="50565" y1="51254" x2="51048" y2="57184"/>
                        <a14:foregroundMark x1="44516" y1="67446" x2="44516" y2="67446"/>
                        <a14:foregroundMark x1="47540" y1="69099" x2="47540" y2="69099"/>
                        <a14:foregroundMark x1="41935" y1="45667" x2="43105" y2="46978"/>
                        <a14:foregroundMark x1="41250" y1="47263" x2="41250" y2="47263"/>
                        <a14:foregroundMark x1="43347" y1="48290" x2="42621" y2="48290"/>
                        <a14:foregroundMark x1="37500" y1="34094" x2="37500" y2="34094"/>
                        <a14:foregroundMark x1="55927" y1="51596" x2="56653" y2="55530"/>
                        <a14:foregroundMark x1="53387" y1="53535" x2="53387" y2="57868"/>
                        <a14:foregroundMark x1="53629" y1="65108" x2="53629" y2="65108"/>
                        <a14:foregroundMark x1="56895" y1="65450" x2="56895" y2="65450"/>
                        <a14:foregroundMark x1="61089" y1="41676" x2="64355" y2="42018"/>
                        <a14:foregroundMark x1="65968" y1="35747" x2="65968" y2="38027"/>
                        <a14:foregroundMark x1="67621" y1="36374" x2="67863" y2="38369"/>
                        <a14:foregroundMark x1="57097" y1="23831" x2="55726" y2="23831"/>
                        <a14:foregroundMark x1="49879" y1="24515" x2="48952" y2="24857"/>
                      </a14:backgroundRemoval>
                    </a14:imgEffect>
                  </a14:imgLayer>
                </a14:imgProps>
              </a:ext>
              <a:ext uri="{28A0092B-C50C-407E-A947-70E740481C1C}">
                <a14:useLocalDpi xmlns:a14="http://schemas.microsoft.com/office/drawing/2010/main" val="0"/>
              </a:ext>
            </a:extLst>
          </a:blip>
          <a:srcRect l="35145" t="19996" r="30565" b="26285"/>
          <a:stretch>
            <a:fillRect/>
          </a:stretch>
        </p:blipFill>
        <p:spPr>
          <a:xfrm>
            <a:off x="5172964" y="5634821"/>
            <a:ext cx="1584424" cy="1755501"/>
          </a:xfrm>
          <a:prstGeom prst="rect">
            <a:avLst/>
          </a:prstGeom>
        </p:spPr>
      </p:pic>
      <p:pic>
        <p:nvPicPr>
          <p:cNvPr id="3" name="Picture 2" descr="A logo of a submarine&#10;&#10;Description automatically generated">
            <a:extLst>
              <a:ext uri="{FF2B5EF4-FFF2-40B4-BE49-F238E27FC236}">
                <a16:creationId xmlns:a16="http://schemas.microsoft.com/office/drawing/2014/main" id="{EEBB75F9-CC19-3D52-E782-37E90A8B72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2136" y="280514"/>
            <a:ext cx="729904" cy="730936"/>
          </a:xfrm>
          <a:prstGeom prst="rect">
            <a:avLst/>
          </a:prstGeom>
        </p:spPr>
      </p:pic>
      <p:pic>
        <p:nvPicPr>
          <p:cNvPr id="6" name="Picture 5" descr="A logo of a submarine&#10;&#10;Description automatically generated">
            <a:extLst>
              <a:ext uri="{FF2B5EF4-FFF2-40B4-BE49-F238E27FC236}">
                <a16:creationId xmlns:a16="http://schemas.microsoft.com/office/drawing/2014/main" id="{5EA7FC80-FFF5-8135-F8F8-9398207DC7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2136" y="4942586"/>
            <a:ext cx="729904" cy="730936"/>
          </a:xfrm>
          <a:prstGeom prst="rect">
            <a:avLst/>
          </a:prstGeom>
        </p:spPr>
      </p:pic>
      <p:sp>
        <p:nvSpPr>
          <p:cNvPr id="7" name="TextBox 6">
            <a:extLst>
              <a:ext uri="{FF2B5EF4-FFF2-40B4-BE49-F238E27FC236}">
                <a16:creationId xmlns:a16="http://schemas.microsoft.com/office/drawing/2014/main" id="{AF270FF6-3C3B-3F6A-3C2B-011983AF85F7}"/>
              </a:ext>
            </a:extLst>
          </p:cNvPr>
          <p:cNvSpPr txBox="1"/>
          <p:nvPr/>
        </p:nvSpPr>
        <p:spPr>
          <a:xfrm>
            <a:off x="4752630" y="2997455"/>
            <a:ext cx="1840992" cy="1230984"/>
          </a:xfrm>
          <a:prstGeom prst="roundRect">
            <a:avLst/>
          </a:prstGeom>
          <a:solidFill>
            <a:schemeClr val="accent2"/>
          </a:solidFill>
        </p:spPr>
        <p:txBody>
          <a:bodyPr wrap="square" rtlCol="0">
            <a:noAutofit/>
          </a:bodyPr>
          <a:lstStyle/>
          <a:p>
            <a:pPr algn="ctr" rtl="0"/>
            <a:r>
              <a:rPr lang="fr-CA" sz="1400" b="1" i="0" u="sng" strike="noStrike" dirty="0">
                <a:latin typeface="Roboto"/>
                <a:ea typeface="Roboto"/>
              </a:rPr>
              <a:t>Habitudes d’apprentissage</a:t>
            </a:r>
          </a:p>
          <a:p>
            <a:pPr algn="ctr" rtl="0"/>
            <a:r>
              <a:rPr lang="fr-CA" sz="1200" b="0" i="0" u="none" strike="noStrike" dirty="0">
                <a:latin typeface="Roboto"/>
                <a:ea typeface="Roboto"/>
              </a:rPr>
              <a:t>Nous utiliserons la </a:t>
            </a:r>
            <a:r>
              <a:rPr lang="fr-CA" sz="1200" b="1" i="0" u="sng" strike="noStrike" dirty="0">
                <a:latin typeface="Roboto"/>
                <a:ea typeface="Roboto"/>
              </a:rPr>
              <a:t>confiance</a:t>
            </a:r>
            <a:r>
              <a:rPr lang="fr-CA" sz="1200" b="0" i="0" u="none" strike="noStrike" dirty="0">
                <a:latin typeface="Roboto"/>
                <a:ea typeface="Roboto"/>
              </a:rPr>
              <a:t> au cours de cette activité.</a:t>
            </a:r>
          </a:p>
        </p:txBody>
      </p:sp>
      <p:sp>
        <p:nvSpPr>
          <p:cNvPr id="9" name="TextBox 8">
            <a:extLst>
              <a:ext uri="{FF2B5EF4-FFF2-40B4-BE49-F238E27FC236}">
                <a16:creationId xmlns:a16="http://schemas.microsoft.com/office/drawing/2014/main" id="{05DEE146-3FA4-199D-297D-F2CAE4BD339C}"/>
              </a:ext>
            </a:extLst>
          </p:cNvPr>
          <p:cNvSpPr txBox="1"/>
          <p:nvPr/>
        </p:nvSpPr>
        <p:spPr>
          <a:xfrm>
            <a:off x="4761865" y="7535120"/>
            <a:ext cx="1840992" cy="1344446"/>
          </a:xfrm>
          <a:prstGeom prst="roundRect">
            <a:avLst/>
          </a:prstGeom>
          <a:solidFill>
            <a:srgbClr val="FC28E3"/>
          </a:solidFill>
        </p:spPr>
        <p:txBody>
          <a:bodyPr wrap="square" rtlCol="0">
            <a:noAutofit/>
          </a:bodyPr>
          <a:lstStyle/>
          <a:p>
            <a:pPr algn="ctr" rtl="0"/>
            <a:r>
              <a:rPr lang="fr-CA" sz="1400" b="1" i="0" u="sng" strike="noStrike">
                <a:latin typeface="Roboto"/>
                <a:ea typeface="Roboto"/>
              </a:rPr>
              <a:t>Habitudes d’apprentissage</a:t>
            </a:r>
          </a:p>
          <a:p>
            <a:pPr algn="ctr" rtl="0"/>
            <a:r>
              <a:rPr lang="fr-CA" sz="1200" b="0" i="0" u="none" strike="noStrike">
                <a:latin typeface="Roboto"/>
                <a:ea typeface="Roboto"/>
              </a:rPr>
              <a:t>Nous utiliserons l’</a:t>
            </a:r>
            <a:r>
              <a:rPr lang="fr-CA" sz="1200" b="1" i="0" u="sng" strike="noStrike">
                <a:latin typeface="Roboto"/>
                <a:ea typeface="Roboto"/>
              </a:rPr>
              <a:t>écoute et l’empathie</a:t>
            </a:r>
            <a:r>
              <a:rPr lang="fr-CA" sz="1200" b="0" i="0" u="none" strike="noStrike">
                <a:latin typeface="Roboto"/>
                <a:ea typeface="Roboto"/>
              </a:rPr>
              <a:t> au cours de cette activité.</a:t>
            </a:r>
          </a:p>
        </p:txBody>
      </p:sp>
      <p:pic>
        <p:nvPicPr>
          <p:cNvPr id="2" name="Picture 1" descr="A purple pencil with pink eraser&#10;&#10;Description automatically generated">
            <a:extLst>
              <a:ext uri="{FF2B5EF4-FFF2-40B4-BE49-F238E27FC236}">
                <a16:creationId xmlns:a16="http://schemas.microsoft.com/office/drawing/2014/main" id="{8C47474C-0AFF-3372-978F-9ADB13A6402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8906" b="67507" l="54958" r="72189">
                        <a14:foregroundMark x1="62938" y1="39547" x2="62938" y2="39547"/>
                        <a14:foregroundMark x1="60822" y1="38906" x2="60822" y2="38906"/>
                        <a14:foregroundMark x1="63664" y1="67080" x2="63664" y2="67080"/>
                        <a14:foregroundMark x1="63241" y1="67507" x2="63241" y2="67507"/>
                      </a14:backgroundRemoval>
                    </a14:imgEffect>
                  </a14:imgLayer>
                </a14:imgProps>
              </a:ext>
              <a:ext uri="{28A0092B-C50C-407E-A947-70E740481C1C}">
                <a14:useLocalDpi xmlns:a14="http://schemas.microsoft.com/office/drawing/2010/main" val="0"/>
              </a:ext>
            </a:extLst>
          </a:blip>
          <a:srcRect l="52893" t="36052" r="25645" b="29122"/>
          <a:stretch>
            <a:fillRect/>
          </a:stretch>
        </p:blipFill>
        <p:spPr>
          <a:xfrm rot="2845879">
            <a:off x="427729" y="3756220"/>
            <a:ext cx="239091" cy="548640"/>
          </a:xfrm>
          <a:prstGeom prst="rect">
            <a:avLst/>
          </a:prstGeom>
        </p:spPr>
      </p:pic>
      <p:pic>
        <p:nvPicPr>
          <p:cNvPr id="12" name="Picture 11" descr="A purple pencil with pink eraser&#10;&#10;Description automatically generated">
            <a:extLst>
              <a:ext uri="{FF2B5EF4-FFF2-40B4-BE49-F238E27FC236}">
                <a16:creationId xmlns:a16="http://schemas.microsoft.com/office/drawing/2014/main" id="{6D0617FE-1148-52C6-D7B1-2BBB1352D34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8906" b="67507" l="54958" r="72189">
                        <a14:foregroundMark x1="62938" y1="39547" x2="62938" y2="39547"/>
                        <a14:foregroundMark x1="60822" y1="38906" x2="60822" y2="38906"/>
                        <a14:foregroundMark x1="63664" y1="67080" x2="63664" y2="67080"/>
                        <a14:foregroundMark x1="63241" y1="67507" x2="63241" y2="67507"/>
                      </a14:backgroundRemoval>
                    </a14:imgEffect>
                  </a14:imgLayer>
                </a14:imgProps>
              </a:ext>
              <a:ext uri="{28A0092B-C50C-407E-A947-70E740481C1C}">
                <a14:useLocalDpi xmlns:a14="http://schemas.microsoft.com/office/drawing/2010/main" val="0"/>
              </a:ext>
            </a:extLst>
          </a:blip>
          <a:srcRect l="52893" t="36052" r="25645" b="29122"/>
          <a:stretch>
            <a:fillRect/>
          </a:stretch>
        </p:blipFill>
        <p:spPr>
          <a:xfrm rot="2845879">
            <a:off x="418494" y="8353694"/>
            <a:ext cx="239091" cy="548640"/>
          </a:xfrm>
          <a:prstGeom prst="rect">
            <a:avLst/>
          </a:prstGeom>
        </p:spPr>
      </p:pic>
    </p:spTree>
    <p:extLst>
      <p:ext uri="{BB962C8B-B14F-4D97-AF65-F5344CB8AC3E}">
        <p14:creationId xmlns:p14="http://schemas.microsoft.com/office/powerpoint/2010/main" val="109475952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86EECCD-DB1E-C82E-AEC6-425EBF61D44E}"/>
              </a:ext>
            </a:extLst>
          </p:cNvPr>
          <p:cNvSpPr/>
          <p:nvPr/>
        </p:nvSpPr>
        <p:spPr>
          <a:xfrm>
            <a:off x="98136" y="4818124"/>
            <a:ext cx="6656832" cy="4206240"/>
          </a:xfrm>
          <a:prstGeom prst="roundRect">
            <a:avLst>
              <a:gd name="adj" fmla="val 7852"/>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1" name="TextBox 10">
            <a:extLst>
              <a:ext uri="{FF2B5EF4-FFF2-40B4-BE49-F238E27FC236}">
                <a16:creationId xmlns:a16="http://schemas.microsoft.com/office/drawing/2014/main" id="{D5E8DA69-2F00-3FCD-FD85-A6CEB7D9240D}"/>
              </a:ext>
            </a:extLst>
          </p:cNvPr>
          <p:cNvSpPr txBox="1"/>
          <p:nvPr/>
        </p:nvSpPr>
        <p:spPr>
          <a:xfrm>
            <a:off x="207864" y="5805253"/>
            <a:ext cx="4561985" cy="369332"/>
          </a:xfrm>
          <a:prstGeom prst="rect">
            <a:avLst/>
          </a:prstGeom>
          <a:noFill/>
        </p:spPr>
        <p:txBody>
          <a:bodyPr wrap="square" rtlCol="0">
            <a:noAutofit/>
          </a:bodyPr>
          <a:lstStyle/>
          <a:p>
            <a:pPr rtl="0"/>
            <a:r>
              <a:rPr lang="fr-CA" sz="1600" b="1" i="0" u="none" strike="noStrike">
                <a:latin typeface="Roboto"/>
                <a:ea typeface="Roboto"/>
                <a:cs typeface="Arial"/>
              </a:rPr>
              <a:t>Activité d’engagement des familles – Séance 8</a:t>
            </a:r>
          </a:p>
        </p:txBody>
      </p:sp>
      <p:sp>
        <p:nvSpPr>
          <p:cNvPr id="13" name="TextBox 12">
            <a:extLst>
              <a:ext uri="{FF2B5EF4-FFF2-40B4-BE49-F238E27FC236}">
                <a16:creationId xmlns:a16="http://schemas.microsoft.com/office/drawing/2014/main" id="{1E008B68-47C5-5B66-F134-376391EB773E}"/>
              </a:ext>
            </a:extLst>
          </p:cNvPr>
          <p:cNvSpPr txBox="1"/>
          <p:nvPr/>
        </p:nvSpPr>
        <p:spPr>
          <a:xfrm>
            <a:off x="265959" y="6208870"/>
            <a:ext cx="4400335" cy="2677656"/>
          </a:xfrm>
          <a:prstGeom prst="rect">
            <a:avLst/>
          </a:prstGeom>
          <a:noFill/>
        </p:spPr>
        <p:txBody>
          <a:bodyPr wrap="square" lIns="91440" tIns="45720" rIns="91440" bIns="45720" rtlCol="0" anchor="t">
            <a:noAutofit/>
          </a:bodyPr>
          <a:lstStyle/>
          <a:p>
            <a:pPr rtl="0"/>
            <a:r>
              <a:rPr lang="fr-CA" sz="1100" b="0" i="0" u="sng" strike="noStrike">
                <a:latin typeface="Roboto"/>
                <a:ea typeface="Roboto"/>
                <a:cs typeface="Arial"/>
              </a:rPr>
              <a:t>Instructions</a:t>
            </a:r>
            <a:r>
              <a:rPr lang="fr-CA" sz="1100" b="0" i="0" u="none" strike="noStrike">
                <a:latin typeface="Roboto"/>
                <a:ea typeface="Roboto"/>
                <a:cs typeface="Arial"/>
              </a:rPr>
              <a:t> : Partagez votre apprentissage! Votre élève a découvert les océans et il est temps de ramener cet apprentissage à la maison où il pourra continuer à </a:t>
            </a:r>
            <a:r>
              <a:rPr lang="fr-CA" sz="1100" b="1" i="0" u="none" strike="noStrike">
                <a:latin typeface="Roboto"/>
                <a:ea typeface="Roboto"/>
                <a:cs typeface="Arial"/>
              </a:rPr>
              <a:t>itérer</a:t>
            </a:r>
            <a:r>
              <a:rPr lang="fr-CA" sz="1100" b="0" i="0" u="none" strike="noStrike">
                <a:latin typeface="Roboto"/>
                <a:ea typeface="Roboto"/>
                <a:cs typeface="Arial"/>
              </a:rPr>
              <a:t>. </a:t>
            </a:r>
            <a:endParaRPr lang="en-US" sz="1100">
              <a:latin typeface="Roboto" panose="02000000000000000000" pitchFamily="2" charset="0"/>
              <a:ea typeface="Roboto" panose="02000000000000000000" pitchFamily="2" charset="0"/>
              <a:cs typeface="Arial" panose="020B0604020202020204" pitchFamily="34" charset="0"/>
            </a:endParaRPr>
          </a:p>
          <a:p>
            <a:endParaRPr lang="en-US" sz="1100">
              <a:latin typeface="Roboto" panose="02000000000000000000" pitchFamily="2" charset="0"/>
              <a:ea typeface="Roboto" panose="02000000000000000000" pitchFamily="2" charset="0"/>
              <a:cs typeface="Arial" panose="020B0604020202020204" pitchFamily="34" charset="0"/>
            </a:endParaRPr>
          </a:p>
          <a:p>
            <a:pPr rtl="0"/>
            <a:r>
              <a:rPr lang="fr-CA" sz="1100" b="0" i="0" u="sng" strike="noStrike">
                <a:latin typeface="Roboto"/>
                <a:ea typeface="Roboto"/>
                <a:cs typeface="Arial"/>
              </a:rPr>
              <a:t>Activité</a:t>
            </a:r>
            <a:r>
              <a:rPr lang="fr-CA" sz="1100" b="0" i="0" u="none" strike="noStrike">
                <a:latin typeface="Roboto"/>
                <a:ea typeface="Roboto"/>
                <a:cs typeface="Arial"/>
              </a:rPr>
              <a:t> : Demandez-leur de vous faire part d’une </a:t>
            </a:r>
            <a:r>
              <a:rPr lang="fr-CA" sz="1100" b="1" i="0" u="none" strike="noStrike">
                <a:latin typeface="Roboto"/>
                <a:ea typeface="Roboto"/>
                <a:cs typeface="Arial"/>
              </a:rPr>
              <a:t>information</a:t>
            </a:r>
            <a:r>
              <a:rPr lang="fr-CA" sz="1100" b="0" i="0" u="none" strike="noStrike">
                <a:latin typeface="Roboto"/>
                <a:ea typeface="Roboto"/>
                <a:cs typeface="Arial"/>
              </a:rPr>
              <a:t> qu’ils ont apprise et d’une chose qui les intrigue encore. Ensemble, passez du temps à chercher des réponses aux questions sur l’</a:t>
            </a:r>
            <a:r>
              <a:rPr lang="fr-CA" sz="1100" b="1" i="0" u="none" strike="noStrike">
                <a:latin typeface="Roboto"/>
                <a:ea typeface="Roboto"/>
                <a:cs typeface="Arial"/>
              </a:rPr>
              <a:t>inconnu</a:t>
            </a:r>
            <a:r>
              <a:rPr lang="fr-CA" sz="1100" b="0" i="0" u="none" strike="noStrike">
                <a:latin typeface="Roboto"/>
                <a:ea typeface="Roboto"/>
                <a:cs typeface="Arial"/>
              </a:rPr>
              <a:t>.</a:t>
            </a:r>
          </a:p>
          <a:p>
            <a:endParaRPr lang="en-US" sz="1100">
              <a:latin typeface="Roboto" panose="02000000000000000000" pitchFamily="2" charset="0"/>
              <a:ea typeface="Roboto" panose="02000000000000000000" pitchFamily="2" charset="0"/>
              <a:cs typeface="Arial" panose="020B0604020202020204" pitchFamily="34" charset="0"/>
            </a:endParaRPr>
          </a:p>
          <a:p>
            <a:pPr rtl="0"/>
            <a:r>
              <a:rPr lang="fr-CA" sz="1100" b="0" i="0" u="sng" strike="noStrike">
                <a:latin typeface="Roboto"/>
                <a:ea typeface="Roboto"/>
                <a:cs typeface="Arial"/>
              </a:rPr>
              <a:t>Questions de discussion</a:t>
            </a:r>
            <a:r>
              <a:rPr lang="fr-CA" sz="1100" b="0" i="0" u="none" strike="noStrike">
                <a:latin typeface="Roboto"/>
                <a:ea typeface="Roboto"/>
                <a:cs typeface="Arial"/>
              </a:rPr>
              <a:t> : Qu’avez-vous appris sur les animaux de l’océan? Qu’en est-il des plantes de l’océan? Quelles sont les questions que vous vous posez encore?</a:t>
            </a:r>
          </a:p>
          <a:p>
            <a:pPr marL="171450" indent="-171450">
              <a:buFont typeface="Arial" panose="020B0604020202020204" pitchFamily="34" charset="0"/>
              <a:buChar char="•"/>
            </a:pPr>
            <a:endParaRPr lang="en-US" sz="1100">
              <a:latin typeface="Roboto" panose="02000000000000000000" pitchFamily="2" charset="0"/>
              <a:ea typeface="Roboto" panose="02000000000000000000" pitchFamily="2" charset="0"/>
              <a:cs typeface="Arial" panose="020B0604020202020204" pitchFamily="34" charset="0"/>
            </a:endParaRPr>
          </a:p>
          <a:p>
            <a:pPr lvl="1" rtl="0"/>
            <a:r>
              <a:rPr lang="fr-CA" sz="1100" b="0" i="0" u="sng" strike="noStrike">
                <a:latin typeface="Roboto"/>
                <a:ea typeface="Roboto"/>
                <a:cs typeface="Arial"/>
              </a:rPr>
              <a:t>Journal de bord</a:t>
            </a:r>
            <a:r>
              <a:rPr lang="fr-CA" sz="1100" b="0" i="0" u="none" strike="noStrike">
                <a:latin typeface="Roboto"/>
                <a:ea typeface="Roboto"/>
                <a:cs typeface="Arial"/>
              </a:rPr>
              <a:t> : Notez les nouvelles choses que vous avez apprises.</a:t>
            </a:r>
          </a:p>
        </p:txBody>
      </p:sp>
      <p:sp>
        <p:nvSpPr>
          <p:cNvPr id="16" name="Rectangle: Rounded Corners 15">
            <a:extLst>
              <a:ext uri="{FF2B5EF4-FFF2-40B4-BE49-F238E27FC236}">
                <a16:creationId xmlns:a16="http://schemas.microsoft.com/office/drawing/2014/main" id="{6796B587-FED8-437C-3C48-ADAA8E24919B}"/>
              </a:ext>
            </a:extLst>
          </p:cNvPr>
          <p:cNvSpPr/>
          <p:nvPr/>
        </p:nvSpPr>
        <p:spPr>
          <a:xfrm>
            <a:off x="98136" y="129147"/>
            <a:ext cx="6656832" cy="4206240"/>
          </a:xfrm>
          <a:prstGeom prst="roundRect">
            <a:avLst>
              <a:gd name="adj" fmla="val 7852"/>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8" name="TextBox 17">
            <a:extLst>
              <a:ext uri="{FF2B5EF4-FFF2-40B4-BE49-F238E27FC236}">
                <a16:creationId xmlns:a16="http://schemas.microsoft.com/office/drawing/2014/main" id="{57A420D1-E450-612C-78E5-36DA1CB2CE98}"/>
              </a:ext>
            </a:extLst>
          </p:cNvPr>
          <p:cNvSpPr txBox="1"/>
          <p:nvPr/>
        </p:nvSpPr>
        <p:spPr>
          <a:xfrm>
            <a:off x="207864" y="1104293"/>
            <a:ext cx="4561985" cy="369332"/>
          </a:xfrm>
          <a:prstGeom prst="rect">
            <a:avLst/>
          </a:prstGeom>
          <a:noFill/>
        </p:spPr>
        <p:txBody>
          <a:bodyPr wrap="square" rtlCol="0">
            <a:noAutofit/>
          </a:bodyPr>
          <a:lstStyle/>
          <a:p>
            <a:pPr rtl="0"/>
            <a:r>
              <a:rPr lang="fr-CA" sz="1600" b="1" i="0" u="none" strike="noStrike" dirty="0">
                <a:latin typeface="Roboto"/>
                <a:ea typeface="Roboto"/>
                <a:cs typeface="Arial"/>
              </a:rPr>
              <a:t>Activité d’engagement des familles – Séance 7</a:t>
            </a:r>
          </a:p>
        </p:txBody>
      </p:sp>
      <p:sp>
        <p:nvSpPr>
          <p:cNvPr id="19" name="TextBox 18">
            <a:extLst>
              <a:ext uri="{FF2B5EF4-FFF2-40B4-BE49-F238E27FC236}">
                <a16:creationId xmlns:a16="http://schemas.microsoft.com/office/drawing/2014/main" id="{7048CFA4-DBCC-59E6-96B6-0D7F0FD6A694}"/>
              </a:ext>
            </a:extLst>
          </p:cNvPr>
          <p:cNvSpPr txBox="1"/>
          <p:nvPr/>
        </p:nvSpPr>
        <p:spPr>
          <a:xfrm>
            <a:off x="258022" y="1483394"/>
            <a:ext cx="5077427" cy="2677656"/>
          </a:xfrm>
          <a:prstGeom prst="rect">
            <a:avLst/>
          </a:prstGeom>
          <a:noFill/>
        </p:spPr>
        <p:txBody>
          <a:bodyPr wrap="square" lIns="91440" tIns="45720" rIns="91440" bIns="45720" rtlCol="0" anchor="t">
            <a:noAutofit/>
          </a:bodyPr>
          <a:lstStyle/>
          <a:p>
            <a:pPr rtl="0"/>
            <a:r>
              <a:rPr lang="fr-CA" sz="1100" b="0" i="0" u="sng" strike="noStrike" dirty="0">
                <a:latin typeface="Roboto"/>
                <a:ea typeface="Roboto"/>
                <a:cs typeface="Arial"/>
              </a:rPr>
              <a:t>Instructions</a:t>
            </a:r>
            <a:r>
              <a:rPr lang="fr-CA" sz="1100" b="0" i="0" u="none" strike="noStrike" dirty="0">
                <a:latin typeface="Roboto"/>
                <a:ea typeface="Roboto"/>
                <a:cs typeface="Arial"/>
              </a:rPr>
              <a:t> : De nombreux animaux différents vivent dans l’océan. Il arrive que ces animaux soient blessés et doivent être </a:t>
            </a:r>
            <a:r>
              <a:rPr lang="fr-CA" sz="1100" b="1" i="0" u="none" strike="noStrike" dirty="0">
                <a:latin typeface="Roboto"/>
                <a:ea typeface="Roboto"/>
                <a:cs typeface="Arial"/>
              </a:rPr>
              <a:t>secourus</a:t>
            </a:r>
            <a:r>
              <a:rPr lang="fr-CA" sz="1100" b="0" i="0" u="none" strike="noStrike" dirty="0">
                <a:latin typeface="Roboto"/>
                <a:ea typeface="Roboto"/>
                <a:cs typeface="Arial"/>
              </a:rPr>
              <a:t> par un </a:t>
            </a:r>
            <a:r>
              <a:rPr lang="fr-CA" sz="1100" b="1" i="0" u="none" strike="noStrike" dirty="0">
                <a:latin typeface="Roboto"/>
                <a:ea typeface="Roboto"/>
                <a:cs typeface="Arial"/>
              </a:rPr>
              <a:t>vétérinaire</a:t>
            </a:r>
            <a:r>
              <a:rPr lang="fr-CA" sz="1100" b="0" i="0" u="none" strike="noStrike" dirty="0">
                <a:latin typeface="Roboto"/>
                <a:ea typeface="Roboto"/>
                <a:cs typeface="Arial"/>
              </a:rPr>
              <a:t>. L’un des outils qu’ils peuvent utiliser est une </a:t>
            </a:r>
            <a:r>
              <a:rPr lang="fr-CA" sz="1100" b="1" i="0" u="none" strike="noStrike" dirty="0">
                <a:latin typeface="Roboto"/>
                <a:ea typeface="Roboto"/>
                <a:cs typeface="Arial"/>
              </a:rPr>
              <a:t>rampe</a:t>
            </a:r>
            <a:r>
              <a:rPr lang="fr-CA" sz="1100" b="0" i="0" u="none" strike="noStrike" dirty="0">
                <a:latin typeface="Roboto"/>
                <a:ea typeface="Roboto"/>
                <a:cs typeface="Arial"/>
              </a:rPr>
              <a:t> pour faire entrer et sortir les animaux de l’eau.</a:t>
            </a:r>
            <a:endParaRPr lang="en-US" sz="1100" dirty="0">
              <a:latin typeface="Roboto" panose="02000000000000000000" pitchFamily="2" charset="0"/>
              <a:ea typeface="Roboto" panose="02000000000000000000" pitchFamily="2" charset="0"/>
              <a:cs typeface="Arial" panose="020B0604020202020204" pitchFamily="34" charset="0"/>
            </a:endParaRPr>
          </a:p>
          <a:p>
            <a:pPr marL="171450" indent="-171450">
              <a:buFont typeface="Arial" panose="020B0604020202020204" pitchFamily="34" charset="0"/>
              <a:buChar char="•"/>
            </a:pPr>
            <a:endParaRPr lang="en-US" sz="1100" dirty="0">
              <a:latin typeface="Roboto" panose="02000000000000000000" pitchFamily="2" charset="0"/>
              <a:ea typeface="Roboto" panose="02000000000000000000" pitchFamily="2" charset="0"/>
              <a:cs typeface="Arial" panose="020B0604020202020204" pitchFamily="34" charset="0"/>
            </a:endParaRPr>
          </a:p>
          <a:p>
            <a:pPr rtl="0"/>
            <a:r>
              <a:rPr lang="fr-CA" sz="1100" b="0" i="0" u="sng" strike="noStrike" dirty="0">
                <a:latin typeface="Roboto"/>
                <a:ea typeface="Roboto"/>
                <a:cs typeface="Arial"/>
              </a:rPr>
              <a:t>Activité</a:t>
            </a:r>
            <a:r>
              <a:rPr lang="fr-CA" sz="1100" b="0" i="0" u="none" strike="noStrike" dirty="0">
                <a:latin typeface="Roboto"/>
                <a:ea typeface="Roboto"/>
                <a:cs typeface="Arial"/>
              </a:rPr>
              <a:t> : Utilisez vos Six Bricks ou d’autres matériaux et </a:t>
            </a:r>
            <a:endParaRPr lang="en-US" sz="1100" dirty="0">
              <a:latin typeface="Roboto" panose="02000000000000000000" pitchFamily="2" charset="0"/>
              <a:ea typeface="Roboto" panose="02000000000000000000" pitchFamily="2" charset="0"/>
              <a:cs typeface="Arial" panose="020B0604020202020204" pitchFamily="34" charset="0"/>
            </a:endParaRPr>
          </a:p>
          <a:p>
            <a:pPr rtl="0"/>
            <a:r>
              <a:rPr lang="fr-CA" sz="1100" b="0" i="0" u="none" strike="noStrike" dirty="0">
                <a:latin typeface="Roboto"/>
                <a:ea typeface="Roboto"/>
                <a:cs typeface="Arial"/>
              </a:rPr>
              <a:t>travaillez ensemble pour concevoir et construire votre pont qui a </a:t>
            </a:r>
            <a:endParaRPr lang="en-US" sz="1100" dirty="0">
              <a:latin typeface="Roboto" panose="02000000000000000000" pitchFamily="2" charset="0"/>
              <a:ea typeface="Roboto" panose="02000000000000000000" pitchFamily="2" charset="0"/>
              <a:cs typeface="Arial" panose="020B0604020202020204" pitchFamily="34" charset="0"/>
            </a:endParaRPr>
          </a:p>
          <a:p>
            <a:pPr rtl="0"/>
            <a:r>
              <a:rPr lang="fr-CA" sz="1100" b="0" i="0" u="none" strike="noStrike" dirty="0">
                <a:latin typeface="Roboto"/>
                <a:ea typeface="Roboto"/>
                <a:cs typeface="Arial"/>
              </a:rPr>
              <a:t>une rampe que vous pourriez utiliser pour sauver des animaux. Testez ensuite votre pont et votre rampe en voyant le poids qu’ils peuvent supporter. </a:t>
            </a:r>
            <a:endParaRPr lang="en-US" sz="1100" dirty="0">
              <a:latin typeface="Roboto" panose="02000000000000000000" pitchFamily="2" charset="0"/>
              <a:ea typeface="Roboto" panose="02000000000000000000" pitchFamily="2" charset="0"/>
              <a:cs typeface="Arial" panose="020B0604020202020204" pitchFamily="34" charset="0"/>
            </a:endParaRPr>
          </a:p>
          <a:p>
            <a:endParaRPr lang="en-US" sz="1100" dirty="0">
              <a:latin typeface="Roboto" panose="02000000000000000000" pitchFamily="2" charset="0"/>
              <a:ea typeface="Roboto" panose="02000000000000000000" pitchFamily="2" charset="0"/>
              <a:cs typeface="Arial" panose="020B0604020202020204" pitchFamily="34" charset="0"/>
            </a:endParaRPr>
          </a:p>
          <a:p>
            <a:pPr rtl="0"/>
            <a:r>
              <a:rPr lang="fr-CA" sz="1100" b="0" i="0" u="sng" strike="noStrike" dirty="0">
                <a:latin typeface="Roboto"/>
                <a:ea typeface="Roboto"/>
                <a:cs typeface="Arial"/>
              </a:rPr>
              <a:t>Questions de discussion</a:t>
            </a:r>
            <a:r>
              <a:rPr lang="fr-CA" sz="1100" b="0" i="0" u="none" strike="noStrike" dirty="0">
                <a:latin typeface="Roboto"/>
                <a:ea typeface="Roboto"/>
                <a:cs typeface="Arial"/>
              </a:rPr>
              <a:t> : Quels types d’animaux pourraient avoir </a:t>
            </a:r>
          </a:p>
          <a:p>
            <a:pPr rtl="0"/>
            <a:r>
              <a:rPr lang="fr-CA" sz="1100" b="0" i="0" u="none" strike="noStrike" dirty="0">
                <a:latin typeface="Roboto"/>
                <a:ea typeface="Roboto"/>
                <a:cs typeface="Arial"/>
              </a:rPr>
              <a:t>besoin d’être sauvés? Que pourrait-il leur arriver?</a:t>
            </a:r>
          </a:p>
          <a:p>
            <a:endParaRPr lang="en-US" sz="1100" dirty="0">
              <a:latin typeface="Roboto" panose="02000000000000000000" pitchFamily="2" charset="0"/>
              <a:ea typeface="Roboto" panose="02000000000000000000" pitchFamily="2" charset="0"/>
              <a:cs typeface="Arial" panose="020B0604020202020204" pitchFamily="34" charset="0"/>
            </a:endParaRPr>
          </a:p>
          <a:p>
            <a:pPr lvl="1" rtl="0"/>
            <a:r>
              <a:rPr lang="fr-CA" sz="1100" b="0" i="0" u="sng" strike="noStrike" dirty="0">
                <a:latin typeface="Roboto"/>
                <a:ea typeface="Roboto"/>
                <a:cs typeface="Arial"/>
              </a:rPr>
              <a:t>Journal d’activité</a:t>
            </a:r>
            <a:r>
              <a:rPr lang="fr-CA" sz="1100" b="0" i="0" u="none" strike="noStrike" dirty="0">
                <a:latin typeface="Roboto"/>
                <a:ea typeface="Roboto"/>
                <a:cs typeface="Arial"/>
              </a:rPr>
              <a:t> : Parlez de l’animal que vous avez sauvé et </a:t>
            </a:r>
            <a:endParaRPr lang="en-US" sz="1100" dirty="0">
              <a:latin typeface="Roboto" panose="02000000000000000000" pitchFamily="2" charset="0"/>
              <a:ea typeface="Roboto" panose="02000000000000000000" pitchFamily="2" charset="0"/>
              <a:cs typeface="Arial" panose="020B0604020202020204" pitchFamily="34" charset="0"/>
            </a:endParaRPr>
          </a:p>
          <a:p>
            <a:pPr lvl="1" rtl="0"/>
            <a:r>
              <a:rPr lang="fr-CA" sz="1100" b="0" i="0" u="none" strike="noStrike" dirty="0">
                <a:latin typeface="Roboto"/>
                <a:ea typeface="Roboto"/>
                <a:cs typeface="Arial"/>
              </a:rPr>
              <a:t>comment vous avez utilisé votre structure.</a:t>
            </a:r>
          </a:p>
        </p:txBody>
      </p:sp>
      <p:pic>
        <p:nvPicPr>
          <p:cNvPr id="20" name="Picture 19" descr="Graphical user interface&#10;&#10;Description automatically generated with low confidence">
            <a:extLst>
              <a:ext uri="{FF2B5EF4-FFF2-40B4-BE49-F238E27FC236}">
                <a16:creationId xmlns:a16="http://schemas.microsoft.com/office/drawing/2014/main" id="{443003E4-FD00-7B55-9A5D-4186551F97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960" y="278535"/>
            <a:ext cx="3691127" cy="857922"/>
          </a:xfrm>
          <a:prstGeom prst="rect">
            <a:avLst/>
          </a:prstGeom>
        </p:spPr>
      </p:pic>
      <p:pic>
        <p:nvPicPr>
          <p:cNvPr id="22" name="Picture 21" descr="Graphical user interface&#10;&#10;Description automatically generated with low confidence">
            <a:extLst>
              <a:ext uri="{FF2B5EF4-FFF2-40B4-BE49-F238E27FC236}">
                <a16:creationId xmlns:a16="http://schemas.microsoft.com/office/drawing/2014/main" id="{20400F55-133F-E2C7-3B87-3874A2D0E9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881" y="4947331"/>
            <a:ext cx="3691127" cy="857922"/>
          </a:xfrm>
          <a:prstGeom prst="rect">
            <a:avLst/>
          </a:prstGeom>
        </p:spPr>
      </p:pic>
      <p:pic>
        <p:nvPicPr>
          <p:cNvPr id="8" name="Picture 7" descr="A colorful toy bridge made of building blocks&#10;&#10;Description automatically generated">
            <a:extLst>
              <a:ext uri="{FF2B5EF4-FFF2-40B4-BE49-F238E27FC236}">
                <a16:creationId xmlns:a16="http://schemas.microsoft.com/office/drawing/2014/main" id="{38A0EAAC-A59D-B258-5B56-FE04730521D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92" b="89967" l="3298" r="95223">
                        <a14:foregroundMark x1="7029" y1="73051" x2="7029" y2="73051"/>
                        <a14:foregroundMark x1="7598" y1="77197" x2="7871" y2="79270"/>
                        <a14:foregroundMark x1="4459" y1="74627" x2="4459" y2="74627"/>
                        <a14:foregroundMark x1="3321" y1="74088" x2="4459" y2="80846"/>
                        <a14:foregroundMark x1="77298" y1="60614" x2="82712" y2="63184"/>
                        <a14:foregroundMark x1="95223" y1="61650" x2="91538" y2="58541"/>
                      </a14:backgroundRemoval>
                    </a14:imgEffect>
                  </a14:imgLayer>
                </a14:imgProps>
              </a:ext>
              <a:ext uri="{28A0092B-C50C-407E-A947-70E740481C1C}">
                <a14:useLocalDpi xmlns:a14="http://schemas.microsoft.com/office/drawing/2010/main" val="0"/>
              </a:ext>
            </a:extLst>
          </a:blip>
          <a:stretch>
            <a:fillRect/>
          </a:stretch>
        </p:blipFill>
        <p:spPr>
          <a:xfrm>
            <a:off x="4424745" y="1491975"/>
            <a:ext cx="2390160" cy="1242355"/>
          </a:xfrm>
          <a:prstGeom prst="rect">
            <a:avLst/>
          </a:prstGeom>
        </p:spPr>
      </p:pic>
      <p:pic>
        <p:nvPicPr>
          <p:cNvPr id="10" name="Graphic 9" descr="Questions with solid fill">
            <a:extLst>
              <a:ext uri="{FF2B5EF4-FFF2-40B4-BE49-F238E27FC236}">
                <a16:creationId xmlns:a16="http://schemas.microsoft.com/office/drawing/2014/main" id="{ACA10746-54A9-77B0-D440-9E2CA388B4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69849" y="5559552"/>
            <a:ext cx="1758516" cy="1758516"/>
          </a:xfrm>
          <a:prstGeom prst="rect">
            <a:avLst/>
          </a:prstGeom>
        </p:spPr>
      </p:pic>
      <p:pic>
        <p:nvPicPr>
          <p:cNvPr id="3" name="Picture 2" descr="A logo of a submarine&#10;&#10;Description automatically generated">
            <a:extLst>
              <a:ext uri="{FF2B5EF4-FFF2-40B4-BE49-F238E27FC236}">
                <a16:creationId xmlns:a16="http://schemas.microsoft.com/office/drawing/2014/main" id="{42B49F4F-803C-E639-314C-1CE1F5DECF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2136" y="280514"/>
            <a:ext cx="729904" cy="730936"/>
          </a:xfrm>
          <a:prstGeom prst="rect">
            <a:avLst/>
          </a:prstGeom>
        </p:spPr>
      </p:pic>
      <p:pic>
        <p:nvPicPr>
          <p:cNvPr id="6" name="Picture 5" descr="A logo of a submarine&#10;&#10;Description automatically generated">
            <a:extLst>
              <a:ext uri="{FF2B5EF4-FFF2-40B4-BE49-F238E27FC236}">
                <a16:creationId xmlns:a16="http://schemas.microsoft.com/office/drawing/2014/main" id="{D1E0B7A5-E210-D924-F64C-D739C2ACF5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2136" y="4942586"/>
            <a:ext cx="729904" cy="730936"/>
          </a:xfrm>
          <a:prstGeom prst="rect">
            <a:avLst/>
          </a:prstGeom>
        </p:spPr>
      </p:pic>
      <p:sp>
        <p:nvSpPr>
          <p:cNvPr id="7" name="TextBox 6">
            <a:extLst>
              <a:ext uri="{FF2B5EF4-FFF2-40B4-BE49-F238E27FC236}">
                <a16:creationId xmlns:a16="http://schemas.microsoft.com/office/drawing/2014/main" id="{6894E933-DE2D-416F-791A-6AD000EB53BC}"/>
              </a:ext>
            </a:extLst>
          </p:cNvPr>
          <p:cNvSpPr txBox="1"/>
          <p:nvPr/>
        </p:nvSpPr>
        <p:spPr>
          <a:xfrm>
            <a:off x="4769849" y="2955475"/>
            <a:ext cx="1840992" cy="1220900"/>
          </a:xfrm>
          <a:prstGeom prst="roundRect">
            <a:avLst/>
          </a:prstGeom>
          <a:solidFill>
            <a:srgbClr val="FF0000"/>
          </a:solidFill>
        </p:spPr>
        <p:txBody>
          <a:bodyPr wrap="square" rtlCol="0">
            <a:noAutofit/>
          </a:bodyPr>
          <a:lstStyle/>
          <a:p>
            <a:pPr algn="ctr" rtl="0"/>
            <a:r>
              <a:rPr lang="fr-CA" sz="1400" b="1" i="0" u="sng" strike="noStrike" dirty="0">
                <a:latin typeface="Roboto"/>
                <a:ea typeface="Roboto"/>
              </a:rPr>
              <a:t>Habitudes d’apprentissage</a:t>
            </a:r>
          </a:p>
          <a:p>
            <a:pPr algn="ctr" rtl="0"/>
            <a:r>
              <a:rPr lang="fr-CA" sz="1200" b="0" i="0" u="none" strike="noStrike" dirty="0">
                <a:latin typeface="Roboto"/>
                <a:ea typeface="Roboto"/>
              </a:rPr>
              <a:t>Nous </a:t>
            </a:r>
            <a:r>
              <a:rPr lang="fr-CA" sz="1200" b="1" i="0" u="sng" strike="noStrike" dirty="0">
                <a:latin typeface="Roboto"/>
                <a:ea typeface="Roboto"/>
              </a:rPr>
              <a:t>prendrons des risques</a:t>
            </a:r>
            <a:r>
              <a:rPr lang="fr-CA" sz="1200" b="0" i="0" u="none" strike="noStrike" dirty="0">
                <a:latin typeface="Roboto"/>
                <a:ea typeface="Roboto"/>
              </a:rPr>
              <a:t> au cours de cette activité.</a:t>
            </a:r>
          </a:p>
        </p:txBody>
      </p:sp>
      <p:sp>
        <p:nvSpPr>
          <p:cNvPr id="12" name="TextBox 11">
            <a:extLst>
              <a:ext uri="{FF2B5EF4-FFF2-40B4-BE49-F238E27FC236}">
                <a16:creationId xmlns:a16="http://schemas.microsoft.com/office/drawing/2014/main" id="{FD626F97-E711-918D-2607-4EAFF56B8A3C}"/>
              </a:ext>
            </a:extLst>
          </p:cNvPr>
          <p:cNvSpPr txBox="1"/>
          <p:nvPr/>
        </p:nvSpPr>
        <p:spPr>
          <a:xfrm>
            <a:off x="4769849" y="7318069"/>
            <a:ext cx="1840992" cy="1615622"/>
          </a:xfrm>
          <a:prstGeom prst="roundRect">
            <a:avLst/>
          </a:prstGeom>
          <a:solidFill>
            <a:srgbClr val="92D050"/>
          </a:solidFill>
        </p:spPr>
        <p:txBody>
          <a:bodyPr wrap="square" rtlCol="0">
            <a:noAutofit/>
          </a:bodyPr>
          <a:lstStyle/>
          <a:p>
            <a:pPr algn="ctr" rtl="0"/>
            <a:r>
              <a:rPr lang="fr-CA" sz="1400" b="1" i="0" u="sng" strike="noStrike">
                <a:latin typeface="Roboto"/>
                <a:ea typeface="Roboto"/>
              </a:rPr>
              <a:t>Habitudes d’apprentissage</a:t>
            </a:r>
          </a:p>
          <a:p>
            <a:pPr algn="ctr" rtl="0"/>
            <a:r>
              <a:rPr lang="fr-CA" sz="1200" b="0" i="0" u="none" strike="noStrike">
                <a:latin typeface="Roboto"/>
                <a:ea typeface="Roboto"/>
              </a:rPr>
              <a:t>Nous </a:t>
            </a:r>
            <a:r>
              <a:rPr lang="fr-CA" sz="1200" b="1" i="0" u="sng" strike="noStrike">
                <a:latin typeface="Roboto"/>
                <a:ea typeface="Roboto"/>
              </a:rPr>
              <a:t>nous interrogerons et poserons des questions </a:t>
            </a:r>
            <a:r>
              <a:rPr lang="fr-CA" sz="1200" b="0" i="0" u="none" strike="noStrike">
                <a:latin typeface="Roboto"/>
                <a:ea typeface="Roboto"/>
              </a:rPr>
              <a:t>au cours de cette activité.</a:t>
            </a:r>
          </a:p>
        </p:txBody>
      </p:sp>
      <p:pic>
        <p:nvPicPr>
          <p:cNvPr id="2" name="Picture 1" descr="A purple pencil with pink eraser&#10;&#10;Description automatically generated">
            <a:extLst>
              <a:ext uri="{FF2B5EF4-FFF2-40B4-BE49-F238E27FC236}">
                <a16:creationId xmlns:a16="http://schemas.microsoft.com/office/drawing/2014/main" id="{0E8A2FC1-4473-6942-C937-B9347AE0BD1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8906" b="67507" l="54958" r="72189">
                        <a14:foregroundMark x1="62938" y1="39547" x2="62938" y2="39547"/>
                        <a14:foregroundMark x1="60822" y1="38906" x2="60822" y2="38906"/>
                        <a14:foregroundMark x1="63664" y1="67080" x2="63664" y2="67080"/>
                        <a14:foregroundMark x1="63241" y1="67507" x2="63241" y2="67507"/>
                      </a14:backgroundRemoval>
                    </a14:imgEffect>
                  </a14:imgLayer>
                </a14:imgProps>
              </a:ext>
              <a:ext uri="{28A0092B-C50C-407E-A947-70E740481C1C}">
                <a14:useLocalDpi xmlns:a14="http://schemas.microsoft.com/office/drawing/2010/main" val="0"/>
              </a:ext>
            </a:extLst>
          </a:blip>
          <a:srcRect l="52893" t="36052" r="25645" b="29122"/>
          <a:stretch>
            <a:fillRect/>
          </a:stretch>
        </p:blipFill>
        <p:spPr>
          <a:xfrm rot="2845879">
            <a:off x="407984" y="3620781"/>
            <a:ext cx="239091" cy="548640"/>
          </a:xfrm>
          <a:prstGeom prst="rect">
            <a:avLst/>
          </a:prstGeom>
        </p:spPr>
      </p:pic>
      <p:pic>
        <p:nvPicPr>
          <p:cNvPr id="5" name="Picture 4" descr="A purple pencil with pink eraser&#10;&#10;Description automatically generated">
            <a:extLst>
              <a:ext uri="{FF2B5EF4-FFF2-40B4-BE49-F238E27FC236}">
                <a16:creationId xmlns:a16="http://schemas.microsoft.com/office/drawing/2014/main" id="{EF955BA7-4824-8049-CC75-284795D81BB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8906" b="67507" l="54958" r="72189">
                        <a14:foregroundMark x1="62938" y1="39547" x2="62938" y2="39547"/>
                        <a14:foregroundMark x1="60822" y1="38906" x2="60822" y2="38906"/>
                        <a14:foregroundMark x1="63664" y1="67080" x2="63664" y2="67080"/>
                        <a14:foregroundMark x1="63241" y1="67507" x2="63241" y2="67507"/>
                      </a14:backgroundRemoval>
                    </a14:imgEffect>
                  </a14:imgLayer>
                </a14:imgProps>
              </a:ext>
              <a:ext uri="{28A0092B-C50C-407E-A947-70E740481C1C}">
                <a14:useLocalDpi xmlns:a14="http://schemas.microsoft.com/office/drawing/2010/main" val="0"/>
              </a:ext>
            </a:extLst>
          </a:blip>
          <a:srcRect l="52893" t="36052" r="25645" b="29122"/>
          <a:stretch>
            <a:fillRect/>
          </a:stretch>
        </p:blipFill>
        <p:spPr>
          <a:xfrm rot="2845879">
            <a:off x="407984" y="8338595"/>
            <a:ext cx="239091" cy="548640"/>
          </a:xfrm>
          <a:prstGeom prst="rect">
            <a:avLst/>
          </a:prstGeom>
        </p:spPr>
      </p:pic>
    </p:spTree>
    <p:extLst>
      <p:ext uri="{BB962C8B-B14F-4D97-AF65-F5344CB8AC3E}">
        <p14:creationId xmlns:p14="http://schemas.microsoft.com/office/powerpoint/2010/main" val="301109121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86EECCD-DB1E-C82E-AEC6-425EBF61D44E}"/>
              </a:ext>
            </a:extLst>
          </p:cNvPr>
          <p:cNvSpPr/>
          <p:nvPr/>
        </p:nvSpPr>
        <p:spPr>
          <a:xfrm>
            <a:off x="98136" y="4818124"/>
            <a:ext cx="6656832" cy="4206240"/>
          </a:xfrm>
          <a:prstGeom prst="roundRect">
            <a:avLst>
              <a:gd name="adj" fmla="val 7852"/>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1" name="TextBox 10">
            <a:extLst>
              <a:ext uri="{FF2B5EF4-FFF2-40B4-BE49-F238E27FC236}">
                <a16:creationId xmlns:a16="http://schemas.microsoft.com/office/drawing/2014/main" id="{D5E8DA69-2F00-3FCD-FD85-A6CEB7D9240D}"/>
              </a:ext>
            </a:extLst>
          </p:cNvPr>
          <p:cNvSpPr txBox="1"/>
          <p:nvPr/>
        </p:nvSpPr>
        <p:spPr>
          <a:xfrm>
            <a:off x="199881" y="5877795"/>
            <a:ext cx="4689934" cy="369332"/>
          </a:xfrm>
          <a:prstGeom prst="rect">
            <a:avLst/>
          </a:prstGeom>
          <a:noFill/>
        </p:spPr>
        <p:txBody>
          <a:bodyPr wrap="square" rtlCol="0">
            <a:noAutofit/>
          </a:bodyPr>
          <a:lstStyle/>
          <a:p>
            <a:pPr rtl="0"/>
            <a:r>
              <a:rPr lang="fr-CA" sz="1600" b="1" i="0" u="none" strike="noStrike">
                <a:latin typeface="Roboto"/>
                <a:ea typeface="Roboto"/>
                <a:cs typeface="Arial"/>
              </a:rPr>
              <a:t>Activité d’engagement des familles – Séance 10</a:t>
            </a:r>
          </a:p>
        </p:txBody>
      </p:sp>
      <p:sp>
        <p:nvSpPr>
          <p:cNvPr id="13" name="TextBox 12">
            <a:extLst>
              <a:ext uri="{FF2B5EF4-FFF2-40B4-BE49-F238E27FC236}">
                <a16:creationId xmlns:a16="http://schemas.microsoft.com/office/drawing/2014/main" id="{1E008B68-47C5-5B66-F134-376391EB773E}"/>
              </a:ext>
            </a:extLst>
          </p:cNvPr>
          <p:cNvSpPr txBox="1"/>
          <p:nvPr/>
        </p:nvSpPr>
        <p:spPr>
          <a:xfrm>
            <a:off x="288758" y="6321966"/>
            <a:ext cx="5041408" cy="2677656"/>
          </a:xfrm>
          <a:prstGeom prst="rect">
            <a:avLst/>
          </a:prstGeom>
          <a:noFill/>
        </p:spPr>
        <p:txBody>
          <a:bodyPr wrap="square" rtlCol="0">
            <a:noAutofit/>
          </a:bodyPr>
          <a:lstStyle/>
          <a:p>
            <a:pPr rtl="0"/>
            <a:r>
              <a:rPr lang="fr-CA" sz="1100" b="0" i="0" u="sng" strike="noStrike" dirty="0">
                <a:latin typeface="Roboto"/>
                <a:ea typeface="Roboto"/>
                <a:cs typeface="Arial"/>
              </a:rPr>
              <a:t>Instructions</a:t>
            </a:r>
            <a:r>
              <a:rPr lang="fr-CA" sz="1100" b="0" i="0" u="none" strike="noStrike" dirty="0">
                <a:latin typeface="Roboto"/>
                <a:ea typeface="Roboto"/>
                <a:cs typeface="Arial"/>
              </a:rPr>
              <a:t> : Jouez au jeu Discover More! Célébrez la saison Discover de la </a:t>
            </a:r>
            <a:r>
              <a:rPr lang="fr-CA" sz="1100" b="0" i="1" u="none" strike="noStrike" dirty="0">
                <a:latin typeface="Roboto"/>
                <a:ea typeface="Roboto"/>
                <a:cs typeface="Arial"/>
              </a:rPr>
              <a:t>FIRST</a:t>
            </a:r>
            <a:r>
              <a:rPr lang="fr-CA" sz="1100" b="0" i="0" u="none" strike="noStrike" dirty="0">
                <a:latin typeface="Roboto"/>
                <a:ea typeface="Roboto"/>
                <a:cs typeface="Arial"/>
              </a:rPr>
              <a:t> LEGO League en jouant au jeu Discover More en famille.</a:t>
            </a:r>
          </a:p>
          <a:p>
            <a:endParaRPr lang="en-US" sz="1100" dirty="0">
              <a:latin typeface="Roboto" panose="02000000000000000000" pitchFamily="2" charset="0"/>
              <a:ea typeface="Roboto" panose="02000000000000000000" pitchFamily="2" charset="0"/>
              <a:cs typeface="Arial" panose="020B0604020202020204" pitchFamily="34" charset="0"/>
            </a:endParaRPr>
          </a:p>
          <a:p>
            <a:pPr rtl="0"/>
            <a:r>
              <a:rPr lang="fr-CA" sz="1100" b="0" i="0" u="sng" strike="noStrike" dirty="0">
                <a:latin typeface="Roboto"/>
                <a:ea typeface="Roboto"/>
                <a:cs typeface="Arial"/>
              </a:rPr>
              <a:t>Activité</a:t>
            </a:r>
            <a:r>
              <a:rPr lang="fr-CA" sz="1100" b="0" i="0" u="none" strike="noStrike" dirty="0">
                <a:latin typeface="Roboto"/>
                <a:ea typeface="Roboto"/>
                <a:cs typeface="Arial"/>
              </a:rPr>
              <a:t> : Utilisez le jeu imprimé envoyé à la maison ou téléchargez-le </a:t>
            </a:r>
            <a:r>
              <a:rPr lang="fr-CA" sz="1100" b="0" i="0" u="none" strike="noStrike" dirty="0">
                <a:latin typeface="Roboto"/>
                <a:ea typeface="Roboto"/>
                <a:cs typeface="Arial"/>
                <a:hlinkClick r:id="rId2"/>
              </a:rPr>
              <a:t>ici</a:t>
            </a:r>
            <a:r>
              <a:rPr lang="fr-CA" sz="1100" b="0" i="0" u="none" strike="noStrike" dirty="0">
                <a:latin typeface="Roboto"/>
                <a:ea typeface="Roboto"/>
                <a:cs typeface="Arial"/>
              </a:rPr>
              <a:t>. Vous pouvez également scanner le code QR pour accéder à la page du jeu. Jouez au moins une fois, répétez autant de fois que vous le souhaitez et </a:t>
            </a:r>
          </a:p>
          <a:p>
            <a:pPr rtl="0"/>
            <a:r>
              <a:rPr lang="fr-CA" sz="1100" b="0" i="0" u="none" strike="noStrike" dirty="0">
                <a:latin typeface="Roboto"/>
                <a:ea typeface="Roboto"/>
                <a:cs typeface="Arial"/>
              </a:rPr>
              <a:t>ajoutez au moins une règle, un matériau ou une activité de votre choix.</a:t>
            </a:r>
          </a:p>
          <a:p>
            <a:endParaRPr lang="en-US" sz="1100" dirty="0">
              <a:latin typeface="Roboto" panose="02000000000000000000" pitchFamily="2" charset="0"/>
              <a:ea typeface="Roboto" panose="02000000000000000000" pitchFamily="2" charset="0"/>
              <a:cs typeface="Arial" panose="020B0604020202020204" pitchFamily="34" charset="0"/>
            </a:endParaRPr>
          </a:p>
          <a:p>
            <a:pPr rtl="0"/>
            <a:r>
              <a:rPr lang="fr-CA" sz="1100" b="0" i="0" u="sng" strike="noStrike" dirty="0">
                <a:latin typeface="Roboto"/>
                <a:ea typeface="Roboto"/>
                <a:cs typeface="Arial"/>
              </a:rPr>
              <a:t>Questions de discussion</a:t>
            </a:r>
            <a:r>
              <a:rPr lang="fr-CA" sz="1100" b="0" i="0" u="none" strike="noStrike" dirty="0">
                <a:latin typeface="Roboto"/>
                <a:ea typeface="Roboto"/>
                <a:cs typeface="Arial"/>
              </a:rPr>
              <a:t> : Qui va compter les points? </a:t>
            </a:r>
          </a:p>
          <a:p>
            <a:pPr rtl="0"/>
            <a:r>
              <a:rPr lang="fr-CA" sz="1100" b="0" i="0" u="none" strike="noStrike" dirty="0">
                <a:latin typeface="Roboto"/>
                <a:ea typeface="Roboto"/>
                <a:cs typeface="Arial"/>
              </a:rPr>
              <a:t>Comment déciderez-vous des tâches à accomplir?</a:t>
            </a:r>
          </a:p>
          <a:p>
            <a:endParaRPr lang="en-US" sz="1100" dirty="0">
              <a:latin typeface="Roboto" panose="02000000000000000000" pitchFamily="2" charset="0"/>
              <a:ea typeface="Roboto" panose="02000000000000000000" pitchFamily="2" charset="0"/>
              <a:cs typeface="Arial" panose="020B0604020202020204" pitchFamily="34" charset="0"/>
            </a:endParaRPr>
          </a:p>
          <a:p>
            <a:pPr lvl="1" rtl="0"/>
            <a:r>
              <a:rPr lang="fr-CA" sz="1100" b="0" i="0" u="sng" strike="noStrike" dirty="0">
                <a:latin typeface="Roboto"/>
                <a:ea typeface="Roboto"/>
                <a:cs typeface="Arial"/>
              </a:rPr>
              <a:t>Journal d’activité</a:t>
            </a:r>
            <a:r>
              <a:rPr lang="fr-CA" sz="1100" b="0" i="0" u="none" strike="noStrike" dirty="0">
                <a:latin typeface="Roboto"/>
                <a:ea typeface="Roboto"/>
                <a:cs typeface="Arial"/>
              </a:rPr>
              <a:t> : Partagez votre partie préférée du jeu </a:t>
            </a:r>
          </a:p>
          <a:p>
            <a:pPr lvl="1" rtl="0"/>
            <a:r>
              <a:rPr lang="fr-CA" sz="1100" b="0" i="0" u="none" strike="noStrike" dirty="0">
                <a:latin typeface="Roboto"/>
                <a:ea typeface="Roboto"/>
                <a:cs typeface="Arial"/>
              </a:rPr>
              <a:t>Discover More.</a:t>
            </a:r>
          </a:p>
        </p:txBody>
      </p:sp>
      <p:sp>
        <p:nvSpPr>
          <p:cNvPr id="16" name="Rectangle: Rounded Corners 15">
            <a:extLst>
              <a:ext uri="{FF2B5EF4-FFF2-40B4-BE49-F238E27FC236}">
                <a16:creationId xmlns:a16="http://schemas.microsoft.com/office/drawing/2014/main" id="{EFBB02FE-AB84-8A88-C5FA-C9E3FA9CBC3B}"/>
              </a:ext>
            </a:extLst>
          </p:cNvPr>
          <p:cNvSpPr/>
          <p:nvPr/>
        </p:nvSpPr>
        <p:spPr>
          <a:xfrm>
            <a:off x="98136" y="105701"/>
            <a:ext cx="6656832" cy="4206240"/>
          </a:xfrm>
          <a:prstGeom prst="roundRect">
            <a:avLst>
              <a:gd name="adj" fmla="val 7852"/>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8" name="TextBox 17">
            <a:extLst>
              <a:ext uri="{FF2B5EF4-FFF2-40B4-BE49-F238E27FC236}">
                <a16:creationId xmlns:a16="http://schemas.microsoft.com/office/drawing/2014/main" id="{5F755495-2C88-D4F1-CA8A-C4E47BC4FF5D}"/>
              </a:ext>
            </a:extLst>
          </p:cNvPr>
          <p:cNvSpPr txBox="1"/>
          <p:nvPr/>
        </p:nvSpPr>
        <p:spPr>
          <a:xfrm>
            <a:off x="199881" y="1142147"/>
            <a:ext cx="4561985" cy="369332"/>
          </a:xfrm>
          <a:prstGeom prst="rect">
            <a:avLst/>
          </a:prstGeom>
          <a:noFill/>
        </p:spPr>
        <p:txBody>
          <a:bodyPr wrap="square" rtlCol="0">
            <a:noAutofit/>
          </a:bodyPr>
          <a:lstStyle/>
          <a:p>
            <a:pPr rtl="0"/>
            <a:r>
              <a:rPr lang="fr-CA" sz="1600" b="1" i="0" u="none" strike="noStrike" dirty="0">
                <a:latin typeface="Roboto"/>
                <a:ea typeface="Roboto"/>
                <a:cs typeface="Arial"/>
              </a:rPr>
              <a:t>Activité d’engagement des familles – Séance 9</a:t>
            </a:r>
          </a:p>
        </p:txBody>
      </p:sp>
      <p:sp>
        <p:nvSpPr>
          <p:cNvPr id="19" name="TextBox 18">
            <a:extLst>
              <a:ext uri="{FF2B5EF4-FFF2-40B4-BE49-F238E27FC236}">
                <a16:creationId xmlns:a16="http://schemas.microsoft.com/office/drawing/2014/main" id="{180B3163-B3D5-F2EE-65B7-E7F3F3315258}"/>
              </a:ext>
            </a:extLst>
          </p:cNvPr>
          <p:cNvSpPr txBox="1"/>
          <p:nvPr/>
        </p:nvSpPr>
        <p:spPr>
          <a:xfrm>
            <a:off x="288758" y="1642973"/>
            <a:ext cx="4380930" cy="2492990"/>
          </a:xfrm>
          <a:prstGeom prst="rect">
            <a:avLst/>
          </a:prstGeom>
          <a:noFill/>
        </p:spPr>
        <p:txBody>
          <a:bodyPr wrap="square" lIns="91440" tIns="45720" rIns="91440" bIns="45720" rtlCol="0" anchor="t">
            <a:noAutofit/>
          </a:bodyPr>
          <a:lstStyle/>
          <a:p>
            <a:pPr rtl="0"/>
            <a:r>
              <a:rPr lang="fr-CA" sz="1100" b="0" i="0" u="sng" strike="noStrike" dirty="0">
                <a:latin typeface="Roboto"/>
                <a:ea typeface="Roboto"/>
                <a:cs typeface="Arial"/>
              </a:rPr>
              <a:t>Instructions</a:t>
            </a:r>
            <a:r>
              <a:rPr lang="fr-CA" sz="1100" b="0" i="0" u="none" strike="noStrike" dirty="0">
                <a:latin typeface="Roboto"/>
                <a:ea typeface="Roboto"/>
                <a:cs typeface="Arial"/>
              </a:rPr>
              <a:t> : Faites preuve d’imagination! </a:t>
            </a:r>
            <a:r>
              <a:rPr lang="fr-CA" sz="1100" b="1" i="0" u="none" strike="noStrike" dirty="0">
                <a:latin typeface="Roboto"/>
                <a:ea typeface="Roboto"/>
                <a:cs typeface="Arial"/>
              </a:rPr>
              <a:t>Réfléchissez</a:t>
            </a:r>
            <a:r>
              <a:rPr lang="fr-CA" sz="1100" b="0" i="0" u="none" strike="noStrike" dirty="0">
                <a:latin typeface="Roboto"/>
                <a:ea typeface="Roboto"/>
                <a:cs typeface="Arial"/>
              </a:rPr>
              <a:t> et pensez à ce qu’ils ont déjà trouvé dans l’océan et à l’endroit où il vit.</a:t>
            </a:r>
          </a:p>
          <a:p>
            <a:pPr marL="171450" indent="-171450">
              <a:buFont typeface="Arial" panose="020B0604020202020204" pitchFamily="34" charset="0"/>
              <a:buChar char="•"/>
            </a:pPr>
            <a:endParaRPr lang="en-US" sz="1100" dirty="0">
              <a:latin typeface="Roboto" panose="02000000000000000000" pitchFamily="2" charset="0"/>
              <a:ea typeface="Roboto" panose="02000000000000000000" pitchFamily="2" charset="0"/>
              <a:cs typeface="Arial" panose="020B0604020202020204" pitchFamily="34" charset="0"/>
            </a:endParaRPr>
          </a:p>
          <a:p>
            <a:pPr rtl="0"/>
            <a:r>
              <a:rPr lang="fr-CA" sz="1100" b="0" i="0" u="sng" strike="noStrike" dirty="0">
                <a:latin typeface="Roboto"/>
                <a:ea typeface="Roboto"/>
                <a:cs typeface="Arial"/>
              </a:rPr>
              <a:t>Activité</a:t>
            </a:r>
            <a:r>
              <a:rPr lang="fr-CA" sz="1100" b="0" i="0" u="none" strike="noStrike" dirty="0">
                <a:latin typeface="Roboto"/>
                <a:ea typeface="Roboto"/>
                <a:cs typeface="Arial"/>
              </a:rPr>
              <a:t> : En famille, imaginez que vous découvrez un nouvel endroit dans l’océan et que vous trouvez un nouvel animal qui y vit et que personne d’autre n’a vu. À l’aide de vos Six Bricks ou d’autres matériaux, </a:t>
            </a:r>
            <a:r>
              <a:rPr lang="fr-CA" sz="1100" b="1" i="0" u="none" strike="noStrike" dirty="0">
                <a:latin typeface="Roboto"/>
                <a:ea typeface="Roboto"/>
              </a:rPr>
              <a:t>innovez</a:t>
            </a:r>
            <a:r>
              <a:rPr lang="fr-CA" sz="1100" b="0" i="0" u="none" strike="noStrike" dirty="0">
                <a:latin typeface="Roboto"/>
                <a:ea typeface="Roboto"/>
                <a:cs typeface="Arial"/>
              </a:rPr>
              <a:t> et construisez cet animal et l’endroit où il vit. </a:t>
            </a:r>
          </a:p>
          <a:p>
            <a:endParaRPr lang="en-US" sz="1100" dirty="0">
              <a:latin typeface="Roboto" panose="02000000000000000000" pitchFamily="2" charset="0"/>
              <a:ea typeface="Roboto" panose="02000000000000000000" pitchFamily="2" charset="0"/>
              <a:cs typeface="Arial" panose="020B0604020202020204" pitchFamily="34" charset="0"/>
            </a:endParaRPr>
          </a:p>
          <a:p>
            <a:pPr rtl="0"/>
            <a:r>
              <a:rPr lang="fr-CA" sz="1100" b="0" i="0" u="sng" strike="noStrike" dirty="0">
                <a:latin typeface="Roboto"/>
                <a:ea typeface="Roboto"/>
                <a:cs typeface="Arial"/>
              </a:rPr>
              <a:t>Questions de discussion</a:t>
            </a:r>
            <a:r>
              <a:rPr lang="fr-CA" sz="1100" b="0" i="0" u="none" strike="noStrike" dirty="0">
                <a:latin typeface="Roboto"/>
                <a:ea typeface="Roboto"/>
                <a:cs typeface="Arial"/>
              </a:rPr>
              <a:t> : À quoi ressemble-t-il? Que pourrait-il faire? Où vit ce nouvel animal? Que mange-t-il?</a:t>
            </a:r>
          </a:p>
          <a:p>
            <a:endParaRPr lang="en-US" sz="1100" dirty="0">
              <a:latin typeface="Roboto" panose="02000000000000000000" pitchFamily="2" charset="0"/>
              <a:ea typeface="Roboto" panose="02000000000000000000" pitchFamily="2" charset="0"/>
              <a:cs typeface="Arial" panose="020B0604020202020204" pitchFamily="34" charset="0"/>
            </a:endParaRPr>
          </a:p>
          <a:p>
            <a:pPr lvl="1" rtl="0"/>
            <a:r>
              <a:rPr lang="fr-CA" sz="1100" b="0" i="0" u="sng" strike="noStrike" dirty="0">
                <a:latin typeface="Roboto"/>
                <a:ea typeface="Roboto"/>
                <a:cs typeface="Arial"/>
              </a:rPr>
              <a:t>Journal de bord</a:t>
            </a:r>
            <a:r>
              <a:rPr lang="fr-CA" sz="1100" b="0" i="0" u="none" strike="noStrike" dirty="0">
                <a:latin typeface="Roboto"/>
                <a:ea typeface="Roboto"/>
                <a:cs typeface="Arial"/>
              </a:rPr>
              <a:t> : Notez ce que vous pensez qu’ils pourraient découvrir dans l’océan à l’</a:t>
            </a:r>
            <a:r>
              <a:rPr lang="fr-CA" sz="1100" b="1" i="0" u="none" strike="noStrike" dirty="0">
                <a:latin typeface="Roboto"/>
                <a:ea typeface="Roboto"/>
                <a:cs typeface="Arial"/>
              </a:rPr>
              <a:t>avenir</a:t>
            </a:r>
            <a:r>
              <a:rPr lang="fr-CA" sz="1100" b="0" i="0" u="none" strike="noStrike" dirty="0">
                <a:latin typeface="Roboto"/>
                <a:ea typeface="Roboto"/>
                <a:cs typeface="Arial"/>
              </a:rPr>
              <a:t>.</a:t>
            </a:r>
          </a:p>
        </p:txBody>
      </p:sp>
      <p:pic>
        <p:nvPicPr>
          <p:cNvPr id="20" name="Picture 19" descr="Graphical user interface&#10;&#10;Description automatically generated with low confidence">
            <a:extLst>
              <a:ext uri="{FF2B5EF4-FFF2-40B4-BE49-F238E27FC236}">
                <a16:creationId xmlns:a16="http://schemas.microsoft.com/office/drawing/2014/main" id="{E1EF153F-D542-6E04-2914-ACC2D7E6AB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881" y="232232"/>
            <a:ext cx="3691127" cy="857922"/>
          </a:xfrm>
          <a:prstGeom prst="rect">
            <a:avLst/>
          </a:prstGeom>
        </p:spPr>
      </p:pic>
      <p:pic>
        <p:nvPicPr>
          <p:cNvPr id="22" name="Picture 21" descr="Graphical user interface&#10;&#10;Description automatically generated with low confidence">
            <a:extLst>
              <a:ext uri="{FF2B5EF4-FFF2-40B4-BE49-F238E27FC236}">
                <a16:creationId xmlns:a16="http://schemas.microsoft.com/office/drawing/2014/main" id="{0A4BBA3D-A8E4-E97F-05C2-216A1F099E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881" y="4947331"/>
            <a:ext cx="3691127" cy="857922"/>
          </a:xfrm>
          <a:prstGeom prst="rect">
            <a:avLst/>
          </a:prstGeom>
        </p:spPr>
      </p:pic>
      <p:pic>
        <p:nvPicPr>
          <p:cNvPr id="10" name="Graphic 9" descr="Magnifying glass with solid fill">
            <a:extLst>
              <a:ext uri="{FF2B5EF4-FFF2-40B4-BE49-F238E27FC236}">
                <a16:creationId xmlns:a16="http://schemas.microsoft.com/office/drawing/2014/main" id="{82CEA596-9CDC-A548-9CBC-47A0CD7C77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61866" y="927511"/>
            <a:ext cx="1811599" cy="1811599"/>
          </a:xfrm>
          <a:prstGeom prst="rect">
            <a:avLst/>
          </a:prstGeom>
        </p:spPr>
      </p:pic>
      <p:sp>
        <p:nvSpPr>
          <p:cNvPr id="3" name="TextBox 2">
            <a:extLst>
              <a:ext uri="{FF2B5EF4-FFF2-40B4-BE49-F238E27FC236}">
                <a16:creationId xmlns:a16="http://schemas.microsoft.com/office/drawing/2014/main" id="{E199EE0A-A44C-226B-6863-F475EC80AE00}"/>
              </a:ext>
            </a:extLst>
          </p:cNvPr>
          <p:cNvSpPr txBox="1"/>
          <p:nvPr/>
        </p:nvSpPr>
        <p:spPr>
          <a:xfrm>
            <a:off x="4780440" y="2863573"/>
            <a:ext cx="1811599" cy="1301692"/>
          </a:xfrm>
          <a:prstGeom prst="roundRect">
            <a:avLst/>
          </a:prstGeom>
          <a:solidFill>
            <a:schemeClr val="accent4"/>
          </a:solidFill>
        </p:spPr>
        <p:txBody>
          <a:bodyPr wrap="square" rtlCol="0">
            <a:noAutofit/>
          </a:bodyPr>
          <a:lstStyle/>
          <a:p>
            <a:pPr algn="ctr" rtl="0"/>
            <a:r>
              <a:rPr lang="fr-CA" sz="1400" b="1" i="0" u="sng" strike="noStrike" dirty="0">
                <a:latin typeface="Roboto"/>
                <a:ea typeface="Roboto"/>
              </a:rPr>
              <a:t>Habitudes d’apprentissage</a:t>
            </a:r>
          </a:p>
          <a:p>
            <a:pPr algn="ctr" rtl="0"/>
            <a:r>
              <a:rPr lang="fr-CA" sz="1200" b="0" i="0" u="none" strike="noStrike" dirty="0">
                <a:latin typeface="Roboto"/>
                <a:ea typeface="Roboto"/>
              </a:rPr>
              <a:t>Cette activité nous permettra de </a:t>
            </a:r>
            <a:r>
              <a:rPr lang="fr-CA" sz="1200" b="1" i="0" u="sng" strike="noStrike" dirty="0">
                <a:latin typeface="Roboto"/>
                <a:ea typeface="Roboto"/>
              </a:rPr>
              <a:t>gagner en confiance</a:t>
            </a:r>
            <a:r>
              <a:rPr lang="fr-CA" sz="1200" b="0" i="0" u="none" strike="noStrike" dirty="0">
                <a:latin typeface="Roboto"/>
                <a:ea typeface="Roboto"/>
              </a:rPr>
              <a:t>.</a:t>
            </a:r>
          </a:p>
        </p:txBody>
      </p:sp>
      <p:pic>
        <p:nvPicPr>
          <p:cNvPr id="7" name="Picture 6" descr="A logo of a submarine&#10;&#10;Description automatically generated">
            <a:extLst>
              <a:ext uri="{FF2B5EF4-FFF2-40B4-BE49-F238E27FC236}">
                <a16:creationId xmlns:a16="http://schemas.microsoft.com/office/drawing/2014/main" id="{E14148D9-8B15-62F9-2AAC-37AC1A65E0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2136" y="280514"/>
            <a:ext cx="729904" cy="730936"/>
          </a:xfrm>
          <a:prstGeom prst="rect">
            <a:avLst/>
          </a:prstGeom>
        </p:spPr>
      </p:pic>
      <p:pic>
        <p:nvPicPr>
          <p:cNvPr id="8" name="Picture 7" descr="A logo of a submarine&#10;&#10;Description automatically generated">
            <a:extLst>
              <a:ext uri="{FF2B5EF4-FFF2-40B4-BE49-F238E27FC236}">
                <a16:creationId xmlns:a16="http://schemas.microsoft.com/office/drawing/2014/main" id="{66DBCEE4-B9DC-2355-4CCF-96493AE1A9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2136" y="4942586"/>
            <a:ext cx="729904" cy="730936"/>
          </a:xfrm>
          <a:prstGeom prst="rect">
            <a:avLst/>
          </a:prstGeom>
        </p:spPr>
      </p:pic>
      <p:sp>
        <p:nvSpPr>
          <p:cNvPr id="9" name="TextBox 8">
            <a:extLst>
              <a:ext uri="{FF2B5EF4-FFF2-40B4-BE49-F238E27FC236}">
                <a16:creationId xmlns:a16="http://schemas.microsoft.com/office/drawing/2014/main" id="{9135E356-6C96-7DD1-4CB4-B0ADCDFF8BA2}"/>
              </a:ext>
            </a:extLst>
          </p:cNvPr>
          <p:cNvSpPr txBox="1"/>
          <p:nvPr/>
        </p:nvSpPr>
        <p:spPr>
          <a:xfrm>
            <a:off x="4761866" y="7306799"/>
            <a:ext cx="1840992" cy="1556688"/>
          </a:xfrm>
          <a:prstGeom prst="roundRect">
            <a:avLst/>
          </a:prstGeom>
          <a:solidFill>
            <a:srgbClr val="00B050"/>
          </a:solidFill>
        </p:spPr>
        <p:txBody>
          <a:bodyPr wrap="square" rtlCol="0">
            <a:noAutofit/>
          </a:bodyPr>
          <a:lstStyle/>
          <a:p>
            <a:pPr algn="ctr" rtl="0"/>
            <a:r>
              <a:rPr lang="fr-CA" sz="1400" b="1" i="0" u="sng" strike="noStrike" dirty="0">
                <a:latin typeface="Roboto"/>
                <a:ea typeface="Roboto"/>
              </a:rPr>
              <a:t>Habitudes d’apprentissage</a:t>
            </a:r>
          </a:p>
          <a:p>
            <a:pPr algn="ctr" rtl="0"/>
            <a:r>
              <a:rPr lang="fr-CA" sz="1200" b="0" i="0" u="none" strike="noStrike" dirty="0">
                <a:latin typeface="Roboto"/>
                <a:ea typeface="Roboto"/>
              </a:rPr>
              <a:t>Nous </a:t>
            </a:r>
            <a:r>
              <a:rPr lang="fr-CA" sz="1200" b="1" i="0" u="sng" strike="noStrike" dirty="0">
                <a:latin typeface="Roboto"/>
                <a:ea typeface="Roboto"/>
              </a:rPr>
              <a:t>mettrons en pratique les connaissances acquises</a:t>
            </a:r>
            <a:r>
              <a:rPr lang="fr-CA" sz="1200" b="1" i="0" u="none" strike="noStrike" dirty="0">
                <a:latin typeface="Roboto"/>
                <a:ea typeface="Roboto"/>
              </a:rPr>
              <a:t> </a:t>
            </a:r>
            <a:r>
              <a:rPr lang="fr-CA" sz="1200" b="0" i="0" u="none" strike="noStrike" dirty="0">
                <a:latin typeface="Roboto"/>
                <a:ea typeface="Roboto"/>
              </a:rPr>
              <a:t>au cours de cette activité.</a:t>
            </a:r>
          </a:p>
        </p:txBody>
      </p:sp>
      <p:pic>
        <p:nvPicPr>
          <p:cNvPr id="2" name="Picture 1" descr="A purple pencil with pink eraser&#10;&#10;Description automatically generated">
            <a:extLst>
              <a:ext uri="{FF2B5EF4-FFF2-40B4-BE49-F238E27FC236}">
                <a16:creationId xmlns:a16="http://schemas.microsoft.com/office/drawing/2014/main" id="{A4ADA0BC-27CD-E95D-43D7-621FEF145A5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8906" b="67507" l="54958" r="72189">
                        <a14:foregroundMark x1="62938" y1="39547" x2="62938" y2="39547"/>
                        <a14:foregroundMark x1="60822" y1="38906" x2="60822" y2="38906"/>
                        <a14:foregroundMark x1="63664" y1="67080" x2="63664" y2="67080"/>
                        <a14:foregroundMark x1="63241" y1="67507" x2="63241" y2="67507"/>
                      </a14:backgroundRemoval>
                    </a14:imgEffect>
                  </a14:imgLayer>
                </a14:imgProps>
              </a:ext>
              <a:ext uri="{28A0092B-C50C-407E-A947-70E740481C1C}">
                <a14:useLocalDpi xmlns:a14="http://schemas.microsoft.com/office/drawing/2010/main" val="0"/>
              </a:ext>
            </a:extLst>
          </a:blip>
          <a:srcRect l="52893" t="36052" r="25645" b="29122"/>
          <a:stretch>
            <a:fillRect/>
          </a:stretch>
        </p:blipFill>
        <p:spPr>
          <a:xfrm rot="2845879">
            <a:off x="424662" y="3442067"/>
            <a:ext cx="239091" cy="548640"/>
          </a:xfrm>
          <a:prstGeom prst="rect">
            <a:avLst/>
          </a:prstGeom>
        </p:spPr>
      </p:pic>
      <p:pic>
        <p:nvPicPr>
          <p:cNvPr id="5" name="Picture 4" descr="A purple pencil with pink eraser&#10;&#10;Description automatically generated">
            <a:extLst>
              <a:ext uri="{FF2B5EF4-FFF2-40B4-BE49-F238E27FC236}">
                <a16:creationId xmlns:a16="http://schemas.microsoft.com/office/drawing/2014/main" id="{5A693FCA-7CAD-EA61-343F-52632B4A17A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8906" b="67507" l="54958" r="72189">
                        <a14:foregroundMark x1="62938" y1="39547" x2="62938" y2="39547"/>
                        <a14:foregroundMark x1="60822" y1="38906" x2="60822" y2="38906"/>
                        <a14:foregroundMark x1="63664" y1="67080" x2="63664" y2="67080"/>
                        <a14:foregroundMark x1="63241" y1="67507" x2="63241" y2="67507"/>
                      </a14:backgroundRemoval>
                    </a14:imgEffect>
                  </a14:imgLayer>
                </a14:imgProps>
              </a:ext>
              <a:ext uri="{28A0092B-C50C-407E-A947-70E740481C1C}">
                <a14:useLocalDpi xmlns:a14="http://schemas.microsoft.com/office/drawing/2010/main" val="0"/>
              </a:ext>
            </a:extLst>
          </a:blip>
          <a:srcRect l="52893" t="36052" r="25645" b="29122"/>
          <a:stretch>
            <a:fillRect/>
          </a:stretch>
        </p:blipFill>
        <p:spPr>
          <a:xfrm rot="2845879">
            <a:off x="418493" y="8144149"/>
            <a:ext cx="239091" cy="548640"/>
          </a:xfrm>
          <a:prstGeom prst="rect">
            <a:avLst/>
          </a:prstGeom>
        </p:spPr>
      </p:pic>
      <p:pic>
        <p:nvPicPr>
          <p:cNvPr id="6" name="Picture 5" descr="A qr code on a white background&#10;&#10;Description automatically generated">
            <a:extLst>
              <a:ext uri="{FF2B5EF4-FFF2-40B4-BE49-F238E27FC236}">
                <a16:creationId xmlns:a16="http://schemas.microsoft.com/office/drawing/2014/main" id="{04CCBD45-38A8-9A59-0D7D-400F03347B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76021" y="5795226"/>
            <a:ext cx="1239076" cy="1239076"/>
          </a:xfrm>
          <a:prstGeom prst="rect">
            <a:avLst/>
          </a:prstGeom>
        </p:spPr>
      </p:pic>
    </p:spTree>
    <p:extLst>
      <p:ext uri="{BB962C8B-B14F-4D97-AF65-F5344CB8AC3E}">
        <p14:creationId xmlns:p14="http://schemas.microsoft.com/office/powerpoint/2010/main" val="7907254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F01B0182-BA9C-DF9F-CD71-6764AF6EB752}"/>
              </a:ext>
            </a:extLst>
          </p:cNvPr>
          <p:cNvSpPr/>
          <p:nvPr/>
        </p:nvSpPr>
        <p:spPr>
          <a:xfrm>
            <a:off x="98136" y="141998"/>
            <a:ext cx="6656832" cy="4206240"/>
          </a:xfrm>
          <a:prstGeom prst="roundRect">
            <a:avLst>
              <a:gd name="adj" fmla="val 7852"/>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8" name="TextBox 7">
            <a:extLst>
              <a:ext uri="{FF2B5EF4-FFF2-40B4-BE49-F238E27FC236}">
                <a16:creationId xmlns:a16="http://schemas.microsoft.com/office/drawing/2014/main" id="{9B4F64E8-5D63-B9FB-DD56-5D9B4B05C7C9}"/>
              </a:ext>
            </a:extLst>
          </p:cNvPr>
          <p:cNvSpPr txBox="1"/>
          <p:nvPr/>
        </p:nvSpPr>
        <p:spPr>
          <a:xfrm>
            <a:off x="199881" y="1122460"/>
            <a:ext cx="4561985" cy="369332"/>
          </a:xfrm>
          <a:prstGeom prst="rect">
            <a:avLst/>
          </a:prstGeom>
          <a:noFill/>
        </p:spPr>
        <p:txBody>
          <a:bodyPr wrap="square" rtlCol="0">
            <a:noAutofit/>
          </a:bodyPr>
          <a:lstStyle/>
          <a:p>
            <a:pPr rtl="0"/>
            <a:r>
              <a:rPr lang="fr-CA" sz="1600" b="1" i="0" u="none" strike="noStrike" dirty="0">
                <a:latin typeface="Roboto"/>
                <a:ea typeface="Roboto"/>
                <a:cs typeface="Arial"/>
              </a:rPr>
              <a:t>Activité d’engagement familial – Bonus</a:t>
            </a:r>
          </a:p>
        </p:txBody>
      </p:sp>
      <p:sp>
        <p:nvSpPr>
          <p:cNvPr id="15" name="TextBox 14">
            <a:extLst>
              <a:ext uri="{FF2B5EF4-FFF2-40B4-BE49-F238E27FC236}">
                <a16:creationId xmlns:a16="http://schemas.microsoft.com/office/drawing/2014/main" id="{FB590660-4A28-08AA-6C01-337D831E0967}"/>
              </a:ext>
            </a:extLst>
          </p:cNvPr>
          <p:cNvSpPr txBox="1"/>
          <p:nvPr/>
        </p:nvSpPr>
        <p:spPr>
          <a:xfrm>
            <a:off x="315605" y="1673520"/>
            <a:ext cx="3831852" cy="1938992"/>
          </a:xfrm>
          <a:prstGeom prst="rect">
            <a:avLst/>
          </a:prstGeom>
          <a:noFill/>
        </p:spPr>
        <p:txBody>
          <a:bodyPr wrap="square" lIns="91440" tIns="45720" rIns="91440" bIns="45720" rtlCol="0" anchor="t">
            <a:noAutofit/>
          </a:bodyPr>
          <a:lstStyle/>
          <a:p>
            <a:pPr rtl="0"/>
            <a:r>
              <a:rPr lang="fr-CA" sz="1100" b="0" i="0" u="sng" strike="noStrike" dirty="0">
                <a:latin typeface="Roboto"/>
                <a:ea typeface="Roboto"/>
                <a:cs typeface="Arial"/>
              </a:rPr>
              <a:t>Instructions</a:t>
            </a:r>
            <a:r>
              <a:rPr lang="fr-CA" sz="1100" b="0" i="0" u="none" strike="noStrike" dirty="0">
                <a:latin typeface="Roboto"/>
                <a:ea typeface="Roboto"/>
                <a:cs typeface="Arial"/>
              </a:rPr>
              <a:t> : Trouvez d’autres activités à faire en famille!</a:t>
            </a:r>
          </a:p>
          <a:p>
            <a:pPr marL="171450" indent="-171450">
              <a:buFont typeface="Arial" panose="020B0604020202020204" pitchFamily="34" charset="0"/>
              <a:buChar char="•"/>
            </a:pPr>
            <a:endParaRPr lang="en-US" sz="1100" dirty="0">
              <a:latin typeface="Roboto" panose="02000000000000000000" pitchFamily="2" charset="0"/>
              <a:ea typeface="Roboto" panose="02000000000000000000" pitchFamily="2" charset="0"/>
              <a:cs typeface="Arial" panose="020B0604020202020204" pitchFamily="34" charset="0"/>
            </a:endParaRPr>
          </a:p>
          <a:p>
            <a:pPr rtl="0"/>
            <a:r>
              <a:rPr lang="fr-CA" sz="1100" b="0" i="0" u="sng" strike="noStrike" dirty="0">
                <a:latin typeface="Roboto"/>
                <a:ea typeface="Roboto"/>
                <a:cs typeface="Arial"/>
              </a:rPr>
              <a:t>Activité</a:t>
            </a:r>
            <a:r>
              <a:rPr lang="fr-CA" sz="1100" b="0" i="0" u="none" strike="noStrike" dirty="0">
                <a:latin typeface="Roboto"/>
                <a:ea typeface="Roboto"/>
                <a:cs typeface="Arial"/>
              </a:rPr>
              <a:t> : </a:t>
            </a:r>
            <a:r>
              <a:rPr lang="fr-CA" sz="1100" b="0" i="0" u="none" strike="noStrike" dirty="0">
                <a:latin typeface="Roboto"/>
                <a:ea typeface="Roboto"/>
                <a:cs typeface="Arial"/>
                <a:hlinkClick r:id="rId2"/>
              </a:rPr>
              <a:t>Visitez le site web de la Fondation LEGO</a:t>
            </a:r>
            <a:r>
              <a:rPr lang="fr-CA" sz="1100" b="0" i="0" u="none" strike="noStrike" dirty="0">
                <a:latin typeface="Roboto"/>
                <a:ea typeface="Roboto"/>
                <a:cs typeface="Arial"/>
              </a:rPr>
              <a:t> ou scannez le code QR et essayez au moins une activité. Si vous ne pouvez pas visiter le site web (ou même si vous le pouvez), inventez un jeu à jouer ensemble en utilisant le matériel que vous avez déjà. Jouez votre jeu!</a:t>
            </a:r>
          </a:p>
          <a:p>
            <a:endParaRPr lang="en-US" sz="1100" dirty="0">
              <a:latin typeface="Roboto" panose="02000000000000000000" pitchFamily="2" charset="0"/>
              <a:ea typeface="Roboto" panose="02000000000000000000" pitchFamily="2" charset="0"/>
              <a:cs typeface="Arial" panose="020B0604020202020204" pitchFamily="34" charset="0"/>
            </a:endParaRPr>
          </a:p>
          <a:p>
            <a:pPr lvl="1" rtl="0"/>
            <a:r>
              <a:rPr lang="fr-CA" sz="1100" b="0" i="0" u="sng" strike="noStrike" dirty="0">
                <a:latin typeface="Roboto"/>
                <a:ea typeface="Roboto"/>
                <a:cs typeface="Arial"/>
              </a:rPr>
              <a:t>Journal d’activité</a:t>
            </a:r>
            <a:r>
              <a:rPr lang="fr-CA" sz="1100" b="0" i="0" u="none" strike="noStrike" dirty="0">
                <a:latin typeface="Roboto"/>
                <a:ea typeface="Roboto"/>
                <a:cs typeface="Arial"/>
              </a:rPr>
              <a:t> : Notez l’activité que votre famille a choisi de faire.</a:t>
            </a:r>
          </a:p>
        </p:txBody>
      </p:sp>
      <p:pic>
        <p:nvPicPr>
          <p:cNvPr id="6" name="Picture 5" descr="Graphical user interface&#10;&#10;Description automatically generated with low confidence">
            <a:extLst>
              <a:ext uri="{FF2B5EF4-FFF2-40B4-BE49-F238E27FC236}">
                <a16:creationId xmlns:a16="http://schemas.microsoft.com/office/drawing/2014/main" id="{2FBB8A8F-C926-048E-1018-F14415CB3A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881" y="232232"/>
            <a:ext cx="3691127" cy="857922"/>
          </a:xfrm>
          <a:prstGeom prst="rect">
            <a:avLst/>
          </a:prstGeom>
        </p:spPr>
      </p:pic>
      <p:pic>
        <p:nvPicPr>
          <p:cNvPr id="3" name="Picture 2" descr="A logo of a submarine&#10;&#10;Description automatically generated">
            <a:extLst>
              <a:ext uri="{FF2B5EF4-FFF2-40B4-BE49-F238E27FC236}">
                <a16:creationId xmlns:a16="http://schemas.microsoft.com/office/drawing/2014/main" id="{A327AEDC-CD9E-A964-B854-221F373B15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2136" y="280514"/>
            <a:ext cx="729904" cy="730936"/>
          </a:xfrm>
          <a:prstGeom prst="rect">
            <a:avLst/>
          </a:prstGeom>
        </p:spPr>
      </p:pic>
      <p:sp>
        <p:nvSpPr>
          <p:cNvPr id="7" name="TextBox 6">
            <a:extLst>
              <a:ext uri="{FF2B5EF4-FFF2-40B4-BE49-F238E27FC236}">
                <a16:creationId xmlns:a16="http://schemas.microsoft.com/office/drawing/2014/main" id="{9A686DC8-C4F2-31A3-2BA5-991E4244EA0C}"/>
              </a:ext>
            </a:extLst>
          </p:cNvPr>
          <p:cNvSpPr txBox="1"/>
          <p:nvPr/>
        </p:nvSpPr>
        <p:spPr>
          <a:xfrm>
            <a:off x="4701403" y="2835797"/>
            <a:ext cx="1840992" cy="1349161"/>
          </a:xfrm>
          <a:prstGeom prst="roundRect">
            <a:avLst/>
          </a:prstGeom>
          <a:solidFill>
            <a:srgbClr val="FC28E3"/>
          </a:solidFill>
        </p:spPr>
        <p:txBody>
          <a:bodyPr wrap="square" rtlCol="0">
            <a:noAutofit/>
          </a:bodyPr>
          <a:lstStyle/>
          <a:p>
            <a:pPr algn="ctr" rtl="0"/>
            <a:r>
              <a:rPr lang="fr-CA" sz="1400" b="1" i="0" u="sng" strike="noStrike">
                <a:latin typeface="Roboto"/>
                <a:ea typeface="Roboto"/>
              </a:rPr>
              <a:t>Habitudes d’apprentissage</a:t>
            </a:r>
          </a:p>
          <a:p>
            <a:pPr algn="ctr" rtl="0"/>
            <a:r>
              <a:rPr lang="fr-CA" sz="1200" b="0" i="0" u="none" strike="noStrike">
                <a:latin typeface="Roboto"/>
                <a:ea typeface="Roboto"/>
              </a:rPr>
              <a:t>Nous utiliserons l’</a:t>
            </a:r>
            <a:r>
              <a:rPr lang="fr-CA" sz="1200" b="1" i="0" u="sng" strike="noStrike">
                <a:latin typeface="Roboto"/>
                <a:ea typeface="Roboto"/>
              </a:rPr>
              <a:t>écoute et l’empathie</a:t>
            </a:r>
            <a:r>
              <a:rPr lang="fr-CA" sz="1200" b="0" i="0" u="none" strike="noStrike">
                <a:latin typeface="Roboto"/>
                <a:ea typeface="Roboto"/>
              </a:rPr>
              <a:t> au cours de cette activité.</a:t>
            </a:r>
          </a:p>
        </p:txBody>
      </p:sp>
      <p:pic>
        <p:nvPicPr>
          <p:cNvPr id="9" name="Picture 8" descr="A purple pencil with pink eraser&#10;&#10;Description automatically generated">
            <a:extLst>
              <a:ext uri="{FF2B5EF4-FFF2-40B4-BE49-F238E27FC236}">
                <a16:creationId xmlns:a16="http://schemas.microsoft.com/office/drawing/2014/main" id="{9EFF461C-8EF3-57D1-FF78-978E18C9313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8906" b="67507" l="54958" r="72189">
                        <a14:foregroundMark x1="62938" y1="39547" x2="62938" y2="39547"/>
                        <a14:foregroundMark x1="60822" y1="38906" x2="60822" y2="38906"/>
                        <a14:foregroundMark x1="63664" y1="67080" x2="63664" y2="67080"/>
                        <a14:foregroundMark x1="63241" y1="67507" x2="63241" y2="67507"/>
                      </a14:backgroundRemoval>
                    </a14:imgEffect>
                  </a14:imgLayer>
                </a14:imgProps>
              </a:ext>
              <a:ext uri="{28A0092B-C50C-407E-A947-70E740481C1C}">
                <a14:useLocalDpi xmlns:a14="http://schemas.microsoft.com/office/drawing/2010/main" val="0"/>
              </a:ext>
            </a:extLst>
          </a:blip>
          <a:srcRect l="52893" t="36052" r="25645" b="29122"/>
          <a:stretch>
            <a:fillRect/>
          </a:stretch>
        </p:blipFill>
        <p:spPr>
          <a:xfrm rot="2845879">
            <a:off x="478956" y="2962445"/>
            <a:ext cx="239091" cy="548640"/>
          </a:xfrm>
          <a:prstGeom prst="rect">
            <a:avLst/>
          </a:prstGeom>
        </p:spPr>
      </p:pic>
      <p:pic>
        <p:nvPicPr>
          <p:cNvPr id="4" name="Picture 3" descr="A qr code on a white background&#10;&#10;Description automatically generated">
            <a:extLst>
              <a:ext uri="{FF2B5EF4-FFF2-40B4-BE49-F238E27FC236}">
                <a16:creationId xmlns:a16="http://schemas.microsoft.com/office/drawing/2014/main" id="{AC4310D5-0AB6-B3CD-F581-7B77E0023B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63611" y="1008657"/>
            <a:ext cx="1634359" cy="1634359"/>
          </a:xfrm>
          <a:prstGeom prst="rect">
            <a:avLst/>
          </a:prstGeom>
        </p:spPr>
      </p:pic>
    </p:spTree>
    <p:extLst>
      <p:ext uri="{BB962C8B-B14F-4D97-AF65-F5344CB8AC3E}">
        <p14:creationId xmlns:p14="http://schemas.microsoft.com/office/powerpoint/2010/main" val="39620325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raphical user interface&#10;&#10;Description automatically generated with low confidence">
            <a:extLst>
              <a:ext uri="{FF2B5EF4-FFF2-40B4-BE49-F238E27FC236}">
                <a16:creationId xmlns:a16="http://schemas.microsoft.com/office/drawing/2014/main" id="{D7868A71-09F8-34D2-7C65-E49741358F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311" y="203098"/>
            <a:ext cx="3533965" cy="800772"/>
          </a:xfrm>
          <a:prstGeom prst="rect">
            <a:avLst/>
          </a:prstGeom>
        </p:spPr>
      </p:pic>
      <p:pic>
        <p:nvPicPr>
          <p:cNvPr id="4" name="Picture 3" descr="A picture containing bin, clipart&#10;&#10;Description automatically generated">
            <a:extLst>
              <a:ext uri="{FF2B5EF4-FFF2-40B4-BE49-F238E27FC236}">
                <a16:creationId xmlns:a16="http://schemas.microsoft.com/office/drawing/2014/main" id="{46FE1981-D92B-CDF7-248D-CE0D3A52BE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274" y="8050069"/>
            <a:ext cx="5059452" cy="995831"/>
          </a:xfrm>
          <a:prstGeom prst="rect">
            <a:avLst/>
          </a:prstGeom>
        </p:spPr>
      </p:pic>
      <p:sp>
        <p:nvSpPr>
          <p:cNvPr id="5" name="Rectangle: Rounded Corners 4">
            <a:extLst>
              <a:ext uri="{FF2B5EF4-FFF2-40B4-BE49-F238E27FC236}">
                <a16:creationId xmlns:a16="http://schemas.microsoft.com/office/drawing/2014/main" id="{F01B0182-BA9C-DF9F-CD71-6764AF6EB752}"/>
              </a:ext>
            </a:extLst>
          </p:cNvPr>
          <p:cNvSpPr/>
          <p:nvPr/>
        </p:nvSpPr>
        <p:spPr>
          <a:xfrm>
            <a:off x="100584" y="203098"/>
            <a:ext cx="6656832" cy="8788502"/>
          </a:xfrm>
          <a:prstGeom prst="roundRect">
            <a:avLst>
              <a:gd name="adj" fmla="val 7852"/>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8" name="TextBox 7">
            <a:extLst>
              <a:ext uri="{FF2B5EF4-FFF2-40B4-BE49-F238E27FC236}">
                <a16:creationId xmlns:a16="http://schemas.microsoft.com/office/drawing/2014/main" id="{9B4F64E8-5D63-B9FB-DD56-5D9B4B05C7C9}"/>
              </a:ext>
            </a:extLst>
          </p:cNvPr>
          <p:cNvSpPr txBox="1"/>
          <p:nvPr/>
        </p:nvSpPr>
        <p:spPr>
          <a:xfrm>
            <a:off x="210311" y="1298344"/>
            <a:ext cx="4561985" cy="369332"/>
          </a:xfrm>
          <a:prstGeom prst="rect">
            <a:avLst/>
          </a:prstGeom>
          <a:noFill/>
        </p:spPr>
        <p:txBody>
          <a:bodyPr wrap="square" rtlCol="0">
            <a:noAutofit/>
          </a:bodyPr>
          <a:lstStyle/>
          <a:p>
            <a:pPr rtl="0"/>
            <a:r>
              <a:rPr lang="fr-CA" sz="1600" b="1" i="0" u="none" strike="noStrike" dirty="0">
                <a:latin typeface="Roboto"/>
                <a:ea typeface="Roboto"/>
                <a:cs typeface="Roboto"/>
              </a:rPr>
              <a:t>Activité d’engagement familial Page de l’élève</a:t>
            </a:r>
          </a:p>
        </p:txBody>
      </p:sp>
      <p:graphicFrame>
        <p:nvGraphicFramePr>
          <p:cNvPr id="2" name="Table 2">
            <a:extLst>
              <a:ext uri="{FF2B5EF4-FFF2-40B4-BE49-F238E27FC236}">
                <a16:creationId xmlns:a16="http://schemas.microsoft.com/office/drawing/2014/main" id="{2E563DB8-C7E1-552C-EB1E-05B1CD19BC69}"/>
              </a:ext>
            </a:extLst>
          </p:cNvPr>
          <p:cNvGraphicFramePr>
            <a:graphicFrameLocks noGrp="1"/>
          </p:cNvGraphicFramePr>
          <p:nvPr>
            <p:extLst>
              <p:ext uri="{D42A27DB-BD31-4B8C-83A1-F6EECF244321}">
                <p14:modId xmlns:p14="http://schemas.microsoft.com/office/powerpoint/2010/main" val="812670202"/>
              </p:ext>
            </p:extLst>
          </p:nvPr>
        </p:nvGraphicFramePr>
        <p:xfrm>
          <a:off x="210311" y="1706981"/>
          <a:ext cx="6359806" cy="6388808"/>
        </p:xfrm>
        <a:graphic>
          <a:graphicData uri="http://schemas.openxmlformats.org/drawingml/2006/table">
            <a:tbl>
              <a:tblPr firstRow="1" bandRow="1">
                <a:tableStyleId>{D7AC3CCA-C797-4891-BE02-D94E43425B78}</a:tableStyleId>
              </a:tblPr>
              <a:tblGrid>
                <a:gridCol w="741159">
                  <a:extLst>
                    <a:ext uri="{9D8B030D-6E8A-4147-A177-3AD203B41FA5}">
                      <a16:colId xmlns:a16="http://schemas.microsoft.com/office/drawing/2014/main" val="775048011"/>
                    </a:ext>
                  </a:extLst>
                </a:gridCol>
                <a:gridCol w="1655806">
                  <a:extLst>
                    <a:ext uri="{9D8B030D-6E8A-4147-A177-3AD203B41FA5}">
                      <a16:colId xmlns:a16="http://schemas.microsoft.com/office/drawing/2014/main" val="107746651"/>
                    </a:ext>
                  </a:extLst>
                </a:gridCol>
                <a:gridCol w="3962841">
                  <a:extLst>
                    <a:ext uri="{9D8B030D-6E8A-4147-A177-3AD203B41FA5}">
                      <a16:colId xmlns:a16="http://schemas.microsoft.com/office/drawing/2014/main" val="281586150"/>
                    </a:ext>
                  </a:extLst>
                </a:gridCol>
              </a:tblGrid>
              <a:tr h="266700">
                <a:tc>
                  <a:txBody>
                    <a:bodyPr/>
                    <a:lstStyle/>
                    <a:p>
                      <a:pPr rtl="0"/>
                      <a:r>
                        <a:rPr lang="fr-CA" sz="1200" b="1" i="0" u="none" strike="noStrike">
                          <a:latin typeface="Roboto"/>
                          <a:ea typeface="Roboto"/>
                          <a:cs typeface="Roboto"/>
                        </a:rPr>
                        <a:t>Séance</a:t>
                      </a:r>
                    </a:p>
                  </a:txBody>
                  <a:tcPr/>
                </a:tc>
                <a:tc>
                  <a:txBody>
                    <a:bodyPr/>
                    <a:lstStyle/>
                    <a:p>
                      <a:pPr rtl="0"/>
                      <a:r>
                        <a:rPr lang="fr-CA" sz="1200" b="1" i="0" u="none" strike="noStrike">
                          <a:latin typeface="Roboto"/>
                          <a:ea typeface="Roboto"/>
                          <a:cs typeface="Roboto"/>
                        </a:rPr>
                        <a:t>Invitation à la séance</a:t>
                      </a:r>
                    </a:p>
                  </a:txBody>
                  <a:tcPr/>
                </a:tc>
                <a:tc>
                  <a:txBody>
                    <a:bodyPr/>
                    <a:lstStyle/>
                    <a:p>
                      <a:pPr rtl="0"/>
                      <a:r>
                        <a:rPr lang="fr-CA" sz="1200" b="1" i="0" u="none" strike="noStrike">
                          <a:latin typeface="Roboto"/>
                          <a:ea typeface="Roboto"/>
                          <a:cs typeface="Roboto"/>
                        </a:rPr>
                        <a:t>Réponse de la séance</a:t>
                      </a:r>
                    </a:p>
                  </a:txBody>
                  <a:tcPr/>
                </a:tc>
                <a:extLst>
                  <a:ext uri="{0D108BD9-81ED-4DB2-BD59-A6C34878D82A}">
                    <a16:rowId xmlns:a16="http://schemas.microsoft.com/office/drawing/2014/main" val="3805875973"/>
                  </a:ext>
                </a:extLst>
              </a:tr>
              <a:tr h="1197472">
                <a:tc>
                  <a:txBody>
                    <a:bodyPr/>
                    <a:lstStyle/>
                    <a:p>
                      <a:pPr algn="ctr" rtl="0"/>
                      <a:r>
                        <a:rPr lang="fr-CA" sz="1300" b="0" i="0" u="none" strike="noStrike">
                          <a:latin typeface="Roboto"/>
                          <a:ea typeface="Roboto"/>
                          <a:cs typeface="Roboto"/>
                        </a:rPr>
                        <a:t>1</a:t>
                      </a:r>
                    </a:p>
                  </a:txBody>
                  <a:tcPr anchor="ctr">
                    <a:noFill/>
                  </a:tcPr>
                </a:tc>
                <a:tc>
                  <a:txBody>
                    <a:bodyPr/>
                    <a:lstStyle/>
                    <a:p>
                      <a:pPr rtl="0"/>
                      <a:r>
                        <a:rPr lang="fr-CA" sz="1400" b="0" i="0" u="none" strike="noStrike">
                          <a:latin typeface="Roboto"/>
                          <a:ea typeface="Roboto"/>
                          <a:cs typeface="Arial"/>
                        </a:rPr>
                        <a:t>Notez ce que vous avez vu dans l’océan et l’habitat que vous avez construit.</a:t>
                      </a:r>
                      <a:endParaRPr lang="en-US">
                        <a:latin typeface="Roboto"/>
                        <a:ea typeface="Roboto"/>
                        <a:cs typeface="Arial"/>
                      </a:endParaRPr>
                    </a:p>
                  </a:txBody>
                  <a:tcPr>
                    <a:noFill/>
                  </a:tcPr>
                </a:tc>
                <a:tc>
                  <a:txBody>
                    <a:bodyPr/>
                    <a:lstStyle/>
                    <a:p>
                      <a:endParaRPr lang="en-US">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3621999460"/>
                  </a:ext>
                </a:extLst>
              </a:tr>
              <a:tr h="1197472">
                <a:tc>
                  <a:txBody>
                    <a:bodyPr/>
                    <a:lstStyle/>
                    <a:p>
                      <a:pPr algn="ctr" rtl="0"/>
                      <a:r>
                        <a:rPr lang="fr-CA" sz="1300" b="0" i="0" u="none" strike="noStrike">
                          <a:latin typeface="Roboto"/>
                          <a:ea typeface="Roboto"/>
                          <a:cs typeface="Roboto"/>
                        </a:rPr>
                        <a:t>2</a:t>
                      </a:r>
                    </a:p>
                  </a:txBody>
                  <a:tcPr anchor="ctr">
                    <a:noFill/>
                  </a:tcPr>
                </a:tc>
                <a:tc>
                  <a:txBody>
                    <a:bodyPr/>
                    <a:lstStyle/>
                    <a:p>
                      <a:pPr rtl="0"/>
                      <a:r>
                        <a:rPr lang="fr-CA" sz="1400" b="0" i="0" u="none" strike="noStrike" kern="1200">
                          <a:solidFill>
                            <a:srgbClr val="000000"/>
                          </a:solidFill>
                          <a:latin typeface="Roboto"/>
                          <a:ea typeface="Roboto"/>
                          <a:cs typeface="Arial"/>
                        </a:rPr>
                        <a:t>Faites la liste de ce que vous emporteriez lors de votre voyage en mer.</a:t>
                      </a:r>
                    </a:p>
                  </a:txBody>
                  <a:tcPr>
                    <a:noFill/>
                  </a:tcPr>
                </a:tc>
                <a:tc>
                  <a:txBody>
                    <a:bodyPr/>
                    <a:lstStyle/>
                    <a:p>
                      <a:endParaRPr lang="en-US">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3930507708"/>
                  </a:ext>
                </a:extLst>
              </a:tr>
              <a:tr h="1197472">
                <a:tc>
                  <a:txBody>
                    <a:bodyPr/>
                    <a:lstStyle/>
                    <a:p>
                      <a:pPr algn="ctr" rtl="0"/>
                      <a:r>
                        <a:rPr lang="fr-CA" sz="1300" b="0" i="0" u="none" strike="noStrike">
                          <a:latin typeface="Roboto"/>
                          <a:ea typeface="Roboto"/>
                          <a:cs typeface="Roboto"/>
                        </a:rPr>
                        <a:t>3</a:t>
                      </a:r>
                    </a:p>
                  </a:txBody>
                  <a:tcPr anchor="ctr">
                    <a:noFill/>
                  </a:tcPr>
                </a:tc>
                <a:tc>
                  <a:txBody>
                    <a:bodyPr/>
                    <a:lstStyle/>
                    <a:p>
                      <a:pPr rtl="0"/>
                      <a:r>
                        <a:rPr lang="fr-CA" sz="1400" b="0" i="0" u="none" strike="noStrike">
                          <a:latin typeface="Roboto"/>
                          <a:ea typeface="Roboto"/>
                          <a:cs typeface="Arial"/>
                        </a:rPr>
                        <a:t>Parlez de votre récif corallien et d’un animal qui y vit. </a:t>
                      </a:r>
                      <a:endParaRPr lang="en-US">
                        <a:latin typeface="Arial" panose="020B0604020202020204" pitchFamily="34" charset="0"/>
                        <a:cs typeface="Arial" panose="020B0604020202020204" pitchFamily="34" charset="0"/>
                      </a:endParaRPr>
                    </a:p>
                  </a:txBody>
                  <a:tcPr>
                    <a:noFill/>
                  </a:tcPr>
                </a:tc>
                <a:tc>
                  <a:txBody>
                    <a:bodyPr/>
                    <a:lstStyle/>
                    <a:p>
                      <a:endParaRPr lang="en-US">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2200096698"/>
                  </a:ext>
                </a:extLst>
              </a:tr>
              <a:tr h="1197472">
                <a:tc>
                  <a:txBody>
                    <a:bodyPr/>
                    <a:lstStyle/>
                    <a:p>
                      <a:pPr algn="ctr" rtl="0"/>
                      <a:r>
                        <a:rPr lang="fr-CA" sz="1300" b="0" i="0" u="none" strike="noStrike">
                          <a:latin typeface="Roboto"/>
                          <a:ea typeface="Roboto"/>
                          <a:cs typeface="Roboto"/>
                        </a:rPr>
                        <a:t>4</a:t>
                      </a:r>
                    </a:p>
                  </a:txBody>
                  <a:tcPr anchor="ctr">
                    <a:noFill/>
                  </a:tcPr>
                </a:tc>
                <a:tc>
                  <a:txBody>
                    <a:bodyPr/>
                    <a:lstStyle/>
                    <a:p>
                      <a:pPr rtl="0"/>
                      <a:r>
                        <a:rPr lang="fr-CA" sz="1400" b="0" i="0" u="none" strike="noStrike">
                          <a:latin typeface="Roboto"/>
                          <a:ea typeface="Roboto"/>
                          <a:cs typeface="Arial"/>
                        </a:rPr>
                        <a:t>Écrivez ce dont est fait votre récif artificiel.</a:t>
                      </a:r>
                    </a:p>
                  </a:txBody>
                  <a:tcPr>
                    <a:noFill/>
                  </a:tcPr>
                </a:tc>
                <a:tc>
                  <a:txBody>
                    <a:bodyPr/>
                    <a:lstStyle/>
                    <a:p>
                      <a:endParaRPr lang="en-US">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391926814"/>
                  </a:ext>
                </a:extLst>
              </a:tr>
              <a:tr h="1324600">
                <a:tc>
                  <a:txBody>
                    <a:bodyPr/>
                    <a:lstStyle/>
                    <a:p>
                      <a:pPr algn="ctr" rtl="0"/>
                      <a:r>
                        <a:rPr lang="fr-CA" sz="1300" b="0" i="0" u="none" strike="noStrike">
                          <a:latin typeface="Roboto"/>
                          <a:ea typeface="Roboto"/>
                          <a:cs typeface="Roboto"/>
                        </a:rPr>
                        <a:t>5</a:t>
                      </a:r>
                      <a:endParaRPr lang="en-US" sz="1000">
                        <a:latin typeface="Roboto"/>
                        <a:ea typeface="Roboto"/>
                        <a:cs typeface="Roboto"/>
                      </a:endParaRPr>
                    </a:p>
                  </a:txBody>
                  <a:tcPr anchor="ctr">
                    <a:noFill/>
                  </a:tcPr>
                </a:tc>
                <a:tc>
                  <a:txBody>
                    <a:bodyPr/>
                    <a:lstStyle/>
                    <a:p>
                      <a:pPr rtl="0"/>
                      <a:r>
                        <a:rPr lang="fr-CA" sz="1400" b="0" i="0" u="none" strike="noStrike">
                          <a:latin typeface="Roboto"/>
                          <a:ea typeface="Roboto"/>
                          <a:cs typeface="Arial"/>
                        </a:rPr>
                        <a:t>Dessinez ou écrivez l’ordre des couleurs des briques.</a:t>
                      </a:r>
                      <a:endParaRPr lang="en-US">
                        <a:latin typeface="Roboto"/>
                        <a:ea typeface="Roboto"/>
                        <a:cs typeface="Arial"/>
                      </a:endParaRPr>
                    </a:p>
                  </a:txBody>
                  <a:tcPr>
                    <a:noFill/>
                  </a:tcPr>
                </a:tc>
                <a:tc>
                  <a:txBody>
                    <a:bodyPr/>
                    <a:lstStyle/>
                    <a:p>
                      <a:endParaRPr lang="en-US">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1744795552"/>
                  </a:ext>
                </a:extLst>
              </a:tr>
            </a:tbl>
          </a:graphicData>
        </a:graphic>
      </p:graphicFrame>
      <p:sp>
        <p:nvSpPr>
          <p:cNvPr id="9" name="TextBox 8">
            <a:extLst>
              <a:ext uri="{FF2B5EF4-FFF2-40B4-BE49-F238E27FC236}">
                <a16:creationId xmlns:a16="http://schemas.microsoft.com/office/drawing/2014/main" id="{1D165252-33AE-3CEE-6563-FB7D5887F317}"/>
              </a:ext>
            </a:extLst>
          </p:cNvPr>
          <p:cNvSpPr txBox="1"/>
          <p:nvPr/>
        </p:nvSpPr>
        <p:spPr>
          <a:xfrm>
            <a:off x="210310" y="991206"/>
            <a:ext cx="4561985" cy="369332"/>
          </a:xfrm>
          <a:prstGeom prst="rect">
            <a:avLst/>
          </a:prstGeom>
          <a:noFill/>
        </p:spPr>
        <p:txBody>
          <a:bodyPr wrap="square" lIns="91440" tIns="45720" rIns="91440" bIns="45720" rtlCol="0" anchor="t">
            <a:noAutofit/>
          </a:bodyPr>
          <a:lstStyle/>
          <a:p>
            <a:pPr rtl="0"/>
            <a:r>
              <a:rPr lang="fr-CA" sz="1600" b="0" i="0" u="none" strike="noStrike" dirty="0">
                <a:latin typeface="Roboto"/>
                <a:ea typeface="Roboto"/>
                <a:cs typeface="Roboto"/>
              </a:rPr>
              <a:t>Nom de l’élève ______________________</a:t>
            </a:r>
          </a:p>
        </p:txBody>
      </p:sp>
      <p:pic>
        <p:nvPicPr>
          <p:cNvPr id="3" name="Picture 2" descr="A logo of a submarine&#10;&#10;Description automatically generated">
            <a:extLst>
              <a:ext uri="{FF2B5EF4-FFF2-40B4-BE49-F238E27FC236}">
                <a16:creationId xmlns:a16="http://schemas.microsoft.com/office/drawing/2014/main" id="{1C6724FB-C9CB-D7DA-C0CB-594F948806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0186" y="228140"/>
            <a:ext cx="1437503" cy="1439536"/>
          </a:xfrm>
          <a:prstGeom prst="rect">
            <a:avLst/>
          </a:prstGeom>
        </p:spPr>
      </p:pic>
    </p:spTree>
    <p:extLst>
      <p:ext uri="{BB962C8B-B14F-4D97-AF65-F5344CB8AC3E}">
        <p14:creationId xmlns:p14="http://schemas.microsoft.com/office/powerpoint/2010/main" val="4122519463"/>
      </p:ext>
    </p:extLst>
  </p:cSld>
  <p:clrMapOvr>
    <a:masterClrMapping/>
  </p:clrMapOvr>
  <p:transition/>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raphical user interface&#10;&#10;Description automatically generated with low confidence">
            <a:extLst>
              <a:ext uri="{FF2B5EF4-FFF2-40B4-BE49-F238E27FC236}">
                <a16:creationId xmlns:a16="http://schemas.microsoft.com/office/drawing/2014/main" id="{D7868A71-09F8-34D2-7C65-E49741358F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311" y="203098"/>
            <a:ext cx="3533965" cy="800772"/>
          </a:xfrm>
          <a:prstGeom prst="rect">
            <a:avLst/>
          </a:prstGeom>
        </p:spPr>
      </p:pic>
      <p:pic>
        <p:nvPicPr>
          <p:cNvPr id="4" name="Picture 3" descr="A picture containing bin, clipart&#10;&#10;Description automatically generated">
            <a:extLst>
              <a:ext uri="{FF2B5EF4-FFF2-40B4-BE49-F238E27FC236}">
                <a16:creationId xmlns:a16="http://schemas.microsoft.com/office/drawing/2014/main" id="{46FE1981-D92B-CDF7-248D-CE0D3A52B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274" y="8050069"/>
            <a:ext cx="5059452" cy="995831"/>
          </a:xfrm>
          <a:prstGeom prst="rect">
            <a:avLst/>
          </a:prstGeom>
        </p:spPr>
      </p:pic>
      <p:sp>
        <p:nvSpPr>
          <p:cNvPr id="5" name="Rectangle: Rounded Corners 4">
            <a:extLst>
              <a:ext uri="{FF2B5EF4-FFF2-40B4-BE49-F238E27FC236}">
                <a16:creationId xmlns:a16="http://schemas.microsoft.com/office/drawing/2014/main" id="{F01B0182-BA9C-DF9F-CD71-6764AF6EB752}"/>
              </a:ext>
            </a:extLst>
          </p:cNvPr>
          <p:cNvSpPr/>
          <p:nvPr/>
        </p:nvSpPr>
        <p:spPr>
          <a:xfrm>
            <a:off x="100584" y="203098"/>
            <a:ext cx="6656832" cy="8788502"/>
          </a:xfrm>
          <a:prstGeom prst="roundRect">
            <a:avLst>
              <a:gd name="adj" fmla="val 7852"/>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8" name="TextBox 7">
            <a:extLst>
              <a:ext uri="{FF2B5EF4-FFF2-40B4-BE49-F238E27FC236}">
                <a16:creationId xmlns:a16="http://schemas.microsoft.com/office/drawing/2014/main" id="{9B4F64E8-5D63-B9FB-DD56-5D9B4B05C7C9}"/>
              </a:ext>
            </a:extLst>
          </p:cNvPr>
          <p:cNvSpPr txBox="1"/>
          <p:nvPr/>
        </p:nvSpPr>
        <p:spPr>
          <a:xfrm>
            <a:off x="210311" y="1298344"/>
            <a:ext cx="4561985" cy="369332"/>
          </a:xfrm>
          <a:prstGeom prst="rect">
            <a:avLst/>
          </a:prstGeom>
          <a:noFill/>
        </p:spPr>
        <p:txBody>
          <a:bodyPr wrap="square" rtlCol="0">
            <a:noAutofit/>
          </a:bodyPr>
          <a:lstStyle/>
          <a:p>
            <a:pPr rtl="0"/>
            <a:r>
              <a:rPr lang="fr-CA" sz="1600" b="1" i="0" u="none" strike="noStrike" dirty="0">
                <a:latin typeface="Roboto"/>
                <a:ea typeface="Roboto"/>
                <a:cs typeface="Roboto"/>
              </a:rPr>
              <a:t>Activité d’engagement familial Page de l’élève</a:t>
            </a:r>
          </a:p>
        </p:txBody>
      </p:sp>
      <p:graphicFrame>
        <p:nvGraphicFramePr>
          <p:cNvPr id="2" name="Table 2">
            <a:extLst>
              <a:ext uri="{FF2B5EF4-FFF2-40B4-BE49-F238E27FC236}">
                <a16:creationId xmlns:a16="http://schemas.microsoft.com/office/drawing/2014/main" id="{2E563DB8-C7E1-552C-EB1E-05B1CD19BC69}"/>
              </a:ext>
            </a:extLst>
          </p:cNvPr>
          <p:cNvGraphicFramePr>
            <a:graphicFrameLocks noGrp="1"/>
          </p:cNvGraphicFramePr>
          <p:nvPr>
            <p:extLst>
              <p:ext uri="{D42A27DB-BD31-4B8C-83A1-F6EECF244321}">
                <p14:modId xmlns:p14="http://schemas.microsoft.com/office/powerpoint/2010/main" val="2789695284"/>
              </p:ext>
            </p:extLst>
          </p:nvPr>
        </p:nvGraphicFramePr>
        <p:xfrm>
          <a:off x="210311" y="1706982"/>
          <a:ext cx="6437378" cy="6815649"/>
        </p:xfrm>
        <a:graphic>
          <a:graphicData uri="http://schemas.openxmlformats.org/drawingml/2006/table">
            <a:tbl>
              <a:tblPr firstRow="1" bandRow="1">
                <a:tableStyleId>{D7AC3CCA-C797-4891-BE02-D94E43425B78}</a:tableStyleId>
              </a:tblPr>
              <a:tblGrid>
                <a:gridCol w="805030">
                  <a:extLst>
                    <a:ext uri="{9D8B030D-6E8A-4147-A177-3AD203B41FA5}">
                      <a16:colId xmlns:a16="http://schemas.microsoft.com/office/drawing/2014/main" val="775048011"/>
                    </a:ext>
                  </a:extLst>
                </a:gridCol>
                <a:gridCol w="1703796">
                  <a:extLst>
                    <a:ext uri="{9D8B030D-6E8A-4147-A177-3AD203B41FA5}">
                      <a16:colId xmlns:a16="http://schemas.microsoft.com/office/drawing/2014/main" val="107746651"/>
                    </a:ext>
                  </a:extLst>
                </a:gridCol>
                <a:gridCol w="3928552">
                  <a:extLst>
                    <a:ext uri="{9D8B030D-6E8A-4147-A177-3AD203B41FA5}">
                      <a16:colId xmlns:a16="http://schemas.microsoft.com/office/drawing/2014/main" val="281586150"/>
                    </a:ext>
                  </a:extLst>
                </a:gridCol>
              </a:tblGrid>
              <a:tr h="268724">
                <a:tc>
                  <a:txBody>
                    <a:bodyPr/>
                    <a:lstStyle/>
                    <a:p>
                      <a:pPr rtl="0"/>
                      <a:r>
                        <a:rPr lang="fr-CA" sz="1200" b="1" i="0" u="none" strike="noStrike">
                          <a:latin typeface="Roboto"/>
                          <a:ea typeface="Roboto"/>
                          <a:cs typeface="Roboto"/>
                        </a:rPr>
                        <a:t>Séance</a:t>
                      </a:r>
                    </a:p>
                  </a:txBody>
                  <a:tcPr/>
                </a:tc>
                <a:tc>
                  <a:txBody>
                    <a:bodyPr/>
                    <a:lstStyle/>
                    <a:p>
                      <a:pPr rtl="0"/>
                      <a:r>
                        <a:rPr lang="fr-CA" sz="1200" b="1" i="0" u="none" strike="noStrike">
                          <a:latin typeface="Roboto"/>
                          <a:ea typeface="Roboto"/>
                          <a:cs typeface="Roboto"/>
                        </a:rPr>
                        <a:t>Invitation à la séance</a:t>
                      </a:r>
                    </a:p>
                  </a:txBody>
                  <a:tcPr/>
                </a:tc>
                <a:tc>
                  <a:txBody>
                    <a:bodyPr/>
                    <a:lstStyle/>
                    <a:p>
                      <a:pPr rtl="0"/>
                      <a:r>
                        <a:rPr lang="fr-CA" sz="1200" b="1" i="0" u="none" strike="noStrike">
                          <a:latin typeface="Roboto"/>
                          <a:ea typeface="Roboto"/>
                          <a:cs typeface="Roboto"/>
                        </a:rPr>
                        <a:t>Réponse de la séance</a:t>
                      </a:r>
                    </a:p>
                  </a:txBody>
                  <a:tcPr/>
                </a:tc>
                <a:extLst>
                  <a:ext uri="{0D108BD9-81ED-4DB2-BD59-A6C34878D82A}">
                    <a16:rowId xmlns:a16="http://schemas.microsoft.com/office/drawing/2014/main" val="3805875973"/>
                  </a:ext>
                </a:extLst>
              </a:tr>
              <a:tr h="1152109">
                <a:tc>
                  <a:txBody>
                    <a:bodyPr/>
                    <a:lstStyle/>
                    <a:p>
                      <a:pPr marL="0" algn="ctr" defTabSz="685800" rtl="0" eaLnBrk="1" latinLnBrk="0" hangingPunct="1"/>
                      <a:r>
                        <a:rPr lang="fr-CA" sz="1200" b="1" i="0" u="none" strike="noStrike" kern="1200">
                          <a:solidFill>
                            <a:srgbClr val="000000"/>
                          </a:solidFill>
                          <a:latin typeface="Roboto"/>
                          <a:ea typeface="Roboto"/>
                          <a:cs typeface="Roboto"/>
                        </a:rPr>
                        <a:t>6</a:t>
                      </a:r>
                    </a:p>
                  </a:txBody>
                  <a:tcPr anchor="ctr">
                    <a:noFill/>
                  </a:tcPr>
                </a:tc>
                <a:tc>
                  <a:txBody>
                    <a:bodyPr/>
                    <a:lstStyle/>
                    <a:p>
                      <a:pPr marL="0" lvl="1" algn="l" defTabSz="685800" rtl="0" eaLnBrk="1" latinLnBrk="0" hangingPunct="1"/>
                      <a:r>
                        <a:rPr lang="fr-CA" sz="1400" b="0" i="0" u="none" strike="noStrike" kern="1200">
                          <a:solidFill>
                            <a:srgbClr val="000000"/>
                          </a:solidFill>
                          <a:latin typeface="Roboto"/>
                          <a:ea typeface="Roboto"/>
                          <a:cs typeface="Arial"/>
                        </a:rPr>
                        <a:t>Racontez un problème que vous avez rencontré en écoutant votre partenaire et comment vous l’avez surmonté.</a:t>
                      </a:r>
                    </a:p>
                  </a:txBody>
                  <a:tcPr>
                    <a:noFill/>
                  </a:tcPr>
                </a:tc>
                <a:tc>
                  <a:txBody>
                    <a:bodyPr/>
                    <a:lstStyle/>
                    <a:p>
                      <a:pPr marL="0" algn="l" defTabSz="685800" rtl="0" eaLnBrk="1" latinLnBrk="0" hangingPunct="1"/>
                      <a:endParaRPr lang="en-US" sz="1200" b="1" kern="1200">
                        <a:solidFill>
                          <a:schemeClr val="dk1"/>
                        </a:solidFill>
                        <a:latin typeface="Roboto" panose="02000000000000000000" pitchFamily="2" charset="0"/>
                        <a:ea typeface="Roboto" panose="02000000000000000000" pitchFamily="2" charset="0"/>
                        <a:cs typeface="Roboto" panose="02000000000000000000" pitchFamily="2" charset="0"/>
                      </a:endParaRPr>
                    </a:p>
                  </a:txBody>
                  <a:tcPr>
                    <a:noFill/>
                  </a:tcPr>
                </a:tc>
                <a:extLst>
                  <a:ext uri="{0D108BD9-81ED-4DB2-BD59-A6C34878D82A}">
                    <a16:rowId xmlns:a16="http://schemas.microsoft.com/office/drawing/2014/main" val="3621999460"/>
                  </a:ext>
                </a:extLst>
              </a:tr>
              <a:tr h="1343618">
                <a:tc>
                  <a:txBody>
                    <a:bodyPr/>
                    <a:lstStyle/>
                    <a:p>
                      <a:pPr marL="0" algn="ctr" defTabSz="685800" rtl="0" eaLnBrk="1" latinLnBrk="0" hangingPunct="1"/>
                      <a:r>
                        <a:rPr lang="fr-CA" sz="1200" b="1" i="0" u="none" strike="noStrike" kern="1200">
                          <a:solidFill>
                            <a:srgbClr val="000000"/>
                          </a:solidFill>
                          <a:latin typeface="Roboto"/>
                          <a:ea typeface="Roboto"/>
                          <a:cs typeface="Roboto"/>
                        </a:rPr>
                        <a:t>7</a:t>
                      </a:r>
                    </a:p>
                  </a:txBody>
                  <a:tcPr anchor="ctr">
                    <a:noFill/>
                  </a:tcPr>
                </a:tc>
                <a:tc>
                  <a:txBody>
                    <a:bodyPr/>
                    <a:lstStyle/>
                    <a:p>
                      <a:pPr marL="0" lvl="1" algn="l" defTabSz="685800" rtl="0" eaLnBrk="1" latinLnBrk="0" hangingPunct="1"/>
                      <a:r>
                        <a:rPr lang="fr-CA" sz="1400" b="0" i="0" u="none" strike="noStrike" kern="1200">
                          <a:solidFill>
                            <a:srgbClr val="000000"/>
                          </a:solidFill>
                          <a:latin typeface="Roboto"/>
                          <a:ea typeface="Roboto"/>
                          <a:cs typeface="Arial"/>
                        </a:rPr>
                        <a:t>Parlez de l’animal que vous avez sauvé et </a:t>
                      </a:r>
                    </a:p>
                    <a:p>
                      <a:pPr marL="0" lvl="1" algn="l" defTabSz="685800" rtl="0" eaLnBrk="1" latinLnBrk="0" hangingPunct="1"/>
                      <a:r>
                        <a:rPr lang="fr-CA" sz="1400" b="0" i="0" u="none" strike="noStrike" kern="1200">
                          <a:solidFill>
                            <a:srgbClr val="000000"/>
                          </a:solidFill>
                          <a:latin typeface="Roboto"/>
                          <a:ea typeface="Roboto"/>
                          <a:cs typeface="Arial"/>
                        </a:rPr>
                        <a:t>comment vous avez utilisé votre structure.</a:t>
                      </a:r>
                    </a:p>
                  </a:txBody>
                  <a:tcPr>
                    <a:noFill/>
                  </a:tcPr>
                </a:tc>
                <a:tc>
                  <a:txBody>
                    <a:bodyPr/>
                    <a:lstStyle/>
                    <a:p>
                      <a:pPr marL="0" algn="l" defTabSz="685800" rtl="0" eaLnBrk="1" latinLnBrk="0" hangingPunct="1"/>
                      <a:endParaRPr lang="en-US" sz="1200" b="1" kern="1200">
                        <a:solidFill>
                          <a:schemeClr val="dk1"/>
                        </a:solidFill>
                        <a:latin typeface="Roboto" panose="02000000000000000000" pitchFamily="2" charset="0"/>
                        <a:ea typeface="Roboto" panose="02000000000000000000" pitchFamily="2" charset="0"/>
                        <a:cs typeface="Roboto" panose="02000000000000000000" pitchFamily="2" charset="0"/>
                      </a:endParaRPr>
                    </a:p>
                  </a:txBody>
                  <a:tcPr>
                    <a:noFill/>
                  </a:tcPr>
                </a:tc>
                <a:extLst>
                  <a:ext uri="{0D108BD9-81ED-4DB2-BD59-A6C34878D82A}">
                    <a16:rowId xmlns:a16="http://schemas.microsoft.com/office/drawing/2014/main" val="3930507708"/>
                  </a:ext>
                </a:extLst>
              </a:tr>
              <a:tr h="1152109">
                <a:tc>
                  <a:txBody>
                    <a:bodyPr/>
                    <a:lstStyle/>
                    <a:p>
                      <a:pPr marL="0" algn="ctr" defTabSz="685800" rtl="0" eaLnBrk="1" latinLnBrk="0" hangingPunct="1"/>
                      <a:r>
                        <a:rPr lang="fr-CA" sz="1200" b="1" i="0" u="none" strike="noStrike" kern="1200">
                          <a:solidFill>
                            <a:srgbClr val="000000"/>
                          </a:solidFill>
                          <a:latin typeface="Roboto"/>
                          <a:ea typeface="Roboto"/>
                          <a:cs typeface="Roboto"/>
                        </a:rPr>
                        <a:t>8</a:t>
                      </a:r>
                    </a:p>
                  </a:txBody>
                  <a:tcPr anchor="ctr">
                    <a:noFill/>
                  </a:tcPr>
                </a:tc>
                <a:tc>
                  <a:txBody>
                    <a:bodyPr/>
                    <a:lstStyle/>
                    <a:p>
                      <a:pPr marL="0" algn="l" defTabSz="685800" rtl="0" eaLnBrk="1" latinLnBrk="0" hangingPunct="1"/>
                      <a:r>
                        <a:rPr lang="fr-CA" sz="1400" b="0" i="0" u="none" strike="noStrike" kern="1200">
                          <a:solidFill>
                            <a:srgbClr val="000000"/>
                          </a:solidFill>
                          <a:latin typeface="Roboto"/>
                          <a:ea typeface="Roboto"/>
                          <a:cs typeface="Arial"/>
                        </a:rPr>
                        <a:t>Notez ce que vous avez appris de nouveau.</a:t>
                      </a:r>
                    </a:p>
                  </a:txBody>
                  <a:tcPr>
                    <a:noFill/>
                  </a:tcPr>
                </a:tc>
                <a:tc>
                  <a:txBody>
                    <a:bodyPr/>
                    <a:lstStyle/>
                    <a:p>
                      <a:pPr marL="0" algn="l" defTabSz="685800" rtl="0" eaLnBrk="1" latinLnBrk="0" hangingPunct="1"/>
                      <a:endParaRPr lang="en-US" sz="1200" b="1" kern="1200">
                        <a:solidFill>
                          <a:schemeClr val="dk1"/>
                        </a:solidFill>
                        <a:latin typeface="Roboto" panose="02000000000000000000" pitchFamily="2" charset="0"/>
                        <a:ea typeface="Roboto" panose="02000000000000000000" pitchFamily="2" charset="0"/>
                        <a:cs typeface="Roboto" panose="02000000000000000000" pitchFamily="2" charset="0"/>
                      </a:endParaRPr>
                    </a:p>
                  </a:txBody>
                  <a:tcPr>
                    <a:noFill/>
                  </a:tcPr>
                </a:tc>
                <a:extLst>
                  <a:ext uri="{0D108BD9-81ED-4DB2-BD59-A6C34878D82A}">
                    <a16:rowId xmlns:a16="http://schemas.microsoft.com/office/drawing/2014/main" val="2200096698"/>
                  </a:ext>
                </a:extLst>
              </a:tr>
              <a:tr h="1152109">
                <a:tc>
                  <a:txBody>
                    <a:bodyPr/>
                    <a:lstStyle/>
                    <a:p>
                      <a:pPr marL="0" algn="ctr" defTabSz="685800" rtl="0" eaLnBrk="1" latinLnBrk="0" hangingPunct="1"/>
                      <a:r>
                        <a:rPr lang="fr-CA" sz="1200" b="1" i="0" u="none" strike="noStrike" kern="1200">
                          <a:solidFill>
                            <a:srgbClr val="000000"/>
                          </a:solidFill>
                          <a:latin typeface="Roboto"/>
                          <a:ea typeface="Roboto"/>
                          <a:cs typeface="Roboto"/>
                        </a:rPr>
                        <a:t>9</a:t>
                      </a:r>
                    </a:p>
                  </a:txBody>
                  <a:tcPr anchor="ctr">
                    <a:noFill/>
                  </a:tcPr>
                </a:tc>
                <a:tc>
                  <a:txBody>
                    <a:bodyPr/>
                    <a:lstStyle/>
                    <a:p>
                      <a:pPr marL="0" algn="l" defTabSz="685800" rtl="0" eaLnBrk="1" latinLnBrk="0" hangingPunct="1"/>
                      <a:r>
                        <a:rPr lang="fr-CA" sz="1400" b="0" i="0" u="none" strike="noStrike" kern="1200">
                          <a:solidFill>
                            <a:srgbClr val="000000"/>
                          </a:solidFill>
                          <a:latin typeface="Roboto"/>
                          <a:ea typeface="Roboto"/>
                          <a:cs typeface="Arial"/>
                        </a:rPr>
                        <a:t>Écrivez ce que vous pensez qu’ils pourraient découvrir dans l’océan à l’avenir.</a:t>
                      </a:r>
                    </a:p>
                  </a:txBody>
                  <a:tcPr>
                    <a:noFill/>
                  </a:tcPr>
                </a:tc>
                <a:tc>
                  <a:txBody>
                    <a:bodyPr/>
                    <a:lstStyle/>
                    <a:p>
                      <a:pPr marL="0" algn="l" defTabSz="685800" rtl="0" eaLnBrk="1" latinLnBrk="0" hangingPunct="1"/>
                      <a:endParaRPr lang="en-US" sz="1200" b="1" kern="1200">
                        <a:solidFill>
                          <a:schemeClr val="dk1"/>
                        </a:solidFill>
                        <a:latin typeface="Roboto" panose="02000000000000000000" pitchFamily="2" charset="0"/>
                        <a:ea typeface="Roboto" panose="02000000000000000000" pitchFamily="2" charset="0"/>
                        <a:cs typeface="Roboto" panose="02000000000000000000" pitchFamily="2" charset="0"/>
                      </a:endParaRPr>
                    </a:p>
                  </a:txBody>
                  <a:tcPr>
                    <a:noFill/>
                  </a:tcPr>
                </a:tc>
                <a:extLst>
                  <a:ext uri="{0D108BD9-81ED-4DB2-BD59-A6C34878D82A}">
                    <a16:rowId xmlns:a16="http://schemas.microsoft.com/office/drawing/2014/main" val="391926814"/>
                  </a:ext>
                </a:extLst>
              </a:tr>
              <a:tr h="1274420">
                <a:tc>
                  <a:txBody>
                    <a:bodyPr/>
                    <a:lstStyle/>
                    <a:p>
                      <a:pPr marL="0" algn="ctr" defTabSz="685800" rtl="0" eaLnBrk="1" latinLnBrk="0" hangingPunct="1"/>
                      <a:r>
                        <a:rPr lang="fr-CA" sz="1200" b="1" i="0" u="none" strike="noStrike" kern="1200">
                          <a:solidFill>
                            <a:srgbClr val="000000"/>
                          </a:solidFill>
                          <a:latin typeface="Roboto"/>
                          <a:ea typeface="Roboto"/>
                          <a:cs typeface="Roboto"/>
                        </a:rPr>
                        <a:t>10</a:t>
                      </a:r>
                    </a:p>
                  </a:txBody>
                  <a:tcPr anchor="ctr">
                    <a:noFill/>
                  </a:tcPr>
                </a:tc>
                <a:tc>
                  <a:txBody>
                    <a:bodyPr/>
                    <a:lstStyle/>
                    <a:p>
                      <a:pPr marL="0" lvl="1" algn="l" defTabSz="685800" rtl="0" eaLnBrk="1" latinLnBrk="0" hangingPunct="1"/>
                      <a:r>
                        <a:rPr lang="fr-CA" sz="1400" b="0" i="0" u="none" strike="noStrike" kern="1200">
                          <a:solidFill>
                            <a:srgbClr val="000000"/>
                          </a:solidFill>
                          <a:latin typeface="Roboto"/>
                          <a:ea typeface="Roboto"/>
                          <a:cs typeface="Arial"/>
                        </a:rPr>
                        <a:t>Partagez votre partie préférée du </a:t>
                      </a:r>
                    </a:p>
                    <a:p>
                      <a:pPr marL="0" lvl="1" algn="l" defTabSz="685800" rtl="0" eaLnBrk="1" latinLnBrk="0" hangingPunct="1"/>
                      <a:r>
                        <a:rPr lang="fr-CA" sz="1400" b="0" i="0" u="none" strike="noStrike" kern="1200">
                          <a:solidFill>
                            <a:srgbClr val="000000"/>
                          </a:solidFill>
                          <a:latin typeface="Roboto"/>
                          <a:ea typeface="Roboto"/>
                          <a:cs typeface="Arial"/>
                        </a:rPr>
                        <a:t>jeu Discover More.</a:t>
                      </a:r>
                    </a:p>
                  </a:txBody>
                  <a:tcPr>
                    <a:noFill/>
                  </a:tcPr>
                </a:tc>
                <a:tc>
                  <a:txBody>
                    <a:bodyPr/>
                    <a:lstStyle/>
                    <a:p>
                      <a:pPr marL="0" algn="l" defTabSz="685800" rtl="0" eaLnBrk="1" latinLnBrk="0" hangingPunct="1"/>
                      <a:endParaRPr lang="en-US" sz="1200" b="1" kern="1200">
                        <a:solidFill>
                          <a:schemeClr val="dk1"/>
                        </a:solidFill>
                        <a:latin typeface="Roboto" panose="02000000000000000000" pitchFamily="2" charset="0"/>
                        <a:ea typeface="Roboto" panose="02000000000000000000" pitchFamily="2" charset="0"/>
                        <a:cs typeface="Roboto" panose="02000000000000000000" pitchFamily="2" charset="0"/>
                      </a:endParaRPr>
                    </a:p>
                  </a:txBody>
                  <a:tcPr>
                    <a:noFill/>
                  </a:tcPr>
                </a:tc>
                <a:extLst>
                  <a:ext uri="{0D108BD9-81ED-4DB2-BD59-A6C34878D82A}">
                    <a16:rowId xmlns:a16="http://schemas.microsoft.com/office/drawing/2014/main" val="1744795552"/>
                  </a:ext>
                </a:extLst>
              </a:tr>
            </a:tbl>
          </a:graphicData>
        </a:graphic>
      </p:graphicFrame>
      <p:sp>
        <p:nvSpPr>
          <p:cNvPr id="9" name="TextBox 8">
            <a:extLst>
              <a:ext uri="{FF2B5EF4-FFF2-40B4-BE49-F238E27FC236}">
                <a16:creationId xmlns:a16="http://schemas.microsoft.com/office/drawing/2014/main" id="{1D165252-33AE-3CEE-6563-FB7D5887F317}"/>
              </a:ext>
            </a:extLst>
          </p:cNvPr>
          <p:cNvSpPr txBox="1"/>
          <p:nvPr/>
        </p:nvSpPr>
        <p:spPr>
          <a:xfrm>
            <a:off x="210310" y="991206"/>
            <a:ext cx="4561985" cy="369332"/>
          </a:xfrm>
          <a:prstGeom prst="rect">
            <a:avLst/>
          </a:prstGeom>
          <a:noFill/>
        </p:spPr>
        <p:txBody>
          <a:bodyPr wrap="square" lIns="91440" tIns="45720" rIns="91440" bIns="45720" rtlCol="0" anchor="t">
            <a:noAutofit/>
          </a:bodyPr>
          <a:lstStyle/>
          <a:p>
            <a:pPr rtl="0"/>
            <a:r>
              <a:rPr lang="fr-CA" sz="1600" b="0" i="0" u="none" strike="noStrike" dirty="0">
                <a:latin typeface="Roboto"/>
                <a:ea typeface="Roboto"/>
                <a:cs typeface="Roboto"/>
              </a:rPr>
              <a:t>Nom de l’élève ______________________</a:t>
            </a:r>
          </a:p>
        </p:txBody>
      </p:sp>
      <p:pic>
        <p:nvPicPr>
          <p:cNvPr id="3" name="Picture 2" descr="A logo of a submarine&#10;&#10;Description automatically generated">
            <a:extLst>
              <a:ext uri="{FF2B5EF4-FFF2-40B4-BE49-F238E27FC236}">
                <a16:creationId xmlns:a16="http://schemas.microsoft.com/office/drawing/2014/main" id="{1C6724FB-C9CB-D7DA-C0CB-594F948806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0186" y="228140"/>
            <a:ext cx="1437503" cy="1439536"/>
          </a:xfrm>
          <a:prstGeom prst="rect">
            <a:avLst/>
          </a:prstGeom>
        </p:spPr>
      </p:pic>
    </p:spTree>
    <p:extLst>
      <p:ext uri="{BB962C8B-B14F-4D97-AF65-F5344CB8AC3E}">
        <p14:creationId xmlns:p14="http://schemas.microsoft.com/office/powerpoint/2010/main" val="1296421320"/>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3.1.12"/>
  <p:tag name="AS_OS" val="Unix 5.10.217.205"/>
  <p:tag name="AS_RELEASE_DATE" val="2020.03.14"/>
  <p:tag name="AS_TITLE" val="Aspose.Slides for .NET Standard 2.0"/>
  <p:tag name="AS_VERSION" val="20.3"/>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42279135ABFB346BEF00BA71AF2085A" ma:contentTypeVersion="15" ma:contentTypeDescription="Create a new document." ma:contentTypeScope="" ma:versionID="cfad8c6456148dce1ffb0f2e085619e6">
  <xsd:schema xmlns:xsd="http://www.w3.org/2001/XMLSchema" xmlns:xs="http://www.w3.org/2001/XMLSchema" xmlns:p="http://schemas.microsoft.com/office/2006/metadata/properties" xmlns:ns2="09a20863-7c96-4a57-95ca-029d1820b203" xmlns:ns3="32a440ee-ccdf-4ffb-ba5c-71e25989d2a9" targetNamespace="http://schemas.microsoft.com/office/2006/metadata/properties" ma:root="true" ma:fieldsID="5bd1d57758b4347d42bbd92281a388ad" ns2:_="" ns3:_="">
    <xsd:import namespace="09a20863-7c96-4a57-95ca-029d1820b203"/>
    <xsd:import namespace="32a440ee-ccdf-4ffb-ba5c-71e25989d2a9"/>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a20863-7c96-4a57-95ca-029d1820b2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13cef49-2953-4246-9b7f-e3d70b1cf0eb"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2a440ee-ccdf-4ffb-ba5c-71e25989d2a9"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4ead4032-91df-4aa8-82eb-58c2a2f4ac87}" ma:internalName="TaxCatchAll" ma:showField="CatchAllData" ma:web="32a440ee-ccdf-4ffb-ba5c-71e25989d2a9">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9a20863-7c96-4a57-95ca-029d1820b203">
      <Terms xmlns="http://schemas.microsoft.com/office/infopath/2007/PartnerControls"/>
    </lcf76f155ced4ddcb4097134ff3c332f>
    <TaxCatchAll xmlns="32a440ee-ccdf-4ffb-ba5c-71e25989d2a9"/>
    <SharedWithUsers xmlns="32a440ee-ccdf-4ffb-ba5c-71e25989d2a9">
      <UserInfo>
        <DisplayName>Christina Milligan</DisplayName>
        <AccountId>35</AccountId>
        <AccountType/>
      </UserInfo>
      <UserInfo>
        <DisplayName>Charlie Gibson</DisplayName>
        <AccountId>41</AccountId>
        <AccountType/>
      </UserInfo>
      <UserInfo>
        <DisplayName>Betsy Daniels</DisplayName>
        <AccountId>4</AccountId>
        <AccountType/>
      </UserInfo>
      <UserInfo>
        <DisplayName>Ryanne Cook</DisplayName>
        <AccountId>10</AccountId>
        <AccountType/>
      </UserInfo>
      <UserInfo>
        <DisplayName>Tammy Pankey</DisplayName>
        <AccountId>96</AccountId>
        <AccountType/>
      </UserInfo>
    </SharedWithUsers>
  </documentManagement>
</p:properties>
</file>

<file path=customXml/itemProps1.xml><?xml version="1.0" encoding="utf-8"?>
<ds:datastoreItem xmlns:ds="http://schemas.openxmlformats.org/officeDocument/2006/customXml" ds:itemID="{992F4FDD-CAF4-45F0-89EB-6CB2DBBD26B3}">
  <ds:schemaRefs>
    <ds:schemaRef ds:uri="09a20863-7c96-4a57-95ca-029d1820b203"/>
    <ds:schemaRef ds:uri="32a440ee-ccdf-4ffb-ba5c-71e25989d2a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D7B6AD1-500B-4E50-9BF3-8B3F6BB3E861}">
  <ds:schemaRefs>
    <ds:schemaRef ds:uri="http://schemas.microsoft.com/sharepoint/v3/contenttype/forms"/>
  </ds:schemaRefs>
</ds:datastoreItem>
</file>

<file path=customXml/itemProps3.xml><?xml version="1.0" encoding="utf-8"?>
<ds:datastoreItem xmlns:ds="http://schemas.openxmlformats.org/officeDocument/2006/customXml" ds:itemID="{B79C1CA6-9C7D-4637-ACEF-6072C5332912}">
  <ds:schemaRefs>
    <ds:schemaRef ds:uri="09a20863-7c96-4a57-95ca-029d1820b203"/>
    <ds:schemaRef ds:uri="32a440ee-ccdf-4ffb-ba5c-71e25989d2a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0</TotalTime>
  <Words>2127</Words>
  <Application>Microsoft Office PowerPoint</Application>
  <PresentationFormat>Letter Paper (8.5x11 in)</PresentationFormat>
  <Paragraphs>188</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Kathy Morgan</dc:creator>
  <cp:lastModifiedBy>Kate Sample</cp:lastModifiedBy>
  <cp:revision>5</cp:revision>
  <dcterms:created xsi:type="dcterms:W3CDTF">2023-04-26T18:59:11Z</dcterms:created>
  <dcterms:modified xsi:type="dcterms:W3CDTF">2024-08-22T00:54:37Z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0x010100942279135ABFB346BEF00BA71AF2085A</vt:lpwstr>
  </property>
  <property fmtid="{D5CDD505-2E9C-101B-9397-08002B2CF9AE}" pid="3" name="MediaServiceImageTags">
    <vt:lpwstr/>
  </property>
</Properties>
</file>