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9_F5B8A7A7.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8" r:id="rId6"/>
    <p:sldId id="259" r:id="rId7"/>
    <p:sldId id="260" r:id="rId8"/>
    <p:sldId id="261" r:id="rId9"/>
    <p:sldId id="262" r:id="rId10"/>
    <p:sldId id="263" r:id="rId11"/>
    <p:sldId id="265" r:id="rId12"/>
    <p:sldId id="266" r:id="rId13"/>
    <p:sldId id="257" r:id="rId14"/>
    <p:sldId id="264" r:id="rId15"/>
  </p:sldIdLst>
  <p:sldSz cx="6858000" cy="9144000" type="letter"/>
  <p:notesSz cx="6858000" cy="9144000"/>
  <p:custDataLst>
    <p:tags r:id="rId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639E1F-FCB5-6051-D38A-CC4962992561}" name="Charlie Gibson" initials="CG" userId="S::cgibson@firstinspires.org::05d73aa8-f094-42cf-9261-ec5251b97041" providerId="AD"/>
  <p188:author id="{E0845484-DC78-6687-9C38-5A674596C84E}" name="Christina Milligan" initials="CM" userId="S::cmilligan@firstinspires.org::a6058a17-f0f5-4f7a-83eb-a9070d303f05" providerId="AD"/>
  <p188:author id="{8819028B-9B3A-5280-8A85-5DC6123B8924}" name="Page Watt" initials="" userId="S::pwatt@firstinspires.org::d9dbb31a-14b4-48a5-9fc1-8195949092ce" providerId="AD"/>
  <p188:author id="{CC915290-8344-CD5D-185D-98D43C5DE9EE}" name="Kate Sample" initials="KS" userId="S::ksample@firstinspires.org::ad24f2c8-db21-4b10-9534-7a98911ec180" providerId="AD"/>
  <p188:author id="{8CDA53B9-F1BA-C8C7-2C2A-60B6DBCA0E44}" name="Betsy Daniels" initials="BD" userId="S::bdaniels@firstinspires.org::a44171bd-6c25-4139-ab16-062dbd6de46d" providerId="AD"/>
  <p188:author id="{7F8119BA-3CC6-81E0-8C18-5084C4D2471A}" name="Kathy Morgan" initials="KM" userId="S::kmorgan@firstinspires.org::19752d8f-270a-426b-91ad-1bf5c79275bc" providerId="AD"/>
  <p188:author id="{E97725C9-38CB-DF41-38E4-16BBCD052361}" name="Tammy Pankey" initials="TP" userId="S::tpankey@firstinspires.org::89b84b47-0384-4d66-b56e-dc00ebdb68cf" providerId="AD"/>
  <p188:author id="{D6ECBAEB-0000-4E86-2837-AFB709F2211D}" name="Steven Mackenzie" initials="SM" userId="S::steven.mackenzie_lego.com#ext#@usfirst.onmicrosoft.com::9f93f380-48b2-4ee2-a0f0-8e8b6e97bf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28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p:restoredTop sz="0"/>
  </p:normalViewPr>
  <p:slideViewPr>
    <p:cSldViewPr snapToGrid="0">
      <p:cViewPr varScale="1">
        <p:scale>
          <a:sx n="83" d="100"/>
          <a:sy n="83" d="100"/>
        </p:scale>
        <p:origin x="2994" y="10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Sample" userId="ad24f2c8-db21-4b10-9534-7a98911ec180" providerId="ADAL" clId="{284B117B-3E85-48D6-B9E4-1D34729CE77C}"/>
    <pc:docChg chg="modSld">
      <pc:chgData name="Kate Sample" userId="ad24f2c8-db21-4b10-9534-7a98911ec180" providerId="ADAL" clId="{284B117B-3E85-48D6-B9E4-1D34729CE77C}" dt="2024-08-22T00:44:34.061" v="95" actId="404"/>
      <pc:docMkLst>
        <pc:docMk/>
      </pc:docMkLst>
      <pc:sldChg chg="modSp mod">
        <pc:chgData name="Kate Sample" userId="ad24f2c8-db21-4b10-9534-7a98911ec180" providerId="ADAL" clId="{284B117B-3E85-48D6-B9E4-1D34729CE77C}" dt="2024-08-22T00:37:28.278" v="4" actId="404"/>
        <pc:sldMkLst>
          <pc:docMk/>
          <pc:sldMk cId="793770167" sldId="256"/>
        </pc:sldMkLst>
        <pc:spChg chg="mod">
          <ac:chgData name="Kate Sample" userId="ad24f2c8-db21-4b10-9534-7a98911ec180" providerId="ADAL" clId="{284B117B-3E85-48D6-B9E4-1D34729CE77C}" dt="2024-08-22T00:37:15.515" v="2" actId="403"/>
          <ac:spMkLst>
            <pc:docMk/>
            <pc:sldMk cId="793770167" sldId="256"/>
            <ac:spMk id="7" creationId="{62628558-E25C-FB32-E70F-0FF7314102F2}"/>
          </ac:spMkLst>
        </pc:spChg>
        <pc:spChg chg="mod">
          <ac:chgData name="Kate Sample" userId="ad24f2c8-db21-4b10-9534-7a98911ec180" providerId="ADAL" clId="{284B117B-3E85-48D6-B9E4-1D34729CE77C}" dt="2024-08-22T00:37:28.278" v="4" actId="404"/>
          <ac:spMkLst>
            <pc:docMk/>
            <pc:sldMk cId="793770167" sldId="256"/>
            <ac:spMk id="9" creationId="{CEE20303-6C80-61EE-E989-DF8A41E5D445}"/>
          </ac:spMkLst>
        </pc:spChg>
        <pc:spChg chg="mod">
          <ac:chgData name="Kate Sample" userId="ad24f2c8-db21-4b10-9534-7a98911ec180" providerId="ADAL" clId="{284B117B-3E85-48D6-B9E4-1D34729CE77C}" dt="2024-08-22T00:37:28.278" v="4" actId="404"/>
          <ac:spMkLst>
            <pc:docMk/>
            <pc:sldMk cId="793770167" sldId="256"/>
            <ac:spMk id="18" creationId="{172B2E14-48B5-0BAC-59F1-7F2EEF019E95}"/>
          </ac:spMkLst>
        </pc:spChg>
        <pc:spChg chg="mod">
          <ac:chgData name="Kate Sample" userId="ad24f2c8-db21-4b10-9534-7a98911ec180" providerId="ADAL" clId="{284B117B-3E85-48D6-B9E4-1D34729CE77C}" dt="2024-08-22T00:37:28.278" v="4" actId="404"/>
          <ac:spMkLst>
            <pc:docMk/>
            <pc:sldMk cId="793770167" sldId="256"/>
            <ac:spMk id="19" creationId="{1C7DB448-5488-59F8-A499-636AF30160B6}"/>
          </ac:spMkLst>
        </pc:spChg>
        <pc:picChg chg="mod">
          <ac:chgData name="Kate Sample" userId="ad24f2c8-db21-4b10-9534-7a98911ec180" providerId="ADAL" clId="{284B117B-3E85-48D6-B9E4-1D34729CE77C}" dt="2024-08-22T00:37:20.263" v="3" actId="1076"/>
          <ac:picMkLst>
            <pc:docMk/>
            <pc:sldMk cId="793770167" sldId="256"/>
            <ac:picMk id="8" creationId="{C69E1FC3-A792-066D-0722-A5DAB1E3D504}"/>
          </ac:picMkLst>
        </pc:picChg>
      </pc:sldChg>
      <pc:sldChg chg="modSp mod">
        <pc:chgData name="Kate Sample" userId="ad24f2c8-db21-4b10-9534-7a98911ec180" providerId="ADAL" clId="{284B117B-3E85-48D6-B9E4-1D34729CE77C}" dt="2024-08-22T00:44:22.704" v="91" actId="404"/>
        <pc:sldMkLst>
          <pc:docMk/>
          <pc:sldMk cId="1192369300" sldId="257"/>
        </pc:sldMkLst>
        <pc:spChg chg="mod">
          <ac:chgData name="Kate Sample" userId="ad24f2c8-db21-4b10-9534-7a98911ec180" providerId="ADAL" clId="{284B117B-3E85-48D6-B9E4-1D34729CE77C}" dt="2024-08-22T00:44:22.704" v="91" actId="404"/>
          <ac:spMkLst>
            <pc:docMk/>
            <pc:sldMk cId="1192369300" sldId="257"/>
            <ac:spMk id="8" creationId="{9B4F64E8-5D63-B9FB-DD56-5D9B4B05C7C9}"/>
          </ac:spMkLst>
        </pc:spChg>
        <pc:spChg chg="mod">
          <ac:chgData name="Kate Sample" userId="ad24f2c8-db21-4b10-9534-7a98911ec180" providerId="ADAL" clId="{284B117B-3E85-48D6-B9E4-1D34729CE77C}" dt="2024-08-22T00:44:18.918" v="89" actId="404"/>
          <ac:spMkLst>
            <pc:docMk/>
            <pc:sldMk cId="1192369300" sldId="257"/>
            <ac:spMk id="9" creationId="{1D165252-33AE-3CEE-6563-FB7D5887F317}"/>
          </ac:spMkLst>
        </pc:spChg>
      </pc:sldChg>
      <pc:sldChg chg="modSp mod">
        <pc:chgData name="Kate Sample" userId="ad24f2c8-db21-4b10-9534-7a98911ec180" providerId="ADAL" clId="{284B117B-3E85-48D6-B9E4-1D34729CE77C}" dt="2024-08-22T00:38:44.749" v="16" actId="14100"/>
        <pc:sldMkLst>
          <pc:docMk/>
          <pc:sldMk cId="2536211915" sldId="258"/>
        </pc:sldMkLst>
        <pc:spChg chg="mod">
          <ac:chgData name="Kate Sample" userId="ad24f2c8-db21-4b10-9534-7a98911ec180" providerId="ADAL" clId="{284B117B-3E85-48D6-B9E4-1D34729CE77C}" dt="2024-08-22T00:38:18.980" v="9" actId="14100"/>
          <ac:spMkLst>
            <pc:docMk/>
            <pc:sldMk cId="2536211915" sldId="258"/>
            <ac:spMk id="2" creationId="{6DC750D2-7C61-00E7-C45F-7A08712554B0}"/>
          </ac:spMkLst>
        </pc:spChg>
        <pc:spChg chg="mod">
          <ac:chgData name="Kate Sample" userId="ad24f2c8-db21-4b10-9534-7a98911ec180" providerId="ADAL" clId="{284B117B-3E85-48D6-B9E4-1D34729CE77C}" dt="2024-08-22T00:38:44.749" v="16" actId="14100"/>
          <ac:spMkLst>
            <pc:docMk/>
            <pc:sldMk cId="2536211915" sldId="258"/>
            <ac:spMk id="8" creationId="{D9543465-9BF1-3C1C-FC4A-5458A18B448E}"/>
          </ac:spMkLst>
        </pc:spChg>
        <pc:spChg chg="mod">
          <ac:chgData name="Kate Sample" userId="ad24f2c8-db21-4b10-9534-7a98911ec180" providerId="ADAL" clId="{284B117B-3E85-48D6-B9E4-1D34729CE77C}" dt="2024-08-22T00:38:22.343" v="10" actId="404"/>
          <ac:spMkLst>
            <pc:docMk/>
            <pc:sldMk cId="2536211915" sldId="258"/>
            <ac:spMk id="11" creationId="{D5E8DA69-2F00-3FCD-FD85-A6CEB7D9240D}"/>
          </ac:spMkLst>
        </pc:spChg>
        <pc:spChg chg="mod">
          <ac:chgData name="Kate Sample" userId="ad24f2c8-db21-4b10-9534-7a98911ec180" providerId="ADAL" clId="{284B117B-3E85-48D6-B9E4-1D34729CE77C}" dt="2024-08-22T00:38:33.870" v="14" actId="6549"/>
          <ac:spMkLst>
            <pc:docMk/>
            <pc:sldMk cId="2536211915" sldId="258"/>
            <ac:spMk id="13" creationId="{1E008B68-47C5-5B66-F134-376391EB773E}"/>
          </ac:spMkLst>
        </pc:spChg>
        <pc:spChg chg="mod">
          <ac:chgData name="Kate Sample" userId="ad24f2c8-db21-4b10-9534-7a98911ec180" providerId="ADAL" clId="{284B117B-3E85-48D6-B9E4-1D34729CE77C}" dt="2024-08-22T00:38:08.053" v="6" actId="404"/>
          <ac:spMkLst>
            <pc:docMk/>
            <pc:sldMk cId="2536211915" sldId="258"/>
            <ac:spMk id="18" creationId="{509FA720-F166-E4EA-2832-A4EA897BCC3B}"/>
          </ac:spMkLst>
        </pc:spChg>
        <pc:spChg chg="mod">
          <ac:chgData name="Kate Sample" userId="ad24f2c8-db21-4b10-9534-7a98911ec180" providerId="ADAL" clId="{284B117B-3E85-48D6-B9E4-1D34729CE77C}" dt="2024-08-22T00:38:08.053" v="6" actId="404"/>
          <ac:spMkLst>
            <pc:docMk/>
            <pc:sldMk cId="2536211915" sldId="258"/>
            <ac:spMk id="19" creationId="{CE8EB57D-2AEA-58F1-574C-8DC5F8F337A0}"/>
          </ac:spMkLst>
        </pc:spChg>
        <pc:picChg chg="mod">
          <ac:chgData name="Kate Sample" userId="ad24f2c8-db21-4b10-9534-7a98911ec180" providerId="ADAL" clId="{284B117B-3E85-48D6-B9E4-1D34729CE77C}" dt="2024-08-22T00:38:25.263" v="11" actId="1076"/>
          <ac:picMkLst>
            <pc:docMk/>
            <pc:sldMk cId="2536211915" sldId="258"/>
            <ac:picMk id="5" creationId="{D6CA52F4-71AC-19D3-56A9-5456CD636B85}"/>
          </ac:picMkLst>
        </pc:picChg>
        <pc:picChg chg="mod">
          <ac:chgData name="Kate Sample" userId="ad24f2c8-db21-4b10-9534-7a98911ec180" providerId="ADAL" clId="{284B117B-3E85-48D6-B9E4-1D34729CE77C}" dt="2024-08-22T00:38:12.930" v="7" actId="1076"/>
          <ac:picMkLst>
            <pc:docMk/>
            <pc:sldMk cId="2536211915" sldId="258"/>
            <ac:picMk id="10" creationId="{5B4EEBAD-3078-D0F2-6804-AF2B7FC8F265}"/>
          </ac:picMkLst>
        </pc:picChg>
        <pc:picChg chg="mod">
          <ac:chgData name="Kate Sample" userId="ad24f2c8-db21-4b10-9534-7a98911ec180" providerId="ADAL" clId="{284B117B-3E85-48D6-B9E4-1D34729CE77C}" dt="2024-08-22T00:38:15.055" v="8" actId="1076"/>
          <ac:picMkLst>
            <pc:docMk/>
            <pc:sldMk cId="2536211915" sldId="258"/>
            <ac:picMk id="17" creationId="{DCCCEE6E-2270-8E3A-8BE7-3649C39E44EE}"/>
          </ac:picMkLst>
        </pc:picChg>
      </pc:sldChg>
      <pc:sldChg chg="modSp mod">
        <pc:chgData name="Kate Sample" userId="ad24f2c8-db21-4b10-9534-7a98911ec180" providerId="ADAL" clId="{284B117B-3E85-48D6-B9E4-1D34729CE77C}" dt="2024-08-22T00:40:24.728" v="25" actId="1076"/>
        <pc:sldMkLst>
          <pc:docMk/>
          <pc:sldMk cId="3446420363" sldId="259"/>
        </pc:sldMkLst>
        <pc:spChg chg="mod">
          <ac:chgData name="Kate Sample" userId="ad24f2c8-db21-4b10-9534-7a98911ec180" providerId="ADAL" clId="{284B117B-3E85-48D6-B9E4-1D34729CE77C}" dt="2024-08-22T00:40:11.210" v="20" actId="14100"/>
          <ac:spMkLst>
            <pc:docMk/>
            <pc:sldMk cId="3446420363" sldId="259"/>
            <ac:spMk id="9" creationId="{8737469D-F377-3CE5-3896-3D58B82F8586}"/>
          </ac:spMkLst>
        </pc:spChg>
        <pc:spChg chg="mod">
          <ac:chgData name="Kate Sample" userId="ad24f2c8-db21-4b10-9534-7a98911ec180" providerId="ADAL" clId="{284B117B-3E85-48D6-B9E4-1D34729CE77C}" dt="2024-08-22T00:40:22.992" v="24" actId="14100"/>
          <ac:spMkLst>
            <pc:docMk/>
            <pc:sldMk cId="3446420363" sldId="259"/>
            <ac:spMk id="10" creationId="{D73D3869-95CD-EC77-5258-2634C6D9F902}"/>
          </ac:spMkLst>
        </pc:spChg>
        <pc:spChg chg="mod">
          <ac:chgData name="Kate Sample" userId="ad24f2c8-db21-4b10-9534-7a98911ec180" providerId="ADAL" clId="{284B117B-3E85-48D6-B9E4-1D34729CE77C}" dt="2024-08-22T00:40:08.085" v="19" actId="404"/>
          <ac:spMkLst>
            <pc:docMk/>
            <pc:sldMk cId="3446420363" sldId="259"/>
            <ac:spMk id="11" creationId="{D5E8DA69-2F00-3FCD-FD85-A6CEB7D9240D}"/>
          </ac:spMkLst>
        </pc:spChg>
        <pc:spChg chg="mod">
          <ac:chgData name="Kate Sample" userId="ad24f2c8-db21-4b10-9534-7a98911ec180" providerId="ADAL" clId="{284B117B-3E85-48D6-B9E4-1D34729CE77C}" dt="2024-08-22T00:40:08.085" v="19" actId="404"/>
          <ac:spMkLst>
            <pc:docMk/>
            <pc:sldMk cId="3446420363" sldId="259"/>
            <ac:spMk id="13" creationId="{1E008B68-47C5-5B66-F134-376391EB773E}"/>
          </ac:spMkLst>
        </pc:spChg>
        <pc:spChg chg="mod">
          <ac:chgData name="Kate Sample" userId="ad24f2c8-db21-4b10-9534-7a98911ec180" providerId="ADAL" clId="{284B117B-3E85-48D6-B9E4-1D34729CE77C}" dt="2024-08-22T00:40:04.763" v="18" actId="404"/>
          <ac:spMkLst>
            <pc:docMk/>
            <pc:sldMk cId="3446420363" sldId="259"/>
            <ac:spMk id="18" creationId="{245874CB-8C84-D712-81BB-7D9E662D08A9}"/>
          </ac:spMkLst>
        </pc:spChg>
        <pc:spChg chg="mod">
          <ac:chgData name="Kate Sample" userId="ad24f2c8-db21-4b10-9534-7a98911ec180" providerId="ADAL" clId="{284B117B-3E85-48D6-B9E4-1D34729CE77C}" dt="2024-08-22T00:40:04.763" v="18" actId="404"/>
          <ac:spMkLst>
            <pc:docMk/>
            <pc:sldMk cId="3446420363" sldId="259"/>
            <ac:spMk id="19" creationId="{A09A748E-A747-824A-35D4-737EB2D5A22E}"/>
          </ac:spMkLst>
        </pc:spChg>
        <pc:picChg chg="mod">
          <ac:chgData name="Kate Sample" userId="ad24f2c8-db21-4b10-9534-7a98911ec180" providerId="ADAL" clId="{284B117B-3E85-48D6-B9E4-1D34729CE77C}" dt="2024-08-22T00:40:13.335" v="21" actId="1076"/>
          <ac:picMkLst>
            <pc:docMk/>
            <pc:sldMk cId="3446420363" sldId="259"/>
            <ac:picMk id="2" creationId="{7D2AF3AF-F975-6D04-65B9-FFF1C3EA6845}"/>
          </ac:picMkLst>
        </pc:picChg>
        <pc:picChg chg="mod">
          <ac:chgData name="Kate Sample" userId="ad24f2c8-db21-4b10-9534-7a98911ec180" providerId="ADAL" clId="{284B117B-3E85-48D6-B9E4-1D34729CE77C}" dt="2024-08-22T00:40:24.728" v="25" actId="1076"/>
          <ac:picMkLst>
            <pc:docMk/>
            <pc:sldMk cId="3446420363" sldId="259"/>
            <ac:picMk id="3" creationId="{07DE0DC6-3613-74D2-B1D1-BF1842ACFA51}"/>
          </ac:picMkLst>
        </pc:picChg>
        <pc:picChg chg="mod">
          <ac:chgData name="Kate Sample" userId="ad24f2c8-db21-4b10-9534-7a98911ec180" providerId="ADAL" clId="{284B117B-3E85-48D6-B9E4-1D34729CE77C}" dt="2024-08-22T00:40:16.920" v="22" actId="1076"/>
          <ac:picMkLst>
            <pc:docMk/>
            <pc:sldMk cId="3446420363" sldId="259"/>
            <ac:picMk id="5" creationId="{C4707646-0A62-28CD-4E51-80BA91248830}"/>
          </ac:picMkLst>
        </pc:picChg>
        <pc:picChg chg="mod">
          <ac:chgData name="Kate Sample" userId="ad24f2c8-db21-4b10-9534-7a98911ec180" providerId="ADAL" clId="{284B117B-3E85-48D6-B9E4-1D34729CE77C}" dt="2024-08-22T00:40:00.637" v="17" actId="1076"/>
          <ac:picMkLst>
            <pc:docMk/>
            <pc:sldMk cId="3446420363" sldId="259"/>
            <ac:picMk id="8" creationId="{D8D3D38A-C79D-97E3-D09B-9D72BE2F3D4E}"/>
          </ac:picMkLst>
        </pc:picChg>
      </pc:sldChg>
      <pc:sldChg chg="modSp mod">
        <pc:chgData name="Kate Sample" userId="ad24f2c8-db21-4b10-9534-7a98911ec180" providerId="ADAL" clId="{284B117B-3E85-48D6-B9E4-1D34729CE77C}" dt="2024-08-22T00:41:37.013" v="50" actId="1036"/>
        <pc:sldMkLst>
          <pc:docMk/>
          <pc:sldMk cId="1094759529" sldId="260"/>
        </pc:sldMkLst>
        <pc:spChg chg="mod">
          <ac:chgData name="Kate Sample" userId="ad24f2c8-db21-4b10-9534-7a98911ec180" providerId="ADAL" clId="{284B117B-3E85-48D6-B9E4-1D34729CE77C}" dt="2024-08-22T00:40:42.329" v="29" actId="14100"/>
          <ac:spMkLst>
            <pc:docMk/>
            <pc:sldMk cId="1094759529" sldId="260"/>
            <ac:spMk id="7" creationId="{AF270FF6-3C3B-3F6A-3C2B-011983AF85F7}"/>
          </ac:spMkLst>
        </pc:spChg>
        <pc:spChg chg="mod">
          <ac:chgData name="Kate Sample" userId="ad24f2c8-db21-4b10-9534-7a98911ec180" providerId="ADAL" clId="{284B117B-3E85-48D6-B9E4-1D34729CE77C}" dt="2024-08-22T00:41:05.605" v="35" actId="14100"/>
          <ac:spMkLst>
            <pc:docMk/>
            <pc:sldMk cId="1094759529" sldId="260"/>
            <ac:spMk id="9" creationId="{05DEE146-3FA4-199D-297D-F2CAE4BD339C}"/>
          </ac:spMkLst>
        </pc:spChg>
        <pc:spChg chg="mod">
          <ac:chgData name="Kate Sample" userId="ad24f2c8-db21-4b10-9534-7a98911ec180" providerId="ADAL" clId="{284B117B-3E85-48D6-B9E4-1D34729CE77C}" dt="2024-08-22T00:41:31.948" v="45" actId="1035"/>
          <ac:spMkLst>
            <pc:docMk/>
            <pc:sldMk cId="1094759529" sldId="260"/>
            <ac:spMk id="11" creationId="{D5E8DA69-2F00-3FCD-FD85-A6CEB7D9240D}"/>
          </ac:spMkLst>
        </pc:spChg>
        <pc:spChg chg="mod">
          <ac:chgData name="Kate Sample" userId="ad24f2c8-db21-4b10-9534-7a98911ec180" providerId="ADAL" clId="{284B117B-3E85-48D6-B9E4-1D34729CE77C}" dt="2024-08-22T00:41:31.948" v="45" actId="1035"/>
          <ac:spMkLst>
            <pc:docMk/>
            <pc:sldMk cId="1094759529" sldId="260"/>
            <ac:spMk id="13" creationId="{1E008B68-47C5-5B66-F134-376391EB773E}"/>
          </ac:spMkLst>
        </pc:spChg>
        <pc:spChg chg="mod">
          <ac:chgData name="Kate Sample" userId="ad24f2c8-db21-4b10-9534-7a98911ec180" providerId="ADAL" clId="{284B117B-3E85-48D6-B9E4-1D34729CE77C}" dt="2024-08-22T00:40:32.121" v="26" actId="404"/>
          <ac:spMkLst>
            <pc:docMk/>
            <pc:sldMk cId="1094759529" sldId="260"/>
            <ac:spMk id="18" creationId="{4B3B1AEB-FAB9-6A80-3D3E-36EF0980A115}"/>
          </ac:spMkLst>
        </pc:spChg>
        <pc:spChg chg="mod">
          <ac:chgData name="Kate Sample" userId="ad24f2c8-db21-4b10-9534-7a98911ec180" providerId="ADAL" clId="{284B117B-3E85-48D6-B9E4-1D34729CE77C}" dt="2024-08-22T00:40:32.121" v="26" actId="404"/>
          <ac:spMkLst>
            <pc:docMk/>
            <pc:sldMk cId="1094759529" sldId="260"/>
            <ac:spMk id="19" creationId="{30AFDED0-3373-226F-4A20-C9BC43472F67}"/>
          </ac:spMkLst>
        </pc:spChg>
        <pc:picChg chg="mod">
          <ac:chgData name="Kate Sample" userId="ad24f2c8-db21-4b10-9534-7a98911ec180" providerId="ADAL" clId="{284B117B-3E85-48D6-B9E4-1D34729CE77C}" dt="2024-08-22T00:40:46.458" v="31" actId="1076"/>
          <ac:picMkLst>
            <pc:docMk/>
            <pc:sldMk cId="1094759529" sldId="260"/>
            <ac:picMk id="2" creationId="{8C47474C-0AFF-3372-978F-9ADB13A64027}"/>
          </ac:picMkLst>
        </pc:picChg>
        <pc:picChg chg="mod">
          <ac:chgData name="Kate Sample" userId="ad24f2c8-db21-4b10-9534-7a98911ec180" providerId="ADAL" clId="{284B117B-3E85-48D6-B9E4-1D34729CE77C}" dt="2024-08-22T00:40:43.939" v="30" actId="1076"/>
          <ac:picMkLst>
            <pc:docMk/>
            <pc:sldMk cId="1094759529" sldId="260"/>
            <ac:picMk id="8" creationId="{31C1CBDE-1D05-7CB5-0C84-5A62415DD9B9}"/>
          </ac:picMkLst>
        </pc:picChg>
        <pc:picChg chg="mod">
          <ac:chgData name="Kate Sample" userId="ad24f2c8-db21-4b10-9534-7a98911ec180" providerId="ADAL" clId="{284B117B-3E85-48D6-B9E4-1D34729CE77C}" dt="2024-08-22T00:41:17.928" v="38" actId="1076"/>
          <ac:picMkLst>
            <pc:docMk/>
            <pc:sldMk cId="1094759529" sldId="260"/>
            <ac:picMk id="10" creationId="{3B88FA0D-E866-DB04-B16A-AFF4789CE4D0}"/>
          </ac:picMkLst>
        </pc:picChg>
        <pc:picChg chg="mod">
          <ac:chgData name="Kate Sample" userId="ad24f2c8-db21-4b10-9534-7a98911ec180" providerId="ADAL" clId="{284B117B-3E85-48D6-B9E4-1D34729CE77C}" dt="2024-08-22T00:41:37.013" v="50" actId="1036"/>
          <ac:picMkLst>
            <pc:docMk/>
            <pc:sldMk cId="1094759529" sldId="260"/>
            <ac:picMk id="12" creationId="{6D0617FE-1148-52C6-D7B1-2BBB1352D342}"/>
          </ac:picMkLst>
        </pc:picChg>
      </pc:sldChg>
      <pc:sldChg chg="modSp mod">
        <pc:chgData name="Kate Sample" userId="ad24f2c8-db21-4b10-9534-7a98911ec180" providerId="ADAL" clId="{284B117B-3E85-48D6-B9E4-1D34729CE77C}" dt="2024-08-22T00:42:05.927" v="58" actId="14100"/>
        <pc:sldMkLst>
          <pc:docMk/>
          <pc:sldMk cId="3011091214" sldId="261"/>
        </pc:sldMkLst>
        <pc:spChg chg="mod">
          <ac:chgData name="Kate Sample" userId="ad24f2c8-db21-4b10-9534-7a98911ec180" providerId="ADAL" clId="{284B117B-3E85-48D6-B9E4-1D34729CE77C}" dt="2024-08-22T00:41:56.242" v="54" actId="14100"/>
          <ac:spMkLst>
            <pc:docMk/>
            <pc:sldMk cId="3011091214" sldId="261"/>
            <ac:spMk id="7" creationId="{6894E933-DE2D-416F-791A-6AD000EB53BC}"/>
          </ac:spMkLst>
        </pc:spChg>
        <pc:spChg chg="mod">
          <ac:chgData name="Kate Sample" userId="ad24f2c8-db21-4b10-9534-7a98911ec180" providerId="ADAL" clId="{284B117B-3E85-48D6-B9E4-1D34729CE77C}" dt="2024-08-22T00:41:48.521" v="52" actId="404"/>
          <ac:spMkLst>
            <pc:docMk/>
            <pc:sldMk cId="3011091214" sldId="261"/>
            <ac:spMk id="11" creationId="{D5E8DA69-2F00-3FCD-FD85-A6CEB7D9240D}"/>
          </ac:spMkLst>
        </pc:spChg>
        <pc:spChg chg="mod">
          <ac:chgData name="Kate Sample" userId="ad24f2c8-db21-4b10-9534-7a98911ec180" providerId="ADAL" clId="{284B117B-3E85-48D6-B9E4-1D34729CE77C}" dt="2024-08-22T00:42:05.927" v="58" actId="14100"/>
          <ac:spMkLst>
            <pc:docMk/>
            <pc:sldMk cId="3011091214" sldId="261"/>
            <ac:spMk id="12" creationId="{FD626F97-E711-918D-2607-4EAFF56B8A3C}"/>
          </ac:spMkLst>
        </pc:spChg>
        <pc:spChg chg="mod">
          <ac:chgData name="Kate Sample" userId="ad24f2c8-db21-4b10-9534-7a98911ec180" providerId="ADAL" clId="{284B117B-3E85-48D6-B9E4-1D34729CE77C}" dt="2024-08-22T00:41:48.521" v="52" actId="404"/>
          <ac:spMkLst>
            <pc:docMk/>
            <pc:sldMk cId="3011091214" sldId="261"/>
            <ac:spMk id="13" creationId="{1E008B68-47C5-5B66-F134-376391EB773E}"/>
          </ac:spMkLst>
        </pc:spChg>
        <pc:spChg chg="mod">
          <ac:chgData name="Kate Sample" userId="ad24f2c8-db21-4b10-9534-7a98911ec180" providerId="ADAL" clId="{284B117B-3E85-48D6-B9E4-1D34729CE77C}" dt="2024-08-22T00:41:45.745" v="51" actId="404"/>
          <ac:spMkLst>
            <pc:docMk/>
            <pc:sldMk cId="3011091214" sldId="261"/>
            <ac:spMk id="18" creationId="{57A420D1-E450-612C-78E5-36DA1CB2CE98}"/>
          </ac:spMkLst>
        </pc:spChg>
        <pc:spChg chg="mod">
          <ac:chgData name="Kate Sample" userId="ad24f2c8-db21-4b10-9534-7a98911ec180" providerId="ADAL" clId="{284B117B-3E85-48D6-B9E4-1D34729CE77C}" dt="2024-08-22T00:41:45.745" v="51" actId="404"/>
          <ac:spMkLst>
            <pc:docMk/>
            <pc:sldMk cId="3011091214" sldId="261"/>
            <ac:spMk id="19" creationId="{7048CFA4-DBCC-59E6-96B6-0D7F0FD6A694}"/>
          </ac:spMkLst>
        </pc:spChg>
        <pc:picChg chg="mod">
          <ac:chgData name="Kate Sample" userId="ad24f2c8-db21-4b10-9534-7a98911ec180" providerId="ADAL" clId="{284B117B-3E85-48D6-B9E4-1D34729CE77C}" dt="2024-08-22T00:42:00.957" v="56" actId="1076"/>
          <ac:picMkLst>
            <pc:docMk/>
            <pc:sldMk cId="3011091214" sldId="261"/>
            <ac:picMk id="2" creationId="{0E8A2FC1-4473-6942-C937-B9347AE0BD1A}"/>
          </ac:picMkLst>
        </pc:picChg>
        <pc:picChg chg="mod">
          <ac:chgData name="Kate Sample" userId="ad24f2c8-db21-4b10-9534-7a98911ec180" providerId="ADAL" clId="{284B117B-3E85-48D6-B9E4-1D34729CE77C}" dt="2024-08-22T00:42:03.364" v="57" actId="1076"/>
          <ac:picMkLst>
            <pc:docMk/>
            <pc:sldMk cId="3011091214" sldId="261"/>
            <ac:picMk id="5" creationId="{EF955BA7-4824-8049-CC75-284795D81BB0}"/>
          </ac:picMkLst>
        </pc:picChg>
        <pc:picChg chg="mod">
          <ac:chgData name="Kate Sample" userId="ad24f2c8-db21-4b10-9534-7a98911ec180" providerId="ADAL" clId="{284B117B-3E85-48D6-B9E4-1D34729CE77C}" dt="2024-08-22T00:41:52.482" v="53" actId="1076"/>
          <ac:picMkLst>
            <pc:docMk/>
            <pc:sldMk cId="3011091214" sldId="261"/>
            <ac:picMk id="8" creationId="{38A0EAAC-A59D-B258-5B56-FE04730521D1}"/>
          </ac:picMkLst>
        </pc:picChg>
        <pc:picChg chg="mod">
          <ac:chgData name="Kate Sample" userId="ad24f2c8-db21-4b10-9534-7a98911ec180" providerId="ADAL" clId="{284B117B-3E85-48D6-B9E4-1D34729CE77C}" dt="2024-08-22T00:41:57.541" v="55" actId="1076"/>
          <ac:picMkLst>
            <pc:docMk/>
            <pc:sldMk cId="3011091214" sldId="261"/>
            <ac:picMk id="10" creationId="{ACA10746-54A9-77B0-D440-9E2CA388B407}"/>
          </ac:picMkLst>
        </pc:picChg>
      </pc:sldChg>
      <pc:sldChg chg="modSp mod">
        <pc:chgData name="Kate Sample" userId="ad24f2c8-db21-4b10-9534-7a98911ec180" providerId="ADAL" clId="{284B117B-3E85-48D6-B9E4-1D34729CE77C}" dt="2024-08-22T00:43:04.559" v="68" actId="1076"/>
        <pc:sldMkLst>
          <pc:docMk/>
          <pc:sldMk cId="79072546" sldId="262"/>
        </pc:sldMkLst>
        <pc:spChg chg="mod">
          <ac:chgData name="Kate Sample" userId="ad24f2c8-db21-4b10-9534-7a98911ec180" providerId="ADAL" clId="{284B117B-3E85-48D6-B9E4-1D34729CE77C}" dt="2024-08-22T00:43:01.168" v="67" actId="14100"/>
          <ac:spMkLst>
            <pc:docMk/>
            <pc:sldMk cId="79072546" sldId="262"/>
            <ac:spMk id="3" creationId="{E199EE0A-A44C-226B-6863-F475EC80AE00}"/>
          </ac:spMkLst>
        </pc:spChg>
        <pc:spChg chg="mod">
          <ac:chgData name="Kate Sample" userId="ad24f2c8-db21-4b10-9534-7a98911ec180" providerId="ADAL" clId="{284B117B-3E85-48D6-B9E4-1D34729CE77C}" dt="2024-08-22T00:42:46.830" v="63" actId="14100"/>
          <ac:spMkLst>
            <pc:docMk/>
            <pc:sldMk cId="79072546" sldId="262"/>
            <ac:spMk id="9" creationId="{9135E356-6C96-7DD1-4CB4-B0ADCDFF8BA2}"/>
          </ac:spMkLst>
        </pc:spChg>
        <pc:spChg chg="mod">
          <ac:chgData name="Kate Sample" userId="ad24f2c8-db21-4b10-9534-7a98911ec180" providerId="ADAL" clId="{284B117B-3E85-48D6-B9E4-1D34729CE77C}" dt="2024-08-22T00:42:31.861" v="59" actId="404"/>
          <ac:spMkLst>
            <pc:docMk/>
            <pc:sldMk cId="79072546" sldId="262"/>
            <ac:spMk id="11" creationId="{D5E8DA69-2F00-3FCD-FD85-A6CEB7D9240D}"/>
          </ac:spMkLst>
        </pc:spChg>
        <pc:spChg chg="mod">
          <ac:chgData name="Kate Sample" userId="ad24f2c8-db21-4b10-9534-7a98911ec180" providerId="ADAL" clId="{284B117B-3E85-48D6-B9E4-1D34729CE77C}" dt="2024-08-22T00:42:51.301" v="64" actId="14100"/>
          <ac:spMkLst>
            <pc:docMk/>
            <pc:sldMk cId="79072546" sldId="262"/>
            <ac:spMk id="13" creationId="{1E008B68-47C5-5B66-F134-376391EB773E}"/>
          </ac:spMkLst>
        </pc:spChg>
        <pc:spChg chg="mod">
          <ac:chgData name="Kate Sample" userId="ad24f2c8-db21-4b10-9534-7a98911ec180" providerId="ADAL" clId="{284B117B-3E85-48D6-B9E4-1D34729CE77C}" dt="2024-08-22T00:42:31.861" v="59" actId="404"/>
          <ac:spMkLst>
            <pc:docMk/>
            <pc:sldMk cId="79072546" sldId="262"/>
            <ac:spMk id="18" creationId="{5F755495-2C88-D4F1-CA8A-C4E47BC4FF5D}"/>
          </ac:spMkLst>
        </pc:spChg>
        <pc:spChg chg="mod">
          <ac:chgData name="Kate Sample" userId="ad24f2c8-db21-4b10-9534-7a98911ec180" providerId="ADAL" clId="{284B117B-3E85-48D6-B9E4-1D34729CE77C}" dt="2024-08-22T00:42:31.861" v="59" actId="404"/>
          <ac:spMkLst>
            <pc:docMk/>
            <pc:sldMk cId="79072546" sldId="262"/>
            <ac:spMk id="19" creationId="{180B3163-B3D5-F2EE-65B7-E7F3F3315258}"/>
          </ac:spMkLst>
        </pc:spChg>
        <pc:picChg chg="mod">
          <ac:chgData name="Kate Sample" userId="ad24f2c8-db21-4b10-9534-7a98911ec180" providerId="ADAL" clId="{284B117B-3E85-48D6-B9E4-1D34729CE77C}" dt="2024-08-22T00:43:04.559" v="68" actId="1076"/>
          <ac:picMkLst>
            <pc:docMk/>
            <pc:sldMk cId="79072546" sldId="262"/>
            <ac:picMk id="2" creationId="{A4ADA0BC-27CD-E95D-43D7-621FEF145A55}"/>
          </ac:picMkLst>
        </pc:picChg>
        <pc:picChg chg="mod">
          <ac:chgData name="Kate Sample" userId="ad24f2c8-db21-4b10-9534-7a98911ec180" providerId="ADAL" clId="{284B117B-3E85-48D6-B9E4-1D34729CE77C}" dt="2024-08-22T00:42:53.748" v="65" actId="1076"/>
          <ac:picMkLst>
            <pc:docMk/>
            <pc:sldMk cId="79072546" sldId="262"/>
            <ac:picMk id="5" creationId="{5A693FCA-7CAD-EA61-343F-52632B4A17A8}"/>
          </ac:picMkLst>
        </pc:picChg>
        <pc:picChg chg="mod">
          <ac:chgData name="Kate Sample" userId="ad24f2c8-db21-4b10-9534-7a98911ec180" providerId="ADAL" clId="{284B117B-3E85-48D6-B9E4-1D34729CE77C}" dt="2024-08-22T00:42:41.684" v="62" actId="1076"/>
          <ac:picMkLst>
            <pc:docMk/>
            <pc:sldMk cId="79072546" sldId="262"/>
            <ac:picMk id="6" creationId="{04CCBD45-38A8-9A59-0D7D-400F03347B8B}"/>
          </ac:picMkLst>
        </pc:picChg>
        <pc:picChg chg="mod">
          <ac:chgData name="Kate Sample" userId="ad24f2c8-db21-4b10-9534-7a98911ec180" providerId="ADAL" clId="{284B117B-3E85-48D6-B9E4-1D34729CE77C}" dt="2024-08-22T00:42:57.594" v="66" actId="1076"/>
          <ac:picMkLst>
            <pc:docMk/>
            <pc:sldMk cId="79072546" sldId="262"/>
            <ac:picMk id="10" creationId="{82CEA596-9CDC-A548-9CBC-47A0CD7C77DA}"/>
          </ac:picMkLst>
        </pc:picChg>
      </pc:sldChg>
      <pc:sldChg chg="modSp mod">
        <pc:chgData name="Kate Sample" userId="ad24f2c8-db21-4b10-9534-7a98911ec180" providerId="ADAL" clId="{284B117B-3E85-48D6-B9E4-1D34729CE77C}" dt="2024-08-22T00:43:30.721" v="75" actId="1076"/>
        <pc:sldMkLst>
          <pc:docMk/>
          <pc:sldMk cId="396203256" sldId="263"/>
        </pc:sldMkLst>
        <pc:spChg chg="mod">
          <ac:chgData name="Kate Sample" userId="ad24f2c8-db21-4b10-9534-7a98911ec180" providerId="ADAL" clId="{284B117B-3E85-48D6-B9E4-1D34729CE77C}" dt="2024-08-22T00:43:15.842" v="71" actId="14100"/>
          <ac:spMkLst>
            <pc:docMk/>
            <pc:sldMk cId="396203256" sldId="263"/>
            <ac:spMk id="7" creationId="{9A686DC8-C4F2-31A3-2BA5-991E4244EA0C}"/>
          </ac:spMkLst>
        </pc:spChg>
        <pc:spChg chg="mod">
          <ac:chgData name="Kate Sample" userId="ad24f2c8-db21-4b10-9534-7a98911ec180" providerId="ADAL" clId="{284B117B-3E85-48D6-B9E4-1D34729CE77C}" dt="2024-08-22T00:43:09.854" v="69" actId="404"/>
          <ac:spMkLst>
            <pc:docMk/>
            <pc:sldMk cId="396203256" sldId="263"/>
            <ac:spMk id="8" creationId="{9B4F64E8-5D63-B9FB-DD56-5D9B4B05C7C9}"/>
          </ac:spMkLst>
        </pc:spChg>
        <pc:spChg chg="mod">
          <ac:chgData name="Kate Sample" userId="ad24f2c8-db21-4b10-9534-7a98911ec180" providerId="ADAL" clId="{284B117B-3E85-48D6-B9E4-1D34729CE77C}" dt="2024-08-22T00:43:23.755" v="74" actId="14100"/>
          <ac:spMkLst>
            <pc:docMk/>
            <pc:sldMk cId="396203256" sldId="263"/>
            <ac:spMk id="15" creationId="{FB590660-4A28-08AA-6C01-337D831E0967}"/>
          </ac:spMkLst>
        </pc:spChg>
        <pc:picChg chg="mod">
          <ac:chgData name="Kate Sample" userId="ad24f2c8-db21-4b10-9534-7a98911ec180" providerId="ADAL" clId="{284B117B-3E85-48D6-B9E4-1D34729CE77C}" dt="2024-08-22T00:43:20.478" v="73" actId="1076"/>
          <ac:picMkLst>
            <pc:docMk/>
            <pc:sldMk cId="396203256" sldId="263"/>
            <ac:picMk id="4" creationId="{AC4310D5-0AB6-B3CD-F581-7B77E0023B27}"/>
          </ac:picMkLst>
        </pc:picChg>
        <pc:picChg chg="mod">
          <ac:chgData name="Kate Sample" userId="ad24f2c8-db21-4b10-9534-7a98911ec180" providerId="ADAL" clId="{284B117B-3E85-48D6-B9E4-1D34729CE77C}" dt="2024-08-22T00:43:30.721" v="75" actId="1076"/>
          <ac:picMkLst>
            <pc:docMk/>
            <pc:sldMk cId="396203256" sldId="263"/>
            <ac:picMk id="9" creationId="{9EFF461C-8EF3-57D1-FF78-978E18C9313F}"/>
          </ac:picMkLst>
        </pc:picChg>
      </pc:sldChg>
      <pc:sldChg chg="modSp mod">
        <pc:chgData name="Kate Sample" userId="ad24f2c8-db21-4b10-9534-7a98911ec180" providerId="ADAL" clId="{284B117B-3E85-48D6-B9E4-1D34729CE77C}" dt="2024-08-22T00:44:34.061" v="95" actId="404"/>
        <pc:sldMkLst>
          <pc:docMk/>
          <pc:sldMk cId="3645135951" sldId="264"/>
        </pc:sldMkLst>
        <pc:spChg chg="mod">
          <ac:chgData name="Kate Sample" userId="ad24f2c8-db21-4b10-9534-7a98911ec180" providerId="ADAL" clId="{284B117B-3E85-48D6-B9E4-1D34729CE77C}" dt="2024-08-22T00:44:34.061" v="95" actId="404"/>
          <ac:spMkLst>
            <pc:docMk/>
            <pc:sldMk cId="3645135951" sldId="264"/>
            <ac:spMk id="8" creationId="{9B4F64E8-5D63-B9FB-DD56-5D9B4B05C7C9}"/>
          </ac:spMkLst>
        </pc:spChg>
        <pc:spChg chg="mod">
          <ac:chgData name="Kate Sample" userId="ad24f2c8-db21-4b10-9534-7a98911ec180" providerId="ADAL" clId="{284B117B-3E85-48D6-B9E4-1D34729CE77C}" dt="2024-08-22T00:44:31.005" v="93" actId="404"/>
          <ac:spMkLst>
            <pc:docMk/>
            <pc:sldMk cId="3645135951" sldId="264"/>
            <ac:spMk id="9" creationId="{1D165252-33AE-3CEE-6563-FB7D5887F317}"/>
          </ac:spMkLst>
        </pc:spChg>
      </pc:sldChg>
      <pc:sldChg chg="modSp mod">
        <pc:chgData name="Kate Sample" userId="ad24f2c8-db21-4b10-9534-7a98911ec180" providerId="ADAL" clId="{284B117B-3E85-48D6-B9E4-1D34729CE77C}" dt="2024-08-22T00:43:55.276" v="83" actId="14100"/>
        <pc:sldMkLst>
          <pc:docMk/>
          <pc:sldMk cId="4122519463" sldId="265"/>
        </pc:sldMkLst>
        <pc:spChg chg="mod">
          <ac:chgData name="Kate Sample" userId="ad24f2c8-db21-4b10-9534-7a98911ec180" providerId="ADAL" clId="{284B117B-3E85-48D6-B9E4-1D34729CE77C}" dt="2024-08-22T00:43:55.276" v="83" actId="14100"/>
          <ac:spMkLst>
            <pc:docMk/>
            <pc:sldMk cId="4122519463" sldId="265"/>
            <ac:spMk id="8" creationId="{9B4F64E8-5D63-B9FB-DD56-5D9B4B05C7C9}"/>
          </ac:spMkLst>
        </pc:spChg>
        <pc:spChg chg="mod">
          <ac:chgData name="Kate Sample" userId="ad24f2c8-db21-4b10-9534-7a98911ec180" providerId="ADAL" clId="{284B117B-3E85-48D6-B9E4-1D34729CE77C}" dt="2024-08-22T00:43:41.409" v="77" actId="404"/>
          <ac:spMkLst>
            <pc:docMk/>
            <pc:sldMk cId="4122519463" sldId="265"/>
            <ac:spMk id="9" creationId="{1D165252-33AE-3CEE-6563-FB7D5887F317}"/>
          </ac:spMkLst>
        </pc:spChg>
      </pc:sldChg>
      <pc:sldChg chg="modSp mod">
        <pc:chgData name="Kate Sample" userId="ad24f2c8-db21-4b10-9534-7a98911ec180" providerId="ADAL" clId="{284B117B-3E85-48D6-B9E4-1D34729CE77C}" dt="2024-08-22T00:44:13.328" v="87" actId="14100"/>
        <pc:sldMkLst>
          <pc:docMk/>
          <pc:sldMk cId="1296421320" sldId="266"/>
        </pc:sldMkLst>
        <pc:spChg chg="mod">
          <ac:chgData name="Kate Sample" userId="ad24f2c8-db21-4b10-9534-7a98911ec180" providerId="ADAL" clId="{284B117B-3E85-48D6-B9E4-1D34729CE77C}" dt="2024-08-22T00:44:13.328" v="87" actId="14100"/>
          <ac:spMkLst>
            <pc:docMk/>
            <pc:sldMk cId="1296421320" sldId="266"/>
            <ac:spMk id="8" creationId="{9B4F64E8-5D63-B9FB-DD56-5D9B4B05C7C9}"/>
          </ac:spMkLst>
        </pc:spChg>
        <pc:spChg chg="mod">
          <ac:chgData name="Kate Sample" userId="ad24f2c8-db21-4b10-9534-7a98911ec180" providerId="ADAL" clId="{284B117B-3E85-48D6-B9E4-1D34729CE77C}" dt="2024-08-22T00:44:06.325" v="85" actId="404"/>
          <ac:spMkLst>
            <pc:docMk/>
            <pc:sldMk cId="1296421320" sldId="266"/>
            <ac:spMk id="9" creationId="{1D165252-33AE-3CEE-6563-FB7D5887F317}"/>
          </ac:spMkLst>
        </pc:spChg>
      </pc:sldChg>
    </pc:docChg>
  </pc:docChgLst>
</pc:chgInfo>
</file>

<file path=ppt/comments/modernComment_109_F5B8A7A7.xml><?xml version="1.0" encoding="utf-8"?>
<p188:cmLst xmlns:a="http://schemas.openxmlformats.org/drawingml/2006/main" xmlns:r="http://schemas.openxmlformats.org/officeDocument/2006/relationships" xmlns:p188="http://schemas.microsoft.com/office/powerpoint/2018/8/main">
  <p188:cm id="{B86E2C9F-D780-42E7-8AE8-0F624BAB2020}" authorId="{E97725C9-38CB-DF41-38E4-16BBCD052361}" status="resolved" created="2024-07-10T12:44:36.037" complete="100000">
    <ac:txMkLst xmlns:ac="http://schemas.microsoft.com/office/drawing/2013/main/command">
      <pc:docMk xmlns:pc="http://schemas.microsoft.com/office/powerpoint/2013/main/command"/>
      <pc:sldMk xmlns:pc="http://schemas.microsoft.com/office/powerpoint/2013/main/command" cId="4122519463" sldId="265"/>
      <ac:graphicFrameMk id="2" creationId="{2E563DB8-C7E1-552C-EB1E-05B1CD19BC69}"/>
      <ac:tblMk/>
      <ac:tcMk rowId="391926814" colId="107746651"/>
      <ac:txMk cp="0" len="16">
        <ac:context len="51" hash="128169762"/>
      </ac:txMk>
    </ac:txMkLst>
    <p188:pos x="2248684" y="4199549"/>
    <p188:txBody>
      <a:bodyPr/>
      <a:lstStyle/>
      <a:p>
        <a:r>
          <a:rPr lang="en-US"/>
          <a:t>Write down what materials you used for your artificial reef. (maybe instead of this one)</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C3688C6-4C50-48CA-A9C0-FEB632A272C8}"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4619031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688C6-4C50-48CA-A9C0-FEB632A272C8}"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2767126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688C6-4C50-48CA-A9C0-FEB632A272C8}"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13882643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688C6-4C50-48CA-A9C0-FEB632A272C8}"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2821032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688C6-4C50-48CA-A9C0-FEB632A272C8}"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9045891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3688C6-4C50-48CA-A9C0-FEB632A272C8}"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9181725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3688C6-4C50-48CA-A9C0-FEB632A272C8}" type="datetimeFigureOut">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247377092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3688C6-4C50-48CA-A9C0-FEB632A272C8}"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92105214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688C6-4C50-48CA-A9C0-FEB632A272C8}"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11983527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3688C6-4C50-48CA-A9C0-FEB632A272C8}"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00924874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3688C6-4C50-48CA-A9C0-FEB632A272C8}"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238782124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0C3688C6-4C50-48CA-A9C0-FEB632A272C8}" type="datetimeFigureOut">
              <a:rPr lang="en-US" smtClean="0"/>
              <a:t>8/21/2024</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001A7053-2942-4577-A64D-2A776F8E4D88}" type="slidenum">
              <a:rPr lang="en-US" smtClean="0"/>
              <a:t>‹#›</a:t>
            </a:fld>
            <a:endParaRPr lang="en-US"/>
          </a:p>
        </p:txBody>
      </p:sp>
    </p:spTree>
    <p:extLst>
      <p:ext uri="{BB962C8B-B14F-4D97-AF65-F5344CB8AC3E}">
        <p14:creationId xmlns:p14="http://schemas.microsoft.com/office/powerpoint/2010/main" val="3522166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4.wdp"/><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hyperlink" Target="https://www.firstlegoleague.org/discovermore"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8.png"/><Relationship Id="rId2" Type="http://schemas.openxmlformats.org/officeDocument/2006/relationships/hyperlink" Target="https://learningthroughplay.com/let-s-play" TargetMode="Externa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microsoft.com/office/2018/10/relationships/comments" Target="../comments/modernComment_109_F5B8A7A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bits of Learning graphic">
            <a:extLst>
              <a:ext uri="{FF2B5EF4-FFF2-40B4-BE49-F238E27FC236}">
                <a16:creationId xmlns:a16="http://schemas.microsoft.com/office/drawing/2014/main" id="{509593B7-96F3-8E1A-B4A2-9F2E42445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071" y="2455268"/>
            <a:ext cx="2864471" cy="2213456"/>
          </a:xfrm>
          <a:prstGeom prst="rect">
            <a:avLst/>
          </a:prstGeom>
        </p:spPr>
      </p:pic>
      <p:pic>
        <p:nvPicPr>
          <p:cNvPr id="17" name="Picture 16">
            <a:extLst>
              <a:ext uri="{FF2B5EF4-FFF2-40B4-BE49-F238E27FC236}">
                <a16:creationId xmlns:a16="http://schemas.microsoft.com/office/drawing/2014/main" id="{CD38F191-05A9-E49C-A17E-BBB18E4B5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63" y="6999362"/>
            <a:ext cx="3013236" cy="1867094"/>
          </a:xfrm>
          <a:prstGeom prst="rect">
            <a:avLst/>
          </a:prstGeom>
        </p:spPr>
      </p:pic>
      <p:sp>
        <p:nvSpPr>
          <p:cNvPr id="6" name="Rectangle: Rounded Corners 5">
            <a:extLst>
              <a:ext uri="{FF2B5EF4-FFF2-40B4-BE49-F238E27FC236}">
                <a16:creationId xmlns:a16="http://schemas.microsoft.com/office/drawing/2014/main" id="{A7F75F8E-EA8C-6D7D-BFEB-89CF060E6D74}"/>
              </a:ext>
            </a:extLst>
          </p:cNvPr>
          <p:cNvSpPr/>
          <p:nvPr/>
        </p:nvSpPr>
        <p:spPr>
          <a:xfrm>
            <a:off x="100584" y="115910"/>
            <a:ext cx="6656832" cy="891218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extBox 6">
            <a:extLst>
              <a:ext uri="{FF2B5EF4-FFF2-40B4-BE49-F238E27FC236}">
                <a16:creationId xmlns:a16="http://schemas.microsoft.com/office/drawing/2014/main" id="{62628558-E25C-FB32-E70F-0FF7314102F2}"/>
              </a:ext>
            </a:extLst>
          </p:cNvPr>
          <p:cNvSpPr txBox="1"/>
          <p:nvPr/>
        </p:nvSpPr>
        <p:spPr>
          <a:xfrm>
            <a:off x="318052" y="1043505"/>
            <a:ext cx="6221894" cy="830997"/>
          </a:xfrm>
          <a:prstGeom prst="rect">
            <a:avLst/>
          </a:prstGeom>
          <a:noFill/>
        </p:spPr>
        <p:txBody>
          <a:bodyPr wrap="square" rtlCol="0">
            <a:noAutofit/>
          </a:bodyPr>
          <a:lstStyle/>
          <a:p>
            <a:pPr rtl="0"/>
            <a:r>
              <a:rPr lang="es" sz="2000" b="1" i="0" u="none" strike="noStrike" dirty="0">
                <a:latin typeface="Roboto"/>
                <a:ea typeface="Roboto"/>
                <a:cs typeface="Arial"/>
              </a:rPr>
              <a:t>Actividades de participación familiar </a:t>
            </a:r>
          </a:p>
          <a:p>
            <a:pPr rtl="0"/>
            <a:r>
              <a:rPr lang="es" sz="2000" b="1" i="0" u="none" strike="noStrike" dirty="0">
                <a:latin typeface="Roboto"/>
                <a:ea typeface="Roboto"/>
                <a:cs typeface="Arial"/>
              </a:rPr>
              <a:t>Instrucciones para los (las) profesores(as)</a:t>
            </a:r>
          </a:p>
        </p:txBody>
      </p:sp>
      <p:pic>
        <p:nvPicPr>
          <p:cNvPr id="16" name="Picture 15" descr="Graphical user interface&#10;&#10;Description automatically generated with low confidence">
            <a:extLst>
              <a:ext uri="{FF2B5EF4-FFF2-40B4-BE49-F238E27FC236}">
                <a16:creationId xmlns:a16="http://schemas.microsoft.com/office/drawing/2014/main" id="{F2612CCD-BD5B-7897-E368-D953DBD60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53" y="296101"/>
            <a:ext cx="3691127" cy="857922"/>
          </a:xfrm>
          <a:prstGeom prst="rect">
            <a:avLst/>
          </a:prstGeom>
        </p:spPr>
      </p:pic>
      <p:sp>
        <p:nvSpPr>
          <p:cNvPr id="18" name="TextBox 17">
            <a:extLst>
              <a:ext uri="{FF2B5EF4-FFF2-40B4-BE49-F238E27FC236}">
                <a16:creationId xmlns:a16="http://schemas.microsoft.com/office/drawing/2014/main" id="{172B2E14-48B5-0BAC-59F1-7F2EEF019E95}"/>
              </a:ext>
            </a:extLst>
          </p:cNvPr>
          <p:cNvSpPr txBox="1"/>
          <p:nvPr/>
        </p:nvSpPr>
        <p:spPr>
          <a:xfrm>
            <a:off x="318051" y="2430675"/>
            <a:ext cx="3269146" cy="4493538"/>
          </a:xfrm>
          <a:prstGeom prst="rect">
            <a:avLst/>
          </a:prstGeom>
          <a:noFill/>
        </p:spPr>
        <p:txBody>
          <a:bodyPr wrap="square" lIns="91440" tIns="45720" rIns="91440" bIns="45720" rtlCol="0" anchor="t">
            <a:noAutofit/>
          </a:bodyPr>
          <a:lstStyle/>
          <a:p>
            <a:pPr rtl="0"/>
            <a:r>
              <a:rPr lang="es" sz="1050" b="0" i="0" u="none" strike="noStrike" dirty="0">
                <a:latin typeface="Roboto"/>
                <a:ea typeface="Roboto"/>
                <a:cs typeface="Arial"/>
              </a:rPr>
              <a:t>Debería haber recibido los sets Discover More para sus estudiantes con su </a:t>
            </a:r>
            <a:r>
              <a:rPr lang="es" sz="1050" b="0" i="1" u="none" strike="noStrike" dirty="0">
                <a:latin typeface="Roboto"/>
                <a:ea typeface="Roboto"/>
                <a:cs typeface="Arial"/>
              </a:rPr>
              <a:t>Paquete de clase FIRST</a:t>
            </a:r>
            <a:r>
              <a:rPr lang="es" sz="1050" b="0" i="0" u="none" strike="noStrike" dirty="0">
                <a:latin typeface="Roboto"/>
                <a:ea typeface="Roboto"/>
                <a:cs typeface="Arial"/>
              </a:rPr>
              <a:t> LEGO League Discover  Estos juegos incluyen dos juegos Six Bricks diseñados para que los (las) estudiantes los utilicen en sus casas. Cada actividad puede realizarse utilizando Six Bricks, otros elementos de LEGO o cualquier material de construcción disponible (papel, cartón, cajas, otros juguetes de construcción, entre otros).</a:t>
            </a:r>
          </a:p>
          <a:p>
            <a:endParaRPr lang="en-US" sz="1050" dirty="0">
              <a:latin typeface="Roboto" panose="02000000000000000000" pitchFamily="2" charset="0"/>
              <a:ea typeface="Roboto" panose="02000000000000000000" pitchFamily="2" charset="0"/>
              <a:cs typeface="Arial" panose="020B0604020202020204" pitchFamily="34" charset="0"/>
            </a:endParaRPr>
          </a:p>
          <a:p>
            <a:pPr rtl="0"/>
            <a:r>
              <a:rPr lang="es" sz="1050" b="0" i="0" u="none" strike="noStrike" dirty="0">
                <a:latin typeface="Roboto"/>
                <a:ea typeface="Roboto"/>
                <a:cs typeface="Arial"/>
              </a:rPr>
              <a:t>Cada ficha está estructurada de la siguiente manera para guiar a las familias a través de la actividad: instrucciones, actividad, preguntas para el debate y registro de la actividad. Además, las </a:t>
            </a:r>
            <a:r>
              <a:rPr lang="es" sz="1050" b="1" i="0" u="none" strike="noStrike" dirty="0">
                <a:latin typeface="Roboto"/>
                <a:ea typeface="Roboto"/>
                <a:cs typeface="Arial"/>
              </a:rPr>
              <a:t>palabras de vocabulario</a:t>
            </a:r>
            <a:r>
              <a:rPr lang="es" sz="1050" b="0" i="0" u="none" strike="noStrike" dirty="0">
                <a:latin typeface="Roboto"/>
                <a:ea typeface="Roboto"/>
                <a:cs typeface="Arial"/>
              </a:rPr>
              <a:t> de la sesión aparecen en negrita en la tarjeta, lo que permite a las familias reforzar lo aprendido en casa.</a:t>
            </a:r>
          </a:p>
          <a:p>
            <a:endParaRPr lang="en-US" sz="1050" dirty="0">
              <a:latin typeface="Roboto" panose="02000000000000000000" pitchFamily="2" charset="0"/>
              <a:ea typeface="Roboto" panose="02000000000000000000" pitchFamily="2" charset="0"/>
              <a:cs typeface="Arial" panose="020B0604020202020204" pitchFamily="34" charset="0"/>
            </a:endParaRPr>
          </a:p>
          <a:p>
            <a:pPr rtl="0"/>
            <a:r>
              <a:rPr lang="es" sz="1050" b="0" i="0" u="none" strike="noStrike" dirty="0">
                <a:latin typeface="Roboto"/>
                <a:ea typeface="Roboto"/>
                <a:cs typeface="Arial"/>
              </a:rPr>
              <a:t>Estas divertidas actividades deben ser completados en casa por los estudiantes y sus familias. Pueden imprimirlos y enviarlos a casa antes o después de cada sesión, o compartirlos de la forma que más les convenga a ustedes y a sus familias. Si va a enviar las actividades digitalmente, le sugerimos que las envíe como archivos PDF o de imagen y le hemos proporcionado estos formatos de archivo en documentos separados en el código QR anterior.</a:t>
            </a:r>
            <a:endParaRPr lang="en-US" sz="1050" dirty="0">
              <a:latin typeface="Roboto" panose="02000000000000000000" pitchFamily="2" charset="0"/>
              <a:ea typeface="Roboto" panose="02000000000000000000" pitchFamily="2" charset="0"/>
              <a:cs typeface="Arial" panose="020B0604020202020204" pitchFamily="34" charset="0"/>
            </a:endParaRPr>
          </a:p>
        </p:txBody>
      </p:sp>
      <p:sp>
        <p:nvSpPr>
          <p:cNvPr id="19" name="TextBox 18">
            <a:extLst>
              <a:ext uri="{FF2B5EF4-FFF2-40B4-BE49-F238E27FC236}">
                <a16:creationId xmlns:a16="http://schemas.microsoft.com/office/drawing/2014/main" id="{1C7DB448-5488-59F8-A499-636AF30160B6}"/>
              </a:ext>
            </a:extLst>
          </p:cNvPr>
          <p:cNvSpPr txBox="1"/>
          <p:nvPr/>
        </p:nvSpPr>
        <p:spPr>
          <a:xfrm>
            <a:off x="3619789" y="4754770"/>
            <a:ext cx="2946836" cy="3477875"/>
          </a:xfrm>
          <a:prstGeom prst="rect">
            <a:avLst/>
          </a:prstGeom>
          <a:noFill/>
        </p:spPr>
        <p:txBody>
          <a:bodyPr wrap="square" rtlCol="0">
            <a:noAutofit/>
          </a:bodyPr>
          <a:lstStyle/>
          <a:p>
            <a:pPr rtl="0"/>
            <a:r>
              <a:rPr lang="es" sz="1050" b="0" i="0" u="none" strike="noStrike">
                <a:latin typeface="Roboto"/>
                <a:ea typeface="Roboto"/>
                <a:cs typeface="Arial"/>
              </a:rPr>
              <a:t>El registro de actividades de participación familiar de </a:t>
            </a:r>
            <a:r>
              <a:rPr lang="es" sz="1050" b="0" i="1" u="none" strike="noStrike">
                <a:latin typeface="Roboto"/>
                <a:ea typeface="Roboto"/>
                <a:cs typeface="Arial"/>
              </a:rPr>
              <a:t>FIRST</a:t>
            </a:r>
            <a:r>
              <a:rPr lang="es" sz="1050" b="0" i="0" u="none" strike="noStrike">
                <a:latin typeface="Roboto"/>
                <a:ea typeface="Roboto"/>
                <a:cs typeface="Arial"/>
              </a:rPr>
              <a:t> LEGO League Discover se incluye como una herramienta para ayudarle a controlar si las familias realizan las actividades y darles un espacio para hacer preguntas o compartir comentarios con usted. </a:t>
            </a:r>
          </a:p>
          <a:p>
            <a:endParaRPr lang="en-US" sz="1050">
              <a:latin typeface="Roboto" panose="02000000000000000000" pitchFamily="2" charset="0"/>
              <a:ea typeface="Roboto" panose="02000000000000000000" pitchFamily="2" charset="0"/>
              <a:cs typeface="Arial" panose="020B0604020202020204" pitchFamily="34" charset="0"/>
            </a:endParaRPr>
          </a:p>
          <a:p>
            <a:pPr rtl="0"/>
            <a:r>
              <a:rPr lang="es" sz="1050" b="0" i="0" u="none" strike="noStrike">
                <a:latin typeface="Roboto"/>
                <a:ea typeface="Roboto"/>
                <a:cs typeface="Arial"/>
              </a:rPr>
              <a:t>La página del estudiante de la actividad de participación familiar ofrece a las familias la oportunidad de hablar sobre lo ocurrido en la actividad y responder la pregunta que aparece en cada tarjeta. Los adultos pueden rellenar el formulario. Esperamos que esto ayude a fomentar el diálogo entre profesores y familias a la hora de establecer una colaboración que contribuya al éxito de los (las) estudiantes. </a:t>
            </a:r>
          </a:p>
          <a:p>
            <a:endParaRPr lang="en-US" sz="1050">
              <a:latin typeface="Roboto" panose="02000000000000000000" pitchFamily="2" charset="0"/>
              <a:ea typeface="Roboto" panose="02000000000000000000" pitchFamily="2" charset="0"/>
              <a:cs typeface="Arial" panose="020B0604020202020204" pitchFamily="34" charset="0"/>
            </a:endParaRPr>
          </a:p>
          <a:p>
            <a:pPr rtl="0"/>
            <a:r>
              <a:rPr lang="es" sz="1050" b="0" i="0" u="none" strike="noStrike">
                <a:latin typeface="Roboto"/>
                <a:ea typeface="Roboto"/>
                <a:cs typeface="Arial"/>
              </a:rPr>
              <a:t>Considere la posibilidad de que las familias compartan videos o fotos de las actividades. Puede premiar a los estudiantes que entreguen un cuaderno de bitácora completo con un certificado u otro premio.</a:t>
            </a:r>
          </a:p>
        </p:txBody>
      </p:sp>
      <p:sp>
        <p:nvSpPr>
          <p:cNvPr id="9" name="TextBox 8">
            <a:extLst>
              <a:ext uri="{FF2B5EF4-FFF2-40B4-BE49-F238E27FC236}">
                <a16:creationId xmlns:a16="http://schemas.microsoft.com/office/drawing/2014/main" id="{CEE20303-6C80-61EE-E989-DF8A41E5D445}"/>
              </a:ext>
            </a:extLst>
          </p:cNvPr>
          <p:cNvSpPr txBox="1"/>
          <p:nvPr/>
        </p:nvSpPr>
        <p:spPr>
          <a:xfrm>
            <a:off x="318051" y="1815248"/>
            <a:ext cx="6031266" cy="600164"/>
          </a:xfrm>
          <a:prstGeom prst="rect">
            <a:avLst/>
          </a:prstGeom>
          <a:noFill/>
        </p:spPr>
        <p:txBody>
          <a:bodyPr wrap="square" lIns="91440" tIns="45720" rIns="91440" bIns="45720" rtlCol="0" anchor="t">
            <a:noAutofit/>
          </a:bodyPr>
          <a:lstStyle/>
          <a:p>
            <a:pPr rtl="0"/>
            <a:r>
              <a:rPr lang="es" sz="1050" b="0" i="0" u="none" strike="noStrike" dirty="0">
                <a:latin typeface="Roboto"/>
                <a:ea typeface="Roboto"/>
                <a:cs typeface="Arial"/>
              </a:rPr>
              <a:t>Preséntenles </a:t>
            </a:r>
            <a:r>
              <a:rPr lang="es" sz="1050" b="0" i="1" u="none" strike="noStrike" dirty="0">
                <a:latin typeface="Roboto"/>
                <a:ea typeface="Roboto"/>
                <a:cs typeface="Arial"/>
              </a:rPr>
              <a:t>FIRST</a:t>
            </a:r>
            <a:r>
              <a:rPr lang="es" sz="1050" b="0" i="0" u="none" strike="noStrike" dirty="0">
                <a:latin typeface="Roboto"/>
                <a:ea typeface="Roboto"/>
                <a:cs typeface="Arial"/>
              </a:rPr>
              <a:t> LEGO League Discover a sus familias antes de iniciar estas actividades: utilicen el paquete de diapositivas, la plantilla de mensajes y envíen a casa el folleto para familias con sus estudiantes. Todo está disponible en el código QR anterior.</a:t>
            </a:r>
          </a:p>
        </p:txBody>
      </p:sp>
      <p:pic>
        <p:nvPicPr>
          <p:cNvPr id="8" name="Picture 7" descr="A qr code on a white background&#10;&#10;Description automatically generated">
            <a:extLst>
              <a:ext uri="{FF2B5EF4-FFF2-40B4-BE49-F238E27FC236}">
                <a16:creationId xmlns:a16="http://schemas.microsoft.com/office/drawing/2014/main" id="{C69E1FC3-A792-066D-0722-A5DAB1E3D5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71" y="380944"/>
            <a:ext cx="1239076" cy="1239076"/>
          </a:xfrm>
          <a:prstGeom prst="rect">
            <a:avLst/>
          </a:prstGeom>
        </p:spPr>
      </p:pic>
    </p:spTree>
    <p:extLst>
      <p:ext uri="{BB962C8B-B14F-4D97-AF65-F5344CB8AC3E}">
        <p14:creationId xmlns:p14="http://schemas.microsoft.com/office/powerpoint/2010/main" val="79377016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10;&#10;Description automatically generated with low confidence">
            <a:extLst>
              <a:ext uri="{FF2B5EF4-FFF2-40B4-BE49-F238E27FC236}">
                <a16:creationId xmlns:a16="http://schemas.microsoft.com/office/drawing/2014/main" id="{D7868A71-09F8-34D2-7C65-E49741358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1" y="203098"/>
            <a:ext cx="3533965" cy="800772"/>
          </a:xfrm>
          <a:prstGeom prst="rect">
            <a:avLst/>
          </a:prstGeom>
        </p:spPr>
      </p:pic>
      <p:pic>
        <p:nvPicPr>
          <p:cNvPr id="4" name="Picture 3" descr="A picture containing bin, clipart&#10;&#10;Description automatically generated">
            <a:extLst>
              <a:ext uri="{FF2B5EF4-FFF2-40B4-BE49-F238E27FC236}">
                <a16:creationId xmlns:a16="http://schemas.microsoft.com/office/drawing/2014/main" id="{46FE1981-D92B-CDF7-248D-CE0D3A52B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274" y="8050069"/>
            <a:ext cx="5059452" cy="995831"/>
          </a:xfrm>
          <a:prstGeom prst="rect">
            <a:avLst/>
          </a:prstGeom>
        </p:spPr>
      </p:pic>
      <p:sp>
        <p:nvSpPr>
          <p:cNvPr id="5" name="Rectangle: Rounded Corners 4">
            <a:extLst>
              <a:ext uri="{FF2B5EF4-FFF2-40B4-BE49-F238E27FC236}">
                <a16:creationId xmlns:a16="http://schemas.microsoft.com/office/drawing/2014/main" id="{F01B0182-BA9C-DF9F-CD71-6764AF6EB752}"/>
              </a:ext>
            </a:extLst>
          </p:cNvPr>
          <p:cNvSpPr/>
          <p:nvPr/>
        </p:nvSpPr>
        <p:spPr>
          <a:xfrm>
            <a:off x="100584" y="203098"/>
            <a:ext cx="6656832" cy="8788502"/>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9B4F64E8-5D63-B9FB-DD56-5D9B4B05C7C9}"/>
              </a:ext>
            </a:extLst>
          </p:cNvPr>
          <p:cNvSpPr txBox="1"/>
          <p:nvPr/>
        </p:nvSpPr>
        <p:spPr>
          <a:xfrm>
            <a:off x="210311" y="1298344"/>
            <a:ext cx="4561985" cy="369332"/>
          </a:xfrm>
          <a:prstGeom prst="rect">
            <a:avLst/>
          </a:prstGeom>
          <a:noFill/>
        </p:spPr>
        <p:txBody>
          <a:bodyPr wrap="square" rtlCol="0">
            <a:noAutofit/>
          </a:bodyPr>
          <a:lstStyle/>
          <a:p>
            <a:pPr rtl="0"/>
            <a:r>
              <a:rPr lang="es" sz="1400" b="1" i="0" u="none" strike="noStrike" dirty="0">
                <a:latin typeface="Roboto"/>
                <a:ea typeface="Roboto"/>
                <a:cs typeface="Roboto"/>
              </a:rPr>
              <a:t>Registro de actividades de participación familiar</a:t>
            </a:r>
          </a:p>
        </p:txBody>
      </p:sp>
      <p:graphicFrame>
        <p:nvGraphicFramePr>
          <p:cNvPr id="2" name="Table 2">
            <a:extLst>
              <a:ext uri="{FF2B5EF4-FFF2-40B4-BE49-F238E27FC236}">
                <a16:creationId xmlns:a16="http://schemas.microsoft.com/office/drawing/2014/main" id="{2E563DB8-C7E1-552C-EB1E-05B1CD19BC69}"/>
              </a:ext>
            </a:extLst>
          </p:cNvPr>
          <p:cNvGraphicFramePr>
            <a:graphicFrameLocks noGrp="1"/>
          </p:cNvGraphicFramePr>
          <p:nvPr>
            <p:extLst>
              <p:ext uri="{D42A27DB-BD31-4B8C-83A1-F6EECF244321}">
                <p14:modId xmlns:p14="http://schemas.microsoft.com/office/powerpoint/2010/main" val="2677080624"/>
              </p:ext>
            </p:extLst>
          </p:nvPr>
        </p:nvGraphicFramePr>
        <p:xfrm>
          <a:off x="210311" y="1706981"/>
          <a:ext cx="6359806" cy="6388808"/>
        </p:xfrm>
        <a:graphic>
          <a:graphicData uri="http://schemas.openxmlformats.org/drawingml/2006/table">
            <a:tbl>
              <a:tblPr firstRow="1" bandRow="1">
                <a:tableStyleId>{D7AC3CCA-C797-4891-BE02-D94E43425B78}</a:tableStyleId>
              </a:tblPr>
              <a:tblGrid>
                <a:gridCol w="886969">
                  <a:extLst>
                    <a:ext uri="{9D8B030D-6E8A-4147-A177-3AD203B41FA5}">
                      <a16:colId xmlns:a16="http://schemas.microsoft.com/office/drawing/2014/main" val="775048011"/>
                    </a:ext>
                  </a:extLst>
                </a:gridCol>
                <a:gridCol w="5472837">
                  <a:extLst>
                    <a:ext uri="{9D8B030D-6E8A-4147-A177-3AD203B41FA5}">
                      <a16:colId xmlns:a16="http://schemas.microsoft.com/office/drawing/2014/main" val="107746651"/>
                    </a:ext>
                  </a:extLst>
                </a:gridCol>
              </a:tblGrid>
              <a:tr h="266700">
                <a:tc>
                  <a:txBody>
                    <a:bodyPr/>
                    <a:lstStyle/>
                    <a:p>
                      <a:pPr rtl="0"/>
                      <a:r>
                        <a:rPr lang="es" sz="1200" b="1" i="0" u="none" strike="noStrike">
                          <a:latin typeface="Roboto"/>
                          <a:ea typeface="Roboto"/>
                          <a:cs typeface="Roboto"/>
                        </a:rPr>
                        <a:t>Sesión</a:t>
                      </a:r>
                    </a:p>
                  </a:txBody>
                  <a:tcPr/>
                </a:tc>
                <a:tc>
                  <a:txBody>
                    <a:bodyPr/>
                    <a:lstStyle/>
                    <a:p>
                      <a:pPr rtl="0"/>
                      <a:r>
                        <a:rPr lang="es" sz="1200" b="1" i="0" u="none" strike="noStrike" dirty="0">
                          <a:latin typeface="Roboto"/>
                          <a:ea typeface="Roboto"/>
                          <a:cs typeface="Roboto"/>
                        </a:rPr>
                        <a:t>Preguntas o comentarios</a:t>
                      </a:r>
                    </a:p>
                  </a:txBody>
                  <a:tcPr/>
                </a:tc>
                <a:extLst>
                  <a:ext uri="{0D108BD9-81ED-4DB2-BD59-A6C34878D82A}">
                    <a16:rowId xmlns:a16="http://schemas.microsoft.com/office/drawing/2014/main" val="3805875973"/>
                  </a:ext>
                </a:extLst>
              </a:tr>
              <a:tr h="1197472">
                <a:tc>
                  <a:txBody>
                    <a:bodyPr/>
                    <a:lstStyle/>
                    <a:p>
                      <a:pPr algn="ctr" rtl="0"/>
                      <a:r>
                        <a:rPr lang="es" sz="1300" b="1" i="0" u="none" strike="noStrike">
                          <a:latin typeface="Roboto"/>
                          <a:ea typeface="Roboto"/>
                          <a:cs typeface="Roboto"/>
                        </a:rPr>
                        <a:t>1</a:t>
                      </a:r>
                    </a:p>
                  </a:txBody>
                  <a:tcPr anchor="ct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621999460"/>
                  </a:ext>
                </a:extLst>
              </a:tr>
              <a:tr h="1197472">
                <a:tc>
                  <a:txBody>
                    <a:bodyPr/>
                    <a:lstStyle/>
                    <a:p>
                      <a:pPr algn="ctr" rtl="0"/>
                      <a:r>
                        <a:rPr lang="es" sz="1300" b="1" i="0" u="none" strike="noStrike">
                          <a:latin typeface="Roboto"/>
                          <a:ea typeface="Roboto"/>
                          <a:cs typeface="Roboto"/>
                        </a:rPr>
                        <a:t>2</a:t>
                      </a:r>
                    </a:p>
                  </a:txBody>
                  <a:tcPr anchor="ct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930507708"/>
                  </a:ext>
                </a:extLst>
              </a:tr>
              <a:tr h="1197472">
                <a:tc>
                  <a:txBody>
                    <a:bodyPr/>
                    <a:lstStyle/>
                    <a:p>
                      <a:pPr algn="ctr" rtl="0"/>
                      <a:r>
                        <a:rPr lang="es" sz="1300" b="1" i="0" u="none" strike="noStrike">
                          <a:latin typeface="Roboto"/>
                          <a:ea typeface="Roboto"/>
                          <a:cs typeface="Roboto"/>
                        </a:rPr>
                        <a:t>3</a:t>
                      </a:r>
                    </a:p>
                  </a:txBody>
                  <a:tcPr anchor="ct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200096698"/>
                  </a:ext>
                </a:extLst>
              </a:tr>
              <a:tr h="1197472">
                <a:tc>
                  <a:txBody>
                    <a:bodyPr/>
                    <a:lstStyle/>
                    <a:p>
                      <a:pPr algn="ctr" rtl="0"/>
                      <a:r>
                        <a:rPr lang="es" sz="1300" b="1" i="0" u="none" strike="noStrike">
                          <a:latin typeface="Roboto"/>
                          <a:ea typeface="Roboto"/>
                          <a:cs typeface="Roboto"/>
                        </a:rPr>
                        <a:t>4</a:t>
                      </a:r>
                    </a:p>
                  </a:txBody>
                  <a:tcPr anchor="ct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91926814"/>
                  </a:ext>
                </a:extLst>
              </a:tr>
              <a:tr h="1324600">
                <a:tc>
                  <a:txBody>
                    <a:bodyPr/>
                    <a:lstStyle/>
                    <a:p>
                      <a:pPr algn="ctr" rtl="0"/>
                      <a:r>
                        <a:rPr lang="es" sz="1300" b="1" i="0" u="none" strike="noStrike">
                          <a:latin typeface="Roboto"/>
                          <a:ea typeface="Roboto"/>
                          <a:cs typeface="Roboto"/>
                        </a:rPr>
                        <a:t>5</a:t>
                      </a:r>
                      <a:endParaRPr lang="en-US" sz="1000" b="1">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endParaRPr lang="en-US"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744795552"/>
                  </a:ext>
                </a:extLst>
              </a:tr>
            </a:tbl>
          </a:graphicData>
        </a:graphic>
      </p:graphicFrame>
      <p:sp>
        <p:nvSpPr>
          <p:cNvPr id="9" name="TextBox 8">
            <a:extLst>
              <a:ext uri="{FF2B5EF4-FFF2-40B4-BE49-F238E27FC236}">
                <a16:creationId xmlns:a16="http://schemas.microsoft.com/office/drawing/2014/main" id="{1D165252-33AE-3CEE-6563-FB7D5887F317}"/>
              </a:ext>
            </a:extLst>
          </p:cNvPr>
          <p:cNvSpPr txBox="1"/>
          <p:nvPr/>
        </p:nvSpPr>
        <p:spPr>
          <a:xfrm>
            <a:off x="210310" y="991206"/>
            <a:ext cx="4561985" cy="369332"/>
          </a:xfrm>
          <a:prstGeom prst="rect">
            <a:avLst/>
          </a:prstGeom>
          <a:noFill/>
        </p:spPr>
        <p:txBody>
          <a:bodyPr wrap="square" lIns="91440" tIns="45720" rIns="91440" bIns="45720" rtlCol="0" anchor="t">
            <a:noAutofit/>
          </a:bodyPr>
          <a:lstStyle/>
          <a:p>
            <a:pPr rtl="0"/>
            <a:r>
              <a:rPr lang="es" sz="1400" b="0" i="0" u="none" strike="noStrike" dirty="0">
                <a:latin typeface="Roboto"/>
                <a:ea typeface="Roboto"/>
                <a:cs typeface="Roboto"/>
              </a:rPr>
              <a:t>Nombre del (de la) estudiante______________________</a:t>
            </a:r>
          </a:p>
        </p:txBody>
      </p:sp>
      <p:pic>
        <p:nvPicPr>
          <p:cNvPr id="3" name="Picture 2" descr="A logo of a submarine&#10;&#10;Description automatically generated">
            <a:extLst>
              <a:ext uri="{FF2B5EF4-FFF2-40B4-BE49-F238E27FC236}">
                <a16:creationId xmlns:a16="http://schemas.microsoft.com/office/drawing/2014/main" id="{1C6724FB-C9CB-D7DA-C0CB-594F94880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186" y="228140"/>
            <a:ext cx="1437503" cy="1439536"/>
          </a:xfrm>
          <a:prstGeom prst="rect">
            <a:avLst/>
          </a:prstGeom>
        </p:spPr>
      </p:pic>
    </p:spTree>
    <p:extLst>
      <p:ext uri="{BB962C8B-B14F-4D97-AF65-F5344CB8AC3E}">
        <p14:creationId xmlns:p14="http://schemas.microsoft.com/office/powerpoint/2010/main" val="11923693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10;&#10;Description automatically generated with low confidence">
            <a:extLst>
              <a:ext uri="{FF2B5EF4-FFF2-40B4-BE49-F238E27FC236}">
                <a16:creationId xmlns:a16="http://schemas.microsoft.com/office/drawing/2014/main" id="{D7868A71-09F8-34D2-7C65-E49741358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1" y="203098"/>
            <a:ext cx="3533965" cy="800772"/>
          </a:xfrm>
          <a:prstGeom prst="rect">
            <a:avLst/>
          </a:prstGeom>
        </p:spPr>
      </p:pic>
      <p:pic>
        <p:nvPicPr>
          <p:cNvPr id="4" name="Picture 3" descr="A picture containing bin, clipart&#10;&#10;Description automatically generated">
            <a:extLst>
              <a:ext uri="{FF2B5EF4-FFF2-40B4-BE49-F238E27FC236}">
                <a16:creationId xmlns:a16="http://schemas.microsoft.com/office/drawing/2014/main" id="{46FE1981-D92B-CDF7-248D-CE0D3A52B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274" y="8050069"/>
            <a:ext cx="5059452" cy="995831"/>
          </a:xfrm>
          <a:prstGeom prst="rect">
            <a:avLst/>
          </a:prstGeom>
        </p:spPr>
      </p:pic>
      <p:sp>
        <p:nvSpPr>
          <p:cNvPr id="5" name="Rectangle: Rounded Corners 4">
            <a:extLst>
              <a:ext uri="{FF2B5EF4-FFF2-40B4-BE49-F238E27FC236}">
                <a16:creationId xmlns:a16="http://schemas.microsoft.com/office/drawing/2014/main" id="{F01B0182-BA9C-DF9F-CD71-6764AF6EB752}"/>
              </a:ext>
            </a:extLst>
          </p:cNvPr>
          <p:cNvSpPr/>
          <p:nvPr/>
        </p:nvSpPr>
        <p:spPr>
          <a:xfrm>
            <a:off x="100584" y="203098"/>
            <a:ext cx="6656832" cy="8788502"/>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9B4F64E8-5D63-B9FB-DD56-5D9B4B05C7C9}"/>
              </a:ext>
            </a:extLst>
          </p:cNvPr>
          <p:cNvSpPr txBox="1"/>
          <p:nvPr/>
        </p:nvSpPr>
        <p:spPr>
          <a:xfrm>
            <a:off x="210311" y="1298344"/>
            <a:ext cx="4561985" cy="369332"/>
          </a:xfrm>
          <a:prstGeom prst="rect">
            <a:avLst/>
          </a:prstGeom>
          <a:noFill/>
        </p:spPr>
        <p:txBody>
          <a:bodyPr wrap="square" rtlCol="0">
            <a:noAutofit/>
          </a:bodyPr>
          <a:lstStyle/>
          <a:p>
            <a:pPr rtl="0"/>
            <a:r>
              <a:rPr lang="es" sz="1400" b="1" i="0" u="none" strike="noStrike" dirty="0">
                <a:latin typeface="Roboto"/>
                <a:ea typeface="Roboto"/>
                <a:cs typeface="Roboto"/>
              </a:rPr>
              <a:t>Registro de actividades de participación familiar</a:t>
            </a:r>
          </a:p>
        </p:txBody>
      </p:sp>
      <p:graphicFrame>
        <p:nvGraphicFramePr>
          <p:cNvPr id="2" name="Table 2">
            <a:extLst>
              <a:ext uri="{FF2B5EF4-FFF2-40B4-BE49-F238E27FC236}">
                <a16:creationId xmlns:a16="http://schemas.microsoft.com/office/drawing/2014/main" id="{2E563DB8-C7E1-552C-EB1E-05B1CD19BC69}"/>
              </a:ext>
            </a:extLst>
          </p:cNvPr>
          <p:cNvGraphicFramePr>
            <a:graphicFrameLocks noGrp="1"/>
          </p:cNvGraphicFramePr>
          <p:nvPr>
            <p:extLst>
              <p:ext uri="{D42A27DB-BD31-4B8C-83A1-F6EECF244321}">
                <p14:modId xmlns:p14="http://schemas.microsoft.com/office/powerpoint/2010/main" val="679292959"/>
              </p:ext>
            </p:extLst>
          </p:nvPr>
        </p:nvGraphicFramePr>
        <p:xfrm>
          <a:off x="210311" y="1706981"/>
          <a:ext cx="6359806" cy="6388808"/>
        </p:xfrm>
        <a:graphic>
          <a:graphicData uri="http://schemas.openxmlformats.org/drawingml/2006/table">
            <a:tbl>
              <a:tblPr firstRow="1" bandRow="1">
                <a:tableStyleId>{D7AC3CCA-C797-4891-BE02-D94E43425B78}</a:tableStyleId>
              </a:tblPr>
              <a:tblGrid>
                <a:gridCol w="886969">
                  <a:extLst>
                    <a:ext uri="{9D8B030D-6E8A-4147-A177-3AD203B41FA5}">
                      <a16:colId xmlns:a16="http://schemas.microsoft.com/office/drawing/2014/main" val="775048011"/>
                    </a:ext>
                  </a:extLst>
                </a:gridCol>
                <a:gridCol w="5472837">
                  <a:extLst>
                    <a:ext uri="{9D8B030D-6E8A-4147-A177-3AD203B41FA5}">
                      <a16:colId xmlns:a16="http://schemas.microsoft.com/office/drawing/2014/main" val="107746651"/>
                    </a:ext>
                  </a:extLst>
                </a:gridCol>
              </a:tblGrid>
              <a:tr h="266700">
                <a:tc>
                  <a:txBody>
                    <a:bodyPr/>
                    <a:lstStyle/>
                    <a:p>
                      <a:pPr rtl="0"/>
                      <a:r>
                        <a:rPr lang="es" sz="1200" b="1" i="0" u="none" strike="noStrike">
                          <a:latin typeface="Roboto"/>
                          <a:ea typeface="Roboto"/>
                          <a:cs typeface="Roboto"/>
                        </a:rPr>
                        <a:t>Sesión</a:t>
                      </a:r>
                    </a:p>
                  </a:txBody>
                  <a:tcPr/>
                </a:tc>
                <a:tc>
                  <a:txBody>
                    <a:bodyPr/>
                    <a:lstStyle/>
                    <a:p>
                      <a:pPr rtl="0"/>
                      <a:r>
                        <a:rPr lang="es" sz="1200" b="1" i="0" u="none" strike="noStrike">
                          <a:latin typeface="Roboto"/>
                          <a:ea typeface="Roboto"/>
                          <a:cs typeface="Roboto"/>
                        </a:rPr>
                        <a:t>Preguntas o comentarios</a:t>
                      </a:r>
                    </a:p>
                  </a:txBody>
                  <a:tcPr/>
                </a:tc>
                <a:extLst>
                  <a:ext uri="{0D108BD9-81ED-4DB2-BD59-A6C34878D82A}">
                    <a16:rowId xmlns:a16="http://schemas.microsoft.com/office/drawing/2014/main" val="3805875973"/>
                  </a:ext>
                </a:extLst>
              </a:tr>
              <a:tr h="1197472">
                <a:tc>
                  <a:txBody>
                    <a:bodyPr/>
                    <a:lstStyle/>
                    <a:p>
                      <a:pPr algn="ctr" rtl="0"/>
                      <a:r>
                        <a:rPr lang="es" sz="1300" b="1" i="0" u="none" strike="noStrike">
                          <a:latin typeface="Roboto"/>
                          <a:ea typeface="Roboto"/>
                          <a:cs typeface="Roboto"/>
                        </a:rPr>
                        <a:t>6</a:t>
                      </a:r>
                    </a:p>
                  </a:txBody>
                  <a:tcPr anchor="ctr">
                    <a:noFill/>
                  </a:tcPr>
                </a:tc>
                <a:tc>
                  <a:txBody>
                    <a:bodyPr/>
                    <a:lstStyle/>
                    <a:p>
                      <a:endParaRPr lang="en-US">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621999460"/>
                  </a:ext>
                </a:extLst>
              </a:tr>
              <a:tr h="1197472">
                <a:tc>
                  <a:txBody>
                    <a:bodyPr/>
                    <a:lstStyle/>
                    <a:p>
                      <a:pPr algn="ctr" rtl="0"/>
                      <a:r>
                        <a:rPr lang="es" sz="1300" b="1" i="0" u="none" strike="noStrike">
                          <a:latin typeface="Roboto"/>
                          <a:ea typeface="Roboto"/>
                          <a:cs typeface="Roboto"/>
                        </a:rPr>
                        <a:t>7</a:t>
                      </a:r>
                    </a:p>
                  </a:txBody>
                  <a:tcPr anchor="ctr">
                    <a:noFill/>
                  </a:tcPr>
                </a:tc>
                <a:tc>
                  <a:txBody>
                    <a:bodyPr/>
                    <a:lstStyle/>
                    <a:p>
                      <a:endParaRPr lang="en-US">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930507708"/>
                  </a:ext>
                </a:extLst>
              </a:tr>
              <a:tr h="1197472">
                <a:tc>
                  <a:txBody>
                    <a:bodyPr/>
                    <a:lstStyle/>
                    <a:p>
                      <a:pPr algn="ctr" rtl="0"/>
                      <a:r>
                        <a:rPr lang="es" sz="1300" b="1" i="0" u="none" strike="noStrike">
                          <a:latin typeface="Roboto"/>
                          <a:ea typeface="Roboto"/>
                          <a:cs typeface="Roboto"/>
                        </a:rPr>
                        <a:t>8</a:t>
                      </a:r>
                    </a:p>
                  </a:txBody>
                  <a:tcPr anchor="ctr">
                    <a:noFill/>
                  </a:tcPr>
                </a:tc>
                <a:tc>
                  <a:txBody>
                    <a:bodyPr/>
                    <a:lstStyle/>
                    <a:p>
                      <a:endParaRPr lang="en-US">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2200096698"/>
                  </a:ext>
                </a:extLst>
              </a:tr>
              <a:tr h="1197472">
                <a:tc>
                  <a:txBody>
                    <a:bodyPr/>
                    <a:lstStyle/>
                    <a:p>
                      <a:pPr algn="ctr" rtl="0"/>
                      <a:r>
                        <a:rPr lang="es" sz="1300" b="1" i="0" u="none" strike="noStrike">
                          <a:latin typeface="Roboto"/>
                          <a:ea typeface="Roboto"/>
                          <a:cs typeface="Roboto"/>
                        </a:rPr>
                        <a:t>9</a:t>
                      </a:r>
                    </a:p>
                  </a:txBody>
                  <a:tcPr anchor="ctr">
                    <a:noFill/>
                  </a:tcPr>
                </a:tc>
                <a:tc>
                  <a:txBody>
                    <a:bodyPr/>
                    <a:lstStyle/>
                    <a:p>
                      <a:endParaRPr lang="en-US">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91926814"/>
                  </a:ext>
                </a:extLst>
              </a:tr>
              <a:tr h="1324600">
                <a:tc>
                  <a:txBody>
                    <a:bodyPr/>
                    <a:lstStyle/>
                    <a:p>
                      <a:pPr algn="ctr" rtl="0"/>
                      <a:r>
                        <a:rPr lang="es" sz="1300" b="1" i="0" u="none" strike="noStrike">
                          <a:latin typeface="Roboto"/>
                          <a:ea typeface="Roboto"/>
                          <a:cs typeface="Roboto"/>
                        </a:rPr>
                        <a:t>10</a:t>
                      </a:r>
                      <a:endParaRPr lang="en-US" sz="1000" b="1">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endParaRPr lang="en-US">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1744795552"/>
                  </a:ext>
                </a:extLst>
              </a:tr>
            </a:tbl>
          </a:graphicData>
        </a:graphic>
      </p:graphicFrame>
      <p:sp>
        <p:nvSpPr>
          <p:cNvPr id="9" name="TextBox 8">
            <a:extLst>
              <a:ext uri="{FF2B5EF4-FFF2-40B4-BE49-F238E27FC236}">
                <a16:creationId xmlns:a16="http://schemas.microsoft.com/office/drawing/2014/main" id="{1D165252-33AE-3CEE-6563-FB7D5887F317}"/>
              </a:ext>
            </a:extLst>
          </p:cNvPr>
          <p:cNvSpPr txBox="1"/>
          <p:nvPr/>
        </p:nvSpPr>
        <p:spPr>
          <a:xfrm>
            <a:off x="210310" y="991206"/>
            <a:ext cx="4561985" cy="369332"/>
          </a:xfrm>
          <a:prstGeom prst="rect">
            <a:avLst/>
          </a:prstGeom>
          <a:noFill/>
        </p:spPr>
        <p:txBody>
          <a:bodyPr wrap="square" lIns="91440" tIns="45720" rIns="91440" bIns="45720" rtlCol="0" anchor="t">
            <a:noAutofit/>
          </a:bodyPr>
          <a:lstStyle/>
          <a:p>
            <a:pPr rtl="0"/>
            <a:r>
              <a:rPr lang="es" sz="1400" b="0" i="0" u="none" strike="noStrike" dirty="0">
                <a:latin typeface="Roboto"/>
                <a:ea typeface="Roboto"/>
                <a:cs typeface="Roboto"/>
              </a:rPr>
              <a:t>Nombre del (de la) estudiante______________________</a:t>
            </a:r>
          </a:p>
        </p:txBody>
      </p:sp>
      <p:pic>
        <p:nvPicPr>
          <p:cNvPr id="3" name="Picture 2" descr="A logo of a submarine&#10;&#10;Description automatically generated">
            <a:extLst>
              <a:ext uri="{FF2B5EF4-FFF2-40B4-BE49-F238E27FC236}">
                <a16:creationId xmlns:a16="http://schemas.microsoft.com/office/drawing/2014/main" id="{1C6724FB-C9CB-D7DA-C0CB-594F94880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186" y="228140"/>
            <a:ext cx="1437503" cy="1439536"/>
          </a:xfrm>
          <a:prstGeom prst="rect">
            <a:avLst/>
          </a:prstGeom>
        </p:spPr>
      </p:pic>
    </p:spTree>
    <p:extLst>
      <p:ext uri="{BB962C8B-B14F-4D97-AF65-F5344CB8AC3E}">
        <p14:creationId xmlns:p14="http://schemas.microsoft.com/office/powerpoint/2010/main" val="364513595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0153" y="4779487"/>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1" y="5784719"/>
            <a:ext cx="4561985" cy="369332"/>
          </a:xfrm>
          <a:prstGeom prst="rect">
            <a:avLst/>
          </a:prstGeom>
          <a:noFill/>
        </p:spPr>
        <p:txBody>
          <a:bodyPr wrap="square" rtlCol="0">
            <a:noAutofit/>
          </a:bodyPr>
          <a:lstStyle/>
          <a:p>
            <a:pPr rtl="0"/>
            <a:r>
              <a:rPr lang="es" sz="1600" b="1" i="0" u="none" strike="noStrike" dirty="0">
                <a:latin typeface="Roboto"/>
                <a:ea typeface="Roboto"/>
                <a:cs typeface="Arial"/>
              </a:rPr>
              <a:t>Actividad de participación familiar: sesión 2</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50876" y="6197904"/>
            <a:ext cx="4561985" cy="2862322"/>
          </a:xfrm>
          <a:prstGeom prst="rect">
            <a:avLst/>
          </a:prstGeom>
          <a:noFill/>
        </p:spPr>
        <p:txBody>
          <a:bodyPr wrap="square" lIns="91440" tIns="45720" rIns="91440" bIns="45720" rtlCol="0" anchor="t">
            <a:noAutofit/>
          </a:bodyPr>
          <a:lstStyle/>
          <a:p>
            <a:pPr rtl="0"/>
            <a:r>
              <a:rPr lang="es" sz="1100" b="0" i="0" u="sng" strike="noStrike" dirty="0">
                <a:latin typeface="Roboto"/>
                <a:ea typeface="Roboto"/>
                <a:cs typeface="Arial"/>
              </a:rPr>
              <a:t>Instrucciones</a:t>
            </a:r>
            <a:r>
              <a:rPr lang="es" sz="1100" b="0" i="0" u="none" strike="noStrike" dirty="0">
                <a:latin typeface="Roboto"/>
                <a:ea typeface="Roboto"/>
                <a:cs typeface="Arial"/>
              </a:rPr>
              <a:t>: parte de viaje por el océano en un </a:t>
            </a:r>
            <a:r>
              <a:rPr lang="es" sz="1100" b="1" i="0" u="none" strike="noStrike" dirty="0">
                <a:latin typeface="Roboto"/>
                <a:ea typeface="Roboto"/>
                <a:cs typeface="Arial"/>
              </a:rPr>
              <a:t>barco</a:t>
            </a:r>
            <a:r>
              <a:rPr lang="es" sz="1100" b="0" i="0" u="none" strike="noStrike" dirty="0">
                <a:latin typeface="Roboto"/>
                <a:ea typeface="Roboto"/>
                <a:cs typeface="Arial"/>
              </a:rPr>
              <a:t>. Cada persona debe compartir por turnos lo que llevará a este viaje.</a:t>
            </a: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dirty="0">
                <a:latin typeface="Roboto"/>
                <a:ea typeface="Roboto"/>
                <a:cs typeface="Arial"/>
              </a:rPr>
              <a:t>Actividad</a:t>
            </a:r>
            <a:r>
              <a:rPr lang="es" sz="1100" b="0" i="0" u="none" strike="noStrike" dirty="0">
                <a:latin typeface="Roboto"/>
                <a:ea typeface="Roboto"/>
                <a:cs typeface="Arial"/>
              </a:rPr>
              <a:t>: cada persona hablar por turnos, usando cada uno de los Seis Ladrillos para representar seis objetos que llevarías al viaje y explicando por qué los ha elegido.</a:t>
            </a: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dirty="0">
                <a:latin typeface="Roboto"/>
                <a:ea typeface="Roboto"/>
                <a:cs typeface="Arial"/>
              </a:rPr>
              <a:t>Preguntas para el debate</a:t>
            </a:r>
            <a:r>
              <a:rPr lang="es" sz="1100" b="0" i="0" u="none" strike="noStrike" dirty="0">
                <a:latin typeface="Roboto"/>
                <a:ea typeface="Roboto"/>
                <a:cs typeface="Arial"/>
              </a:rPr>
              <a:t>: ¿Qué necesitaría llevar en un barco para un viaje por el océano? ¿Qué tipo de personas le gustaría que formaran parte de su </a:t>
            </a:r>
            <a:r>
              <a:rPr lang="es" sz="1100" b="1" i="0" u="none" strike="noStrike" dirty="0">
                <a:latin typeface="Roboto"/>
                <a:ea typeface="Roboto"/>
                <a:cs typeface="Arial"/>
              </a:rPr>
              <a:t>tripulación</a:t>
            </a:r>
            <a:r>
              <a:rPr lang="es" sz="1100" b="0" i="0" u="none" strike="noStrike" dirty="0">
                <a:latin typeface="Roboto"/>
                <a:ea typeface="Roboto"/>
                <a:cs typeface="Arial"/>
              </a:rPr>
              <a:t>? ¿Qué le gustaría encontrar en el viaje y llevar </a:t>
            </a:r>
          </a:p>
          <a:p>
            <a:pPr rtl="0"/>
            <a:r>
              <a:rPr lang="es" sz="1100" b="0" i="0" u="none" strike="noStrike" dirty="0">
                <a:latin typeface="Roboto"/>
                <a:ea typeface="Roboto"/>
                <a:cs typeface="Arial"/>
              </a:rPr>
              <a:t>de vuelta a la </a:t>
            </a:r>
            <a:r>
              <a:rPr lang="es" sz="1100" b="1" i="0" u="none" strike="noStrike" dirty="0">
                <a:latin typeface="Roboto"/>
                <a:ea typeface="Roboto"/>
                <a:cs typeface="Arial"/>
              </a:rPr>
              <a:t>costa</a:t>
            </a:r>
            <a:r>
              <a:rPr lang="es" sz="1100" b="0" i="0" u="none" strike="noStrike" dirty="0">
                <a:latin typeface="Roboto"/>
                <a:ea typeface="Roboto"/>
                <a:cs typeface="Arial"/>
              </a:rPr>
              <a:t>? </a:t>
            </a:r>
            <a:endParaRPr lang="en-US" sz="1100" dirty="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es" sz="1100" b="0" i="0" u="sng" strike="noStrike" dirty="0">
                <a:latin typeface="Roboto"/>
                <a:ea typeface="Roboto"/>
                <a:cs typeface="Arial"/>
              </a:rPr>
              <a:t>Registro de actividades</a:t>
            </a:r>
            <a:r>
              <a:rPr lang="es" sz="1100" b="0" i="0" u="none" strike="noStrike" dirty="0">
                <a:latin typeface="Roboto"/>
                <a:ea typeface="Roboto"/>
                <a:cs typeface="Arial"/>
              </a:rPr>
              <a:t>: haga una lista de las cosas que llevaría a su viaje por el océano y lo que podría traer de vuelta a la costa.</a:t>
            </a:r>
          </a:p>
        </p:txBody>
      </p:sp>
      <p:sp>
        <p:nvSpPr>
          <p:cNvPr id="16" name="Rectangle: Rounded Corners 15">
            <a:extLst>
              <a:ext uri="{FF2B5EF4-FFF2-40B4-BE49-F238E27FC236}">
                <a16:creationId xmlns:a16="http://schemas.microsoft.com/office/drawing/2014/main" id="{BDF90CF3-F38A-62FB-E3E2-F3FD93C28CEA}"/>
              </a:ext>
            </a:extLst>
          </p:cNvPr>
          <p:cNvSpPr/>
          <p:nvPr/>
        </p:nvSpPr>
        <p:spPr>
          <a:xfrm>
            <a:off x="90153" y="119636"/>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extBox 17">
            <a:extLst>
              <a:ext uri="{FF2B5EF4-FFF2-40B4-BE49-F238E27FC236}">
                <a16:creationId xmlns:a16="http://schemas.microsoft.com/office/drawing/2014/main" id="{509FA720-F166-E4EA-2832-A4EA897BCC3B}"/>
              </a:ext>
            </a:extLst>
          </p:cNvPr>
          <p:cNvSpPr txBox="1"/>
          <p:nvPr/>
        </p:nvSpPr>
        <p:spPr>
          <a:xfrm>
            <a:off x="199881" y="1202750"/>
            <a:ext cx="4881405" cy="369332"/>
          </a:xfrm>
          <a:prstGeom prst="rect">
            <a:avLst/>
          </a:prstGeom>
          <a:noFill/>
        </p:spPr>
        <p:txBody>
          <a:bodyPr wrap="square" rtlCol="0">
            <a:noAutofit/>
          </a:bodyPr>
          <a:lstStyle/>
          <a:p>
            <a:pPr rtl="0"/>
            <a:r>
              <a:rPr lang="es" sz="1600" b="1" i="0" u="none" strike="noStrike" dirty="0">
                <a:latin typeface="Roboto"/>
                <a:ea typeface="Roboto"/>
                <a:cs typeface="Arial"/>
              </a:rPr>
              <a:t>Actividad de participación familiar - Sesión 1</a:t>
            </a:r>
          </a:p>
        </p:txBody>
      </p:sp>
      <p:sp>
        <p:nvSpPr>
          <p:cNvPr id="19" name="TextBox 18">
            <a:extLst>
              <a:ext uri="{FF2B5EF4-FFF2-40B4-BE49-F238E27FC236}">
                <a16:creationId xmlns:a16="http://schemas.microsoft.com/office/drawing/2014/main" id="{CE8EB57D-2AEA-58F1-574C-8DC5F8F337A0}"/>
              </a:ext>
            </a:extLst>
          </p:cNvPr>
          <p:cNvSpPr txBox="1"/>
          <p:nvPr/>
        </p:nvSpPr>
        <p:spPr>
          <a:xfrm>
            <a:off x="273283" y="1584360"/>
            <a:ext cx="4312503" cy="2677656"/>
          </a:xfrm>
          <a:prstGeom prst="rect">
            <a:avLst/>
          </a:prstGeom>
          <a:noFill/>
        </p:spPr>
        <p:txBody>
          <a:bodyPr wrap="square" lIns="91440" tIns="45720" rIns="91440" bIns="45720" rtlCol="0" anchor="t">
            <a:noAutofit/>
          </a:bodyPr>
          <a:lstStyle/>
          <a:p>
            <a:pPr rtl="0"/>
            <a:r>
              <a:rPr lang="es" sz="1100" b="0" i="0" u="sng" strike="noStrike" dirty="0">
                <a:latin typeface="Roboto"/>
                <a:ea typeface="Roboto"/>
                <a:cs typeface="Arial"/>
              </a:rPr>
              <a:t>Instrucciones</a:t>
            </a:r>
            <a:r>
              <a:rPr lang="es" sz="1100" b="0" i="0" u="none" strike="noStrike" dirty="0">
                <a:latin typeface="Roboto"/>
                <a:ea typeface="Roboto"/>
                <a:cs typeface="Arial"/>
              </a:rPr>
              <a:t>: practique el juego. Cada persona debe describir por turnos cómo </a:t>
            </a:r>
            <a:r>
              <a:rPr lang="es" sz="1100" b="1" i="0" u="none" strike="noStrike" dirty="0">
                <a:latin typeface="Roboto"/>
                <a:ea typeface="Roboto"/>
                <a:cs typeface="Arial"/>
              </a:rPr>
              <a:t>exploraría</a:t>
            </a:r>
            <a:r>
              <a:rPr lang="es" sz="1100" b="0" i="0" u="none" strike="noStrike" dirty="0">
                <a:latin typeface="Roboto"/>
                <a:ea typeface="Roboto"/>
                <a:cs typeface="Arial"/>
              </a:rPr>
              <a:t> el </a:t>
            </a:r>
            <a:r>
              <a:rPr lang="es" sz="1100" b="1" i="0" u="none" strike="noStrike" dirty="0">
                <a:latin typeface="Roboto"/>
                <a:ea typeface="Roboto"/>
                <a:cs typeface="Arial"/>
              </a:rPr>
              <a:t>océano</a:t>
            </a:r>
            <a:r>
              <a:rPr lang="es" sz="1100" b="0" i="0" u="none" strike="noStrike" dirty="0">
                <a:latin typeface="Roboto"/>
                <a:ea typeface="Roboto"/>
                <a:cs typeface="Arial"/>
              </a:rPr>
              <a:t> y nombrar una planta y un animal que podría encontrar.</a:t>
            </a:r>
          </a:p>
          <a:p>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dirty="0">
                <a:latin typeface="Roboto"/>
                <a:ea typeface="Roboto"/>
                <a:cs typeface="Arial"/>
              </a:rPr>
              <a:t>Actividad</a:t>
            </a:r>
            <a:r>
              <a:rPr lang="es" sz="1100" b="0" i="0" u="none" strike="noStrike" dirty="0">
                <a:latin typeface="Roboto"/>
                <a:ea typeface="Roboto"/>
                <a:cs typeface="Arial"/>
              </a:rPr>
              <a:t>: use los Seis Ladrillos u otros materiales y construya un </a:t>
            </a:r>
            <a:r>
              <a:rPr lang="es" sz="1100" b="1" i="0" u="none" strike="noStrike" dirty="0">
                <a:latin typeface="Roboto"/>
                <a:ea typeface="Roboto"/>
                <a:cs typeface="Arial"/>
              </a:rPr>
              <a:t>hábitat</a:t>
            </a:r>
            <a:r>
              <a:rPr lang="es" sz="1100" b="0" i="0" u="none" strike="noStrike" dirty="0">
                <a:latin typeface="Roboto"/>
                <a:ea typeface="Roboto"/>
                <a:cs typeface="Arial"/>
              </a:rPr>
              <a:t> para la planta o el animal que vio al explorar el océano. Todo el mundo adivina hasta que alguien acierta. </a:t>
            </a:r>
          </a:p>
          <a:p>
            <a:endParaRPr lang="en-US" sz="1100" dirty="0">
              <a:latin typeface="Roboto" panose="02000000000000000000" pitchFamily="2" charset="0"/>
              <a:ea typeface="Roboto" panose="02000000000000000000" pitchFamily="2" charset="0"/>
              <a:cs typeface="Arial"/>
            </a:endParaRPr>
          </a:p>
          <a:p>
            <a:pPr rtl="0"/>
            <a:r>
              <a:rPr lang="es" sz="1100" b="0" i="0" u="sng" strike="noStrike" dirty="0">
                <a:latin typeface="Roboto"/>
                <a:ea typeface="Roboto"/>
                <a:cs typeface="Arial"/>
              </a:rPr>
              <a:t>Preguntas para el debate</a:t>
            </a:r>
            <a:r>
              <a:rPr lang="es" sz="1100" b="0" i="0" u="none" strike="noStrike" dirty="0">
                <a:latin typeface="Roboto"/>
                <a:ea typeface="Roboto"/>
                <a:cs typeface="Arial"/>
              </a:rPr>
              <a:t>: ¿Cuál es su parte favorita del hábitat o por qué eligió este hábitat o animal? Todos responden por turnos.</a:t>
            </a:r>
          </a:p>
          <a:p>
            <a:endParaRPr lang="en-US" sz="1100" dirty="0">
              <a:latin typeface="Roboto" panose="02000000000000000000" pitchFamily="2" charset="0"/>
              <a:ea typeface="Roboto" panose="02000000000000000000" pitchFamily="2" charset="0"/>
              <a:cs typeface="Arial"/>
            </a:endParaRPr>
          </a:p>
          <a:p>
            <a:pPr lvl="1" rtl="0"/>
            <a:r>
              <a:rPr lang="es" sz="1100" b="0" i="0" u="sng" strike="noStrike" dirty="0">
                <a:latin typeface="Roboto"/>
                <a:ea typeface="Roboto"/>
                <a:cs typeface="Arial"/>
              </a:rPr>
              <a:t>Registro de actividades</a:t>
            </a:r>
            <a:r>
              <a:rPr lang="es" sz="1100" b="1" i="0" u="none" strike="noStrike" dirty="0">
                <a:latin typeface="Roboto"/>
                <a:ea typeface="Roboto"/>
                <a:cs typeface="Arial"/>
              </a:rPr>
              <a:t>: </a:t>
            </a:r>
            <a:r>
              <a:rPr lang="es" sz="1100" b="0" i="0" u="none" strike="noStrike" dirty="0">
                <a:latin typeface="Roboto"/>
                <a:ea typeface="Roboto"/>
                <a:cs typeface="Arial"/>
              </a:rPr>
              <a:t>escriba qué vio cada persona en el océano y qué hábitat construyó.</a:t>
            </a:r>
          </a:p>
        </p:txBody>
      </p:sp>
      <p:pic>
        <p:nvPicPr>
          <p:cNvPr id="22" name="Picture 21" descr="Graphical user interface&#10;&#10;Description automatically generated with low confidence">
            <a:extLst>
              <a:ext uri="{FF2B5EF4-FFF2-40B4-BE49-F238E27FC236}">
                <a16:creationId xmlns:a16="http://schemas.microsoft.com/office/drawing/2014/main" id="{9201689F-B7BB-F7C2-F61A-C6B474E09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232232"/>
            <a:ext cx="3691127" cy="857922"/>
          </a:xfrm>
          <a:prstGeom prst="rect">
            <a:avLst/>
          </a:prstGeom>
        </p:spPr>
      </p:pic>
      <p:pic>
        <p:nvPicPr>
          <p:cNvPr id="24" name="Picture 23" descr="Graphical user interface&#10;&#10;Description automatically generated with low confidence">
            <a:extLst>
              <a:ext uri="{FF2B5EF4-FFF2-40B4-BE49-F238E27FC236}">
                <a16:creationId xmlns:a16="http://schemas.microsoft.com/office/drawing/2014/main" id="{BA8BFC70-E068-53EE-9064-C47B772BA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6" name="Picture 5" descr="A logo of a submarine&#10;&#10;Description automatically generated">
            <a:extLst>
              <a:ext uri="{FF2B5EF4-FFF2-40B4-BE49-F238E27FC236}">
                <a16:creationId xmlns:a16="http://schemas.microsoft.com/office/drawing/2014/main" id="{ABE9A913-1109-C544-A3B5-2465E15BC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17" name="Picture 16" descr="A close-up of a toy fish&#10;&#10;Description automatically generated">
            <a:extLst>
              <a:ext uri="{FF2B5EF4-FFF2-40B4-BE49-F238E27FC236}">
                <a16:creationId xmlns:a16="http://schemas.microsoft.com/office/drawing/2014/main" id="{DCCCEE6E-2270-8E3A-8BE7-3649C39E44EE}"/>
              </a:ext>
            </a:extLst>
          </p:cNvPr>
          <p:cNvPicPr>
            <a:picLocks noChangeAspect="1"/>
          </p:cNvPicPr>
          <p:nvPr/>
        </p:nvPicPr>
        <p:blipFill>
          <a:blip r:embed="rId4">
            <a:extLst>
              <a:ext uri="{28A0092B-C50C-407E-A947-70E740481C1C}">
                <a14:useLocalDpi xmlns:a14="http://schemas.microsoft.com/office/drawing/2010/main" val="0"/>
              </a:ext>
            </a:extLst>
          </a:blip>
          <a:srcRect l="14641" t="17015" r="17753" b="13392"/>
          <a:stretch>
            <a:fillRect/>
          </a:stretch>
        </p:blipFill>
        <p:spPr>
          <a:xfrm>
            <a:off x="4629675" y="1089339"/>
            <a:ext cx="1840991" cy="1797591"/>
          </a:xfrm>
          <a:prstGeom prst="rect">
            <a:avLst/>
          </a:prstGeom>
        </p:spPr>
      </p:pic>
      <p:pic>
        <p:nvPicPr>
          <p:cNvPr id="9" name="Picture 8" descr="A blue and yellow toy submarine&#10;&#10;Description automatically generated">
            <a:extLst>
              <a:ext uri="{FF2B5EF4-FFF2-40B4-BE49-F238E27FC236}">
                <a16:creationId xmlns:a16="http://schemas.microsoft.com/office/drawing/2014/main" id="{21308B87-9D7D-EB76-2CB4-1186369B5A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8" b="91063" l="9997" r="89940">
                        <a14:foregroundMark x1="34402" y1="90497" x2="34402" y2="90497"/>
                        <a14:foregroundMark x1="34846" y1="91063" x2="34846" y2="91063"/>
                      </a14:backgroundRemoval>
                    </a14:imgEffect>
                  </a14:imgLayer>
                </a14:imgProps>
              </a:ext>
              <a:ext uri="{28A0092B-C50C-407E-A947-70E740481C1C}">
                <a14:useLocalDpi xmlns:a14="http://schemas.microsoft.com/office/drawing/2010/main" val="0"/>
              </a:ext>
            </a:extLst>
          </a:blip>
          <a:stretch>
            <a:fillRect/>
          </a:stretch>
        </p:blipFill>
        <p:spPr>
          <a:xfrm>
            <a:off x="4621509" y="5701254"/>
            <a:ext cx="2315763" cy="1817334"/>
          </a:xfrm>
          <a:prstGeom prst="rect">
            <a:avLst/>
          </a:prstGeom>
        </p:spPr>
      </p:pic>
      <p:sp>
        <p:nvSpPr>
          <p:cNvPr id="2" name="TextBox 1">
            <a:extLst>
              <a:ext uri="{FF2B5EF4-FFF2-40B4-BE49-F238E27FC236}">
                <a16:creationId xmlns:a16="http://schemas.microsoft.com/office/drawing/2014/main" id="{6DC750D2-7C61-00E7-C45F-7A08712554B0}"/>
              </a:ext>
            </a:extLst>
          </p:cNvPr>
          <p:cNvSpPr txBox="1"/>
          <p:nvPr/>
        </p:nvSpPr>
        <p:spPr>
          <a:xfrm>
            <a:off x="4727868" y="2999526"/>
            <a:ext cx="1856849" cy="1164279"/>
          </a:xfrm>
          <a:prstGeom prst="roundRect">
            <a:avLst/>
          </a:prstGeom>
          <a:solidFill>
            <a:srgbClr val="92D050"/>
          </a:solidFill>
          <a:effectLst/>
        </p:spPr>
        <p:txBody>
          <a:bodyPr wrap="square" rtlCol="0">
            <a:noAutofit/>
          </a:bodyPr>
          <a:lstStyle/>
          <a:p>
            <a:pPr algn="ctr" rtl="0"/>
            <a:r>
              <a:rPr lang="es" sz="1400" b="1" i="0" u="sng" strike="noStrike" dirty="0">
                <a:latin typeface="Roboto"/>
                <a:ea typeface="Roboto"/>
              </a:rPr>
              <a:t>Hábitos de aprendizaje</a:t>
            </a:r>
          </a:p>
          <a:p>
            <a:pPr algn="ctr" rtl="0"/>
            <a:r>
              <a:rPr lang="es" sz="1200" b="0" i="0" u="none" strike="noStrike" dirty="0">
                <a:latin typeface="Roboto"/>
                <a:ea typeface="Roboto"/>
              </a:rPr>
              <a:t>Haremos </a:t>
            </a:r>
            <a:r>
              <a:rPr lang="es" sz="1200" b="1" i="0" u="sng" strike="noStrike" dirty="0">
                <a:latin typeface="Roboto"/>
                <a:ea typeface="Roboto"/>
              </a:rPr>
              <a:t>preguntas y conjeturas</a:t>
            </a:r>
            <a:r>
              <a:rPr lang="es" sz="1200" b="0" i="0" u="none" strike="noStrike" dirty="0">
                <a:latin typeface="Roboto"/>
                <a:ea typeface="Roboto"/>
              </a:rPr>
              <a:t> durante esta actividad.</a:t>
            </a:r>
          </a:p>
        </p:txBody>
      </p:sp>
      <p:pic>
        <p:nvPicPr>
          <p:cNvPr id="3" name="Picture 2" descr="A logo of a submarine&#10;&#10;Description automatically generated">
            <a:extLst>
              <a:ext uri="{FF2B5EF4-FFF2-40B4-BE49-F238E27FC236}">
                <a16:creationId xmlns:a16="http://schemas.microsoft.com/office/drawing/2014/main" id="{CD9DD7DF-1A56-BB5F-F2DB-D867344A7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136" y="4912047"/>
            <a:ext cx="729904" cy="730936"/>
          </a:xfrm>
          <a:prstGeom prst="rect">
            <a:avLst/>
          </a:prstGeom>
        </p:spPr>
      </p:pic>
      <p:pic>
        <p:nvPicPr>
          <p:cNvPr id="10" name="Picture 9" descr="A purple pencil with pink eraser&#10;&#10;Description automatically generated">
            <a:extLst>
              <a:ext uri="{FF2B5EF4-FFF2-40B4-BE49-F238E27FC236}">
                <a16:creationId xmlns:a16="http://schemas.microsoft.com/office/drawing/2014/main" id="{5B4EEBAD-3078-D0F2-6804-AF2B7FC8F26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392746" y="3412759"/>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D6CA52F4-71AC-19D3-56A9-5456CD636B8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363232" y="8201435"/>
            <a:ext cx="239091" cy="548640"/>
          </a:xfrm>
          <a:prstGeom prst="rect">
            <a:avLst/>
          </a:prstGeom>
        </p:spPr>
      </p:pic>
      <p:sp>
        <p:nvSpPr>
          <p:cNvPr id="8" name="TextBox 7">
            <a:extLst>
              <a:ext uri="{FF2B5EF4-FFF2-40B4-BE49-F238E27FC236}">
                <a16:creationId xmlns:a16="http://schemas.microsoft.com/office/drawing/2014/main" id="{D9543465-9BF1-3C1C-FC4A-5458A18B448E}"/>
              </a:ext>
            </a:extLst>
          </p:cNvPr>
          <p:cNvSpPr txBox="1"/>
          <p:nvPr/>
        </p:nvSpPr>
        <p:spPr>
          <a:xfrm>
            <a:off x="4761866" y="7518588"/>
            <a:ext cx="1840992" cy="1338828"/>
          </a:xfrm>
          <a:prstGeom prst="roundRect">
            <a:avLst/>
          </a:prstGeom>
          <a:solidFill>
            <a:srgbClr val="00B050"/>
          </a:solidFill>
        </p:spPr>
        <p:txBody>
          <a:bodyPr wrap="square" rtlCol="0">
            <a:noAutofit/>
          </a:bodyPr>
          <a:lstStyle/>
          <a:p>
            <a:pPr algn="ctr" rtl="0"/>
            <a:r>
              <a:rPr lang="es" sz="1400" b="1" i="0" u="sng" strike="noStrike" dirty="0">
                <a:latin typeface="Roboto"/>
                <a:ea typeface="Roboto"/>
              </a:rPr>
              <a:t>Hábitos de aprendizaje</a:t>
            </a:r>
          </a:p>
          <a:p>
            <a:pPr algn="ctr" rtl="0"/>
            <a:r>
              <a:rPr lang="es" sz="1200" b="1" i="0" u="sng" strike="noStrike" dirty="0">
                <a:latin typeface="Roboto"/>
                <a:ea typeface="Roboto"/>
              </a:rPr>
              <a:t>Aplicaremos los conocimientos </a:t>
            </a:r>
            <a:r>
              <a:rPr lang="es" sz="1200" b="0" i="0" u="none" strike="noStrike" dirty="0">
                <a:latin typeface="Roboto"/>
                <a:ea typeface="Roboto"/>
              </a:rPr>
              <a:t>durante esta actividad.</a:t>
            </a:r>
          </a:p>
        </p:txBody>
      </p:sp>
    </p:spTree>
    <p:extLst>
      <p:ext uri="{BB962C8B-B14F-4D97-AF65-F5344CB8AC3E}">
        <p14:creationId xmlns:p14="http://schemas.microsoft.com/office/powerpoint/2010/main" val="25362119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0153"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1" y="5868378"/>
            <a:ext cx="4561985" cy="369332"/>
          </a:xfrm>
          <a:prstGeom prst="rect">
            <a:avLst/>
          </a:prstGeom>
          <a:noFill/>
        </p:spPr>
        <p:txBody>
          <a:bodyPr wrap="square" rtlCol="0">
            <a:noAutofit/>
          </a:bodyPr>
          <a:lstStyle/>
          <a:p>
            <a:pPr rtl="0"/>
            <a:r>
              <a:rPr lang="es" sz="1600" b="1" i="0" u="none" strike="noStrike" dirty="0">
                <a:latin typeface="Roboto"/>
                <a:ea typeface="Roboto"/>
                <a:cs typeface="Arial"/>
              </a:rPr>
              <a:t>Actividad de participación familiar: sesión 4</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81117" y="6300835"/>
            <a:ext cx="4158536" cy="2492990"/>
          </a:xfrm>
          <a:prstGeom prst="rect">
            <a:avLst/>
          </a:prstGeom>
          <a:noFill/>
        </p:spPr>
        <p:txBody>
          <a:bodyPr wrap="square" lIns="91440" tIns="45720" rIns="91440" bIns="45720" rtlCol="0" anchor="t">
            <a:noAutofit/>
          </a:bodyPr>
          <a:lstStyle/>
          <a:p>
            <a:pPr rtl="0"/>
            <a:r>
              <a:rPr lang="es" sz="1100" b="0" i="0" u="sng" strike="noStrike">
                <a:latin typeface="Roboto"/>
                <a:ea typeface="Roboto"/>
                <a:cs typeface="Arial"/>
              </a:rPr>
              <a:t>Instrucciones</a:t>
            </a:r>
            <a:r>
              <a:rPr lang="es" sz="1100" b="0" i="0" u="none" strike="noStrike">
                <a:latin typeface="Roboto"/>
                <a:ea typeface="Roboto"/>
                <a:cs typeface="Arial"/>
              </a:rPr>
              <a:t>: los arrecifes de coral pueden tardar muchos años en crecer. Los seres humanos pueden ayudar a crear </a:t>
            </a:r>
            <a:r>
              <a:rPr lang="es" sz="1100" b="1" i="0" u="none" strike="noStrike">
                <a:latin typeface="Roboto"/>
                <a:ea typeface="Roboto"/>
                <a:cs typeface="Arial"/>
              </a:rPr>
              <a:t>arrecifes artificiales </a:t>
            </a:r>
            <a:r>
              <a:rPr lang="es" sz="1100" b="0" i="0" u="none" strike="noStrike">
                <a:latin typeface="Roboto"/>
                <a:ea typeface="Roboto"/>
                <a:cs typeface="Arial"/>
              </a:rPr>
              <a:t>utilizando elementos como </a:t>
            </a:r>
            <a:r>
              <a:rPr lang="es" sz="1100" b="1" i="0" u="none" strike="noStrike">
                <a:latin typeface="Roboto"/>
                <a:ea typeface="Roboto"/>
                <a:cs typeface="Arial"/>
              </a:rPr>
              <a:t>restos de naufragios</a:t>
            </a:r>
            <a:r>
              <a:rPr lang="es" sz="1100" b="0" i="0" u="none" strike="noStrike">
                <a:latin typeface="Roboto"/>
                <a:ea typeface="Roboto"/>
                <a:cs typeface="Arial"/>
              </a:rPr>
              <a:t> que las especies oceánicas puede utilizar como </a:t>
            </a:r>
            <a:r>
              <a:rPr lang="es" sz="1100" b="1" i="0" u="none" strike="noStrike">
                <a:latin typeface="Roboto"/>
                <a:ea typeface="Roboto"/>
                <a:cs typeface="Arial"/>
              </a:rPr>
              <a:t>refugio</a:t>
            </a:r>
            <a:r>
              <a:rPr lang="es" sz="1100" b="0" i="0" u="none" strike="noStrike">
                <a:latin typeface="Roboto"/>
                <a:ea typeface="Roboto"/>
                <a:cs typeface="Arial"/>
              </a:rPr>
              <a:t>. </a:t>
            </a:r>
            <a:endParaRPr lang="en-US" sz="110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Actividad</a:t>
            </a:r>
            <a:r>
              <a:rPr lang="es" sz="1100" b="0" i="0" u="none" strike="noStrike">
                <a:latin typeface="Roboto"/>
                <a:ea typeface="Roboto"/>
                <a:cs typeface="Arial"/>
              </a:rPr>
              <a:t>: en familia, usen los Seis Ladrillos u otros materiales para construir un naufragio u otro refugio grande para peces y otros animales. </a:t>
            </a:r>
            <a:endParaRPr lang="en-US" sz="110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Preguntas para el debate</a:t>
            </a:r>
            <a:r>
              <a:rPr lang="es" sz="1100" b="0" i="0" u="none" strike="noStrike">
                <a:latin typeface="Roboto"/>
                <a:ea typeface="Roboto"/>
                <a:cs typeface="Arial"/>
              </a:rPr>
              <a:t>: ¿Qué animales hay en su arrecife artificial? ¿De qué está hecho? </a:t>
            </a:r>
            <a:endParaRPr lang="en-US" sz="110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lvl="1" rtl="0"/>
            <a:r>
              <a:rPr lang="es" sz="1100" b="0" i="0" u="sng" strike="noStrike">
                <a:latin typeface="Roboto"/>
                <a:ea typeface="Roboto"/>
                <a:cs typeface="Arial"/>
              </a:rPr>
              <a:t>Registro de actividades</a:t>
            </a:r>
            <a:r>
              <a:rPr lang="es" sz="1100" b="0" i="0" u="none" strike="noStrike">
                <a:latin typeface="Roboto"/>
                <a:ea typeface="Roboto"/>
                <a:cs typeface="Arial"/>
              </a:rPr>
              <a:t>: escriba de qué está hecho tu arrecife artificial.  </a:t>
            </a:r>
          </a:p>
        </p:txBody>
      </p:sp>
      <p:sp>
        <p:nvSpPr>
          <p:cNvPr id="16" name="Rectangle: Rounded Corners 15">
            <a:extLst>
              <a:ext uri="{FF2B5EF4-FFF2-40B4-BE49-F238E27FC236}">
                <a16:creationId xmlns:a16="http://schemas.microsoft.com/office/drawing/2014/main" id="{AA54C13E-361B-438E-7F5A-1CE7036827EF}"/>
              </a:ext>
            </a:extLst>
          </p:cNvPr>
          <p:cNvSpPr/>
          <p:nvPr/>
        </p:nvSpPr>
        <p:spPr>
          <a:xfrm>
            <a:off x="90153" y="173413"/>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extBox 17">
            <a:extLst>
              <a:ext uri="{FF2B5EF4-FFF2-40B4-BE49-F238E27FC236}">
                <a16:creationId xmlns:a16="http://schemas.microsoft.com/office/drawing/2014/main" id="{245874CB-8C84-D712-81BB-7D9E662D08A9}"/>
              </a:ext>
            </a:extLst>
          </p:cNvPr>
          <p:cNvSpPr txBox="1"/>
          <p:nvPr/>
        </p:nvSpPr>
        <p:spPr>
          <a:xfrm>
            <a:off x="199881" y="1293241"/>
            <a:ext cx="4561985" cy="369332"/>
          </a:xfrm>
          <a:prstGeom prst="rect">
            <a:avLst/>
          </a:prstGeom>
          <a:noFill/>
        </p:spPr>
        <p:txBody>
          <a:bodyPr wrap="square" rtlCol="0">
            <a:noAutofit/>
          </a:bodyPr>
          <a:lstStyle/>
          <a:p>
            <a:pPr rtl="0"/>
            <a:r>
              <a:rPr lang="es" sz="1600" b="1" i="0" u="none" strike="noStrike" dirty="0">
                <a:latin typeface="Roboto"/>
                <a:ea typeface="Roboto"/>
                <a:cs typeface="Arial"/>
              </a:rPr>
              <a:t>Actividad de participación familiar - Sesión 3</a:t>
            </a:r>
          </a:p>
        </p:txBody>
      </p:sp>
      <p:sp>
        <p:nvSpPr>
          <p:cNvPr id="19" name="TextBox 18">
            <a:extLst>
              <a:ext uri="{FF2B5EF4-FFF2-40B4-BE49-F238E27FC236}">
                <a16:creationId xmlns:a16="http://schemas.microsoft.com/office/drawing/2014/main" id="{A09A748E-A747-824A-35D4-737EB2D5A22E}"/>
              </a:ext>
            </a:extLst>
          </p:cNvPr>
          <p:cNvSpPr txBox="1"/>
          <p:nvPr/>
        </p:nvSpPr>
        <p:spPr>
          <a:xfrm>
            <a:off x="265959" y="1662573"/>
            <a:ext cx="4561985" cy="2492990"/>
          </a:xfrm>
          <a:prstGeom prst="rect">
            <a:avLst/>
          </a:prstGeom>
          <a:noFill/>
        </p:spPr>
        <p:txBody>
          <a:bodyPr wrap="square" rtlCol="0">
            <a:noAutofit/>
          </a:bodyPr>
          <a:lstStyle/>
          <a:p>
            <a:pPr rtl="0"/>
            <a:r>
              <a:rPr lang="es" sz="1100" b="0" i="0" u="sng" strike="noStrike">
                <a:latin typeface="Roboto"/>
                <a:ea typeface="Roboto"/>
                <a:cs typeface="Arial"/>
              </a:rPr>
              <a:t>Instrucciones</a:t>
            </a:r>
            <a:r>
              <a:rPr lang="es" sz="1100" b="0" i="0" u="none" strike="noStrike">
                <a:latin typeface="Roboto"/>
                <a:ea typeface="Roboto"/>
                <a:cs typeface="Arial"/>
              </a:rPr>
              <a:t>: los </a:t>
            </a:r>
            <a:r>
              <a:rPr lang="es" sz="1100" b="1" i="0" u="none" strike="noStrike">
                <a:latin typeface="Roboto"/>
                <a:ea typeface="Roboto"/>
                <a:cs typeface="Arial"/>
              </a:rPr>
              <a:t>arrecifes de coral</a:t>
            </a:r>
            <a:r>
              <a:rPr lang="es" sz="1100" b="0" i="0" u="none" strike="noStrike">
                <a:latin typeface="Roboto"/>
                <a:ea typeface="Roboto"/>
                <a:cs typeface="Arial"/>
              </a:rPr>
              <a:t> albergan la </a:t>
            </a:r>
            <a:r>
              <a:rPr lang="es" sz="1100" b="1" i="0" u="none" strike="noStrike">
                <a:latin typeface="Roboto"/>
                <a:ea typeface="Roboto"/>
                <a:cs typeface="Arial"/>
              </a:rPr>
              <a:t>vida oceánica </a:t>
            </a:r>
            <a:r>
              <a:rPr lang="es" sz="1100" b="0" i="0" u="none" strike="noStrike">
                <a:latin typeface="Roboto"/>
                <a:ea typeface="Roboto"/>
                <a:cs typeface="Arial"/>
              </a:rPr>
              <a:t>más diversa que se encuentra en la capa superior del océano, conocida como </a:t>
            </a:r>
            <a:r>
              <a:rPr lang="es" sz="1100" b="1" i="0" u="none" strike="noStrike">
                <a:latin typeface="Roboto"/>
                <a:ea typeface="Roboto"/>
                <a:cs typeface="Arial"/>
              </a:rPr>
              <a:t>zona fótica</a:t>
            </a:r>
            <a:r>
              <a:rPr lang="es" sz="1100" b="0" i="0" u="none" strike="noStrike">
                <a:latin typeface="Roboto"/>
                <a:ea typeface="Roboto"/>
                <a:cs typeface="Arial"/>
              </a:rPr>
              <a:t>. Mire fotos de arrecifes de coral. ¿Cuánta luz solar ve? Hable de los colores y de los animales que ves. </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Actividad</a:t>
            </a:r>
            <a:r>
              <a:rPr lang="es" sz="1100" b="0" i="0" u="none" strike="noStrike">
                <a:latin typeface="Roboto"/>
                <a:ea typeface="Roboto"/>
                <a:cs typeface="Arial"/>
              </a:rPr>
              <a:t>: usen sus Seis Ladrillos u otros materiales para crear juntos un arrecife de coral.</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Preguntas para el debate</a:t>
            </a:r>
            <a:r>
              <a:rPr lang="es" sz="1100" b="0" i="0" u="none" strike="noStrike">
                <a:latin typeface="Roboto"/>
                <a:ea typeface="Roboto"/>
                <a:cs typeface="Arial"/>
              </a:rPr>
              <a:t>: ¿Qué animales hay? ¿Qué colores tiene su arrecife de coral? ¿Qué animales y plantas se ayudan mutuamente? </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lvl="1" rtl="0"/>
            <a:r>
              <a:rPr lang="es" sz="1100" b="0" i="0" u="sng" strike="noStrike">
                <a:latin typeface="Roboto"/>
                <a:ea typeface="Roboto"/>
                <a:cs typeface="Arial"/>
              </a:rPr>
              <a:t>Registro de actividades</a:t>
            </a:r>
            <a:r>
              <a:rPr lang="es" sz="1100" b="0" i="0" u="none" strike="noStrike">
                <a:latin typeface="Roboto"/>
                <a:ea typeface="Roboto"/>
                <a:cs typeface="Arial"/>
              </a:rPr>
              <a:t>: escriba sobre su arrecife de coral y un animal que viva en él. </a:t>
            </a:r>
          </a:p>
        </p:txBody>
      </p:sp>
      <p:pic>
        <p:nvPicPr>
          <p:cNvPr id="24" name="Picture 23" descr="Graphical user interface&#10;&#10;Description automatically generated with low confidence">
            <a:extLst>
              <a:ext uri="{FF2B5EF4-FFF2-40B4-BE49-F238E27FC236}">
                <a16:creationId xmlns:a16="http://schemas.microsoft.com/office/drawing/2014/main" id="{3F0AF9A4-8D4F-2653-450E-93A2C9FA8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17" y="300285"/>
            <a:ext cx="3691127" cy="857922"/>
          </a:xfrm>
          <a:prstGeom prst="rect">
            <a:avLst/>
          </a:prstGeom>
        </p:spPr>
      </p:pic>
      <p:pic>
        <p:nvPicPr>
          <p:cNvPr id="26" name="Picture 25" descr="Graphical user interface&#10;&#10;Description automatically generated with low confidence">
            <a:extLst>
              <a:ext uri="{FF2B5EF4-FFF2-40B4-BE49-F238E27FC236}">
                <a16:creationId xmlns:a16="http://schemas.microsoft.com/office/drawing/2014/main" id="{FB18B772-FC0E-98FA-570E-7404C3571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8" name="Picture 7" descr="A colorful toy blocks with flowers&#10;&#10;Description automatically generated">
            <a:extLst>
              <a:ext uri="{FF2B5EF4-FFF2-40B4-BE49-F238E27FC236}">
                <a16:creationId xmlns:a16="http://schemas.microsoft.com/office/drawing/2014/main" id="{D8D3D38A-C79D-97E3-D09B-9D72BE2F3D4E}"/>
              </a:ext>
            </a:extLst>
          </p:cNvPr>
          <p:cNvPicPr>
            <a:picLocks noChangeAspect="1"/>
          </p:cNvPicPr>
          <p:nvPr/>
        </p:nvPicPr>
        <p:blipFill>
          <a:blip r:embed="rId3">
            <a:extLst>
              <a:ext uri="{28A0092B-C50C-407E-A947-70E740481C1C}">
                <a14:useLocalDpi xmlns:a14="http://schemas.microsoft.com/office/drawing/2010/main" val="0"/>
              </a:ext>
            </a:extLst>
          </a:blip>
          <a:srcRect l="9822" t="4615" r="10336" b="1990"/>
          <a:stretch>
            <a:fillRect/>
          </a:stretch>
        </p:blipFill>
        <p:spPr>
          <a:xfrm>
            <a:off x="4751047" y="1044016"/>
            <a:ext cx="1840993" cy="1949004"/>
          </a:xfrm>
          <a:prstGeom prst="rect">
            <a:avLst/>
          </a:prstGeom>
        </p:spPr>
      </p:pic>
      <p:pic>
        <p:nvPicPr>
          <p:cNvPr id="3" name="Picture 2" descr="A cartoon of a ship wreck&#10;&#10;Description automatically generated">
            <a:extLst>
              <a:ext uri="{FF2B5EF4-FFF2-40B4-BE49-F238E27FC236}">
                <a16:creationId xmlns:a16="http://schemas.microsoft.com/office/drawing/2014/main" id="{07DE0DC6-3613-74D2-B1D1-BF1842ACFA51}"/>
              </a:ext>
            </a:extLst>
          </p:cNvPr>
          <p:cNvPicPr>
            <a:picLocks noChangeAspect="1"/>
          </p:cNvPicPr>
          <p:nvPr/>
        </p:nvPicPr>
        <p:blipFill>
          <a:blip r:embed="rId4"/>
          <a:stretch>
            <a:fillRect/>
          </a:stretch>
        </p:blipFill>
        <p:spPr>
          <a:xfrm>
            <a:off x="4345312" y="5761079"/>
            <a:ext cx="2231571" cy="1788619"/>
          </a:xfrm>
          <a:prstGeom prst="rect">
            <a:avLst/>
          </a:prstGeom>
        </p:spPr>
      </p:pic>
      <p:pic>
        <p:nvPicPr>
          <p:cNvPr id="6" name="Picture 5" descr="A logo of a submarine&#10;&#10;Description automatically generated">
            <a:extLst>
              <a:ext uri="{FF2B5EF4-FFF2-40B4-BE49-F238E27FC236}">
                <a16:creationId xmlns:a16="http://schemas.microsoft.com/office/drawing/2014/main" id="{9A2F7594-01B6-16DD-3D72-794ED96D7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7" name="Picture 6" descr="A logo of a submarine&#10;&#10;Description automatically generated">
            <a:extLst>
              <a:ext uri="{FF2B5EF4-FFF2-40B4-BE49-F238E27FC236}">
                <a16:creationId xmlns:a16="http://schemas.microsoft.com/office/drawing/2014/main" id="{13781360-C14A-701D-BC6D-1422038A7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9" name="TextBox 8">
            <a:extLst>
              <a:ext uri="{FF2B5EF4-FFF2-40B4-BE49-F238E27FC236}">
                <a16:creationId xmlns:a16="http://schemas.microsoft.com/office/drawing/2014/main" id="{8737469D-F377-3CE5-3896-3D58B82F8586}"/>
              </a:ext>
            </a:extLst>
          </p:cNvPr>
          <p:cNvSpPr txBox="1"/>
          <p:nvPr/>
        </p:nvSpPr>
        <p:spPr>
          <a:xfrm>
            <a:off x="4765901" y="3019356"/>
            <a:ext cx="1840992" cy="1222379"/>
          </a:xfrm>
          <a:prstGeom prst="roundRect">
            <a:avLst/>
          </a:prstGeom>
          <a:solidFill>
            <a:srgbClr val="00B050"/>
          </a:solidFill>
        </p:spPr>
        <p:txBody>
          <a:bodyPr wrap="square" rtlCol="0">
            <a:noAutofit/>
          </a:bodyPr>
          <a:lstStyle/>
          <a:p>
            <a:pPr algn="ctr" rtl="0"/>
            <a:r>
              <a:rPr lang="es" sz="1400" b="1" i="0" u="sng" strike="noStrike">
                <a:latin typeface="Roboto"/>
                <a:ea typeface="Roboto"/>
              </a:rPr>
              <a:t>Hábitos de aprendizaje</a:t>
            </a:r>
          </a:p>
          <a:p>
            <a:pPr algn="ctr" rtl="0"/>
            <a:r>
              <a:rPr lang="es" sz="1200" b="1" i="0" u="sng" strike="noStrike">
                <a:latin typeface="Roboto"/>
                <a:ea typeface="Roboto"/>
              </a:rPr>
              <a:t>Aplicaremos los conocimientos </a:t>
            </a:r>
            <a:r>
              <a:rPr lang="es" sz="1200" b="0" i="0" u="none" strike="noStrike">
                <a:latin typeface="Roboto"/>
                <a:ea typeface="Roboto"/>
              </a:rPr>
              <a:t>durante esta actividad.</a:t>
            </a:r>
          </a:p>
        </p:txBody>
      </p:sp>
      <p:sp>
        <p:nvSpPr>
          <p:cNvPr id="10" name="TextBox 9">
            <a:extLst>
              <a:ext uri="{FF2B5EF4-FFF2-40B4-BE49-F238E27FC236}">
                <a16:creationId xmlns:a16="http://schemas.microsoft.com/office/drawing/2014/main" id="{D73D3869-95CD-EC77-5258-2634C6D9F902}"/>
              </a:ext>
            </a:extLst>
          </p:cNvPr>
          <p:cNvSpPr txBox="1"/>
          <p:nvPr/>
        </p:nvSpPr>
        <p:spPr>
          <a:xfrm>
            <a:off x="4798076" y="7704569"/>
            <a:ext cx="1840992" cy="1220279"/>
          </a:xfrm>
          <a:prstGeom prst="roundRect">
            <a:avLst/>
          </a:prstGeom>
          <a:solidFill>
            <a:srgbClr val="0070C0"/>
          </a:solidFill>
        </p:spPr>
        <p:txBody>
          <a:bodyPr wrap="square" rtlCol="0">
            <a:noAutofit/>
          </a:bodyPr>
          <a:lstStyle/>
          <a:p>
            <a:pPr algn="ctr" rtl="0"/>
            <a:r>
              <a:rPr lang="es" sz="1400" b="1" i="0" u="sng" strike="noStrike" dirty="0">
                <a:latin typeface="Roboto"/>
                <a:ea typeface="Roboto"/>
              </a:rPr>
              <a:t>Hábitos de aprendizaje</a:t>
            </a:r>
          </a:p>
          <a:p>
            <a:pPr algn="ctr" rtl="0"/>
            <a:r>
              <a:rPr lang="es" sz="1200" b="0" i="0" u="none" strike="noStrike" dirty="0">
                <a:latin typeface="Roboto"/>
                <a:ea typeface="Roboto"/>
              </a:rPr>
              <a:t>En esta actividad </a:t>
            </a:r>
            <a:r>
              <a:rPr lang="es" sz="1200" b="1" i="0" u="sng" strike="noStrike" dirty="0">
                <a:latin typeface="Roboto"/>
                <a:ea typeface="Roboto"/>
              </a:rPr>
              <a:t>trabajaremos en equipo</a:t>
            </a:r>
            <a:r>
              <a:rPr lang="es" sz="1200" b="0" i="0" u="none" strike="noStrike" dirty="0">
                <a:latin typeface="Roboto"/>
                <a:ea typeface="Roboto"/>
              </a:rPr>
              <a:t>.</a:t>
            </a:r>
          </a:p>
        </p:txBody>
      </p:sp>
      <p:pic>
        <p:nvPicPr>
          <p:cNvPr id="2" name="Picture 1" descr="A purple pencil with pink eraser&#10;&#10;Description automatically generated">
            <a:extLst>
              <a:ext uri="{FF2B5EF4-FFF2-40B4-BE49-F238E27FC236}">
                <a16:creationId xmlns:a16="http://schemas.microsoft.com/office/drawing/2014/main" id="{7D2AF3AF-F975-6D04-65B9-FFF1C3EA684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363232" y="3469134"/>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C4707646-0A62-28CD-4E51-80BA912488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44470" y="8422655"/>
            <a:ext cx="239091" cy="548640"/>
          </a:xfrm>
          <a:prstGeom prst="rect">
            <a:avLst/>
          </a:prstGeom>
        </p:spPr>
      </p:pic>
    </p:spTree>
    <p:extLst>
      <p:ext uri="{BB962C8B-B14F-4D97-AF65-F5344CB8AC3E}">
        <p14:creationId xmlns:p14="http://schemas.microsoft.com/office/powerpoint/2010/main" val="34464203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0153"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0" y="5736163"/>
            <a:ext cx="4561985" cy="369332"/>
          </a:xfrm>
          <a:prstGeom prst="rect">
            <a:avLst/>
          </a:prstGeom>
          <a:noFill/>
        </p:spPr>
        <p:txBody>
          <a:bodyPr wrap="square" rtlCol="0">
            <a:noAutofit/>
          </a:bodyPr>
          <a:lstStyle/>
          <a:p>
            <a:pPr rtl="0"/>
            <a:r>
              <a:rPr lang="es" sz="1600" b="1" i="0" u="none" strike="noStrike" dirty="0">
                <a:latin typeface="Roboto"/>
                <a:ea typeface="Roboto"/>
                <a:cs typeface="Arial"/>
              </a:rPr>
              <a:t>Actividad de participación familiar - Sesión 6</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88758" y="6129618"/>
            <a:ext cx="4561985" cy="2677656"/>
          </a:xfrm>
          <a:prstGeom prst="rect">
            <a:avLst/>
          </a:prstGeom>
          <a:noFill/>
        </p:spPr>
        <p:txBody>
          <a:bodyPr wrap="square" lIns="91440" tIns="45720" rIns="91440" bIns="45720" rtlCol="0" anchor="t">
            <a:noAutofit/>
          </a:bodyPr>
          <a:lstStyle/>
          <a:p>
            <a:pPr rtl="0"/>
            <a:r>
              <a:rPr lang="es" sz="1100" b="0" i="0" u="sng" strike="noStrike" dirty="0">
                <a:latin typeface="Roboto"/>
                <a:ea typeface="Roboto"/>
                <a:cs typeface="Arial"/>
              </a:rPr>
              <a:t>Instrucciones</a:t>
            </a:r>
            <a:r>
              <a:rPr lang="es" sz="1100" b="0" i="0" u="none" strike="noStrike" dirty="0">
                <a:latin typeface="Roboto"/>
                <a:ea typeface="Roboto"/>
                <a:cs typeface="Arial"/>
              </a:rPr>
              <a:t>: ¡Ponga a prueba sus habilidades comunicativas! Tener grandes dotes de comunicación es una gran </a:t>
            </a:r>
            <a:r>
              <a:rPr lang="es" sz="1100" b="1" i="0" u="none" strike="noStrike" dirty="0">
                <a:latin typeface="Roboto"/>
                <a:ea typeface="Roboto"/>
                <a:cs typeface="Arial"/>
              </a:rPr>
              <a:t>herramienta</a:t>
            </a:r>
            <a:r>
              <a:rPr lang="es" sz="1100" b="0" i="0" u="none" strike="noStrike" dirty="0">
                <a:latin typeface="Roboto"/>
                <a:ea typeface="Roboto"/>
                <a:cs typeface="Arial"/>
              </a:rPr>
              <a:t> que le ayudará en una variedad de </a:t>
            </a:r>
          </a:p>
          <a:p>
            <a:pPr rtl="0"/>
            <a:r>
              <a:rPr lang="es" sz="1100" b="0" i="0" u="none" strike="noStrike" dirty="0">
                <a:latin typeface="Roboto"/>
                <a:ea typeface="Roboto"/>
                <a:cs typeface="Arial"/>
              </a:rPr>
              <a:t>profesiones desde </a:t>
            </a:r>
            <a:r>
              <a:rPr lang="es" sz="1100" b="1" i="0" u="none" strike="noStrike" dirty="0">
                <a:latin typeface="Roboto"/>
                <a:ea typeface="Roboto"/>
                <a:cs typeface="Arial"/>
              </a:rPr>
              <a:t>capitán de barco</a:t>
            </a:r>
            <a:r>
              <a:rPr lang="es" sz="1100" b="0" i="0" u="none" strike="noStrike" dirty="0">
                <a:latin typeface="Roboto"/>
                <a:ea typeface="Roboto"/>
                <a:cs typeface="Arial"/>
              </a:rPr>
              <a:t> hasta </a:t>
            </a:r>
            <a:r>
              <a:rPr lang="es" sz="1100" b="1" i="0" u="none" strike="noStrike" dirty="0">
                <a:latin typeface="Roboto"/>
                <a:ea typeface="Roboto"/>
                <a:cs typeface="Arial"/>
              </a:rPr>
              <a:t>biólogo marino. </a:t>
            </a:r>
            <a:endParaRPr lang="en-US" sz="1100" dirty="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dirty="0">
                <a:latin typeface="Roboto"/>
                <a:ea typeface="Roboto"/>
                <a:cs typeface="Arial"/>
              </a:rPr>
              <a:t>Actividad</a:t>
            </a:r>
            <a:r>
              <a:rPr lang="es" sz="1100" b="0" i="0" u="none" strike="noStrike" dirty="0">
                <a:latin typeface="Roboto"/>
                <a:ea typeface="Roboto"/>
                <a:cs typeface="Arial"/>
              </a:rPr>
              <a:t>: siéntense o pónganse de pie en parejas. Cada persona debe tener un juego de Seis Ladrillos, luego una persona debe construir un modelo y explicarle a su compañero cómo construir el mismo modelo. El compañero debe construir su propio modelo sin mirar ni hacer preguntas. Comparen los modelos. Intercambien papeles y repitan el proceso.  </a:t>
            </a:r>
          </a:p>
          <a:p>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dirty="0">
                <a:latin typeface="Roboto"/>
                <a:ea typeface="Roboto"/>
                <a:cs typeface="Arial"/>
              </a:rPr>
              <a:t>Preguntas para el debate</a:t>
            </a:r>
            <a:r>
              <a:rPr lang="es" sz="1100" b="0" i="0" u="none" strike="noStrike" dirty="0">
                <a:latin typeface="Roboto"/>
                <a:ea typeface="Roboto"/>
                <a:cs typeface="Arial"/>
              </a:rPr>
              <a:t>: ¿Qué tan cerca estuvieron? ¿Qué parte de la actividad fue fácil o difícil?</a:t>
            </a:r>
          </a:p>
          <a:p>
            <a:pPr marL="171450" indent="-171450">
              <a:buFont typeface="Arial" panose="020B0604020202020204" pitchFamily="34" charset="0"/>
              <a:buChar char="•"/>
            </a:pPr>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es" sz="1100" b="0" i="0" u="sng" strike="noStrike" dirty="0">
                <a:latin typeface="Roboto"/>
                <a:ea typeface="Roboto"/>
                <a:cs typeface="Arial"/>
              </a:rPr>
              <a:t>Registro de actividades</a:t>
            </a:r>
            <a:r>
              <a:rPr lang="es" sz="1100" b="0" i="0" u="none" strike="noStrike" dirty="0">
                <a:latin typeface="Roboto"/>
                <a:ea typeface="Roboto"/>
                <a:cs typeface="Arial"/>
              </a:rPr>
              <a:t>: comparta un problema y cómo lo superó mientras escucha a su compañero.</a:t>
            </a:r>
          </a:p>
        </p:txBody>
      </p:sp>
      <p:sp>
        <p:nvSpPr>
          <p:cNvPr id="16" name="Rectangle: Rounded Corners 15">
            <a:extLst>
              <a:ext uri="{FF2B5EF4-FFF2-40B4-BE49-F238E27FC236}">
                <a16:creationId xmlns:a16="http://schemas.microsoft.com/office/drawing/2014/main" id="{10EBA69E-7750-A3E5-CC6A-55898AF08FFD}"/>
              </a:ext>
            </a:extLst>
          </p:cNvPr>
          <p:cNvSpPr/>
          <p:nvPr/>
        </p:nvSpPr>
        <p:spPr>
          <a:xfrm>
            <a:off x="90153" y="131162"/>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extBox 17">
            <a:extLst>
              <a:ext uri="{FF2B5EF4-FFF2-40B4-BE49-F238E27FC236}">
                <a16:creationId xmlns:a16="http://schemas.microsoft.com/office/drawing/2014/main" id="{4B3B1AEB-FAB9-6A80-3D3E-36EF0980A115}"/>
              </a:ext>
            </a:extLst>
          </p:cNvPr>
          <p:cNvSpPr txBox="1"/>
          <p:nvPr/>
        </p:nvSpPr>
        <p:spPr>
          <a:xfrm>
            <a:off x="199880" y="1185089"/>
            <a:ext cx="4561985" cy="369332"/>
          </a:xfrm>
          <a:prstGeom prst="rect">
            <a:avLst/>
          </a:prstGeom>
          <a:noFill/>
        </p:spPr>
        <p:txBody>
          <a:bodyPr wrap="square" rtlCol="0">
            <a:noAutofit/>
          </a:bodyPr>
          <a:lstStyle/>
          <a:p>
            <a:pPr rtl="0"/>
            <a:r>
              <a:rPr lang="es" sz="1600" b="1" i="0" u="none" strike="noStrike" dirty="0">
                <a:latin typeface="Roboto"/>
                <a:ea typeface="Roboto"/>
                <a:cs typeface="Arial"/>
              </a:rPr>
              <a:t>Actividad de participación familiar: sesión 5</a:t>
            </a:r>
          </a:p>
        </p:txBody>
      </p:sp>
      <p:sp>
        <p:nvSpPr>
          <p:cNvPr id="19" name="TextBox 18">
            <a:extLst>
              <a:ext uri="{FF2B5EF4-FFF2-40B4-BE49-F238E27FC236}">
                <a16:creationId xmlns:a16="http://schemas.microsoft.com/office/drawing/2014/main" id="{30AFDED0-3373-226F-4A20-C9BC43472F67}"/>
              </a:ext>
            </a:extLst>
          </p:cNvPr>
          <p:cNvSpPr txBox="1"/>
          <p:nvPr/>
        </p:nvSpPr>
        <p:spPr>
          <a:xfrm>
            <a:off x="288758" y="1654432"/>
            <a:ext cx="4042224" cy="2308324"/>
          </a:xfrm>
          <a:prstGeom prst="rect">
            <a:avLst/>
          </a:prstGeom>
          <a:noFill/>
        </p:spPr>
        <p:txBody>
          <a:bodyPr wrap="square" rtlCol="0">
            <a:noAutofit/>
          </a:bodyPr>
          <a:lstStyle/>
          <a:p>
            <a:pPr rtl="0"/>
            <a:r>
              <a:rPr lang="es" sz="1100" b="0" i="0" u="sng" strike="noStrike">
                <a:latin typeface="Roboto"/>
                <a:ea typeface="Roboto"/>
                <a:cs typeface="Arial"/>
              </a:rPr>
              <a:t>Instrucciones</a:t>
            </a:r>
            <a:r>
              <a:rPr lang="es" sz="1100" b="0" i="0" u="none" strike="noStrike">
                <a:latin typeface="Roboto"/>
                <a:ea typeface="Roboto"/>
                <a:cs typeface="Arial"/>
              </a:rPr>
              <a:t>: a medida que nos </a:t>
            </a:r>
            <a:r>
              <a:rPr lang="es" sz="1100" b="1" i="0" u="none" strike="noStrike">
                <a:latin typeface="Roboto"/>
                <a:ea typeface="Roboto"/>
                <a:cs typeface="Arial"/>
              </a:rPr>
              <a:t>adentramos</a:t>
            </a:r>
            <a:r>
              <a:rPr lang="es" sz="1100" b="0" i="0" u="none" strike="noStrike">
                <a:latin typeface="Roboto"/>
                <a:ea typeface="Roboto"/>
                <a:cs typeface="Arial"/>
              </a:rPr>
              <a:t> en el océano, la luz empieza a escasear y todo se vuelve cada vez más oscuro. Utilizamos </a:t>
            </a:r>
            <a:r>
              <a:rPr lang="es" sz="1100" b="1" i="0" u="none" strike="noStrike">
                <a:latin typeface="Roboto"/>
                <a:ea typeface="Roboto"/>
                <a:cs typeface="Arial"/>
              </a:rPr>
              <a:t>submarinos</a:t>
            </a:r>
            <a:r>
              <a:rPr lang="es" sz="1100" b="0" i="0" u="none" strike="noStrike">
                <a:latin typeface="Roboto"/>
                <a:ea typeface="Roboto"/>
                <a:cs typeface="Arial"/>
              </a:rPr>
              <a:t> para explorar estas zonas oscuras y profundas.</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Actividad</a:t>
            </a:r>
            <a:r>
              <a:rPr lang="es" sz="1100" b="0" i="0" u="none" strike="noStrike">
                <a:latin typeface="Roboto"/>
                <a:ea typeface="Roboto"/>
                <a:cs typeface="Arial"/>
              </a:rPr>
              <a:t>: ubique sus Seis Ladrillos en orden del más claro al más oscuro para representar las diferentes profundidades del océano. </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Preguntas para el debate</a:t>
            </a:r>
            <a:r>
              <a:rPr lang="es" sz="1100" b="0" i="0" u="none" strike="noStrike">
                <a:latin typeface="Roboto"/>
                <a:ea typeface="Roboto"/>
                <a:cs typeface="Arial"/>
              </a:rPr>
              <a:t>: ¿Por qué eligió ese orden? ¿Qué ladrillos representarían la zona fótica? </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lvl="1" rtl="0"/>
            <a:r>
              <a:rPr lang="es" sz="1100" b="0" i="0" u="sng" strike="noStrike">
                <a:latin typeface="Roboto"/>
                <a:ea typeface="Roboto"/>
                <a:cs typeface="Arial"/>
              </a:rPr>
              <a:t>Registro de actividades</a:t>
            </a:r>
            <a:r>
              <a:rPr lang="es" sz="1100" b="0" i="0" u="none" strike="noStrike">
                <a:latin typeface="Roboto"/>
                <a:ea typeface="Roboto"/>
                <a:cs typeface="Arial"/>
              </a:rPr>
              <a:t>: dibuje o escriba el orden de color de los ladrillos del más claro al más oscuro.</a:t>
            </a:r>
          </a:p>
        </p:txBody>
      </p:sp>
      <p:pic>
        <p:nvPicPr>
          <p:cNvPr id="20" name="Picture 19" descr="Graphical user interface&#10;&#10;Description automatically generated with low confidence">
            <a:extLst>
              <a:ext uri="{FF2B5EF4-FFF2-40B4-BE49-F238E27FC236}">
                <a16:creationId xmlns:a16="http://schemas.microsoft.com/office/drawing/2014/main" id="{9ACCAFFC-9649-6C2A-715E-FBCD044D2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14" y="232232"/>
            <a:ext cx="3691127" cy="857922"/>
          </a:xfrm>
          <a:prstGeom prst="rect">
            <a:avLst/>
          </a:prstGeom>
        </p:spPr>
      </p:pic>
      <p:pic>
        <p:nvPicPr>
          <p:cNvPr id="22" name="Picture 21" descr="Graphical user interface&#10;&#10;Description automatically generated with low confidence">
            <a:extLst>
              <a:ext uri="{FF2B5EF4-FFF2-40B4-BE49-F238E27FC236}">
                <a16:creationId xmlns:a16="http://schemas.microsoft.com/office/drawing/2014/main" id="{7EE8DA92-1DA6-A1D1-AF19-054422DA0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8" name="Picture 7" descr="A stack of colorful building blocks&#10;&#10;Description automatically generated">
            <a:extLst>
              <a:ext uri="{FF2B5EF4-FFF2-40B4-BE49-F238E27FC236}">
                <a16:creationId xmlns:a16="http://schemas.microsoft.com/office/drawing/2014/main" id="{31C1CBDE-1D05-7CB5-0C84-5A62415DD9B9}"/>
              </a:ext>
            </a:extLst>
          </p:cNvPr>
          <p:cNvPicPr>
            <a:picLocks noChangeAspect="1"/>
          </p:cNvPicPr>
          <p:nvPr/>
        </p:nvPicPr>
        <p:blipFill>
          <a:blip r:embed="rId3">
            <a:extLst>
              <a:ext uri="{28A0092B-C50C-407E-A947-70E740481C1C}">
                <a14:useLocalDpi xmlns:a14="http://schemas.microsoft.com/office/drawing/2010/main" val="0"/>
              </a:ext>
            </a:extLst>
          </a:blip>
          <a:srcRect l="12230" t="8786" r="21173" b="16761"/>
          <a:stretch>
            <a:fillRect/>
          </a:stretch>
        </p:blipFill>
        <p:spPr>
          <a:xfrm>
            <a:off x="4966883" y="997850"/>
            <a:ext cx="1266920" cy="2106192"/>
          </a:xfrm>
          <a:prstGeom prst="rect">
            <a:avLst/>
          </a:prstGeom>
        </p:spPr>
      </p:pic>
      <p:pic>
        <p:nvPicPr>
          <p:cNvPr id="10" name="Picture 9" descr="A cartoon of two people holding blocks&#10;&#10;Description automatically generated">
            <a:extLst>
              <a:ext uri="{FF2B5EF4-FFF2-40B4-BE49-F238E27FC236}">
                <a16:creationId xmlns:a16="http://schemas.microsoft.com/office/drawing/2014/main" id="{3B88FA0D-E866-DB04-B16A-AFF4789CE4D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831" b="68928" l="37500" r="67863">
                        <a14:foregroundMark x1="39153" y1="33409" x2="39153" y2="33409"/>
                        <a14:foregroundMark x1="38185" y1="35063" x2="38185" y2="35063"/>
                        <a14:foregroundMark x1="39355" y1="34094" x2="40282" y2="37742"/>
                        <a14:foregroundMark x1="50565" y1="51254" x2="51048" y2="57184"/>
                        <a14:foregroundMark x1="44516" y1="67446" x2="44516" y2="67446"/>
                        <a14:foregroundMark x1="47540" y1="69099" x2="47540" y2="69099"/>
                        <a14:foregroundMark x1="41935" y1="45667" x2="43105" y2="46978"/>
                        <a14:foregroundMark x1="41250" y1="47263" x2="41250" y2="47263"/>
                        <a14:foregroundMark x1="43347" y1="48290" x2="42621" y2="48290"/>
                        <a14:foregroundMark x1="37500" y1="34094" x2="37500" y2="34094"/>
                        <a14:foregroundMark x1="55927" y1="51596" x2="56653" y2="55530"/>
                        <a14:foregroundMark x1="53387" y1="53535" x2="53387" y2="57868"/>
                        <a14:foregroundMark x1="53629" y1="65108" x2="53629" y2="65108"/>
                        <a14:foregroundMark x1="56895" y1="65450" x2="56895" y2="65450"/>
                        <a14:foregroundMark x1="61089" y1="41676" x2="64355" y2="42018"/>
                        <a14:foregroundMark x1="65968" y1="35747" x2="65968" y2="38027"/>
                        <a14:foregroundMark x1="67621" y1="36374" x2="67863" y2="38369"/>
                        <a14:foregroundMark x1="57097" y1="23831" x2="55726" y2="23831"/>
                        <a14:foregroundMark x1="49879" y1="24515" x2="48952" y2="24857"/>
                      </a14:backgroundRemoval>
                    </a14:imgEffect>
                  </a14:imgLayer>
                </a14:imgProps>
              </a:ext>
              <a:ext uri="{28A0092B-C50C-407E-A947-70E740481C1C}">
                <a14:useLocalDpi xmlns:a14="http://schemas.microsoft.com/office/drawing/2010/main" val="0"/>
              </a:ext>
            </a:extLst>
          </a:blip>
          <a:srcRect l="35145" t="19996" r="30565" b="26285"/>
          <a:stretch>
            <a:fillRect/>
          </a:stretch>
        </p:blipFill>
        <p:spPr>
          <a:xfrm>
            <a:off x="4752630" y="5464394"/>
            <a:ext cx="1537206" cy="1703184"/>
          </a:xfrm>
          <a:prstGeom prst="rect">
            <a:avLst/>
          </a:prstGeom>
        </p:spPr>
      </p:pic>
      <p:pic>
        <p:nvPicPr>
          <p:cNvPr id="3" name="Picture 2" descr="A logo of a submarine&#10;&#10;Description automatically generated">
            <a:extLst>
              <a:ext uri="{FF2B5EF4-FFF2-40B4-BE49-F238E27FC236}">
                <a16:creationId xmlns:a16="http://schemas.microsoft.com/office/drawing/2014/main" id="{EEBB75F9-CC19-3D52-E782-37E90A8B7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6" name="Picture 5" descr="A logo of a submarine&#10;&#10;Description automatically generated">
            <a:extLst>
              <a:ext uri="{FF2B5EF4-FFF2-40B4-BE49-F238E27FC236}">
                <a16:creationId xmlns:a16="http://schemas.microsoft.com/office/drawing/2014/main" id="{5EA7FC80-FFF5-8135-F8F8-9398207DC7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7" name="TextBox 6">
            <a:extLst>
              <a:ext uri="{FF2B5EF4-FFF2-40B4-BE49-F238E27FC236}">
                <a16:creationId xmlns:a16="http://schemas.microsoft.com/office/drawing/2014/main" id="{AF270FF6-3C3B-3F6A-3C2B-011983AF85F7}"/>
              </a:ext>
            </a:extLst>
          </p:cNvPr>
          <p:cNvSpPr txBox="1"/>
          <p:nvPr/>
        </p:nvSpPr>
        <p:spPr>
          <a:xfrm>
            <a:off x="4752630" y="3090441"/>
            <a:ext cx="1840992" cy="1137997"/>
          </a:xfrm>
          <a:prstGeom prst="roundRect">
            <a:avLst/>
          </a:prstGeom>
          <a:solidFill>
            <a:schemeClr val="accent2"/>
          </a:solidFill>
        </p:spPr>
        <p:txBody>
          <a:bodyPr wrap="square" rtlCol="0">
            <a:noAutofit/>
          </a:bodyPr>
          <a:lstStyle/>
          <a:p>
            <a:pPr algn="ctr" rtl="0"/>
            <a:r>
              <a:rPr lang="es" sz="1400" b="1" i="0" u="sng" strike="noStrike">
                <a:latin typeface="Roboto"/>
                <a:ea typeface="Roboto"/>
              </a:rPr>
              <a:t>Hábitos de aprendizaje</a:t>
            </a:r>
          </a:p>
          <a:p>
            <a:pPr algn="ctr" rtl="0"/>
            <a:r>
              <a:rPr lang="es" sz="1200" b="0" i="0" u="none" strike="noStrike">
                <a:latin typeface="Roboto"/>
                <a:ea typeface="Roboto"/>
              </a:rPr>
              <a:t>Utilizaremos la </a:t>
            </a:r>
            <a:r>
              <a:rPr lang="es" sz="1200" b="1" i="0" u="sng" strike="noStrike">
                <a:latin typeface="Roboto"/>
                <a:ea typeface="Roboto"/>
              </a:rPr>
              <a:t>confianza </a:t>
            </a:r>
            <a:r>
              <a:rPr lang="es" sz="1200" b="0" i="0" u="none" strike="noStrike">
                <a:latin typeface="Roboto"/>
                <a:ea typeface="Roboto"/>
              </a:rPr>
              <a:t>durante esta actividad.</a:t>
            </a:r>
          </a:p>
        </p:txBody>
      </p:sp>
      <p:sp>
        <p:nvSpPr>
          <p:cNvPr id="9" name="TextBox 8">
            <a:extLst>
              <a:ext uri="{FF2B5EF4-FFF2-40B4-BE49-F238E27FC236}">
                <a16:creationId xmlns:a16="http://schemas.microsoft.com/office/drawing/2014/main" id="{05DEE146-3FA4-199D-297D-F2CAE4BD339C}"/>
              </a:ext>
            </a:extLst>
          </p:cNvPr>
          <p:cNvSpPr txBox="1"/>
          <p:nvPr/>
        </p:nvSpPr>
        <p:spPr>
          <a:xfrm>
            <a:off x="4761865" y="7296682"/>
            <a:ext cx="1840992" cy="1582884"/>
          </a:xfrm>
          <a:prstGeom prst="roundRect">
            <a:avLst/>
          </a:prstGeom>
          <a:solidFill>
            <a:srgbClr val="FC28E3"/>
          </a:solidFill>
        </p:spPr>
        <p:txBody>
          <a:bodyPr wrap="square" rtlCol="0">
            <a:noAutofit/>
          </a:bodyPr>
          <a:lstStyle/>
          <a:p>
            <a:pPr algn="ctr" rtl="0"/>
            <a:r>
              <a:rPr lang="es" sz="1400" b="1" i="0" u="sng" strike="noStrike">
                <a:latin typeface="Roboto"/>
                <a:ea typeface="Roboto"/>
              </a:rPr>
              <a:t>Hábitos de aprendizaje</a:t>
            </a:r>
          </a:p>
          <a:p>
            <a:pPr algn="ctr" rtl="0"/>
            <a:r>
              <a:rPr lang="es" sz="1200" b="0" i="0" u="none" strike="noStrike">
                <a:latin typeface="Roboto"/>
                <a:ea typeface="Roboto"/>
              </a:rPr>
              <a:t>Utilizaremos las actividades de </a:t>
            </a:r>
            <a:r>
              <a:rPr lang="es" sz="1200" b="1" i="0" u="sng" strike="noStrike">
                <a:latin typeface="Roboto"/>
                <a:ea typeface="Roboto"/>
              </a:rPr>
              <a:t>escucha y empatía</a:t>
            </a:r>
            <a:r>
              <a:rPr lang="es" sz="1200" b="0" i="0" u="none" strike="noStrike">
                <a:latin typeface="Roboto"/>
                <a:ea typeface="Roboto"/>
              </a:rPr>
              <a:t> durante esta actividad.</a:t>
            </a:r>
          </a:p>
        </p:txBody>
      </p:sp>
      <p:pic>
        <p:nvPicPr>
          <p:cNvPr id="2" name="Picture 1" descr="A purple pencil with pink eraser&#10;&#10;Description automatically generated">
            <a:extLst>
              <a:ext uri="{FF2B5EF4-FFF2-40B4-BE49-F238E27FC236}">
                <a16:creationId xmlns:a16="http://schemas.microsoft.com/office/drawing/2014/main" id="{8C47474C-0AFF-3372-978F-9ADB13A6402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46138" y="3573227"/>
            <a:ext cx="239091" cy="548640"/>
          </a:xfrm>
          <a:prstGeom prst="rect">
            <a:avLst/>
          </a:prstGeom>
        </p:spPr>
      </p:pic>
      <p:pic>
        <p:nvPicPr>
          <p:cNvPr id="12" name="Picture 11" descr="A purple pencil with pink eraser&#10;&#10;Description automatically generated">
            <a:extLst>
              <a:ext uri="{FF2B5EF4-FFF2-40B4-BE49-F238E27FC236}">
                <a16:creationId xmlns:a16="http://schemas.microsoft.com/office/drawing/2014/main" id="{6D0617FE-1148-52C6-D7B1-2BBB1352D34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18495" y="8522782"/>
            <a:ext cx="239091" cy="548640"/>
          </a:xfrm>
          <a:prstGeom prst="rect">
            <a:avLst/>
          </a:prstGeom>
        </p:spPr>
      </p:pic>
    </p:spTree>
    <p:extLst>
      <p:ext uri="{BB962C8B-B14F-4D97-AF65-F5344CB8AC3E}">
        <p14:creationId xmlns:p14="http://schemas.microsoft.com/office/powerpoint/2010/main" val="109475952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8136"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207864" y="5805253"/>
            <a:ext cx="4561985" cy="369332"/>
          </a:xfrm>
          <a:prstGeom prst="rect">
            <a:avLst/>
          </a:prstGeom>
          <a:noFill/>
        </p:spPr>
        <p:txBody>
          <a:bodyPr wrap="square" rtlCol="0">
            <a:noAutofit/>
          </a:bodyPr>
          <a:lstStyle/>
          <a:p>
            <a:pPr rtl="0"/>
            <a:r>
              <a:rPr lang="es" sz="1600" b="1" i="0" u="none" strike="noStrike" dirty="0">
                <a:latin typeface="Roboto"/>
                <a:ea typeface="Roboto"/>
                <a:cs typeface="Arial"/>
              </a:rPr>
              <a:t>Actividad de participación familiar: sesión 8</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65959" y="6208870"/>
            <a:ext cx="4400335" cy="2677656"/>
          </a:xfrm>
          <a:prstGeom prst="rect">
            <a:avLst/>
          </a:prstGeom>
          <a:noFill/>
        </p:spPr>
        <p:txBody>
          <a:bodyPr wrap="square" lIns="91440" tIns="45720" rIns="91440" bIns="45720" rtlCol="0" anchor="t">
            <a:noAutofit/>
          </a:bodyPr>
          <a:lstStyle/>
          <a:p>
            <a:pPr rtl="0"/>
            <a:r>
              <a:rPr lang="es" sz="1100" b="0" i="0" u="sng" strike="noStrike">
                <a:latin typeface="Roboto"/>
                <a:ea typeface="Roboto"/>
                <a:cs typeface="Arial"/>
              </a:rPr>
              <a:t>Instrucciones</a:t>
            </a:r>
            <a:r>
              <a:rPr lang="es" sz="1100" b="0" i="0" u="none" strike="noStrike">
                <a:latin typeface="Roboto"/>
                <a:ea typeface="Roboto"/>
                <a:cs typeface="Arial"/>
              </a:rPr>
              <a:t>: comparta lo que aprendió. Su estudiante ha estado aprendiendo sobre los océanos y es hora de llevar ese aprendizaje a casa, donde seguirá </a:t>
            </a:r>
            <a:r>
              <a:rPr lang="es" sz="1100" b="1" i="0" u="none" strike="noStrike">
                <a:latin typeface="Roboto"/>
                <a:ea typeface="Roboto"/>
                <a:cs typeface="Arial"/>
              </a:rPr>
              <a:t>iterando</a:t>
            </a:r>
            <a:r>
              <a:rPr lang="es" sz="1100" b="0" i="0" u="none" strike="noStrike">
                <a:latin typeface="Roboto"/>
                <a:ea typeface="Roboto"/>
                <a:cs typeface="Arial"/>
              </a:rPr>
              <a:t>. </a:t>
            </a:r>
            <a:endParaRPr lang="en-US" sz="1100">
              <a:latin typeface="Roboto" panose="02000000000000000000" pitchFamily="2" charset="0"/>
              <a:ea typeface="Roboto" panose="02000000000000000000" pitchFamily="2" charset="0"/>
              <a:cs typeface="Arial" panose="020B0604020202020204" pitchFamily="34" charset="0"/>
            </a:endParaRPr>
          </a:p>
          <a:p>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Actividad</a:t>
            </a:r>
            <a:r>
              <a:rPr lang="es" sz="1100" b="0" i="0" u="none" strike="noStrike">
                <a:latin typeface="Roboto"/>
                <a:ea typeface="Roboto"/>
                <a:cs typeface="Arial"/>
              </a:rPr>
              <a:t>: pídales que compartan </a:t>
            </a:r>
            <a:r>
              <a:rPr lang="es" sz="1100" b="1" i="0" u="none" strike="noStrike">
                <a:latin typeface="Roboto"/>
                <a:ea typeface="Roboto"/>
                <a:cs typeface="Arial"/>
              </a:rPr>
              <a:t>información</a:t>
            </a:r>
            <a:r>
              <a:rPr lang="es" sz="1100" b="0" i="0" u="none" strike="noStrike">
                <a:latin typeface="Roboto"/>
                <a:ea typeface="Roboto"/>
                <a:cs typeface="Arial"/>
              </a:rPr>
              <a:t> que hayan aprendido y algo sobre lo que aún sientan curiosidad. Dediquen tiempo a buscar respuestas a las preguntas sobre lo </a:t>
            </a:r>
            <a:r>
              <a:rPr lang="es" sz="1100" b="1" i="0" u="none" strike="noStrike">
                <a:latin typeface="Roboto"/>
                <a:ea typeface="Roboto"/>
                <a:cs typeface="Arial"/>
              </a:rPr>
              <a:t>desconocido.</a:t>
            </a:r>
          </a:p>
          <a:p>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Preguntas para el debate</a:t>
            </a:r>
            <a:r>
              <a:rPr lang="es" sz="1100" b="0" i="0" u="none" strike="noStrike">
                <a:latin typeface="Roboto"/>
                <a:ea typeface="Roboto"/>
                <a:cs typeface="Arial"/>
              </a:rPr>
              <a:t>: ¿Qué aprendió sobre los animales del océano? ¿Y sobre las plantas del océano? ¿Qué dudas sigue teniendo?</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lvl="1" rtl="0"/>
            <a:r>
              <a:rPr lang="es" sz="1100" b="0" i="0" u="sng" strike="noStrike">
                <a:latin typeface="Roboto"/>
                <a:ea typeface="Roboto"/>
                <a:cs typeface="Arial"/>
              </a:rPr>
              <a:t>Registro de actividades</a:t>
            </a:r>
            <a:r>
              <a:rPr lang="es" sz="1100" b="0" i="0" u="none" strike="noStrike">
                <a:latin typeface="Roboto"/>
                <a:ea typeface="Roboto"/>
                <a:cs typeface="Arial"/>
              </a:rPr>
              <a:t>: escriba las cosas nuevas que aprendió.</a:t>
            </a:r>
          </a:p>
        </p:txBody>
      </p:sp>
      <p:sp>
        <p:nvSpPr>
          <p:cNvPr id="16" name="Rectangle: Rounded Corners 15">
            <a:extLst>
              <a:ext uri="{FF2B5EF4-FFF2-40B4-BE49-F238E27FC236}">
                <a16:creationId xmlns:a16="http://schemas.microsoft.com/office/drawing/2014/main" id="{6796B587-FED8-437C-3C48-ADAA8E24919B}"/>
              </a:ext>
            </a:extLst>
          </p:cNvPr>
          <p:cNvSpPr/>
          <p:nvPr/>
        </p:nvSpPr>
        <p:spPr>
          <a:xfrm>
            <a:off x="98136" y="129147"/>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extBox 17">
            <a:extLst>
              <a:ext uri="{FF2B5EF4-FFF2-40B4-BE49-F238E27FC236}">
                <a16:creationId xmlns:a16="http://schemas.microsoft.com/office/drawing/2014/main" id="{57A420D1-E450-612C-78E5-36DA1CB2CE98}"/>
              </a:ext>
            </a:extLst>
          </p:cNvPr>
          <p:cNvSpPr txBox="1"/>
          <p:nvPr/>
        </p:nvSpPr>
        <p:spPr>
          <a:xfrm>
            <a:off x="207864" y="1104293"/>
            <a:ext cx="4561985" cy="369332"/>
          </a:xfrm>
          <a:prstGeom prst="rect">
            <a:avLst/>
          </a:prstGeom>
          <a:noFill/>
        </p:spPr>
        <p:txBody>
          <a:bodyPr wrap="square" rtlCol="0">
            <a:noAutofit/>
          </a:bodyPr>
          <a:lstStyle/>
          <a:p>
            <a:pPr rtl="0"/>
            <a:r>
              <a:rPr lang="es" sz="1600" b="1" i="0" u="none" strike="noStrike" dirty="0">
                <a:latin typeface="Roboto"/>
                <a:ea typeface="Roboto"/>
                <a:cs typeface="Arial"/>
              </a:rPr>
              <a:t>Actividad de participación familiar - Sesión 7</a:t>
            </a:r>
          </a:p>
        </p:txBody>
      </p:sp>
      <p:sp>
        <p:nvSpPr>
          <p:cNvPr id="19" name="TextBox 18">
            <a:extLst>
              <a:ext uri="{FF2B5EF4-FFF2-40B4-BE49-F238E27FC236}">
                <a16:creationId xmlns:a16="http://schemas.microsoft.com/office/drawing/2014/main" id="{7048CFA4-DBCC-59E6-96B6-0D7F0FD6A694}"/>
              </a:ext>
            </a:extLst>
          </p:cNvPr>
          <p:cNvSpPr txBox="1"/>
          <p:nvPr/>
        </p:nvSpPr>
        <p:spPr>
          <a:xfrm>
            <a:off x="258022" y="1483394"/>
            <a:ext cx="5077427" cy="2677656"/>
          </a:xfrm>
          <a:prstGeom prst="rect">
            <a:avLst/>
          </a:prstGeom>
          <a:noFill/>
        </p:spPr>
        <p:txBody>
          <a:bodyPr wrap="square" lIns="91440" tIns="45720" rIns="91440" bIns="45720" rtlCol="0" anchor="t">
            <a:noAutofit/>
          </a:bodyPr>
          <a:lstStyle/>
          <a:p>
            <a:pPr rtl="0"/>
            <a:r>
              <a:rPr lang="es" sz="1100" b="0" i="0" u="sng" strike="noStrike">
                <a:latin typeface="Roboto"/>
                <a:ea typeface="Roboto"/>
                <a:cs typeface="Arial"/>
              </a:rPr>
              <a:t>Instrucciones</a:t>
            </a:r>
            <a:r>
              <a:rPr lang="es" sz="1100" b="0" i="0" u="none" strike="noStrike">
                <a:latin typeface="Roboto"/>
                <a:ea typeface="Roboto"/>
                <a:cs typeface="Arial"/>
              </a:rPr>
              <a:t>: en el océano viven varias especies de animales. A veces estos animales pueden resultar heridos y deben ser </a:t>
            </a:r>
            <a:r>
              <a:rPr lang="es" sz="1100" b="1" i="0" u="none" strike="noStrike">
                <a:latin typeface="Roboto"/>
                <a:ea typeface="Roboto"/>
                <a:cs typeface="Arial"/>
              </a:rPr>
              <a:t>rescatados</a:t>
            </a:r>
            <a:r>
              <a:rPr lang="es" sz="1100" b="0" i="0" u="none" strike="noStrike">
                <a:latin typeface="Roboto"/>
                <a:ea typeface="Roboto"/>
                <a:cs typeface="Arial"/>
              </a:rPr>
              <a:t> por un </a:t>
            </a:r>
            <a:r>
              <a:rPr lang="es" sz="1100" b="1" i="0" u="none" strike="noStrike">
                <a:latin typeface="Roboto"/>
                <a:ea typeface="Roboto"/>
                <a:cs typeface="Arial"/>
              </a:rPr>
              <a:t>veterinario</a:t>
            </a:r>
            <a:r>
              <a:rPr lang="es" sz="1100" b="0" i="0" u="none" strike="noStrike">
                <a:latin typeface="Roboto"/>
                <a:ea typeface="Roboto"/>
                <a:cs typeface="Arial"/>
              </a:rPr>
              <a:t>. Pueden utilizar una herramienta como una </a:t>
            </a:r>
            <a:r>
              <a:rPr lang="es" sz="1100" b="1" i="0" u="none" strike="noStrike">
                <a:latin typeface="Roboto"/>
                <a:ea typeface="Roboto"/>
                <a:cs typeface="Arial"/>
              </a:rPr>
              <a:t>rampa</a:t>
            </a:r>
            <a:r>
              <a:rPr lang="es" sz="1100" b="0" i="0" u="none" strike="noStrike">
                <a:latin typeface="Roboto"/>
                <a:ea typeface="Roboto"/>
                <a:cs typeface="Arial"/>
              </a:rPr>
              <a:t> para que los animales entren y salgan del agua.</a:t>
            </a:r>
            <a:endParaRPr lang="en-US" sz="110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Actividad</a:t>
            </a:r>
            <a:r>
              <a:rPr lang="es" sz="1100" b="0" i="0" u="none" strike="noStrike">
                <a:latin typeface="Roboto"/>
                <a:ea typeface="Roboto"/>
                <a:cs typeface="Arial"/>
              </a:rPr>
              <a:t>: usen sus Seis Ladrillos u otros materiales y </a:t>
            </a: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none" strike="noStrike">
                <a:latin typeface="Roboto"/>
                <a:ea typeface="Roboto"/>
                <a:cs typeface="Arial"/>
              </a:rPr>
              <a:t>trabajen juntos para diseñar y construir un puente con </a:t>
            </a: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none" strike="noStrike">
                <a:latin typeface="Roboto"/>
                <a:ea typeface="Roboto"/>
                <a:cs typeface="Arial"/>
              </a:rPr>
              <a:t>rampa que podrían utilizar para rescatar animales. A continuación, pongan a prueba su </a:t>
            </a: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none" strike="noStrike">
                <a:latin typeface="Roboto"/>
                <a:ea typeface="Roboto"/>
                <a:cs typeface="Arial"/>
              </a:rPr>
              <a:t>puente y la rampa viendo cuánto peso puede soportar. </a:t>
            </a:r>
            <a:endParaRPr lang="en-US" sz="1100">
              <a:latin typeface="Roboto" panose="02000000000000000000" pitchFamily="2" charset="0"/>
              <a:ea typeface="Roboto" panose="02000000000000000000" pitchFamily="2" charset="0"/>
              <a:cs typeface="Arial" panose="020B0604020202020204" pitchFamily="34" charset="0"/>
            </a:endParaRPr>
          </a:p>
          <a:p>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Preguntas para el debate</a:t>
            </a:r>
            <a:r>
              <a:rPr lang="es" sz="1100" b="0" i="0" u="none" strike="noStrike">
                <a:latin typeface="Roboto"/>
                <a:ea typeface="Roboto"/>
                <a:cs typeface="Arial"/>
              </a:rPr>
              <a:t>: ¿Qué tipo de animales pueden necesitar </a:t>
            </a: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none" strike="noStrike">
                <a:latin typeface="Roboto"/>
                <a:ea typeface="Roboto"/>
                <a:cs typeface="Arial"/>
              </a:rPr>
              <a:t>que les rescaten? ¿Qué les puede pasar?</a:t>
            </a:r>
          </a:p>
          <a:p>
            <a:endParaRPr lang="en-US" sz="1100">
              <a:latin typeface="Roboto" panose="02000000000000000000" pitchFamily="2" charset="0"/>
              <a:ea typeface="Roboto" panose="02000000000000000000" pitchFamily="2" charset="0"/>
              <a:cs typeface="Arial" panose="020B0604020202020204" pitchFamily="34" charset="0"/>
            </a:endParaRPr>
          </a:p>
          <a:p>
            <a:pPr lvl="1" rtl="0"/>
            <a:r>
              <a:rPr lang="es" sz="1100" b="0" i="0" u="sng" strike="noStrike">
                <a:latin typeface="Roboto"/>
                <a:ea typeface="Roboto"/>
                <a:cs typeface="Arial"/>
              </a:rPr>
              <a:t>Registro de actividades</a:t>
            </a:r>
            <a:r>
              <a:rPr lang="es" sz="1100" b="0" i="0" u="none" strike="noStrike">
                <a:latin typeface="Roboto"/>
                <a:ea typeface="Roboto"/>
                <a:cs typeface="Arial"/>
              </a:rPr>
              <a:t>: hable del animal que rescató y </a:t>
            </a:r>
            <a:endParaRPr lang="en-US" sz="1100">
              <a:latin typeface="Roboto" panose="02000000000000000000" pitchFamily="2" charset="0"/>
              <a:ea typeface="Roboto" panose="02000000000000000000" pitchFamily="2" charset="0"/>
              <a:cs typeface="Arial" panose="020B0604020202020204" pitchFamily="34" charset="0"/>
            </a:endParaRPr>
          </a:p>
          <a:p>
            <a:pPr lvl="1" rtl="0"/>
            <a:r>
              <a:rPr lang="es" sz="1100" b="0" i="0" u="none" strike="noStrike">
                <a:latin typeface="Roboto"/>
                <a:ea typeface="Roboto"/>
                <a:cs typeface="Arial"/>
              </a:rPr>
              <a:t>de qué está hecha su estructura.</a:t>
            </a:r>
          </a:p>
        </p:txBody>
      </p:sp>
      <p:pic>
        <p:nvPicPr>
          <p:cNvPr id="20" name="Picture 19" descr="Graphical user interface&#10;&#10;Description automatically generated with low confidence">
            <a:extLst>
              <a:ext uri="{FF2B5EF4-FFF2-40B4-BE49-F238E27FC236}">
                <a16:creationId xmlns:a16="http://schemas.microsoft.com/office/drawing/2014/main" id="{443003E4-FD00-7B55-9A5D-4186551F9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60" y="278535"/>
            <a:ext cx="3691127" cy="857922"/>
          </a:xfrm>
          <a:prstGeom prst="rect">
            <a:avLst/>
          </a:prstGeom>
        </p:spPr>
      </p:pic>
      <p:pic>
        <p:nvPicPr>
          <p:cNvPr id="22" name="Picture 21" descr="Graphical user interface&#10;&#10;Description automatically generated with low confidence">
            <a:extLst>
              <a:ext uri="{FF2B5EF4-FFF2-40B4-BE49-F238E27FC236}">
                <a16:creationId xmlns:a16="http://schemas.microsoft.com/office/drawing/2014/main" id="{20400F55-133F-E2C7-3B87-3874A2D0E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8" name="Picture 7" descr="A colorful toy bridge made of building blocks&#10;&#10;Description automatically generated">
            <a:extLst>
              <a:ext uri="{FF2B5EF4-FFF2-40B4-BE49-F238E27FC236}">
                <a16:creationId xmlns:a16="http://schemas.microsoft.com/office/drawing/2014/main" id="{38A0EAAC-A59D-B258-5B56-FE04730521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92" b="89967" l="3298" r="95223">
                        <a14:foregroundMark x1="7029" y1="73051" x2="7029" y2="73051"/>
                        <a14:foregroundMark x1="7598" y1="77197" x2="7871" y2="79270"/>
                        <a14:foregroundMark x1="4459" y1="74627" x2="4459" y2="74627"/>
                        <a14:foregroundMark x1="3321" y1="74088" x2="4459" y2="80846"/>
                        <a14:foregroundMark x1="77298" y1="60614" x2="82712" y2="63184"/>
                        <a14:foregroundMark x1="95223" y1="61650" x2="91538" y2="58541"/>
                      </a14:backgroundRemoval>
                    </a14:imgEffect>
                  </a14:imgLayer>
                </a14:imgProps>
              </a:ext>
              <a:ext uri="{28A0092B-C50C-407E-A947-70E740481C1C}">
                <a14:useLocalDpi xmlns:a14="http://schemas.microsoft.com/office/drawing/2010/main" val="0"/>
              </a:ext>
            </a:extLst>
          </a:blip>
          <a:stretch>
            <a:fillRect/>
          </a:stretch>
        </p:blipFill>
        <p:spPr>
          <a:xfrm>
            <a:off x="4127378" y="1459403"/>
            <a:ext cx="2650259" cy="1377549"/>
          </a:xfrm>
          <a:prstGeom prst="rect">
            <a:avLst/>
          </a:prstGeom>
        </p:spPr>
      </p:pic>
      <p:pic>
        <p:nvPicPr>
          <p:cNvPr id="10" name="Graphic 9" descr="Questions with solid fill">
            <a:extLst>
              <a:ext uri="{FF2B5EF4-FFF2-40B4-BE49-F238E27FC236}">
                <a16:creationId xmlns:a16="http://schemas.microsoft.com/office/drawing/2014/main" id="{ACA10746-54A9-77B0-D440-9E2CA388B4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66294" y="5665643"/>
            <a:ext cx="1907063" cy="1907063"/>
          </a:xfrm>
          <a:prstGeom prst="rect">
            <a:avLst/>
          </a:prstGeom>
        </p:spPr>
      </p:pic>
      <p:pic>
        <p:nvPicPr>
          <p:cNvPr id="3" name="Picture 2" descr="A logo of a submarine&#10;&#10;Description automatically generated">
            <a:extLst>
              <a:ext uri="{FF2B5EF4-FFF2-40B4-BE49-F238E27FC236}">
                <a16:creationId xmlns:a16="http://schemas.microsoft.com/office/drawing/2014/main" id="{42B49F4F-803C-E639-314C-1CE1F5DEC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6" name="Picture 5" descr="A logo of a submarine&#10;&#10;Description automatically generated">
            <a:extLst>
              <a:ext uri="{FF2B5EF4-FFF2-40B4-BE49-F238E27FC236}">
                <a16:creationId xmlns:a16="http://schemas.microsoft.com/office/drawing/2014/main" id="{D1E0B7A5-E210-D924-F64C-D739C2ACF5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7" name="TextBox 6">
            <a:extLst>
              <a:ext uri="{FF2B5EF4-FFF2-40B4-BE49-F238E27FC236}">
                <a16:creationId xmlns:a16="http://schemas.microsoft.com/office/drawing/2014/main" id="{6894E933-DE2D-416F-791A-6AD000EB53BC}"/>
              </a:ext>
            </a:extLst>
          </p:cNvPr>
          <p:cNvSpPr txBox="1"/>
          <p:nvPr/>
        </p:nvSpPr>
        <p:spPr>
          <a:xfrm>
            <a:off x="4769849" y="3192063"/>
            <a:ext cx="1840992" cy="984312"/>
          </a:xfrm>
          <a:prstGeom prst="roundRect">
            <a:avLst/>
          </a:prstGeom>
          <a:solidFill>
            <a:srgbClr val="FF0000"/>
          </a:solidFill>
        </p:spPr>
        <p:txBody>
          <a:bodyPr wrap="square" rtlCol="0">
            <a:noAutofit/>
          </a:bodyPr>
          <a:lstStyle/>
          <a:p>
            <a:pPr algn="ctr" rtl="0"/>
            <a:r>
              <a:rPr lang="es" sz="1400" b="1" i="0" u="sng" strike="noStrike">
                <a:latin typeface="Roboto"/>
                <a:ea typeface="Roboto"/>
              </a:rPr>
              <a:t>Hábitos de aprendizaje</a:t>
            </a:r>
          </a:p>
          <a:p>
            <a:pPr algn="ctr" rtl="0"/>
            <a:r>
              <a:rPr lang="es" sz="1200" b="0" i="0" u="none" strike="noStrike">
                <a:latin typeface="Roboto"/>
                <a:ea typeface="Roboto"/>
              </a:rPr>
              <a:t>Correremos </a:t>
            </a:r>
            <a:r>
              <a:rPr lang="es" sz="1200" b="1" i="0" u="sng" strike="noStrike">
                <a:latin typeface="Roboto"/>
                <a:ea typeface="Roboto"/>
              </a:rPr>
              <a:t>riesgos</a:t>
            </a:r>
            <a:r>
              <a:rPr lang="es" sz="1200" b="0" i="0" u="none" strike="noStrike">
                <a:latin typeface="Roboto"/>
                <a:ea typeface="Roboto"/>
              </a:rPr>
              <a:t> durante esta actividad.</a:t>
            </a:r>
          </a:p>
        </p:txBody>
      </p:sp>
      <p:sp>
        <p:nvSpPr>
          <p:cNvPr id="12" name="TextBox 11">
            <a:extLst>
              <a:ext uri="{FF2B5EF4-FFF2-40B4-BE49-F238E27FC236}">
                <a16:creationId xmlns:a16="http://schemas.microsoft.com/office/drawing/2014/main" id="{FD626F97-E711-918D-2607-4EAFF56B8A3C}"/>
              </a:ext>
            </a:extLst>
          </p:cNvPr>
          <p:cNvSpPr txBox="1"/>
          <p:nvPr/>
        </p:nvSpPr>
        <p:spPr>
          <a:xfrm>
            <a:off x="4751048" y="7712317"/>
            <a:ext cx="1840992" cy="1151170"/>
          </a:xfrm>
          <a:prstGeom prst="roundRect">
            <a:avLst/>
          </a:prstGeom>
          <a:solidFill>
            <a:srgbClr val="92D050"/>
          </a:solidFill>
        </p:spPr>
        <p:txBody>
          <a:bodyPr wrap="square" rtlCol="0">
            <a:noAutofit/>
          </a:bodyPr>
          <a:lstStyle/>
          <a:p>
            <a:pPr algn="ctr" rtl="0"/>
            <a:r>
              <a:rPr lang="es" sz="1400" b="1" i="0" u="sng" strike="noStrike" dirty="0">
                <a:latin typeface="Roboto"/>
                <a:ea typeface="Roboto"/>
              </a:rPr>
              <a:t>Hábitos de aprendizaje</a:t>
            </a:r>
          </a:p>
          <a:p>
            <a:pPr algn="ctr" rtl="0"/>
            <a:r>
              <a:rPr lang="es" sz="1200" b="0" i="0" u="none" strike="noStrike" dirty="0">
                <a:latin typeface="Roboto"/>
                <a:ea typeface="Roboto"/>
              </a:rPr>
              <a:t>Haremos </a:t>
            </a:r>
            <a:r>
              <a:rPr lang="es" sz="1200" b="1" i="0" u="sng" strike="noStrike" dirty="0">
                <a:latin typeface="Roboto"/>
                <a:ea typeface="Roboto"/>
              </a:rPr>
              <a:t>preguntas y conjeturas</a:t>
            </a:r>
            <a:r>
              <a:rPr lang="es" sz="1200" b="0" i="0" u="none" strike="noStrike" dirty="0">
                <a:latin typeface="Roboto"/>
                <a:ea typeface="Roboto"/>
              </a:rPr>
              <a:t> durante esta actividad.</a:t>
            </a:r>
          </a:p>
        </p:txBody>
      </p:sp>
      <p:pic>
        <p:nvPicPr>
          <p:cNvPr id="2" name="Picture 1" descr="A purple pencil with pink eraser&#10;&#10;Description automatically generated">
            <a:extLst>
              <a:ext uri="{FF2B5EF4-FFF2-40B4-BE49-F238E27FC236}">
                <a16:creationId xmlns:a16="http://schemas.microsoft.com/office/drawing/2014/main" id="{0E8A2FC1-4473-6942-C937-B9347AE0BD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398704" y="3792947"/>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EF955BA7-4824-8049-CC75-284795D81BB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371216" y="8202672"/>
            <a:ext cx="239091" cy="548640"/>
          </a:xfrm>
          <a:prstGeom prst="rect">
            <a:avLst/>
          </a:prstGeom>
        </p:spPr>
      </p:pic>
    </p:spTree>
    <p:extLst>
      <p:ext uri="{BB962C8B-B14F-4D97-AF65-F5344CB8AC3E}">
        <p14:creationId xmlns:p14="http://schemas.microsoft.com/office/powerpoint/2010/main" val="30110912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8136"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1" y="5877795"/>
            <a:ext cx="4689934" cy="369332"/>
          </a:xfrm>
          <a:prstGeom prst="rect">
            <a:avLst/>
          </a:prstGeom>
          <a:noFill/>
        </p:spPr>
        <p:txBody>
          <a:bodyPr wrap="square" rtlCol="0">
            <a:noAutofit/>
          </a:bodyPr>
          <a:lstStyle/>
          <a:p>
            <a:pPr rtl="0"/>
            <a:r>
              <a:rPr lang="es" sz="1600" b="1" i="0" u="none" strike="noStrike">
                <a:latin typeface="Roboto"/>
                <a:ea typeface="Roboto"/>
                <a:cs typeface="Arial"/>
              </a:rPr>
              <a:t>Actividad de participación familiar - Sesión 10</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88758" y="6321966"/>
            <a:ext cx="4601057" cy="2677656"/>
          </a:xfrm>
          <a:prstGeom prst="rect">
            <a:avLst/>
          </a:prstGeom>
          <a:noFill/>
        </p:spPr>
        <p:txBody>
          <a:bodyPr wrap="square" rtlCol="0">
            <a:noAutofit/>
          </a:bodyPr>
          <a:lstStyle/>
          <a:p>
            <a:pPr rtl="0"/>
            <a:r>
              <a:rPr lang="es" sz="1100" b="0" i="0" u="sng" strike="noStrike" dirty="0">
                <a:latin typeface="Roboto"/>
                <a:ea typeface="Roboto"/>
                <a:cs typeface="Arial"/>
              </a:rPr>
              <a:t>Instrucciones</a:t>
            </a:r>
            <a:r>
              <a:rPr lang="es" sz="1100" b="0" i="0" u="none" strike="noStrike" dirty="0">
                <a:latin typeface="Roboto"/>
                <a:ea typeface="Roboto"/>
                <a:cs typeface="Arial"/>
              </a:rPr>
              <a:t>: juegue una partida de Discover More. Celebre la temporada </a:t>
            </a:r>
            <a:r>
              <a:rPr lang="es" sz="1100" b="0" i="1" u="none" strike="noStrike" dirty="0">
                <a:latin typeface="Roboto"/>
                <a:ea typeface="Roboto"/>
                <a:cs typeface="Arial"/>
              </a:rPr>
              <a:t>FIRST</a:t>
            </a:r>
            <a:r>
              <a:rPr lang="es" sz="1100" b="0" i="0" u="none" strike="noStrike" dirty="0">
                <a:latin typeface="Roboto"/>
                <a:ea typeface="Roboto"/>
                <a:cs typeface="Arial"/>
              </a:rPr>
              <a:t> LEGO League Discover practicando en familia al juego de Discover More.</a:t>
            </a:r>
          </a:p>
          <a:p>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dirty="0">
                <a:latin typeface="Roboto"/>
                <a:ea typeface="Roboto"/>
                <a:cs typeface="Arial"/>
              </a:rPr>
              <a:t>Actividad</a:t>
            </a:r>
            <a:r>
              <a:rPr lang="es" sz="1100" b="0" i="0" u="none" strike="noStrike" dirty="0">
                <a:latin typeface="Roboto"/>
                <a:ea typeface="Roboto"/>
                <a:cs typeface="Arial"/>
              </a:rPr>
              <a:t>: utilice el juego impreso que envió a casa o descárguelo </a:t>
            </a:r>
            <a:r>
              <a:rPr lang="es" sz="1100" b="0" i="0" u="none" strike="noStrike" dirty="0">
                <a:latin typeface="Roboto"/>
                <a:ea typeface="Roboto"/>
                <a:cs typeface="Arial"/>
                <a:hlinkClick r:id="rId2"/>
              </a:rPr>
              <a:t>aquí</a:t>
            </a:r>
            <a:r>
              <a:rPr lang="es" sz="1100" b="0" i="0" u="none" strike="noStrike" dirty="0">
                <a:latin typeface="Roboto"/>
                <a:ea typeface="Roboto"/>
                <a:cs typeface="Arial"/>
              </a:rPr>
              <a:t>. También puede escanear el código QR para acceder a la página del juego. Practique el juego al menos una vez, repítalo tantas veces como quieras y añada al menos una regla, material o actividad de su elección.</a:t>
            </a:r>
          </a:p>
          <a:p>
            <a:endParaRPr lang="en-US" sz="1100" dirty="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dirty="0">
                <a:latin typeface="Roboto"/>
                <a:ea typeface="Roboto"/>
                <a:cs typeface="Arial"/>
              </a:rPr>
              <a:t>Preguntas para el debate</a:t>
            </a:r>
            <a:r>
              <a:rPr lang="es" sz="1100" b="0" i="0" u="none" strike="noStrike" dirty="0">
                <a:latin typeface="Roboto"/>
                <a:ea typeface="Roboto"/>
                <a:cs typeface="Arial"/>
              </a:rPr>
              <a:t>: ¿Quién va a llevar la cuenta? </a:t>
            </a:r>
          </a:p>
          <a:p>
            <a:pPr rtl="0"/>
            <a:r>
              <a:rPr lang="es" sz="1100" b="0" i="0" u="none" strike="noStrike" dirty="0">
                <a:latin typeface="Roboto"/>
                <a:ea typeface="Roboto"/>
                <a:cs typeface="Arial"/>
              </a:rPr>
              <a:t>¿Cómo decidirán qué tareas realizar?</a:t>
            </a:r>
          </a:p>
          <a:p>
            <a:endParaRPr lang="en-US" sz="1100" dirty="0">
              <a:latin typeface="Roboto" panose="02000000000000000000" pitchFamily="2" charset="0"/>
              <a:ea typeface="Roboto" panose="02000000000000000000" pitchFamily="2" charset="0"/>
              <a:cs typeface="Arial" panose="020B0604020202020204" pitchFamily="34" charset="0"/>
            </a:endParaRPr>
          </a:p>
          <a:p>
            <a:pPr lvl="1" rtl="0"/>
            <a:r>
              <a:rPr lang="es" sz="1100" b="0" i="0" u="sng" strike="noStrike" dirty="0">
                <a:latin typeface="Roboto"/>
                <a:ea typeface="Roboto"/>
                <a:cs typeface="Arial"/>
              </a:rPr>
              <a:t>Registro de actividades</a:t>
            </a:r>
            <a:r>
              <a:rPr lang="es" sz="1100" b="0" i="0" u="none" strike="noStrike" dirty="0">
                <a:latin typeface="Roboto"/>
                <a:ea typeface="Roboto"/>
                <a:cs typeface="Arial"/>
              </a:rPr>
              <a:t>: comparta su parte favorita del juego </a:t>
            </a:r>
          </a:p>
          <a:p>
            <a:pPr lvl="1" rtl="0"/>
            <a:r>
              <a:rPr lang="es" sz="1100" b="0" i="0" u="none" strike="noStrike" dirty="0">
                <a:latin typeface="Roboto"/>
                <a:ea typeface="Roboto"/>
                <a:cs typeface="Arial"/>
              </a:rPr>
              <a:t>de Discover More.</a:t>
            </a:r>
          </a:p>
        </p:txBody>
      </p:sp>
      <p:sp>
        <p:nvSpPr>
          <p:cNvPr id="16" name="Rectangle: Rounded Corners 15">
            <a:extLst>
              <a:ext uri="{FF2B5EF4-FFF2-40B4-BE49-F238E27FC236}">
                <a16:creationId xmlns:a16="http://schemas.microsoft.com/office/drawing/2014/main" id="{EFBB02FE-AB84-8A88-C5FA-C9E3FA9CBC3B}"/>
              </a:ext>
            </a:extLst>
          </p:cNvPr>
          <p:cNvSpPr/>
          <p:nvPr/>
        </p:nvSpPr>
        <p:spPr>
          <a:xfrm>
            <a:off x="98136" y="105701"/>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extBox 17">
            <a:extLst>
              <a:ext uri="{FF2B5EF4-FFF2-40B4-BE49-F238E27FC236}">
                <a16:creationId xmlns:a16="http://schemas.microsoft.com/office/drawing/2014/main" id="{5F755495-2C88-D4F1-CA8A-C4E47BC4FF5D}"/>
              </a:ext>
            </a:extLst>
          </p:cNvPr>
          <p:cNvSpPr txBox="1"/>
          <p:nvPr/>
        </p:nvSpPr>
        <p:spPr>
          <a:xfrm>
            <a:off x="199881" y="1142147"/>
            <a:ext cx="4561985" cy="369332"/>
          </a:xfrm>
          <a:prstGeom prst="rect">
            <a:avLst/>
          </a:prstGeom>
          <a:noFill/>
        </p:spPr>
        <p:txBody>
          <a:bodyPr wrap="square" rtlCol="0">
            <a:noAutofit/>
          </a:bodyPr>
          <a:lstStyle/>
          <a:p>
            <a:pPr rtl="0"/>
            <a:r>
              <a:rPr lang="es" sz="1600" b="1" i="0" u="none" strike="noStrike" dirty="0">
                <a:latin typeface="Roboto"/>
                <a:ea typeface="Roboto"/>
                <a:cs typeface="Arial"/>
              </a:rPr>
              <a:t>Actividad de participación familiar: sesión 9</a:t>
            </a:r>
          </a:p>
        </p:txBody>
      </p:sp>
      <p:sp>
        <p:nvSpPr>
          <p:cNvPr id="19" name="TextBox 18">
            <a:extLst>
              <a:ext uri="{FF2B5EF4-FFF2-40B4-BE49-F238E27FC236}">
                <a16:creationId xmlns:a16="http://schemas.microsoft.com/office/drawing/2014/main" id="{180B3163-B3D5-F2EE-65B7-E7F3F3315258}"/>
              </a:ext>
            </a:extLst>
          </p:cNvPr>
          <p:cNvSpPr txBox="1"/>
          <p:nvPr/>
        </p:nvSpPr>
        <p:spPr>
          <a:xfrm>
            <a:off x="288758" y="1642973"/>
            <a:ext cx="4380930" cy="2492990"/>
          </a:xfrm>
          <a:prstGeom prst="rect">
            <a:avLst/>
          </a:prstGeom>
          <a:noFill/>
        </p:spPr>
        <p:txBody>
          <a:bodyPr wrap="square" lIns="91440" tIns="45720" rIns="91440" bIns="45720" rtlCol="0" anchor="t">
            <a:noAutofit/>
          </a:bodyPr>
          <a:lstStyle/>
          <a:p>
            <a:pPr rtl="0"/>
            <a:r>
              <a:rPr lang="es" sz="1100" b="0" i="0" u="sng" strike="noStrike">
                <a:latin typeface="Roboto"/>
                <a:ea typeface="Roboto"/>
                <a:cs typeface="Arial"/>
              </a:rPr>
              <a:t>Instrucciones</a:t>
            </a:r>
            <a:r>
              <a:rPr lang="es" sz="1100" b="0" i="0" u="none" strike="noStrike">
                <a:latin typeface="Roboto"/>
                <a:ea typeface="Roboto"/>
                <a:cs typeface="Arial"/>
              </a:rPr>
              <a:t>: ¡Usen su imaginación! </a:t>
            </a:r>
            <a:r>
              <a:rPr lang="es" sz="1100" b="1" i="0" u="none" strike="noStrike">
                <a:latin typeface="Roboto"/>
                <a:ea typeface="Roboto"/>
                <a:cs typeface="Arial"/>
              </a:rPr>
              <a:t>Reflexione</a:t>
            </a:r>
            <a:r>
              <a:rPr lang="es" sz="1100" b="0" i="0" u="none" strike="noStrike">
                <a:latin typeface="Roboto"/>
                <a:ea typeface="Roboto"/>
                <a:cs typeface="Arial"/>
              </a:rPr>
              <a:t> y piense sobre las especies halladas en el océano y dónde vive.</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Actividad</a:t>
            </a:r>
            <a:r>
              <a:rPr lang="es" sz="1100" b="0" i="0" u="none" strike="noStrike">
                <a:latin typeface="Roboto"/>
                <a:ea typeface="Roboto"/>
                <a:cs typeface="Arial"/>
              </a:rPr>
              <a:t>: en familia, imagine que descubren un nuevo lugar en el océano y encuentran un nuevo animal que vive allí y que nadie más ha visto. Utilizando sus Seis ladrillos u otros materiales, </a:t>
            </a:r>
            <a:r>
              <a:rPr lang="es" sz="1100" b="1" i="0" u="none" strike="noStrike">
                <a:latin typeface="Roboto"/>
                <a:ea typeface="Roboto"/>
              </a:rPr>
              <a:t>innove</a:t>
            </a:r>
            <a:r>
              <a:rPr lang="es" sz="1100" b="0" i="0" u="none" strike="noStrike">
                <a:latin typeface="Roboto"/>
                <a:ea typeface="Roboto"/>
                <a:cs typeface="Arial"/>
              </a:rPr>
              <a:t> y construya ese animal y su hábitat. </a:t>
            </a:r>
          </a:p>
          <a:p>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Preguntas para el debate</a:t>
            </a:r>
            <a:r>
              <a:rPr lang="es" sz="1100" b="0" i="0" u="none" strike="noStrike">
                <a:latin typeface="Roboto"/>
                <a:ea typeface="Roboto"/>
                <a:cs typeface="Arial"/>
              </a:rPr>
              <a:t>: ¿Qué aspecto tiene? ¿Qué puede hacer? ¿Dónde vive este nuevo animal? ¿Qué come?</a:t>
            </a:r>
          </a:p>
          <a:p>
            <a:endParaRPr lang="en-US" sz="1100">
              <a:latin typeface="Roboto" panose="02000000000000000000" pitchFamily="2" charset="0"/>
              <a:ea typeface="Roboto" panose="02000000000000000000" pitchFamily="2" charset="0"/>
              <a:cs typeface="Arial" panose="020B0604020202020204" pitchFamily="34" charset="0"/>
            </a:endParaRPr>
          </a:p>
          <a:p>
            <a:pPr lvl="1" rtl="0"/>
            <a:r>
              <a:rPr lang="es" sz="1100" b="0" i="0" u="sng" strike="noStrike">
                <a:latin typeface="Roboto"/>
                <a:ea typeface="Roboto"/>
                <a:cs typeface="Arial"/>
              </a:rPr>
              <a:t>Registro de actividades</a:t>
            </a:r>
            <a:r>
              <a:rPr lang="es" sz="1100" b="0" i="0" u="none" strike="noStrike">
                <a:latin typeface="Roboto"/>
                <a:ea typeface="Roboto"/>
                <a:cs typeface="Arial"/>
              </a:rPr>
              <a:t>: escriba lo que cree que podría descubrir en el océano en el </a:t>
            </a:r>
            <a:r>
              <a:rPr lang="es" sz="1100" b="1" i="0" u="none" strike="noStrike">
                <a:latin typeface="Roboto"/>
                <a:ea typeface="Roboto"/>
                <a:cs typeface="Arial"/>
              </a:rPr>
              <a:t>futuro</a:t>
            </a:r>
            <a:r>
              <a:rPr lang="es" sz="1100" b="0" i="0" u="none" strike="noStrike">
                <a:latin typeface="Roboto"/>
                <a:ea typeface="Roboto"/>
                <a:cs typeface="Arial"/>
              </a:rPr>
              <a:t>.</a:t>
            </a:r>
          </a:p>
        </p:txBody>
      </p:sp>
      <p:pic>
        <p:nvPicPr>
          <p:cNvPr id="20" name="Picture 19" descr="Graphical user interface&#10;&#10;Description automatically generated with low confidence">
            <a:extLst>
              <a:ext uri="{FF2B5EF4-FFF2-40B4-BE49-F238E27FC236}">
                <a16:creationId xmlns:a16="http://schemas.microsoft.com/office/drawing/2014/main" id="{E1EF153F-D542-6E04-2914-ACC2D7E6A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81" y="232232"/>
            <a:ext cx="3691127" cy="857922"/>
          </a:xfrm>
          <a:prstGeom prst="rect">
            <a:avLst/>
          </a:prstGeom>
        </p:spPr>
      </p:pic>
      <p:pic>
        <p:nvPicPr>
          <p:cNvPr id="22" name="Picture 21" descr="Graphical user interface&#10;&#10;Description automatically generated with low confidence">
            <a:extLst>
              <a:ext uri="{FF2B5EF4-FFF2-40B4-BE49-F238E27FC236}">
                <a16:creationId xmlns:a16="http://schemas.microsoft.com/office/drawing/2014/main" id="{0A4BBA3D-A8E4-E97F-05C2-216A1F099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10" name="Graphic 9" descr="Magnifying glass with solid fill">
            <a:extLst>
              <a:ext uri="{FF2B5EF4-FFF2-40B4-BE49-F238E27FC236}">
                <a16:creationId xmlns:a16="http://schemas.microsoft.com/office/drawing/2014/main" id="{82CEA596-9CDC-A548-9CBC-47A0CD7C7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6421" y="894029"/>
            <a:ext cx="1811599" cy="1811599"/>
          </a:xfrm>
          <a:prstGeom prst="rect">
            <a:avLst/>
          </a:prstGeom>
        </p:spPr>
      </p:pic>
      <p:sp>
        <p:nvSpPr>
          <p:cNvPr id="3" name="TextBox 2">
            <a:extLst>
              <a:ext uri="{FF2B5EF4-FFF2-40B4-BE49-F238E27FC236}">
                <a16:creationId xmlns:a16="http://schemas.microsoft.com/office/drawing/2014/main" id="{E199EE0A-A44C-226B-6863-F475EC80AE00}"/>
              </a:ext>
            </a:extLst>
          </p:cNvPr>
          <p:cNvSpPr txBox="1"/>
          <p:nvPr/>
        </p:nvSpPr>
        <p:spPr>
          <a:xfrm>
            <a:off x="4780440" y="2939971"/>
            <a:ext cx="1811599" cy="1225294"/>
          </a:xfrm>
          <a:prstGeom prst="roundRect">
            <a:avLst/>
          </a:prstGeom>
          <a:solidFill>
            <a:schemeClr val="accent4"/>
          </a:solidFill>
        </p:spPr>
        <p:txBody>
          <a:bodyPr wrap="square" rtlCol="0">
            <a:noAutofit/>
          </a:bodyPr>
          <a:lstStyle/>
          <a:p>
            <a:pPr algn="ctr" rtl="0"/>
            <a:r>
              <a:rPr lang="es" sz="1400" b="1" i="0" u="sng" strike="noStrike" dirty="0">
                <a:latin typeface="Roboto"/>
                <a:ea typeface="Roboto"/>
              </a:rPr>
              <a:t>Hábitos de aprendizaje</a:t>
            </a:r>
          </a:p>
          <a:p>
            <a:pPr algn="ctr" rtl="0"/>
            <a:r>
              <a:rPr lang="es" sz="1200" b="1" i="0" u="sng" strike="noStrike" dirty="0">
                <a:latin typeface="Roboto"/>
                <a:ea typeface="Roboto"/>
              </a:rPr>
              <a:t>Aumentaremos la confianza</a:t>
            </a:r>
            <a:r>
              <a:rPr lang="es" sz="1200" b="0" i="0" u="none" strike="noStrike" dirty="0">
                <a:latin typeface="Roboto"/>
                <a:ea typeface="Roboto"/>
              </a:rPr>
              <a:t> durante esta actividad.</a:t>
            </a:r>
          </a:p>
        </p:txBody>
      </p:sp>
      <p:pic>
        <p:nvPicPr>
          <p:cNvPr id="7" name="Picture 6" descr="A logo of a submarine&#10;&#10;Description automatically generated">
            <a:extLst>
              <a:ext uri="{FF2B5EF4-FFF2-40B4-BE49-F238E27FC236}">
                <a16:creationId xmlns:a16="http://schemas.microsoft.com/office/drawing/2014/main" id="{E14148D9-8B15-62F9-2AAC-37AC1A65E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8" name="Picture 7" descr="A logo of a submarine&#10;&#10;Description automatically generated">
            <a:extLst>
              <a:ext uri="{FF2B5EF4-FFF2-40B4-BE49-F238E27FC236}">
                <a16:creationId xmlns:a16="http://schemas.microsoft.com/office/drawing/2014/main" id="{66DBCEE4-B9DC-2355-4CCF-96493AE1A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9" name="TextBox 8">
            <a:extLst>
              <a:ext uri="{FF2B5EF4-FFF2-40B4-BE49-F238E27FC236}">
                <a16:creationId xmlns:a16="http://schemas.microsoft.com/office/drawing/2014/main" id="{9135E356-6C96-7DD1-4CB4-B0ADCDFF8BA2}"/>
              </a:ext>
            </a:extLst>
          </p:cNvPr>
          <p:cNvSpPr txBox="1"/>
          <p:nvPr/>
        </p:nvSpPr>
        <p:spPr>
          <a:xfrm>
            <a:off x="4761866" y="7465671"/>
            <a:ext cx="1840992" cy="1397815"/>
          </a:xfrm>
          <a:prstGeom prst="roundRect">
            <a:avLst/>
          </a:prstGeom>
          <a:solidFill>
            <a:srgbClr val="00B050"/>
          </a:solidFill>
        </p:spPr>
        <p:txBody>
          <a:bodyPr wrap="square" rtlCol="0">
            <a:noAutofit/>
          </a:bodyPr>
          <a:lstStyle/>
          <a:p>
            <a:pPr algn="ctr" rtl="0"/>
            <a:r>
              <a:rPr lang="es" sz="1400" b="1" i="0" u="sng" strike="noStrike">
                <a:latin typeface="Roboto"/>
                <a:ea typeface="Roboto"/>
              </a:rPr>
              <a:t>Hábitos de aprendizaje</a:t>
            </a:r>
          </a:p>
          <a:p>
            <a:pPr algn="ctr" rtl="0"/>
            <a:r>
              <a:rPr lang="es" sz="1200" b="1" i="0" u="sng" strike="noStrike">
                <a:latin typeface="Roboto"/>
                <a:ea typeface="Roboto"/>
              </a:rPr>
              <a:t>Aplicaremos los conocimientos</a:t>
            </a:r>
            <a:r>
              <a:rPr lang="es" sz="1200" b="1" i="0" u="none" strike="noStrike">
                <a:latin typeface="Roboto"/>
                <a:ea typeface="Roboto"/>
              </a:rPr>
              <a:t> </a:t>
            </a:r>
            <a:r>
              <a:rPr lang="es" sz="1200" b="0" i="0" u="none" strike="noStrike">
                <a:latin typeface="Roboto"/>
                <a:ea typeface="Roboto"/>
              </a:rPr>
              <a:t>durante esta actividad.</a:t>
            </a:r>
          </a:p>
        </p:txBody>
      </p:sp>
      <p:pic>
        <p:nvPicPr>
          <p:cNvPr id="2" name="Picture 1" descr="A purple pencil with pink eraser&#10;&#10;Description automatically generated">
            <a:extLst>
              <a:ext uri="{FF2B5EF4-FFF2-40B4-BE49-F238E27FC236}">
                <a16:creationId xmlns:a16="http://schemas.microsoft.com/office/drawing/2014/main" id="{A4ADA0BC-27CD-E95D-43D7-621FEF145A5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29313" y="3445517"/>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5A693FCA-7CAD-EA61-343F-52632B4A17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18492" y="8442995"/>
            <a:ext cx="239091" cy="548640"/>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04CCBD45-38A8-9A59-0D7D-400F03347B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680" y="5805253"/>
            <a:ext cx="1239076" cy="1239076"/>
          </a:xfrm>
          <a:prstGeom prst="rect">
            <a:avLst/>
          </a:prstGeom>
        </p:spPr>
      </p:pic>
    </p:spTree>
    <p:extLst>
      <p:ext uri="{BB962C8B-B14F-4D97-AF65-F5344CB8AC3E}">
        <p14:creationId xmlns:p14="http://schemas.microsoft.com/office/powerpoint/2010/main" val="790725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01B0182-BA9C-DF9F-CD71-6764AF6EB752}"/>
              </a:ext>
            </a:extLst>
          </p:cNvPr>
          <p:cNvSpPr/>
          <p:nvPr/>
        </p:nvSpPr>
        <p:spPr>
          <a:xfrm>
            <a:off x="98136" y="141998"/>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extBox 7">
            <a:extLst>
              <a:ext uri="{FF2B5EF4-FFF2-40B4-BE49-F238E27FC236}">
                <a16:creationId xmlns:a16="http://schemas.microsoft.com/office/drawing/2014/main" id="{9B4F64E8-5D63-B9FB-DD56-5D9B4B05C7C9}"/>
              </a:ext>
            </a:extLst>
          </p:cNvPr>
          <p:cNvSpPr txBox="1"/>
          <p:nvPr/>
        </p:nvSpPr>
        <p:spPr>
          <a:xfrm>
            <a:off x="199881" y="1122460"/>
            <a:ext cx="4561985" cy="369332"/>
          </a:xfrm>
          <a:prstGeom prst="rect">
            <a:avLst/>
          </a:prstGeom>
          <a:noFill/>
        </p:spPr>
        <p:txBody>
          <a:bodyPr wrap="square" rtlCol="0">
            <a:noAutofit/>
          </a:bodyPr>
          <a:lstStyle/>
          <a:p>
            <a:pPr rtl="0"/>
            <a:r>
              <a:rPr lang="es" sz="1600" b="1" i="0" u="none" strike="noStrike" dirty="0">
                <a:latin typeface="Roboto"/>
                <a:ea typeface="Roboto"/>
                <a:cs typeface="Arial"/>
              </a:rPr>
              <a:t>Actividad de participación familiar: bonificación</a:t>
            </a:r>
          </a:p>
        </p:txBody>
      </p:sp>
      <p:sp>
        <p:nvSpPr>
          <p:cNvPr id="15" name="TextBox 14">
            <a:extLst>
              <a:ext uri="{FF2B5EF4-FFF2-40B4-BE49-F238E27FC236}">
                <a16:creationId xmlns:a16="http://schemas.microsoft.com/office/drawing/2014/main" id="{FB590660-4A28-08AA-6C01-337D831E0967}"/>
              </a:ext>
            </a:extLst>
          </p:cNvPr>
          <p:cNvSpPr txBox="1"/>
          <p:nvPr/>
        </p:nvSpPr>
        <p:spPr>
          <a:xfrm>
            <a:off x="315604" y="1673520"/>
            <a:ext cx="4173225" cy="1938992"/>
          </a:xfrm>
          <a:prstGeom prst="rect">
            <a:avLst/>
          </a:prstGeom>
          <a:noFill/>
        </p:spPr>
        <p:txBody>
          <a:bodyPr wrap="square" lIns="91440" tIns="45720" rIns="91440" bIns="45720" rtlCol="0" anchor="t">
            <a:noAutofit/>
          </a:bodyPr>
          <a:lstStyle/>
          <a:p>
            <a:pPr rtl="0"/>
            <a:r>
              <a:rPr lang="es" sz="1100" b="0" i="0" u="sng" strike="noStrike">
                <a:latin typeface="Roboto"/>
                <a:ea typeface="Roboto"/>
                <a:cs typeface="Arial"/>
              </a:rPr>
              <a:t>Instrucciones</a:t>
            </a:r>
            <a:r>
              <a:rPr lang="es" sz="1100" b="0" i="0" u="none" strike="noStrike">
                <a:latin typeface="Roboto"/>
                <a:ea typeface="Roboto"/>
                <a:cs typeface="Arial"/>
              </a:rPr>
              <a:t>: explore más actividades para hacer en familia</a:t>
            </a:r>
          </a:p>
          <a:p>
            <a:pPr marL="171450" indent="-171450">
              <a:buFont typeface="Arial" panose="020B0604020202020204" pitchFamily="34" charset="0"/>
              <a:buChar char="•"/>
            </a:pPr>
            <a:endParaRPr lang="en-US" sz="1100">
              <a:latin typeface="Roboto" panose="02000000000000000000" pitchFamily="2" charset="0"/>
              <a:ea typeface="Roboto" panose="02000000000000000000" pitchFamily="2" charset="0"/>
              <a:cs typeface="Arial" panose="020B0604020202020204" pitchFamily="34" charset="0"/>
            </a:endParaRPr>
          </a:p>
          <a:p>
            <a:pPr rtl="0"/>
            <a:r>
              <a:rPr lang="es" sz="1100" b="0" i="0" u="sng" strike="noStrike">
                <a:latin typeface="Roboto"/>
                <a:ea typeface="Roboto"/>
                <a:cs typeface="Arial"/>
              </a:rPr>
              <a:t>Actividad</a:t>
            </a:r>
            <a:r>
              <a:rPr lang="es" sz="1100" b="0" i="0" u="none" strike="noStrike">
                <a:latin typeface="Roboto"/>
                <a:ea typeface="Roboto"/>
                <a:cs typeface="Arial"/>
              </a:rPr>
              <a:t>: </a:t>
            </a:r>
            <a:r>
              <a:rPr lang="es" sz="1100" b="0" i="0" u="none" strike="noStrike">
                <a:latin typeface="Roboto"/>
                <a:ea typeface="Roboto"/>
                <a:cs typeface="Arial"/>
                <a:hlinkClick r:id="rId2"/>
              </a:rPr>
              <a:t>visite el sitio web de la Fundación LEGO</a:t>
            </a:r>
            <a:r>
              <a:rPr lang="es" sz="1100" b="0" i="0" u="none" strike="noStrike">
                <a:latin typeface="Roboto"/>
                <a:ea typeface="Roboto"/>
                <a:cs typeface="Arial"/>
              </a:rPr>
              <a:t> o escanee el código QR y pruebe al menos una actividad propuesta en la página. Si no puede visitar el sitio web (o incluso si puede), invente un juego para jugar juntos utilizando materiales que ya tenga. ¡Juegue su juego!</a:t>
            </a:r>
          </a:p>
          <a:p>
            <a:endParaRPr lang="en-US" sz="1100">
              <a:latin typeface="Roboto" panose="02000000000000000000" pitchFamily="2" charset="0"/>
              <a:ea typeface="Roboto" panose="02000000000000000000" pitchFamily="2" charset="0"/>
              <a:cs typeface="Arial" panose="020B0604020202020204" pitchFamily="34" charset="0"/>
            </a:endParaRPr>
          </a:p>
          <a:p>
            <a:pPr lvl="1" rtl="0"/>
            <a:r>
              <a:rPr lang="es" sz="1100" b="0" i="0" u="sng" strike="noStrike">
                <a:latin typeface="Roboto"/>
                <a:ea typeface="Roboto"/>
                <a:cs typeface="Arial"/>
              </a:rPr>
              <a:t>Registro de actividades</a:t>
            </a:r>
            <a:r>
              <a:rPr lang="es" sz="1100" b="0" i="0" u="none" strike="noStrike">
                <a:latin typeface="Roboto"/>
                <a:ea typeface="Roboto"/>
                <a:cs typeface="Arial"/>
              </a:rPr>
              <a:t>: escriba qué actividad eligió hacer su familia.</a:t>
            </a:r>
          </a:p>
        </p:txBody>
      </p:sp>
      <p:pic>
        <p:nvPicPr>
          <p:cNvPr id="6" name="Picture 5" descr="Graphical user interface&#10;&#10;Description automatically generated with low confidence">
            <a:extLst>
              <a:ext uri="{FF2B5EF4-FFF2-40B4-BE49-F238E27FC236}">
                <a16:creationId xmlns:a16="http://schemas.microsoft.com/office/drawing/2014/main" id="{2FBB8A8F-C926-048E-1018-F14415CB3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81" y="232232"/>
            <a:ext cx="3691127" cy="857922"/>
          </a:xfrm>
          <a:prstGeom prst="rect">
            <a:avLst/>
          </a:prstGeom>
        </p:spPr>
      </p:pic>
      <p:pic>
        <p:nvPicPr>
          <p:cNvPr id="3" name="Picture 2" descr="A logo of a submarine&#10;&#10;Description automatically generated">
            <a:extLst>
              <a:ext uri="{FF2B5EF4-FFF2-40B4-BE49-F238E27FC236}">
                <a16:creationId xmlns:a16="http://schemas.microsoft.com/office/drawing/2014/main" id="{A327AEDC-CD9E-A964-B854-221F373B1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sp>
        <p:nvSpPr>
          <p:cNvPr id="7" name="TextBox 6">
            <a:extLst>
              <a:ext uri="{FF2B5EF4-FFF2-40B4-BE49-F238E27FC236}">
                <a16:creationId xmlns:a16="http://schemas.microsoft.com/office/drawing/2014/main" id="{9A686DC8-C4F2-31A3-2BA5-991E4244EA0C}"/>
              </a:ext>
            </a:extLst>
          </p:cNvPr>
          <p:cNvSpPr txBox="1"/>
          <p:nvPr/>
        </p:nvSpPr>
        <p:spPr>
          <a:xfrm>
            <a:off x="4701403" y="2639029"/>
            <a:ext cx="1840992" cy="1545930"/>
          </a:xfrm>
          <a:prstGeom prst="roundRect">
            <a:avLst/>
          </a:prstGeom>
          <a:solidFill>
            <a:srgbClr val="FC28E3"/>
          </a:solidFill>
        </p:spPr>
        <p:txBody>
          <a:bodyPr wrap="square" rtlCol="0">
            <a:noAutofit/>
          </a:bodyPr>
          <a:lstStyle/>
          <a:p>
            <a:pPr algn="ctr" rtl="0"/>
            <a:r>
              <a:rPr lang="es" sz="1400" b="1" i="0" u="sng" strike="noStrike" dirty="0">
                <a:latin typeface="Roboto"/>
                <a:ea typeface="Roboto"/>
              </a:rPr>
              <a:t>Hábitos de aprendizaje</a:t>
            </a:r>
          </a:p>
          <a:p>
            <a:pPr algn="ctr" rtl="0"/>
            <a:r>
              <a:rPr lang="es" sz="1200" b="0" i="0" u="none" strike="noStrike" dirty="0">
                <a:latin typeface="Roboto"/>
                <a:ea typeface="Roboto"/>
              </a:rPr>
              <a:t>Utilizaremos las actividades de </a:t>
            </a:r>
            <a:r>
              <a:rPr lang="es" sz="1200" b="1" i="0" u="sng" strike="noStrike" dirty="0">
                <a:latin typeface="Roboto"/>
                <a:ea typeface="Roboto"/>
              </a:rPr>
              <a:t>escucha y empatía</a:t>
            </a:r>
            <a:r>
              <a:rPr lang="es" sz="1200" b="0" i="0" u="none" strike="noStrike" dirty="0">
                <a:latin typeface="Roboto"/>
                <a:ea typeface="Roboto"/>
              </a:rPr>
              <a:t> durante esta actividad.</a:t>
            </a:r>
          </a:p>
        </p:txBody>
      </p:sp>
      <p:pic>
        <p:nvPicPr>
          <p:cNvPr id="9" name="Picture 8" descr="A purple pencil with pink eraser&#10;&#10;Description automatically generated">
            <a:extLst>
              <a:ext uri="{FF2B5EF4-FFF2-40B4-BE49-F238E27FC236}">
                <a16:creationId xmlns:a16="http://schemas.microsoft.com/office/drawing/2014/main" id="{9EFF461C-8EF3-57D1-FF78-978E18C931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a:fillRect/>
          </a:stretch>
        </p:blipFill>
        <p:spPr>
          <a:xfrm rot="2845879">
            <a:off x="439834" y="3020551"/>
            <a:ext cx="239091" cy="548640"/>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AC4310D5-0AB6-B3CD-F581-7B77E0023B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9335" y="1090154"/>
            <a:ext cx="1385350" cy="1385350"/>
          </a:xfrm>
          <a:prstGeom prst="rect">
            <a:avLst/>
          </a:prstGeom>
        </p:spPr>
      </p:pic>
    </p:spTree>
    <p:extLst>
      <p:ext uri="{BB962C8B-B14F-4D97-AF65-F5344CB8AC3E}">
        <p14:creationId xmlns:p14="http://schemas.microsoft.com/office/powerpoint/2010/main" val="39620325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10;&#10;Description automatically generated with low confidence">
            <a:extLst>
              <a:ext uri="{FF2B5EF4-FFF2-40B4-BE49-F238E27FC236}">
                <a16:creationId xmlns:a16="http://schemas.microsoft.com/office/drawing/2014/main" id="{D7868A71-09F8-34D2-7C65-E49741358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1" y="203098"/>
            <a:ext cx="3533965" cy="800772"/>
          </a:xfrm>
          <a:prstGeom prst="rect">
            <a:avLst/>
          </a:prstGeom>
        </p:spPr>
      </p:pic>
      <p:pic>
        <p:nvPicPr>
          <p:cNvPr id="4" name="Picture 3" descr="A picture containing bin, clipart&#10;&#10;Description automatically generated">
            <a:extLst>
              <a:ext uri="{FF2B5EF4-FFF2-40B4-BE49-F238E27FC236}">
                <a16:creationId xmlns:a16="http://schemas.microsoft.com/office/drawing/2014/main" id="{46FE1981-D92B-CDF7-248D-CE0D3A52B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274" y="8050069"/>
            <a:ext cx="5059452" cy="995831"/>
          </a:xfrm>
          <a:prstGeom prst="rect">
            <a:avLst/>
          </a:prstGeom>
        </p:spPr>
      </p:pic>
      <p:sp>
        <p:nvSpPr>
          <p:cNvPr id="5" name="Rectangle: Rounded Corners 4">
            <a:extLst>
              <a:ext uri="{FF2B5EF4-FFF2-40B4-BE49-F238E27FC236}">
                <a16:creationId xmlns:a16="http://schemas.microsoft.com/office/drawing/2014/main" id="{F01B0182-BA9C-DF9F-CD71-6764AF6EB752}"/>
              </a:ext>
            </a:extLst>
          </p:cNvPr>
          <p:cNvSpPr/>
          <p:nvPr/>
        </p:nvSpPr>
        <p:spPr>
          <a:xfrm>
            <a:off x="100584" y="203098"/>
            <a:ext cx="6656832" cy="8788502"/>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9B4F64E8-5D63-B9FB-DD56-5D9B4B05C7C9}"/>
              </a:ext>
            </a:extLst>
          </p:cNvPr>
          <p:cNvSpPr txBox="1"/>
          <p:nvPr/>
        </p:nvSpPr>
        <p:spPr>
          <a:xfrm>
            <a:off x="210311" y="1298344"/>
            <a:ext cx="5102469" cy="369332"/>
          </a:xfrm>
          <a:prstGeom prst="rect">
            <a:avLst/>
          </a:prstGeom>
          <a:noFill/>
        </p:spPr>
        <p:txBody>
          <a:bodyPr wrap="square" rtlCol="0">
            <a:noAutofit/>
          </a:bodyPr>
          <a:lstStyle/>
          <a:p>
            <a:pPr rtl="0"/>
            <a:r>
              <a:rPr lang="es" sz="1400" b="1" i="0" u="none" strike="noStrike" dirty="0">
                <a:latin typeface="Roboto"/>
                <a:ea typeface="Roboto"/>
                <a:cs typeface="Roboto"/>
              </a:rPr>
              <a:t>Página del estudiante de la actividad de compromiso familiar</a:t>
            </a:r>
          </a:p>
        </p:txBody>
      </p:sp>
      <p:graphicFrame>
        <p:nvGraphicFramePr>
          <p:cNvPr id="2" name="Table 2">
            <a:extLst>
              <a:ext uri="{FF2B5EF4-FFF2-40B4-BE49-F238E27FC236}">
                <a16:creationId xmlns:a16="http://schemas.microsoft.com/office/drawing/2014/main" id="{2E563DB8-C7E1-552C-EB1E-05B1CD19BC69}"/>
              </a:ext>
            </a:extLst>
          </p:cNvPr>
          <p:cNvGraphicFramePr>
            <a:graphicFrameLocks noGrp="1"/>
          </p:cNvGraphicFramePr>
          <p:nvPr>
            <p:extLst>
              <p:ext uri="{D42A27DB-BD31-4B8C-83A1-F6EECF244321}">
                <p14:modId xmlns:p14="http://schemas.microsoft.com/office/powerpoint/2010/main" val="812670202"/>
              </p:ext>
            </p:extLst>
          </p:nvPr>
        </p:nvGraphicFramePr>
        <p:xfrm>
          <a:off x="210311" y="1706981"/>
          <a:ext cx="6359806" cy="6571688"/>
        </p:xfrm>
        <a:graphic>
          <a:graphicData uri="http://schemas.openxmlformats.org/drawingml/2006/table">
            <a:tbl>
              <a:tblPr firstRow="1" bandRow="1">
                <a:tableStyleId>{D7AC3CCA-C797-4891-BE02-D94E43425B78}</a:tableStyleId>
              </a:tblPr>
              <a:tblGrid>
                <a:gridCol w="741159">
                  <a:extLst>
                    <a:ext uri="{9D8B030D-6E8A-4147-A177-3AD203B41FA5}">
                      <a16:colId xmlns:a16="http://schemas.microsoft.com/office/drawing/2014/main" val="775048011"/>
                    </a:ext>
                  </a:extLst>
                </a:gridCol>
                <a:gridCol w="1655806">
                  <a:extLst>
                    <a:ext uri="{9D8B030D-6E8A-4147-A177-3AD203B41FA5}">
                      <a16:colId xmlns:a16="http://schemas.microsoft.com/office/drawing/2014/main" val="107746651"/>
                    </a:ext>
                  </a:extLst>
                </a:gridCol>
                <a:gridCol w="3962841">
                  <a:extLst>
                    <a:ext uri="{9D8B030D-6E8A-4147-A177-3AD203B41FA5}">
                      <a16:colId xmlns:a16="http://schemas.microsoft.com/office/drawing/2014/main" val="281586150"/>
                    </a:ext>
                  </a:extLst>
                </a:gridCol>
              </a:tblGrid>
              <a:tr h="266700">
                <a:tc>
                  <a:txBody>
                    <a:bodyPr/>
                    <a:lstStyle/>
                    <a:p>
                      <a:pPr rtl="0"/>
                      <a:r>
                        <a:rPr lang="es" sz="1200" b="1" i="0" u="none" strike="noStrike">
                          <a:latin typeface="Roboto"/>
                          <a:ea typeface="Roboto"/>
                          <a:cs typeface="Roboto"/>
                        </a:rPr>
                        <a:t>Sesión</a:t>
                      </a:r>
                    </a:p>
                  </a:txBody>
                  <a:tcPr/>
                </a:tc>
                <a:tc>
                  <a:txBody>
                    <a:bodyPr/>
                    <a:lstStyle/>
                    <a:p>
                      <a:pPr rtl="0"/>
                      <a:r>
                        <a:rPr lang="es" sz="1200" b="1" i="0" u="none" strike="noStrike">
                          <a:latin typeface="Roboto"/>
                          <a:ea typeface="Roboto"/>
                          <a:cs typeface="Roboto"/>
                        </a:rPr>
                        <a:t>Pregunta de la sesión</a:t>
                      </a:r>
                    </a:p>
                  </a:txBody>
                  <a:tcPr/>
                </a:tc>
                <a:tc>
                  <a:txBody>
                    <a:bodyPr/>
                    <a:lstStyle/>
                    <a:p>
                      <a:pPr rtl="0"/>
                      <a:r>
                        <a:rPr lang="es" sz="1200" b="1" i="0" u="none" strike="noStrike">
                          <a:latin typeface="Roboto"/>
                          <a:ea typeface="Roboto"/>
                          <a:cs typeface="Roboto"/>
                        </a:rPr>
                        <a:t>Respuesta de la sesión</a:t>
                      </a:r>
                    </a:p>
                  </a:txBody>
                  <a:tcPr/>
                </a:tc>
                <a:extLst>
                  <a:ext uri="{0D108BD9-81ED-4DB2-BD59-A6C34878D82A}">
                    <a16:rowId xmlns:a16="http://schemas.microsoft.com/office/drawing/2014/main" val="3805875973"/>
                  </a:ext>
                </a:extLst>
              </a:tr>
              <a:tr h="1197472">
                <a:tc>
                  <a:txBody>
                    <a:bodyPr/>
                    <a:lstStyle/>
                    <a:p>
                      <a:pPr algn="ctr" rtl="0"/>
                      <a:r>
                        <a:rPr lang="es" sz="1300" b="0" i="0" u="none" strike="noStrike">
                          <a:latin typeface="Roboto"/>
                          <a:ea typeface="Roboto"/>
                          <a:cs typeface="Roboto"/>
                        </a:rPr>
                        <a:t>1</a:t>
                      </a:r>
                    </a:p>
                  </a:txBody>
                  <a:tcPr anchor="ctr">
                    <a:noFill/>
                  </a:tcPr>
                </a:tc>
                <a:tc>
                  <a:txBody>
                    <a:bodyPr/>
                    <a:lstStyle/>
                    <a:p>
                      <a:pPr rtl="0"/>
                      <a:r>
                        <a:rPr lang="es" sz="1400" b="0" i="0" u="none" strike="noStrike">
                          <a:latin typeface="Roboto"/>
                          <a:ea typeface="Roboto"/>
                          <a:cs typeface="Arial"/>
                        </a:rPr>
                        <a:t>Escriba lo que vio en el océano y qué hábitat construyó.</a:t>
                      </a:r>
                      <a:endParaRPr lang="en-US">
                        <a:latin typeface="Roboto"/>
                        <a:ea typeface="Roboto"/>
                        <a:cs typeface="Arial"/>
                      </a:endParaRPr>
                    </a:p>
                  </a:txBody>
                  <a:tcP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621999460"/>
                  </a:ext>
                </a:extLst>
              </a:tr>
              <a:tr h="1197472">
                <a:tc>
                  <a:txBody>
                    <a:bodyPr/>
                    <a:lstStyle/>
                    <a:p>
                      <a:pPr algn="ctr" rtl="0"/>
                      <a:r>
                        <a:rPr lang="es" sz="1300" b="0" i="0" u="none" strike="noStrike">
                          <a:latin typeface="Roboto"/>
                          <a:ea typeface="Roboto"/>
                          <a:cs typeface="Roboto"/>
                        </a:rPr>
                        <a:t>2</a:t>
                      </a:r>
                    </a:p>
                  </a:txBody>
                  <a:tcPr anchor="ctr">
                    <a:noFill/>
                  </a:tcPr>
                </a:tc>
                <a:tc>
                  <a:txBody>
                    <a:bodyPr/>
                    <a:lstStyle/>
                    <a:p>
                      <a:pPr rtl="0"/>
                      <a:r>
                        <a:rPr lang="es" sz="1400" b="0" i="0" u="none" strike="noStrike" kern="1200">
                          <a:solidFill>
                            <a:srgbClr val="000000"/>
                          </a:solidFill>
                          <a:latin typeface="Roboto"/>
                          <a:ea typeface="Roboto"/>
                          <a:cs typeface="Arial"/>
                        </a:rPr>
                        <a:t>Haga una lista de lo que llevaría en su viaje oceánico.</a:t>
                      </a:r>
                    </a:p>
                  </a:txBody>
                  <a:tcP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930507708"/>
                  </a:ext>
                </a:extLst>
              </a:tr>
              <a:tr h="1197472">
                <a:tc>
                  <a:txBody>
                    <a:bodyPr/>
                    <a:lstStyle/>
                    <a:p>
                      <a:pPr algn="ctr" rtl="0"/>
                      <a:r>
                        <a:rPr lang="es" sz="1300" b="0" i="0" u="none" strike="noStrike">
                          <a:latin typeface="Roboto"/>
                          <a:ea typeface="Roboto"/>
                          <a:cs typeface="Roboto"/>
                        </a:rPr>
                        <a:t>3</a:t>
                      </a:r>
                    </a:p>
                  </a:txBody>
                  <a:tcPr anchor="ctr">
                    <a:noFill/>
                  </a:tcPr>
                </a:tc>
                <a:tc>
                  <a:txBody>
                    <a:bodyPr/>
                    <a:lstStyle/>
                    <a:p>
                      <a:pPr rtl="0"/>
                      <a:r>
                        <a:rPr lang="es" sz="1400" b="0" i="0" u="none" strike="noStrike">
                          <a:latin typeface="Roboto"/>
                          <a:ea typeface="Roboto"/>
                          <a:cs typeface="Arial"/>
                        </a:rPr>
                        <a:t>Escriba sobre su arrecife de coral y un animal que viva en él. </a:t>
                      </a:r>
                      <a:endParaRPr lang="en-US">
                        <a:latin typeface="Arial" panose="020B0604020202020204" pitchFamily="34" charset="0"/>
                        <a:cs typeface="Arial" panose="020B0604020202020204" pitchFamily="34" charset="0"/>
                      </a:endParaRPr>
                    </a:p>
                  </a:txBody>
                  <a:tcP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200096698"/>
                  </a:ext>
                </a:extLst>
              </a:tr>
              <a:tr h="1197472">
                <a:tc>
                  <a:txBody>
                    <a:bodyPr/>
                    <a:lstStyle/>
                    <a:p>
                      <a:pPr algn="ctr" rtl="0"/>
                      <a:r>
                        <a:rPr lang="es" sz="1300" b="0" i="0" u="none" strike="noStrike">
                          <a:latin typeface="Roboto"/>
                          <a:ea typeface="Roboto"/>
                          <a:cs typeface="Roboto"/>
                        </a:rPr>
                        <a:t>4</a:t>
                      </a:r>
                    </a:p>
                  </a:txBody>
                  <a:tcPr anchor="ctr">
                    <a:noFill/>
                  </a:tcPr>
                </a:tc>
                <a:tc>
                  <a:txBody>
                    <a:bodyPr/>
                    <a:lstStyle/>
                    <a:p>
                      <a:pPr rtl="0"/>
                      <a:r>
                        <a:rPr lang="es" sz="1400" b="0" i="0" u="none" strike="noStrike">
                          <a:latin typeface="Roboto"/>
                          <a:ea typeface="Roboto"/>
                          <a:cs typeface="Arial"/>
                        </a:rPr>
                        <a:t>Escriba de qué está hecho su arrecife artificial.</a:t>
                      </a:r>
                    </a:p>
                  </a:txBody>
                  <a:tcPr>
                    <a:noFill/>
                  </a:tcPr>
                </a:tc>
                <a:tc>
                  <a:txBody>
                    <a:bodyPr/>
                    <a:lstStyle/>
                    <a:p>
                      <a:endParaRPr lang="en-US">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91926814"/>
                  </a:ext>
                </a:extLst>
              </a:tr>
              <a:tr h="1324600">
                <a:tc>
                  <a:txBody>
                    <a:bodyPr/>
                    <a:lstStyle/>
                    <a:p>
                      <a:pPr algn="ctr" rtl="0"/>
                      <a:r>
                        <a:rPr lang="es" sz="1300" b="0" i="0" u="none" strike="noStrike">
                          <a:latin typeface="Roboto"/>
                          <a:ea typeface="Roboto"/>
                          <a:cs typeface="Roboto"/>
                        </a:rPr>
                        <a:t>5</a:t>
                      </a:r>
                      <a:endParaRPr lang="en-US" sz="1000">
                        <a:latin typeface="Roboto"/>
                        <a:ea typeface="Roboto"/>
                        <a:cs typeface="Roboto"/>
                      </a:endParaRPr>
                    </a:p>
                  </a:txBody>
                  <a:tcPr anchor="ctr">
                    <a:noFill/>
                  </a:tcPr>
                </a:tc>
                <a:tc>
                  <a:txBody>
                    <a:bodyPr/>
                    <a:lstStyle/>
                    <a:p>
                      <a:pPr rtl="0"/>
                      <a:r>
                        <a:rPr lang="es" sz="1400" b="0" i="0" u="none" strike="noStrike">
                          <a:latin typeface="Roboto"/>
                          <a:ea typeface="Roboto"/>
                          <a:cs typeface="Arial"/>
                        </a:rPr>
                        <a:t>Dibuje o escriba el orden de los ladrillos por colores.</a:t>
                      </a:r>
                      <a:endParaRPr lang="en-US">
                        <a:latin typeface="Roboto"/>
                        <a:ea typeface="Roboto"/>
                        <a:cs typeface="Arial"/>
                      </a:endParaRPr>
                    </a:p>
                  </a:txBody>
                  <a:tcPr>
                    <a:noFill/>
                  </a:tcPr>
                </a:tc>
                <a:tc>
                  <a:txBody>
                    <a:bodyPr/>
                    <a:lstStyle/>
                    <a:p>
                      <a:endParaRPr lang="en-US"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744795552"/>
                  </a:ext>
                </a:extLst>
              </a:tr>
            </a:tbl>
          </a:graphicData>
        </a:graphic>
      </p:graphicFrame>
      <p:sp>
        <p:nvSpPr>
          <p:cNvPr id="9" name="TextBox 8">
            <a:extLst>
              <a:ext uri="{FF2B5EF4-FFF2-40B4-BE49-F238E27FC236}">
                <a16:creationId xmlns:a16="http://schemas.microsoft.com/office/drawing/2014/main" id="{1D165252-33AE-3CEE-6563-FB7D5887F317}"/>
              </a:ext>
            </a:extLst>
          </p:cNvPr>
          <p:cNvSpPr txBox="1"/>
          <p:nvPr/>
        </p:nvSpPr>
        <p:spPr>
          <a:xfrm>
            <a:off x="210310" y="991206"/>
            <a:ext cx="4561985" cy="369332"/>
          </a:xfrm>
          <a:prstGeom prst="rect">
            <a:avLst/>
          </a:prstGeom>
          <a:noFill/>
        </p:spPr>
        <p:txBody>
          <a:bodyPr wrap="square" lIns="91440" tIns="45720" rIns="91440" bIns="45720" rtlCol="0" anchor="t">
            <a:noAutofit/>
          </a:bodyPr>
          <a:lstStyle/>
          <a:p>
            <a:pPr rtl="0"/>
            <a:r>
              <a:rPr lang="es" sz="1400" b="0" i="0" u="none" strike="noStrike" dirty="0">
                <a:latin typeface="Roboto"/>
                <a:ea typeface="Roboto"/>
                <a:cs typeface="Roboto"/>
              </a:rPr>
              <a:t>Nombre del (de la) estudiante______________________</a:t>
            </a:r>
          </a:p>
        </p:txBody>
      </p:sp>
      <p:pic>
        <p:nvPicPr>
          <p:cNvPr id="3" name="Picture 2" descr="A logo of a submarine&#10;&#10;Description automatically generated">
            <a:extLst>
              <a:ext uri="{FF2B5EF4-FFF2-40B4-BE49-F238E27FC236}">
                <a16:creationId xmlns:a16="http://schemas.microsoft.com/office/drawing/2014/main" id="{1C6724FB-C9CB-D7DA-C0CB-594F94880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186" y="228140"/>
            <a:ext cx="1437503" cy="1439536"/>
          </a:xfrm>
          <a:prstGeom prst="rect">
            <a:avLst/>
          </a:prstGeom>
        </p:spPr>
      </p:pic>
    </p:spTree>
    <p:extLst>
      <p:ext uri="{BB962C8B-B14F-4D97-AF65-F5344CB8AC3E}">
        <p14:creationId xmlns:p14="http://schemas.microsoft.com/office/powerpoint/2010/main" val="4122519463"/>
      </p:ext>
    </p:extLst>
  </p:cSld>
  <p:clrMapOvr>
    <a:masterClrMapping/>
  </p:clrMapOvr>
  <p:transition/>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10;&#10;Description automatically generated with low confidence">
            <a:extLst>
              <a:ext uri="{FF2B5EF4-FFF2-40B4-BE49-F238E27FC236}">
                <a16:creationId xmlns:a16="http://schemas.microsoft.com/office/drawing/2014/main" id="{D7868A71-09F8-34D2-7C65-E49741358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1" y="203098"/>
            <a:ext cx="3533965" cy="800772"/>
          </a:xfrm>
          <a:prstGeom prst="rect">
            <a:avLst/>
          </a:prstGeom>
        </p:spPr>
      </p:pic>
      <p:pic>
        <p:nvPicPr>
          <p:cNvPr id="4" name="Picture 3" descr="A picture containing bin, clipart&#10;&#10;Description automatically generated">
            <a:extLst>
              <a:ext uri="{FF2B5EF4-FFF2-40B4-BE49-F238E27FC236}">
                <a16:creationId xmlns:a16="http://schemas.microsoft.com/office/drawing/2014/main" id="{46FE1981-D92B-CDF7-248D-CE0D3A52B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274" y="8050069"/>
            <a:ext cx="5059452" cy="995831"/>
          </a:xfrm>
          <a:prstGeom prst="rect">
            <a:avLst/>
          </a:prstGeom>
        </p:spPr>
      </p:pic>
      <p:sp>
        <p:nvSpPr>
          <p:cNvPr id="5" name="Rectangle: Rounded Corners 4">
            <a:extLst>
              <a:ext uri="{FF2B5EF4-FFF2-40B4-BE49-F238E27FC236}">
                <a16:creationId xmlns:a16="http://schemas.microsoft.com/office/drawing/2014/main" id="{F01B0182-BA9C-DF9F-CD71-6764AF6EB752}"/>
              </a:ext>
            </a:extLst>
          </p:cNvPr>
          <p:cNvSpPr/>
          <p:nvPr/>
        </p:nvSpPr>
        <p:spPr>
          <a:xfrm>
            <a:off x="100584" y="203098"/>
            <a:ext cx="6656832" cy="8788502"/>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9B4F64E8-5D63-B9FB-DD56-5D9B4B05C7C9}"/>
              </a:ext>
            </a:extLst>
          </p:cNvPr>
          <p:cNvSpPr txBox="1"/>
          <p:nvPr/>
        </p:nvSpPr>
        <p:spPr>
          <a:xfrm>
            <a:off x="210311" y="1298344"/>
            <a:ext cx="5206641" cy="369332"/>
          </a:xfrm>
          <a:prstGeom prst="rect">
            <a:avLst/>
          </a:prstGeom>
          <a:noFill/>
        </p:spPr>
        <p:txBody>
          <a:bodyPr wrap="square" rtlCol="0">
            <a:noAutofit/>
          </a:bodyPr>
          <a:lstStyle/>
          <a:p>
            <a:pPr rtl="0"/>
            <a:r>
              <a:rPr lang="es" sz="1400" b="1" i="0" u="none" strike="noStrike" dirty="0">
                <a:latin typeface="Roboto"/>
                <a:ea typeface="Roboto"/>
                <a:cs typeface="Roboto"/>
              </a:rPr>
              <a:t>Página del estudiante de la actividad de compromiso familiar</a:t>
            </a:r>
          </a:p>
        </p:txBody>
      </p:sp>
      <p:graphicFrame>
        <p:nvGraphicFramePr>
          <p:cNvPr id="2" name="Table 2">
            <a:extLst>
              <a:ext uri="{FF2B5EF4-FFF2-40B4-BE49-F238E27FC236}">
                <a16:creationId xmlns:a16="http://schemas.microsoft.com/office/drawing/2014/main" id="{2E563DB8-C7E1-552C-EB1E-05B1CD19BC69}"/>
              </a:ext>
            </a:extLst>
          </p:cNvPr>
          <p:cNvGraphicFramePr>
            <a:graphicFrameLocks noGrp="1"/>
          </p:cNvGraphicFramePr>
          <p:nvPr>
            <p:extLst>
              <p:ext uri="{D42A27DB-BD31-4B8C-83A1-F6EECF244321}">
                <p14:modId xmlns:p14="http://schemas.microsoft.com/office/powerpoint/2010/main" val="2789695284"/>
              </p:ext>
            </p:extLst>
          </p:nvPr>
        </p:nvGraphicFramePr>
        <p:xfrm>
          <a:off x="210311" y="1706982"/>
          <a:ext cx="6437378" cy="6360947"/>
        </p:xfrm>
        <a:graphic>
          <a:graphicData uri="http://schemas.openxmlformats.org/drawingml/2006/table">
            <a:tbl>
              <a:tblPr firstRow="1" bandRow="1">
                <a:tableStyleId>{D7AC3CCA-C797-4891-BE02-D94E43425B78}</a:tableStyleId>
              </a:tblPr>
              <a:tblGrid>
                <a:gridCol w="805030">
                  <a:extLst>
                    <a:ext uri="{9D8B030D-6E8A-4147-A177-3AD203B41FA5}">
                      <a16:colId xmlns:a16="http://schemas.microsoft.com/office/drawing/2014/main" val="775048011"/>
                    </a:ext>
                  </a:extLst>
                </a:gridCol>
                <a:gridCol w="1703796">
                  <a:extLst>
                    <a:ext uri="{9D8B030D-6E8A-4147-A177-3AD203B41FA5}">
                      <a16:colId xmlns:a16="http://schemas.microsoft.com/office/drawing/2014/main" val="107746651"/>
                    </a:ext>
                  </a:extLst>
                </a:gridCol>
                <a:gridCol w="3928552">
                  <a:extLst>
                    <a:ext uri="{9D8B030D-6E8A-4147-A177-3AD203B41FA5}">
                      <a16:colId xmlns:a16="http://schemas.microsoft.com/office/drawing/2014/main" val="281586150"/>
                    </a:ext>
                  </a:extLst>
                </a:gridCol>
              </a:tblGrid>
              <a:tr h="268724">
                <a:tc>
                  <a:txBody>
                    <a:bodyPr/>
                    <a:lstStyle/>
                    <a:p>
                      <a:pPr rtl="0"/>
                      <a:r>
                        <a:rPr lang="es" sz="1200" b="1" i="0" u="none" strike="noStrike">
                          <a:latin typeface="Roboto"/>
                          <a:ea typeface="Roboto"/>
                          <a:cs typeface="Roboto"/>
                        </a:rPr>
                        <a:t>Sesión</a:t>
                      </a:r>
                    </a:p>
                  </a:txBody>
                  <a:tcPr/>
                </a:tc>
                <a:tc>
                  <a:txBody>
                    <a:bodyPr/>
                    <a:lstStyle/>
                    <a:p>
                      <a:pPr rtl="0"/>
                      <a:r>
                        <a:rPr lang="es" sz="1200" b="1" i="0" u="none" strike="noStrike">
                          <a:latin typeface="Roboto"/>
                          <a:ea typeface="Roboto"/>
                          <a:cs typeface="Roboto"/>
                        </a:rPr>
                        <a:t>Pregunta de la sesión</a:t>
                      </a:r>
                    </a:p>
                  </a:txBody>
                  <a:tcPr/>
                </a:tc>
                <a:tc>
                  <a:txBody>
                    <a:bodyPr/>
                    <a:lstStyle/>
                    <a:p>
                      <a:pPr rtl="0"/>
                      <a:r>
                        <a:rPr lang="es" sz="1200" b="1" i="0" u="none" strike="noStrike">
                          <a:latin typeface="Roboto"/>
                          <a:ea typeface="Roboto"/>
                          <a:cs typeface="Roboto"/>
                        </a:rPr>
                        <a:t>Respuesta de la sesión</a:t>
                      </a:r>
                    </a:p>
                  </a:txBody>
                  <a:tcPr/>
                </a:tc>
                <a:extLst>
                  <a:ext uri="{0D108BD9-81ED-4DB2-BD59-A6C34878D82A}">
                    <a16:rowId xmlns:a16="http://schemas.microsoft.com/office/drawing/2014/main" val="3805875973"/>
                  </a:ext>
                </a:extLst>
              </a:tr>
              <a:tr h="1152109">
                <a:tc>
                  <a:txBody>
                    <a:bodyPr/>
                    <a:lstStyle/>
                    <a:p>
                      <a:pPr marL="0" algn="ctr" defTabSz="685800" rtl="0" eaLnBrk="1" latinLnBrk="0" hangingPunct="1"/>
                      <a:r>
                        <a:rPr lang="es" sz="1200" b="1" i="0" u="none" strike="noStrike" kern="1200">
                          <a:solidFill>
                            <a:srgbClr val="000000"/>
                          </a:solidFill>
                          <a:latin typeface="Roboto"/>
                          <a:ea typeface="Roboto"/>
                          <a:cs typeface="Roboto"/>
                        </a:rPr>
                        <a:t>6</a:t>
                      </a:r>
                    </a:p>
                  </a:txBody>
                  <a:tcPr anchor="ctr">
                    <a:noFill/>
                  </a:tcPr>
                </a:tc>
                <a:tc>
                  <a:txBody>
                    <a:bodyPr/>
                    <a:lstStyle/>
                    <a:p>
                      <a:pPr marL="0" lvl="1" algn="l" defTabSz="685800" rtl="0" eaLnBrk="1" latinLnBrk="0" hangingPunct="1"/>
                      <a:r>
                        <a:rPr lang="es" sz="1400" b="0" i="0" u="none" strike="noStrike" kern="1200">
                          <a:solidFill>
                            <a:srgbClr val="000000"/>
                          </a:solidFill>
                          <a:latin typeface="Roboto"/>
                          <a:ea typeface="Roboto"/>
                          <a:cs typeface="Arial"/>
                        </a:rPr>
                        <a:t>Comparta un problema y cómo lo superó al escuchar a su compañero.</a:t>
                      </a:r>
                    </a:p>
                  </a:txBody>
                  <a:tcPr>
                    <a:noFill/>
                  </a:tcPr>
                </a:tc>
                <a:tc>
                  <a:txBody>
                    <a:bodyPr/>
                    <a:lstStyle/>
                    <a:p>
                      <a:pPr marL="0" algn="l" defTabSz="685800" rtl="0" eaLnBrk="1" latinLnBrk="0" hangingPunct="1"/>
                      <a:endParaRPr lang="en-US" sz="1200" b="1" kern="1200">
                        <a:solidFill>
                          <a:schemeClr val="dk1"/>
                        </a:solidFill>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621999460"/>
                  </a:ext>
                </a:extLst>
              </a:tr>
              <a:tr h="1343618">
                <a:tc>
                  <a:txBody>
                    <a:bodyPr/>
                    <a:lstStyle/>
                    <a:p>
                      <a:pPr marL="0" algn="ctr" defTabSz="685800" rtl="0" eaLnBrk="1" latinLnBrk="0" hangingPunct="1"/>
                      <a:r>
                        <a:rPr lang="es" sz="1200" b="1" i="0" u="none" strike="noStrike" kern="1200">
                          <a:solidFill>
                            <a:srgbClr val="000000"/>
                          </a:solidFill>
                          <a:latin typeface="Roboto"/>
                          <a:ea typeface="Roboto"/>
                          <a:cs typeface="Roboto"/>
                        </a:rPr>
                        <a:t>7</a:t>
                      </a:r>
                    </a:p>
                  </a:txBody>
                  <a:tcPr anchor="ctr">
                    <a:noFill/>
                  </a:tcPr>
                </a:tc>
                <a:tc>
                  <a:txBody>
                    <a:bodyPr/>
                    <a:lstStyle/>
                    <a:p>
                      <a:pPr marL="0" lvl="1" algn="l" defTabSz="685800" rtl="0" eaLnBrk="1" latinLnBrk="0" hangingPunct="1"/>
                      <a:r>
                        <a:rPr lang="es" sz="1400" b="0" i="0" u="none" strike="noStrike" kern="1200">
                          <a:solidFill>
                            <a:srgbClr val="000000"/>
                          </a:solidFill>
                          <a:latin typeface="Roboto"/>
                          <a:ea typeface="Roboto"/>
                          <a:cs typeface="Arial"/>
                        </a:rPr>
                        <a:t>Hable del animal que rescató y </a:t>
                      </a:r>
                    </a:p>
                    <a:p>
                      <a:pPr marL="0" lvl="1" algn="l" defTabSz="685800" rtl="0" eaLnBrk="1" latinLnBrk="0" hangingPunct="1"/>
                      <a:r>
                        <a:rPr lang="es" sz="1400" b="0" i="0" u="none" strike="noStrike" kern="1200">
                          <a:solidFill>
                            <a:srgbClr val="000000"/>
                          </a:solidFill>
                          <a:latin typeface="Roboto"/>
                          <a:ea typeface="Roboto"/>
                          <a:cs typeface="Arial"/>
                        </a:rPr>
                        <a:t>de qué está hecha su estructura.</a:t>
                      </a:r>
                    </a:p>
                  </a:txBody>
                  <a:tcPr>
                    <a:noFill/>
                  </a:tcPr>
                </a:tc>
                <a:tc>
                  <a:txBody>
                    <a:bodyPr/>
                    <a:lstStyle/>
                    <a:p>
                      <a:pPr marL="0" algn="l" defTabSz="685800" rtl="0" eaLnBrk="1" latinLnBrk="0" hangingPunct="1"/>
                      <a:endParaRPr lang="en-US" sz="1200" b="1" kern="1200">
                        <a:solidFill>
                          <a:schemeClr val="dk1"/>
                        </a:solidFill>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930507708"/>
                  </a:ext>
                </a:extLst>
              </a:tr>
              <a:tr h="1152109">
                <a:tc>
                  <a:txBody>
                    <a:bodyPr/>
                    <a:lstStyle/>
                    <a:p>
                      <a:pPr marL="0" algn="ctr" defTabSz="685800" rtl="0" eaLnBrk="1" latinLnBrk="0" hangingPunct="1"/>
                      <a:r>
                        <a:rPr lang="es" sz="1200" b="1" i="0" u="none" strike="noStrike" kern="1200">
                          <a:solidFill>
                            <a:srgbClr val="000000"/>
                          </a:solidFill>
                          <a:latin typeface="Roboto"/>
                          <a:ea typeface="Roboto"/>
                          <a:cs typeface="Roboto"/>
                        </a:rPr>
                        <a:t>8</a:t>
                      </a:r>
                    </a:p>
                  </a:txBody>
                  <a:tcPr anchor="ctr">
                    <a:noFill/>
                  </a:tcPr>
                </a:tc>
                <a:tc>
                  <a:txBody>
                    <a:bodyPr/>
                    <a:lstStyle/>
                    <a:p>
                      <a:pPr marL="0" algn="l" defTabSz="685800" rtl="0" eaLnBrk="1" latinLnBrk="0" hangingPunct="1"/>
                      <a:r>
                        <a:rPr lang="es" sz="1400" b="0" i="0" u="none" strike="noStrike" kern="1200">
                          <a:solidFill>
                            <a:srgbClr val="000000"/>
                          </a:solidFill>
                          <a:latin typeface="Roboto"/>
                          <a:ea typeface="Roboto"/>
                          <a:cs typeface="Arial"/>
                        </a:rPr>
                        <a:t>Escriba qué cosas nuevas aprendió.</a:t>
                      </a:r>
                    </a:p>
                  </a:txBody>
                  <a:tcPr>
                    <a:noFill/>
                  </a:tcPr>
                </a:tc>
                <a:tc>
                  <a:txBody>
                    <a:bodyPr/>
                    <a:lstStyle/>
                    <a:p>
                      <a:pPr marL="0" algn="l" defTabSz="685800" rtl="0" eaLnBrk="1" latinLnBrk="0" hangingPunct="1"/>
                      <a:endParaRPr lang="en-US" sz="1200" b="1" kern="1200">
                        <a:solidFill>
                          <a:schemeClr val="dk1"/>
                        </a:solidFill>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2200096698"/>
                  </a:ext>
                </a:extLst>
              </a:tr>
              <a:tr h="1152109">
                <a:tc>
                  <a:txBody>
                    <a:bodyPr/>
                    <a:lstStyle/>
                    <a:p>
                      <a:pPr marL="0" algn="ctr" defTabSz="685800" rtl="0" eaLnBrk="1" latinLnBrk="0" hangingPunct="1"/>
                      <a:r>
                        <a:rPr lang="es" sz="1200" b="1" i="0" u="none" strike="noStrike" kern="1200">
                          <a:solidFill>
                            <a:srgbClr val="000000"/>
                          </a:solidFill>
                          <a:latin typeface="Roboto"/>
                          <a:ea typeface="Roboto"/>
                          <a:cs typeface="Roboto"/>
                        </a:rPr>
                        <a:t>9</a:t>
                      </a:r>
                    </a:p>
                  </a:txBody>
                  <a:tcPr anchor="ctr">
                    <a:noFill/>
                  </a:tcPr>
                </a:tc>
                <a:tc>
                  <a:txBody>
                    <a:bodyPr/>
                    <a:lstStyle/>
                    <a:p>
                      <a:pPr marL="0" algn="l" defTabSz="685800" rtl="0" eaLnBrk="1" latinLnBrk="0" hangingPunct="1"/>
                      <a:r>
                        <a:rPr lang="es" sz="1400" b="0" i="0" u="none" strike="noStrike" kern="1200">
                          <a:solidFill>
                            <a:srgbClr val="000000"/>
                          </a:solidFill>
                          <a:latin typeface="Roboto"/>
                          <a:ea typeface="Roboto"/>
                          <a:cs typeface="Arial"/>
                        </a:rPr>
                        <a:t>Escriba lo que cree que podría descubrir en el océano en el futuro.</a:t>
                      </a:r>
                    </a:p>
                  </a:txBody>
                  <a:tcPr>
                    <a:noFill/>
                  </a:tcPr>
                </a:tc>
                <a:tc>
                  <a:txBody>
                    <a:bodyPr/>
                    <a:lstStyle/>
                    <a:p>
                      <a:pPr marL="0" algn="l" defTabSz="685800" rtl="0" eaLnBrk="1" latinLnBrk="0" hangingPunct="1"/>
                      <a:endParaRPr lang="en-US" sz="1200" b="1" kern="1200">
                        <a:solidFill>
                          <a:schemeClr val="dk1"/>
                        </a:solidFill>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391926814"/>
                  </a:ext>
                </a:extLst>
              </a:tr>
              <a:tr h="1274420">
                <a:tc>
                  <a:txBody>
                    <a:bodyPr/>
                    <a:lstStyle/>
                    <a:p>
                      <a:pPr marL="0" algn="ctr" defTabSz="685800" rtl="0" eaLnBrk="1" latinLnBrk="0" hangingPunct="1"/>
                      <a:r>
                        <a:rPr lang="es" sz="1200" b="1" i="0" u="none" strike="noStrike" kern="1200">
                          <a:solidFill>
                            <a:srgbClr val="000000"/>
                          </a:solidFill>
                          <a:latin typeface="Roboto"/>
                          <a:ea typeface="Roboto"/>
                          <a:cs typeface="Roboto"/>
                        </a:rPr>
                        <a:t>10</a:t>
                      </a:r>
                    </a:p>
                  </a:txBody>
                  <a:tcPr anchor="ctr">
                    <a:noFill/>
                  </a:tcPr>
                </a:tc>
                <a:tc>
                  <a:txBody>
                    <a:bodyPr/>
                    <a:lstStyle/>
                    <a:p>
                      <a:pPr marL="0" lvl="1" algn="l" defTabSz="685800" rtl="0" eaLnBrk="1" latinLnBrk="0" hangingPunct="1"/>
                      <a:r>
                        <a:rPr lang="es" sz="1400" b="0" i="0" u="none" strike="noStrike" kern="1200">
                          <a:solidFill>
                            <a:srgbClr val="000000"/>
                          </a:solidFill>
                          <a:latin typeface="Roboto"/>
                          <a:ea typeface="Roboto"/>
                          <a:cs typeface="Arial"/>
                        </a:rPr>
                        <a:t>Comparta su parte favorita del </a:t>
                      </a:r>
                    </a:p>
                    <a:p>
                      <a:pPr marL="0" lvl="1" algn="l" defTabSz="685800" rtl="0" eaLnBrk="1" latinLnBrk="0" hangingPunct="1"/>
                      <a:r>
                        <a:rPr lang="es" sz="1400" b="0" i="0" u="none" strike="noStrike" kern="1200">
                          <a:solidFill>
                            <a:srgbClr val="000000"/>
                          </a:solidFill>
                          <a:latin typeface="Roboto"/>
                          <a:ea typeface="Roboto"/>
                          <a:cs typeface="Arial"/>
                        </a:rPr>
                        <a:t>juego de Discover More.</a:t>
                      </a:r>
                    </a:p>
                  </a:txBody>
                  <a:tcPr>
                    <a:noFill/>
                  </a:tcPr>
                </a:tc>
                <a:tc>
                  <a:txBody>
                    <a:bodyPr/>
                    <a:lstStyle/>
                    <a:p>
                      <a:pPr marL="0" algn="l" defTabSz="685800" rtl="0" eaLnBrk="1" latinLnBrk="0" hangingPunct="1"/>
                      <a:endParaRPr lang="en-US" sz="1200" b="1" kern="1200">
                        <a:solidFill>
                          <a:schemeClr val="dk1"/>
                        </a:solidFill>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1744795552"/>
                  </a:ext>
                </a:extLst>
              </a:tr>
            </a:tbl>
          </a:graphicData>
        </a:graphic>
      </p:graphicFrame>
      <p:sp>
        <p:nvSpPr>
          <p:cNvPr id="9" name="TextBox 8">
            <a:extLst>
              <a:ext uri="{FF2B5EF4-FFF2-40B4-BE49-F238E27FC236}">
                <a16:creationId xmlns:a16="http://schemas.microsoft.com/office/drawing/2014/main" id="{1D165252-33AE-3CEE-6563-FB7D5887F317}"/>
              </a:ext>
            </a:extLst>
          </p:cNvPr>
          <p:cNvSpPr txBox="1"/>
          <p:nvPr/>
        </p:nvSpPr>
        <p:spPr>
          <a:xfrm>
            <a:off x="210310" y="991206"/>
            <a:ext cx="4561985" cy="369332"/>
          </a:xfrm>
          <a:prstGeom prst="rect">
            <a:avLst/>
          </a:prstGeom>
          <a:noFill/>
        </p:spPr>
        <p:txBody>
          <a:bodyPr wrap="square" lIns="91440" tIns="45720" rIns="91440" bIns="45720" rtlCol="0" anchor="t">
            <a:noAutofit/>
          </a:bodyPr>
          <a:lstStyle/>
          <a:p>
            <a:pPr rtl="0"/>
            <a:r>
              <a:rPr lang="es" sz="1400" b="0" i="0" u="none" strike="noStrike" dirty="0">
                <a:latin typeface="Roboto"/>
                <a:ea typeface="Roboto"/>
                <a:cs typeface="Roboto"/>
              </a:rPr>
              <a:t>Nombre del (de la) estudiante______________________</a:t>
            </a:r>
          </a:p>
        </p:txBody>
      </p:sp>
      <p:pic>
        <p:nvPicPr>
          <p:cNvPr id="3" name="Picture 2" descr="A logo of a submarine&#10;&#10;Description automatically generated">
            <a:extLst>
              <a:ext uri="{FF2B5EF4-FFF2-40B4-BE49-F238E27FC236}">
                <a16:creationId xmlns:a16="http://schemas.microsoft.com/office/drawing/2014/main" id="{1C6724FB-C9CB-D7DA-C0CB-594F94880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186" y="228140"/>
            <a:ext cx="1437503" cy="1439536"/>
          </a:xfrm>
          <a:prstGeom prst="rect">
            <a:avLst/>
          </a:prstGeom>
        </p:spPr>
      </p:pic>
    </p:spTree>
    <p:extLst>
      <p:ext uri="{BB962C8B-B14F-4D97-AF65-F5344CB8AC3E}">
        <p14:creationId xmlns:p14="http://schemas.microsoft.com/office/powerpoint/2010/main" val="129642132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10.217.205"/>
  <p:tag name="AS_RELEASE_DATE" val="2020.03.14"/>
  <p:tag name="AS_TITLE" val="Aspose.Slides for .NET Standard 2.0"/>
  <p:tag name="AS_VERSION" val="20.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9a20863-7c96-4a57-95ca-029d1820b203">
      <Terms xmlns="http://schemas.microsoft.com/office/infopath/2007/PartnerControls"/>
    </lcf76f155ced4ddcb4097134ff3c332f>
    <TaxCatchAll xmlns="32a440ee-ccdf-4ffb-ba5c-71e25989d2a9"/>
    <SharedWithUsers xmlns="32a440ee-ccdf-4ffb-ba5c-71e25989d2a9">
      <UserInfo>
        <DisplayName>Christina Milligan</DisplayName>
        <AccountId>35</AccountId>
        <AccountType/>
      </UserInfo>
      <UserInfo>
        <DisplayName>Charlie Gibson</DisplayName>
        <AccountId>41</AccountId>
        <AccountType/>
      </UserInfo>
      <UserInfo>
        <DisplayName>Betsy Daniels</DisplayName>
        <AccountId>4</AccountId>
        <AccountType/>
      </UserInfo>
      <UserInfo>
        <DisplayName>Ryanne Cook</DisplayName>
        <AccountId>10</AccountId>
        <AccountType/>
      </UserInfo>
      <UserInfo>
        <DisplayName>Tammy Pankey</DisplayName>
        <AccountId>96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2279135ABFB346BEF00BA71AF2085A" ma:contentTypeVersion="15" ma:contentTypeDescription="Create a new document." ma:contentTypeScope="" ma:versionID="cfad8c6456148dce1ffb0f2e085619e6">
  <xsd:schema xmlns:xsd="http://www.w3.org/2001/XMLSchema" xmlns:xs="http://www.w3.org/2001/XMLSchema" xmlns:p="http://schemas.microsoft.com/office/2006/metadata/properties" xmlns:ns2="09a20863-7c96-4a57-95ca-029d1820b203" xmlns:ns3="32a440ee-ccdf-4ffb-ba5c-71e25989d2a9" targetNamespace="http://schemas.microsoft.com/office/2006/metadata/properties" ma:root="true" ma:fieldsID="5bd1d57758b4347d42bbd92281a388ad" ns2:_="" ns3:_="">
    <xsd:import namespace="09a20863-7c96-4a57-95ca-029d1820b203"/>
    <xsd:import namespace="32a440ee-ccdf-4ffb-ba5c-71e25989d2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20863-7c96-4a57-95ca-029d1820b2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a440ee-ccdf-4ffb-ba5c-71e25989d2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ad4032-91df-4aa8-82eb-58c2a2f4ac87}" ma:internalName="TaxCatchAll" ma:showField="CatchAllData" ma:web="32a440ee-ccdf-4ffb-ba5c-71e25989d2a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7B6AD1-500B-4E50-9BF3-8B3F6BB3E861}">
  <ds:schemaRefs>
    <ds:schemaRef ds:uri="http://schemas.microsoft.com/sharepoint/v3/contenttype/forms"/>
  </ds:schemaRefs>
</ds:datastoreItem>
</file>

<file path=customXml/itemProps2.xml><?xml version="1.0" encoding="utf-8"?>
<ds:datastoreItem xmlns:ds="http://schemas.openxmlformats.org/officeDocument/2006/customXml" ds:itemID="{B79C1CA6-9C7D-4637-ACEF-6072C5332912}">
  <ds:schemaRefs>
    <ds:schemaRef ds:uri="09a20863-7c96-4a57-95ca-029d1820b203"/>
    <ds:schemaRef ds:uri="32a440ee-ccdf-4ffb-ba5c-71e25989d2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92F4FDD-CAF4-45F0-89EB-6CB2DBBD26B3}">
  <ds:schemaRefs>
    <ds:schemaRef ds:uri="09a20863-7c96-4a57-95ca-029d1820b203"/>
    <ds:schemaRef ds:uri="32a440ee-ccdf-4ffb-ba5c-71e25989d2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2045</Words>
  <Application>Microsoft Office PowerPoint</Application>
  <PresentationFormat>Letter Paper (8.5x11 in)</PresentationFormat>
  <Paragraphs>180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Morgan</dc:creator>
  <cp:lastModifiedBy>Kate Sample</cp:lastModifiedBy>
  <cp:revision>5</cp:revision>
  <dcterms:created xsi:type="dcterms:W3CDTF">2023-04-26T18:59:11Z</dcterms:created>
  <dcterms:modified xsi:type="dcterms:W3CDTF">2024-08-22T00:44:37Z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0x010100942279135ABFB346BEF00BA71AF2085A</vt:lpwstr>
  </property>
  <property fmtid="{D5CDD505-2E9C-101B-9397-08002B2CF9AE}" pid="3" name="MediaServiceImageTags">
    <vt:lpwstr/>
  </property>
</Properties>
</file>