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7" r:id="rId5"/>
  </p:sldMasterIdLst>
  <p:notesMasterIdLst>
    <p:notesMasterId r:id="rId16"/>
  </p:notesMasterIdLst>
  <p:sldIdLst>
    <p:sldId id="259" r:id="rId6"/>
    <p:sldId id="296" r:id="rId7"/>
    <p:sldId id="298" r:id="rId8"/>
    <p:sldId id="299" r:id="rId9"/>
    <p:sldId id="306" r:id="rId10"/>
    <p:sldId id="307" r:id="rId11"/>
    <p:sldId id="308" r:id="rId12"/>
    <p:sldId id="309" r:id="rId13"/>
    <p:sldId id="294" r:id="rId14"/>
    <p:sldId id="29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24" clrIdx="0">
    <p:extLst>
      <p:ext uri="{19B8F6BF-5375-455C-9EA6-DF929625EA0E}">
        <p15:presenceInfo xmlns:p15="http://schemas.microsoft.com/office/powerpoint/2012/main" userId="S::kmorgan@firstinspires.org::19752d8f-270a-426b-91ad-1bf5c79275bc" providerId="AD"/>
      </p:ext>
    </p:extLst>
  </p:cmAuthor>
  <p:cmAuthor id="2" name="Tammy Pankey" initials="TP" lastIdx="17" clrIdx="1">
    <p:extLst>
      <p:ext uri="{19B8F6BF-5375-455C-9EA6-DF929625EA0E}">
        <p15:presenceInfo xmlns:p15="http://schemas.microsoft.com/office/powerpoint/2012/main" userId="S::tpankey@firstinspires.org::89b84b47-0384-4d66-b56e-dc00ebdb68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81D"/>
    <a:srgbClr val="662D91"/>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8492B1-0E8E-44B5-9DAA-79E010990DC3}" v="3" dt="2023-07-11T22:49:18.3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86839" autoAdjust="0"/>
  </p:normalViewPr>
  <p:slideViewPr>
    <p:cSldViewPr snapToGrid="0">
      <p:cViewPr varScale="1">
        <p:scale>
          <a:sx n="95" d="100"/>
          <a:sy n="95" d="100"/>
        </p:scale>
        <p:origin x="1968" y="66"/>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798492B1-0E8E-44B5-9DAA-79E010990DC3}"/>
    <pc:docChg chg="custSel modSld">
      <pc:chgData name="Tammy Pankey" userId="89b84b47-0384-4d66-b56e-dc00ebdb68cf" providerId="ADAL" clId="{798492B1-0E8E-44B5-9DAA-79E010990DC3}" dt="2023-07-11T22:49:03.195" v="15" actId="2711"/>
      <pc:docMkLst>
        <pc:docMk/>
      </pc:docMkLst>
      <pc:sldChg chg="addSp delSp modSp mod">
        <pc:chgData name="Tammy Pankey" userId="89b84b47-0384-4d66-b56e-dc00ebdb68cf" providerId="ADAL" clId="{798492B1-0E8E-44B5-9DAA-79E010990DC3}" dt="2023-07-11T22:48:19.749" v="7" actId="2711"/>
        <pc:sldMkLst>
          <pc:docMk/>
          <pc:sldMk cId="3743200560" sldId="259"/>
        </pc:sldMkLst>
        <pc:spChg chg="mod">
          <ac:chgData name="Tammy Pankey" userId="89b84b47-0384-4d66-b56e-dc00ebdb68cf" providerId="ADAL" clId="{798492B1-0E8E-44B5-9DAA-79E010990DC3}" dt="2023-07-11T22:48:19.749" v="7" actId="2711"/>
          <ac:spMkLst>
            <pc:docMk/>
            <pc:sldMk cId="3743200560" sldId="259"/>
            <ac:spMk id="5" creationId="{F3B760C1-7E25-45A7-B891-53C58D074EA2}"/>
          </ac:spMkLst>
        </pc:spChg>
        <pc:spChg chg="mod">
          <ac:chgData name="Tammy Pankey" userId="89b84b47-0384-4d66-b56e-dc00ebdb68cf" providerId="ADAL" clId="{798492B1-0E8E-44B5-9DAA-79E010990DC3}" dt="2023-07-11T22:48:19.749" v="7" actId="2711"/>
          <ac:spMkLst>
            <pc:docMk/>
            <pc:sldMk cId="3743200560" sldId="259"/>
            <ac:spMk id="6" creationId="{B6ADE897-E12C-4A20-B842-CD64CC495BD3}"/>
          </ac:spMkLst>
        </pc:spChg>
        <pc:spChg chg="mod">
          <ac:chgData name="Tammy Pankey" userId="89b84b47-0384-4d66-b56e-dc00ebdb68cf" providerId="ADAL" clId="{798492B1-0E8E-44B5-9DAA-79E010990DC3}" dt="2023-07-11T22:48:19.749" v="7" actId="2711"/>
          <ac:spMkLst>
            <pc:docMk/>
            <pc:sldMk cId="3743200560" sldId="259"/>
            <ac:spMk id="26" creationId="{49461470-2C49-0B4A-AFF2-693C58AC2F9F}"/>
          </ac:spMkLst>
        </pc:spChg>
        <pc:picChg chg="add mod">
          <ac:chgData name="Tammy Pankey" userId="89b84b47-0384-4d66-b56e-dc00ebdb68cf" providerId="ADAL" clId="{798492B1-0E8E-44B5-9DAA-79E010990DC3}" dt="2023-07-11T22:48:14.600" v="6" actId="1076"/>
          <ac:picMkLst>
            <pc:docMk/>
            <pc:sldMk cId="3743200560" sldId="259"/>
            <ac:picMk id="7" creationId="{8F50FC45-61AC-3311-C8AA-6EE80EB2CB71}"/>
          </ac:picMkLst>
        </pc:picChg>
        <pc:picChg chg="del">
          <ac:chgData name="Tammy Pankey" userId="89b84b47-0384-4d66-b56e-dc00ebdb68cf" providerId="ADAL" clId="{798492B1-0E8E-44B5-9DAA-79E010990DC3}" dt="2023-07-11T22:48:01.427" v="2" actId="478"/>
          <ac:picMkLst>
            <pc:docMk/>
            <pc:sldMk cId="3743200560" sldId="259"/>
            <ac:picMk id="13" creationId="{6335B222-1AA9-4892-A3FD-904EEBAC60B8}"/>
          </ac:picMkLst>
        </pc:picChg>
      </pc:sldChg>
      <pc:sldChg chg="modSp mod">
        <pc:chgData name="Tammy Pankey" userId="89b84b47-0384-4d66-b56e-dc00ebdb68cf" providerId="ADAL" clId="{798492B1-0E8E-44B5-9DAA-79E010990DC3}" dt="2023-07-11T22:49:03.195" v="15" actId="2711"/>
        <pc:sldMkLst>
          <pc:docMk/>
          <pc:sldMk cId="2861347230" sldId="294"/>
        </pc:sldMkLst>
        <pc:spChg chg="mod">
          <ac:chgData name="Tammy Pankey" userId="89b84b47-0384-4d66-b56e-dc00ebdb68cf" providerId="ADAL" clId="{798492B1-0E8E-44B5-9DAA-79E010990DC3}" dt="2023-07-11T22:49:03.195" v="15" actId="2711"/>
          <ac:spMkLst>
            <pc:docMk/>
            <pc:sldMk cId="2861347230" sldId="294"/>
            <ac:spMk id="2" creationId="{687D7AD4-EE25-42E6-A3F2-C658860DB740}"/>
          </ac:spMkLst>
        </pc:spChg>
        <pc:spChg chg="mod">
          <ac:chgData name="Tammy Pankey" userId="89b84b47-0384-4d66-b56e-dc00ebdb68cf" providerId="ADAL" clId="{798492B1-0E8E-44B5-9DAA-79E010990DC3}" dt="2023-07-11T22:49:03.195" v="15" actId="2711"/>
          <ac:spMkLst>
            <pc:docMk/>
            <pc:sldMk cId="2861347230" sldId="294"/>
            <ac:spMk id="4" creationId="{56567651-8AA4-479B-AC03-821AC799E926}"/>
          </ac:spMkLst>
        </pc:spChg>
      </pc:sldChg>
      <pc:sldChg chg="addSp delSp modSp mod">
        <pc:chgData name="Tammy Pankey" userId="89b84b47-0384-4d66-b56e-dc00ebdb68cf" providerId="ADAL" clId="{798492B1-0E8E-44B5-9DAA-79E010990DC3}" dt="2023-07-11T22:23:02.523" v="1"/>
        <pc:sldMkLst>
          <pc:docMk/>
          <pc:sldMk cId="1109188424" sldId="295"/>
        </pc:sldMkLst>
        <pc:spChg chg="add mod">
          <ac:chgData name="Tammy Pankey" userId="89b84b47-0384-4d66-b56e-dc00ebdb68cf" providerId="ADAL" clId="{798492B1-0E8E-44B5-9DAA-79E010990DC3}" dt="2023-07-11T22:23:02.523" v="1"/>
          <ac:spMkLst>
            <pc:docMk/>
            <pc:sldMk cId="1109188424" sldId="295"/>
            <ac:spMk id="3" creationId="{3AFBB7AB-7B9A-6FAA-60BB-9E860DC2FAE9}"/>
          </ac:spMkLst>
        </pc:spChg>
        <pc:spChg chg="del">
          <ac:chgData name="Tammy Pankey" userId="89b84b47-0384-4d66-b56e-dc00ebdb68cf" providerId="ADAL" clId="{798492B1-0E8E-44B5-9DAA-79E010990DC3}" dt="2023-07-11T22:23:02.276" v="0" actId="478"/>
          <ac:spMkLst>
            <pc:docMk/>
            <pc:sldMk cId="1109188424" sldId="295"/>
            <ac:spMk id="7" creationId="{8A942925-8346-C1F8-C187-85FDD0CB03F7}"/>
          </ac:spMkLst>
        </pc:spChg>
      </pc:sldChg>
      <pc:sldChg chg="modSp mod">
        <pc:chgData name="Tammy Pankey" userId="89b84b47-0384-4d66-b56e-dc00ebdb68cf" providerId="ADAL" clId="{798492B1-0E8E-44B5-9DAA-79E010990DC3}" dt="2023-07-11T22:48:28.792" v="8" actId="2711"/>
        <pc:sldMkLst>
          <pc:docMk/>
          <pc:sldMk cId="336000404" sldId="296"/>
        </pc:sldMkLst>
        <pc:spChg chg="mod">
          <ac:chgData name="Tammy Pankey" userId="89b84b47-0384-4d66-b56e-dc00ebdb68cf" providerId="ADAL" clId="{798492B1-0E8E-44B5-9DAA-79E010990DC3}" dt="2023-07-11T22:48:28.792" v="8" actId="2711"/>
          <ac:spMkLst>
            <pc:docMk/>
            <pc:sldMk cId="336000404" sldId="296"/>
            <ac:spMk id="2" creationId="{687D7AD4-EE25-42E6-A3F2-C658860DB740}"/>
          </ac:spMkLst>
        </pc:spChg>
        <pc:spChg chg="mod">
          <ac:chgData name="Tammy Pankey" userId="89b84b47-0384-4d66-b56e-dc00ebdb68cf" providerId="ADAL" clId="{798492B1-0E8E-44B5-9DAA-79E010990DC3}" dt="2023-07-11T22:48:28.792" v="8" actId="2711"/>
          <ac:spMkLst>
            <pc:docMk/>
            <pc:sldMk cId="336000404" sldId="296"/>
            <ac:spMk id="3" creationId="{580D22A7-7A87-45E8-867D-9C74C5B4AFE1}"/>
          </ac:spMkLst>
        </pc:spChg>
        <pc:spChg chg="mod">
          <ac:chgData name="Tammy Pankey" userId="89b84b47-0384-4d66-b56e-dc00ebdb68cf" providerId="ADAL" clId="{798492B1-0E8E-44B5-9DAA-79E010990DC3}" dt="2023-07-11T22:48:28.792" v="8" actId="2711"/>
          <ac:spMkLst>
            <pc:docMk/>
            <pc:sldMk cId="336000404" sldId="296"/>
            <ac:spMk id="4" creationId="{56567651-8AA4-479B-AC03-821AC799E926}"/>
          </ac:spMkLst>
        </pc:spChg>
        <pc:spChg chg="mod">
          <ac:chgData name="Tammy Pankey" userId="89b84b47-0384-4d66-b56e-dc00ebdb68cf" providerId="ADAL" clId="{798492B1-0E8E-44B5-9DAA-79E010990DC3}" dt="2023-07-11T22:48:28.792" v="8" actId="2711"/>
          <ac:spMkLst>
            <pc:docMk/>
            <pc:sldMk cId="336000404" sldId="296"/>
            <ac:spMk id="5" creationId="{8DE1808D-4A41-4429-BDD9-039046921A33}"/>
          </ac:spMkLst>
        </pc:spChg>
        <pc:spChg chg="mod">
          <ac:chgData name="Tammy Pankey" userId="89b84b47-0384-4d66-b56e-dc00ebdb68cf" providerId="ADAL" clId="{798492B1-0E8E-44B5-9DAA-79E010990DC3}" dt="2023-07-11T22:48:28.792" v="8" actId="2711"/>
          <ac:spMkLst>
            <pc:docMk/>
            <pc:sldMk cId="336000404" sldId="296"/>
            <ac:spMk id="10" creationId="{9EC3195C-F083-450A-A4B1-248C91110581}"/>
          </ac:spMkLst>
        </pc:spChg>
      </pc:sldChg>
      <pc:sldChg chg="modSp mod">
        <pc:chgData name="Tammy Pankey" userId="89b84b47-0384-4d66-b56e-dc00ebdb68cf" providerId="ADAL" clId="{798492B1-0E8E-44B5-9DAA-79E010990DC3}" dt="2023-07-11T22:48:33.763" v="9" actId="2711"/>
        <pc:sldMkLst>
          <pc:docMk/>
          <pc:sldMk cId="897358324" sldId="298"/>
        </pc:sldMkLst>
        <pc:spChg chg="mod">
          <ac:chgData name="Tammy Pankey" userId="89b84b47-0384-4d66-b56e-dc00ebdb68cf" providerId="ADAL" clId="{798492B1-0E8E-44B5-9DAA-79E010990DC3}" dt="2023-07-11T22:48:33.763" v="9" actId="2711"/>
          <ac:spMkLst>
            <pc:docMk/>
            <pc:sldMk cId="897358324" sldId="298"/>
            <ac:spMk id="2" creationId="{687D7AD4-EE25-42E6-A3F2-C658860DB740}"/>
          </ac:spMkLst>
        </pc:spChg>
        <pc:spChg chg="mod">
          <ac:chgData name="Tammy Pankey" userId="89b84b47-0384-4d66-b56e-dc00ebdb68cf" providerId="ADAL" clId="{798492B1-0E8E-44B5-9DAA-79E010990DC3}" dt="2023-07-11T22:48:33.763" v="9" actId="2711"/>
          <ac:spMkLst>
            <pc:docMk/>
            <pc:sldMk cId="897358324" sldId="298"/>
            <ac:spMk id="4" creationId="{56567651-8AA4-479B-AC03-821AC799E926}"/>
          </ac:spMkLst>
        </pc:spChg>
      </pc:sldChg>
      <pc:sldChg chg="modSp mod">
        <pc:chgData name="Tammy Pankey" userId="89b84b47-0384-4d66-b56e-dc00ebdb68cf" providerId="ADAL" clId="{798492B1-0E8E-44B5-9DAA-79E010990DC3}" dt="2023-07-11T22:48:37.251" v="10" actId="2711"/>
        <pc:sldMkLst>
          <pc:docMk/>
          <pc:sldMk cId="1162249635" sldId="299"/>
        </pc:sldMkLst>
        <pc:spChg chg="mod">
          <ac:chgData name="Tammy Pankey" userId="89b84b47-0384-4d66-b56e-dc00ebdb68cf" providerId="ADAL" clId="{798492B1-0E8E-44B5-9DAA-79E010990DC3}" dt="2023-07-11T22:48:37.251" v="10" actId="2711"/>
          <ac:spMkLst>
            <pc:docMk/>
            <pc:sldMk cId="1162249635" sldId="299"/>
            <ac:spMk id="2" creationId="{687D7AD4-EE25-42E6-A3F2-C658860DB740}"/>
          </ac:spMkLst>
        </pc:spChg>
        <pc:spChg chg="mod">
          <ac:chgData name="Tammy Pankey" userId="89b84b47-0384-4d66-b56e-dc00ebdb68cf" providerId="ADAL" clId="{798492B1-0E8E-44B5-9DAA-79E010990DC3}" dt="2023-07-11T22:48:37.251" v="10" actId="2711"/>
          <ac:spMkLst>
            <pc:docMk/>
            <pc:sldMk cId="1162249635" sldId="299"/>
            <ac:spMk id="4" creationId="{56567651-8AA4-479B-AC03-821AC799E926}"/>
          </ac:spMkLst>
        </pc:spChg>
      </pc:sldChg>
      <pc:sldChg chg="modSp mod">
        <pc:chgData name="Tammy Pankey" userId="89b84b47-0384-4d66-b56e-dc00ebdb68cf" providerId="ADAL" clId="{798492B1-0E8E-44B5-9DAA-79E010990DC3}" dt="2023-07-11T22:48:41.075" v="11" actId="2711"/>
        <pc:sldMkLst>
          <pc:docMk/>
          <pc:sldMk cId="723896734" sldId="306"/>
        </pc:sldMkLst>
        <pc:spChg chg="mod">
          <ac:chgData name="Tammy Pankey" userId="89b84b47-0384-4d66-b56e-dc00ebdb68cf" providerId="ADAL" clId="{798492B1-0E8E-44B5-9DAA-79E010990DC3}" dt="2023-07-11T22:48:41.075" v="11" actId="2711"/>
          <ac:spMkLst>
            <pc:docMk/>
            <pc:sldMk cId="723896734" sldId="306"/>
            <ac:spMk id="2" creationId="{687D7AD4-EE25-42E6-A3F2-C658860DB740}"/>
          </ac:spMkLst>
        </pc:spChg>
        <pc:spChg chg="mod">
          <ac:chgData name="Tammy Pankey" userId="89b84b47-0384-4d66-b56e-dc00ebdb68cf" providerId="ADAL" clId="{798492B1-0E8E-44B5-9DAA-79E010990DC3}" dt="2023-07-11T22:48:41.075" v="11" actId="2711"/>
          <ac:spMkLst>
            <pc:docMk/>
            <pc:sldMk cId="723896734" sldId="306"/>
            <ac:spMk id="4" creationId="{56567651-8AA4-479B-AC03-821AC799E926}"/>
          </ac:spMkLst>
        </pc:spChg>
        <pc:spChg chg="mod">
          <ac:chgData name="Tammy Pankey" userId="89b84b47-0384-4d66-b56e-dc00ebdb68cf" providerId="ADAL" clId="{798492B1-0E8E-44B5-9DAA-79E010990DC3}" dt="2023-07-11T22:48:41.075" v="11" actId="2711"/>
          <ac:spMkLst>
            <pc:docMk/>
            <pc:sldMk cId="723896734" sldId="306"/>
            <ac:spMk id="5" creationId="{C53D5953-AF19-3B49-EED5-EA5413CDC2A5}"/>
          </ac:spMkLst>
        </pc:spChg>
      </pc:sldChg>
      <pc:sldChg chg="modSp mod">
        <pc:chgData name="Tammy Pankey" userId="89b84b47-0384-4d66-b56e-dc00ebdb68cf" providerId="ADAL" clId="{798492B1-0E8E-44B5-9DAA-79E010990DC3}" dt="2023-07-11T22:48:51.247" v="12" actId="2711"/>
        <pc:sldMkLst>
          <pc:docMk/>
          <pc:sldMk cId="2150117555" sldId="307"/>
        </pc:sldMkLst>
        <pc:spChg chg="mod">
          <ac:chgData name="Tammy Pankey" userId="89b84b47-0384-4d66-b56e-dc00ebdb68cf" providerId="ADAL" clId="{798492B1-0E8E-44B5-9DAA-79E010990DC3}" dt="2023-07-11T22:48:51.247" v="12" actId="2711"/>
          <ac:spMkLst>
            <pc:docMk/>
            <pc:sldMk cId="2150117555" sldId="307"/>
            <ac:spMk id="2" creationId="{687D7AD4-EE25-42E6-A3F2-C658860DB740}"/>
          </ac:spMkLst>
        </pc:spChg>
        <pc:spChg chg="mod">
          <ac:chgData name="Tammy Pankey" userId="89b84b47-0384-4d66-b56e-dc00ebdb68cf" providerId="ADAL" clId="{798492B1-0E8E-44B5-9DAA-79E010990DC3}" dt="2023-07-11T22:48:51.247" v="12" actId="2711"/>
          <ac:spMkLst>
            <pc:docMk/>
            <pc:sldMk cId="2150117555" sldId="307"/>
            <ac:spMk id="4" creationId="{56567651-8AA4-479B-AC03-821AC799E926}"/>
          </ac:spMkLst>
        </pc:spChg>
        <pc:spChg chg="mod">
          <ac:chgData name="Tammy Pankey" userId="89b84b47-0384-4d66-b56e-dc00ebdb68cf" providerId="ADAL" clId="{798492B1-0E8E-44B5-9DAA-79E010990DC3}" dt="2023-07-11T22:48:51.247" v="12" actId="2711"/>
          <ac:spMkLst>
            <pc:docMk/>
            <pc:sldMk cId="2150117555" sldId="307"/>
            <ac:spMk id="5" creationId="{03D193D5-911C-4DF9-BB10-28A5ACD7C69A}"/>
          </ac:spMkLst>
        </pc:spChg>
        <pc:spChg chg="mod">
          <ac:chgData name="Tammy Pankey" userId="89b84b47-0384-4d66-b56e-dc00ebdb68cf" providerId="ADAL" clId="{798492B1-0E8E-44B5-9DAA-79E010990DC3}" dt="2023-07-11T22:48:51.247" v="12" actId="2711"/>
          <ac:spMkLst>
            <pc:docMk/>
            <pc:sldMk cId="2150117555" sldId="307"/>
            <ac:spMk id="15" creationId="{1302C25A-BE93-CD93-AF09-A361E6172547}"/>
          </ac:spMkLst>
        </pc:spChg>
        <pc:spChg chg="mod">
          <ac:chgData name="Tammy Pankey" userId="89b84b47-0384-4d66-b56e-dc00ebdb68cf" providerId="ADAL" clId="{798492B1-0E8E-44B5-9DAA-79E010990DC3}" dt="2023-07-11T22:48:51.247" v="12" actId="2711"/>
          <ac:spMkLst>
            <pc:docMk/>
            <pc:sldMk cId="2150117555" sldId="307"/>
            <ac:spMk id="16" creationId="{E9F9798E-ABC7-F78D-1AB7-FCC8FC98612F}"/>
          </ac:spMkLst>
        </pc:spChg>
      </pc:sldChg>
      <pc:sldChg chg="modSp mod">
        <pc:chgData name="Tammy Pankey" userId="89b84b47-0384-4d66-b56e-dc00ebdb68cf" providerId="ADAL" clId="{798492B1-0E8E-44B5-9DAA-79E010990DC3}" dt="2023-07-11T22:48:55.277" v="13" actId="2711"/>
        <pc:sldMkLst>
          <pc:docMk/>
          <pc:sldMk cId="3041520386" sldId="308"/>
        </pc:sldMkLst>
        <pc:spChg chg="mod">
          <ac:chgData name="Tammy Pankey" userId="89b84b47-0384-4d66-b56e-dc00ebdb68cf" providerId="ADAL" clId="{798492B1-0E8E-44B5-9DAA-79E010990DC3}" dt="2023-07-11T22:48:55.277" v="13" actId="2711"/>
          <ac:spMkLst>
            <pc:docMk/>
            <pc:sldMk cId="3041520386" sldId="308"/>
            <ac:spMk id="2" creationId="{687D7AD4-EE25-42E6-A3F2-C658860DB740}"/>
          </ac:spMkLst>
        </pc:spChg>
        <pc:spChg chg="mod">
          <ac:chgData name="Tammy Pankey" userId="89b84b47-0384-4d66-b56e-dc00ebdb68cf" providerId="ADAL" clId="{798492B1-0E8E-44B5-9DAA-79E010990DC3}" dt="2023-07-11T22:48:55.277" v="13" actId="2711"/>
          <ac:spMkLst>
            <pc:docMk/>
            <pc:sldMk cId="3041520386" sldId="308"/>
            <ac:spMk id="4" creationId="{56567651-8AA4-479B-AC03-821AC799E926}"/>
          </ac:spMkLst>
        </pc:spChg>
        <pc:spChg chg="mod">
          <ac:chgData name="Tammy Pankey" userId="89b84b47-0384-4d66-b56e-dc00ebdb68cf" providerId="ADAL" clId="{798492B1-0E8E-44B5-9DAA-79E010990DC3}" dt="2023-07-11T22:48:55.277" v="13" actId="2711"/>
          <ac:spMkLst>
            <pc:docMk/>
            <pc:sldMk cId="3041520386" sldId="308"/>
            <ac:spMk id="5" creationId="{03D193D5-911C-4DF9-BB10-28A5ACD7C69A}"/>
          </ac:spMkLst>
        </pc:spChg>
        <pc:spChg chg="mod">
          <ac:chgData name="Tammy Pankey" userId="89b84b47-0384-4d66-b56e-dc00ebdb68cf" providerId="ADAL" clId="{798492B1-0E8E-44B5-9DAA-79E010990DC3}" dt="2023-07-11T22:48:55.277" v="13" actId="2711"/>
          <ac:spMkLst>
            <pc:docMk/>
            <pc:sldMk cId="3041520386" sldId="308"/>
            <ac:spMk id="8" creationId="{3C0FF15F-2186-A2CF-E4FF-9FB7E84F7E9C}"/>
          </ac:spMkLst>
        </pc:spChg>
        <pc:spChg chg="mod">
          <ac:chgData name="Tammy Pankey" userId="89b84b47-0384-4d66-b56e-dc00ebdb68cf" providerId="ADAL" clId="{798492B1-0E8E-44B5-9DAA-79E010990DC3}" dt="2023-07-11T22:48:55.277" v="13" actId="2711"/>
          <ac:spMkLst>
            <pc:docMk/>
            <pc:sldMk cId="3041520386" sldId="308"/>
            <ac:spMk id="10" creationId="{7712E11C-325F-CCA0-66FB-C35CA4107F62}"/>
          </ac:spMkLst>
        </pc:spChg>
      </pc:sldChg>
      <pc:sldChg chg="modSp mod">
        <pc:chgData name="Tammy Pankey" userId="89b84b47-0384-4d66-b56e-dc00ebdb68cf" providerId="ADAL" clId="{798492B1-0E8E-44B5-9DAA-79E010990DC3}" dt="2023-07-11T22:48:59.786" v="14" actId="2711"/>
        <pc:sldMkLst>
          <pc:docMk/>
          <pc:sldMk cId="2076105390" sldId="309"/>
        </pc:sldMkLst>
        <pc:spChg chg="mod">
          <ac:chgData name="Tammy Pankey" userId="89b84b47-0384-4d66-b56e-dc00ebdb68cf" providerId="ADAL" clId="{798492B1-0E8E-44B5-9DAA-79E010990DC3}" dt="2023-07-11T22:48:59.786" v="14" actId="2711"/>
          <ac:spMkLst>
            <pc:docMk/>
            <pc:sldMk cId="2076105390" sldId="309"/>
            <ac:spMk id="2" creationId="{687D7AD4-EE25-42E6-A3F2-C658860DB740}"/>
          </ac:spMkLst>
        </pc:spChg>
        <pc:spChg chg="mod">
          <ac:chgData name="Tammy Pankey" userId="89b84b47-0384-4d66-b56e-dc00ebdb68cf" providerId="ADAL" clId="{798492B1-0E8E-44B5-9DAA-79E010990DC3}" dt="2023-07-11T22:48:59.786" v="14" actId="2711"/>
          <ac:spMkLst>
            <pc:docMk/>
            <pc:sldMk cId="2076105390" sldId="309"/>
            <ac:spMk id="4" creationId="{56567651-8AA4-479B-AC03-821AC799E926}"/>
          </ac:spMkLst>
        </pc:spChg>
      </pc:sldChg>
    </pc:docChg>
  </pc:docChgLst>
  <pc:docChgLst>
    <pc:chgData name="Tammy Pankey" userId="89b84b47-0384-4d66-b56e-dc00ebdb68cf" providerId="ADAL" clId="{E511C794-AEAF-4FFB-A330-C800C6B50AAD}"/>
    <pc:docChg chg="custSel modSld">
      <pc:chgData name="Tammy Pankey" userId="89b84b47-0384-4d66-b56e-dc00ebdb68cf" providerId="ADAL" clId="{E511C794-AEAF-4FFB-A330-C800C6B50AAD}" dt="2022-07-29T14:46:32.264" v="4"/>
      <pc:docMkLst>
        <pc:docMk/>
      </pc:docMkLst>
      <pc:sldChg chg="addSp delSp modSp mod">
        <pc:chgData name="Tammy Pankey" userId="89b84b47-0384-4d66-b56e-dc00ebdb68cf" providerId="ADAL" clId="{E511C794-AEAF-4FFB-A330-C800C6B50AAD}" dt="2022-07-29T14:28:07.346" v="1"/>
        <pc:sldMkLst>
          <pc:docMk/>
          <pc:sldMk cId="158896146" sldId="291"/>
        </pc:sldMkLst>
        <pc:spChg chg="add mod">
          <ac:chgData name="Tammy Pankey" userId="89b84b47-0384-4d66-b56e-dc00ebdb68cf" providerId="ADAL" clId="{E511C794-AEAF-4FFB-A330-C800C6B50AAD}" dt="2022-07-29T14:28:07.346" v="1"/>
          <ac:spMkLst>
            <pc:docMk/>
            <pc:sldMk cId="158896146" sldId="291"/>
            <ac:spMk id="7" creationId="{81106100-FCFE-EE3A-27B4-F9270CA94F55}"/>
          </ac:spMkLst>
        </pc:spChg>
        <pc:spChg chg="del">
          <ac:chgData name="Tammy Pankey" userId="89b84b47-0384-4d66-b56e-dc00ebdb68cf" providerId="ADAL" clId="{E511C794-AEAF-4FFB-A330-C800C6B50AAD}" dt="2022-07-29T14:28:06.798" v="0" actId="478"/>
          <ac:spMkLst>
            <pc:docMk/>
            <pc:sldMk cId="158896146" sldId="291"/>
            <ac:spMk id="12" creationId="{535D8CFA-7EF9-4D5E-AD24-FFC768D8F9CE}"/>
          </ac:spMkLst>
        </pc:spChg>
      </pc:sldChg>
      <pc:sldChg chg="modNotesTx">
        <pc:chgData name="Tammy Pankey" userId="89b84b47-0384-4d66-b56e-dc00ebdb68cf" providerId="ADAL" clId="{E511C794-AEAF-4FFB-A330-C800C6B50AAD}" dt="2022-07-29T14:46:32.264" v="4"/>
        <pc:sldMkLst>
          <pc:docMk/>
          <pc:sldMk cId="2700420877"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7/11/2023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8: Places of the Future</a:t>
            </a:r>
          </a:p>
          <a:p>
            <a:r>
              <a:rPr lang="en-US" dirty="0"/>
              <a:t>This session is entirely devoted to iterating and improving ideas.  Encourage children to focus on what they’re creating instead of putting limits on what they build.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662D91"/>
                </a:solidFill>
                <a:latin typeface="Helvetica Neue" panose="02000503000000020004"/>
              </a:rPr>
              <a:t>Outcomes</a:t>
            </a:r>
          </a:p>
          <a:p>
            <a:pPr marL="91440" indent="-91440">
              <a:buFont typeface="Arial" panose="020B0604020202020204" pitchFamily="34" charset="0"/>
              <a:buChar char="•"/>
            </a:pPr>
            <a:r>
              <a:rPr lang="en-US" sz="1200" dirty="0">
                <a:solidFill>
                  <a:schemeClr val="tx1"/>
                </a:solidFill>
                <a:latin typeface="Helvetica Neue" panose="02000503000000020004"/>
              </a:rPr>
              <a:t>The teams will apply knowledge and experience from the previous sessions to solve a problem.</a:t>
            </a:r>
            <a:endParaRPr lang="en-US" sz="300" dirty="0">
              <a:solidFill>
                <a:schemeClr val="tx1"/>
              </a:solidFill>
              <a:latin typeface="Helvetica Neue" panose="02000503000000020004"/>
            </a:endParaRPr>
          </a:p>
          <a:p>
            <a:pPr marL="91440" indent="-91440">
              <a:buFont typeface="Arial" panose="020B0604020202020204" pitchFamily="34" charset="0"/>
              <a:buChar char="•"/>
            </a:pPr>
            <a:r>
              <a:rPr lang="en-US" sz="1200" dirty="0">
                <a:solidFill>
                  <a:schemeClr val="tx1"/>
                </a:solidFill>
                <a:latin typeface="Helvetica Neue" panose="02000503000000020004"/>
              </a:rPr>
              <a:t>The teams will work together to combine ideas to create a cohesive solution.</a:t>
            </a:r>
            <a:endParaRPr lang="en-US" sz="1200" i="0" u="none" strike="noStrike" baseline="0" dirty="0">
              <a:solidFill>
                <a:schemeClr val="tx1"/>
              </a:solidFill>
              <a:latin typeface="Helvetica Neue" panose="02000503000000020004"/>
            </a:endParaRPr>
          </a:p>
          <a:p>
            <a:endParaRPr lang="en-US" dirty="0"/>
          </a:p>
          <a:p>
            <a:r>
              <a:rPr lang="en-US" sz="12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Teams are improving their ideas not necessarily their actual models from past sessions.</a:t>
            </a:r>
          </a:p>
          <a:p>
            <a:pPr marL="182880" marR="0" indent="-182880">
              <a:spcBef>
                <a:spcPts val="0"/>
              </a:spcBef>
              <a:spcAft>
                <a:spcPts val="0"/>
              </a:spcAft>
              <a:buFont typeface="+mj-lt"/>
              <a:buAutoNum type="arabicPeriod" startAt="2"/>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could assign each child part of the place for which they can create a future design.</a:t>
            </a:r>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800" b="1" i="0" u="none" strike="noStrike" baseline="0" dirty="0">
                <a:solidFill>
                  <a:srgbClr val="4A2283"/>
                </a:solidFill>
                <a:latin typeface="ShinnRR-Book"/>
              </a:rPr>
              <a:t>Warm-Up</a:t>
            </a:r>
            <a:r>
              <a:rPr lang="en-US" sz="1800" b="0" i="0" u="none" strike="noStrike" baseline="0" dirty="0">
                <a:solidFill>
                  <a:srgbClr val="4A2283"/>
                </a:solidFill>
                <a:latin typeface="ShinnRR-Book"/>
              </a:rPr>
              <a:t>:  (10 minutes)  </a:t>
            </a:r>
            <a:r>
              <a:rPr lang="en-US" sz="1200" b="1" i="0" u="none" strike="noStrike" kern="1200" dirty="0">
                <a:solidFill>
                  <a:schemeClr val="tx1"/>
                </a:solidFill>
                <a:effectLst/>
                <a:latin typeface="+mn-lt"/>
                <a:ea typeface="+mn-ea"/>
                <a:cs typeface="+mn-cs"/>
              </a:rPr>
              <a:t>Future Car</a:t>
            </a:r>
          </a:p>
          <a:p>
            <a:pPr rtl="0" fontAlgn="base"/>
            <a:r>
              <a:rPr lang="en-US" sz="1200" b="0" i="0" u="sng" kern="1200" dirty="0">
                <a:solidFill>
                  <a:schemeClr val="tx1"/>
                </a:solidFill>
                <a:effectLst/>
                <a:latin typeface="+mn-lt"/>
                <a:ea typeface="+mn-ea"/>
                <a:cs typeface="+mn-cs"/>
              </a:rPr>
              <a:t>Base Activity</a:t>
            </a:r>
          </a:p>
          <a:p>
            <a:pPr rtl="0" fontAlgn="base"/>
            <a:r>
              <a:rPr lang="en-US" sz="1200" b="0" i="0" u="none" kern="1200" dirty="0">
                <a:solidFill>
                  <a:schemeClr val="tx1"/>
                </a:solidFill>
                <a:effectLst/>
                <a:latin typeface="+mn-lt"/>
                <a:ea typeface="+mn-ea"/>
                <a:cs typeface="+mn-cs"/>
              </a:rPr>
              <a:t>1. Children use their six bricks to build a vehicle of the future that might be used in a theater play or performance.</a:t>
            </a:r>
          </a:p>
          <a:p>
            <a:pPr rtl="0" fontAlgn="base"/>
            <a:r>
              <a:rPr lang="en-US" sz="1200" b="0" i="0" u="none" kern="1200" dirty="0">
                <a:solidFill>
                  <a:schemeClr val="tx1"/>
                </a:solidFill>
                <a:effectLst/>
                <a:latin typeface="+mn-lt"/>
                <a:ea typeface="+mn-ea"/>
                <a:cs typeface="+mn-cs"/>
              </a:rPr>
              <a:t>2. Then, they take turns describing their vehicle.  They can explain who uses the vehicle and what purpose it serves to help share an interest.</a:t>
            </a:r>
          </a:p>
          <a:p>
            <a:pPr rtl="0" fontAlgn="base"/>
            <a:r>
              <a:rPr lang="en-US" sz="1200" b="0" i="0" u="sng" kern="1200" dirty="0">
                <a:solidFill>
                  <a:schemeClr val="tx1"/>
                </a:solidFill>
                <a:effectLst/>
                <a:latin typeface="+mn-lt"/>
                <a:ea typeface="+mn-ea"/>
                <a:cs typeface="+mn-cs"/>
              </a:rPr>
              <a:t>Guiding Questions:</a:t>
            </a:r>
          </a:p>
          <a:p>
            <a:pPr rtl="0" fontAlgn="base"/>
            <a:r>
              <a:rPr lang="en-US" sz="1200" b="0" i="0" u="none" kern="1200" dirty="0">
                <a:solidFill>
                  <a:schemeClr val="tx1"/>
                </a:solidFill>
                <a:effectLst/>
                <a:latin typeface="+mn-lt"/>
                <a:ea typeface="+mn-ea"/>
                <a:cs typeface="+mn-cs"/>
              </a:rPr>
              <a:t>• How will your vehicle be used in a show?</a:t>
            </a:r>
          </a:p>
          <a:p>
            <a:pPr rtl="0" fontAlgn="base"/>
            <a:r>
              <a:rPr lang="en-US" sz="1200" b="0" i="0" u="none" kern="1200" dirty="0">
                <a:solidFill>
                  <a:schemeClr val="tx1"/>
                </a:solidFill>
                <a:effectLst/>
                <a:latin typeface="+mn-lt"/>
                <a:ea typeface="+mn-ea"/>
                <a:cs typeface="+mn-cs"/>
              </a:rPr>
              <a:t>• How does your vehicle move?</a:t>
            </a:r>
          </a:p>
          <a:p>
            <a:pPr rtl="0" fontAlgn="base"/>
            <a:r>
              <a:rPr lang="en-US" sz="1200" b="0" i="0" u="none" kern="1200" dirty="0">
                <a:solidFill>
                  <a:schemeClr val="tx1"/>
                </a:solidFill>
                <a:effectLst/>
                <a:latin typeface="+mn-lt"/>
                <a:ea typeface="+mn-ea"/>
                <a:cs typeface="+mn-cs"/>
              </a:rPr>
              <a:t>• Who is the person that operates the vehicle?</a:t>
            </a:r>
          </a:p>
          <a:p>
            <a:pPr rtl="0" fontAlgn="base"/>
            <a:r>
              <a:rPr lang="en-US" sz="1200" b="0" i="0" u="none" kern="1200" dirty="0">
                <a:solidFill>
                  <a:schemeClr val="tx1"/>
                </a:solidFill>
                <a:effectLst/>
                <a:latin typeface="+mn-lt"/>
                <a:ea typeface="+mn-ea"/>
                <a:cs typeface="+mn-cs"/>
              </a:rPr>
              <a:t>• Do you have any questions to ask your friends about their model?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Facilitator Tip –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TMG Appendix </a:t>
            </a:r>
            <a:r>
              <a:rPr lang="en-US" sz="1000" b="0" i="0" kern="1200" dirty="0">
                <a:solidFill>
                  <a:schemeClr val="tx1"/>
                </a:solidFill>
                <a:effectLst/>
                <a:latin typeface="+mn-lt"/>
                <a:ea typeface="+mn-ea"/>
                <a:cs typeface="+mn-cs"/>
              </a:rPr>
              <a:t>(see page 28)</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4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600" b="1" i="0" u="none" strike="noStrike" baseline="0" dirty="0">
                <a:solidFill>
                  <a:srgbClr val="592980"/>
                </a:solidFill>
                <a:latin typeface="TobiPro-ExtraBold"/>
              </a:rPr>
              <a:t>Explore Task </a:t>
            </a:r>
            <a:r>
              <a:rPr lang="en-US" sz="3600" b="0" i="0" u="none" strike="noStrike" baseline="0" dirty="0">
                <a:solidFill>
                  <a:srgbClr val="592980"/>
                </a:solidFill>
                <a:latin typeface="TobiPro-Medium"/>
              </a:rPr>
              <a:t>(1O minutes)</a:t>
            </a:r>
          </a:p>
          <a:p>
            <a:pPr algn="l"/>
            <a:r>
              <a:rPr lang="en-US" sz="3600" b="0" i="0" u="none" strike="noStrike" baseline="0" dirty="0">
                <a:solidFill>
                  <a:srgbClr val="592980"/>
                </a:solidFill>
                <a:latin typeface="TobiPro-Medium"/>
              </a:rPr>
              <a:t>Discuss the different types of places where people share their interests.  Have the children think about what kinds of places they want to be built in the future. Examples could include a concert arena on the moon, a museum on top of a skyscraper, or a theater under the sea.</a:t>
            </a:r>
          </a:p>
          <a:p>
            <a:pPr algn="l"/>
            <a:endParaRPr lang="en-US" sz="3600" b="0" i="0" u="none" strike="noStrike" baseline="0" dirty="0">
              <a:solidFill>
                <a:srgbClr val="592980"/>
              </a:solidFill>
              <a:latin typeface="TobiPro-Medium"/>
            </a:endParaRPr>
          </a:p>
          <a:p>
            <a:pPr algn="l"/>
            <a:r>
              <a:rPr lang="en-US" sz="3600" b="0" i="0" u="none" strike="noStrike" baseline="0" dirty="0">
                <a:solidFill>
                  <a:srgbClr val="592980"/>
                </a:solidFill>
                <a:latin typeface="TobiPro-Medium"/>
              </a:rPr>
              <a:t>Ask the children:</a:t>
            </a:r>
          </a:p>
          <a:p>
            <a:pPr algn="l"/>
            <a:r>
              <a:rPr lang="en-US" sz="3600" b="0" i="0" u="none" strike="noStrike" baseline="0" dirty="0">
                <a:solidFill>
                  <a:srgbClr val="592980"/>
                </a:solidFill>
                <a:latin typeface="TobiPro-Medium"/>
              </a:rPr>
              <a:t>• How would a future place use technology in a creative way (i.e., virtual reality, 3D printing, surround sound)?</a:t>
            </a:r>
          </a:p>
          <a:p>
            <a:pPr algn="l"/>
            <a:r>
              <a:rPr lang="en-US" sz="3600" b="0" i="0" u="none" strike="noStrike" baseline="0" dirty="0">
                <a:solidFill>
                  <a:srgbClr val="592980"/>
                </a:solidFill>
                <a:latin typeface="TobiPro-Medium"/>
              </a:rPr>
              <a:t>• Who is the audience at these different places?</a:t>
            </a:r>
          </a:p>
          <a:p>
            <a:pPr algn="l"/>
            <a:r>
              <a:rPr lang="en-US" sz="3600" b="0" i="0" u="none" strike="noStrike" baseline="0" dirty="0">
                <a:solidFill>
                  <a:srgbClr val="592980"/>
                </a:solidFill>
                <a:latin typeface="TobiPro-Medium"/>
              </a:rPr>
              <a:t>• What kind of jobs do people have in these places?</a:t>
            </a:r>
          </a:p>
          <a:p>
            <a:pPr algn="l"/>
            <a:r>
              <a:rPr lang="en-US" sz="3600" b="0" i="0" u="none" strike="noStrike" baseline="0" dirty="0">
                <a:solidFill>
                  <a:srgbClr val="592980"/>
                </a:solidFill>
                <a:latin typeface="TobiPro-Medium"/>
              </a:rPr>
              <a:t>Tell the children they will work to combine their ideas into a new space.</a:t>
            </a:r>
          </a:p>
          <a:p>
            <a:endParaRPr lang="en-US" sz="3600" dirty="0"/>
          </a:p>
          <a:p>
            <a:r>
              <a:rPr lang="en-US" sz="36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a:pPr>
            <a:r>
              <a:rPr lang="en-US" sz="3600" dirty="0">
                <a:effectLst/>
                <a:latin typeface="Calibri" panose="020F0502020204030204" pitchFamily="34" charset="0"/>
                <a:ea typeface="Calibri" panose="020F0502020204030204" pitchFamily="34" charset="0"/>
                <a:cs typeface="Times New Roman" panose="02020603050405020304" pitchFamily="18" charset="0"/>
              </a:rPr>
              <a:t>Teams are improving their ideas not necessarily their actual models from past sessions.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58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(25 minutes)</a:t>
            </a:r>
          </a:p>
          <a:p>
            <a:r>
              <a:rPr lang="en-US" sz="1200" b="0" i="0" u="none" strike="noStrike" kern="1200" dirty="0">
                <a:solidFill>
                  <a:schemeClr val="tx1"/>
                </a:solidFill>
                <a:effectLst/>
                <a:latin typeface="+mn-lt"/>
                <a:ea typeface="+mn-ea"/>
                <a:cs typeface="+mn-cs"/>
              </a:rPr>
              <a:t>Before building, have each team decide who will build each part of their place.  Each child should build their idea within their team and then combine them for what you imagine a future place could look like.  Have the children think about who the space is for. Use pieces from the Discover and STEAM Park sets to create more possibilities.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Their place can be somewhere hobbies or interests are performed or displayed and shared with others.  They should use their imagination and be as creative as possible when finding innovative ways to connect the parts together.  They can iterate on their designs to combine each other’s builds.</a:t>
            </a:r>
          </a:p>
          <a:p>
            <a:endParaRPr lang="en-US" sz="1200" b="0" i="0" u="none" strike="noStrike" kern="1200" dirty="0">
              <a:solidFill>
                <a:schemeClr val="tx1"/>
              </a:solidFill>
              <a:effectLst/>
              <a:latin typeface="+mn-lt"/>
              <a:ea typeface="+mn-ea"/>
              <a:cs typeface="+mn-cs"/>
            </a:endParaRPr>
          </a:p>
          <a:p>
            <a:r>
              <a:rPr lang="en-US" sz="1200" b="1" i="0" u="none" strike="noStrike" baseline="0" dirty="0">
                <a:solidFill>
                  <a:srgbClr val="FF781D"/>
                </a:solidFill>
                <a:latin typeface="Arial Rounded MT Bold" panose="020F0704030504030204" pitchFamily="34" charset="0"/>
              </a:rPr>
              <a:t>Playful Learning in Action – </a:t>
            </a:r>
            <a:r>
              <a:rPr lang="en-US" sz="1200" b="0" i="0" u="none" strike="noStrike" baseline="0" dirty="0">
                <a:solidFill>
                  <a:srgbClr val="FF781D"/>
                </a:solidFill>
                <a:latin typeface="Arial Rounded MT Bold" panose="020F0704030504030204" pitchFamily="34" charset="0"/>
              </a:rPr>
              <a:t>Teams create solutions while considering the impact on their community.  By improving their designs, children will show confidence in their ability to build and iterate.</a:t>
            </a:r>
          </a:p>
          <a:p>
            <a:r>
              <a:rPr lang="en-US" sz="1200" b="1" i="0" u="none" strike="noStrike" kern="1200" dirty="0">
                <a:solidFill>
                  <a:schemeClr val="tx1"/>
                </a:solidFill>
                <a:effectLst/>
                <a:latin typeface="+mn-lt"/>
                <a:ea typeface="+mn-ea"/>
                <a:cs typeface="+mn-cs"/>
              </a:rPr>
              <a:t>Key Vocabulary – </a:t>
            </a:r>
            <a:r>
              <a:rPr lang="en-US" sz="1200" b="0" i="0" u="none" strike="noStrike" kern="1200" dirty="0">
                <a:solidFill>
                  <a:schemeClr val="tx1"/>
                </a:solidFill>
                <a:effectLst/>
                <a:latin typeface="+mn-lt"/>
                <a:ea typeface="+mn-ea"/>
                <a:cs typeface="+mn-cs"/>
              </a:rPr>
              <a:t>future, combine, iterate</a:t>
            </a:r>
          </a:p>
          <a:p>
            <a:endParaRPr lang="en-US" sz="1000" dirty="0"/>
          </a:p>
          <a:p>
            <a:r>
              <a:rPr lang="en-US" sz="10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startAt="2"/>
            </a:pPr>
            <a:r>
              <a:rPr lang="en-US" sz="1000" dirty="0">
                <a:effectLst/>
                <a:latin typeface="Calibri" panose="020F0502020204030204" pitchFamily="34" charset="0"/>
                <a:ea typeface="Calibri" panose="020F0502020204030204" pitchFamily="34" charset="0"/>
                <a:cs typeface="Times New Roman" panose="02020603050405020304" pitchFamily="18" charset="0"/>
              </a:rPr>
              <a:t>You could assign each child part of the place for which they can create a future design.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661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Create Task </a:t>
            </a:r>
            <a:r>
              <a:rPr lang="en-US" sz="1200" b="0" i="0" u="none" strike="noStrike" kern="1200" dirty="0">
                <a:solidFill>
                  <a:schemeClr val="tx1"/>
                </a:solidFill>
                <a:effectLst/>
                <a:latin typeface="+mn-lt"/>
                <a:ea typeface="+mn-ea"/>
                <a:cs typeface="+mn-cs"/>
              </a:rPr>
              <a:t>(25 minutes)</a:t>
            </a:r>
          </a:p>
          <a:p>
            <a:r>
              <a:rPr lang="en-US" sz="1200" b="0" i="0" u="none" strike="noStrike" kern="1200" dirty="0">
                <a:solidFill>
                  <a:schemeClr val="tx1"/>
                </a:solidFill>
                <a:effectLst/>
                <a:latin typeface="+mn-lt"/>
                <a:ea typeface="+mn-ea"/>
                <a:cs typeface="+mn-cs"/>
              </a:rPr>
              <a:t>Before building, have each team decide who will build each part of their place.  Each child should build their idea within their team and then combine them for what you imagine a future place could look like.  Have the children think about who the space is for. Use pieces from the Discover and STEAM Park sets to create more possibilities.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Their place can be somewhere hobbies or interests are performed or displayed and shared with others.  They should use their imagination and be as creative as possible when finding innovative ways to connect the parts together.  They can iterate on their designs to combine each other’s builds.</a:t>
            </a:r>
          </a:p>
          <a:p>
            <a:endParaRPr lang="en-US" sz="1200" b="0" i="0" u="none" strike="noStrike" kern="1200" dirty="0">
              <a:solidFill>
                <a:schemeClr val="tx1"/>
              </a:solidFill>
              <a:effectLst/>
              <a:latin typeface="+mn-lt"/>
              <a:ea typeface="+mn-ea"/>
              <a:cs typeface="+mn-cs"/>
            </a:endParaRPr>
          </a:p>
          <a:p>
            <a:r>
              <a:rPr lang="en-US" sz="1200" b="1" i="0" u="none" strike="noStrike" baseline="0" dirty="0">
                <a:solidFill>
                  <a:srgbClr val="FF781D"/>
                </a:solidFill>
                <a:latin typeface="Arial Rounded MT Bold" panose="020F0704030504030204" pitchFamily="34" charset="0"/>
              </a:rPr>
              <a:t>Playful Learning in Action – </a:t>
            </a:r>
            <a:r>
              <a:rPr lang="en-US" sz="1200" b="0" i="0" u="none" strike="noStrike" baseline="0" dirty="0">
                <a:solidFill>
                  <a:srgbClr val="FF781D"/>
                </a:solidFill>
                <a:latin typeface="Arial Rounded MT Bold" panose="020F0704030504030204" pitchFamily="34" charset="0"/>
              </a:rPr>
              <a:t>Teams create solutions while considering the impact on their community.  By improving their designs, children will show confidence in their ability to build and iterate.</a:t>
            </a:r>
          </a:p>
          <a:p>
            <a:r>
              <a:rPr lang="en-US" sz="1200" b="1" i="0" u="none" strike="noStrike" kern="1200" dirty="0">
                <a:solidFill>
                  <a:schemeClr val="tx1"/>
                </a:solidFill>
                <a:effectLst/>
                <a:latin typeface="+mn-lt"/>
                <a:ea typeface="+mn-ea"/>
                <a:cs typeface="+mn-cs"/>
              </a:rPr>
              <a:t>Key Vocabulary – </a:t>
            </a:r>
            <a:r>
              <a:rPr lang="en-US" sz="1200" b="0" i="0" u="none" strike="noStrike" kern="1200" dirty="0">
                <a:solidFill>
                  <a:schemeClr val="tx1"/>
                </a:solidFill>
                <a:effectLst/>
                <a:latin typeface="+mn-lt"/>
                <a:ea typeface="+mn-ea"/>
                <a:cs typeface="+mn-cs"/>
              </a:rPr>
              <a:t>future, combine, iterate</a:t>
            </a:r>
          </a:p>
          <a:p>
            <a:endParaRPr lang="en-US" sz="1000" dirty="0"/>
          </a:p>
          <a:p>
            <a:r>
              <a:rPr lang="en-US" sz="1000" b="1" i="1" u="none" strike="noStrike" kern="1200" dirty="0">
                <a:solidFill>
                  <a:schemeClr val="tx1"/>
                </a:solidFill>
                <a:effectLst/>
                <a:latin typeface="+mn-lt"/>
                <a:ea typeface="+mn-ea"/>
                <a:cs typeface="+mn-cs"/>
              </a:rPr>
              <a:t>Facilitator Tip</a:t>
            </a:r>
          </a:p>
          <a:p>
            <a:pPr marL="182880" marR="0" indent="-182880">
              <a:spcBef>
                <a:spcPts val="0"/>
              </a:spcBef>
              <a:spcAft>
                <a:spcPts val="0"/>
              </a:spcAft>
              <a:buFont typeface="+mj-lt"/>
              <a:buAutoNum type="arabicPeriod" startAt="2"/>
            </a:pPr>
            <a:r>
              <a:rPr lang="en-US" sz="1000" dirty="0">
                <a:effectLst/>
                <a:latin typeface="Calibri" panose="020F0502020204030204" pitchFamily="34" charset="0"/>
                <a:ea typeface="Calibri" panose="020F0502020204030204" pitchFamily="34" charset="0"/>
                <a:cs typeface="Times New Roman" panose="02020603050405020304" pitchFamily="18" charset="0"/>
              </a:rPr>
              <a:t>You could assign each child part of the place for which they can create a future design.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88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Share Task –</a:t>
            </a:r>
            <a:r>
              <a:rPr lang="en-US" dirty="0"/>
              <a:t> (15 minutes)</a:t>
            </a:r>
          </a:p>
          <a:p>
            <a:r>
              <a:rPr lang="en-US" dirty="0"/>
              <a:t>In their Engineering Notebooks, have the children write or draw their future space where hobbies or interests are shared. Ask them to explain how they combined their ideas to create an awesome solution.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You may wish to play a video or song during clean up time.  </a:t>
            </a:r>
          </a:p>
          <a:p>
            <a:r>
              <a:rPr lang="en-US" sz="1200" b="0" i="0" u="none" strike="noStrike" kern="1200" dirty="0">
                <a:solidFill>
                  <a:schemeClr val="tx1"/>
                </a:solidFill>
                <a:effectLst/>
                <a:latin typeface="+mn-lt"/>
                <a:ea typeface="+mn-ea"/>
                <a:cs typeface="+mn-cs"/>
              </a:rPr>
              <a:t>Link on GoNoodle:  https://family.gonoodle.com/activities/clean-up </a:t>
            </a:r>
          </a:p>
          <a:p>
            <a:r>
              <a:rPr lang="en-US" sz="1200" b="0" i="0" u="none" strike="noStrike" kern="1200" dirty="0">
                <a:solidFill>
                  <a:schemeClr val="tx1"/>
                </a:solidFill>
                <a:effectLst/>
                <a:latin typeface="+mn-lt"/>
                <a:ea typeface="+mn-ea"/>
                <a:cs typeface="+mn-cs"/>
              </a:rPr>
              <a:t>Link on YouTube Kids:  https://www.youtubekids.com/watch?v=ZJFk87ZsHn0</a:t>
            </a:r>
          </a:p>
          <a:p>
            <a:r>
              <a:rPr lang="en-US" sz="1200" b="0" i="0" u="none" strike="noStrike" kern="1200" dirty="0">
                <a:solidFill>
                  <a:schemeClr val="tx1"/>
                </a:solidFill>
                <a:effectLst/>
                <a:latin typeface="+mn-lt"/>
                <a:ea typeface="+mn-ea"/>
                <a:cs typeface="+mn-cs"/>
              </a:rPr>
              <a:t>Link on YouTube:  https://youtu.be/ZJFk87ZsHn0</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7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Master" Target="../slideMasters/slideMaster1.xml"/><Relationship Id="rId5" Type="http://schemas.openxmlformats.org/officeDocument/2006/relationships/image" Target="../media/image22.emf"/><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6.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n-FIRST Title 1">
    <p:spTree>
      <p:nvGrpSpPr>
        <p:cNvPr id="1" name=""/>
        <p:cNvGrpSpPr/>
        <p:nvPr/>
      </p:nvGrpSpPr>
      <p:grpSpPr>
        <a:xfrm>
          <a:off x="0" y="0"/>
          <a:ext cx="0" cy="0"/>
          <a:chOff x="0" y="0"/>
          <a:chExt cx="0" cy="0"/>
        </a:xfrm>
      </p:grpSpPr>
      <p:pic>
        <p:nvPicPr>
          <p:cNvPr id="8" name="Picture 7" descr="A group of people posing for the camera&#10;&#10;Description automatically generated">
            <a:extLst>
              <a:ext uri="{FF2B5EF4-FFF2-40B4-BE49-F238E27FC236}">
                <a16:creationId xmlns:a16="http://schemas.microsoft.com/office/drawing/2014/main" id="{AE46A625-A699-8146-B1EC-AD3911BAB555}"/>
              </a:ext>
            </a:extLst>
          </p:cNvPr>
          <p:cNvPicPr>
            <a:picLocks noChangeAspect="1"/>
          </p:cNvPicPr>
          <p:nvPr userDrawn="1"/>
        </p:nvPicPr>
        <p:blipFill>
          <a:blip r:embed="rId2"/>
          <a:stretch>
            <a:fillRect/>
          </a:stretch>
        </p:blipFill>
        <p:spPr>
          <a:xfrm>
            <a:off x="743" y="0"/>
            <a:ext cx="9142514" cy="6859116"/>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6148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n-FIRST Split 2">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3163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431591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erson looking at the camera&#10;&#10;Description automatically generated">
            <a:extLst>
              <a:ext uri="{FF2B5EF4-FFF2-40B4-BE49-F238E27FC236}">
                <a16:creationId xmlns:a16="http://schemas.microsoft.com/office/drawing/2014/main" id="{6EAB375D-E9AC-F74F-9547-C4E3B1C07DC7}"/>
              </a:ext>
            </a:extLst>
          </p:cNvPr>
          <p:cNvPicPr>
            <a:picLocks noChangeAspect="1"/>
          </p:cNvPicPr>
          <p:nvPr userDrawn="1"/>
        </p:nvPicPr>
        <p:blipFill>
          <a:blip r:embed="rId3"/>
          <a:stretch>
            <a:fillRect/>
          </a:stretch>
        </p:blipFill>
        <p:spPr>
          <a:xfrm>
            <a:off x="0" y="0"/>
            <a:ext cx="4132613" cy="6858000"/>
          </a:xfrm>
          <a:prstGeom prst="rect">
            <a:avLst/>
          </a:prstGeom>
        </p:spPr>
      </p:pic>
      <p:sp>
        <p:nvSpPr>
          <p:cNvPr id="13" name="Text Placeholder 14">
            <a:extLst>
              <a:ext uri="{FF2B5EF4-FFF2-40B4-BE49-F238E27FC236}">
                <a16:creationId xmlns:a16="http://schemas.microsoft.com/office/drawing/2014/main" id="{5783DE5F-FA27-C947-8F3B-D58816221EBE}"/>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A8D2D575-FED2-7A4B-9D93-E1A5AF56636F}"/>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0FA5253B-966D-5740-8D64-97195692D6EC}"/>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088793698"/>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5760" userDrawn="1">
          <p15:clr>
            <a:srgbClr val="FBAE40"/>
          </p15:clr>
        </p15:guide>
        <p15:guide id="5" pos="56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n-FIRST + Programs Split 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5520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18079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group of people sitting at a table with a computer&#10;&#10;Description automatically generated">
            <a:extLst>
              <a:ext uri="{FF2B5EF4-FFF2-40B4-BE49-F238E27FC236}">
                <a16:creationId xmlns:a16="http://schemas.microsoft.com/office/drawing/2014/main" id="{E054C8D7-8B56-5144-8673-F8E05FFA647D}"/>
              </a:ext>
            </a:extLst>
          </p:cNvPr>
          <p:cNvPicPr>
            <a:picLocks noChangeAspect="1"/>
          </p:cNvPicPr>
          <p:nvPr userDrawn="1"/>
        </p:nvPicPr>
        <p:blipFill>
          <a:blip r:embed="rId4"/>
          <a:stretch>
            <a:fillRect/>
          </a:stretch>
        </p:blipFill>
        <p:spPr>
          <a:xfrm>
            <a:off x="5047548" y="0"/>
            <a:ext cx="4132613" cy="6858000"/>
          </a:xfrm>
          <a:prstGeom prst="rect">
            <a:avLst/>
          </a:prstGeom>
        </p:spPr>
      </p:pic>
      <p:sp>
        <p:nvSpPr>
          <p:cNvPr id="14" name="Text Placeholder 14">
            <a:extLst>
              <a:ext uri="{FF2B5EF4-FFF2-40B4-BE49-F238E27FC236}">
                <a16:creationId xmlns:a16="http://schemas.microsoft.com/office/drawing/2014/main" id="{D624270F-D211-8945-B722-3DCD4A3D2CA3}"/>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Placeholder 1">
            <a:extLst>
              <a:ext uri="{FF2B5EF4-FFF2-40B4-BE49-F238E27FC236}">
                <a16:creationId xmlns:a16="http://schemas.microsoft.com/office/drawing/2014/main" id="{187118A1-AF1D-E749-93B2-605B63A6ADE8}"/>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6" name="Text Placeholder 12">
            <a:extLst>
              <a:ext uri="{FF2B5EF4-FFF2-40B4-BE49-F238E27FC236}">
                <a16:creationId xmlns:a16="http://schemas.microsoft.com/office/drawing/2014/main" id="{E130E79E-11D8-4242-869F-F180954F907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4202626"/>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n-FIRST + Programs Split 2">
    <p:spTree>
      <p:nvGrpSpPr>
        <p:cNvPr id="1" name=""/>
        <p:cNvGrpSpPr/>
        <p:nvPr/>
      </p:nvGrpSpPr>
      <p:grpSpPr>
        <a:xfrm>
          <a:off x="0" y="0"/>
          <a:ext cx="0" cy="0"/>
          <a:chOff x="0" y="0"/>
          <a:chExt cx="0" cy="0"/>
        </a:xfrm>
      </p:grpSpPr>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00481" y="6193049"/>
            <a:ext cx="3172246" cy="550869"/>
          </a:xfrm>
          <a:prstGeom prst="rect">
            <a:avLst/>
          </a:prstGeom>
        </p:spPr>
      </p:pic>
      <p:pic>
        <p:nvPicPr>
          <p:cNvPr id="6" name="Picture 5" descr="A close up of a sign&#10;&#10;Description automatically generated">
            <a:extLst>
              <a:ext uri="{FF2B5EF4-FFF2-40B4-BE49-F238E27FC236}">
                <a16:creationId xmlns:a16="http://schemas.microsoft.com/office/drawing/2014/main" id="{7C951008-42F2-FA43-9D7A-E483A2C16E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6291" y="6360269"/>
            <a:ext cx="1304089" cy="393809"/>
          </a:xfrm>
          <a:prstGeom prst="rect">
            <a:avLst/>
          </a:prstGeom>
        </p:spPr>
      </p:pic>
      <p:cxnSp>
        <p:nvCxnSpPr>
          <p:cNvPr id="10" name="Straight Connector 9">
            <a:extLst>
              <a:ext uri="{FF2B5EF4-FFF2-40B4-BE49-F238E27FC236}">
                <a16:creationId xmlns:a16="http://schemas.microsoft.com/office/drawing/2014/main" id="{1F88133D-D111-5543-9141-17DBD179BE23}"/>
              </a:ext>
            </a:extLst>
          </p:cNvPr>
          <p:cNvCxnSpPr>
            <a:cxnSpLocks/>
          </p:cNvCxnSpPr>
          <p:nvPr userDrawn="1"/>
        </p:nvCxnSpPr>
        <p:spPr>
          <a:xfrm>
            <a:off x="4326079" y="6233945"/>
            <a:ext cx="1373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person, man, boy, child&#10;&#10;Description automatically generated">
            <a:extLst>
              <a:ext uri="{FF2B5EF4-FFF2-40B4-BE49-F238E27FC236}">
                <a16:creationId xmlns:a16="http://schemas.microsoft.com/office/drawing/2014/main" id="{FE8B0E00-B69A-C44F-8C68-EADD8546F9F0}"/>
              </a:ext>
            </a:extLst>
          </p:cNvPr>
          <p:cNvPicPr>
            <a:picLocks noChangeAspect="1"/>
          </p:cNvPicPr>
          <p:nvPr userDrawn="1"/>
        </p:nvPicPr>
        <p:blipFill>
          <a:blip r:embed="rId4"/>
          <a:stretch>
            <a:fillRect/>
          </a:stretch>
        </p:blipFill>
        <p:spPr>
          <a:xfrm>
            <a:off x="0" y="0"/>
            <a:ext cx="4132613" cy="6858000"/>
          </a:xfrm>
          <a:prstGeom prst="rect">
            <a:avLst/>
          </a:prstGeom>
        </p:spPr>
      </p:pic>
      <p:sp>
        <p:nvSpPr>
          <p:cNvPr id="9" name="Text Placeholder 14">
            <a:extLst>
              <a:ext uri="{FF2B5EF4-FFF2-40B4-BE49-F238E27FC236}">
                <a16:creationId xmlns:a16="http://schemas.microsoft.com/office/drawing/2014/main" id="{3E82C88F-7666-274A-BDC2-114AC2227F8A}"/>
              </a:ext>
            </a:extLst>
          </p:cNvPr>
          <p:cNvSpPr>
            <a:spLocks noGrp="1"/>
          </p:cNvSpPr>
          <p:nvPr>
            <p:ph type="body" sz="quarter" idx="14"/>
          </p:nvPr>
        </p:nvSpPr>
        <p:spPr>
          <a:xfrm>
            <a:off x="454342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5B5AAF13-D01E-F44C-B49D-74EC4B6C4443}"/>
              </a:ext>
            </a:extLst>
          </p:cNvPr>
          <p:cNvSpPr>
            <a:spLocks noGrp="1"/>
          </p:cNvSpPr>
          <p:nvPr>
            <p:ph type="title" hasCustomPrompt="1"/>
          </p:nvPr>
        </p:nvSpPr>
        <p:spPr>
          <a:xfrm>
            <a:off x="454342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2" name="Text Placeholder 12">
            <a:extLst>
              <a:ext uri="{FF2B5EF4-FFF2-40B4-BE49-F238E27FC236}">
                <a16:creationId xmlns:a16="http://schemas.microsoft.com/office/drawing/2014/main" id="{91125EE1-2060-344C-BF2E-99D1B900E241}"/>
              </a:ext>
            </a:extLst>
          </p:cNvPr>
          <p:cNvSpPr>
            <a:spLocks noGrp="1"/>
          </p:cNvSpPr>
          <p:nvPr>
            <p:ph type="body" sz="quarter" idx="13" hasCustomPrompt="1"/>
          </p:nvPr>
        </p:nvSpPr>
        <p:spPr>
          <a:xfrm>
            <a:off x="454342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406931731"/>
      </p:ext>
    </p:extLst>
  </p:cSld>
  <p:clrMapOvr>
    <a:masterClrMapping/>
  </p:clrMapOvr>
  <p:extLst>
    <p:ext uri="{DCECCB84-F9BA-43D5-87BE-67443E8EF086}">
      <p15:sldGuideLst xmlns:p15="http://schemas.microsoft.com/office/powerpoint/2012/main">
        <p15:guide id="1" orient="horz" pos="4248">
          <p15:clr>
            <a:srgbClr val="FBAE40"/>
          </p15:clr>
        </p15:guide>
        <p15:guide id="2" pos="5640">
          <p15:clr>
            <a:srgbClr val="FBAE40"/>
          </p15:clr>
        </p15:guide>
        <p15:guide id="3" pos="27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L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a:stretch>
            <a:fillRect/>
          </a:stretch>
        </p:blipFill>
        <p:spPr>
          <a:xfrm>
            <a:off x="3224530" y="5512080"/>
            <a:ext cx="2694941" cy="845857"/>
          </a:xfrm>
          <a:prstGeom prst="rect">
            <a:avLst/>
          </a:prstGeom>
        </p:spPr>
      </p:pic>
    </p:spTree>
    <p:extLst>
      <p:ext uri="{BB962C8B-B14F-4D97-AF65-F5344CB8AC3E}">
        <p14:creationId xmlns:p14="http://schemas.microsoft.com/office/powerpoint/2010/main" val="150024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LL Title + Divisions Title">
    <p:spTree>
      <p:nvGrpSpPr>
        <p:cNvPr id="1" name=""/>
        <p:cNvGrpSpPr/>
        <p:nvPr/>
      </p:nvGrpSpPr>
      <p:grpSpPr>
        <a:xfrm>
          <a:off x="0" y="0"/>
          <a:ext cx="0" cy="0"/>
          <a:chOff x="0" y="0"/>
          <a:chExt cx="0" cy="0"/>
        </a:xfrm>
      </p:grpSpPr>
      <p:pic>
        <p:nvPicPr>
          <p:cNvPr id="3" name="Picture 2" descr="A group of people sitting around a baseball hat&#10;&#10;Description automatically generated">
            <a:extLst>
              <a:ext uri="{FF2B5EF4-FFF2-40B4-BE49-F238E27FC236}">
                <a16:creationId xmlns:a16="http://schemas.microsoft.com/office/drawing/2014/main" id="{4A06F4B3-7F61-2C45-87F3-ACC074FD0A58}"/>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5" name="Picture 4">
            <a:extLst>
              <a:ext uri="{FF2B5EF4-FFF2-40B4-BE49-F238E27FC236}">
                <a16:creationId xmlns:a16="http://schemas.microsoft.com/office/drawing/2014/main" id="{4F3CB606-AFAA-AE40-874F-C071B9570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641630"/>
            <a:ext cx="2282190" cy="716307"/>
          </a:xfrm>
          <a:prstGeom prst="rect">
            <a:avLst/>
          </a:prstGeom>
        </p:spPr>
      </p:pic>
      <p:pic>
        <p:nvPicPr>
          <p:cNvPr id="6" name="Picture 5">
            <a:extLst>
              <a:ext uri="{FF2B5EF4-FFF2-40B4-BE49-F238E27FC236}">
                <a16:creationId xmlns:a16="http://schemas.microsoft.com/office/drawing/2014/main" id="{269F6F20-F848-DB40-8DA0-0987DC399D01}"/>
              </a:ext>
            </a:extLst>
          </p:cNvPr>
          <p:cNvPicPr>
            <a:picLocks noChangeAspect="1"/>
          </p:cNvPicPr>
          <p:nvPr userDrawn="1"/>
        </p:nvPicPr>
        <p:blipFill>
          <a:blip r:embed="rId4"/>
          <a:stretch>
            <a:fillRect/>
          </a:stretch>
        </p:blipFill>
        <p:spPr>
          <a:xfrm>
            <a:off x="4746193" y="5486454"/>
            <a:ext cx="3971087" cy="1052577"/>
          </a:xfrm>
          <a:prstGeom prst="rect">
            <a:avLst/>
          </a:prstGeom>
        </p:spPr>
      </p:pic>
    </p:spTree>
    <p:extLst>
      <p:ext uri="{BB962C8B-B14F-4D97-AF65-F5344CB8AC3E}">
        <p14:creationId xmlns:p14="http://schemas.microsoft.com/office/powerpoint/2010/main" val="3623693392"/>
      </p:ext>
    </p:extLst>
  </p:cSld>
  <p:clrMapOvr>
    <a:masterClrMapping/>
  </p:clrMapOvr>
  <p:extLst>
    <p:ext uri="{DCECCB84-F9BA-43D5-87BE-67443E8EF086}">
      <p15:sldGuideLst xmlns:p15="http://schemas.microsoft.com/office/powerpoint/2012/main">
        <p15:guide id="1" orient="horz" pos="3552" userDrawn="1">
          <p15:clr>
            <a:srgbClr val="FBAE40"/>
          </p15:clr>
        </p15:guide>
        <p15:guide id="2" pos="5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L Content Split">
    <p:spTree>
      <p:nvGrpSpPr>
        <p:cNvPr id="1" name=""/>
        <p:cNvGrpSpPr/>
        <p:nvPr/>
      </p:nvGrpSpPr>
      <p:grpSpPr>
        <a:xfrm>
          <a:off x="0" y="0"/>
          <a:ext cx="0" cy="0"/>
          <a:chOff x="0" y="0"/>
          <a:chExt cx="0" cy="0"/>
        </a:xfrm>
      </p:grpSpPr>
      <p:pic>
        <p:nvPicPr>
          <p:cNvPr id="4" name="Picture 3" descr="A girl sitting on a table&#10;&#10;Description automatically generated">
            <a:extLst>
              <a:ext uri="{FF2B5EF4-FFF2-40B4-BE49-F238E27FC236}">
                <a16:creationId xmlns:a16="http://schemas.microsoft.com/office/drawing/2014/main" id="{7C80CD5D-3A4C-C245-A099-FFB3D35CA45E}"/>
              </a:ext>
            </a:extLst>
          </p:cNvPr>
          <p:cNvPicPr>
            <a:picLocks noChangeAspect="1"/>
          </p:cNvPicPr>
          <p:nvPr userDrawn="1"/>
        </p:nvPicPr>
        <p:blipFill>
          <a:blip r:embed="rId2"/>
          <a:stretch>
            <a:fillRect/>
          </a:stretch>
        </p:blipFill>
        <p:spPr>
          <a:xfrm>
            <a:off x="5011387" y="0"/>
            <a:ext cx="4132613" cy="6858000"/>
          </a:xfrm>
          <a:prstGeom prst="rect">
            <a:avLst/>
          </a:prstGeom>
        </p:spPr>
      </p:pic>
      <p:cxnSp>
        <p:nvCxnSpPr>
          <p:cNvPr id="10" name="Straight Connector 9">
            <a:extLst>
              <a:ext uri="{FF2B5EF4-FFF2-40B4-BE49-F238E27FC236}">
                <a16:creationId xmlns:a16="http://schemas.microsoft.com/office/drawing/2014/main" id="{4C4F22EC-9664-A64A-9E1D-9B596EE72190}"/>
              </a:ext>
            </a:extLst>
          </p:cNvPr>
          <p:cNvCxnSpPr>
            <a:cxnSpLocks/>
          </p:cNvCxnSpPr>
          <p:nvPr userDrawn="1"/>
        </p:nvCxnSpPr>
        <p:spPr>
          <a:xfrm>
            <a:off x="180799" y="6159514"/>
            <a:ext cx="4628818"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71C7DCC-A3D2-5745-943D-BB500C27C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15" name="Picture 14">
            <a:extLst>
              <a:ext uri="{FF2B5EF4-FFF2-40B4-BE49-F238E27FC236}">
                <a16:creationId xmlns:a16="http://schemas.microsoft.com/office/drawing/2014/main" id="{5474F916-BB50-8E4B-B980-844F0A5373A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37919" y="6288708"/>
            <a:ext cx="567209" cy="450144"/>
          </a:xfrm>
          <a:prstGeom prst="rect">
            <a:avLst/>
          </a:prstGeom>
        </p:spPr>
      </p:pic>
      <p:pic>
        <p:nvPicPr>
          <p:cNvPr id="16" name="Picture 15">
            <a:extLst>
              <a:ext uri="{FF2B5EF4-FFF2-40B4-BE49-F238E27FC236}">
                <a16:creationId xmlns:a16="http://schemas.microsoft.com/office/drawing/2014/main" id="{B799BB98-B5D9-FD4D-A9B7-A46046DC3C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42775" y="6289812"/>
            <a:ext cx="566842" cy="449039"/>
          </a:xfrm>
          <a:prstGeom prst="rect">
            <a:avLst/>
          </a:prstGeom>
        </p:spPr>
      </p:pic>
      <p:pic>
        <p:nvPicPr>
          <p:cNvPr id="17" name="Picture 16">
            <a:extLst>
              <a:ext uri="{FF2B5EF4-FFF2-40B4-BE49-F238E27FC236}">
                <a16:creationId xmlns:a16="http://schemas.microsoft.com/office/drawing/2014/main" id="{488FD695-7368-F74F-A96C-1D6C2EB4799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633065" y="6289813"/>
            <a:ext cx="567208" cy="449039"/>
          </a:xfrm>
          <a:prstGeom prst="rect">
            <a:avLst/>
          </a:prstGeom>
        </p:spPr>
      </p:pic>
      <p:sp>
        <p:nvSpPr>
          <p:cNvPr id="18" name="Text Placeholder 14">
            <a:extLst>
              <a:ext uri="{FF2B5EF4-FFF2-40B4-BE49-F238E27FC236}">
                <a16:creationId xmlns:a16="http://schemas.microsoft.com/office/drawing/2014/main" id="{209ACF38-2E26-AD4A-85B8-9D81426E60CB}"/>
              </a:ext>
            </a:extLst>
          </p:cNvPr>
          <p:cNvSpPr>
            <a:spLocks noGrp="1"/>
          </p:cNvSpPr>
          <p:nvPr>
            <p:ph type="body" sz="quarter" idx="14"/>
          </p:nvPr>
        </p:nvSpPr>
        <p:spPr>
          <a:xfrm>
            <a:off x="409575" y="1909763"/>
            <a:ext cx="4171950" cy="406998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Placeholder 1">
            <a:extLst>
              <a:ext uri="{FF2B5EF4-FFF2-40B4-BE49-F238E27FC236}">
                <a16:creationId xmlns:a16="http://schemas.microsoft.com/office/drawing/2014/main" id="{35EBEBE3-32A2-3C42-B4C1-9DDFBAEDC241}"/>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20" name="Text Placeholder 12">
            <a:extLst>
              <a:ext uri="{FF2B5EF4-FFF2-40B4-BE49-F238E27FC236}">
                <a16:creationId xmlns:a16="http://schemas.microsoft.com/office/drawing/2014/main" id="{5CDA0C67-0D8E-C541-A589-A6B786712E3C}"/>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20491771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LL + Divisions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87727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7" name="Picture 6">
            <a:extLst>
              <a:ext uri="{FF2B5EF4-FFF2-40B4-BE49-F238E27FC236}">
                <a16:creationId xmlns:a16="http://schemas.microsoft.com/office/drawing/2014/main" id="{EA02194A-C2C7-D346-B573-EA1DEFD4B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29199" y="6288708"/>
            <a:ext cx="567209" cy="450144"/>
          </a:xfrm>
          <a:prstGeom prst="rect">
            <a:avLst/>
          </a:prstGeom>
        </p:spPr>
      </p:pic>
      <p:pic>
        <p:nvPicPr>
          <p:cNvPr id="10" name="Picture 9">
            <a:extLst>
              <a:ext uri="{FF2B5EF4-FFF2-40B4-BE49-F238E27FC236}">
                <a16:creationId xmlns:a16="http://schemas.microsoft.com/office/drawing/2014/main" id="{55D83CE0-34B8-7D40-AFBF-6AD24461EB0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4055" y="6289812"/>
            <a:ext cx="566842" cy="449039"/>
          </a:xfrm>
          <a:prstGeom prst="rect">
            <a:avLst/>
          </a:prstGeom>
        </p:spPr>
      </p:pic>
      <p:pic>
        <p:nvPicPr>
          <p:cNvPr id="11" name="Picture 10">
            <a:extLst>
              <a:ext uri="{FF2B5EF4-FFF2-40B4-BE49-F238E27FC236}">
                <a16:creationId xmlns:a16="http://schemas.microsoft.com/office/drawing/2014/main" id="{A447F00E-80D8-5D4C-8E65-67C41ED58F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24345" y="6289813"/>
            <a:ext cx="567208" cy="449039"/>
          </a:xfrm>
          <a:prstGeom prst="rect">
            <a:avLst/>
          </a:prstGeom>
        </p:spPr>
      </p:pic>
      <p:sp>
        <p:nvSpPr>
          <p:cNvPr id="12" name="Text Placeholder 14">
            <a:extLst>
              <a:ext uri="{FF2B5EF4-FFF2-40B4-BE49-F238E27FC236}">
                <a16:creationId xmlns:a16="http://schemas.microsoft.com/office/drawing/2014/main" id="{E2FECD85-B06E-0645-8F2F-1286F6E97A39}"/>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45ECF86C-28F9-2C49-9A2E-EAAB44D8AB9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9C00856B-D2C0-EE4A-B31E-4CA8A8334D4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86553534"/>
      </p:ext>
    </p:extLst>
  </p:cSld>
  <p:clrMapOvr>
    <a:masterClrMapping/>
  </p:clrMapOvr>
  <p:extLst>
    <p:ext uri="{DCECCB84-F9BA-43D5-87BE-67443E8EF086}">
      <p15:sldGuideLst xmlns:p15="http://schemas.microsoft.com/office/powerpoint/2012/main">
        <p15:guide id="1" orient="horz" pos="4176">
          <p15:clr>
            <a:srgbClr val="FBAE40"/>
          </p15:clr>
        </p15:guide>
        <p15:guide id="2" pos="56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379125180"/>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LL Challenge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6D1B90-0E65-9F46-B5CA-31D21D7C3B70}"/>
              </a:ext>
            </a:extLst>
          </p:cNvPr>
          <p:cNvSpPr/>
          <p:nvPr userDrawn="1"/>
        </p:nvSpPr>
        <p:spPr>
          <a:xfrm>
            <a:off x="7958361" y="6139370"/>
            <a:ext cx="878284" cy="45719"/>
          </a:xfrm>
          <a:prstGeom prst="rect">
            <a:avLst/>
          </a:prstGeom>
          <a:solidFill>
            <a:srgbClr val="EE3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B9876EC-A9F7-9F45-AE59-5ECBB1FC43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4082" y="6289812"/>
            <a:ext cx="566842" cy="449039"/>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9" name="Text Placeholder 14">
            <a:extLst>
              <a:ext uri="{FF2B5EF4-FFF2-40B4-BE49-F238E27FC236}">
                <a16:creationId xmlns:a16="http://schemas.microsoft.com/office/drawing/2014/main" id="{32D004C9-1722-3C49-AA73-B0A2E47BECEF}"/>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F0294C1F-B68B-4946-B2C2-B402D357890C}"/>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C596ABF9-6C2C-754C-9957-63121EA440F3}"/>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04925573"/>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FIRST Title 2">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F439B386-C6A8-8B40-AE60-3A1F71C51F44}"/>
              </a:ext>
            </a:extLst>
          </p:cNvPr>
          <p:cNvPicPr>
            <a:picLocks noChangeAspect="1"/>
          </p:cNvPicPr>
          <p:nvPr userDrawn="1"/>
        </p:nvPicPr>
        <p:blipFill>
          <a:blip r:embed="rId2"/>
          <a:stretch>
            <a:fillRect/>
          </a:stretch>
        </p:blipFill>
        <p:spPr>
          <a:xfrm>
            <a:off x="0" y="0"/>
            <a:ext cx="9144000" cy="686023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297296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TC Title">
    <p:spTree>
      <p:nvGrpSpPr>
        <p:cNvPr id="1" name=""/>
        <p:cNvGrpSpPr/>
        <p:nvPr/>
      </p:nvGrpSpPr>
      <p:grpSpPr>
        <a:xfrm>
          <a:off x="0" y="0"/>
          <a:ext cx="0" cy="0"/>
          <a:chOff x="0" y="0"/>
          <a:chExt cx="0" cy="0"/>
        </a:xfrm>
      </p:grpSpPr>
      <p:pic>
        <p:nvPicPr>
          <p:cNvPr id="4" name="Picture 3" descr="A group of people standing in a room&#10;&#10;Description automatically generated">
            <a:extLst>
              <a:ext uri="{FF2B5EF4-FFF2-40B4-BE49-F238E27FC236}">
                <a16:creationId xmlns:a16="http://schemas.microsoft.com/office/drawing/2014/main" id="{AB96C312-9228-F146-9D4D-ED39000206FB}"/>
              </a:ext>
            </a:extLst>
          </p:cNvPr>
          <p:cNvPicPr>
            <a:picLocks noChangeAspect="1"/>
          </p:cNvPicPr>
          <p:nvPr userDrawn="1"/>
        </p:nvPicPr>
        <p:blipFill>
          <a:blip r:embed="rId2"/>
          <a:stretch>
            <a:fillRect/>
          </a:stretch>
        </p:blipFill>
        <p:spPr>
          <a:xfrm>
            <a:off x="1486" y="0"/>
            <a:ext cx="9141027" cy="6858000"/>
          </a:xfrm>
          <a:prstGeom prst="rect">
            <a:avLst/>
          </a:prstGeom>
        </p:spPr>
      </p:pic>
      <p:pic>
        <p:nvPicPr>
          <p:cNvPr id="11" name="Picture 10">
            <a:extLst>
              <a:ext uri="{FF2B5EF4-FFF2-40B4-BE49-F238E27FC236}">
                <a16:creationId xmlns:a16="http://schemas.microsoft.com/office/drawing/2014/main" id="{6FAC7D3B-293E-F844-ACC7-2EDE6C923403}"/>
              </a:ext>
            </a:extLst>
          </p:cNvPr>
          <p:cNvPicPr>
            <a:picLocks noChangeAspect="1"/>
          </p:cNvPicPr>
          <p:nvPr userDrawn="1"/>
        </p:nvPicPr>
        <p:blipFill>
          <a:blip r:embed="rId3"/>
          <a:stretch>
            <a:fillRect/>
          </a:stretch>
        </p:blipFill>
        <p:spPr>
          <a:xfrm>
            <a:off x="1549190" y="5184912"/>
            <a:ext cx="6045620" cy="1165041"/>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spTree>
    <p:extLst>
      <p:ext uri="{BB962C8B-B14F-4D97-AF65-F5344CB8AC3E}">
        <p14:creationId xmlns:p14="http://schemas.microsoft.com/office/powerpoint/2010/main" val="3633195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TC Split Content">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BB86ADDC-C5CE-D145-9B24-4927989EDC10}"/>
              </a:ext>
            </a:extLst>
          </p:cNvPr>
          <p:cNvPicPr>
            <a:picLocks noChangeAspect="1"/>
          </p:cNvPicPr>
          <p:nvPr userDrawn="1"/>
        </p:nvPicPr>
        <p:blipFill>
          <a:blip r:embed="rId2"/>
          <a:stretch>
            <a:fillRect/>
          </a:stretch>
        </p:blipFill>
        <p:spPr>
          <a:xfrm>
            <a:off x="5011387" y="0"/>
            <a:ext cx="4132613" cy="6858000"/>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7B5E5A-8C74-4F43-906F-1C9502959F76}"/>
              </a:ext>
            </a:extLst>
          </p:cNvPr>
          <p:cNvPicPr>
            <a:picLocks noChangeAspect="1"/>
          </p:cNvPicPr>
          <p:nvPr userDrawn="1"/>
        </p:nvPicPr>
        <p:blipFill>
          <a:blip r:embed="rId4"/>
          <a:stretch>
            <a:fillRect/>
          </a:stretch>
        </p:blipFill>
        <p:spPr>
          <a:xfrm>
            <a:off x="3932868" y="6370429"/>
            <a:ext cx="806850" cy="373906"/>
          </a:xfrm>
          <a:prstGeom prst="rect">
            <a:avLst/>
          </a:prstGeom>
        </p:spPr>
      </p:pic>
      <p:sp>
        <p:nvSpPr>
          <p:cNvPr id="6" name="Rectangle 5">
            <a:extLst>
              <a:ext uri="{FF2B5EF4-FFF2-40B4-BE49-F238E27FC236}">
                <a16:creationId xmlns:a16="http://schemas.microsoft.com/office/drawing/2014/main" id="{E508BDC1-04F1-E147-A19E-F0708D7C4AE0}"/>
              </a:ext>
            </a:extLst>
          </p:cNvPr>
          <p:cNvSpPr/>
          <p:nvPr userDrawn="1"/>
        </p:nvSpPr>
        <p:spPr>
          <a:xfrm>
            <a:off x="385780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9ED5DBD5-1D44-A349-997C-B8B186AF16A5}"/>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Placeholder 1">
            <a:extLst>
              <a:ext uri="{FF2B5EF4-FFF2-40B4-BE49-F238E27FC236}">
                <a16:creationId xmlns:a16="http://schemas.microsoft.com/office/drawing/2014/main" id="{CBD62BA6-9822-1742-8046-63189E63A29D}"/>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7" name="Text Placeholder 12">
            <a:extLst>
              <a:ext uri="{FF2B5EF4-FFF2-40B4-BE49-F238E27FC236}">
                <a16:creationId xmlns:a16="http://schemas.microsoft.com/office/drawing/2014/main" id="{04E1C05B-7DEB-6B4A-B702-88ECD0BB368B}"/>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026505429"/>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TC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4696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5" name="Picture 4">
            <a:extLst>
              <a:ext uri="{FF2B5EF4-FFF2-40B4-BE49-F238E27FC236}">
                <a16:creationId xmlns:a16="http://schemas.microsoft.com/office/drawing/2014/main" id="{7D5DF282-9FFB-8343-9583-E56497D9A38F}"/>
              </a:ext>
            </a:extLst>
          </p:cNvPr>
          <p:cNvPicPr>
            <a:picLocks noChangeAspect="1"/>
          </p:cNvPicPr>
          <p:nvPr userDrawn="1"/>
        </p:nvPicPr>
        <p:blipFill>
          <a:blip r:embed="rId3"/>
          <a:stretch>
            <a:fillRect/>
          </a:stretch>
        </p:blipFill>
        <p:spPr>
          <a:xfrm>
            <a:off x="7874948" y="6370429"/>
            <a:ext cx="806850" cy="373906"/>
          </a:xfrm>
          <a:prstGeom prst="rect">
            <a:avLst/>
          </a:prstGeom>
        </p:spPr>
      </p:pic>
      <p:sp>
        <p:nvSpPr>
          <p:cNvPr id="6" name="Rectangle 5">
            <a:extLst>
              <a:ext uri="{FF2B5EF4-FFF2-40B4-BE49-F238E27FC236}">
                <a16:creationId xmlns:a16="http://schemas.microsoft.com/office/drawing/2014/main" id="{7C080252-F820-DB47-845D-2D64213173B5}"/>
              </a:ext>
            </a:extLst>
          </p:cNvPr>
          <p:cNvSpPr/>
          <p:nvPr userDrawn="1"/>
        </p:nvSpPr>
        <p:spPr>
          <a:xfrm>
            <a:off x="7799881" y="6216985"/>
            <a:ext cx="956984" cy="45719"/>
          </a:xfrm>
          <a:prstGeom prst="rect">
            <a:avLst/>
          </a:prstGeom>
          <a:solidFill>
            <a:srgbClr val="F57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4">
            <a:extLst>
              <a:ext uri="{FF2B5EF4-FFF2-40B4-BE49-F238E27FC236}">
                <a16:creationId xmlns:a16="http://schemas.microsoft.com/office/drawing/2014/main" id="{267380B0-7C21-8241-AA1C-D36A47093862}"/>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8CF55798-5B07-BC47-AF64-590FB385F1F2}"/>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12">
            <a:extLst>
              <a:ext uri="{FF2B5EF4-FFF2-40B4-BE49-F238E27FC236}">
                <a16:creationId xmlns:a16="http://schemas.microsoft.com/office/drawing/2014/main" id="{02FD4638-C49D-8B48-A189-9195A84D0DAC}"/>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71891976"/>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RC Title">
    <p:spTree>
      <p:nvGrpSpPr>
        <p:cNvPr id="1" name=""/>
        <p:cNvGrpSpPr/>
        <p:nvPr/>
      </p:nvGrpSpPr>
      <p:grpSpPr>
        <a:xfrm>
          <a:off x="0" y="0"/>
          <a:ext cx="0" cy="0"/>
          <a:chOff x="0" y="0"/>
          <a:chExt cx="0" cy="0"/>
        </a:xfrm>
      </p:grpSpPr>
      <p:pic>
        <p:nvPicPr>
          <p:cNvPr id="6" name="Picture 5" descr="A group of people standing in front of a store&#10;&#10;Description automatically generated">
            <a:extLst>
              <a:ext uri="{FF2B5EF4-FFF2-40B4-BE49-F238E27FC236}">
                <a16:creationId xmlns:a16="http://schemas.microsoft.com/office/drawing/2014/main" id="{553D7561-24EC-CA46-8738-D6F0A5CB4AEF}"/>
              </a:ext>
            </a:extLst>
          </p:cNvPr>
          <p:cNvPicPr>
            <a:picLocks noChangeAspect="1"/>
          </p:cNvPicPr>
          <p:nvPr userDrawn="1"/>
        </p:nvPicPr>
        <p:blipFill>
          <a:blip r:embed="rId2"/>
          <a:stretch>
            <a:fillRect/>
          </a:stretch>
        </p:blipFill>
        <p:spPr>
          <a:xfrm>
            <a:off x="1486"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2" name="Picture 11">
            <a:extLst>
              <a:ext uri="{FF2B5EF4-FFF2-40B4-BE49-F238E27FC236}">
                <a16:creationId xmlns:a16="http://schemas.microsoft.com/office/drawing/2014/main" id="{CB9A6731-E8CF-354D-A9B3-4C8279C84B11}"/>
              </a:ext>
            </a:extLst>
          </p:cNvPr>
          <p:cNvPicPr>
            <a:picLocks noChangeAspect="1"/>
          </p:cNvPicPr>
          <p:nvPr userDrawn="1"/>
        </p:nvPicPr>
        <p:blipFill>
          <a:blip r:embed="rId3"/>
          <a:stretch>
            <a:fillRect/>
          </a:stretch>
        </p:blipFill>
        <p:spPr>
          <a:xfrm>
            <a:off x="1423241" y="5184912"/>
            <a:ext cx="6297519" cy="1165041"/>
          </a:xfrm>
          <a:prstGeom prst="rect">
            <a:avLst/>
          </a:prstGeom>
        </p:spPr>
      </p:pic>
    </p:spTree>
    <p:extLst>
      <p:ext uri="{BB962C8B-B14F-4D97-AF65-F5344CB8AC3E}">
        <p14:creationId xmlns:p14="http://schemas.microsoft.com/office/powerpoint/2010/main" val="52092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C Content Split">
    <p:spTree>
      <p:nvGrpSpPr>
        <p:cNvPr id="1" name=""/>
        <p:cNvGrpSpPr/>
        <p:nvPr/>
      </p:nvGrpSpPr>
      <p:grpSpPr>
        <a:xfrm>
          <a:off x="0" y="0"/>
          <a:ext cx="0" cy="0"/>
          <a:chOff x="0" y="0"/>
          <a:chExt cx="0" cy="0"/>
        </a:xfrm>
      </p:grpSpPr>
      <p:pic>
        <p:nvPicPr>
          <p:cNvPr id="3" name="Picture 2" descr="A picture containing person, outdoor, man, people&#10;&#10;Description automatically generated">
            <a:extLst>
              <a:ext uri="{FF2B5EF4-FFF2-40B4-BE49-F238E27FC236}">
                <a16:creationId xmlns:a16="http://schemas.microsoft.com/office/drawing/2014/main" id="{6ACECBEB-E200-5C48-BD42-BCA9AD284BDD}"/>
              </a:ext>
            </a:extLst>
          </p:cNvPr>
          <p:cNvPicPr>
            <a:picLocks noChangeAspect="1"/>
          </p:cNvPicPr>
          <p:nvPr userDrawn="1"/>
        </p:nvPicPr>
        <p:blipFill>
          <a:blip r:embed="rId2"/>
          <a:stretch>
            <a:fillRect/>
          </a:stretch>
        </p:blipFill>
        <p:spPr>
          <a:xfrm>
            <a:off x="5011387" y="0"/>
            <a:ext cx="4132613" cy="6858000"/>
          </a:xfrm>
          <a:prstGeom prst="rect">
            <a:avLst/>
          </a:prstGeom>
        </p:spPr>
      </p:pic>
      <p:sp>
        <p:nvSpPr>
          <p:cNvPr id="10" name="Rectangle 9">
            <a:extLst>
              <a:ext uri="{FF2B5EF4-FFF2-40B4-BE49-F238E27FC236}">
                <a16:creationId xmlns:a16="http://schemas.microsoft.com/office/drawing/2014/main" id="{B5C310FE-A61B-8440-BF86-3883B3A76181}"/>
              </a:ext>
            </a:extLst>
          </p:cNvPr>
          <p:cNvSpPr/>
          <p:nvPr userDrawn="1"/>
        </p:nvSpPr>
        <p:spPr>
          <a:xfrm>
            <a:off x="385610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CDAEFEB-E8F2-814A-919E-471B2CA9BB02}"/>
              </a:ext>
            </a:extLst>
          </p:cNvPr>
          <p:cNvPicPr>
            <a:picLocks noChangeAspect="1"/>
          </p:cNvPicPr>
          <p:nvPr userDrawn="1"/>
        </p:nvPicPr>
        <p:blipFill>
          <a:blip r:embed="rId3"/>
          <a:stretch>
            <a:fillRect/>
          </a:stretch>
        </p:blipFill>
        <p:spPr>
          <a:xfrm>
            <a:off x="387046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12" name="Straight Connector 11">
            <a:extLst>
              <a:ext uri="{FF2B5EF4-FFF2-40B4-BE49-F238E27FC236}">
                <a16:creationId xmlns:a16="http://schemas.microsoft.com/office/drawing/2014/main" id="{9A4D9B68-9D04-0F44-8881-B4385DCBE5E2}"/>
              </a:ext>
            </a:extLst>
          </p:cNvPr>
          <p:cNvCxnSpPr>
            <a:cxnSpLocks/>
          </p:cNvCxnSpPr>
          <p:nvPr userDrawn="1"/>
        </p:nvCxnSpPr>
        <p:spPr>
          <a:xfrm>
            <a:off x="180799" y="6233945"/>
            <a:ext cx="34971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5994B31E-674E-9342-937C-035E48EA85C7}"/>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482B953B-2758-3B46-921D-4E4EB5C34D3F}"/>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DB5A34C5-15AB-9948-9572-30DBEA0E463D}"/>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576773171"/>
      </p:ext>
    </p:extLst>
  </p:cSld>
  <p:clrMapOvr>
    <a:masterClrMapping/>
  </p:clrMapOvr>
  <p:extLst>
    <p:ext uri="{DCECCB84-F9BA-43D5-87BE-67443E8EF086}">
      <p15:sldGuideLst xmlns:p15="http://schemas.microsoft.com/office/powerpoint/2012/main">
        <p15:guide id="1" orient="horz" pos="4176">
          <p15:clr>
            <a:srgbClr val="FBAE40"/>
          </p15:clr>
        </p15:guide>
        <p15:guide id="2">
          <p15:clr>
            <a:srgbClr val="FBAE40"/>
          </p15:clr>
        </p15:guide>
        <p15:guide id="3" pos="120">
          <p15:clr>
            <a:srgbClr val="FBAE40"/>
          </p15:clr>
        </p15:guide>
        <p15:guide id="4" pos="3144">
          <p15:clr>
            <a:srgbClr val="FBAE40"/>
          </p15:clr>
        </p15:guide>
        <p15:guide id="5" pos="302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C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58DF4A-4D15-AE46-BCF3-490865FEB3D0}"/>
              </a:ext>
            </a:extLst>
          </p:cNvPr>
          <p:cNvSpPr/>
          <p:nvPr userDrawn="1"/>
        </p:nvSpPr>
        <p:spPr>
          <a:xfrm>
            <a:off x="7747382" y="6216985"/>
            <a:ext cx="956984" cy="45719"/>
          </a:xfrm>
          <a:prstGeom prst="rect">
            <a:avLst/>
          </a:prstGeom>
          <a:solidFill>
            <a:srgbClr val="00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77C3726-FAD5-7C44-94E3-C4E81D788217}"/>
              </a:ext>
            </a:extLst>
          </p:cNvPr>
          <p:cNvPicPr>
            <a:picLocks noChangeAspect="1"/>
          </p:cNvPicPr>
          <p:nvPr userDrawn="1"/>
        </p:nvPicPr>
        <p:blipFill>
          <a:blip r:embed="rId2"/>
          <a:stretch>
            <a:fillRect/>
          </a:stretch>
        </p:blipFill>
        <p:spPr>
          <a:xfrm>
            <a:off x="7761747" y="6365047"/>
            <a:ext cx="928255" cy="379287"/>
          </a:xfrm>
          <a:prstGeom prst="rect">
            <a:avLst/>
          </a:prstGeom>
        </p:spPr>
      </p:pic>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7388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1" name="Text Placeholder 14">
            <a:extLst>
              <a:ext uri="{FF2B5EF4-FFF2-40B4-BE49-F238E27FC236}">
                <a16:creationId xmlns:a16="http://schemas.microsoft.com/office/drawing/2014/main" id="{09735B6C-CF20-9E43-BC94-65F0C1B34F2C}"/>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A4819B2A-8C28-D84D-BF09-2EE03659561D}"/>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020C6DBA-7784-2C40-A0FD-B5E5C80AEC3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1764693607"/>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537839"/>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LL Discover Content">
    <p:spTree>
      <p:nvGrpSpPr>
        <p:cNvPr id="1" name=""/>
        <p:cNvGrpSpPr/>
        <p:nvPr/>
      </p:nvGrpSpPr>
      <p:grpSpPr>
        <a:xfrm>
          <a:off x="0" y="0"/>
          <a:ext cx="0" cy="0"/>
          <a:chOff x="0" y="0"/>
          <a:chExt cx="0" cy="0"/>
        </a:xfrm>
      </p:grpSpPr>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pic>
        <p:nvPicPr>
          <p:cNvPr id="8" name="Picture 7">
            <a:extLst>
              <a:ext uri="{FF2B5EF4-FFF2-40B4-BE49-F238E27FC236}">
                <a16:creationId xmlns:a16="http://schemas.microsoft.com/office/drawing/2014/main" id="{591D8A5E-035A-404B-BF58-7E6F26A15A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13369" y="6289813"/>
            <a:ext cx="567208" cy="449039"/>
          </a:xfrm>
          <a:prstGeom prst="rect">
            <a:avLst/>
          </a:prstGeom>
        </p:spPr>
      </p:pic>
      <p:sp>
        <p:nvSpPr>
          <p:cNvPr id="9" name="Rectangle 8">
            <a:extLst>
              <a:ext uri="{FF2B5EF4-FFF2-40B4-BE49-F238E27FC236}">
                <a16:creationId xmlns:a16="http://schemas.microsoft.com/office/drawing/2014/main" id="{A702E0E6-D5D1-6942-A6EB-83707AEFA9CB}"/>
              </a:ext>
            </a:extLst>
          </p:cNvPr>
          <p:cNvSpPr/>
          <p:nvPr userDrawn="1"/>
        </p:nvSpPr>
        <p:spPr>
          <a:xfrm>
            <a:off x="7958361" y="6139370"/>
            <a:ext cx="878284" cy="45719"/>
          </a:xfrm>
          <a:prstGeom prst="rect">
            <a:avLst/>
          </a:prstGeom>
          <a:solidFill>
            <a:srgbClr val="662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7FC62050-E6BD-5B4A-BC22-93EAE91A75DB}"/>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0FD8D974-B3E7-5D42-8C11-96FAB1B9CB93}"/>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4" name="Text Placeholder 12">
            <a:extLst>
              <a:ext uri="{FF2B5EF4-FFF2-40B4-BE49-F238E27FC236}">
                <a16:creationId xmlns:a16="http://schemas.microsoft.com/office/drawing/2014/main" id="{3745604E-7440-E54B-AC0F-287B8FA39199}"/>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447664348"/>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FIRST Title 3">
    <p:spTree>
      <p:nvGrpSpPr>
        <p:cNvPr id="1" name=""/>
        <p:cNvGrpSpPr/>
        <p:nvPr/>
      </p:nvGrpSpPr>
      <p:grpSpPr>
        <a:xfrm>
          <a:off x="0" y="0"/>
          <a:ext cx="0" cy="0"/>
          <a:chOff x="0" y="0"/>
          <a:chExt cx="0" cy="0"/>
        </a:xfrm>
      </p:grpSpPr>
      <p:pic>
        <p:nvPicPr>
          <p:cNvPr id="4" name="Picture 3" descr="A group of people standing in front of a crowd&#10;&#10;Description automatically generated">
            <a:extLst>
              <a:ext uri="{FF2B5EF4-FFF2-40B4-BE49-F238E27FC236}">
                <a16:creationId xmlns:a16="http://schemas.microsoft.com/office/drawing/2014/main" id="{39DED77A-CA14-A247-870A-C5C8EA681C4B}"/>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310993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FIRST Title 4">
    <p:spTree>
      <p:nvGrpSpPr>
        <p:cNvPr id="1" name=""/>
        <p:cNvGrpSpPr/>
        <p:nvPr/>
      </p:nvGrpSpPr>
      <p:grpSpPr>
        <a:xfrm>
          <a:off x="0" y="0"/>
          <a:ext cx="0" cy="0"/>
          <a:chOff x="0" y="0"/>
          <a:chExt cx="0" cy="0"/>
        </a:xfrm>
      </p:grpSpPr>
      <p:pic>
        <p:nvPicPr>
          <p:cNvPr id="3" name="Picture 2" descr="A picture containing indoor, store, people, man&#10;&#10;Description automatically generated">
            <a:extLst>
              <a:ext uri="{FF2B5EF4-FFF2-40B4-BE49-F238E27FC236}">
                <a16:creationId xmlns:a16="http://schemas.microsoft.com/office/drawing/2014/main" id="{ECD47285-B1D5-EF41-B498-C70FA477979E}"/>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64028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n-FIRST Title 5">
    <p:spTree>
      <p:nvGrpSpPr>
        <p:cNvPr id="1" name=""/>
        <p:cNvGrpSpPr/>
        <p:nvPr/>
      </p:nvGrpSpPr>
      <p:grpSpPr>
        <a:xfrm>
          <a:off x="0" y="0"/>
          <a:ext cx="0" cy="0"/>
          <a:chOff x="0" y="0"/>
          <a:chExt cx="0" cy="0"/>
        </a:xfrm>
      </p:grpSpPr>
      <p:pic>
        <p:nvPicPr>
          <p:cNvPr id="4" name="Picture 3" descr="A person standing in front of a crowd&#10;&#10;Description automatically generated">
            <a:extLst>
              <a:ext uri="{FF2B5EF4-FFF2-40B4-BE49-F238E27FC236}">
                <a16:creationId xmlns:a16="http://schemas.microsoft.com/office/drawing/2014/main" id="{4FABAD6A-6588-E541-8FD5-DD8A3BFB9599}"/>
              </a:ext>
            </a:extLst>
          </p:cNvPr>
          <p:cNvPicPr>
            <a:picLocks noChangeAspect="1"/>
          </p:cNvPicPr>
          <p:nvPr userDrawn="1"/>
        </p:nvPicPr>
        <p:blipFill>
          <a:blip r:embed="rId2"/>
          <a:stretch>
            <a:fillRect/>
          </a:stretch>
        </p:blipFill>
        <p:spPr>
          <a:xfrm>
            <a:off x="2973" y="0"/>
            <a:ext cx="9141027" cy="6858000"/>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85338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91713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13" name="Picture 12">
            <a:extLst>
              <a:ext uri="{FF2B5EF4-FFF2-40B4-BE49-F238E27FC236}">
                <a16:creationId xmlns:a16="http://schemas.microsoft.com/office/drawing/2014/main" id="{04BCF919-0AF9-334A-8B22-BFD6EB0DE7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9497"/>
            <a:ext cx="7928752" cy="914857"/>
          </a:xfrm>
          <a:prstGeom prst="rect">
            <a:avLst/>
          </a:prstGeom>
        </p:spPr>
      </p:pic>
    </p:spTree>
    <p:extLst>
      <p:ext uri="{BB962C8B-B14F-4D97-AF65-F5344CB8AC3E}">
        <p14:creationId xmlns:p14="http://schemas.microsoft.com/office/powerpoint/2010/main" val="2336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n-FIRST Built Better Together Title">
    <p:spTree>
      <p:nvGrpSpPr>
        <p:cNvPr id="1" name=""/>
        <p:cNvGrpSpPr/>
        <p:nvPr/>
      </p:nvGrpSpPr>
      <p:grpSpPr>
        <a:xfrm>
          <a:off x="0" y="0"/>
          <a:ext cx="0" cy="0"/>
          <a:chOff x="0" y="0"/>
          <a:chExt cx="0" cy="0"/>
        </a:xfrm>
      </p:grpSpPr>
      <p:pic>
        <p:nvPicPr>
          <p:cNvPr id="3" name="Picture 2" descr="A picture containing bird&#10;&#10;Description automatically generated">
            <a:extLst>
              <a:ext uri="{FF2B5EF4-FFF2-40B4-BE49-F238E27FC236}">
                <a16:creationId xmlns:a16="http://schemas.microsoft.com/office/drawing/2014/main" id="{DFFEBD19-C7F9-364D-AC14-202929C8D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4000" cy="6899643"/>
          </a:xfrm>
          <a:prstGeom prst="rect">
            <a:avLst/>
          </a:prstGeom>
        </p:spPr>
      </p:pic>
      <p:sp>
        <p:nvSpPr>
          <p:cNvPr id="9" name="Title 1">
            <a:extLst>
              <a:ext uri="{FF2B5EF4-FFF2-40B4-BE49-F238E27FC236}">
                <a16:creationId xmlns:a16="http://schemas.microsoft.com/office/drawing/2014/main" id="{6B40931E-F848-744F-AAEC-C6A784CC2C80}"/>
              </a:ext>
            </a:extLst>
          </p:cNvPr>
          <p:cNvSpPr>
            <a:spLocks noGrp="1"/>
          </p:cNvSpPr>
          <p:nvPr>
            <p:ph type="ctrTitle" hasCustomPrompt="1"/>
          </p:nvPr>
        </p:nvSpPr>
        <p:spPr>
          <a:xfrm>
            <a:off x="607624" y="2505047"/>
            <a:ext cx="7928753" cy="971671"/>
          </a:xfrm>
        </p:spPr>
        <p:txBody>
          <a:bodyPr anchor="b">
            <a:normAutofit/>
          </a:bodyPr>
          <a:lstStyle>
            <a:lvl1pPr algn="ctr">
              <a:defRPr sz="5500" b="1" spc="3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TITLE GOES HERE</a:t>
            </a:r>
          </a:p>
        </p:txBody>
      </p:sp>
      <p:sp>
        <p:nvSpPr>
          <p:cNvPr id="10" name="Subtitle 2">
            <a:extLst>
              <a:ext uri="{FF2B5EF4-FFF2-40B4-BE49-F238E27FC236}">
                <a16:creationId xmlns:a16="http://schemas.microsoft.com/office/drawing/2014/main" id="{5C1C95D6-CF94-094E-BD9B-E69883FD91E0}"/>
              </a:ext>
            </a:extLst>
          </p:cNvPr>
          <p:cNvSpPr>
            <a:spLocks noGrp="1"/>
          </p:cNvSpPr>
          <p:nvPr>
            <p:ph type="subTitle" idx="1" hasCustomPrompt="1"/>
          </p:nvPr>
        </p:nvSpPr>
        <p:spPr>
          <a:xfrm>
            <a:off x="607624" y="3568793"/>
            <a:ext cx="7928753" cy="541338"/>
          </a:xfrm>
        </p:spPr>
        <p:txBody>
          <a:bodyPr>
            <a:normAutofit/>
          </a:bodyPr>
          <a:lstStyle>
            <a:lvl1pPr marL="0" indent="0" algn="ctr">
              <a:buNone/>
              <a:defRPr sz="30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a:t>
            </a:r>
          </a:p>
        </p:txBody>
      </p:sp>
      <p:pic>
        <p:nvPicPr>
          <p:cNvPr id="8" name="Picture 7">
            <a:extLst>
              <a:ext uri="{FF2B5EF4-FFF2-40B4-BE49-F238E27FC236}">
                <a16:creationId xmlns:a16="http://schemas.microsoft.com/office/drawing/2014/main" id="{DBEA6D01-5E9C-DE46-94F8-EDAC89A95C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7624" y="5533408"/>
            <a:ext cx="7928752" cy="944837"/>
          </a:xfrm>
          <a:prstGeom prst="rect">
            <a:avLst/>
          </a:prstGeom>
        </p:spPr>
      </p:pic>
    </p:spTree>
    <p:extLst>
      <p:ext uri="{BB962C8B-B14F-4D97-AF65-F5344CB8AC3E}">
        <p14:creationId xmlns:p14="http://schemas.microsoft.com/office/powerpoint/2010/main" val="259480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n-FIRST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8782402"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sp>
        <p:nvSpPr>
          <p:cNvPr id="17" name="Text Placeholder 14">
            <a:extLst>
              <a:ext uri="{FF2B5EF4-FFF2-40B4-BE49-F238E27FC236}">
                <a16:creationId xmlns:a16="http://schemas.microsoft.com/office/drawing/2014/main" id="{8015FCC8-578F-F448-956B-12F9CC61C3C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Placeholder 1">
            <a:extLst>
              <a:ext uri="{FF2B5EF4-FFF2-40B4-BE49-F238E27FC236}">
                <a16:creationId xmlns:a16="http://schemas.microsoft.com/office/drawing/2014/main" id="{50870A3B-A479-304E-9979-5AE06B0E34F9}"/>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9" name="Text Placeholder 12">
            <a:extLst>
              <a:ext uri="{FF2B5EF4-FFF2-40B4-BE49-F238E27FC236}">
                <a16:creationId xmlns:a16="http://schemas.microsoft.com/office/drawing/2014/main" id="{42BA1346-FCA4-6645-AD56-6D0F731B5927}"/>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233711441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FIRST + Programs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0819DE0D-8BCD-E84C-964A-F2259FACAEB8}"/>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522432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lock, meter&#10;&#10;Description automatically generated">
            <a:extLst>
              <a:ext uri="{FF2B5EF4-FFF2-40B4-BE49-F238E27FC236}">
                <a16:creationId xmlns:a16="http://schemas.microsoft.com/office/drawing/2014/main" id="{6DC5C20F-4E7E-1F44-A7B5-FB033F4C19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36321" y="6193049"/>
            <a:ext cx="3172246" cy="550869"/>
          </a:xfrm>
          <a:prstGeom prst="rect">
            <a:avLst/>
          </a:prstGeom>
        </p:spPr>
      </p:pic>
      <p:sp>
        <p:nvSpPr>
          <p:cNvPr id="11" name="Title Placeholder 1">
            <a:extLst>
              <a:ext uri="{FF2B5EF4-FFF2-40B4-BE49-F238E27FC236}">
                <a16:creationId xmlns:a16="http://schemas.microsoft.com/office/drawing/2014/main" id="{6555E7D4-A808-DE4B-A41C-026E2451EED0}"/>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12">
            <a:extLst>
              <a:ext uri="{FF2B5EF4-FFF2-40B4-BE49-F238E27FC236}">
                <a16:creationId xmlns:a16="http://schemas.microsoft.com/office/drawing/2014/main" id="{816FE883-6A33-C746-B87C-BF6A87DCA396}"/>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877286486"/>
      </p:ext>
    </p:extLst>
  </p:cSld>
  <p:clrMapOvr>
    <a:masterClrMapping/>
  </p:clrMapOvr>
  <p:extLst>
    <p:ext uri="{DCECCB84-F9BA-43D5-87BE-67443E8EF086}">
      <p15:sldGuideLst xmlns:p15="http://schemas.microsoft.com/office/powerpoint/2012/main">
        <p15:guide id="1" orient="horz" pos="4248" userDrawn="1">
          <p15:clr>
            <a:srgbClr val="FBAE40"/>
          </p15:clr>
        </p15:guide>
        <p15:guide id="2" pos="56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n-FIRST Split 1">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CF133794-7BC6-324D-8B72-27AAB5DB14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1011" y="6360269"/>
            <a:ext cx="1304089" cy="393809"/>
          </a:xfrm>
          <a:prstGeom prst="rect">
            <a:avLst/>
          </a:prstGeom>
        </p:spPr>
      </p:pic>
      <p:cxnSp>
        <p:nvCxnSpPr>
          <p:cNvPr id="9" name="Straight Connector 8">
            <a:extLst>
              <a:ext uri="{FF2B5EF4-FFF2-40B4-BE49-F238E27FC236}">
                <a16:creationId xmlns:a16="http://schemas.microsoft.com/office/drawing/2014/main" id="{004CE824-15F4-F944-A272-8CB72996C9FE}"/>
              </a:ext>
            </a:extLst>
          </p:cNvPr>
          <p:cNvCxnSpPr>
            <a:cxnSpLocks/>
          </p:cNvCxnSpPr>
          <p:nvPr userDrawn="1"/>
        </p:nvCxnSpPr>
        <p:spPr>
          <a:xfrm>
            <a:off x="180799" y="6233945"/>
            <a:ext cx="46198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standing in front of a crowd&#10;&#10;Description automatically generated">
            <a:extLst>
              <a:ext uri="{FF2B5EF4-FFF2-40B4-BE49-F238E27FC236}">
                <a16:creationId xmlns:a16="http://schemas.microsoft.com/office/drawing/2014/main" id="{374EEA14-F8F4-E24C-ADCD-5E2EDCBDE112}"/>
              </a:ext>
            </a:extLst>
          </p:cNvPr>
          <p:cNvPicPr>
            <a:picLocks noChangeAspect="1"/>
          </p:cNvPicPr>
          <p:nvPr userDrawn="1"/>
        </p:nvPicPr>
        <p:blipFill>
          <a:blip r:embed="rId3"/>
          <a:stretch>
            <a:fillRect/>
          </a:stretch>
        </p:blipFill>
        <p:spPr>
          <a:xfrm>
            <a:off x="5011387" y="0"/>
            <a:ext cx="4132613" cy="6858000"/>
          </a:xfrm>
          <a:prstGeom prst="rect">
            <a:avLst/>
          </a:prstGeom>
        </p:spPr>
      </p:pic>
      <p:sp>
        <p:nvSpPr>
          <p:cNvPr id="13" name="Text Placeholder 14">
            <a:extLst>
              <a:ext uri="{FF2B5EF4-FFF2-40B4-BE49-F238E27FC236}">
                <a16:creationId xmlns:a16="http://schemas.microsoft.com/office/drawing/2014/main" id="{8F3E1952-98E0-404A-8CC9-042549C3F414}"/>
              </a:ext>
            </a:extLst>
          </p:cNvPr>
          <p:cNvSpPr>
            <a:spLocks noGrp="1"/>
          </p:cNvSpPr>
          <p:nvPr>
            <p:ph type="body" sz="quarter" idx="14"/>
          </p:nvPr>
        </p:nvSpPr>
        <p:spPr>
          <a:xfrm>
            <a:off x="409575" y="1909763"/>
            <a:ext cx="417195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8241B465-8B17-724B-9E1C-5A2FADE1E189}"/>
              </a:ext>
            </a:extLst>
          </p:cNvPr>
          <p:cNvSpPr>
            <a:spLocks noGrp="1"/>
          </p:cNvSpPr>
          <p:nvPr>
            <p:ph type="title" hasCustomPrompt="1"/>
          </p:nvPr>
        </p:nvSpPr>
        <p:spPr>
          <a:xfrm>
            <a:off x="409575" y="365127"/>
            <a:ext cx="4171950" cy="762634"/>
          </a:xfrm>
          <a:prstGeom prst="rect">
            <a:avLst/>
          </a:prstGeom>
        </p:spPr>
        <p:txBody>
          <a:bodyPr vert="horz" lIns="91440" tIns="45720" rIns="91440" bIns="45720" rtlCol="0" anchor="ctr">
            <a:normAutofit/>
          </a:bodyPr>
          <a:lstStyle>
            <a:lvl1pPr>
              <a:defRPr sz="3800"/>
            </a:lvl1pPr>
          </a:lstStyle>
          <a:p>
            <a:r>
              <a:rPr lang="en-US"/>
              <a:t>Click to Add Title</a:t>
            </a:r>
          </a:p>
        </p:txBody>
      </p:sp>
      <p:sp>
        <p:nvSpPr>
          <p:cNvPr id="15" name="Text Placeholder 12">
            <a:extLst>
              <a:ext uri="{FF2B5EF4-FFF2-40B4-BE49-F238E27FC236}">
                <a16:creationId xmlns:a16="http://schemas.microsoft.com/office/drawing/2014/main" id="{1C59280F-898E-3A46-A483-9189A6391E4A}"/>
              </a:ext>
            </a:extLst>
          </p:cNvPr>
          <p:cNvSpPr>
            <a:spLocks noGrp="1"/>
          </p:cNvSpPr>
          <p:nvPr>
            <p:ph type="body" sz="quarter" idx="13" hasCustomPrompt="1"/>
          </p:nvPr>
        </p:nvSpPr>
        <p:spPr>
          <a:xfrm>
            <a:off x="409575" y="1198880"/>
            <a:ext cx="4171950" cy="508000"/>
          </a:xfrm>
        </p:spPr>
        <p:txBody>
          <a:bodyPr>
            <a:normAutofit/>
          </a:bodyPr>
          <a:lstStyle>
            <a:lvl1pPr marL="0" indent="0">
              <a:buNone/>
              <a:defRPr sz="24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4262011977"/>
      </p:ext>
    </p:extLst>
  </p:cSld>
  <p:clrMapOvr>
    <a:masterClrMapping/>
  </p:clrMapOvr>
  <p:extLst>
    <p:ext uri="{DCECCB84-F9BA-43D5-87BE-67443E8EF086}">
      <p15:sldGuideLst xmlns:p15="http://schemas.microsoft.com/office/powerpoint/2012/main">
        <p15:guide id="1" orient="horz" pos="4176">
          <p15:clr>
            <a:srgbClr val="FBAE40"/>
          </p15:clr>
        </p15:guide>
        <p15:guide id="2" pos="24" userDrawn="1">
          <p15:clr>
            <a:srgbClr val="FBAE40"/>
          </p15:clr>
        </p15:guide>
        <p15:guide id="3" pos="120" userDrawn="1">
          <p15:clr>
            <a:srgbClr val="FBAE40"/>
          </p15:clr>
        </p15:guide>
        <p15:guide id="4" pos="3144" userDrawn="1">
          <p15:clr>
            <a:srgbClr val="FBAE40"/>
          </p15:clr>
        </p15:guide>
        <p15:guide id="5"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950719"/>
            <a:ext cx="7886700" cy="4226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7/11/2023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7" r:id="rId6"/>
    <p:sldLayoutId id="2147483664" r:id="rId7"/>
    <p:sldLayoutId id="2147483678" r:id="rId8"/>
    <p:sldLayoutId id="2147483680" r:id="rId9"/>
    <p:sldLayoutId id="2147483681" r:id="rId10"/>
    <p:sldLayoutId id="2147483679" r:id="rId11"/>
    <p:sldLayoutId id="2147483682" r:id="rId12"/>
    <p:sldLayoutId id="2147483683" r:id="rId13"/>
    <p:sldLayoutId id="2147483684" r:id="rId14"/>
    <p:sldLayoutId id="2147483695" r:id="rId15"/>
    <p:sldLayoutId id="2147483685" r:id="rId16"/>
    <p:sldLayoutId id="2147483686" r:id="rId17"/>
    <p:sldLayoutId id="2147483687" r:id="rId18"/>
    <p:sldLayoutId id="2147483688" r:id="rId19"/>
    <p:sldLayoutId id="2147483689" r:id="rId20"/>
    <p:sldLayoutId id="2147483691" r:id="rId21"/>
    <p:sldLayoutId id="2147483690" r:id="rId22"/>
    <p:sldLayoutId id="2147483692" r:id="rId23"/>
    <p:sldLayoutId id="2147483694" r:id="rId24"/>
    <p:sldLayoutId id="2147483693" r:id="rId25"/>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064129"/>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4.jpg"/><Relationship Id="rId5" Type="http://schemas.openxmlformats.org/officeDocument/2006/relationships/image" Target="../media/image33.emf"/><Relationship Id="rId4" Type="http://schemas.openxmlformats.org/officeDocument/2006/relationships/image" Target="../media/image32.emf"/></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45.png"/><Relationship Id="rId4" Type="http://schemas.openxmlformats.org/officeDocument/2006/relationships/image" Target="../media/image44.emf"/></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5010492" y="1388702"/>
            <a:ext cx="3720051" cy="3337560"/>
          </a:xfrm>
          <a:prstGeom prst="rect">
            <a:avLst/>
          </a:prstGeom>
        </p:spPr>
        <p:txBody>
          <a:bodyPr>
            <a:noAutofit/>
          </a:bodyPr>
          <a:lstStyle/>
          <a:p>
            <a:pPr marL="0" indent="0">
              <a:buNone/>
            </a:pPr>
            <a:r>
              <a:rPr lang="en-US" sz="80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Places of the Future</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spc="250" dirty="0">
                <a:solidFill>
                  <a:srgbClr val="662F90"/>
                </a:solidFill>
                <a:latin typeface="Roboto" panose="02000000000000000000" pitchFamily="2" charset="0"/>
                <a:ea typeface="Roboto" panose="02000000000000000000" pitchFamily="2" charset="0"/>
                <a:cs typeface="Roboto" panose="02000000000000000000" pitchFamily="2" charset="0"/>
              </a:rPr>
              <a:t>Session 8</a:t>
            </a:r>
            <a:endParaRPr kumimoji="0" lang="en-US" sz="24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2" name="Picture 1">
            <a:extLst>
              <a:ext uri="{FF2B5EF4-FFF2-40B4-BE49-F238E27FC236}">
                <a16:creationId xmlns:a16="http://schemas.microsoft.com/office/drawing/2014/main" id="{D855EEAD-A9E3-C447-A35C-DA8AD5F720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557" y="5763699"/>
            <a:ext cx="1474423" cy="822486"/>
          </a:xfrm>
          <a:prstGeom prst="rect">
            <a:avLst/>
          </a:prstGeom>
        </p:spPr>
      </p:pic>
      <p:pic>
        <p:nvPicPr>
          <p:cNvPr id="3" name="Picture 2">
            <a:extLst>
              <a:ext uri="{FF2B5EF4-FFF2-40B4-BE49-F238E27FC236}">
                <a16:creationId xmlns:a16="http://schemas.microsoft.com/office/drawing/2014/main" id="{1129A6A7-3BEB-4045-8F74-CF6ED7A35F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8692" y="5696961"/>
            <a:ext cx="1638221" cy="931904"/>
          </a:xfrm>
          <a:prstGeom prst="rect">
            <a:avLst/>
          </a:prstGeom>
        </p:spPr>
      </p:pic>
      <p:pic>
        <p:nvPicPr>
          <p:cNvPr id="4" name="Picture 3">
            <a:extLst>
              <a:ext uri="{FF2B5EF4-FFF2-40B4-BE49-F238E27FC236}">
                <a16:creationId xmlns:a16="http://schemas.microsoft.com/office/drawing/2014/main" id="{C0853B91-8A9C-70CE-6075-8E29FCA22E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7114" y="5315645"/>
            <a:ext cx="2672453" cy="1343037"/>
          </a:xfrm>
          <a:prstGeom prst="rect">
            <a:avLst/>
          </a:prstGeom>
        </p:spPr>
      </p:pic>
      <p:pic>
        <p:nvPicPr>
          <p:cNvPr id="7" name="Picture 6">
            <a:extLst>
              <a:ext uri="{FF2B5EF4-FFF2-40B4-BE49-F238E27FC236}">
                <a16:creationId xmlns:a16="http://schemas.microsoft.com/office/drawing/2014/main" id="{8F50FC45-61AC-3311-C8AA-6EE80EB2CB71}"/>
              </a:ext>
            </a:extLst>
          </p:cNvPr>
          <p:cNvPicPr>
            <a:picLocks noChangeAspect="1"/>
          </p:cNvPicPr>
          <p:nvPr/>
        </p:nvPicPr>
        <p:blipFill>
          <a:blip r:embed="rId6"/>
          <a:stretch>
            <a:fillRect/>
          </a:stretch>
        </p:blipFill>
        <p:spPr>
          <a:xfrm>
            <a:off x="413457" y="1575501"/>
            <a:ext cx="3171648" cy="3171648"/>
          </a:xfrm>
          <a:prstGeom prst="rect">
            <a:avLst/>
          </a:prstGeom>
        </p:spPr>
      </p:pic>
    </p:spTree>
    <p:extLst>
      <p:ext uri="{BB962C8B-B14F-4D97-AF65-F5344CB8AC3E}">
        <p14:creationId xmlns:p14="http://schemas.microsoft.com/office/powerpoint/2010/main" val="374320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2681A3-33C4-4715-B001-FEC0C9C4458D}"/>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Helvetica Neue" panose="02000503000000020004"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black"/>
              </a:solidFill>
              <a:effectLst/>
              <a:uLnTx/>
              <a:uFillTx/>
              <a:latin typeface="Helvetica Neue" panose="02000503000000020004" pitchFamily="2" charset="0"/>
            </a:endParaRPr>
          </a:p>
        </p:txBody>
      </p:sp>
      <p:pic>
        <p:nvPicPr>
          <p:cNvPr id="10" name="Picture 9" descr="Logo, company name&#10;&#10;Description automatically generated">
            <a:extLst>
              <a:ext uri="{FF2B5EF4-FFF2-40B4-BE49-F238E27FC236}">
                <a16:creationId xmlns:a16="http://schemas.microsoft.com/office/drawing/2014/main" id="{FC8E9D24-9B54-42CB-A773-71B6FE3BE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716" y="1509396"/>
            <a:ext cx="3612996" cy="2286000"/>
          </a:xfrm>
          <a:prstGeom prst="rect">
            <a:avLst/>
          </a:prstGeom>
        </p:spPr>
      </p:pic>
      <p:pic>
        <p:nvPicPr>
          <p:cNvPr id="4" name="Picture 3">
            <a:extLst>
              <a:ext uri="{FF2B5EF4-FFF2-40B4-BE49-F238E27FC236}">
                <a16:creationId xmlns:a16="http://schemas.microsoft.com/office/drawing/2014/main" id="{4B018BFE-2725-AE59-6F5E-AB9C13C6692F}"/>
              </a:ext>
            </a:extLst>
          </p:cNvPr>
          <p:cNvPicPr>
            <a:picLocks noChangeAspect="1"/>
          </p:cNvPicPr>
          <p:nvPr/>
        </p:nvPicPr>
        <p:blipFill>
          <a:blip r:embed="rId3"/>
          <a:stretch>
            <a:fillRect/>
          </a:stretch>
        </p:blipFill>
        <p:spPr>
          <a:xfrm>
            <a:off x="4705114" y="1894023"/>
            <a:ext cx="3074669" cy="1737360"/>
          </a:xfrm>
          <a:prstGeom prst="rect">
            <a:avLst/>
          </a:prstGeom>
        </p:spPr>
      </p:pic>
      <p:sp>
        <p:nvSpPr>
          <p:cNvPr id="3" name="TextBox 2">
            <a:extLst>
              <a:ext uri="{FF2B5EF4-FFF2-40B4-BE49-F238E27FC236}">
                <a16:creationId xmlns:a16="http://schemas.microsoft.com/office/drawing/2014/main" id="{3AFBB7AB-7B9A-6FAA-60BB-9E860DC2FAE9}"/>
              </a:ext>
            </a:extLst>
          </p:cNvPr>
          <p:cNvSpPr txBox="1"/>
          <p:nvPr/>
        </p:nvSpPr>
        <p:spPr>
          <a:xfrm>
            <a:off x="758885" y="5348604"/>
            <a:ext cx="7626230"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LEGO, the LEGO logo, DUPLO and the DUPLO logo are trademarks of the LEGO Group. ©2023 The LEGO Group. All rights reserved.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the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logo, and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in SHOW</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trademarks of For Inspiration and Recognition of Science and Technology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is a registered trademark of the LEGO Group.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LEGO</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League and MASTERPIECE</a:t>
            </a:r>
            <a:r>
              <a:rPr kumimoji="0" lang="en-US" sz="1050" b="0" i="0" u="none" strike="noStrike" kern="1200" cap="none" spc="0" normalizeH="0" baseline="3000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SM</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are jointly held trademarks of </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and the LEGO Group. ©2023</a:t>
            </a:r>
            <a:r>
              <a:rPr kumimoji="0" lang="en-US" sz="10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FIRST </a:t>
            </a:r>
            <a:r>
              <a:rPr kumimoji="0" lang="en-US" sz="10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and the LEGO Group. All rights reserved. </a:t>
            </a:r>
          </a:p>
        </p:txBody>
      </p:sp>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662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14"/>
          </p:nvPr>
        </p:nvSpPr>
        <p:spPr>
          <a:xfrm>
            <a:off x="263048" y="1347647"/>
            <a:ext cx="8396716" cy="2282483"/>
          </a:xfrm>
        </p:spPr>
        <p:txBody>
          <a:bodyPr>
            <a:noAutofit/>
          </a:bodyPr>
          <a:lstStyle/>
          <a:p>
            <a:pPr marL="0" indent="0" algn="ctr">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How can we combine our ideas to make a cool place to share what we love?</a:t>
            </a:r>
            <a:endParaRPr lang="en-US" sz="4800" dirty="0">
              <a:solidFill>
                <a:srgbClr val="FF781D"/>
              </a:solidFill>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chemeClr val="bg1"/>
                </a:solidFill>
                <a:latin typeface="Roboto" panose="02000000000000000000" pitchFamily="2" charset="0"/>
                <a:ea typeface="Roboto" panose="02000000000000000000" pitchFamily="2" charset="0"/>
                <a:cs typeface="Roboto" panose="02000000000000000000" pitchFamily="2" charset="0"/>
              </a:rPr>
              <a:t>Big Question</a:t>
            </a:r>
          </a:p>
        </p:txBody>
      </p:sp>
      <p:sp>
        <p:nvSpPr>
          <p:cNvPr id="10" name="Rectangle: Rounded Corners 9">
            <a:extLst>
              <a:ext uri="{FF2B5EF4-FFF2-40B4-BE49-F238E27FC236}">
                <a16:creationId xmlns:a16="http://schemas.microsoft.com/office/drawing/2014/main" id="{9EC3195C-F083-450A-A4B1-248C91110581}"/>
              </a:ext>
            </a:extLst>
          </p:cNvPr>
          <p:cNvSpPr/>
          <p:nvPr/>
        </p:nvSpPr>
        <p:spPr>
          <a:xfrm>
            <a:off x="6399164" y="3850016"/>
            <a:ext cx="2468880" cy="2103120"/>
          </a:xfrm>
          <a:prstGeom prst="roundRect">
            <a:avLst/>
          </a:prstGeom>
          <a:noFill/>
          <a:ln>
            <a:solidFill>
              <a:srgbClr val="662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i="0" u="none" strike="noStrike" baseline="0" dirty="0">
                <a:solidFill>
                  <a:srgbClr val="662D91"/>
                </a:solidFill>
                <a:latin typeface="Roboto" panose="02000000000000000000" pitchFamily="2" charset="0"/>
                <a:ea typeface="Roboto" panose="02000000000000000000" pitchFamily="2" charset="0"/>
                <a:cs typeface="Roboto" panose="02000000000000000000" pitchFamily="2" charset="0"/>
              </a:rPr>
              <a:t>Outcomes</a:t>
            </a:r>
          </a:p>
          <a:p>
            <a:pPr marL="91440" indent="-91440">
              <a:buFont typeface="Arial" panose="020B0604020202020204" pitchFamily="34" charset="0"/>
              <a:buChar char="•"/>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The teams will apply knowledge and experience from the previous sessions to solve a problem.</a:t>
            </a:r>
          </a:p>
          <a:p>
            <a:endParaRPr lang="en-US" sz="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91440" indent="-91440">
              <a:buFont typeface="Arial" panose="020B0604020202020204" pitchFamily="34" charset="0"/>
              <a:buChar char="•"/>
            </a:pPr>
            <a:r>
              <a:rPr lang="en-US" sz="1300" dirty="0">
                <a:solidFill>
                  <a:schemeClr val="tx1"/>
                </a:solidFill>
                <a:latin typeface="Roboto" panose="02000000000000000000" pitchFamily="2" charset="0"/>
                <a:ea typeface="Roboto" panose="02000000000000000000" pitchFamily="2" charset="0"/>
                <a:cs typeface="Roboto" panose="02000000000000000000" pitchFamily="2" charset="0"/>
              </a:rPr>
              <a:t>The teams will work together to combine ideas to create a cohesive solution.</a:t>
            </a:r>
            <a:endParaRPr lang="en-US" sz="1300" i="0" u="none" strike="noStrike" baseline="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BF3C4E01-7EE8-99D3-025F-BE0ED69C970B}"/>
              </a:ext>
            </a:extLst>
          </p:cNvPr>
          <p:cNvPicPr>
            <a:picLocks noChangeAspect="1"/>
          </p:cNvPicPr>
          <p:nvPr/>
        </p:nvPicPr>
        <p:blipFill>
          <a:blip r:embed="rId3"/>
          <a:stretch>
            <a:fillRect/>
          </a:stretch>
        </p:blipFill>
        <p:spPr>
          <a:xfrm>
            <a:off x="3163743" y="3368842"/>
            <a:ext cx="2743200" cy="2743200"/>
          </a:xfrm>
          <a:prstGeom prst="rect">
            <a:avLst/>
          </a:prstGeom>
        </p:spPr>
      </p:pic>
    </p:spTree>
    <p:extLst>
      <p:ext uri="{BB962C8B-B14F-4D97-AF65-F5344CB8AC3E}">
        <p14:creationId xmlns:p14="http://schemas.microsoft.com/office/powerpoint/2010/main" val="33600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b="0" dirty="0">
                <a:solidFill>
                  <a:srgbClr val="662D91"/>
                </a:solidFill>
                <a:latin typeface="Roboto" panose="02000000000000000000" pitchFamily="2" charset="0"/>
                <a:ea typeface="Roboto" panose="02000000000000000000" pitchFamily="2" charset="0"/>
                <a:cs typeface="Roboto" panose="02000000000000000000" pitchFamily="2" charset="0"/>
              </a:rPr>
              <a:t>–</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5" name="Picture 4">
            <a:extLst>
              <a:ext uri="{FF2B5EF4-FFF2-40B4-BE49-F238E27FC236}">
                <a16:creationId xmlns:a16="http://schemas.microsoft.com/office/drawing/2014/main" id="{CFAAFFD4-3DBE-C7D9-DFE2-F65B48A87F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650" y="1792704"/>
            <a:ext cx="7634052" cy="3931920"/>
          </a:xfrm>
          <a:prstGeom prst="rect">
            <a:avLst/>
          </a:prstGeom>
        </p:spPr>
      </p:pic>
    </p:spTree>
    <p:extLst>
      <p:ext uri="{BB962C8B-B14F-4D97-AF65-F5344CB8AC3E}">
        <p14:creationId xmlns:p14="http://schemas.microsoft.com/office/powerpoint/2010/main" val="89735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Warm-Up </a:t>
            </a:r>
            <a:r>
              <a:rPr lang="en-US" sz="3200" dirty="0">
                <a:solidFill>
                  <a:srgbClr val="662D91"/>
                </a:solidFill>
                <a:latin typeface="Roboto" panose="02000000000000000000" pitchFamily="2" charset="0"/>
                <a:ea typeface="Roboto" panose="02000000000000000000" pitchFamily="2" charset="0"/>
                <a:cs typeface="Roboto" panose="02000000000000000000" pitchFamily="2" charset="0"/>
              </a:rPr>
              <a:t>– Six Bricks</a:t>
            </a:r>
          </a:p>
        </p:txBody>
      </p:sp>
      <p:pic>
        <p:nvPicPr>
          <p:cNvPr id="8" name="Picture 7">
            <a:extLst>
              <a:ext uri="{FF2B5EF4-FFF2-40B4-BE49-F238E27FC236}">
                <a16:creationId xmlns:a16="http://schemas.microsoft.com/office/drawing/2014/main" id="{6BDFCF12-2212-51FE-E472-49FCAED6AB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256" y="1201068"/>
            <a:ext cx="8961120" cy="4366748"/>
          </a:xfrm>
          <a:prstGeom prst="rect">
            <a:avLst/>
          </a:prstGeom>
        </p:spPr>
      </p:pic>
    </p:spTree>
    <p:extLst>
      <p:ext uri="{BB962C8B-B14F-4D97-AF65-F5344CB8AC3E}">
        <p14:creationId xmlns:p14="http://schemas.microsoft.com/office/powerpoint/2010/main" val="116224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Explore Task</a:t>
            </a:r>
          </a:p>
        </p:txBody>
      </p:sp>
      <p:sp>
        <p:nvSpPr>
          <p:cNvPr id="5" name="Title 3">
            <a:extLst>
              <a:ext uri="{FF2B5EF4-FFF2-40B4-BE49-F238E27FC236}">
                <a16:creationId xmlns:a16="http://schemas.microsoft.com/office/drawing/2014/main" id="{C53D5953-AF19-3B49-EED5-EA5413CDC2A5}"/>
              </a:ext>
            </a:extLst>
          </p:cNvPr>
          <p:cNvSpPr txBox="1">
            <a:spLocks/>
          </p:cNvSpPr>
          <p:nvPr/>
        </p:nvSpPr>
        <p:spPr>
          <a:xfrm>
            <a:off x="628648" y="1127760"/>
            <a:ext cx="7886700" cy="13866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sz="4800" dirty="0">
                <a:solidFill>
                  <a:srgbClr val="FF781D"/>
                </a:solidFill>
                <a:latin typeface="Roboto" panose="02000000000000000000" pitchFamily="2" charset="0"/>
                <a:ea typeface="Roboto" panose="02000000000000000000" pitchFamily="2" charset="0"/>
                <a:cs typeface="Roboto" panose="02000000000000000000" pitchFamily="2" charset="0"/>
              </a:rPr>
              <a:t>What kinds of places can we built in the future?</a:t>
            </a:r>
          </a:p>
        </p:txBody>
      </p:sp>
      <p:pic>
        <p:nvPicPr>
          <p:cNvPr id="8" name="Picture 7">
            <a:extLst>
              <a:ext uri="{FF2B5EF4-FFF2-40B4-BE49-F238E27FC236}">
                <a16:creationId xmlns:a16="http://schemas.microsoft.com/office/drawing/2014/main" id="{41CE1CE8-37E6-C9D0-135B-E8A60F0D24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6884" y="2514439"/>
            <a:ext cx="4114800" cy="3576126"/>
          </a:xfrm>
          <a:prstGeom prst="rect">
            <a:avLst/>
          </a:prstGeom>
        </p:spPr>
      </p:pic>
      <p:pic>
        <p:nvPicPr>
          <p:cNvPr id="3" name="Picture 2">
            <a:extLst>
              <a:ext uri="{FF2B5EF4-FFF2-40B4-BE49-F238E27FC236}">
                <a16:creationId xmlns:a16="http://schemas.microsoft.com/office/drawing/2014/main" id="{AE9EDCCF-434A-F062-1BA6-65C323296E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24646" y="3256598"/>
            <a:ext cx="4297680" cy="2751980"/>
          </a:xfrm>
          <a:prstGeom prst="rect">
            <a:avLst/>
          </a:prstGeom>
        </p:spPr>
      </p:pic>
    </p:spTree>
    <p:extLst>
      <p:ext uri="{BB962C8B-B14F-4D97-AF65-F5344CB8AC3E}">
        <p14:creationId xmlns:p14="http://schemas.microsoft.com/office/powerpoint/2010/main" val="72389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766139"/>
            <a:ext cx="7384382" cy="2288503"/>
          </a:xfrm>
        </p:spPr>
        <p:txBody>
          <a:bodyPr>
            <a:normAutofit/>
          </a:bodyPr>
          <a:lstStyle/>
          <a:p>
            <a:pPr marL="0" indent="0">
              <a:buNone/>
            </a:pPr>
            <a:r>
              <a:rPr lang="en-US" sz="4800" dirty="0">
                <a:latin typeface="Roboto" panose="02000000000000000000" pitchFamily="2" charset="0"/>
                <a:ea typeface="Roboto" panose="02000000000000000000" pitchFamily="2" charset="0"/>
                <a:cs typeface="Roboto" panose="02000000000000000000" pitchFamily="2" charset="0"/>
              </a:rPr>
              <a:t>Build somewhere hobbies or interests are performed or displayed.</a:t>
            </a:r>
            <a:endParaRPr lang="en-US" sz="48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Create Task</a:t>
            </a:r>
          </a:p>
        </p:txBody>
      </p:sp>
      <p:pic>
        <p:nvPicPr>
          <p:cNvPr id="11" name="Picture 10">
            <a:extLst>
              <a:ext uri="{FF2B5EF4-FFF2-40B4-BE49-F238E27FC236}">
                <a16:creationId xmlns:a16="http://schemas.microsoft.com/office/drawing/2014/main" id="{1DC87744-ADF8-0F34-EDD3-1EEA3CEC7723}"/>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901385" y="772726"/>
            <a:ext cx="1210703" cy="822960"/>
          </a:xfrm>
          <a:prstGeom prst="rect">
            <a:avLst/>
          </a:prstGeom>
        </p:spPr>
      </p:pic>
      <p:sp>
        <p:nvSpPr>
          <p:cNvPr id="15" name="TextBox 14">
            <a:extLst>
              <a:ext uri="{FF2B5EF4-FFF2-40B4-BE49-F238E27FC236}">
                <a16:creationId xmlns:a16="http://schemas.microsoft.com/office/drawing/2014/main" id="{1302C25A-BE93-CD93-AF09-A361E6172547}"/>
              </a:ext>
            </a:extLst>
          </p:cNvPr>
          <p:cNvSpPr txBox="1"/>
          <p:nvPr/>
        </p:nvSpPr>
        <p:spPr>
          <a:xfrm>
            <a:off x="5760365" y="399348"/>
            <a:ext cx="149274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rPr>
              <a:t>You Need..</a:t>
            </a:r>
          </a:p>
        </p:txBody>
      </p:sp>
      <p:sp>
        <p:nvSpPr>
          <p:cNvPr id="16" name="Rectangle 15">
            <a:extLst>
              <a:ext uri="{FF2B5EF4-FFF2-40B4-BE49-F238E27FC236}">
                <a16:creationId xmlns:a16="http://schemas.microsoft.com/office/drawing/2014/main" id="{E9F9798E-ABC7-F78D-1AB7-FCC8FC98612F}"/>
              </a:ext>
            </a:extLst>
          </p:cNvPr>
          <p:cNvSpPr/>
          <p:nvPr/>
        </p:nvSpPr>
        <p:spPr>
          <a:xfrm>
            <a:off x="5588005" y="347774"/>
            <a:ext cx="3138311" cy="1356848"/>
          </a:xfrm>
          <a:prstGeom prst="rect">
            <a:avLst/>
          </a:prstGeom>
          <a:noFill/>
          <a:ln w="3810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17" name="Picture 16" descr="A close-up of a toy&#10;&#10;Description automatically generated with low confidence">
            <a:extLst>
              <a:ext uri="{FF2B5EF4-FFF2-40B4-BE49-F238E27FC236}">
                <a16:creationId xmlns:a16="http://schemas.microsoft.com/office/drawing/2014/main" id="{3D2F3F7D-40E3-1BE5-B92E-0EA183373B62}"/>
              </a:ext>
            </a:extLst>
          </p:cNvPr>
          <p:cNvPicPr>
            <a:picLocks noChangeAspect="1"/>
          </p:cNvPicPr>
          <p:nvPr/>
        </p:nvPicPr>
        <p:blipFill>
          <a:blip r:embed="rId4"/>
          <a:stretch>
            <a:fillRect/>
          </a:stretch>
        </p:blipFill>
        <p:spPr>
          <a:xfrm>
            <a:off x="7318049" y="413421"/>
            <a:ext cx="1274504" cy="1188720"/>
          </a:xfrm>
          <a:prstGeom prst="rect">
            <a:avLst/>
          </a:prstGeom>
        </p:spPr>
      </p:pic>
      <p:pic>
        <p:nvPicPr>
          <p:cNvPr id="7" name="Picture 6">
            <a:extLst>
              <a:ext uri="{FF2B5EF4-FFF2-40B4-BE49-F238E27FC236}">
                <a16:creationId xmlns:a16="http://schemas.microsoft.com/office/drawing/2014/main" id="{1657825B-6645-37C4-5EF6-81AC2AF22559}"/>
              </a:ext>
            </a:extLst>
          </p:cNvPr>
          <p:cNvPicPr>
            <a:picLocks noChangeAspect="1"/>
          </p:cNvPicPr>
          <p:nvPr/>
        </p:nvPicPr>
        <p:blipFill>
          <a:blip r:embed="rId5" cstate="screen">
            <a:clrChange>
              <a:clrFrom>
                <a:srgbClr val="FFFEFD"/>
              </a:clrFrom>
              <a:clrTo>
                <a:srgbClr val="FFFEFD">
                  <a:alpha val="0"/>
                </a:srgbClr>
              </a:clrTo>
            </a:clrChange>
            <a:extLst>
              <a:ext uri="{28A0092B-C50C-407E-A947-70E740481C1C}">
                <a14:useLocalDpi xmlns:a14="http://schemas.microsoft.com/office/drawing/2010/main"/>
              </a:ext>
            </a:extLst>
          </a:blip>
          <a:stretch>
            <a:fillRect/>
          </a:stretch>
        </p:blipFill>
        <p:spPr>
          <a:xfrm>
            <a:off x="4443522" y="3342074"/>
            <a:ext cx="4282794" cy="2743200"/>
          </a:xfrm>
          <a:prstGeom prst="rect">
            <a:avLst/>
          </a:prstGeom>
        </p:spPr>
      </p:pic>
      <p:pic>
        <p:nvPicPr>
          <p:cNvPr id="13" name="Picture 12">
            <a:extLst>
              <a:ext uri="{FF2B5EF4-FFF2-40B4-BE49-F238E27FC236}">
                <a16:creationId xmlns:a16="http://schemas.microsoft.com/office/drawing/2014/main" id="{9FCAACAD-7122-4874-C056-9C5EE7F2094A}"/>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6317" y="4011998"/>
            <a:ext cx="3919538" cy="1857224"/>
          </a:xfrm>
          <a:prstGeom prst="rect">
            <a:avLst/>
          </a:prstGeom>
        </p:spPr>
      </p:pic>
    </p:spTree>
    <p:extLst>
      <p:ext uri="{BB962C8B-B14F-4D97-AF65-F5344CB8AC3E}">
        <p14:creationId xmlns:p14="http://schemas.microsoft.com/office/powerpoint/2010/main" val="215011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CF942-4BF9-AB78-FE9D-EDB97C5843AC}"/>
              </a:ext>
            </a:extLst>
          </p:cNvPr>
          <p:cNvPicPr>
            <a:picLocks noChangeAspect="1"/>
          </p:cNvPicPr>
          <p:nvPr/>
        </p:nvPicPr>
        <p:blipFill>
          <a:blip r:embed="rId3"/>
          <a:stretch>
            <a:fillRect/>
          </a:stretch>
        </p:blipFill>
        <p:spPr>
          <a:xfrm>
            <a:off x="7134902" y="3700072"/>
            <a:ext cx="1554615" cy="1554615"/>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 Placeholder 4">
            <a:extLst>
              <a:ext uri="{FF2B5EF4-FFF2-40B4-BE49-F238E27FC236}">
                <a16:creationId xmlns:a16="http://schemas.microsoft.com/office/drawing/2014/main" id="{03D193D5-911C-4DF9-BB10-28A5ACD7C69A}"/>
              </a:ext>
            </a:extLst>
          </p:cNvPr>
          <p:cNvSpPr>
            <a:spLocks noGrp="1"/>
          </p:cNvSpPr>
          <p:nvPr>
            <p:ph type="body" sz="quarter" idx="14"/>
          </p:nvPr>
        </p:nvSpPr>
        <p:spPr>
          <a:xfrm>
            <a:off x="628650" y="1227872"/>
            <a:ext cx="7886699" cy="3017591"/>
          </a:xfrm>
        </p:spPr>
        <p:txBody>
          <a:bodyPr>
            <a:normAutofit fontScale="92500" lnSpcReduction="10000"/>
          </a:bodyPr>
          <a:lstStyle/>
          <a:p>
            <a:pPr marL="0" indent="0" algn="l">
              <a:buNone/>
            </a:pP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Teams create solutions while considering the </a:t>
            </a:r>
            <a:r>
              <a:rPr lang="en-US" sz="4000" i="0" u="none" strike="noStrike" baseline="0" dirty="0">
                <a:solidFill>
                  <a:srgbClr val="662D91"/>
                </a:solidFill>
                <a:latin typeface="Roboto" panose="02000000000000000000" pitchFamily="2" charset="0"/>
                <a:ea typeface="Roboto" panose="02000000000000000000" pitchFamily="2" charset="0"/>
                <a:cs typeface="Roboto" panose="02000000000000000000" pitchFamily="2" charset="0"/>
              </a:rPr>
              <a:t>impact</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 on their community.  By improving their designs, children will show </a:t>
            </a:r>
            <a:r>
              <a:rPr lang="en-US" sz="4000"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confidence</a:t>
            </a:r>
            <a:r>
              <a:rPr lang="en-US" sz="4000" i="0" u="none" strike="noStrike" baseline="0" dirty="0">
                <a:solidFill>
                  <a:srgbClr val="868686"/>
                </a:solidFill>
                <a:latin typeface="Roboto" panose="02000000000000000000" pitchFamily="2" charset="0"/>
                <a:ea typeface="Roboto" panose="02000000000000000000" pitchFamily="2" charset="0"/>
                <a:cs typeface="Roboto" panose="02000000000000000000" pitchFamily="2" charset="0"/>
              </a:rPr>
              <a:t> in their ability to build and iterate.</a:t>
            </a:r>
            <a:endParaRPr lang="en-US" sz="4000" dirty="0">
              <a:highlight>
                <a:srgbClr val="00FF00"/>
              </a:highlight>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4000" b="1" i="0" u="none" strike="noStrike" baseline="0" dirty="0">
                <a:solidFill>
                  <a:srgbClr val="FF781D"/>
                </a:solidFill>
                <a:latin typeface="Roboto" panose="02000000000000000000" pitchFamily="2" charset="0"/>
                <a:ea typeface="Roboto" panose="02000000000000000000" pitchFamily="2" charset="0"/>
                <a:cs typeface="Roboto" panose="02000000000000000000" pitchFamily="2" charset="0"/>
              </a:rPr>
              <a:t>Playful Learning in Action</a:t>
            </a:r>
            <a:endParaRPr lang="en-US" dirty="0">
              <a:solidFill>
                <a:srgbClr val="662D91"/>
              </a:solidFill>
              <a:latin typeface="Roboto" panose="02000000000000000000" pitchFamily="2" charset="0"/>
              <a:ea typeface="Roboto" panose="02000000000000000000" pitchFamily="2" charset="0"/>
              <a:cs typeface="Roboto" panose="02000000000000000000" pitchFamily="2" charset="0"/>
            </a:endParaRPr>
          </a:p>
        </p:txBody>
      </p:sp>
      <p:sp>
        <p:nvSpPr>
          <p:cNvPr id="8" name="Title 3">
            <a:extLst>
              <a:ext uri="{FF2B5EF4-FFF2-40B4-BE49-F238E27FC236}">
                <a16:creationId xmlns:a16="http://schemas.microsoft.com/office/drawing/2014/main" id="{3C0FF15F-2186-A2CF-E4FF-9FB7E84F7E9C}"/>
              </a:ext>
            </a:extLst>
          </p:cNvPr>
          <p:cNvSpPr txBox="1">
            <a:spLocks/>
          </p:cNvSpPr>
          <p:nvPr/>
        </p:nvSpPr>
        <p:spPr>
          <a:xfrm>
            <a:off x="628651" y="4450007"/>
            <a:ext cx="7886700" cy="762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4000" b="1" i="0" u="none" strike="noStrike" kern="1200" cap="none" spc="0" normalizeH="0" baseline="0" noProof="0" dirty="0">
              <a:ln>
                <a:noFill/>
              </a:ln>
              <a:solidFill>
                <a:srgbClr val="662D91"/>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0" name="Text Placeholder 4">
            <a:extLst>
              <a:ext uri="{FF2B5EF4-FFF2-40B4-BE49-F238E27FC236}">
                <a16:creationId xmlns:a16="http://schemas.microsoft.com/office/drawing/2014/main" id="{7712E11C-325F-CCA0-66FB-C35CA4107F62}"/>
              </a:ext>
            </a:extLst>
          </p:cNvPr>
          <p:cNvSpPr txBox="1">
            <a:spLocks/>
          </p:cNvSpPr>
          <p:nvPr/>
        </p:nvSpPr>
        <p:spPr>
          <a:xfrm>
            <a:off x="628649" y="5126895"/>
            <a:ext cx="7886700" cy="915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868686"/>
                </a:solidFill>
                <a:effectLst/>
                <a:uLnTx/>
                <a:uFillTx/>
                <a:latin typeface="Roboto" panose="02000000000000000000" pitchFamily="2" charset="0"/>
                <a:ea typeface="Roboto" panose="02000000000000000000" pitchFamily="2" charset="0"/>
                <a:cs typeface="Roboto" panose="02000000000000000000" pitchFamily="2" charset="0"/>
              </a:rPr>
              <a:t>future, combine, iterate</a:t>
            </a:r>
            <a:endParaRPr kumimoji="0" lang="en-US" sz="4000" b="0" i="0" u="none" strike="noStrike" kern="1200" cap="none" spc="0" normalizeH="0" baseline="0" noProof="0" dirty="0">
              <a:ln>
                <a:noFill/>
              </a:ln>
              <a:solidFill>
                <a:prstClr val="black">
                  <a:lumMod val="85000"/>
                  <a:lumOff val="15000"/>
                </a:prstClr>
              </a:solidFill>
              <a:effectLst/>
              <a:highlight>
                <a:srgbClr val="00FF00"/>
              </a:highligh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4152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000" b="0" i="0" u="none" strike="noStrike" kern="1200" cap="none" spc="0" normalizeH="0" baseline="0" noProof="0" smtClean="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662D91"/>
                </a:solidFill>
                <a:latin typeface="Roboto" panose="02000000000000000000" pitchFamily="2" charset="0"/>
                <a:ea typeface="Roboto" panose="02000000000000000000" pitchFamily="2" charset="0"/>
                <a:cs typeface="Roboto" panose="02000000000000000000" pitchFamily="2" charset="0"/>
              </a:rPr>
              <a:t>Share Task</a:t>
            </a:r>
          </a:p>
        </p:txBody>
      </p:sp>
      <p:graphicFrame>
        <p:nvGraphicFramePr>
          <p:cNvPr id="3" name="Object 2">
            <a:extLst>
              <a:ext uri="{FF2B5EF4-FFF2-40B4-BE49-F238E27FC236}">
                <a16:creationId xmlns:a16="http://schemas.microsoft.com/office/drawing/2014/main" id="{DB2F56AA-E448-8421-20AA-CDD1BD6E3879}"/>
              </a:ext>
            </a:extLst>
          </p:cNvPr>
          <p:cNvGraphicFramePr>
            <a:graphicFrameLocks noChangeAspect="1"/>
          </p:cNvGraphicFramePr>
          <p:nvPr>
            <p:extLst>
              <p:ext uri="{D42A27DB-BD31-4B8C-83A1-F6EECF244321}">
                <p14:modId xmlns:p14="http://schemas.microsoft.com/office/powerpoint/2010/main" val="3234622325"/>
              </p:ext>
            </p:extLst>
          </p:nvPr>
        </p:nvGraphicFramePr>
        <p:xfrm>
          <a:off x="5099113" y="365127"/>
          <a:ext cx="3768931" cy="5029200"/>
        </p:xfrm>
        <a:graphic>
          <a:graphicData uri="http://schemas.openxmlformats.org/presentationml/2006/ole">
            <mc:AlternateContent xmlns:mc="http://schemas.openxmlformats.org/markup-compatibility/2006">
              <mc:Choice xmlns:v="urn:schemas-microsoft-com:vml" Requires="v">
                <p:oleObj name="Acrobat Document" r:id="rId3" imgW="4533723" imgH="6050248" progId="Acrobat.Document.DC">
                  <p:embed/>
                </p:oleObj>
              </mc:Choice>
              <mc:Fallback>
                <p:oleObj name="Acrobat Document" r:id="rId3" imgW="4533723" imgH="6050248" progId="Acrobat.Document.DC">
                  <p:embed/>
                  <p:pic>
                    <p:nvPicPr>
                      <p:cNvPr id="3" name="Object 2">
                        <a:extLst>
                          <a:ext uri="{FF2B5EF4-FFF2-40B4-BE49-F238E27FC236}">
                            <a16:creationId xmlns:a16="http://schemas.microsoft.com/office/drawing/2014/main" id="{DB2F56AA-E448-8421-20AA-CDD1BD6E3879}"/>
                          </a:ext>
                        </a:extLst>
                      </p:cNvPr>
                      <p:cNvPicPr/>
                      <p:nvPr/>
                    </p:nvPicPr>
                    <p:blipFill>
                      <a:blip r:embed="rId4"/>
                      <a:stretch>
                        <a:fillRect/>
                      </a:stretch>
                    </p:blipFill>
                    <p:spPr>
                      <a:xfrm>
                        <a:off x="5099113" y="365127"/>
                        <a:ext cx="3768931" cy="5029200"/>
                      </a:xfrm>
                      <a:prstGeom prst="rect">
                        <a:avLst/>
                      </a:prstGeom>
                      <a:ln>
                        <a:solidFill>
                          <a:schemeClr val="bg1">
                            <a:lumMod val="50000"/>
                          </a:schemeClr>
                        </a:solidFill>
                      </a:ln>
                    </p:spPr>
                  </p:pic>
                </p:oleObj>
              </mc:Fallback>
            </mc:AlternateContent>
          </a:graphicData>
        </a:graphic>
      </p:graphicFrame>
      <p:pic>
        <p:nvPicPr>
          <p:cNvPr id="7" name="Picture 6">
            <a:extLst>
              <a:ext uri="{FF2B5EF4-FFF2-40B4-BE49-F238E27FC236}">
                <a16:creationId xmlns:a16="http://schemas.microsoft.com/office/drawing/2014/main" id="{1D83C69A-8638-5B6E-7770-CB66809447EF}"/>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405328">
            <a:off x="401899" y="3288394"/>
            <a:ext cx="7099070" cy="2560320"/>
          </a:xfrm>
          <a:prstGeom prst="rect">
            <a:avLst/>
          </a:prstGeom>
        </p:spPr>
      </p:pic>
    </p:spTree>
    <p:extLst>
      <p:ext uri="{BB962C8B-B14F-4D97-AF65-F5344CB8AC3E}">
        <p14:creationId xmlns:p14="http://schemas.microsoft.com/office/powerpoint/2010/main" val="207610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53052E6-E16C-A04B-8192-1DB31D569F09}" type="slidenum">
              <a:rPr kumimoji="0" lang="en-US" sz="1800" b="0" i="0" u="none" strike="noStrike" kern="1200" cap="none" spc="0" normalizeH="0" baseline="0" noProof="0" smtClean="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sz="3600" dirty="0">
                <a:solidFill>
                  <a:srgbClr val="662D91"/>
                </a:solidFill>
                <a:latin typeface="Roboto" panose="02000000000000000000" pitchFamily="2" charset="0"/>
                <a:ea typeface="Roboto" panose="02000000000000000000" pitchFamily="2" charset="0"/>
                <a:cs typeface="Roboto" panose="02000000000000000000" pitchFamily="2" charset="0"/>
              </a:rPr>
              <a:t>Clean Up</a:t>
            </a:r>
          </a:p>
        </p:txBody>
      </p:sp>
      <p:pic>
        <p:nvPicPr>
          <p:cNvPr id="6" name="Picture 5" descr="A picture containing tool, brush&#10;&#10;Description automatically generated">
            <a:extLst>
              <a:ext uri="{FF2B5EF4-FFF2-40B4-BE49-F238E27FC236}">
                <a16:creationId xmlns:a16="http://schemas.microsoft.com/office/drawing/2014/main" id="{C51A5250-98BD-4C55-8989-2C946734F9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28613472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2279135ABFB346BEF00BA71AF2085A" ma:contentTypeVersion="13" ma:contentTypeDescription="Create a new document." ma:contentTypeScope="" ma:versionID="aa73cbbcbd1ce5c78b19ddb0f11c7488">
  <xsd:schema xmlns:xsd="http://www.w3.org/2001/XMLSchema" xmlns:xs="http://www.w3.org/2001/XMLSchema" xmlns:p="http://schemas.microsoft.com/office/2006/metadata/properties" xmlns:ns2="09a20863-7c96-4a57-95ca-029d1820b203" xmlns:ns3="32a440ee-ccdf-4ffb-ba5c-71e25989d2a9" targetNamespace="http://schemas.microsoft.com/office/2006/metadata/properties" ma:root="true" ma:fieldsID="4810c33ad5e72981ec8d9c0a5406b27f" ns2:_="" ns3:_="">
    <xsd:import namespace="09a20863-7c96-4a57-95ca-029d1820b203"/>
    <xsd:import namespace="32a440ee-ccdf-4ffb-ba5c-71e25989d2a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20863-7c96-4a57-95ca-029d1820b2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a440ee-ccdf-4ffb-ba5c-71e25989d2a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ad4032-91df-4aa8-82eb-58c2a2f4ac87}" ma:internalName="TaxCatchAll" ma:showField="CatchAllData" ma:web="32a440ee-ccdf-4ffb-ba5c-71e25989d2a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9a20863-7c96-4a57-95ca-029d1820b203" xsi:nil="true"/>
    <SharedWithUsers xmlns="32a440ee-ccdf-4ffb-ba5c-71e25989d2a9">
      <UserInfo>
        <DisplayName/>
        <AccountId xsi:nil="true"/>
        <AccountType/>
      </UserInfo>
    </SharedWithUsers>
    <lcf76f155ced4ddcb4097134ff3c332f xmlns="09a20863-7c96-4a57-95ca-029d1820b203">
      <Terms xmlns="http://schemas.microsoft.com/office/infopath/2007/PartnerControls"/>
    </lcf76f155ced4ddcb4097134ff3c332f>
    <TaxCatchAll xmlns="32a440ee-ccdf-4ffb-ba5c-71e25989d2a9" xsi:nil="true"/>
  </documentManagement>
</p:properties>
</file>

<file path=customXml/itemProps1.xml><?xml version="1.0" encoding="utf-8"?>
<ds:datastoreItem xmlns:ds="http://schemas.openxmlformats.org/officeDocument/2006/customXml" ds:itemID="{267BBAE2-31E6-4DC8-83C4-884511EA1C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20863-7c96-4a57-95ca-029d1820b203"/>
    <ds:schemaRef ds:uri="32a440ee-ccdf-4ffb-ba5c-71e25989d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B8C3B65E-86F5-4F12-882B-E72674BBA31A}">
  <ds:schemaRefs>
    <ds:schemaRef ds:uri="http://schemas.microsoft.com/office/2006/metadata/properties"/>
    <ds:schemaRef ds:uri="http://schemas.microsoft.com/office/infopath/2007/PartnerControls"/>
    <ds:schemaRef ds:uri="98a1be8e-ceb0-4d64-90f3-74f22257285b"/>
    <ds:schemaRef ds:uri="65f3190a-2497-4c6e-9c08-e63c17ba8fcf"/>
    <ds:schemaRef ds:uri="0bfdc619-4bd5-4a26-8e37-4be4446dc23a"/>
    <ds:schemaRef ds:uri="09a20863-7c96-4a57-95ca-029d1820b203"/>
    <ds:schemaRef ds:uri="32a440ee-ccdf-4ffb-ba5c-71e25989d2a9"/>
  </ds:schemaRefs>
</ds:datastoreItem>
</file>

<file path=docProps/app.xml><?xml version="1.0" encoding="utf-8"?>
<Properties xmlns="http://schemas.openxmlformats.org/officeDocument/2006/extended-properties" xmlns:vt="http://schemas.openxmlformats.org/officeDocument/2006/docPropsVTypes">
  <Template>Office Theme</Template>
  <TotalTime>395</TotalTime>
  <Words>1076</Words>
  <Application>Microsoft Office PowerPoint</Application>
  <PresentationFormat>On-screen Show (4:3)</PresentationFormat>
  <Paragraphs>96</Paragraphs>
  <Slides>10</Slides>
  <Notes>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10</vt:i4>
      </vt:variant>
    </vt:vector>
  </HeadingPairs>
  <TitlesOfParts>
    <vt:vector size="21" baseType="lpstr">
      <vt:lpstr>Arial</vt:lpstr>
      <vt:lpstr>Arial Rounded MT Bold</vt:lpstr>
      <vt:lpstr>Calibri</vt:lpstr>
      <vt:lpstr>Helvetica Neue</vt:lpstr>
      <vt:lpstr>Roboto</vt:lpstr>
      <vt:lpstr>ShinnRR-Book</vt:lpstr>
      <vt:lpstr>TobiPro-ExtraBold</vt:lpstr>
      <vt:lpstr>TobiPro-Medium</vt:lpstr>
      <vt:lpstr>Office Theme</vt:lpstr>
      <vt:lpstr>1_Office Theme</vt:lpstr>
      <vt:lpstr>Acrobat Document</vt:lpstr>
      <vt:lpstr>PowerPoint Presentation</vt:lpstr>
      <vt:lpstr>Big Question</vt:lpstr>
      <vt:lpstr>Warm-Up – Six Bricks</vt:lpstr>
      <vt:lpstr>Warm-Up – Six Bricks</vt:lpstr>
      <vt:lpstr>Explore Task</vt:lpstr>
      <vt:lpstr>Create Task</vt:lpstr>
      <vt:lpstr>Playful Learning in Action</vt:lpstr>
      <vt:lpstr>Share Task</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Tammy Pankey</cp:lastModifiedBy>
  <cp:revision>12</cp:revision>
  <dcterms:created xsi:type="dcterms:W3CDTF">2020-04-21T20:33:01Z</dcterms:created>
  <dcterms:modified xsi:type="dcterms:W3CDTF">2023-07-11T22:49:19Z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0x010100942279135ABFB346BEF00BA71AF2085A</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