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7" r:id="rId5"/>
  </p:sldMasterIdLst>
  <p:notesMasterIdLst>
    <p:notesMasterId r:id="rId16"/>
  </p:notesMasterIdLst>
  <p:sldIdLst>
    <p:sldId id="259" r:id="rId6"/>
    <p:sldId id="260" r:id="rId7"/>
    <p:sldId id="298" r:id="rId8"/>
    <p:sldId id="299" r:id="rId9"/>
    <p:sldId id="306" r:id="rId10"/>
    <p:sldId id="307" r:id="rId11"/>
    <p:sldId id="308" r:id="rId12"/>
    <p:sldId id="309" r:id="rId13"/>
    <p:sldId id="294" r:id="rId14"/>
    <p:sldId id="29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23" clrIdx="0">
    <p:extLst>
      <p:ext uri="{19B8F6BF-5375-455C-9EA6-DF929625EA0E}">
        <p15:presenceInfo xmlns:p15="http://schemas.microsoft.com/office/powerpoint/2012/main" userId="S::kmorgan@firstinspires.org::19752d8f-270a-426b-91ad-1bf5c79275bc" providerId="AD"/>
      </p:ext>
    </p:extLst>
  </p:cmAuthor>
  <p:cmAuthor id="2" name="Tammy Pankey" initials="TP" lastIdx="17" clrIdx="1">
    <p:extLst>
      <p:ext uri="{19B8F6BF-5375-455C-9EA6-DF929625EA0E}">
        <p15:presenceInfo xmlns:p15="http://schemas.microsoft.com/office/powerpoint/2012/main" userId="S::tpankey@firstinspires.org::89b84b47-0384-4d66-b56e-dc00ebdb68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81D"/>
    <a:srgbClr val="662D91"/>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B16385-BF9B-477C-9CAA-B0BD5E3886E3}" v="3" dt="2023-07-11T22:47:48.3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1"/>
    <p:restoredTop sz="88484" autoAdjust="0"/>
  </p:normalViewPr>
  <p:slideViewPr>
    <p:cSldViewPr snapToGrid="0">
      <p:cViewPr varScale="1">
        <p:scale>
          <a:sx n="97" d="100"/>
          <a:sy n="97" d="100"/>
        </p:scale>
        <p:origin x="1842" y="84"/>
      </p:cViewPr>
      <p:guideLst>
        <p:guide orient="horz" pos="2160"/>
        <p:guide pos="3024"/>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Pankey" userId="89b84b47-0384-4d66-b56e-dc00ebdb68cf" providerId="ADAL" clId="{87AB446E-A03B-4F4D-8BF0-0822CD323B58}"/>
    <pc:docChg chg="custSel modSld">
      <pc:chgData name="Tammy Pankey" userId="89b84b47-0384-4d66-b56e-dc00ebdb68cf" providerId="ADAL" clId="{87AB446E-A03B-4F4D-8BF0-0822CD323B58}" dt="2022-07-28T20:44:17.831" v="9" actId="1076"/>
      <pc:docMkLst>
        <pc:docMk/>
      </pc:docMkLst>
      <pc:sldChg chg="addSp delSp modSp mod">
        <pc:chgData name="Tammy Pankey" userId="89b84b47-0384-4d66-b56e-dc00ebdb68cf" providerId="ADAL" clId="{87AB446E-A03B-4F4D-8BF0-0822CD323B58}" dt="2022-07-28T20:44:17.831" v="9" actId="1076"/>
        <pc:sldMkLst>
          <pc:docMk/>
          <pc:sldMk cId="951211944" sldId="261"/>
        </pc:sldMkLst>
        <pc:picChg chg="add mod">
          <ac:chgData name="Tammy Pankey" userId="89b84b47-0384-4d66-b56e-dc00ebdb68cf" providerId="ADAL" clId="{87AB446E-A03B-4F4D-8BF0-0822CD323B58}" dt="2022-07-28T20:44:17.831" v="9" actId="1076"/>
          <ac:picMkLst>
            <pc:docMk/>
            <pc:sldMk cId="951211944" sldId="261"/>
            <ac:picMk id="5" creationId="{4EAAB30F-7B16-64B1-F172-91F7C24E9567}"/>
          </ac:picMkLst>
        </pc:picChg>
        <pc:picChg chg="del">
          <ac:chgData name="Tammy Pankey" userId="89b84b47-0384-4d66-b56e-dc00ebdb68cf" providerId="ADAL" clId="{87AB446E-A03B-4F4D-8BF0-0822CD323B58}" dt="2022-07-28T20:44:11.720" v="6" actId="478"/>
          <ac:picMkLst>
            <pc:docMk/>
            <pc:sldMk cId="951211944" sldId="261"/>
            <ac:picMk id="6" creationId="{0D49CAD9-AE7A-FE4B-8997-CEBAFDC062B7}"/>
          </ac:picMkLst>
        </pc:picChg>
      </pc:sldChg>
      <pc:sldChg chg="addSp delSp modSp mod">
        <pc:chgData name="Tammy Pankey" userId="89b84b47-0384-4d66-b56e-dc00ebdb68cf" providerId="ADAL" clId="{87AB446E-A03B-4F4D-8BF0-0822CD323B58}" dt="2022-07-28T19:54:06.638" v="1"/>
        <pc:sldMkLst>
          <pc:docMk/>
          <pc:sldMk cId="792263945" sldId="291"/>
        </pc:sldMkLst>
        <pc:spChg chg="add mod">
          <ac:chgData name="Tammy Pankey" userId="89b84b47-0384-4d66-b56e-dc00ebdb68cf" providerId="ADAL" clId="{87AB446E-A03B-4F4D-8BF0-0822CD323B58}" dt="2022-07-28T19:54:06.638" v="1"/>
          <ac:spMkLst>
            <pc:docMk/>
            <pc:sldMk cId="792263945" sldId="291"/>
            <ac:spMk id="7" creationId="{4EB8E1AA-FB3A-CDF3-F146-EC41F57D97D7}"/>
          </ac:spMkLst>
        </pc:spChg>
        <pc:spChg chg="del">
          <ac:chgData name="Tammy Pankey" userId="89b84b47-0384-4d66-b56e-dc00ebdb68cf" providerId="ADAL" clId="{87AB446E-A03B-4F4D-8BF0-0822CD323B58}" dt="2022-07-28T19:54:05.734" v="0" actId="478"/>
          <ac:spMkLst>
            <pc:docMk/>
            <pc:sldMk cId="792263945" sldId="291"/>
            <ac:spMk id="12" creationId="{535D8CFA-7EF9-4D5E-AD24-FFC768D8F9CE}"/>
          </ac:spMkLst>
        </pc:spChg>
      </pc:sldChg>
      <pc:sldChg chg="modNotesTx">
        <pc:chgData name="Tammy Pankey" userId="89b84b47-0384-4d66-b56e-dc00ebdb68cf" providerId="ADAL" clId="{87AB446E-A03B-4F4D-8BF0-0822CD323B58}" dt="2022-07-28T20:37:18.643" v="5"/>
        <pc:sldMkLst>
          <pc:docMk/>
          <pc:sldMk cId="2700420877" sldId="293"/>
        </pc:sldMkLst>
      </pc:sldChg>
    </pc:docChg>
  </pc:docChgLst>
  <pc:docChgLst>
    <pc:chgData name="Tammy Pankey" userId="89b84b47-0384-4d66-b56e-dc00ebdb68cf" providerId="ADAL" clId="{ECB16385-BF9B-477C-9CAA-B0BD5E3886E3}"/>
    <pc:docChg chg="custSel modSld">
      <pc:chgData name="Tammy Pankey" userId="89b84b47-0384-4d66-b56e-dc00ebdb68cf" providerId="ADAL" clId="{ECB16385-BF9B-477C-9CAA-B0BD5E3886E3}" dt="2023-07-11T22:47:33.141" v="18" actId="2711"/>
      <pc:docMkLst>
        <pc:docMk/>
      </pc:docMkLst>
      <pc:sldChg chg="addSp delSp modSp mod">
        <pc:chgData name="Tammy Pankey" userId="89b84b47-0384-4d66-b56e-dc00ebdb68cf" providerId="ADAL" clId="{ECB16385-BF9B-477C-9CAA-B0BD5E3886E3}" dt="2023-07-11T22:45:59.669" v="10" actId="2711"/>
        <pc:sldMkLst>
          <pc:docMk/>
          <pc:sldMk cId="3743200560" sldId="259"/>
        </pc:sldMkLst>
        <pc:spChg chg="mod">
          <ac:chgData name="Tammy Pankey" userId="89b84b47-0384-4d66-b56e-dc00ebdb68cf" providerId="ADAL" clId="{ECB16385-BF9B-477C-9CAA-B0BD5E3886E3}" dt="2023-07-11T22:45:59.669" v="10" actId="2711"/>
          <ac:spMkLst>
            <pc:docMk/>
            <pc:sldMk cId="3743200560" sldId="259"/>
            <ac:spMk id="5" creationId="{F3B760C1-7E25-45A7-B891-53C58D074EA2}"/>
          </ac:spMkLst>
        </pc:spChg>
        <pc:spChg chg="mod">
          <ac:chgData name="Tammy Pankey" userId="89b84b47-0384-4d66-b56e-dc00ebdb68cf" providerId="ADAL" clId="{ECB16385-BF9B-477C-9CAA-B0BD5E3886E3}" dt="2023-07-11T22:45:59.669" v="10" actId="2711"/>
          <ac:spMkLst>
            <pc:docMk/>
            <pc:sldMk cId="3743200560" sldId="259"/>
            <ac:spMk id="6" creationId="{B6ADE897-E12C-4A20-B842-CD64CC495BD3}"/>
          </ac:spMkLst>
        </pc:spChg>
        <pc:spChg chg="mod">
          <ac:chgData name="Tammy Pankey" userId="89b84b47-0384-4d66-b56e-dc00ebdb68cf" providerId="ADAL" clId="{ECB16385-BF9B-477C-9CAA-B0BD5E3886E3}" dt="2023-07-11T22:45:59.669" v="10" actId="2711"/>
          <ac:spMkLst>
            <pc:docMk/>
            <pc:sldMk cId="3743200560" sldId="259"/>
            <ac:spMk id="26" creationId="{49461470-2C49-0B4A-AFF2-693C58AC2F9F}"/>
          </ac:spMkLst>
        </pc:spChg>
        <pc:picChg chg="add mod">
          <ac:chgData name="Tammy Pankey" userId="89b84b47-0384-4d66-b56e-dc00ebdb68cf" providerId="ADAL" clId="{ECB16385-BF9B-477C-9CAA-B0BD5E3886E3}" dt="2023-07-11T22:45:52.657" v="9" actId="1076"/>
          <ac:picMkLst>
            <pc:docMk/>
            <pc:sldMk cId="3743200560" sldId="259"/>
            <ac:picMk id="7" creationId="{7F8BEEF9-311E-0510-900F-BE7F62BC9CA8}"/>
          </ac:picMkLst>
        </pc:picChg>
        <pc:picChg chg="del">
          <ac:chgData name="Tammy Pankey" userId="89b84b47-0384-4d66-b56e-dc00ebdb68cf" providerId="ADAL" clId="{ECB16385-BF9B-477C-9CAA-B0BD5E3886E3}" dt="2023-07-11T22:45:29.645" v="2" actId="478"/>
          <ac:picMkLst>
            <pc:docMk/>
            <pc:sldMk cId="3743200560" sldId="259"/>
            <ac:picMk id="13" creationId="{6335B222-1AA9-4892-A3FD-904EEBAC60B8}"/>
          </ac:picMkLst>
        </pc:picChg>
      </pc:sldChg>
      <pc:sldChg chg="modSp mod">
        <pc:chgData name="Tammy Pankey" userId="89b84b47-0384-4d66-b56e-dc00ebdb68cf" providerId="ADAL" clId="{ECB16385-BF9B-477C-9CAA-B0BD5E3886E3}" dt="2023-07-11T22:46:05.463" v="11" actId="2711"/>
        <pc:sldMkLst>
          <pc:docMk/>
          <pc:sldMk cId="1717468709" sldId="260"/>
        </pc:sldMkLst>
        <pc:spChg chg="mod">
          <ac:chgData name="Tammy Pankey" userId="89b84b47-0384-4d66-b56e-dc00ebdb68cf" providerId="ADAL" clId="{ECB16385-BF9B-477C-9CAA-B0BD5E3886E3}" dt="2023-07-11T22:46:05.463" v="11" actId="2711"/>
          <ac:spMkLst>
            <pc:docMk/>
            <pc:sldMk cId="1717468709" sldId="260"/>
            <ac:spMk id="2" creationId="{687D7AD4-EE25-42E6-A3F2-C658860DB740}"/>
          </ac:spMkLst>
        </pc:spChg>
        <pc:spChg chg="mod">
          <ac:chgData name="Tammy Pankey" userId="89b84b47-0384-4d66-b56e-dc00ebdb68cf" providerId="ADAL" clId="{ECB16385-BF9B-477C-9CAA-B0BD5E3886E3}" dt="2023-07-11T22:46:05.463" v="11" actId="2711"/>
          <ac:spMkLst>
            <pc:docMk/>
            <pc:sldMk cId="1717468709" sldId="260"/>
            <ac:spMk id="3" creationId="{580D22A7-7A87-45E8-867D-9C74C5B4AFE1}"/>
          </ac:spMkLst>
        </pc:spChg>
        <pc:spChg chg="mod">
          <ac:chgData name="Tammy Pankey" userId="89b84b47-0384-4d66-b56e-dc00ebdb68cf" providerId="ADAL" clId="{ECB16385-BF9B-477C-9CAA-B0BD5E3886E3}" dt="2023-07-11T22:46:05.463" v="11" actId="2711"/>
          <ac:spMkLst>
            <pc:docMk/>
            <pc:sldMk cId="1717468709" sldId="260"/>
            <ac:spMk id="4" creationId="{56567651-8AA4-479B-AC03-821AC799E926}"/>
          </ac:spMkLst>
        </pc:spChg>
        <pc:spChg chg="mod">
          <ac:chgData name="Tammy Pankey" userId="89b84b47-0384-4d66-b56e-dc00ebdb68cf" providerId="ADAL" clId="{ECB16385-BF9B-477C-9CAA-B0BD5E3886E3}" dt="2023-07-11T22:46:05.463" v="11" actId="2711"/>
          <ac:spMkLst>
            <pc:docMk/>
            <pc:sldMk cId="1717468709" sldId="260"/>
            <ac:spMk id="5" creationId="{8DE1808D-4A41-4429-BDD9-039046921A33}"/>
          </ac:spMkLst>
        </pc:spChg>
        <pc:spChg chg="mod">
          <ac:chgData name="Tammy Pankey" userId="89b84b47-0384-4d66-b56e-dc00ebdb68cf" providerId="ADAL" clId="{ECB16385-BF9B-477C-9CAA-B0BD5E3886E3}" dt="2023-07-11T22:46:05.463" v="11" actId="2711"/>
          <ac:spMkLst>
            <pc:docMk/>
            <pc:sldMk cId="1717468709" sldId="260"/>
            <ac:spMk id="7" creationId="{6D18E2E5-4E5C-43F4-97B5-A9D8B7BF582A}"/>
          </ac:spMkLst>
        </pc:spChg>
      </pc:sldChg>
      <pc:sldChg chg="modSp mod">
        <pc:chgData name="Tammy Pankey" userId="89b84b47-0384-4d66-b56e-dc00ebdb68cf" providerId="ADAL" clId="{ECB16385-BF9B-477C-9CAA-B0BD5E3886E3}" dt="2023-07-11T22:47:33.141" v="18" actId="2711"/>
        <pc:sldMkLst>
          <pc:docMk/>
          <pc:sldMk cId="2625821778" sldId="294"/>
        </pc:sldMkLst>
        <pc:spChg chg="mod">
          <ac:chgData name="Tammy Pankey" userId="89b84b47-0384-4d66-b56e-dc00ebdb68cf" providerId="ADAL" clId="{ECB16385-BF9B-477C-9CAA-B0BD5E3886E3}" dt="2023-07-11T22:47:33.141" v="18" actId="2711"/>
          <ac:spMkLst>
            <pc:docMk/>
            <pc:sldMk cId="2625821778" sldId="294"/>
            <ac:spMk id="2" creationId="{687D7AD4-EE25-42E6-A3F2-C658860DB740}"/>
          </ac:spMkLst>
        </pc:spChg>
        <pc:spChg chg="mod">
          <ac:chgData name="Tammy Pankey" userId="89b84b47-0384-4d66-b56e-dc00ebdb68cf" providerId="ADAL" clId="{ECB16385-BF9B-477C-9CAA-B0BD5E3886E3}" dt="2023-07-11T22:47:33.141" v="18" actId="2711"/>
          <ac:spMkLst>
            <pc:docMk/>
            <pc:sldMk cId="2625821778" sldId="294"/>
            <ac:spMk id="4" creationId="{56567651-8AA4-479B-AC03-821AC799E926}"/>
          </ac:spMkLst>
        </pc:spChg>
      </pc:sldChg>
      <pc:sldChg chg="addSp delSp modSp mod">
        <pc:chgData name="Tammy Pankey" userId="89b84b47-0384-4d66-b56e-dc00ebdb68cf" providerId="ADAL" clId="{ECB16385-BF9B-477C-9CAA-B0BD5E3886E3}" dt="2023-07-11T22:23:12.211" v="1"/>
        <pc:sldMkLst>
          <pc:docMk/>
          <pc:sldMk cId="1109188424" sldId="295"/>
        </pc:sldMkLst>
        <pc:spChg chg="add mod">
          <ac:chgData name="Tammy Pankey" userId="89b84b47-0384-4d66-b56e-dc00ebdb68cf" providerId="ADAL" clId="{ECB16385-BF9B-477C-9CAA-B0BD5E3886E3}" dt="2023-07-11T22:23:12.211" v="1"/>
          <ac:spMkLst>
            <pc:docMk/>
            <pc:sldMk cId="1109188424" sldId="295"/>
            <ac:spMk id="3" creationId="{4DE632E8-23AD-3DDD-F9ED-FE7E6CA2EDF7}"/>
          </ac:spMkLst>
        </pc:spChg>
        <pc:spChg chg="del">
          <ac:chgData name="Tammy Pankey" userId="89b84b47-0384-4d66-b56e-dc00ebdb68cf" providerId="ADAL" clId="{ECB16385-BF9B-477C-9CAA-B0BD5E3886E3}" dt="2023-07-11T22:23:11.959" v="0" actId="478"/>
          <ac:spMkLst>
            <pc:docMk/>
            <pc:sldMk cId="1109188424" sldId="295"/>
            <ac:spMk id="7" creationId="{8A942925-8346-C1F8-C187-85FDD0CB03F7}"/>
          </ac:spMkLst>
        </pc:spChg>
      </pc:sldChg>
      <pc:sldChg chg="modSp mod">
        <pc:chgData name="Tammy Pankey" userId="89b84b47-0384-4d66-b56e-dc00ebdb68cf" providerId="ADAL" clId="{ECB16385-BF9B-477C-9CAA-B0BD5E3886E3}" dt="2023-07-11T22:46:10.074" v="12" actId="2711"/>
        <pc:sldMkLst>
          <pc:docMk/>
          <pc:sldMk cId="897358324" sldId="298"/>
        </pc:sldMkLst>
        <pc:spChg chg="mod">
          <ac:chgData name="Tammy Pankey" userId="89b84b47-0384-4d66-b56e-dc00ebdb68cf" providerId="ADAL" clId="{ECB16385-BF9B-477C-9CAA-B0BD5E3886E3}" dt="2023-07-11T22:46:10.074" v="12" actId="2711"/>
          <ac:spMkLst>
            <pc:docMk/>
            <pc:sldMk cId="897358324" sldId="298"/>
            <ac:spMk id="2" creationId="{687D7AD4-EE25-42E6-A3F2-C658860DB740}"/>
          </ac:spMkLst>
        </pc:spChg>
        <pc:spChg chg="mod">
          <ac:chgData name="Tammy Pankey" userId="89b84b47-0384-4d66-b56e-dc00ebdb68cf" providerId="ADAL" clId="{ECB16385-BF9B-477C-9CAA-B0BD5E3886E3}" dt="2023-07-11T22:46:10.074" v="12" actId="2711"/>
          <ac:spMkLst>
            <pc:docMk/>
            <pc:sldMk cId="897358324" sldId="298"/>
            <ac:spMk id="4" creationId="{56567651-8AA4-479B-AC03-821AC799E926}"/>
          </ac:spMkLst>
        </pc:spChg>
      </pc:sldChg>
      <pc:sldChg chg="modSp mod">
        <pc:chgData name="Tammy Pankey" userId="89b84b47-0384-4d66-b56e-dc00ebdb68cf" providerId="ADAL" clId="{ECB16385-BF9B-477C-9CAA-B0BD5E3886E3}" dt="2023-07-11T22:46:13.149" v="13" actId="2711"/>
        <pc:sldMkLst>
          <pc:docMk/>
          <pc:sldMk cId="1162249635" sldId="299"/>
        </pc:sldMkLst>
        <pc:spChg chg="mod">
          <ac:chgData name="Tammy Pankey" userId="89b84b47-0384-4d66-b56e-dc00ebdb68cf" providerId="ADAL" clId="{ECB16385-BF9B-477C-9CAA-B0BD5E3886E3}" dt="2023-07-11T22:46:13.149" v="13" actId="2711"/>
          <ac:spMkLst>
            <pc:docMk/>
            <pc:sldMk cId="1162249635" sldId="299"/>
            <ac:spMk id="2" creationId="{687D7AD4-EE25-42E6-A3F2-C658860DB740}"/>
          </ac:spMkLst>
        </pc:spChg>
        <pc:spChg chg="mod">
          <ac:chgData name="Tammy Pankey" userId="89b84b47-0384-4d66-b56e-dc00ebdb68cf" providerId="ADAL" clId="{ECB16385-BF9B-477C-9CAA-B0BD5E3886E3}" dt="2023-07-11T22:46:13.149" v="13" actId="2711"/>
          <ac:spMkLst>
            <pc:docMk/>
            <pc:sldMk cId="1162249635" sldId="299"/>
            <ac:spMk id="4" creationId="{56567651-8AA4-479B-AC03-821AC799E926}"/>
          </ac:spMkLst>
        </pc:spChg>
      </pc:sldChg>
      <pc:sldChg chg="modSp mod">
        <pc:chgData name="Tammy Pankey" userId="89b84b47-0384-4d66-b56e-dc00ebdb68cf" providerId="ADAL" clId="{ECB16385-BF9B-477C-9CAA-B0BD5E3886E3}" dt="2023-07-11T22:46:17.643" v="14" actId="2711"/>
        <pc:sldMkLst>
          <pc:docMk/>
          <pc:sldMk cId="723896734" sldId="306"/>
        </pc:sldMkLst>
        <pc:spChg chg="mod">
          <ac:chgData name="Tammy Pankey" userId="89b84b47-0384-4d66-b56e-dc00ebdb68cf" providerId="ADAL" clId="{ECB16385-BF9B-477C-9CAA-B0BD5E3886E3}" dt="2023-07-11T22:46:17.643" v="14" actId="2711"/>
          <ac:spMkLst>
            <pc:docMk/>
            <pc:sldMk cId="723896734" sldId="306"/>
            <ac:spMk id="2" creationId="{687D7AD4-EE25-42E6-A3F2-C658860DB740}"/>
          </ac:spMkLst>
        </pc:spChg>
        <pc:spChg chg="mod">
          <ac:chgData name="Tammy Pankey" userId="89b84b47-0384-4d66-b56e-dc00ebdb68cf" providerId="ADAL" clId="{ECB16385-BF9B-477C-9CAA-B0BD5E3886E3}" dt="2023-07-11T22:46:17.643" v="14" actId="2711"/>
          <ac:spMkLst>
            <pc:docMk/>
            <pc:sldMk cId="723896734" sldId="306"/>
            <ac:spMk id="4" creationId="{56567651-8AA4-479B-AC03-821AC799E926}"/>
          </ac:spMkLst>
        </pc:spChg>
        <pc:spChg chg="mod">
          <ac:chgData name="Tammy Pankey" userId="89b84b47-0384-4d66-b56e-dc00ebdb68cf" providerId="ADAL" clId="{ECB16385-BF9B-477C-9CAA-B0BD5E3886E3}" dt="2023-07-11T22:46:17.643" v="14" actId="2711"/>
          <ac:spMkLst>
            <pc:docMk/>
            <pc:sldMk cId="723896734" sldId="306"/>
            <ac:spMk id="10" creationId="{58FB474C-6447-0CF9-2FF9-8F73B923E35D}"/>
          </ac:spMkLst>
        </pc:spChg>
      </pc:sldChg>
      <pc:sldChg chg="modSp mod">
        <pc:chgData name="Tammy Pankey" userId="89b84b47-0384-4d66-b56e-dc00ebdb68cf" providerId="ADAL" clId="{ECB16385-BF9B-477C-9CAA-B0BD5E3886E3}" dt="2023-07-11T22:46:24.779" v="16" actId="27636"/>
        <pc:sldMkLst>
          <pc:docMk/>
          <pc:sldMk cId="3041520386" sldId="308"/>
        </pc:sldMkLst>
        <pc:spChg chg="mod">
          <ac:chgData name="Tammy Pankey" userId="89b84b47-0384-4d66-b56e-dc00ebdb68cf" providerId="ADAL" clId="{ECB16385-BF9B-477C-9CAA-B0BD5E3886E3}" dt="2023-07-11T22:46:24.760" v="15" actId="2711"/>
          <ac:spMkLst>
            <pc:docMk/>
            <pc:sldMk cId="3041520386" sldId="308"/>
            <ac:spMk id="2" creationId="{687D7AD4-EE25-42E6-A3F2-C658860DB740}"/>
          </ac:spMkLst>
        </pc:spChg>
        <pc:spChg chg="mod">
          <ac:chgData name="Tammy Pankey" userId="89b84b47-0384-4d66-b56e-dc00ebdb68cf" providerId="ADAL" clId="{ECB16385-BF9B-477C-9CAA-B0BD5E3886E3}" dt="2023-07-11T22:46:24.760" v="15" actId="2711"/>
          <ac:spMkLst>
            <pc:docMk/>
            <pc:sldMk cId="3041520386" sldId="308"/>
            <ac:spMk id="4" creationId="{56567651-8AA4-479B-AC03-821AC799E926}"/>
          </ac:spMkLst>
        </pc:spChg>
        <pc:spChg chg="mod">
          <ac:chgData name="Tammy Pankey" userId="89b84b47-0384-4d66-b56e-dc00ebdb68cf" providerId="ADAL" clId="{ECB16385-BF9B-477C-9CAA-B0BD5E3886E3}" dt="2023-07-11T22:46:24.760" v="15" actId="2711"/>
          <ac:spMkLst>
            <pc:docMk/>
            <pc:sldMk cId="3041520386" sldId="308"/>
            <ac:spMk id="5" creationId="{03D193D5-911C-4DF9-BB10-28A5ACD7C69A}"/>
          </ac:spMkLst>
        </pc:spChg>
        <pc:spChg chg="mod">
          <ac:chgData name="Tammy Pankey" userId="89b84b47-0384-4d66-b56e-dc00ebdb68cf" providerId="ADAL" clId="{ECB16385-BF9B-477C-9CAA-B0BD5E3886E3}" dt="2023-07-11T22:46:24.760" v="15" actId="2711"/>
          <ac:spMkLst>
            <pc:docMk/>
            <pc:sldMk cId="3041520386" sldId="308"/>
            <ac:spMk id="8" creationId="{3C0FF15F-2186-A2CF-E4FF-9FB7E84F7E9C}"/>
          </ac:spMkLst>
        </pc:spChg>
        <pc:spChg chg="mod">
          <ac:chgData name="Tammy Pankey" userId="89b84b47-0384-4d66-b56e-dc00ebdb68cf" providerId="ADAL" clId="{ECB16385-BF9B-477C-9CAA-B0BD5E3886E3}" dt="2023-07-11T22:46:24.779" v="16" actId="27636"/>
          <ac:spMkLst>
            <pc:docMk/>
            <pc:sldMk cId="3041520386" sldId="308"/>
            <ac:spMk id="10" creationId="{7712E11C-325F-CCA0-66FB-C35CA4107F62}"/>
          </ac:spMkLst>
        </pc:spChg>
      </pc:sldChg>
      <pc:sldChg chg="modSp mod">
        <pc:chgData name="Tammy Pankey" userId="89b84b47-0384-4d66-b56e-dc00ebdb68cf" providerId="ADAL" clId="{ECB16385-BF9B-477C-9CAA-B0BD5E3886E3}" dt="2023-07-11T22:47:28.280" v="17" actId="2711"/>
        <pc:sldMkLst>
          <pc:docMk/>
          <pc:sldMk cId="2076105390" sldId="309"/>
        </pc:sldMkLst>
        <pc:spChg chg="mod">
          <ac:chgData name="Tammy Pankey" userId="89b84b47-0384-4d66-b56e-dc00ebdb68cf" providerId="ADAL" clId="{ECB16385-BF9B-477C-9CAA-B0BD5E3886E3}" dt="2023-07-11T22:47:28.280" v="17" actId="2711"/>
          <ac:spMkLst>
            <pc:docMk/>
            <pc:sldMk cId="2076105390" sldId="309"/>
            <ac:spMk id="2" creationId="{687D7AD4-EE25-42E6-A3F2-C658860DB740}"/>
          </ac:spMkLst>
        </pc:spChg>
        <pc:spChg chg="mod">
          <ac:chgData name="Tammy Pankey" userId="89b84b47-0384-4d66-b56e-dc00ebdb68cf" providerId="ADAL" clId="{ECB16385-BF9B-477C-9CAA-B0BD5E3886E3}" dt="2023-07-11T22:47:28.280" v="17" actId="2711"/>
          <ac:spMkLst>
            <pc:docMk/>
            <pc:sldMk cId="2076105390" sldId="309"/>
            <ac:spMk id="4" creationId="{56567651-8AA4-479B-AC03-821AC799E926}"/>
          </ac:spMkLst>
        </pc:spChg>
        <pc:spChg chg="mod">
          <ac:chgData name="Tammy Pankey" userId="89b84b47-0384-4d66-b56e-dc00ebdb68cf" providerId="ADAL" clId="{ECB16385-BF9B-477C-9CAA-B0BD5E3886E3}" dt="2023-07-11T22:47:28.280" v="17" actId="2711"/>
          <ac:spMkLst>
            <pc:docMk/>
            <pc:sldMk cId="2076105390" sldId="309"/>
            <ac:spMk id="8" creationId="{77987AB0-1257-2201-2FFB-009848C82DA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7/11/2023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dirty="0"/>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ducation.lego.com/en-us/lessons/preschool-steam-park/ramp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ducation.lego.com/en-us/lessons/preschool-steam-park/ramp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Session 7: The Audience</a:t>
            </a:r>
          </a:p>
          <a:p>
            <a:r>
              <a:rPr lang="en-US" dirty="0"/>
              <a:t>Think about how the STEM content is explored in this lesson. When the children ask a question, prompt them with a question back to guide their learning instead of giving them the answer.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5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662D91"/>
                </a:solidFill>
                <a:latin typeface="Helvetica Neue" panose="02000503000000020004"/>
              </a:rPr>
              <a:t>Outcomes</a:t>
            </a:r>
          </a:p>
          <a:p>
            <a:pPr marL="91440" indent="-91440">
              <a:buFont typeface="Arial" panose="020B0604020202020204" pitchFamily="34" charset="0"/>
              <a:buChar char="•"/>
            </a:pPr>
            <a:r>
              <a:rPr lang="en-US" sz="1200" dirty="0">
                <a:solidFill>
                  <a:schemeClr val="tx1"/>
                </a:solidFill>
                <a:latin typeface="Helvetica Neue" panose="02000503000000020004"/>
              </a:rPr>
              <a:t>Teams</a:t>
            </a:r>
            <a:r>
              <a:rPr lang="en-US" sz="1200" b="1" dirty="0">
                <a:solidFill>
                  <a:srgbClr val="662D91"/>
                </a:solidFill>
                <a:latin typeface="Helvetica Neue" panose="02000503000000020004"/>
              </a:rPr>
              <a:t> </a:t>
            </a:r>
            <a:r>
              <a:rPr lang="en-US" sz="1200" dirty="0">
                <a:solidFill>
                  <a:schemeClr val="tx1"/>
                </a:solidFill>
                <a:latin typeface="Helvetica Neue" panose="02000503000000020004"/>
              </a:rPr>
              <a:t>will explore how people have different interests and needs.</a:t>
            </a:r>
            <a:endParaRPr lang="en-US" sz="300" dirty="0">
              <a:solidFill>
                <a:schemeClr val="tx1"/>
              </a:solidFill>
              <a:latin typeface="Helvetica Neue" panose="02000503000000020004"/>
            </a:endParaRPr>
          </a:p>
          <a:p>
            <a:pPr marL="91440" indent="-91440">
              <a:buFont typeface="Arial" panose="020B0604020202020204" pitchFamily="34" charset="0"/>
              <a:buChar char="•"/>
            </a:pPr>
            <a:r>
              <a:rPr lang="en-US" sz="1200" dirty="0">
                <a:solidFill>
                  <a:schemeClr val="tx1"/>
                </a:solidFill>
                <a:latin typeface="Helvetica Neue" panose="02000503000000020004"/>
              </a:rPr>
              <a:t>Teams will explore how to create a place that can safely allow for an audience to enter and exit.</a:t>
            </a:r>
            <a:endParaRPr lang="en-US" sz="1200" i="0" u="none" strike="noStrike" baseline="0" dirty="0">
              <a:solidFill>
                <a:schemeClr val="tx1"/>
              </a:solidFill>
              <a:latin typeface="Helvetica Neue" panose="02000503000000020004"/>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dirty="0">
                <a:solidFill>
                  <a:schemeClr val="tx1"/>
                </a:solidFill>
                <a:effectLst/>
                <a:latin typeface="+mn-lt"/>
                <a:ea typeface="+mn-ea"/>
                <a:cs typeface="+mn-cs"/>
              </a:rPr>
              <a:t>Facilitator Tip</a:t>
            </a:r>
          </a:p>
          <a:p>
            <a:pPr marL="182880" indent="-182880">
              <a:buFont typeface="+mj-lt"/>
              <a:buAutoNum type="arabicPeriod"/>
            </a:pPr>
            <a:r>
              <a:rPr lang="en-US" dirty="0"/>
              <a:t>Think about how the audience would get in and out of the place safely.</a:t>
            </a:r>
          </a:p>
          <a:p>
            <a:pPr marL="182880" indent="-182880">
              <a:buFont typeface="+mj-lt"/>
              <a:buAutoNum type="arabicPeriod"/>
            </a:pPr>
            <a:r>
              <a:rPr lang="en-US" dirty="0"/>
              <a:t>Have the children create a space before prompting them with addition questions.</a:t>
            </a:r>
          </a:p>
        </p:txBody>
      </p:sp>
      <p:sp>
        <p:nvSpPr>
          <p:cNvPr id="4" name="Slide Number Placeholder 3"/>
          <p:cNvSpPr>
            <a:spLocks noGrp="1"/>
          </p:cNvSpPr>
          <p:nvPr>
            <p:ph type="sldNum" sz="quarter" idx="5"/>
          </p:nvPr>
        </p:nvSpPr>
        <p:spPr/>
        <p:txBody>
          <a:bodyPr/>
          <a:lstStyle/>
          <a:p>
            <a:fld id="{447B8CF6-C2C2-924C-96EF-0C0C9E05FEB2}" type="slidenum">
              <a:rPr lang="en-US" smtClean="0"/>
              <a:t>2</a:t>
            </a:fld>
            <a:endParaRPr lang="en-US" dirty="0"/>
          </a:p>
        </p:txBody>
      </p:sp>
    </p:spTree>
    <p:extLst>
      <p:ext uri="{BB962C8B-B14F-4D97-AF65-F5344CB8AC3E}">
        <p14:creationId xmlns:p14="http://schemas.microsoft.com/office/powerpoint/2010/main" val="312612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800" b="1" i="0" u="none" strike="noStrike" baseline="0" dirty="0">
                <a:solidFill>
                  <a:srgbClr val="4A2283"/>
                </a:solidFill>
                <a:latin typeface="ShinnRR-Book"/>
              </a:rPr>
              <a:t>Warm-Up</a:t>
            </a:r>
            <a:r>
              <a:rPr lang="en-US" sz="1800" b="0" i="0" u="none" strike="noStrike" baseline="0" dirty="0">
                <a:solidFill>
                  <a:srgbClr val="4A2283"/>
                </a:solidFill>
                <a:latin typeface="ShinnRR-Book"/>
              </a:rPr>
              <a:t>:  (10 minutes)  </a:t>
            </a:r>
            <a:r>
              <a:rPr lang="en-US" sz="1200" b="1" i="0" u="none" strike="noStrike" kern="1200" dirty="0">
                <a:solidFill>
                  <a:schemeClr val="tx1"/>
                </a:solidFill>
                <a:effectLst/>
                <a:latin typeface="+mn-lt"/>
                <a:ea typeface="+mn-ea"/>
                <a:cs typeface="+mn-cs"/>
              </a:rPr>
              <a:t>Build a Bridge</a:t>
            </a:r>
          </a:p>
          <a:p>
            <a:pPr rtl="0" fontAlgn="base"/>
            <a:r>
              <a:rPr lang="en-US" sz="1200" b="0" i="0" u="sng" kern="1200" dirty="0">
                <a:solidFill>
                  <a:schemeClr val="tx1"/>
                </a:solidFill>
                <a:effectLst/>
                <a:latin typeface="+mn-lt"/>
                <a:ea typeface="+mn-ea"/>
                <a:cs typeface="+mn-cs"/>
              </a:rPr>
              <a:t>Base Activity</a:t>
            </a:r>
          </a:p>
          <a:p>
            <a:pPr rtl="0" fontAlgn="base"/>
            <a:r>
              <a:rPr lang="en-US" sz="1200" b="0" i="0" u="none" kern="1200" dirty="0">
                <a:solidFill>
                  <a:schemeClr val="tx1"/>
                </a:solidFill>
                <a:effectLst/>
                <a:latin typeface="+mn-lt"/>
                <a:ea typeface="+mn-ea"/>
                <a:cs typeface="+mn-cs"/>
              </a:rPr>
              <a:t>1. In groups of 4, children combine their bricks and think of ways to build a bridge. The bridge can be built on the Discover Mat to connect two areas.</a:t>
            </a:r>
          </a:p>
          <a:p>
            <a:pPr rtl="0" fontAlgn="base"/>
            <a:r>
              <a:rPr lang="en-US" sz="1200" b="0" i="0" u="none" kern="1200" dirty="0">
                <a:solidFill>
                  <a:schemeClr val="tx1"/>
                </a:solidFill>
                <a:effectLst/>
                <a:latin typeface="+mn-lt"/>
                <a:ea typeface="+mn-ea"/>
                <a:cs typeface="+mn-cs"/>
              </a:rPr>
              <a:t>2. Give the children time to discuss and plan which areas they will connect and how they will connect them.</a:t>
            </a:r>
          </a:p>
          <a:p>
            <a:pPr rtl="0" fontAlgn="base"/>
            <a:r>
              <a:rPr lang="en-US" sz="1200" b="0" i="0" u="sng" kern="1200" dirty="0">
                <a:solidFill>
                  <a:schemeClr val="tx1"/>
                </a:solidFill>
                <a:effectLst/>
                <a:latin typeface="+mn-lt"/>
                <a:ea typeface="+mn-ea"/>
                <a:cs typeface="+mn-cs"/>
              </a:rPr>
              <a:t>Guiding Questions:</a:t>
            </a:r>
          </a:p>
          <a:p>
            <a:pPr rtl="0" fontAlgn="base"/>
            <a:r>
              <a:rPr lang="en-US" sz="1200" b="0" i="0" u="none" kern="1200" dirty="0">
                <a:solidFill>
                  <a:schemeClr val="tx1"/>
                </a:solidFill>
                <a:effectLst/>
                <a:latin typeface="+mn-lt"/>
                <a:ea typeface="+mn-ea"/>
                <a:cs typeface="+mn-cs"/>
              </a:rPr>
              <a:t>• Why did you choose to connect the two areas of the Discover Mat?</a:t>
            </a:r>
          </a:p>
          <a:p>
            <a:pPr rtl="0" fontAlgn="base"/>
            <a:r>
              <a:rPr lang="en-US" sz="1200" b="0" i="0" u="none" kern="1200" dirty="0">
                <a:solidFill>
                  <a:schemeClr val="tx1"/>
                </a:solidFill>
                <a:effectLst/>
                <a:latin typeface="+mn-lt"/>
                <a:ea typeface="+mn-ea"/>
                <a:cs typeface="+mn-cs"/>
              </a:rPr>
              <a:t>• Is your bridge for an audience to move around your new place?</a:t>
            </a:r>
          </a:p>
          <a:p>
            <a:pPr rtl="0" fontAlgn="base"/>
            <a:r>
              <a:rPr lang="en-US" sz="1200" b="0" i="0" u="none" kern="1200" dirty="0">
                <a:solidFill>
                  <a:schemeClr val="tx1"/>
                </a:solidFill>
                <a:effectLst/>
                <a:latin typeface="+mn-lt"/>
                <a:ea typeface="+mn-ea"/>
                <a:cs typeface="+mn-cs"/>
              </a:rPr>
              <a:t>• Did your original plan work?  What ideas did you change?</a:t>
            </a:r>
          </a:p>
          <a:p>
            <a:pPr rtl="0" fontAlgn="base"/>
            <a:r>
              <a:rPr lang="en-US" sz="1200" b="0" i="0" u="none" kern="1200" dirty="0">
                <a:solidFill>
                  <a:schemeClr val="tx1"/>
                </a:solidFill>
                <a:effectLst/>
                <a:latin typeface="+mn-lt"/>
                <a:ea typeface="+mn-ea"/>
                <a:cs typeface="+mn-cs"/>
              </a:rPr>
              <a:t>• How did you work together with your team?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59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Facilitator Tip – </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TMG Appendix </a:t>
            </a:r>
            <a:r>
              <a:rPr lang="en-US" sz="1000" b="0" i="0" kern="1200" dirty="0">
                <a:solidFill>
                  <a:schemeClr val="tx1"/>
                </a:solidFill>
                <a:effectLst/>
                <a:latin typeface="+mn-lt"/>
                <a:ea typeface="+mn-ea"/>
                <a:cs typeface="+mn-cs"/>
              </a:rPr>
              <a:t>(see page 28)</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41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3600" b="1" i="0" u="none" strike="noStrike" baseline="0" dirty="0">
                <a:solidFill>
                  <a:srgbClr val="592980"/>
                </a:solidFill>
                <a:latin typeface="TobiPro-ExtraBold"/>
              </a:rPr>
              <a:t>Explore Task </a:t>
            </a:r>
            <a:r>
              <a:rPr lang="en-US" sz="3600" b="0" i="0" u="none" strike="noStrike" baseline="0" dirty="0">
                <a:solidFill>
                  <a:srgbClr val="592980"/>
                </a:solidFill>
                <a:latin typeface="TobiPro-Medium"/>
              </a:rPr>
              <a:t>(1O minutes)</a:t>
            </a:r>
          </a:p>
          <a:p>
            <a:pPr algn="l"/>
            <a:r>
              <a:rPr lang="en-US" sz="3600" b="0" i="0" u="none" strike="noStrike" baseline="0" dirty="0">
                <a:solidFill>
                  <a:srgbClr val="592980"/>
                </a:solidFill>
                <a:latin typeface="TobiPro-Medium"/>
              </a:rPr>
              <a:t>Have a discussion about how an audience at a music show might be different from an audience for a museum exhibit.  Help the children recognize that people have different interests and needs.  The children could share where they would like to be an audience member.</a:t>
            </a:r>
          </a:p>
          <a:p>
            <a:pPr algn="l"/>
            <a:endParaRPr lang="en-US" sz="3600" b="0" i="0" u="none" strike="noStrike" baseline="0" dirty="0">
              <a:solidFill>
                <a:srgbClr val="592980"/>
              </a:solidFill>
              <a:latin typeface="TobiPro-Medium"/>
            </a:endParaRPr>
          </a:p>
          <a:p>
            <a:pPr algn="l"/>
            <a:r>
              <a:rPr lang="en-US" sz="3600" b="0" i="0" u="none" strike="noStrike" baseline="0" dirty="0">
                <a:solidFill>
                  <a:srgbClr val="592980"/>
                </a:solidFill>
                <a:latin typeface="TobiPro-Medium"/>
              </a:rPr>
              <a:t>You could ask the children:</a:t>
            </a:r>
          </a:p>
          <a:p>
            <a:pPr algn="l"/>
            <a:r>
              <a:rPr lang="en-US" sz="3600" b="0" i="0" u="none" strike="noStrike" baseline="0" dirty="0">
                <a:solidFill>
                  <a:srgbClr val="592980"/>
                </a:solidFill>
                <a:latin typeface="TobiPro-Medium"/>
              </a:rPr>
              <a:t>• If you were at a concert, what would make you more excited?</a:t>
            </a:r>
          </a:p>
          <a:p>
            <a:pPr algn="l"/>
            <a:r>
              <a:rPr lang="en-US" sz="3600" b="0" i="0" u="none" strike="noStrike" baseline="0" dirty="0">
                <a:solidFill>
                  <a:srgbClr val="592980"/>
                </a:solidFill>
                <a:latin typeface="TobiPro-Medium"/>
              </a:rPr>
              <a:t>• What would make a theater show more interesting for you (i.e., colorful costumes, special effects, etc.)?</a:t>
            </a:r>
          </a:p>
          <a:p>
            <a:pPr algn="l"/>
            <a:r>
              <a:rPr lang="en-US" sz="3600" b="0" i="0" u="none" strike="noStrike" baseline="0" dirty="0">
                <a:solidFill>
                  <a:srgbClr val="592980"/>
                </a:solidFill>
                <a:latin typeface="TobiPro-Medium"/>
              </a:rPr>
              <a:t>• What kind of museum would your friends like to visit?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583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0" u="none" strike="noStrike" kern="1200" dirty="0">
                <a:solidFill>
                  <a:schemeClr val="tx1"/>
                </a:solidFill>
                <a:effectLst/>
                <a:latin typeface="+mn-lt"/>
                <a:ea typeface="+mn-ea"/>
                <a:cs typeface="+mn-cs"/>
              </a:rPr>
              <a:t>Create Task </a:t>
            </a:r>
            <a:r>
              <a:rPr lang="en-US" sz="1000" b="0" i="0" u="none" strike="noStrike" kern="1200" dirty="0">
                <a:solidFill>
                  <a:schemeClr val="tx1"/>
                </a:solidFill>
                <a:effectLst/>
                <a:latin typeface="+mn-lt"/>
                <a:ea typeface="+mn-ea"/>
                <a:cs typeface="+mn-cs"/>
              </a:rPr>
              <a:t>(25 minutes)</a:t>
            </a:r>
          </a:p>
          <a:p>
            <a:r>
              <a:rPr lang="en-US" sz="1000" b="0" i="0" u="none" strike="noStrike" kern="1200" dirty="0">
                <a:solidFill>
                  <a:schemeClr val="tx1"/>
                </a:solidFill>
                <a:effectLst/>
                <a:latin typeface="+mn-lt"/>
                <a:ea typeface="+mn-ea"/>
                <a:cs typeface="+mn-cs"/>
              </a:rPr>
              <a:t>Create a place where there would be a stage or something on display.  Ask the children to think about who would be in the audience for their show. Think about how the audience would get in and out of the place safely. You could use ramps from the STEAM Park set to make it easier and more accessible for people to enter.</a:t>
            </a:r>
          </a:p>
          <a:p>
            <a:endParaRPr lang="en-US" sz="1000" b="0" i="0" u="none" strike="noStrike" kern="1200" dirty="0">
              <a:solidFill>
                <a:schemeClr val="tx1"/>
              </a:solidFill>
              <a:effectLst/>
              <a:latin typeface="+mn-lt"/>
              <a:ea typeface="+mn-ea"/>
              <a:cs typeface="+mn-cs"/>
            </a:endParaRPr>
          </a:p>
          <a:p>
            <a:r>
              <a:rPr lang="en-US" sz="1000" b="0" i="0" u="none" strike="noStrike" kern="1200" dirty="0">
                <a:solidFill>
                  <a:schemeClr val="tx1"/>
                </a:solidFill>
                <a:effectLst/>
                <a:latin typeface="+mn-lt"/>
                <a:ea typeface="+mn-ea"/>
                <a:cs typeface="+mn-cs"/>
              </a:rPr>
              <a:t>Ask the children what they would do to make sure everyone would be interested and entertained in the place. Have the children think about the entire place, including where the audience will be. They could think about lighting a room with fun colors, playing sounds, or using other special effects.</a:t>
            </a:r>
          </a:p>
          <a:p>
            <a:pPr marL="182880" marR="0" indent="-18288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Ramps lesson plan -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https://education.lego.com/en-us/lessons/preschool-steam-park/ramps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b="0" i="0" u="none" strike="noStrike" kern="1200" dirty="0">
              <a:solidFill>
                <a:schemeClr val="tx1"/>
              </a:solidFill>
              <a:effectLst/>
              <a:latin typeface="+mn-lt"/>
              <a:ea typeface="+mn-ea"/>
              <a:cs typeface="+mn-cs"/>
            </a:endParaRPr>
          </a:p>
          <a:p>
            <a:r>
              <a:rPr lang="en-US" sz="1000" b="1" i="0" u="none" strike="noStrike" baseline="0" dirty="0">
                <a:solidFill>
                  <a:srgbClr val="FF781D"/>
                </a:solidFill>
                <a:latin typeface="Arial Rounded MT Bold" panose="020F0704030504030204" pitchFamily="34" charset="0"/>
              </a:rPr>
              <a:t>Playful Learning in Action – </a:t>
            </a:r>
            <a:r>
              <a:rPr lang="en-US" sz="1000" b="0" i="0" u="none" strike="noStrike" baseline="0" dirty="0">
                <a:solidFill>
                  <a:srgbClr val="FF781D"/>
                </a:solidFill>
                <a:latin typeface="Arial Rounded MT Bold" panose="020F0704030504030204" pitchFamily="34" charset="0"/>
              </a:rPr>
              <a:t>Teams will have fun building and testing their vehicles on the ramp. They will use communication to share their ideas and designs.</a:t>
            </a:r>
          </a:p>
          <a:p>
            <a:r>
              <a:rPr lang="en-US" sz="1000" b="1" i="0" u="none" strike="noStrike" kern="1200" dirty="0">
                <a:solidFill>
                  <a:schemeClr val="tx1"/>
                </a:solidFill>
                <a:effectLst/>
                <a:latin typeface="+mn-lt"/>
                <a:ea typeface="+mn-ea"/>
                <a:cs typeface="+mn-cs"/>
              </a:rPr>
              <a:t>Key Vocabulary – </a:t>
            </a:r>
            <a:r>
              <a:rPr lang="en-US" sz="1000" b="0" i="0" u="none" strike="noStrike" kern="1200" dirty="0">
                <a:solidFill>
                  <a:schemeClr val="tx1"/>
                </a:solidFill>
                <a:effectLst/>
                <a:latin typeface="+mn-lt"/>
                <a:ea typeface="+mn-ea"/>
                <a:cs typeface="+mn-cs"/>
              </a:rPr>
              <a:t>audience, interesting, accessible</a:t>
            </a:r>
            <a:endParaRPr lang="en-US" sz="800" b="1"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1" u="none" strike="noStrike" kern="1200" dirty="0">
                <a:solidFill>
                  <a:schemeClr val="tx1"/>
                </a:solidFill>
                <a:effectLst/>
                <a:latin typeface="+mn-lt"/>
                <a:ea typeface="+mn-ea"/>
                <a:cs typeface="+mn-cs"/>
              </a:rPr>
              <a:t>Facilitator Tip</a:t>
            </a:r>
          </a:p>
          <a:p>
            <a:pPr marL="182880" indent="-182880">
              <a:buFont typeface="+mj-lt"/>
              <a:buAutoNum type="arabicPeriod"/>
            </a:pPr>
            <a:r>
              <a:rPr lang="en-US" sz="800" dirty="0"/>
              <a:t>Think about how the audience would get in and out of the place safely.</a:t>
            </a:r>
          </a:p>
          <a:p>
            <a:pPr marL="182880" indent="-182880">
              <a:buFont typeface="+mj-lt"/>
              <a:buAutoNum type="arabicPeriod"/>
            </a:pPr>
            <a:r>
              <a:rPr lang="en-US" sz="800" dirty="0"/>
              <a:t>Have the children create a space before prompting them with addition questions.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8661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Create Task </a:t>
            </a:r>
            <a:r>
              <a:rPr lang="en-US" sz="1200" b="0" i="0" u="none" strike="noStrike" kern="1200" dirty="0">
                <a:solidFill>
                  <a:schemeClr val="tx1"/>
                </a:solidFill>
                <a:effectLst/>
                <a:latin typeface="+mn-lt"/>
                <a:ea typeface="+mn-ea"/>
                <a:cs typeface="+mn-cs"/>
              </a:rPr>
              <a:t>(25 minutes)</a:t>
            </a:r>
          </a:p>
          <a:p>
            <a:r>
              <a:rPr lang="en-US" sz="1200" b="0" i="0" u="none" strike="noStrike" kern="1200" dirty="0">
                <a:solidFill>
                  <a:schemeClr val="tx1"/>
                </a:solidFill>
                <a:effectLst/>
                <a:latin typeface="+mn-lt"/>
                <a:ea typeface="+mn-ea"/>
                <a:cs typeface="+mn-cs"/>
              </a:rPr>
              <a:t>Create a place where there would be a stage or something on display.  Ask the children to think about who would be in the audience for their show. Think about how the audience would get in and out of the place safely. You could use ramps from the STEAM Park set to make it easier and more accessible for people to enter.</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Ask the children what they would do to make sure everyone would be interested and entertained in the place. Have the children think about the entire place, including where the audience will be. They could think about lighting a room with fun colors, playing sounds, or using other special effects.</a:t>
            </a:r>
          </a:p>
          <a:p>
            <a:pPr marL="182880" marR="0" indent="-182880">
              <a:spcBef>
                <a:spcPts val="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Ramps lesson plan - </a:t>
            </a: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https://education.lego.com/en-us/lessons/preschool-steam-park/ramps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0" i="0" u="none" strike="noStrike" kern="1200" dirty="0">
              <a:solidFill>
                <a:schemeClr val="tx1"/>
              </a:solidFill>
              <a:effectLst/>
              <a:latin typeface="+mn-lt"/>
              <a:ea typeface="+mn-ea"/>
              <a:cs typeface="+mn-cs"/>
            </a:endParaRPr>
          </a:p>
          <a:p>
            <a:r>
              <a:rPr lang="en-US" sz="1200" b="1" i="0" u="none" strike="noStrike" baseline="0" dirty="0">
                <a:solidFill>
                  <a:srgbClr val="FF781D"/>
                </a:solidFill>
                <a:latin typeface="Arial Rounded MT Bold" panose="020F0704030504030204" pitchFamily="34" charset="0"/>
              </a:rPr>
              <a:t>Playful Learning in Action – </a:t>
            </a:r>
            <a:r>
              <a:rPr lang="en-US" sz="1200" b="0" i="0" u="none" strike="noStrike" baseline="0" dirty="0">
                <a:solidFill>
                  <a:srgbClr val="FF781D"/>
                </a:solidFill>
                <a:latin typeface="Arial Rounded MT Bold" panose="020F0704030504030204" pitchFamily="34" charset="0"/>
              </a:rPr>
              <a:t>Teams will have fun building and testing their vehicles on the ramp. They will use communication to share their ideas and designs.</a:t>
            </a:r>
          </a:p>
          <a:p>
            <a:r>
              <a:rPr lang="en-US" sz="1200" b="1" i="0" u="none" strike="noStrike" kern="1200" dirty="0">
                <a:solidFill>
                  <a:schemeClr val="tx1"/>
                </a:solidFill>
                <a:effectLst/>
                <a:latin typeface="+mn-lt"/>
                <a:ea typeface="+mn-ea"/>
                <a:cs typeface="+mn-cs"/>
              </a:rPr>
              <a:t>Key Vocabulary – </a:t>
            </a:r>
            <a:r>
              <a:rPr lang="en-US" sz="1200" b="0" i="0" u="none" strike="noStrike" kern="1200" dirty="0">
                <a:solidFill>
                  <a:schemeClr val="tx1"/>
                </a:solidFill>
                <a:effectLst/>
                <a:latin typeface="+mn-lt"/>
                <a:ea typeface="+mn-ea"/>
                <a:cs typeface="+mn-cs"/>
              </a:rPr>
              <a:t>audience, interesting, accessible</a:t>
            </a:r>
            <a:endParaRPr lang="en-US" sz="1000" b="1"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1" u="none" strike="noStrike" kern="1200" dirty="0">
                <a:solidFill>
                  <a:schemeClr val="tx1"/>
                </a:solidFill>
                <a:effectLst/>
                <a:latin typeface="+mn-lt"/>
                <a:ea typeface="+mn-ea"/>
                <a:cs typeface="+mn-cs"/>
              </a:rPr>
              <a:t>Facilitator Tip</a:t>
            </a:r>
          </a:p>
          <a:p>
            <a:pPr marL="182880" indent="-182880">
              <a:buFont typeface="+mj-lt"/>
              <a:buAutoNum type="arabicPeriod"/>
            </a:pPr>
            <a:r>
              <a:rPr lang="en-US" sz="1000" dirty="0"/>
              <a:t>Think about how the audience would get in and out of the place safely.</a:t>
            </a:r>
          </a:p>
          <a:p>
            <a:pPr marL="182880" indent="-182880">
              <a:buFont typeface="+mj-lt"/>
              <a:buAutoNum type="arabicPeriod"/>
            </a:pPr>
            <a:r>
              <a:rPr lang="en-US" sz="1000" dirty="0"/>
              <a:t>Have the children create a space before prompting them with addition questions.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84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Share Task –</a:t>
            </a:r>
            <a:r>
              <a:rPr lang="en-US" dirty="0"/>
              <a:t> (15 minutes)</a:t>
            </a:r>
          </a:p>
          <a:p>
            <a:r>
              <a:rPr lang="en-US" dirty="0"/>
              <a:t>Have the teams share their solution and show what they have built to engage and entertain the people in the audience.  Each team should also share how their audience will enter and exit the space they created.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373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You may wish to play a video or song during clean up time.  </a:t>
            </a:r>
          </a:p>
          <a:p>
            <a:r>
              <a:rPr lang="en-US" sz="1200" b="0" i="0" u="none" strike="noStrike" kern="1200" dirty="0">
                <a:solidFill>
                  <a:schemeClr val="tx1"/>
                </a:solidFill>
                <a:effectLst/>
                <a:latin typeface="+mn-lt"/>
                <a:ea typeface="+mn-ea"/>
                <a:cs typeface="+mn-cs"/>
              </a:rPr>
              <a:t>Link on GoNoodle:  https://family.gonoodle.com/activities/clean-up </a:t>
            </a:r>
          </a:p>
          <a:p>
            <a:r>
              <a:rPr lang="en-US" sz="1200" b="0" i="0" u="none" strike="noStrike" kern="1200" dirty="0">
                <a:solidFill>
                  <a:schemeClr val="tx1"/>
                </a:solidFill>
                <a:effectLst/>
                <a:latin typeface="+mn-lt"/>
                <a:ea typeface="+mn-ea"/>
                <a:cs typeface="+mn-cs"/>
              </a:rPr>
              <a:t>Link on YouTube Kids:  https://www.youtubekids.com/watch?v=ZJFk87ZsHn0</a:t>
            </a:r>
          </a:p>
          <a:p>
            <a:r>
              <a:rPr lang="en-US" sz="1200" b="0" i="0" u="none" strike="noStrike" kern="1200" dirty="0">
                <a:solidFill>
                  <a:schemeClr val="tx1"/>
                </a:solidFill>
                <a:effectLst/>
                <a:latin typeface="+mn-lt"/>
                <a:ea typeface="+mn-ea"/>
                <a:cs typeface="+mn-cs"/>
              </a:rPr>
              <a:t>Link on YouTube:  https://youtu.be/ZJFk87ZsHn0</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275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1.xml"/><Relationship Id="rId5" Type="http://schemas.openxmlformats.org/officeDocument/2006/relationships/image" Target="../media/image22.emf"/><Relationship Id="rId4" Type="http://schemas.openxmlformats.org/officeDocument/2006/relationships/image" Target="../media/image2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6.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n-FIRST Title 1">
    <p:spTree>
      <p:nvGrpSpPr>
        <p:cNvPr id="1" name=""/>
        <p:cNvGrpSpPr/>
        <p:nvPr/>
      </p:nvGrpSpPr>
      <p:grpSpPr>
        <a:xfrm>
          <a:off x="0" y="0"/>
          <a:ext cx="0" cy="0"/>
          <a:chOff x="0" y="0"/>
          <a:chExt cx="0" cy="0"/>
        </a:xfrm>
      </p:grpSpPr>
      <p:pic>
        <p:nvPicPr>
          <p:cNvPr id="8" name="Picture 7" descr="A group of people posing for the camera&#10;&#10;Description automatically generated">
            <a:extLst>
              <a:ext uri="{FF2B5EF4-FFF2-40B4-BE49-F238E27FC236}">
                <a16:creationId xmlns:a16="http://schemas.microsoft.com/office/drawing/2014/main" id="{AE46A625-A699-8146-B1EC-AD3911BAB555}"/>
              </a:ext>
            </a:extLst>
          </p:cNvPr>
          <p:cNvPicPr>
            <a:picLocks noChangeAspect="1"/>
          </p:cNvPicPr>
          <p:nvPr userDrawn="1"/>
        </p:nvPicPr>
        <p:blipFill>
          <a:blip r:embed="rId2"/>
          <a:stretch>
            <a:fillRect/>
          </a:stretch>
        </p:blipFill>
        <p:spPr>
          <a:xfrm>
            <a:off x="743" y="0"/>
            <a:ext cx="9142514" cy="6859116"/>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61485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n-FIRST Split 2">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3163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4315919" y="6233945"/>
            <a:ext cx="46198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erson looking at the camera&#10;&#10;Description automatically generated">
            <a:extLst>
              <a:ext uri="{FF2B5EF4-FFF2-40B4-BE49-F238E27FC236}">
                <a16:creationId xmlns:a16="http://schemas.microsoft.com/office/drawing/2014/main" id="{6EAB375D-E9AC-F74F-9547-C4E3B1C07DC7}"/>
              </a:ext>
            </a:extLst>
          </p:cNvPr>
          <p:cNvPicPr>
            <a:picLocks noChangeAspect="1"/>
          </p:cNvPicPr>
          <p:nvPr userDrawn="1"/>
        </p:nvPicPr>
        <p:blipFill>
          <a:blip r:embed="rId3"/>
          <a:stretch>
            <a:fillRect/>
          </a:stretch>
        </p:blipFill>
        <p:spPr>
          <a:xfrm>
            <a:off x="0" y="0"/>
            <a:ext cx="4132613" cy="6858000"/>
          </a:xfrm>
          <a:prstGeom prst="rect">
            <a:avLst/>
          </a:prstGeom>
        </p:spPr>
      </p:pic>
      <p:sp>
        <p:nvSpPr>
          <p:cNvPr id="13" name="Text Placeholder 14">
            <a:extLst>
              <a:ext uri="{FF2B5EF4-FFF2-40B4-BE49-F238E27FC236}">
                <a16:creationId xmlns:a16="http://schemas.microsoft.com/office/drawing/2014/main" id="{5783DE5F-FA27-C947-8F3B-D58816221EBE}"/>
              </a:ext>
            </a:extLst>
          </p:cNvPr>
          <p:cNvSpPr>
            <a:spLocks noGrp="1"/>
          </p:cNvSpPr>
          <p:nvPr>
            <p:ph type="body" sz="quarter" idx="14"/>
          </p:nvPr>
        </p:nvSpPr>
        <p:spPr>
          <a:xfrm>
            <a:off x="454342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A8D2D575-FED2-7A4B-9D93-E1A5AF56636F}"/>
              </a:ext>
            </a:extLst>
          </p:cNvPr>
          <p:cNvSpPr>
            <a:spLocks noGrp="1"/>
          </p:cNvSpPr>
          <p:nvPr>
            <p:ph type="title" hasCustomPrompt="1"/>
          </p:nvPr>
        </p:nvSpPr>
        <p:spPr>
          <a:xfrm>
            <a:off x="454342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0FA5253B-966D-5740-8D64-97195692D6EC}"/>
              </a:ext>
            </a:extLst>
          </p:cNvPr>
          <p:cNvSpPr>
            <a:spLocks noGrp="1"/>
          </p:cNvSpPr>
          <p:nvPr>
            <p:ph type="body" sz="quarter" idx="13" hasCustomPrompt="1"/>
          </p:nvPr>
        </p:nvSpPr>
        <p:spPr>
          <a:xfrm>
            <a:off x="454342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088793698"/>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5760" userDrawn="1">
          <p15:clr>
            <a:srgbClr val="FBAE40"/>
          </p15:clr>
        </p15:guide>
        <p15:guide id="5" pos="56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FIRST + Programs Spli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55201" y="6193049"/>
            <a:ext cx="3172246" cy="550869"/>
          </a:xfrm>
          <a:prstGeom prst="rect">
            <a:avLst/>
          </a:prstGeom>
        </p:spPr>
      </p:pic>
      <p:pic>
        <p:nvPicPr>
          <p:cNvPr id="6" name="Picture 5" descr="A close up of a sign&#10;&#10;Description automatically generated">
            <a:extLst>
              <a:ext uri="{FF2B5EF4-FFF2-40B4-BE49-F238E27FC236}">
                <a16:creationId xmlns:a16="http://schemas.microsoft.com/office/drawing/2014/main" id="{7C951008-42F2-FA43-9D7A-E483A2C16E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10" name="Straight Connector 9">
            <a:extLst>
              <a:ext uri="{FF2B5EF4-FFF2-40B4-BE49-F238E27FC236}">
                <a16:creationId xmlns:a16="http://schemas.microsoft.com/office/drawing/2014/main" id="{1F88133D-D111-5543-9141-17DBD179BE23}"/>
              </a:ext>
            </a:extLst>
          </p:cNvPr>
          <p:cNvCxnSpPr>
            <a:cxnSpLocks/>
          </p:cNvCxnSpPr>
          <p:nvPr userDrawn="1"/>
        </p:nvCxnSpPr>
        <p:spPr>
          <a:xfrm>
            <a:off x="180799" y="6233945"/>
            <a:ext cx="1373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group of people sitting at a table with a computer&#10;&#10;Description automatically generated">
            <a:extLst>
              <a:ext uri="{FF2B5EF4-FFF2-40B4-BE49-F238E27FC236}">
                <a16:creationId xmlns:a16="http://schemas.microsoft.com/office/drawing/2014/main" id="{E054C8D7-8B56-5144-8673-F8E05FFA647D}"/>
              </a:ext>
            </a:extLst>
          </p:cNvPr>
          <p:cNvPicPr>
            <a:picLocks noChangeAspect="1"/>
          </p:cNvPicPr>
          <p:nvPr userDrawn="1"/>
        </p:nvPicPr>
        <p:blipFill>
          <a:blip r:embed="rId4"/>
          <a:stretch>
            <a:fillRect/>
          </a:stretch>
        </p:blipFill>
        <p:spPr>
          <a:xfrm>
            <a:off x="5047548" y="0"/>
            <a:ext cx="4132613" cy="6858000"/>
          </a:xfrm>
          <a:prstGeom prst="rect">
            <a:avLst/>
          </a:prstGeom>
        </p:spPr>
      </p:pic>
      <p:sp>
        <p:nvSpPr>
          <p:cNvPr id="14" name="Text Placeholder 14">
            <a:extLst>
              <a:ext uri="{FF2B5EF4-FFF2-40B4-BE49-F238E27FC236}">
                <a16:creationId xmlns:a16="http://schemas.microsoft.com/office/drawing/2014/main" id="{D624270F-D211-8945-B722-3DCD4A3D2CA3}"/>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Placeholder 1">
            <a:extLst>
              <a:ext uri="{FF2B5EF4-FFF2-40B4-BE49-F238E27FC236}">
                <a16:creationId xmlns:a16="http://schemas.microsoft.com/office/drawing/2014/main" id="{187118A1-AF1D-E749-93B2-605B63A6ADE8}"/>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6" name="Text Placeholder 12">
            <a:extLst>
              <a:ext uri="{FF2B5EF4-FFF2-40B4-BE49-F238E27FC236}">
                <a16:creationId xmlns:a16="http://schemas.microsoft.com/office/drawing/2014/main" id="{E130E79E-11D8-4242-869F-F180954F907B}"/>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334202626"/>
      </p:ext>
    </p:extLst>
  </p:cSld>
  <p:clrMapOvr>
    <a:masterClrMapping/>
  </p:clrMapOvr>
  <p:extLst>
    <p:ext uri="{DCECCB84-F9BA-43D5-87BE-67443E8EF086}">
      <p15:sldGuideLst xmlns:p15="http://schemas.microsoft.com/office/powerpoint/2012/main">
        <p15:guide id="1" orient="horz" pos="4248">
          <p15:clr>
            <a:srgbClr val="FBAE40"/>
          </p15:clr>
        </p15:guide>
        <p15:guide id="2" pos="56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n-FIRST + Programs Split 2">
    <p:spTree>
      <p:nvGrpSpPr>
        <p:cNvPr id="1" name=""/>
        <p:cNvGrpSpPr/>
        <p:nvPr/>
      </p:nvGrpSpPr>
      <p:grpSpPr>
        <a:xfrm>
          <a:off x="0" y="0"/>
          <a:ext cx="0" cy="0"/>
          <a:chOff x="0" y="0"/>
          <a:chExt cx="0" cy="0"/>
        </a:xfrm>
      </p:grpSpPr>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00481" y="6193049"/>
            <a:ext cx="3172246" cy="550869"/>
          </a:xfrm>
          <a:prstGeom prst="rect">
            <a:avLst/>
          </a:prstGeom>
        </p:spPr>
      </p:pic>
      <p:pic>
        <p:nvPicPr>
          <p:cNvPr id="6" name="Picture 5" descr="A close up of a sign&#10;&#10;Description automatically generated">
            <a:extLst>
              <a:ext uri="{FF2B5EF4-FFF2-40B4-BE49-F238E27FC236}">
                <a16:creationId xmlns:a16="http://schemas.microsoft.com/office/drawing/2014/main" id="{7C951008-42F2-FA43-9D7A-E483A2C16E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6291" y="6360269"/>
            <a:ext cx="1304089" cy="393809"/>
          </a:xfrm>
          <a:prstGeom prst="rect">
            <a:avLst/>
          </a:prstGeom>
        </p:spPr>
      </p:pic>
      <p:cxnSp>
        <p:nvCxnSpPr>
          <p:cNvPr id="10" name="Straight Connector 9">
            <a:extLst>
              <a:ext uri="{FF2B5EF4-FFF2-40B4-BE49-F238E27FC236}">
                <a16:creationId xmlns:a16="http://schemas.microsoft.com/office/drawing/2014/main" id="{1F88133D-D111-5543-9141-17DBD179BE23}"/>
              </a:ext>
            </a:extLst>
          </p:cNvPr>
          <p:cNvCxnSpPr>
            <a:cxnSpLocks/>
          </p:cNvCxnSpPr>
          <p:nvPr userDrawn="1"/>
        </p:nvCxnSpPr>
        <p:spPr>
          <a:xfrm>
            <a:off x="4326079" y="6233945"/>
            <a:ext cx="1373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person, man, boy, child&#10;&#10;Description automatically generated">
            <a:extLst>
              <a:ext uri="{FF2B5EF4-FFF2-40B4-BE49-F238E27FC236}">
                <a16:creationId xmlns:a16="http://schemas.microsoft.com/office/drawing/2014/main" id="{FE8B0E00-B69A-C44F-8C68-EADD8546F9F0}"/>
              </a:ext>
            </a:extLst>
          </p:cNvPr>
          <p:cNvPicPr>
            <a:picLocks noChangeAspect="1"/>
          </p:cNvPicPr>
          <p:nvPr userDrawn="1"/>
        </p:nvPicPr>
        <p:blipFill>
          <a:blip r:embed="rId4"/>
          <a:stretch>
            <a:fillRect/>
          </a:stretch>
        </p:blipFill>
        <p:spPr>
          <a:xfrm>
            <a:off x="0" y="0"/>
            <a:ext cx="4132613" cy="6858000"/>
          </a:xfrm>
          <a:prstGeom prst="rect">
            <a:avLst/>
          </a:prstGeom>
        </p:spPr>
      </p:pic>
      <p:sp>
        <p:nvSpPr>
          <p:cNvPr id="9" name="Text Placeholder 14">
            <a:extLst>
              <a:ext uri="{FF2B5EF4-FFF2-40B4-BE49-F238E27FC236}">
                <a16:creationId xmlns:a16="http://schemas.microsoft.com/office/drawing/2014/main" id="{3E82C88F-7666-274A-BDC2-114AC2227F8A}"/>
              </a:ext>
            </a:extLst>
          </p:cNvPr>
          <p:cNvSpPr>
            <a:spLocks noGrp="1"/>
          </p:cNvSpPr>
          <p:nvPr>
            <p:ph type="body" sz="quarter" idx="14"/>
          </p:nvPr>
        </p:nvSpPr>
        <p:spPr>
          <a:xfrm>
            <a:off x="454342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5B5AAF13-D01E-F44C-B49D-74EC4B6C4443}"/>
              </a:ext>
            </a:extLst>
          </p:cNvPr>
          <p:cNvSpPr>
            <a:spLocks noGrp="1"/>
          </p:cNvSpPr>
          <p:nvPr>
            <p:ph type="title" hasCustomPrompt="1"/>
          </p:nvPr>
        </p:nvSpPr>
        <p:spPr>
          <a:xfrm>
            <a:off x="454342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2" name="Text Placeholder 12">
            <a:extLst>
              <a:ext uri="{FF2B5EF4-FFF2-40B4-BE49-F238E27FC236}">
                <a16:creationId xmlns:a16="http://schemas.microsoft.com/office/drawing/2014/main" id="{91125EE1-2060-344C-BF2E-99D1B900E241}"/>
              </a:ext>
            </a:extLst>
          </p:cNvPr>
          <p:cNvSpPr>
            <a:spLocks noGrp="1"/>
          </p:cNvSpPr>
          <p:nvPr>
            <p:ph type="body" sz="quarter" idx="13" hasCustomPrompt="1"/>
          </p:nvPr>
        </p:nvSpPr>
        <p:spPr>
          <a:xfrm>
            <a:off x="454342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406931731"/>
      </p:ext>
    </p:extLst>
  </p:cSld>
  <p:clrMapOvr>
    <a:masterClrMapping/>
  </p:clrMapOvr>
  <p:extLst>
    <p:ext uri="{DCECCB84-F9BA-43D5-87BE-67443E8EF086}">
      <p15:sldGuideLst xmlns:p15="http://schemas.microsoft.com/office/powerpoint/2012/main">
        <p15:guide id="1" orient="horz" pos="4248">
          <p15:clr>
            <a:srgbClr val="FBAE40"/>
          </p15:clr>
        </p15:guide>
        <p15:guide id="2" pos="5640">
          <p15:clr>
            <a:srgbClr val="FBAE40"/>
          </p15:clr>
        </p15:guide>
        <p15:guide id="3" pos="27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LL Title">
    <p:spTree>
      <p:nvGrpSpPr>
        <p:cNvPr id="1" name=""/>
        <p:cNvGrpSpPr/>
        <p:nvPr/>
      </p:nvGrpSpPr>
      <p:grpSpPr>
        <a:xfrm>
          <a:off x="0" y="0"/>
          <a:ext cx="0" cy="0"/>
          <a:chOff x="0" y="0"/>
          <a:chExt cx="0" cy="0"/>
        </a:xfrm>
      </p:grpSpPr>
      <p:pic>
        <p:nvPicPr>
          <p:cNvPr id="3" name="Picture 2" descr="A group of people sitting around a baseball hat&#10;&#10;Description automatically generated">
            <a:extLst>
              <a:ext uri="{FF2B5EF4-FFF2-40B4-BE49-F238E27FC236}">
                <a16:creationId xmlns:a16="http://schemas.microsoft.com/office/drawing/2014/main" id="{4A06F4B3-7F61-2C45-87F3-ACC074FD0A58}"/>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5" name="Picture 4">
            <a:extLst>
              <a:ext uri="{FF2B5EF4-FFF2-40B4-BE49-F238E27FC236}">
                <a16:creationId xmlns:a16="http://schemas.microsoft.com/office/drawing/2014/main" id="{4F3CB606-AFAA-AE40-874F-C071B9570B78}"/>
              </a:ext>
            </a:extLst>
          </p:cNvPr>
          <p:cNvPicPr>
            <a:picLocks noChangeAspect="1"/>
          </p:cNvPicPr>
          <p:nvPr userDrawn="1"/>
        </p:nvPicPr>
        <p:blipFill>
          <a:blip r:embed="rId3"/>
          <a:stretch>
            <a:fillRect/>
          </a:stretch>
        </p:blipFill>
        <p:spPr>
          <a:xfrm>
            <a:off x="3224530" y="5512080"/>
            <a:ext cx="2694941" cy="845857"/>
          </a:xfrm>
          <a:prstGeom prst="rect">
            <a:avLst/>
          </a:prstGeom>
        </p:spPr>
      </p:pic>
    </p:spTree>
    <p:extLst>
      <p:ext uri="{BB962C8B-B14F-4D97-AF65-F5344CB8AC3E}">
        <p14:creationId xmlns:p14="http://schemas.microsoft.com/office/powerpoint/2010/main" val="1500242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LL Title + Divisions Title">
    <p:spTree>
      <p:nvGrpSpPr>
        <p:cNvPr id="1" name=""/>
        <p:cNvGrpSpPr/>
        <p:nvPr/>
      </p:nvGrpSpPr>
      <p:grpSpPr>
        <a:xfrm>
          <a:off x="0" y="0"/>
          <a:ext cx="0" cy="0"/>
          <a:chOff x="0" y="0"/>
          <a:chExt cx="0" cy="0"/>
        </a:xfrm>
      </p:grpSpPr>
      <p:pic>
        <p:nvPicPr>
          <p:cNvPr id="3" name="Picture 2" descr="A group of people sitting around a baseball hat&#10;&#10;Description automatically generated">
            <a:extLst>
              <a:ext uri="{FF2B5EF4-FFF2-40B4-BE49-F238E27FC236}">
                <a16:creationId xmlns:a16="http://schemas.microsoft.com/office/drawing/2014/main" id="{4A06F4B3-7F61-2C45-87F3-ACC074FD0A58}"/>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5" name="Picture 4">
            <a:extLst>
              <a:ext uri="{FF2B5EF4-FFF2-40B4-BE49-F238E27FC236}">
                <a16:creationId xmlns:a16="http://schemas.microsoft.com/office/drawing/2014/main" id="{4F3CB606-AFAA-AE40-874F-C071B9570B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641630"/>
            <a:ext cx="2282190" cy="716307"/>
          </a:xfrm>
          <a:prstGeom prst="rect">
            <a:avLst/>
          </a:prstGeom>
        </p:spPr>
      </p:pic>
      <p:pic>
        <p:nvPicPr>
          <p:cNvPr id="6" name="Picture 5">
            <a:extLst>
              <a:ext uri="{FF2B5EF4-FFF2-40B4-BE49-F238E27FC236}">
                <a16:creationId xmlns:a16="http://schemas.microsoft.com/office/drawing/2014/main" id="{269F6F20-F848-DB40-8DA0-0987DC399D01}"/>
              </a:ext>
            </a:extLst>
          </p:cNvPr>
          <p:cNvPicPr>
            <a:picLocks noChangeAspect="1"/>
          </p:cNvPicPr>
          <p:nvPr userDrawn="1"/>
        </p:nvPicPr>
        <p:blipFill>
          <a:blip r:embed="rId4"/>
          <a:stretch>
            <a:fillRect/>
          </a:stretch>
        </p:blipFill>
        <p:spPr>
          <a:xfrm>
            <a:off x="4746193" y="5486454"/>
            <a:ext cx="3971087" cy="1052577"/>
          </a:xfrm>
          <a:prstGeom prst="rect">
            <a:avLst/>
          </a:prstGeom>
        </p:spPr>
      </p:pic>
    </p:spTree>
    <p:extLst>
      <p:ext uri="{BB962C8B-B14F-4D97-AF65-F5344CB8AC3E}">
        <p14:creationId xmlns:p14="http://schemas.microsoft.com/office/powerpoint/2010/main" val="3623693392"/>
      </p:ext>
    </p:extLst>
  </p:cSld>
  <p:clrMapOvr>
    <a:masterClrMapping/>
  </p:clrMapOvr>
  <p:extLst>
    <p:ext uri="{DCECCB84-F9BA-43D5-87BE-67443E8EF086}">
      <p15:sldGuideLst xmlns:p15="http://schemas.microsoft.com/office/powerpoint/2012/main">
        <p15:guide id="1" orient="horz" pos="3552" userDrawn="1">
          <p15:clr>
            <a:srgbClr val="FBAE40"/>
          </p15:clr>
        </p15:guide>
        <p15:guide id="2" pos="54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LL Content Split">
    <p:spTree>
      <p:nvGrpSpPr>
        <p:cNvPr id="1" name=""/>
        <p:cNvGrpSpPr/>
        <p:nvPr/>
      </p:nvGrpSpPr>
      <p:grpSpPr>
        <a:xfrm>
          <a:off x="0" y="0"/>
          <a:ext cx="0" cy="0"/>
          <a:chOff x="0" y="0"/>
          <a:chExt cx="0" cy="0"/>
        </a:xfrm>
      </p:grpSpPr>
      <p:pic>
        <p:nvPicPr>
          <p:cNvPr id="4" name="Picture 3" descr="A girl sitting on a table&#10;&#10;Description automatically generated">
            <a:extLst>
              <a:ext uri="{FF2B5EF4-FFF2-40B4-BE49-F238E27FC236}">
                <a16:creationId xmlns:a16="http://schemas.microsoft.com/office/drawing/2014/main" id="{7C80CD5D-3A4C-C245-A099-FFB3D35CA45E}"/>
              </a:ext>
            </a:extLst>
          </p:cNvPr>
          <p:cNvPicPr>
            <a:picLocks noChangeAspect="1"/>
          </p:cNvPicPr>
          <p:nvPr userDrawn="1"/>
        </p:nvPicPr>
        <p:blipFill>
          <a:blip r:embed="rId2"/>
          <a:stretch>
            <a:fillRect/>
          </a:stretch>
        </p:blipFill>
        <p:spPr>
          <a:xfrm>
            <a:off x="5011387" y="0"/>
            <a:ext cx="4132613" cy="6858000"/>
          </a:xfrm>
          <a:prstGeom prst="rect">
            <a:avLst/>
          </a:prstGeom>
        </p:spPr>
      </p:pic>
      <p:cxnSp>
        <p:nvCxnSpPr>
          <p:cNvPr id="10" name="Straight Connector 9">
            <a:extLst>
              <a:ext uri="{FF2B5EF4-FFF2-40B4-BE49-F238E27FC236}">
                <a16:creationId xmlns:a16="http://schemas.microsoft.com/office/drawing/2014/main" id="{4C4F22EC-9664-A64A-9E1D-9B596EE72190}"/>
              </a:ext>
            </a:extLst>
          </p:cNvPr>
          <p:cNvCxnSpPr>
            <a:cxnSpLocks/>
          </p:cNvCxnSpPr>
          <p:nvPr userDrawn="1"/>
        </p:nvCxnSpPr>
        <p:spPr>
          <a:xfrm>
            <a:off x="180799" y="6159514"/>
            <a:ext cx="4628818"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71C7DCC-A3D2-5745-943D-BB500C27C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15" name="Picture 14">
            <a:extLst>
              <a:ext uri="{FF2B5EF4-FFF2-40B4-BE49-F238E27FC236}">
                <a16:creationId xmlns:a16="http://schemas.microsoft.com/office/drawing/2014/main" id="{5474F916-BB50-8E4B-B980-844F0A5373A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37919" y="6288708"/>
            <a:ext cx="567209" cy="450144"/>
          </a:xfrm>
          <a:prstGeom prst="rect">
            <a:avLst/>
          </a:prstGeom>
        </p:spPr>
      </p:pic>
      <p:pic>
        <p:nvPicPr>
          <p:cNvPr id="16" name="Picture 15">
            <a:extLst>
              <a:ext uri="{FF2B5EF4-FFF2-40B4-BE49-F238E27FC236}">
                <a16:creationId xmlns:a16="http://schemas.microsoft.com/office/drawing/2014/main" id="{B799BB98-B5D9-FD4D-A9B7-A46046DC3C6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42775" y="6289812"/>
            <a:ext cx="566842" cy="449039"/>
          </a:xfrm>
          <a:prstGeom prst="rect">
            <a:avLst/>
          </a:prstGeom>
        </p:spPr>
      </p:pic>
      <p:pic>
        <p:nvPicPr>
          <p:cNvPr id="17" name="Picture 16">
            <a:extLst>
              <a:ext uri="{FF2B5EF4-FFF2-40B4-BE49-F238E27FC236}">
                <a16:creationId xmlns:a16="http://schemas.microsoft.com/office/drawing/2014/main" id="{488FD695-7368-F74F-A96C-1D6C2EB4799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633065" y="6289813"/>
            <a:ext cx="567208" cy="449039"/>
          </a:xfrm>
          <a:prstGeom prst="rect">
            <a:avLst/>
          </a:prstGeom>
        </p:spPr>
      </p:pic>
      <p:sp>
        <p:nvSpPr>
          <p:cNvPr id="18" name="Text Placeholder 14">
            <a:extLst>
              <a:ext uri="{FF2B5EF4-FFF2-40B4-BE49-F238E27FC236}">
                <a16:creationId xmlns:a16="http://schemas.microsoft.com/office/drawing/2014/main" id="{209ACF38-2E26-AD4A-85B8-9D81426E60CB}"/>
              </a:ext>
            </a:extLst>
          </p:cNvPr>
          <p:cNvSpPr>
            <a:spLocks noGrp="1"/>
          </p:cNvSpPr>
          <p:nvPr>
            <p:ph type="body" sz="quarter" idx="14"/>
          </p:nvPr>
        </p:nvSpPr>
        <p:spPr>
          <a:xfrm>
            <a:off x="409575" y="1909763"/>
            <a:ext cx="4171950" cy="406998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Placeholder 1">
            <a:extLst>
              <a:ext uri="{FF2B5EF4-FFF2-40B4-BE49-F238E27FC236}">
                <a16:creationId xmlns:a16="http://schemas.microsoft.com/office/drawing/2014/main" id="{35EBEBE3-32A2-3C42-B4C1-9DDFBAEDC241}"/>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20" name="Text Placeholder 12">
            <a:extLst>
              <a:ext uri="{FF2B5EF4-FFF2-40B4-BE49-F238E27FC236}">
                <a16:creationId xmlns:a16="http://schemas.microsoft.com/office/drawing/2014/main" id="{5CDA0C67-0D8E-C541-A589-A6B786712E3C}"/>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204917711"/>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LL + Divisions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87727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7" name="Picture 6">
            <a:extLst>
              <a:ext uri="{FF2B5EF4-FFF2-40B4-BE49-F238E27FC236}">
                <a16:creationId xmlns:a16="http://schemas.microsoft.com/office/drawing/2014/main" id="{EA02194A-C2C7-D346-B573-EA1DEFD4B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29199" y="6288708"/>
            <a:ext cx="567209" cy="450144"/>
          </a:xfrm>
          <a:prstGeom prst="rect">
            <a:avLst/>
          </a:prstGeom>
        </p:spPr>
      </p:pic>
      <p:pic>
        <p:nvPicPr>
          <p:cNvPr id="10" name="Picture 9">
            <a:extLst>
              <a:ext uri="{FF2B5EF4-FFF2-40B4-BE49-F238E27FC236}">
                <a16:creationId xmlns:a16="http://schemas.microsoft.com/office/drawing/2014/main" id="{55D83CE0-34B8-7D40-AFBF-6AD24461EB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34055" y="6289812"/>
            <a:ext cx="566842" cy="449039"/>
          </a:xfrm>
          <a:prstGeom prst="rect">
            <a:avLst/>
          </a:prstGeom>
        </p:spPr>
      </p:pic>
      <p:pic>
        <p:nvPicPr>
          <p:cNvPr id="11" name="Picture 10">
            <a:extLst>
              <a:ext uri="{FF2B5EF4-FFF2-40B4-BE49-F238E27FC236}">
                <a16:creationId xmlns:a16="http://schemas.microsoft.com/office/drawing/2014/main" id="{A447F00E-80D8-5D4C-8E65-67C41ED58F4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524345" y="6289813"/>
            <a:ext cx="567208" cy="449039"/>
          </a:xfrm>
          <a:prstGeom prst="rect">
            <a:avLst/>
          </a:prstGeom>
        </p:spPr>
      </p:pic>
      <p:sp>
        <p:nvSpPr>
          <p:cNvPr id="12" name="Text Placeholder 14">
            <a:extLst>
              <a:ext uri="{FF2B5EF4-FFF2-40B4-BE49-F238E27FC236}">
                <a16:creationId xmlns:a16="http://schemas.microsoft.com/office/drawing/2014/main" id="{E2FECD85-B06E-0645-8F2F-1286F6E97A39}"/>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45ECF86C-28F9-2C49-9A2E-EAAB44D8AB92}"/>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9C00856B-D2C0-EE4A-B31E-4CA8A8334D43}"/>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586553534"/>
      </p:ext>
    </p:extLst>
  </p:cSld>
  <p:clrMapOvr>
    <a:masterClrMapping/>
  </p:clrMapOvr>
  <p:extLst>
    <p:ext uri="{DCECCB84-F9BA-43D5-87BE-67443E8EF086}">
      <p15:sldGuideLst xmlns:p15="http://schemas.microsoft.com/office/powerpoint/2012/main">
        <p15:guide id="1" orient="horz" pos="4176">
          <p15:clr>
            <a:srgbClr val="FBAE40"/>
          </p15:clr>
        </p15:guide>
        <p15:guide id="2" pos="56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LL Discover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8" name="Picture 7">
            <a:extLst>
              <a:ext uri="{FF2B5EF4-FFF2-40B4-BE49-F238E27FC236}">
                <a16:creationId xmlns:a16="http://schemas.microsoft.com/office/drawing/2014/main" id="{591D8A5E-035A-404B-BF58-7E6F26A15A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3369" y="6289813"/>
            <a:ext cx="567208" cy="449039"/>
          </a:xfrm>
          <a:prstGeom prst="rect">
            <a:avLst/>
          </a:prstGeom>
        </p:spPr>
      </p:pic>
      <p:sp>
        <p:nvSpPr>
          <p:cNvPr id="9" name="Rectangle 8">
            <a:extLst>
              <a:ext uri="{FF2B5EF4-FFF2-40B4-BE49-F238E27FC236}">
                <a16:creationId xmlns:a16="http://schemas.microsoft.com/office/drawing/2014/main" id="{A702E0E6-D5D1-6942-A6EB-83707AEFA9CB}"/>
              </a:ext>
            </a:extLst>
          </p:cNvPr>
          <p:cNvSpPr/>
          <p:nvPr userDrawn="1"/>
        </p:nvSpPr>
        <p:spPr>
          <a:xfrm>
            <a:off x="7958361" y="6139370"/>
            <a:ext cx="878284" cy="45719"/>
          </a:xfrm>
          <a:prstGeom prst="rect">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7FC62050-E6BD-5B4A-BC22-93EAE91A75DB}"/>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0FD8D974-B3E7-5D42-8C11-96FAB1B9CB93}"/>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3745604E-7440-E54B-AC0F-287B8FA39199}"/>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379125180"/>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FF1096-3169-EE4B-8934-C3FB782637A7}"/>
              </a:ext>
            </a:extLst>
          </p:cNvPr>
          <p:cNvSpPr/>
          <p:nvPr userDrawn="1"/>
        </p:nvSpPr>
        <p:spPr>
          <a:xfrm>
            <a:off x="7958361" y="6139370"/>
            <a:ext cx="878284" cy="45719"/>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90C33C2-6CD3-9547-B7C0-310F735C71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3368" y="6288708"/>
            <a:ext cx="567209" cy="450144"/>
          </a:xfrm>
          <a:prstGeom prst="rect">
            <a:avLst/>
          </a:prstGeom>
        </p:spPr>
      </p:pic>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sp>
        <p:nvSpPr>
          <p:cNvPr id="13" name="Text Placeholder 14">
            <a:extLst>
              <a:ext uri="{FF2B5EF4-FFF2-40B4-BE49-F238E27FC236}">
                <a16:creationId xmlns:a16="http://schemas.microsoft.com/office/drawing/2014/main" id="{E86BD933-7ECD-DB44-A5D3-0CA3A0BC9477}"/>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154C9013-0D60-994B-9DA0-2156E8F77415}"/>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2">
            <a:extLst>
              <a:ext uri="{FF2B5EF4-FFF2-40B4-BE49-F238E27FC236}">
                <a16:creationId xmlns:a16="http://schemas.microsoft.com/office/drawing/2014/main" id="{171F26ED-0509-D14C-96DF-C0C59D829CEF}"/>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028720161"/>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LL Challeng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6D1B90-0E65-9F46-B5CA-31D21D7C3B70}"/>
              </a:ext>
            </a:extLst>
          </p:cNvPr>
          <p:cNvSpPr/>
          <p:nvPr userDrawn="1"/>
        </p:nvSpPr>
        <p:spPr>
          <a:xfrm>
            <a:off x="7958361" y="6139370"/>
            <a:ext cx="878284" cy="45719"/>
          </a:xfrm>
          <a:prstGeom prst="rect">
            <a:avLst/>
          </a:prstGeom>
          <a:solidFill>
            <a:srgbClr val="EE3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B9876EC-A9F7-9F45-AE59-5ECBB1FC43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4082" y="6289812"/>
            <a:ext cx="566842" cy="449039"/>
          </a:xfrm>
          <a:prstGeom prst="rect">
            <a:avLst/>
          </a:prstGeom>
        </p:spPr>
      </p:pic>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sp>
        <p:nvSpPr>
          <p:cNvPr id="9" name="Text Placeholder 14">
            <a:extLst>
              <a:ext uri="{FF2B5EF4-FFF2-40B4-BE49-F238E27FC236}">
                <a16:creationId xmlns:a16="http://schemas.microsoft.com/office/drawing/2014/main" id="{32D004C9-1722-3C49-AA73-B0A2E47BECEF}"/>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F0294C1F-B68B-4946-B2C2-B402D357890C}"/>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C596ABF9-6C2C-754C-9957-63121EA440F3}"/>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04925573"/>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n-FIRST Title 2">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F439B386-C6A8-8B40-AE60-3A1F71C51F44}"/>
              </a:ext>
            </a:extLst>
          </p:cNvPr>
          <p:cNvPicPr>
            <a:picLocks noChangeAspect="1"/>
          </p:cNvPicPr>
          <p:nvPr userDrawn="1"/>
        </p:nvPicPr>
        <p:blipFill>
          <a:blip r:embed="rId2"/>
          <a:stretch>
            <a:fillRect/>
          </a:stretch>
        </p:blipFill>
        <p:spPr>
          <a:xfrm>
            <a:off x="0" y="0"/>
            <a:ext cx="9144000" cy="686023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297296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TC Title">
    <p:spTree>
      <p:nvGrpSpPr>
        <p:cNvPr id="1" name=""/>
        <p:cNvGrpSpPr/>
        <p:nvPr/>
      </p:nvGrpSpPr>
      <p:grpSpPr>
        <a:xfrm>
          <a:off x="0" y="0"/>
          <a:ext cx="0" cy="0"/>
          <a:chOff x="0" y="0"/>
          <a:chExt cx="0" cy="0"/>
        </a:xfrm>
      </p:grpSpPr>
      <p:pic>
        <p:nvPicPr>
          <p:cNvPr id="4" name="Picture 3" descr="A group of people standing in a room&#10;&#10;Description automatically generated">
            <a:extLst>
              <a:ext uri="{FF2B5EF4-FFF2-40B4-BE49-F238E27FC236}">
                <a16:creationId xmlns:a16="http://schemas.microsoft.com/office/drawing/2014/main" id="{AB96C312-9228-F146-9D4D-ED39000206FB}"/>
              </a:ext>
            </a:extLst>
          </p:cNvPr>
          <p:cNvPicPr>
            <a:picLocks noChangeAspect="1"/>
          </p:cNvPicPr>
          <p:nvPr userDrawn="1"/>
        </p:nvPicPr>
        <p:blipFill>
          <a:blip r:embed="rId2"/>
          <a:stretch>
            <a:fillRect/>
          </a:stretch>
        </p:blipFill>
        <p:spPr>
          <a:xfrm>
            <a:off x="1486" y="0"/>
            <a:ext cx="9141027" cy="6858000"/>
          </a:xfrm>
          <a:prstGeom prst="rect">
            <a:avLst/>
          </a:prstGeom>
        </p:spPr>
      </p:pic>
      <p:pic>
        <p:nvPicPr>
          <p:cNvPr id="11" name="Picture 10">
            <a:extLst>
              <a:ext uri="{FF2B5EF4-FFF2-40B4-BE49-F238E27FC236}">
                <a16:creationId xmlns:a16="http://schemas.microsoft.com/office/drawing/2014/main" id="{6FAC7D3B-293E-F844-ACC7-2EDE6C923403}"/>
              </a:ext>
            </a:extLst>
          </p:cNvPr>
          <p:cNvPicPr>
            <a:picLocks noChangeAspect="1"/>
          </p:cNvPicPr>
          <p:nvPr userDrawn="1"/>
        </p:nvPicPr>
        <p:blipFill>
          <a:blip r:embed="rId3"/>
          <a:stretch>
            <a:fillRect/>
          </a:stretch>
        </p:blipFill>
        <p:spPr>
          <a:xfrm>
            <a:off x="1549190" y="5184912"/>
            <a:ext cx="6045620" cy="1165041"/>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spTree>
    <p:extLst>
      <p:ext uri="{BB962C8B-B14F-4D97-AF65-F5344CB8AC3E}">
        <p14:creationId xmlns:p14="http://schemas.microsoft.com/office/powerpoint/2010/main" val="3633195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TC Split Content">
    <p:spTree>
      <p:nvGrpSpPr>
        <p:cNvPr id="1" name=""/>
        <p:cNvGrpSpPr/>
        <p:nvPr/>
      </p:nvGrpSpPr>
      <p:grpSpPr>
        <a:xfrm>
          <a:off x="0" y="0"/>
          <a:ext cx="0" cy="0"/>
          <a:chOff x="0" y="0"/>
          <a:chExt cx="0" cy="0"/>
        </a:xfrm>
      </p:grpSpPr>
      <p:pic>
        <p:nvPicPr>
          <p:cNvPr id="7" name="Picture 6" descr="A group of people posing for the camera&#10;&#10;Description automatically generated">
            <a:extLst>
              <a:ext uri="{FF2B5EF4-FFF2-40B4-BE49-F238E27FC236}">
                <a16:creationId xmlns:a16="http://schemas.microsoft.com/office/drawing/2014/main" id="{BB86ADDC-C5CE-D145-9B24-4927989EDC10}"/>
              </a:ext>
            </a:extLst>
          </p:cNvPr>
          <p:cNvPicPr>
            <a:picLocks noChangeAspect="1"/>
          </p:cNvPicPr>
          <p:nvPr userDrawn="1"/>
        </p:nvPicPr>
        <p:blipFill>
          <a:blip r:embed="rId2"/>
          <a:stretch>
            <a:fillRect/>
          </a:stretch>
        </p:blipFill>
        <p:spPr>
          <a:xfrm>
            <a:off x="5011387" y="0"/>
            <a:ext cx="4132613" cy="6858000"/>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34971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A7B5E5A-8C74-4F43-906F-1C9502959F76}"/>
              </a:ext>
            </a:extLst>
          </p:cNvPr>
          <p:cNvPicPr>
            <a:picLocks noChangeAspect="1"/>
          </p:cNvPicPr>
          <p:nvPr userDrawn="1"/>
        </p:nvPicPr>
        <p:blipFill>
          <a:blip r:embed="rId4"/>
          <a:stretch>
            <a:fillRect/>
          </a:stretch>
        </p:blipFill>
        <p:spPr>
          <a:xfrm>
            <a:off x="3932868" y="6370429"/>
            <a:ext cx="806850" cy="373906"/>
          </a:xfrm>
          <a:prstGeom prst="rect">
            <a:avLst/>
          </a:prstGeom>
        </p:spPr>
      </p:pic>
      <p:sp>
        <p:nvSpPr>
          <p:cNvPr id="6" name="Rectangle 5">
            <a:extLst>
              <a:ext uri="{FF2B5EF4-FFF2-40B4-BE49-F238E27FC236}">
                <a16:creationId xmlns:a16="http://schemas.microsoft.com/office/drawing/2014/main" id="{E508BDC1-04F1-E147-A19E-F0708D7C4AE0}"/>
              </a:ext>
            </a:extLst>
          </p:cNvPr>
          <p:cNvSpPr/>
          <p:nvPr userDrawn="1"/>
        </p:nvSpPr>
        <p:spPr>
          <a:xfrm>
            <a:off x="3857801" y="6216985"/>
            <a:ext cx="956984" cy="45719"/>
          </a:xfrm>
          <a:prstGeom prst="rect">
            <a:avLst/>
          </a:prstGeom>
          <a:solidFill>
            <a:srgbClr val="F57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9ED5DBD5-1D44-A349-997C-B8B186AF16A5}"/>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Placeholder 1">
            <a:extLst>
              <a:ext uri="{FF2B5EF4-FFF2-40B4-BE49-F238E27FC236}">
                <a16:creationId xmlns:a16="http://schemas.microsoft.com/office/drawing/2014/main" id="{CBD62BA6-9822-1742-8046-63189E63A29D}"/>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7" name="Text Placeholder 12">
            <a:extLst>
              <a:ext uri="{FF2B5EF4-FFF2-40B4-BE49-F238E27FC236}">
                <a16:creationId xmlns:a16="http://schemas.microsoft.com/office/drawing/2014/main" id="{04E1C05B-7DEB-6B4A-B702-88ECD0BB368B}"/>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4026505429"/>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TC Content">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7469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pic>
        <p:nvPicPr>
          <p:cNvPr id="5" name="Picture 4">
            <a:extLst>
              <a:ext uri="{FF2B5EF4-FFF2-40B4-BE49-F238E27FC236}">
                <a16:creationId xmlns:a16="http://schemas.microsoft.com/office/drawing/2014/main" id="{7D5DF282-9FFB-8343-9583-E56497D9A38F}"/>
              </a:ext>
            </a:extLst>
          </p:cNvPr>
          <p:cNvPicPr>
            <a:picLocks noChangeAspect="1"/>
          </p:cNvPicPr>
          <p:nvPr userDrawn="1"/>
        </p:nvPicPr>
        <p:blipFill>
          <a:blip r:embed="rId3"/>
          <a:stretch>
            <a:fillRect/>
          </a:stretch>
        </p:blipFill>
        <p:spPr>
          <a:xfrm>
            <a:off x="7874948" y="6370429"/>
            <a:ext cx="806850" cy="373906"/>
          </a:xfrm>
          <a:prstGeom prst="rect">
            <a:avLst/>
          </a:prstGeom>
        </p:spPr>
      </p:pic>
      <p:sp>
        <p:nvSpPr>
          <p:cNvPr id="6" name="Rectangle 5">
            <a:extLst>
              <a:ext uri="{FF2B5EF4-FFF2-40B4-BE49-F238E27FC236}">
                <a16:creationId xmlns:a16="http://schemas.microsoft.com/office/drawing/2014/main" id="{7C080252-F820-DB47-845D-2D64213173B5}"/>
              </a:ext>
            </a:extLst>
          </p:cNvPr>
          <p:cNvSpPr/>
          <p:nvPr userDrawn="1"/>
        </p:nvSpPr>
        <p:spPr>
          <a:xfrm>
            <a:off x="7799881" y="6216985"/>
            <a:ext cx="956984" cy="45719"/>
          </a:xfrm>
          <a:prstGeom prst="rect">
            <a:avLst/>
          </a:prstGeom>
          <a:solidFill>
            <a:srgbClr val="F57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4">
            <a:extLst>
              <a:ext uri="{FF2B5EF4-FFF2-40B4-BE49-F238E27FC236}">
                <a16:creationId xmlns:a16="http://schemas.microsoft.com/office/drawing/2014/main" id="{267380B0-7C21-8241-AA1C-D36A47093862}"/>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8CF55798-5B07-BC47-AF64-590FB385F1F2}"/>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2" name="Text Placeholder 12">
            <a:extLst>
              <a:ext uri="{FF2B5EF4-FFF2-40B4-BE49-F238E27FC236}">
                <a16:creationId xmlns:a16="http://schemas.microsoft.com/office/drawing/2014/main" id="{02FD4638-C49D-8B48-A189-9195A84D0DAC}"/>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371891976"/>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RC Title">
    <p:spTree>
      <p:nvGrpSpPr>
        <p:cNvPr id="1" name=""/>
        <p:cNvGrpSpPr/>
        <p:nvPr/>
      </p:nvGrpSpPr>
      <p:grpSpPr>
        <a:xfrm>
          <a:off x="0" y="0"/>
          <a:ext cx="0" cy="0"/>
          <a:chOff x="0" y="0"/>
          <a:chExt cx="0" cy="0"/>
        </a:xfrm>
      </p:grpSpPr>
      <p:pic>
        <p:nvPicPr>
          <p:cNvPr id="6" name="Picture 5" descr="A group of people standing in front of a store&#10;&#10;Description automatically generated">
            <a:extLst>
              <a:ext uri="{FF2B5EF4-FFF2-40B4-BE49-F238E27FC236}">
                <a16:creationId xmlns:a16="http://schemas.microsoft.com/office/drawing/2014/main" id="{553D7561-24EC-CA46-8738-D6F0A5CB4AEF}"/>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2" name="Picture 11">
            <a:extLst>
              <a:ext uri="{FF2B5EF4-FFF2-40B4-BE49-F238E27FC236}">
                <a16:creationId xmlns:a16="http://schemas.microsoft.com/office/drawing/2014/main" id="{CB9A6731-E8CF-354D-A9B3-4C8279C84B11}"/>
              </a:ext>
            </a:extLst>
          </p:cNvPr>
          <p:cNvPicPr>
            <a:picLocks noChangeAspect="1"/>
          </p:cNvPicPr>
          <p:nvPr userDrawn="1"/>
        </p:nvPicPr>
        <p:blipFill>
          <a:blip r:embed="rId3"/>
          <a:stretch>
            <a:fillRect/>
          </a:stretch>
        </p:blipFill>
        <p:spPr>
          <a:xfrm>
            <a:off x="1423241" y="5184912"/>
            <a:ext cx="6297519" cy="1165041"/>
          </a:xfrm>
          <a:prstGeom prst="rect">
            <a:avLst/>
          </a:prstGeom>
        </p:spPr>
      </p:pic>
    </p:spTree>
    <p:extLst>
      <p:ext uri="{BB962C8B-B14F-4D97-AF65-F5344CB8AC3E}">
        <p14:creationId xmlns:p14="http://schemas.microsoft.com/office/powerpoint/2010/main" val="520920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RC Content Split">
    <p:spTree>
      <p:nvGrpSpPr>
        <p:cNvPr id="1" name=""/>
        <p:cNvGrpSpPr/>
        <p:nvPr/>
      </p:nvGrpSpPr>
      <p:grpSpPr>
        <a:xfrm>
          <a:off x="0" y="0"/>
          <a:ext cx="0" cy="0"/>
          <a:chOff x="0" y="0"/>
          <a:chExt cx="0" cy="0"/>
        </a:xfrm>
      </p:grpSpPr>
      <p:pic>
        <p:nvPicPr>
          <p:cNvPr id="3" name="Picture 2" descr="A picture containing person, outdoor, man, people&#10;&#10;Description automatically generated">
            <a:extLst>
              <a:ext uri="{FF2B5EF4-FFF2-40B4-BE49-F238E27FC236}">
                <a16:creationId xmlns:a16="http://schemas.microsoft.com/office/drawing/2014/main" id="{6ACECBEB-E200-5C48-BD42-BCA9AD284BDD}"/>
              </a:ext>
            </a:extLst>
          </p:cNvPr>
          <p:cNvPicPr>
            <a:picLocks noChangeAspect="1"/>
          </p:cNvPicPr>
          <p:nvPr userDrawn="1"/>
        </p:nvPicPr>
        <p:blipFill>
          <a:blip r:embed="rId2"/>
          <a:stretch>
            <a:fillRect/>
          </a:stretch>
        </p:blipFill>
        <p:spPr>
          <a:xfrm>
            <a:off x="5011387" y="0"/>
            <a:ext cx="4132613" cy="6858000"/>
          </a:xfrm>
          <a:prstGeom prst="rect">
            <a:avLst/>
          </a:prstGeom>
        </p:spPr>
      </p:pic>
      <p:sp>
        <p:nvSpPr>
          <p:cNvPr id="10" name="Rectangle 9">
            <a:extLst>
              <a:ext uri="{FF2B5EF4-FFF2-40B4-BE49-F238E27FC236}">
                <a16:creationId xmlns:a16="http://schemas.microsoft.com/office/drawing/2014/main" id="{B5C310FE-A61B-8440-BF86-3883B3A76181}"/>
              </a:ext>
            </a:extLst>
          </p:cNvPr>
          <p:cNvSpPr/>
          <p:nvPr userDrawn="1"/>
        </p:nvSpPr>
        <p:spPr>
          <a:xfrm>
            <a:off x="3856102" y="6216985"/>
            <a:ext cx="956984" cy="45719"/>
          </a:xfrm>
          <a:prstGeom prst="rect">
            <a:avLst/>
          </a:prstGeom>
          <a:solidFill>
            <a:srgbClr val="00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CDAEFEB-E8F2-814A-919E-471B2CA9BB02}"/>
              </a:ext>
            </a:extLst>
          </p:cNvPr>
          <p:cNvPicPr>
            <a:picLocks noChangeAspect="1"/>
          </p:cNvPicPr>
          <p:nvPr userDrawn="1"/>
        </p:nvPicPr>
        <p:blipFill>
          <a:blip r:embed="rId3"/>
          <a:stretch>
            <a:fillRect/>
          </a:stretch>
        </p:blipFill>
        <p:spPr>
          <a:xfrm>
            <a:off x="3870467" y="6365047"/>
            <a:ext cx="928255" cy="379287"/>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12" name="Straight Connector 11">
            <a:extLst>
              <a:ext uri="{FF2B5EF4-FFF2-40B4-BE49-F238E27FC236}">
                <a16:creationId xmlns:a16="http://schemas.microsoft.com/office/drawing/2014/main" id="{9A4D9B68-9D04-0F44-8881-B4385DCBE5E2}"/>
              </a:ext>
            </a:extLst>
          </p:cNvPr>
          <p:cNvCxnSpPr>
            <a:cxnSpLocks/>
          </p:cNvCxnSpPr>
          <p:nvPr userDrawn="1"/>
        </p:nvCxnSpPr>
        <p:spPr>
          <a:xfrm>
            <a:off x="180799" y="6233945"/>
            <a:ext cx="34971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5994B31E-674E-9342-937C-035E48EA85C7}"/>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482B953B-2758-3B46-921D-4E4EB5C34D3F}"/>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DB5A34C5-15AB-9948-9572-30DBEA0E463D}"/>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576773171"/>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RC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58DF4A-4D15-AE46-BCF3-490865FEB3D0}"/>
              </a:ext>
            </a:extLst>
          </p:cNvPr>
          <p:cNvSpPr/>
          <p:nvPr userDrawn="1"/>
        </p:nvSpPr>
        <p:spPr>
          <a:xfrm>
            <a:off x="7747382" y="6216985"/>
            <a:ext cx="956984" cy="45719"/>
          </a:xfrm>
          <a:prstGeom prst="rect">
            <a:avLst/>
          </a:prstGeom>
          <a:solidFill>
            <a:srgbClr val="00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77C3726-FAD5-7C44-94E3-C4E81D788217}"/>
              </a:ext>
            </a:extLst>
          </p:cNvPr>
          <p:cNvPicPr>
            <a:picLocks noChangeAspect="1"/>
          </p:cNvPicPr>
          <p:nvPr userDrawn="1"/>
        </p:nvPicPr>
        <p:blipFill>
          <a:blip r:embed="rId2"/>
          <a:stretch>
            <a:fillRect/>
          </a:stretch>
        </p:blipFill>
        <p:spPr>
          <a:xfrm>
            <a:off x="7761747" y="6365047"/>
            <a:ext cx="928255" cy="379287"/>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73884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sp>
        <p:nvSpPr>
          <p:cNvPr id="11" name="Text Placeholder 14">
            <a:extLst>
              <a:ext uri="{FF2B5EF4-FFF2-40B4-BE49-F238E27FC236}">
                <a16:creationId xmlns:a16="http://schemas.microsoft.com/office/drawing/2014/main" id="{09735B6C-CF20-9E43-BC94-65F0C1B34F2C}"/>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A4819B2A-8C28-D84D-BF09-2EE03659561D}"/>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020C6DBA-7784-2C40-A0FD-B5E5C80AEC3F}"/>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764693607"/>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742997"/>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LL Discover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8" name="Picture 7">
            <a:extLst>
              <a:ext uri="{FF2B5EF4-FFF2-40B4-BE49-F238E27FC236}">
                <a16:creationId xmlns:a16="http://schemas.microsoft.com/office/drawing/2014/main" id="{591D8A5E-035A-404B-BF58-7E6F26A15A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3369" y="6289813"/>
            <a:ext cx="567208" cy="449039"/>
          </a:xfrm>
          <a:prstGeom prst="rect">
            <a:avLst/>
          </a:prstGeom>
        </p:spPr>
      </p:pic>
      <p:sp>
        <p:nvSpPr>
          <p:cNvPr id="9" name="Rectangle 8">
            <a:extLst>
              <a:ext uri="{FF2B5EF4-FFF2-40B4-BE49-F238E27FC236}">
                <a16:creationId xmlns:a16="http://schemas.microsoft.com/office/drawing/2014/main" id="{A702E0E6-D5D1-6942-A6EB-83707AEFA9CB}"/>
              </a:ext>
            </a:extLst>
          </p:cNvPr>
          <p:cNvSpPr/>
          <p:nvPr userDrawn="1"/>
        </p:nvSpPr>
        <p:spPr>
          <a:xfrm>
            <a:off x="7958361" y="6139370"/>
            <a:ext cx="878284" cy="45719"/>
          </a:xfrm>
          <a:prstGeom prst="rect">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7FC62050-E6BD-5B4A-BC22-93EAE91A75DB}"/>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0FD8D974-B3E7-5D42-8C11-96FAB1B9CB93}"/>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3745604E-7440-E54B-AC0F-287B8FA39199}"/>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4152329097"/>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n-FIRST Title 3">
    <p:spTree>
      <p:nvGrpSpPr>
        <p:cNvPr id="1" name=""/>
        <p:cNvGrpSpPr/>
        <p:nvPr/>
      </p:nvGrpSpPr>
      <p:grpSpPr>
        <a:xfrm>
          <a:off x="0" y="0"/>
          <a:ext cx="0" cy="0"/>
          <a:chOff x="0" y="0"/>
          <a:chExt cx="0" cy="0"/>
        </a:xfrm>
      </p:grpSpPr>
      <p:pic>
        <p:nvPicPr>
          <p:cNvPr id="4" name="Picture 3" descr="A group of people standing in front of a crowd&#10;&#10;Description automatically generated">
            <a:extLst>
              <a:ext uri="{FF2B5EF4-FFF2-40B4-BE49-F238E27FC236}">
                <a16:creationId xmlns:a16="http://schemas.microsoft.com/office/drawing/2014/main" id="{39DED77A-CA14-A247-870A-C5C8EA681C4B}"/>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10993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n-FIRST Title 4">
    <p:spTree>
      <p:nvGrpSpPr>
        <p:cNvPr id="1" name=""/>
        <p:cNvGrpSpPr/>
        <p:nvPr/>
      </p:nvGrpSpPr>
      <p:grpSpPr>
        <a:xfrm>
          <a:off x="0" y="0"/>
          <a:ext cx="0" cy="0"/>
          <a:chOff x="0" y="0"/>
          <a:chExt cx="0" cy="0"/>
        </a:xfrm>
      </p:grpSpPr>
      <p:pic>
        <p:nvPicPr>
          <p:cNvPr id="3" name="Picture 2" descr="A picture containing indoor, store, people, man&#10;&#10;Description automatically generated">
            <a:extLst>
              <a:ext uri="{FF2B5EF4-FFF2-40B4-BE49-F238E27FC236}">
                <a16:creationId xmlns:a16="http://schemas.microsoft.com/office/drawing/2014/main" id="{ECD47285-B1D5-EF41-B498-C70FA477979E}"/>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264028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n-FIRST Title 5">
    <p:spTree>
      <p:nvGrpSpPr>
        <p:cNvPr id="1" name=""/>
        <p:cNvGrpSpPr/>
        <p:nvPr/>
      </p:nvGrpSpPr>
      <p:grpSpPr>
        <a:xfrm>
          <a:off x="0" y="0"/>
          <a:ext cx="0" cy="0"/>
          <a:chOff x="0" y="0"/>
          <a:chExt cx="0" cy="0"/>
        </a:xfrm>
      </p:grpSpPr>
      <p:pic>
        <p:nvPicPr>
          <p:cNvPr id="4" name="Picture 3" descr="A person standing in front of a crowd&#10;&#10;Description automatically generated">
            <a:extLst>
              <a:ext uri="{FF2B5EF4-FFF2-40B4-BE49-F238E27FC236}">
                <a16:creationId xmlns:a16="http://schemas.microsoft.com/office/drawing/2014/main" id="{4FABAD6A-6588-E541-8FD5-DD8A3BFB9599}"/>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23369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n-FIRST Built Better Together Title">
    <p:spTree>
      <p:nvGrpSpPr>
        <p:cNvPr id="1" name=""/>
        <p:cNvGrpSpPr/>
        <p:nvPr/>
      </p:nvGrpSpPr>
      <p:grpSpPr>
        <a:xfrm>
          <a:off x="0" y="0"/>
          <a:ext cx="0" cy="0"/>
          <a:chOff x="0" y="0"/>
          <a:chExt cx="0" cy="0"/>
        </a:xfrm>
      </p:grpSpPr>
      <p:pic>
        <p:nvPicPr>
          <p:cNvPr id="3" name="Picture 2" descr="A picture containing bird&#10;&#10;Description automatically generated">
            <a:extLst>
              <a:ext uri="{FF2B5EF4-FFF2-40B4-BE49-F238E27FC236}">
                <a16:creationId xmlns:a16="http://schemas.microsoft.com/office/drawing/2014/main" id="{DFFEBD19-C7F9-364D-AC14-202929C8DA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6899643"/>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50504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56879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8" name="Picture 7">
            <a:extLst>
              <a:ext uri="{FF2B5EF4-FFF2-40B4-BE49-F238E27FC236}">
                <a16:creationId xmlns:a16="http://schemas.microsoft.com/office/drawing/2014/main" id="{DBEA6D01-5E9C-DE46-94F8-EDAC89A95C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3408"/>
            <a:ext cx="7928752" cy="944837"/>
          </a:xfrm>
          <a:prstGeom prst="rect">
            <a:avLst/>
          </a:prstGeom>
        </p:spPr>
      </p:pic>
    </p:spTree>
    <p:extLst>
      <p:ext uri="{BB962C8B-B14F-4D97-AF65-F5344CB8AC3E}">
        <p14:creationId xmlns:p14="http://schemas.microsoft.com/office/powerpoint/2010/main" val="259480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n-FIRST Content">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8782402"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sp>
        <p:nvSpPr>
          <p:cNvPr id="17" name="Text Placeholder 14">
            <a:extLst>
              <a:ext uri="{FF2B5EF4-FFF2-40B4-BE49-F238E27FC236}">
                <a16:creationId xmlns:a16="http://schemas.microsoft.com/office/drawing/2014/main" id="{8015FCC8-578F-F448-956B-12F9CC61C3C7}"/>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Placeholder 1">
            <a:extLst>
              <a:ext uri="{FF2B5EF4-FFF2-40B4-BE49-F238E27FC236}">
                <a16:creationId xmlns:a16="http://schemas.microsoft.com/office/drawing/2014/main" id="{50870A3B-A479-304E-9979-5AE06B0E34F9}"/>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9" name="Text Placeholder 12">
            <a:extLst>
              <a:ext uri="{FF2B5EF4-FFF2-40B4-BE49-F238E27FC236}">
                <a16:creationId xmlns:a16="http://schemas.microsoft.com/office/drawing/2014/main" id="{42BA1346-FCA4-6645-AD56-6D0F731B5927}"/>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337114412"/>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FIRST + Programs Conten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819DE0D-8BCD-E84C-964A-F2259FACAEB8}"/>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52243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36321" y="6193049"/>
            <a:ext cx="3172246" cy="550869"/>
          </a:xfrm>
          <a:prstGeom prst="rect">
            <a:avLst/>
          </a:prstGeom>
        </p:spPr>
      </p:pic>
      <p:sp>
        <p:nvSpPr>
          <p:cNvPr id="11" name="Title Placeholder 1">
            <a:extLst>
              <a:ext uri="{FF2B5EF4-FFF2-40B4-BE49-F238E27FC236}">
                <a16:creationId xmlns:a16="http://schemas.microsoft.com/office/drawing/2014/main" id="{6555E7D4-A808-DE4B-A41C-026E2451EED0}"/>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816FE883-6A33-C746-B87C-BF6A87DCA396}"/>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877286486"/>
      </p:ext>
    </p:extLst>
  </p:cSld>
  <p:clrMapOvr>
    <a:masterClrMapping/>
  </p:clrMapOvr>
  <p:extLst>
    <p:ext uri="{DCECCB84-F9BA-43D5-87BE-67443E8EF086}">
      <p15:sldGuideLst xmlns:p15="http://schemas.microsoft.com/office/powerpoint/2012/main">
        <p15:guide id="1" orient="horz" pos="4248" userDrawn="1">
          <p15:clr>
            <a:srgbClr val="FBAE40"/>
          </p15:clr>
        </p15:guide>
        <p15:guide id="2" pos="56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n-FIRST Split 1">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46198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group of people standing in front of a crowd&#10;&#10;Description automatically generated">
            <a:extLst>
              <a:ext uri="{FF2B5EF4-FFF2-40B4-BE49-F238E27FC236}">
                <a16:creationId xmlns:a16="http://schemas.microsoft.com/office/drawing/2014/main" id="{374EEA14-F8F4-E24C-ADCD-5E2EDCBDE112}"/>
              </a:ext>
            </a:extLst>
          </p:cNvPr>
          <p:cNvPicPr>
            <a:picLocks noChangeAspect="1"/>
          </p:cNvPicPr>
          <p:nvPr userDrawn="1"/>
        </p:nvPicPr>
        <p:blipFill>
          <a:blip r:embed="rId3"/>
          <a:stretch>
            <a:fillRect/>
          </a:stretch>
        </p:blipFill>
        <p:spPr>
          <a:xfrm>
            <a:off x="5011387" y="0"/>
            <a:ext cx="4132613" cy="6858000"/>
          </a:xfrm>
          <a:prstGeom prst="rect">
            <a:avLst/>
          </a:prstGeom>
        </p:spPr>
      </p:pic>
      <p:sp>
        <p:nvSpPr>
          <p:cNvPr id="13" name="Text Placeholder 14">
            <a:extLst>
              <a:ext uri="{FF2B5EF4-FFF2-40B4-BE49-F238E27FC236}">
                <a16:creationId xmlns:a16="http://schemas.microsoft.com/office/drawing/2014/main" id="{8F3E1952-98E0-404A-8CC9-042549C3F414}"/>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8241B465-8B17-724B-9E1C-5A2FADE1E189}"/>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1C59280F-898E-3A46-A483-9189A6391E4A}"/>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4262011977"/>
      </p:ext>
    </p:extLst>
  </p:cSld>
  <p:clrMapOvr>
    <a:masterClrMapping/>
  </p:clrMapOvr>
  <p:extLst>
    <p:ext uri="{DCECCB84-F9BA-43D5-87BE-67443E8EF086}">
      <p15:sldGuideLst xmlns:p15="http://schemas.microsoft.com/office/powerpoint/2012/main">
        <p15:guide id="1" orient="horz" pos="4176">
          <p15:clr>
            <a:srgbClr val="FBAE40"/>
          </p15:clr>
        </p15:guide>
        <p15:guide id="2" pos="24" userDrawn="1">
          <p15:clr>
            <a:srgbClr val="FBAE40"/>
          </p15:clr>
        </p15:guide>
        <p15:guide id="3" pos="120" userDrawn="1">
          <p15:clr>
            <a:srgbClr val="FBAE40"/>
          </p15:clr>
        </p15:guide>
        <p15:guide id="4" pos="3144" userDrawn="1">
          <p15:clr>
            <a:srgbClr val="FBAE40"/>
          </p15:clr>
        </p15:guide>
        <p15:guide id="5" pos="30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950719"/>
            <a:ext cx="7886700" cy="42262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7/11/2023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53052E6-E16C-A04B-8192-1DB31D569F09}" type="slidenum">
              <a:rPr lang="en-US" smtClean="0"/>
              <a:pPr/>
              <a:t>‹#›</a:t>
            </a:fld>
            <a:endParaRPr lang="en-US" dirty="0"/>
          </a:p>
        </p:txBody>
      </p:sp>
    </p:spTree>
    <p:extLst>
      <p:ext uri="{BB962C8B-B14F-4D97-AF65-F5344CB8AC3E}">
        <p14:creationId xmlns:p14="http://schemas.microsoft.com/office/powerpoint/2010/main" val="13348894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7" r:id="rId6"/>
    <p:sldLayoutId id="2147483664" r:id="rId7"/>
    <p:sldLayoutId id="2147483678" r:id="rId8"/>
    <p:sldLayoutId id="2147483680" r:id="rId9"/>
    <p:sldLayoutId id="2147483681" r:id="rId10"/>
    <p:sldLayoutId id="2147483679" r:id="rId11"/>
    <p:sldLayoutId id="2147483682" r:id="rId12"/>
    <p:sldLayoutId id="2147483683" r:id="rId13"/>
    <p:sldLayoutId id="2147483684" r:id="rId14"/>
    <p:sldLayoutId id="2147483695" r:id="rId15"/>
    <p:sldLayoutId id="2147483685" r:id="rId16"/>
    <p:sldLayoutId id="2147483686" r:id="rId17"/>
    <p:sldLayoutId id="2147483687" r:id="rId18"/>
    <p:sldLayoutId id="2147483688" r:id="rId19"/>
    <p:sldLayoutId id="2147483689" r:id="rId20"/>
    <p:sldLayoutId id="2147483691" r:id="rId21"/>
    <p:sldLayoutId id="2147483690" r:id="rId22"/>
    <p:sldLayoutId id="2147483692" r:id="rId23"/>
    <p:sldLayoutId id="2147483694" r:id="rId24"/>
    <p:sldLayoutId id="2147483693" r:id="rId25"/>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459892"/>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34.jpeg"/><Relationship Id="rId5" Type="http://schemas.openxmlformats.org/officeDocument/2006/relationships/image" Target="../media/image33.emf"/><Relationship Id="rId4" Type="http://schemas.openxmlformats.org/officeDocument/2006/relationships/image" Target="../media/image32.emf"/></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40.jpe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jpg"/></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9461470-2C49-0B4A-AFF2-693C58AC2F9F}"/>
              </a:ext>
            </a:extLst>
          </p:cNvPr>
          <p:cNvSpPr/>
          <p:nvPr/>
        </p:nvSpPr>
        <p:spPr>
          <a:xfrm>
            <a:off x="4148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F3B760C1-7E25-45A7-B891-53C58D074EA2}"/>
              </a:ext>
            </a:extLst>
          </p:cNvPr>
          <p:cNvSpPr>
            <a:spLocks noGrp="1"/>
          </p:cNvSpPr>
          <p:nvPr>
            <p:ph type="body" sz="quarter" idx="4294967295"/>
          </p:nvPr>
        </p:nvSpPr>
        <p:spPr>
          <a:xfrm>
            <a:off x="4479235" y="2218051"/>
            <a:ext cx="4569357" cy="2421898"/>
          </a:xfrm>
          <a:prstGeom prst="rect">
            <a:avLst/>
          </a:prstGeom>
        </p:spPr>
        <p:txBody>
          <a:bodyPr>
            <a:noAutofit/>
          </a:bodyPr>
          <a:lstStyle/>
          <a:p>
            <a:pPr marL="0" indent="0">
              <a:buNone/>
            </a:pPr>
            <a:r>
              <a:rPr lang="en-US" sz="80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The Audience</a:t>
            </a:r>
          </a:p>
        </p:txBody>
      </p:sp>
      <p:sp>
        <p:nvSpPr>
          <p:cNvPr id="6" name="Title 3">
            <a:extLst>
              <a:ext uri="{FF2B5EF4-FFF2-40B4-BE49-F238E27FC236}">
                <a16:creationId xmlns:a16="http://schemas.microsoft.com/office/drawing/2014/main" id="{B6ADE897-E12C-4A20-B842-CD64CC495BD3}"/>
              </a:ext>
            </a:extLst>
          </p:cNvPr>
          <p:cNvSpPr txBox="1">
            <a:spLocks/>
          </p:cNvSpPr>
          <p:nvPr/>
        </p:nvSpPr>
        <p:spPr>
          <a:xfrm>
            <a:off x="343072" y="341368"/>
            <a:ext cx="2857328" cy="4654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spc="250" dirty="0">
                <a:solidFill>
                  <a:srgbClr val="662F90"/>
                </a:solidFill>
                <a:latin typeface="Roboto" panose="02000000000000000000" pitchFamily="2" charset="0"/>
                <a:ea typeface="Roboto" panose="02000000000000000000" pitchFamily="2" charset="0"/>
                <a:cs typeface="Roboto" panose="02000000000000000000" pitchFamily="2" charset="0"/>
              </a:rPr>
              <a:t>Session 7</a:t>
            </a:r>
            <a:endParaRPr kumimoji="0" lang="en-US" sz="2400" b="1" i="0" u="none" strike="noStrike" kern="1200" cap="none" spc="250" normalizeH="0" baseline="0" noProof="0" dirty="0">
              <a:ln>
                <a:noFill/>
              </a:ln>
              <a:solidFill>
                <a:srgbClr val="662F9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2" name="Picture 1">
            <a:extLst>
              <a:ext uri="{FF2B5EF4-FFF2-40B4-BE49-F238E27FC236}">
                <a16:creationId xmlns:a16="http://schemas.microsoft.com/office/drawing/2014/main" id="{D855EEAD-A9E3-C447-A35C-DA8AD5F720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557" y="5763699"/>
            <a:ext cx="1474423" cy="822486"/>
          </a:xfrm>
          <a:prstGeom prst="rect">
            <a:avLst/>
          </a:prstGeom>
        </p:spPr>
      </p:pic>
      <p:pic>
        <p:nvPicPr>
          <p:cNvPr id="3" name="Picture 2">
            <a:extLst>
              <a:ext uri="{FF2B5EF4-FFF2-40B4-BE49-F238E27FC236}">
                <a16:creationId xmlns:a16="http://schemas.microsoft.com/office/drawing/2014/main" id="{1129A6A7-3BEB-4045-8F74-CF6ED7A35F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8692" y="5696961"/>
            <a:ext cx="1638221" cy="931904"/>
          </a:xfrm>
          <a:prstGeom prst="rect">
            <a:avLst/>
          </a:prstGeom>
        </p:spPr>
      </p:pic>
      <p:pic>
        <p:nvPicPr>
          <p:cNvPr id="4" name="Picture 3">
            <a:extLst>
              <a:ext uri="{FF2B5EF4-FFF2-40B4-BE49-F238E27FC236}">
                <a16:creationId xmlns:a16="http://schemas.microsoft.com/office/drawing/2014/main" id="{C0853B91-8A9C-70CE-6075-8E29FCA22E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7114" y="5315645"/>
            <a:ext cx="2672453" cy="1343037"/>
          </a:xfrm>
          <a:prstGeom prst="rect">
            <a:avLst/>
          </a:prstGeom>
        </p:spPr>
      </p:pic>
      <p:pic>
        <p:nvPicPr>
          <p:cNvPr id="7" name="Picture 6">
            <a:extLst>
              <a:ext uri="{FF2B5EF4-FFF2-40B4-BE49-F238E27FC236}">
                <a16:creationId xmlns:a16="http://schemas.microsoft.com/office/drawing/2014/main" id="{7F8BEEF9-311E-0510-900F-BE7F62BC9CA8}"/>
              </a:ext>
            </a:extLst>
          </p:cNvPr>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0" y="2389344"/>
            <a:ext cx="4052743" cy="2463999"/>
          </a:xfrm>
          <a:prstGeom prst="rect">
            <a:avLst/>
          </a:prstGeom>
        </p:spPr>
      </p:pic>
    </p:spTree>
    <p:extLst>
      <p:ext uri="{BB962C8B-B14F-4D97-AF65-F5344CB8AC3E}">
        <p14:creationId xmlns:p14="http://schemas.microsoft.com/office/powerpoint/2010/main" val="3743200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2681A3-33C4-4715-B001-FEC0C9C4458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800" b="0" i="0" u="none" strike="noStrike" kern="1200" cap="none" spc="0" normalizeH="0" baseline="0" noProof="0" smtClean="0">
                <a:ln>
                  <a:noFill/>
                </a:ln>
                <a:solidFill>
                  <a:prstClr val="black"/>
                </a:solidFill>
                <a:effectLst/>
                <a:uLnTx/>
                <a:uFillTx/>
                <a:latin typeface="Helvetica Neue" panose="02000503000000020004" pitchFamily="2" charset="0"/>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black"/>
              </a:solidFill>
              <a:effectLst/>
              <a:uLnTx/>
              <a:uFillTx/>
              <a:latin typeface="Helvetica Neue" panose="02000503000000020004" pitchFamily="2" charset="0"/>
            </a:endParaRPr>
          </a:p>
        </p:txBody>
      </p:sp>
      <p:pic>
        <p:nvPicPr>
          <p:cNvPr id="10" name="Picture 9" descr="Logo, company name&#10;&#10;Description automatically generated">
            <a:extLst>
              <a:ext uri="{FF2B5EF4-FFF2-40B4-BE49-F238E27FC236}">
                <a16:creationId xmlns:a16="http://schemas.microsoft.com/office/drawing/2014/main" id="{FC8E9D24-9B54-42CB-A773-71B6FE3BE6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0716" y="1509396"/>
            <a:ext cx="3612996" cy="2286000"/>
          </a:xfrm>
          <a:prstGeom prst="rect">
            <a:avLst/>
          </a:prstGeom>
        </p:spPr>
      </p:pic>
      <p:pic>
        <p:nvPicPr>
          <p:cNvPr id="4" name="Picture 3">
            <a:extLst>
              <a:ext uri="{FF2B5EF4-FFF2-40B4-BE49-F238E27FC236}">
                <a16:creationId xmlns:a16="http://schemas.microsoft.com/office/drawing/2014/main" id="{4B018BFE-2725-AE59-6F5E-AB9C13C6692F}"/>
              </a:ext>
            </a:extLst>
          </p:cNvPr>
          <p:cNvPicPr>
            <a:picLocks noChangeAspect="1"/>
          </p:cNvPicPr>
          <p:nvPr/>
        </p:nvPicPr>
        <p:blipFill>
          <a:blip r:embed="rId3"/>
          <a:stretch>
            <a:fillRect/>
          </a:stretch>
        </p:blipFill>
        <p:spPr>
          <a:xfrm>
            <a:off x="4705114" y="1894023"/>
            <a:ext cx="3074669" cy="1737360"/>
          </a:xfrm>
          <a:prstGeom prst="rect">
            <a:avLst/>
          </a:prstGeom>
        </p:spPr>
      </p:pic>
      <p:sp>
        <p:nvSpPr>
          <p:cNvPr id="3" name="TextBox 2">
            <a:extLst>
              <a:ext uri="{FF2B5EF4-FFF2-40B4-BE49-F238E27FC236}">
                <a16:creationId xmlns:a16="http://schemas.microsoft.com/office/drawing/2014/main" id="{4DE632E8-23AD-3DDD-F9ED-FE7E6CA2EDF7}"/>
              </a:ext>
            </a:extLst>
          </p:cNvPr>
          <p:cNvSpPr txBox="1"/>
          <p:nvPr/>
        </p:nvSpPr>
        <p:spPr>
          <a:xfrm>
            <a:off x="758885" y="5348604"/>
            <a:ext cx="7626230" cy="738664"/>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LEGO, the LEGO logo, DUPLO and the DUPLO logo are trademarks of the LEGO Group. ©2023 The LEGO Group. All rights reserved.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the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logo, and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in SHOW</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SM</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are trademarks of For Inspiration and Recognition of Science and Technology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LEGO</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is a registered trademark of the LEGO Group.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LEGO</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League and MASTERPIECE</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SM</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are jointly held trademarks of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and the LEGO Group. ©2023</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FIRST </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and the LEGO Group. All rights reserved. </a:t>
            </a:r>
          </a:p>
        </p:txBody>
      </p:sp>
    </p:spTree>
    <p:extLst>
      <p:ext uri="{BB962C8B-B14F-4D97-AF65-F5344CB8AC3E}">
        <p14:creationId xmlns:p14="http://schemas.microsoft.com/office/powerpoint/2010/main" val="110918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DE1808D-4A41-4429-BDD9-039046921A33}"/>
              </a:ext>
            </a:extLst>
          </p:cNvPr>
          <p:cNvSpPr/>
          <p:nvPr/>
        </p:nvSpPr>
        <p:spPr>
          <a:xfrm>
            <a:off x="263047" y="365127"/>
            <a:ext cx="8426470" cy="762634"/>
          </a:xfrm>
          <a:prstGeom prst="roundRect">
            <a:avLst/>
          </a:prstGeom>
          <a:solidFill>
            <a:srgbClr val="662D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2</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3" name="Text Placeholder 2">
            <a:extLst>
              <a:ext uri="{FF2B5EF4-FFF2-40B4-BE49-F238E27FC236}">
                <a16:creationId xmlns:a16="http://schemas.microsoft.com/office/drawing/2014/main" id="{580D22A7-7A87-45E8-867D-9C74C5B4AFE1}"/>
              </a:ext>
            </a:extLst>
          </p:cNvPr>
          <p:cNvSpPr>
            <a:spLocks noGrp="1"/>
          </p:cNvSpPr>
          <p:nvPr>
            <p:ph type="body" sz="quarter" idx="14"/>
          </p:nvPr>
        </p:nvSpPr>
        <p:spPr>
          <a:xfrm>
            <a:off x="263047" y="1401417"/>
            <a:ext cx="8426470" cy="1646583"/>
          </a:xfrm>
        </p:spPr>
        <p:txBody>
          <a:bodyPr>
            <a:noAutofit/>
          </a:bodyPr>
          <a:lstStyle/>
          <a:p>
            <a:pPr marL="0" indent="0" algn="ctr">
              <a:buNone/>
            </a:pPr>
            <a:r>
              <a:rPr lang="en-US" sz="4800" b="1" dirty="0">
                <a:solidFill>
                  <a:srgbClr val="FF781D"/>
                </a:solidFill>
                <a:latin typeface="Roboto" panose="02000000000000000000" pitchFamily="2" charset="0"/>
                <a:ea typeface="Roboto" panose="02000000000000000000" pitchFamily="2" charset="0"/>
                <a:cs typeface="Roboto" panose="02000000000000000000" pitchFamily="2" charset="0"/>
              </a:rPr>
              <a:t>How do we make sure the audience is having fun?</a:t>
            </a:r>
            <a:endParaRPr lang="en-US" sz="4800" dirty="0">
              <a:solidFill>
                <a:srgbClr val="FF781D"/>
              </a:solidFill>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Big Question</a:t>
            </a:r>
          </a:p>
        </p:txBody>
      </p:sp>
      <p:sp>
        <p:nvSpPr>
          <p:cNvPr id="7" name="Rectangle: Rounded Corners 6">
            <a:extLst>
              <a:ext uri="{FF2B5EF4-FFF2-40B4-BE49-F238E27FC236}">
                <a16:creationId xmlns:a16="http://schemas.microsoft.com/office/drawing/2014/main" id="{6D18E2E5-4E5C-43F4-97B5-A9D8B7BF582A}"/>
              </a:ext>
            </a:extLst>
          </p:cNvPr>
          <p:cNvSpPr/>
          <p:nvPr/>
        </p:nvSpPr>
        <p:spPr>
          <a:xfrm>
            <a:off x="6412055" y="3810001"/>
            <a:ext cx="2468880" cy="2103120"/>
          </a:xfrm>
          <a:prstGeom prst="roundRect">
            <a:avLst/>
          </a:prstGeom>
          <a:noFill/>
          <a:ln>
            <a:solidFill>
              <a:srgbClr val="66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662D91"/>
                </a:solidFill>
                <a:latin typeface="Roboto" panose="02000000000000000000" pitchFamily="2" charset="0"/>
                <a:ea typeface="Roboto" panose="02000000000000000000" pitchFamily="2" charset="0"/>
                <a:cs typeface="Roboto" panose="02000000000000000000" pitchFamily="2" charset="0"/>
              </a:rPr>
              <a:t>Outcomes</a:t>
            </a:r>
          </a:p>
          <a:p>
            <a:pPr marL="91440" indent="-91440">
              <a:buFont typeface="Arial" panose="020B0604020202020204" pitchFamily="34" charset="0"/>
              <a:buChar char="•"/>
            </a:pP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Teams</a:t>
            </a:r>
            <a:r>
              <a:rPr lang="en-US" sz="1400" b="1" dirty="0">
                <a:solidFill>
                  <a:srgbClr val="662D91"/>
                </a:solidFill>
                <a:latin typeface="Roboto" panose="02000000000000000000" pitchFamily="2" charset="0"/>
                <a:ea typeface="Roboto" panose="02000000000000000000" pitchFamily="2" charset="0"/>
                <a:cs typeface="Roboto" panose="02000000000000000000" pitchFamily="2" charset="0"/>
              </a:rPr>
              <a:t> </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will explore how people have different interests and needs.</a:t>
            </a:r>
          </a:p>
          <a:p>
            <a:endParaRPr lang="en-US" sz="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91440" indent="-91440">
              <a:buFont typeface="Arial" panose="020B0604020202020204" pitchFamily="34" charset="0"/>
              <a:buChar char="•"/>
            </a:pP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Teams will explore how to create a place that can safely allow for an audience to enter and exit.</a:t>
            </a:r>
            <a:endParaRPr lang="en-US" sz="1400" i="0" u="none" strike="noStrike" baseline="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01C7378-8318-3600-CAFB-3A132AA5BB59}"/>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r="2818" b="9811"/>
          <a:stretch/>
        </p:blipFill>
        <p:spPr>
          <a:xfrm>
            <a:off x="973183" y="2904020"/>
            <a:ext cx="5414363" cy="3291840"/>
          </a:xfrm>
          <a:prstGeom prst="rect">
            <a:avLst/>
          </a:prstGeom>
        </p:spPr>
      </p:pic>
    </p:spTree>
    <p:extLst>
      <p:ext uri="{BB962C8B-B14F-4D97-AF65-F5344CB8AC3E}">
        <p14:creationId xmlns:p14="http://schemas.microsoft.com/office/powerpoint/2010/main" val="171746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Warm-Up </a:t>
            </a:r>
            <a:r>
              <a:rPr lang="en-US" sz="3200" b="0" dirty="0">
                <a:solidFill>
                  <a:srgbClr val="662D91"/>
                </a:solidFill>
                <a:latin typeface="Roboto" panose="02000000000000000000" pitchFamily="2" charset="0"/>
                <a:ea typeface="Roboto" panose="02000000000000000000" pitchFamily="2" charset="0"/>
                <a:cs typeface="Roboto" panose="02000000000000000000" pitchFamily="2" charset="0"/>
              </a:rPr>
              <a:t>–</a:t>
            </a:r>
            <a:r>
              <a:rPr lang="en-US" sz="3200" dirty="0">
                <a:solidFill>
                  <a:srgbClr val="662D91"/>
                </a:solidFill>
                <a:latin typeface="Roboto" panose="02000000000000000000" pitchFamily="2" charset="0"/>
                <a:ea typeface="Roboto" panose="02000000000000000000" pitchFamily="2" charset="0"/>
                <a:cs typeface="Roboto" panose="02000000000000000000" pitchFamily="2" charset="0"/>
              </a:rPr>
              <a:t> Six Bricks</a:t>
            </a:r>
          </a:p>
        </p:txBody>
      </p:sp>
      <p:pic>
        <p:nvPicPr>
          <p:cNvPr id="5" name="Picture 4">
            <a:extLst>
              <a:ext uri="{FF2B5EF4-FFF2-40B4-BE49-F238E27FC236}">
                <a16:creationId xmlns:a16="http://schemas.microsoft.com/office/drawing/2014/main" id="{53E9A038-75FF-CD68-33F7-E1A530734A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895061"/>
            <a:ext cx="9144000" cy="3299792"/>
          </a:xfrm>
          <a:prstGeom prst="rect">
            <a:avLst/>
          </a:prstGeom>
        </p:spPr>
      </p:pic>
    </p:spTree>
    <p:extLst>
      <p:ext uri="{BB962C8B-B14F-4D97-AF65-F5344CB8AC3E}">
        <p14:creationId xmlns:p14="http://schemas.microsoft.com/office/powerpoint/2010/main" val="89735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Warm-Up </a:t>
            </a:r>
            <a:r>
              <a:rPr lang="en-US" sz="3200" dirty="0">
                <a:solidFill>
                  <a:srgbClr val="662D91"/>
                </a:solidFill>
                <a:latin typeface="Roboto" panose="02000000000000000000" pitchFamily="2" charset="0"/>
                <a:ea typeface="Roboto" panose="02000000000000000000" pitchFamily="2" charset="0"/>
                <a:cs typeface="Roboto" panose="02000000000000000000" pitchFamily="2" charset="0"/>
              </a:rPr>
              <a:t>– Six Bricks</a:t>
            </a:r>
          </a:p>
        </p:txBody>
      </p:sp>
      <p:pic>
        <p:nvPicPr>
          <p:cNvPr id="5" name="Picture 4">
            <a:extLst>
              <a:ext uri="{FF2B5EF4-FFF2-40B4-BE49-F238E27FC236}">
                <a16:creationId xmlns:a16="http://schemas.microsoft.com/office/drawing/2014/main" id="{031DAA84-87A1-5C28-116A-151C56F363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764" y="1131985"/>
            <a:ext cx="8961120" cy="4761890"/>
          </a:xfrm>
          <a:prstGeom prst="rect">
            <a:avLst/>
          </a:prstGeom>
        </p:spPr>
      </p:pic>
    </p:spTree>
    <p:extLst>
      <p:ext uri="{BB962C8B-B14F-4D97-AF65-F5344CB8AC3E}">
        <p14:creationId xmlns:p14="http://schemas.microsoft.com/office/powerpoint/2010/main" val="1162249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Explore Task</a:t>
            </a:r>
          </a:p>
        </p:txBody>
      </p:sp>
      <p:pic>
        <p:nvPicPr>
          <p:cNvPr id="5" name="Picture 4">
            <a:extLst>
              <a:ext uri="{FF2B5EF4-FFF2-40B4-BE49-F238E27FC236}">
                <a16:creationId xmlns:a16="http://schemas.microsoft.com/office/drawing/2014/main" id="{993F5AD4-608E-66EA-7ED7-5A964F6542AE}"/>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51180" y="1175617"/>
            <a:ext cx="6509605" cy="1920240"/>
          </a:xfrm>
          <a:prstGeom prst="rect">
            <a:avLst/>
          </a:prstGeom>
        </p:spPr>
      </p:pic>
      <p:pic>
        <p:nvPicPr>
          <p:cNvPr id="8" name="Picture 7">
            <a:extLst>
              <a:ext uri="{FF2B5EF4-FFF2-40B4-BE49-F238E27FC236}">
                <a16:creationId xmlns:a16="http://schemas.microsoft.com/office/drawing/2014/main" id="{37814DA8-53A6-D711-C919-B8F0F5B330E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42618" y="4143143"/>
            <a:ext cx="4275134" cy="1920240"/>
          </a:xfrm>
          <a:prstGeom prst="rect">
            <a:avLst/>
          </a:prstGeom>
        </p:spPr>
      </p:pic>
      <p:sp>
        <p:nvSpPr>
          <p:cNvPr id="10" name="Text Placeholder 4">
            <a:extLst>
              <a:ext uri="{FF2B5EF4-FFF2-40B4-BE49-F238E27FC236}">
                <a16:creationId xmlns:a16="http://schemas.microsoft.com/office/drawing/2014/main" id="{58FB474C-6447-0CF9-2FF9-8F73B923E35D}"/>
              </a:ext>
            </a:extLst>
          </p:cNvPr>
          <p:cNvSpPr>
            <a:spLocks noGrp="1"/>
          </p:cNvSpPr>
          <p:nvPr>
            <p:ph type="body" sz="quarter" idx="14"/>
          </p:nvPr>
        </p:nvSpPr>
        <p:spPr>
          <a:xfrm>
            <a:off x="482919" y="3174228"/>
            <a:ext cx="7296107" cy="2651760"/>
          </a:xfrm>
        </p:spPr>
        <p:txBody>
          <a:bodyPr>
            <a:normAutofit/>
          </a:bodyPr>
          <a:lstStyle/>
          <a:p>
            <a:pPr marL="0" indent="0">
              <a:buNone/>
            </a:pPr>
            <a:r>
              <a:rPr lang="en-US" sz="4800" dirty="0">
                <a:solidFill>
                  <a:srgbClr val="FF781D"/>
                </a:solidFill>
                <a:latin typeface="Roboto" panose="02000000000000000000" pitchFamily="2" charset="0"/>
                <a:ea typeface="Roboto" panose="02000000000000000000" pitchFamily="2" charset="0"/>
                <a:cs typeface="Roboto" panose="02000000000000000000" pitchFamily="2" charset="0"/>
              </a:rPr>
              <a:t>What are the needs of an audience?</a:t>
            </a:r>
            <a:endParaRPr lang="en-US" sz="4800" dirty="0">
              <a:solidFill>
                <a:srgbClr val="FF781D"/>
              </a:solidFill>
              <a:highlight>
                <a:srgbClr val="00FF00"/>
              </a:highlight>
              <a:latin typeface="Roboto" panose="02000000000000000000" pitchFamily="2" charset="0"/>
              <a:ea typeface="Roboto" panose="02000000000000000000" pitchFamily="2" charset="0"/>
              <a:cs typeface="Roboto" panose="02000000000000000000" pitchFamily="2" charset="0"/>
            </a:endParaRPr>
          </a:p>
        </p:txBody>
      </p:sp>
      <p:pic>
        <p:nvPicPr>
          <p:cNvPr id="12" name="Picture 11">
            <a:extLst>
              <a:ext uri="{FF2B5EF4-FFF2-40B4-BE49-F238E27FC236}">
                <a16:creationId xmlns:a16="http://schemas.microsoft.com/office/drawing/2014/main" id="{30B03771-0700-C88F-469C-55EB5938D276}"/>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30406" y="354768"/>
            <a:ext cx="1837638" cy="3291840"/>
          </a:xfrm>
          <a:prstGeom prst="rect">
            <a:avLst/>
          </a:prstGeom>
        </p:spPr>
      </p:pic>
    </p:spTree>
    <p:extLst>
      <p:ext uri="{BB962C8B-B14F-4D97-AF65-F5344CB8AC3E}">
        <p14:creationId xmlns:p14="http://schemas.microsoft.com/office/powerpoint/2010/main" val="723896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Helvetica Neue" panose="02000503000000020004"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black">
                  <a:tint val="75000"/>
                </a:prstClr>
              </a:solidFill>
              <a:effectLst/>
              <a:uLnTx/>
              <a:uFillTx/>
              <a:latin typeface="Helvetica Neue" panose="02000503000000020004" pitchFamily="2" charset="0"/>
            </a:endParaRPr>
          </a:p>
        </p:txBody>
      </p:sp>
      <p:sp>
        <p:nvSpPr>
          <p:cNvPr id="5" name="Text Placeholder 4">
            <a:extLst>
              <a:ext uri="{FF2B5EF4-FFF2-40B4-BE49-F238E27FC236}">
                <a16:creationId xmlns:a16="http://schemas.microsoft.com/office/drawing/2014/main" id="{03D193D5-911C-4DF9-BB10-28A5ACD7C69A}"/>
              </a:ext>
            </a:extLst>
          </p:cNvPr>
          <p:cNvSpPr>
            <a:spLocks noGrp="1"/>
          </p:cNvSpPr>
          <p:nvPr>
            <p:ph type="body" sz="quarter" idx="14"/>
          </p:nvPr>
        </p:nvSpPr>
        <p:spPr>
          <a:xfrm>
            <a:off x="628648" y="1245118"/>
            <a:ext cx="6483439" cy="3035335"/>
          </a:xfrm>
        </p:spPr>
        <p:txBody>
          <a:bodyPr>
            <a:normAutofit/>
          </a:bodyPr>
          <a:lstStyle/>
          <a:p>
            <a:pPr marL="0" indent="0">
              <a:buNone/>
            </a:pPr>
            <a:r>
              <a:rPr lang="en-US" sz="4800" dirty="0"/>
              <a:t>How could an audience get safely in and out of the place?</a:t>
            </a:r>
            <a:endParaRPr lang="en-US" sz="4800" dirty="0">
              <a:highlight>
                <a:srgbClr val="00FF00"/>
              </a:highlight>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rPr>
              <a:t>Create Task</a:t>
            </a:r>
          </a:p>
        </p:txBody>
      </p:sp>
      <p:pic>
        <p:nvPicPr>
          <p:cNvPr id="11" name="Picture 10">
            <a:extLst>
              <a:ext uri="{FF2B5EF4-FFF2-40B4-BE49-F238E27FC236}">
                <a16:creationId xmlns:a16="http://schemas.microsoft.com/office/drawing/2014/main" id="{1DC87744-ADF8-0F34-EDD3-1EEA3CEC7723}"/>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901385" y="772726"/>
            <a:ext cx="1210703" cy="822960"/>
          </a:xfrm>
          <a:prstGeom prst="rect">
            <a:avLst/>
          </a:prstGeom>
        </p:spPr>
      </p:pic>
      <p:sp>
        <p:nvSpPr>
          <p:cNvPr id="15" name="TextBox 14">
            <a:extLst>
              <a:ext uri="{FF2B5EF4-FFF2-40B4-BE49-F238E27FC236}">
                <a16:creationId xmlns:a16="http://schemas.microsoft.com/office/drawing/2014/main" id="{1302C25A-BE93-CD93-AF09-A361E6172547}"/>
              </a:ext>
            </a:extLst>
          </p:cNvPr>
          <p:cNvSpPr txBox="1"/>
          <p:nvPr/>
        </p:nvSpPr>
        <p:spPr>
          <a:xfrm>
            <a:off x="5760365" y="399348"/>
            <a:ext cx="149274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2D91"/>
                </a:solidFill>
                <a:effectLst/>
                <a:uLnTx/>
                <a:uFillTx/>
                <a:latin typeface="Helvetica Neue" panose="02000503000000020004"/>
                <a:ea typeface="+mn-ea"/>
                <a:cs typeface="+mn-cs"/>
              </a:rPr>
              <a:t>You Need..</a:t>
            </a:r>
          </a:p>
        </p:txBody>
      </p:sp>
      <p:sp>
        <p:nvSpPr>
          <p:cNvPr id="16" name="Rectangle 15">
            <a:extLst>
              <a:ext uri="{FF2B5EF4-FFF2-40B4-BE49-F238E27FC236}">
                <a16:creationId xmlns:a16="http://schemas.microsoft.com/office/drawing/2014/main" id="{E9F9798E-ABC7-F78D-1AB7-FCC8FC98612F}"/>
              </a:ext>
            </a:extLst>
          </p:cNvPr>
          <p:cNvSpPr/>
          <p:nvPr/>
        </p:nvSpPr>
        <p:spPr>
          <a:xfrm>
            <a:off x="5588005" y="347774"/>
            <a:ext cx="3138311" cy="1356848"/>
          </a:xfrm>
          <a:prstGeom prst="rect">
            <a:avLst/>
          </a:prstGeom>
          <a:noFill/>
          <a:ln w="38100">
            <a:solidFill>
              <a:srgbClr val="FF7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A close-up of a toy&#10;&#10;Description automatically generated with low confidence">
            <a:extLst>
              <a:ext uri="{FF2B5EF4-FFF2-40B4-BE49-F238E27FC236}">
                <a16:creationId xmlns:a16="http://schemas.microsoft.com/office/drawing/2014/main" id="{3D2F3F7D-40E3-1BE5-B92E-0EA183373B62}"/>
              </a:ext>
            </a:extLst>
          </p:cNvPr>
          <p:cNvPicPr>
            <a:picLocks noChangeAspect="1"/>
          </p:cNvPicPr>
          <p:nvPr/>
        </p:nvPicPr>
        <p:blipFill>
          <a:blip r:embed="rId4"/>
          <a:stretch>
            <a:fillRect/>
          </a:stretch>
        </p:blipFill>
        <p:spPr>
          <a:xfrm>
            <a:off x="7318049" y="413421"/>
            <a:ext cx="1274504" cy="1188720"/>
          </a:xfrm>
          <a:prstGeom prst="rect">
            <a:avLst/>
          </a:prstGeom>
        </p:spPr>
      </p:pic>
      <p:pic>
        <p:nvPicPr>
          <p:cNvPr id="7" name="Picture 6">
            <a:extLst>
              <a:ext uri="{FF2B5EF4-FFF2-40B4-BE49-F238E27FC236}">
                <a16:creationId xmlns:a16="http://schemas.microsoft.com/office/drawing/2014/main" id="{00210909-D1A6-74A4-0657-87C628C4111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662456" y="2126853"/>
            <a:ext cx="4205588" cy="3474720"/>
          </a:xfrm>
          <a:prstGeom prst="rect">
            <a:avLst/>
          </a:prstGeom>
        </p:spPr>
      </p:pic>
      <p:pic>
        <p:nvPicPr>
          <p:cNvPr id="9" name="Picture 8">
            <a:extLst>
              <a:ext uri="{FF2B5EF4-FFF2-40B4-BE49-F238E27FC236}">
                <a16:creationId xmlns:a16="http://schemas.microsoft.com/office/drawing/2014/main" id="{BCFC0CF2-3D1B-7608-C1DA-A60B53493E51}"/>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0607" y="3625677"/>
            <a:ext cx="3657600" cy="2437237"/>
          </a:xfrm>
          <a:prstGeom prst="rect">
            <a:avLst/>
          </a:prstGeom>
        </p:spPr>
      </p:pic>
    </p:spTree>
    <p:extLst>
      <p:ext uri="{BB962C8B-B14F-4D97-AF65-F5344CB8AC3E}">
        <p14:creationId xmlns:p14="http://schemas.microsoft.com/office/powerpoint/2010/main" val="215011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60156B-BAFB-D269-1A08-18BF890AF9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2273" y="3540147"/>
            <a:ext cx="1554480" cy="1554480"/>
          </a:xfrm>
          <a:prstGeom prst="rect">
            <a:avLst/>
          </a:prstGeom>
        </p:spPr>
      </p:pic>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03D193D5-911C-4DF9-BB10-28A5ACD7C69A}"/>
              </a:ext>
            </a:extLst>
          </p:cNvPr>
          <p:cNvSpPr>
            <a:spLocks noGrp="1"/>
          </p:cNvSpPr>
          <p:nvPr>
            <p:ph type="body" sz="quarter" idx="14"/>
          </p:nvPr>
        </p:nvSpPr>
        <p:spPr>
          <a:xfrm>
            <a:off x="628650" y="1227872"/>
            <a:ext cx="7886699" cy="3017591"/>
          </a:xfrm>
        </p:spPr>
        <p:txBody>
          <a:bodyPr>
            <a:normAutofit/>
          </a:bodyPr>
          <a:lstStyle/>
          <a:p>
            <a:pPr marL="0" indent="0" algn="l">
              <a:buNone/>
            </a:pPr>
            <a:r>
              <a:rPr lang="en-US" sz="4000" i="0" u="none" strike="noStrike" baseline="0" dirty="0">
                <a:solidFill>
                  <a:srgbClr val="868686"/>
                </a:solidFill>
                <a:latin typeface="Roboto" panose="02000000000000000000" pitchFamily="2" charset="0"/>
                <a:ea typeface="Roboto" panose="02000000000000000000" pitchFamily="2" charset="0"/>
                <a:cs typeface="Roboto" panose="02000000000000000000" pitchFamily="2" charset="0"/>
              </a:rPr>
              <a:t>Teams will have </a:t>
            </a:r>
            <a:r>
              <a:rPr lang="en-US" sz="4000" i="0" u="none" strike="noStrike" baseline="0" dirty="0">
                <a:solidFill>
                  <a:srgbClr val="662D91"/>
                </a:solidFill>
                <a:latin typeface="Roboto" panose="02000000000000000000" pitchFamily="2" charset="0"/>
                <a:ea typeface="Roboto" panose="02000000000000000000" pitchFamily="2" charset="0"/>
                <a:cs typeface="Roboto" panose="02000000000000000000" pitchFamily="2" charset="0"/>
              </a:rPr>
              <a:t>fun</a:t>
            </a:r>
            <a:r>
              <a:rPr lang="en-US" sz="4000" i="0" u="none" strike="noStrike" baseline="0" dirty="0">
                <a:solidFill>
                  <a:srgbClr val="868686"/>
                </a:solidFill>
                <a:latin typeface="Roboto" panose="02000000000000000000" pitchFamily="2" charset="0"/>
                <a:ea typeface="Roboto" panose="02000000000000000000" pitchFamily="2" charset="0"/>
                <a:cs typeface="Roboto" panose="02000000000000000000" pitchFamily="2" charset="0"/>
              </a:rPr>
              <a:t> building and testing their vehicles on the ramp. They will use </a:t>
            </a:r>
            <a:r>
              <a:rPr lang="en-US" sz="4000" i="0" u="none" strike="noStrike" baseline="0" dirty="0">
                <a:solidFill>
                  <a:srgbClr val="FF781D"/>
                </a:solidFill>
                <a:latin typeface="Roboto" panose="02000000000000000000" pitchFamily="2" charset="0"/>
                <a:ea typeface="Roboto" panose="02000000000000000000" pitchFamily="2" charset="0"/>
                <a:cs typeface="Roboto" panose="02000000000000000000" pitchFamily="2" charset="0"/>
              </a:rPr>
              <a:t>communication</a:t>
            </a:r>
            <a:r>
              <a:rPr lang="en-US" sz="4000" i="0" u="none" strike="noStrike" baseline="0" dirty="0">
                <a:solidFill>
                  <a:srgbClr val="868686"/>
                </a:solidFill>
                <a:latin typeface="Roboto" panose="02000000000000000000" pitchFamily="2" charset="0"/>
                <a:ea typeface="Roboto" panose="02000000000000000000" pitchFamily="2" charset="0"/>
                <a:cs typeface="Roboto" panose="02000000000000000000" pitchFamily="2" charset="0"/>
              </a:rPr>
              <a:t> to share their ideas and designs.</a:t>
            </a:r>
            <a:endParaRPr lang="en-US" sz="4000" dirty="0">
              <a:highlight>
                <a:srgbClr val="00FF00"/>
              </a:highlight>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sz="4000" b="1" i="0" u="none" strike="noStrike" baseline="0" dirty="0">
                <a:solidFill>
                  <a:srgbClr val="FF781D"/>
                </a:solidFill>
                <a:latin typeface="Roboto" panose="02000000000000000000" pitchFamily="2" charset="0"/>
                <a:ea typeface="Roboto" panose="02000000000000000000" pitchFamily="2" charset="0"/>
                <a:cs typeface="Roboto" panose="02000000000000000000" pitchFamily="2" charset="0"/>
              </a:rPr>
              <a:t>Playful Learning in Action</a:t>
            </a:r>
            <a:endParaRPr lang="en-US" dirty="0">
              <a:solidFill>
                <a:srgbClr val="662D91"/>
              </a:solidFill>
              <a:latin typeface="Roboto" panose="02000000000000000000" pitchFamily="2" charset="0"/>
              <a:ea typeface="Roboto" panose="02000000000000000000" pitchFamily="2" charset="0"/>
              <a:cs typeface="Roboto" panose="02000000000000000000" pitchFamily="2" charset="0"/>
            </a:endParaRPr>
          </a:p>
        </p:txBody>
      </p:sp>
      <p:sp>
        <p:nvSpPr>
          <p:cNvPr id="8" name="Title 3">
            <a:extLst>
              <a:ext uri="{FF2B5EF4-FFF2-40B4-BE49-F238E27FC236}">
                <a16:creationId xmlns:a16="http://schemas.microsoft.com/office/drawing/2014/main" id="{3C0FF15F-2186-A2CF-E4FF-9FB7E84F7E9C}"/>
              </a:ext>
            </a:extLst>
          </p:cNvPr>
          <p:cNvSpPr txBox="1">
            <a:spLocks/>
          </p:cNvSpPr>
          <p:nvPr/>
        </p:nvSpPr>
        <p:spPr>
          <a:xfrm>
            <a:off x="628651" y="4417739"/>
            <a:ext cx="7886700" cy="7626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781D"/>
                </a:solidFill>
                <a:effectLst/>
                <a:uLnTx/>
                <a:uFillTx/>
                <a:latin typeface="Roboto" panose="02000000000000000000" pitchFamily="2" charset="0"/>
                <a:ea typeface="Roboto" panose="02000000000000000000" pitchFamily="2" charset="0"/>
                <a:cs typeface="Roboto" panose="02000000000000000000" pitchFamily="2" charset="0"/>
              </a:rPr>
              <a:t>Key Vocabulary</a:t>
            </a:r>
            <a:endParaRPr kumimoji="0" lang="en-US" sz="4000" b="1" i="0" u="none" strike="noStrike" kern="1200" cap="none" spc="0" normalizeH="0" baseline="0" noProof="0" dirty="0">
              <a:ln>
                <a:noFill/>
              </a:ln>
              <a:solidFill>
                <a:srgbClr val="662D9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0" name="Text Placeholder 4">
            <a:extLst>
              <a:ext uri="{FF2B5EF4-FFF2-40B4-BE49-F238E27FC236}">
                <a16:creationId xmlns:a16="http://schemas.microsoft.com/office/drawing/2014/main" id="{7712E11C-325F-CCA0-66FB-C35CA4107F62}"/>
              </a:ext>
            </a:extLst>
          </p:cNvPr>
          <p:cNvSpPr txBox="1">
            <a:spLocks/>
          </p:cNvSpPr>
          <p:nvPr/>
        </p:nvSpPr>
        <p:spPr>
          <a:xfrm>
            <a:off x="628649" y="5094627"/>
            <a:ext cx="8060868" cy="963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868686"/>
                </a:solidFill>
                <a:effectLst/>
                <a:uLnTx/>
                <a:uFillTx/>
                <a:latin typeface="Roboto" panose="02000000000000000000" pitchFamily="2" charset="0"/>
                <a:ea typeface="Roboto" panose="02000000000000000000" pitchFamily="2" charset="0"/>
                <a:cs typeface="Roboto" panose="02000000000000000000" pitchFamily="2" charset="0"/>
              </a:rPr>
              <a:t>audience, interesting, accessible</a:t>
            </a:r>
            <a:endParaRPr kumimoji="0" lang="en-US" sz="4000" b="0" i="0" u="none" strike="noStrike" kern="1200" cap="none" spc="0" normalizeH="0" baseline="0" noProof="0" dirty="0">
              <a:ln>
                <a:noFill/>
              </a:ln>
              <a:solidFill>
                <a:prstClr val="black">
                  <a:lumMod val="85000"/>
                  <a:lumOff val="15000"/>
                </a:prstClr>
              </a:solidFill>
              <a:effectLst/>
              <a:highlight>
                <a:srgbClr val="00FF00"/>
              </a:highligh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04152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Share Task</a:t>
            </a:r>
          </a:p>
        </p:txBody>
      </p:sp>
      <p:sp>
        <p:nvSpPr>
          <p:cNvPr id="8" name="Speech Bubble: Rectangle with Corners Rounded 7">
            <a:extLst>
              <a:ext uri="{FF2B5EF4-FFF2-40B4-BE49-F238E27FC236}">
                <a16:creationId xmlns:a16="http://schemas.microsoft.com/office/drawing/2014/main" id="{77987AB0-1257-2201-2FFB-009848C82DAC}"/>
              </a:ext>
            </a:extLst>
          </p:cNvPr>
          <p:cNvSpPr/>
          <p:nvPr/>
        </p:nvSpPr>
        <p:spPr>
          <a:xfrm>
            <a:off x="748748" y="1242038"/>
            <a:ext cx="7766602" cy="1547705"/>
          </a:xfrm>
          <a:prstGeom prst="wedgeRoundRectCallout">
            <a:avLst>
              <a:gd name="adj1" fmla="val 28444"/>
              <a:gd name="adj2" fmla="val 50548"/>
              <a:gd name="adj3" fmla="val 16667"/>
            </a:avLst>
          </a:prstGeom>
          <a:solidFill>
            <a:srgbClr val="EFE5F7"/>
          </a:solidFill>
          <a:ln w="28575">
            <a:solidFill>
              <a:srgbClr val="66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662D91"/>
                </a:solidFill>
                <a:effectLst/>
                <a:uLnTx/>
                <a:uFillTx/>
                <a:latin typeface="Roboto" panose="02000000000000000000" pitchFamily="2" charset="0"/>
                <a:ea typeface="Roboto" panose="02000000000000000000" pitchFamily="2" charset="0"/>
                <a:cs typeface="Roboto" panose="02000000000000000000" pitchFamily="2" charset="0"/>
              </a:rPr>
              <a:t>Describe how the audience will enter and exit the space.</a:t>
            </a:r>
          </a:p>
        </p:txBody>
      </p:sp>
      <p:pic>
        <p:nvPicPr>
          <p:cNvPr id="5" name="Picture 4">
            <a:extLst>
              <a:ext uri="{FF2B5EF4-FFF2-40B4-BE49-F238E27FC236}">
                <a16:creationId xmlns:a16="http://schemas.microsoft.com/office/drawing/2014/main" id="{B2E25AD7-E0AD-84E4-3F6C-95AC722A41D9}"/>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7678" r="2818" b="9811"/>
          <a:stretch/>
        </p:blipFill>
        <p:spPr>
          <a:xfrm>
            <a:off x="2138771" y="2904020"/>
            <a:ext cx="4986555" cy="3291840"/>
          </a:xfrm>
          <a:prstGeom prst="rect">
            <a:avLst/>
          </a:prstGeom>
        </p:spPr>
      </p:pic>
    </p:spTree>
    <p:extLst>
      <p:ext uri="{BB962C8B-B14F-4D97-AF65-F5344CB8AC3E}">
        <p14:creationId xmlns:p14="http://schemas.microsoft.com/office/powerpoint/2010/main" val="2076105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800" b="0" i="0" u="none" strike="noStrike" kern="1200" cap="none" spc="0" normalizeH="0" baseline="0" noProof="0" smtClean="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sz="3600" dirty="0">
                <a:solidFill>
                  <a:srgbClr val="662D91"/>
                </a:solidFill>
                <a:latin typeface="Roboto" panose="02000000000000000000" pitchFamily="2" charset="0"/>
                <a:ea typeface="Roboto" panose="02000000000000000000" pitchFamily="2" charset="0"/>
                <a:cs typeface="Roboto" panose="02000000000000000000" pitchFamily="2" charset="0"/>
              </a:rPr>
              <a:t>Clean Up</a:t>
            </a:r>
          </a:p>
        </p:txBody>
      </p:sp>
      <p:pic>
        <p:nvPicPr>
          <p:cNvPr id="6" name="Picture 5" descr="A picture containing tool, brush&#10;&#10;Description automatically generated">
            <a:extLst>
              <a:ext uri="{FF2B5EF4-FFF2-40B4-BE49-F238E27FC236}">
                <a16:creationId xmlns:a16="http://schemas.microsoft.com/office/drawing/2014/main" id="{C51A5250-98BD-4C55-8989-2C946734F9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2428" y="1172626"/>
            <a:ext cx="6739147" cy="4511329"/>
          </a:xfrm>
          <a:prstGeom prst="rect">
            <a:avLst/>
          </a:prstGeom>
        </p:spPr>
      </p:pic>
    </p:spTree>
    <p:extLst>
      <p:ext uri="{BB962C8B-B14F-4D97-AF65-F5344CB8AC3E}">
        <p14:creationId xmlns:p14="http://schemas.microsoft.com/office/powerpoint/2010/main" val="26258217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09a20863-7c96-4a57-95ca-029d1820b203" xsi:nil="true"/>
    <SharedWithUsers xmlns="32a440ee-ccdf-4ffb-ba5c-71e25989d2a9">
      <UserInfo>
        <DisplayName/>
        <AccountId xsi:nil="true"/>
        <AccountType/>
      </UserInfo>
    </SharedWithUsers>
    <lcf76f155ced4ddcb4097134ff3c332f xmlns="09a20863-7c96-4a57-95ca-029d1820b203">
      <Terms xmlns="http://schemas.microsoft.com/office/infopath/2007/PartnerControls"/>
    </lcf76f155ced4ddcb4097134ff3c332f>
    <TaxCatchAll xmlns="32a440ee-ccdf-4ffb-ba5c-71e25989d2a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2279135ABFB346BEF00BA71AF2085A" ma:contentTypeVersion="13" ma:contentTypeDescription="Create a new document." ma:contentTypeScope="" ma:versionID="aa73cbbcbd1ce5c78b19ddb0f11c7488">
  <xsd:schema xmlns:xsd="http://www.w3.org/2001/XMLSchema" xmlns:xs="http://www.w3.org/2001/XMLSchema" xmlns:p="http://schemas.microsoft.com/office/2006/metadata/properties" xmlns:ns2="09a20863-7c96-4a57-95ca-029d1820b203" xmlns:ns3="32a440ee-ccdf-4ffb-ba5c-71e25989d2a9" targetNamespace="http://schemas.microsoft.com/office/2006/metadata/properties" ma:root="true" ma:fieldsID="4810c33ad5e72981ec8d9c0a5406b27f" ns2:_="" ns3:_="">
    <xsd:import namespace="09a20863-7c96-4a57-95ca-029d1820b203"/>
    <xsd:import namespace="32a440ee-ccdf-4ffb-ba5c-71e25989d2a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20863-7c96-4a57-95ca-029d1820b2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2a440ee-ccdf-4ffb-ba5c-71e25989d2a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ead4032-91df-4aa8-82eb-58c2a2f4ac87}" ma:internalName="TaxCatchAll" ma:showField="CatchAllData" ma:web="32a440ee-ccdf-4ffb-ba5c-71e25989d2a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C3B65E-86F5-4F12-882B-E72674BBA31A}">
  <ds:schemaRefs>
    <ds:schemaRef ds:uri="http://schemas.microsoft.com/office/2006/metadata/properties"/>
    <ds:schemaRef ds:uri="http://schemas.microsoft.com/office/infopath/2007/PartnerControls"/>
    <ds:schemaRef ds:uri="98a1be8e-ceb0-4d64-90f3-74f22257285b"/>
    <ds:schemaRef ds:uri="65f3190a-2497-4c6e-9c08-e63c17ba8fcf"/>
    <ds:schemaRef ds:uri="0bfdc619-4bd5-4a26-8e37-4be4446dc23a"/>
    <ds:schemaRef ds:uri="09a20863-7c96-4a57-95ca-029d1820b203"/>
    <ds:schemaRef ds:uri="32a440ee-ccdf-4ffb-ba5c-71e25989d2a9"/>
  </ds:schemaRefs>
</ds:datastoreItem>
</file>

<file path=customXml/itemProps2.xml><?xml version="1.0" encoding="utf-8"?>
<ds:datastoreItem xmlns:ds="http://schemas.openxmlformats.org/officeDocument/2006/customXml" ds:itemID="{7151A670-0DF8-40A2-9C30-9AF459D7E233}">
  <ds:schemaRefs>
    <ds:schemaRef ds:uri="http://schemas.microsoft.com/sharepoint/v3/contenttype/forms"/>
  </ds:schemaRefs>
</ds:datastoreItem>
</file>

<file path=customXml/itemProps3.xml><?xml version="1.0" encoding="utf-8"?>
<ds:datastoreItem xmlns:ds="http://schemas.openxmlformats.org/officeDocument/2006/customXml" ds:itemID="{491B6FAB-EA5E-4626-8C84-E7B17B3DBA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20863-7c96-4a57-95ca-029d1820b203"/>
    <ds:schemaRef ds:uri="32a440ee-ccdf-4ffb-ba5c-71e25989d2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7071</TotalTime>
  <Words>1127</Words>
  <Application>Microsoft Office PowerPoint</Application>
  <PresentationFormat>On-screen Show (4:3)</PresentationFormat>
  <Paragraphs>95</Paragraphs>
  <Slides>10</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Arial Rounded MT Bold</vt:lpstr>
      <vt:lpstr>Calibri</vt:lpstr>
      <vt:lpstr>Helvetica Neue</vt:lpstr>
      <vt:lpstr>Roboto</vt:lpstr>
      <vt:lpstr>ShinnRR-Book</vt:lpstr>
      <vt:lpstr>TobiPro-ExtraBold</vt:lpstr>
      <vt:lpstr>TobiPro-Medium</vt:lpstr>
      <vt:lpstr>Office Theme</vt:lpstr>
      <vt:lpstr>1_Office Theme</vt:lpstr>
      <vt:lpstr>PowerPoint Presentation</vt:lpstr>
      <vt:lpstr>Big Question</vt:lpstr>
      <vt:lpstr>Warm-Up – Six Bricks</vt:lpstr>
      <vt:lpstr>Warm-Up – Six Bricks</vt:lpstr>
      <vt:lpstr>Explore Task</vt:lpstr>
      <vt:lpstr>Create Task</vt:lpstr>
      <vt:lpstr>Playful Learning in Action</vt:lpstr>
      <vt:lpstr>Share Task</vt:lpstr>
      <vt:lpstr>Clean 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Tammy Pankey</cp:lastModifiedBy>
  <cp:revision>15</cp:revision>
  <dcterms:created xsi:type="dcterms:W3CDTF">2020-04-21T20:33:01Z</dcterms:created>
  <dcterms:modified xsi:type="dcterms:W3CDTF">2023-07-11T22:47:53Z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0x010100942279135ABFB346BEF00BA71AF2085A</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MediaServiceImageTags">
    <vt:lpwstr/>
  </property>
</Properties>
</file>