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97" r:id="rId5"/>
  </p:sldMasterIdLst>
  <p:notesMasterIdLst>
    <p:notesMasterId r:id="rId16"/>
  </p:notesMasterIdLst>
  <p:sldIdLst>
    <p:sldId id="259" r:id="rId6"/>
    <p:sldId id="260" r:id="rId7"/>
    <p:sldId id="298" r:id="rId8"/>
    <p:sldId id="299" r:id="rId9"/>
    <p:sldId id="306" r:id="rId10"/>
    <p:sldId id="307" r:id="rId11"/>
    <p:sldId id="308" r:id="rId12"/>
    <p:sldId id="309" r:id="rId13"/>
    <p:sldId id="294" r:id="rId14"/>
    <p:sldId id="295"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0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y Morgan" initials="KM" lastIdx="22" clrIdx="0">
    <p:extLst>
      <p:ext uri="{19B8F6BF-5375-455C-9EA6-DF929625EA0E}">
        <p15:presenceInfo xmlns:p15="http://schemas.microsoft.com/office/powerpoint/2012/main" userId="S::kmorgan@firstinspires.org::19752d8f-270a-426b-91ad-1bf5c79275bc" providerId="AD"/>
      </p:ext>
    </p:extLst>
  </p:cmAuthor>
  <p:cmAuthor id="2" name="Tammy Pankey" initials="TP" lastIdx="16" clrIdx="1">
    <p:extLst>
      <p:ext uri="{19B8F6BF-5375-455C-9EA6-DF929625EA0E}">
        <p15:presenceInfo xmlns:p15="http://schemas.microsoft.com/office/powerpoint/2012/main" userId="S::tpankey@firstinspires.org::89b84b47-0384-4d66-b56e-dc00ebdb68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781D"/>
    <a:srgbClr val="662D91"/>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6BE10F-D6F4-4646-8080-7489713CAD96}" v="4" dt="2023-07-11T22:51:06.3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86"/>
    <p:restoredTop sz="90599" autoAdjust="0"/>
  </p:normalViewPr>
  <p:slideViewPr>
    <p:cSldViewPr snapToGrid="0">
      <p:cViewPr varScale="1">
        <p:scale>
          <a:sx n="100" d="100"/>
          <a:sy n="100" d="100"/>
        </p:scale>
        <p:origin x="1752" y="72"/>
      </p:cViewPr>
      <p:guideLst>
        <p:guide orient="horz" pos="2160"/>
        <p:guide pos="3024"/>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y Pankey" userId="89b84b47-0384-4d66-b56e-dc00ebdb68cf" providerId="ADAL" clId="{7B6BE10F-D6F4-4646-8080-7489713CAD96}"/>
    <pc:docChg chg="custSel modSld">
      <pc:chgData name="Tammy Pankey" userId="89b84b47-0384-4d66-b56e-dc00ebdb68cf" providerId="ADAL" clId="{7B6BE10F-D6F4-4646-8080-7489713CAD96}" dt="2023-07-11T22:50:52.167" v="24" actId="2711"/>
      <pc:docMkLst>
        <pc:docMk/>
      </pc:docMkLst>
      <pc:sldChg chg="addSp delSp modSp mod">
        <pc:chgData name="Tammy Pankey" userId="89b84b47-0384-4d66-b56e-dc00ebdb68cf" providerId="ADAL" clId="{7B6BE10F-D6F4-4646-8080-7489713CAD96}" dt="2023-07-11T22:50:11.636" v="15" actId="2711"/>
        <pc:sldMkLst>
          <pc:docMk/>
          <pc:sldMk cId="3743200560" sldId="259"/>
        </pc:sldMkLst>
        <pc:spChg chg="mod">
          <ac:chgData name="Tammy Pankey" userId="89b84b47-0384-4d66-b56e-dc00ebdb68cf" providerId="ADAL" clId="{7B6BE10F-D6F4-4646-8080-7489713CAD96}" dt="2023-07-11T22:50:11.636" v="15" actId="2711"/>
          <ac:spMkLst>
            <pc:docMk/>
            <pc:sldMk cId="3743200560" sldId="259"/>
            <ac:spMk id="5" creationId="{F3B760C1-7E25-45A7-B891-53C58D074EA2}"/>
          </ac:spMkLst>
        </pc:spChg>
        <pc:spChg chg="mod">
          <ac:chgData name="Tammy Pankey" userId="89b84b47-0384-4d66-b56e-dc00ebdb68cf" providerId="ADAL" clId="{7B6BE10F-D6F4-4646-8080-7489713CAD96}" dt="2023-07-11T22:50:11.636" v="15" actId="2711"/>
          <ac:spMkLst>
            <pc:docMk/>
            <pc:sldMk cId="3743200560" sldId="259"/>
            <ac:spMk id="6" creationId="{B6ADE897-E12C-4A20-B842-CD64CC495BD3}"/>
          </ac:spMkLst>
        </pc:spChg>
        <pc:spChg chg="mod">
          <ac:chgData name="Tammy Pankey" userId="89b84b47-0384-4d66-b56e-dc00ebdb68cf" providerId="ADAL" clId="{7B6BE10F-D6F4-4646-8080-7489713CAD96}" dt="2023-07-11T22:50:11.636" v="15" actId="2711"/>
          <ac:spMkLst>
            <pc:docMk/>
            <pc:sldMk cId="3743200560" sldId="259"/>
            <ac:spMk id="26" creationId="{49461470-2C49-0B4A-AFF2-693C58AC2F9F}"/>
          </ac:spMkLst>
        </pc:spChg>
        <pc:picChg chg="add mod">
          <ac:chgData name="Tammy Pankey" userId="89b84b47-0384-4d66-b56e-dc00ebdb68cf" providerId="ADAL" clId="{7B6BE10F-D6F4-4646-8080-7489713CAD96}" dt="2023-07-11T22:50:06.342" v="14" actId="14100"/>
          <ac:picMkLst>
            <pc:docMk/>
            <pc:sldMk cId="3743200560" sldId="259"/>
            <ac:picMk id="7" creationId="{25BE0847-2DD4-61E8-5F78-0E987B1C625D}"/>
          </ac:picMkLst>
        </pc:picChg>
        <pc:picChg chg="add mod">
          <ac:chgData name="Tammy Pankey" userId="89b84b47-0384-4d66-b56e-dc00ebdb68cf" providerId="ADAL" clId="{7B6BE10F-D6F4-4646-8080-7489713CAD96}" dt="2023-07-11T22:50:03.866" v="13" actId="1076"/>
          <ac:picMkLst>
            <pc:docMk/>
            <pc:sldMk cId="3743200560" sldId="259"/>
            <ac:picMk id="8" creationId="{08D14DB1-26C5-B261-211B-136B16EFC364}"/>
          </ac:picMkLst>
        </pc:picChg>
        <pc:picChg chg="add mod">
          <ac:chgData name="Tammy Pankey" userId="89b84b47-0384-4d66-b56e-dc00ebdb68cf" providerId="ADAL" clId="{7B6BE10F-D6F4-4646-8080-7489713CAD96}" dt="2023-07-11T22:50:02.610" v="12" actId="1076"/>
          <ac:picMkLst>
            <pc:docMk/>
            <pc:sldMk cId="3743200560" sldId="259"/>
            <ac:picMk id="9" creationId="{44A7234C-FCA8-46FB-29A3-2B274945CD29}"/>
          </ac:picMkLst>
        </pc:picChg>
        <pc:picChg chg="del">
          <ac:chgData name="Tammy Pankey" userId="89b84b47-0384-4d66-b56e-dc00ebdb68cf" providerId="ADAL" clId="{7B6BE10F-D6F4-4646-8080-7489713CAD96}" dt="2023-07-11T22:49:30.607" v="2" actId="478"/>
          <ac:picMkLst>
            <pc:docMk/>
            <pc:sldMk cId="3743200560" sldId="259"/>
            <ac:picMk id="13" creationId="{6335B222-1AA9-4892-A3FD-904EEBAC60B8}"/>
          </ac:picMkLst>
        </pc:picChg>
      </pc:sldChg>
      <pc:sldChg chg="modSp mod">
        <pc:chgData name="Tammy Pankey" userId="89b84b47-0384-4d66-b56e-dc00ebdb68cf" providerId="ADAL" clId="{7B6BE10F-D6F4-4646-8080-7489713CAD96}" dt="2023-07-11T22:50:19.501" v="16" actId="2711"/>
        <pc:sldMkLst>
          <pc:docMk/>
          <pc:sldMk cId="1717468709" sldId="260"/>
        </pc:sldMkLst>
        <pc:spChg chg="mod">
          <ac:chgData name="Tammy Pankey" userId="89b84b47-0384-4d66-b56e-dc00ebdb68cf" providerId="ADAL" clId="{7B6BE10F-D6F4-4646-8080-7489713CAD96}" dt="2023-07-11T22:50:19.501" v="16" actId="2711"/>
          <ac:spMkLst>
            <pc:docMk/>
            <pc:sldMk cId="1717468709" sldId="260"/>
            <ac:spMk id="2" creationId="{687D7AD4-EE25-42E6-A3F2-C658860DB740}"/>
          </ac:spMkLst>
        </pc:spChg>
        <pc:spChg chg="mod">
          <ac:chgData name="Tammy Pankey" userId="89b84b47-0384-4d66-b56e-dc00ebdb68cf" providerId="ADAL" clId="{7B6BE10F-D6F4-4646-8080-7489713CAD96}" dt="2023-07-11T22:50:19.501" v="16" actId="2711"/>
          <ac:spMkLst>
            <pc:docMk/>
            <pc:sldMk cId="1717468709" sldId="260"/>
            <ac:spMk id="3" creationId="{580D22A7-7A87-45E8-867D-9C74C5B4AFE1}"/>
          </ac:spMkLst>
        </pc:spChg>
        <pc:spChg chg="mod">
          <ac:chgData name="Tammy Pankey" userId="89b84b47-0384-4d66-b56e-dc00ebdb68cf" providerId="ADAL" clId="{7B6BE10F-D6F4-4646-8080-7489713CAD96}" dt="2023-07-11T22:50:19.501" v="16" actId="2711"/>
          <ac:spMkLst>
            <pc:docMk/>
            <pc:sldMk cId="1717468709" sldId="260"/>
            <ac:spMk id="4" creationId="{56567651-8AA4-479B-AC03-821AC799E926}"/>
          </ac:spMkLst>
        </pc:spChg>
        <pc:spChg chg="mod">
          <ac:chgData name="Tammy Pankey" userId="89b84b47-0384-4d66-b56e-dc00ebdb68cf" providerId="ADAL" clId="{7B6BE10F-D6F4-4646-8080-7489713CAD96}" dt="2023-07-11T22:50:19.501" v="16" actId="2711"/>
          <ac:spMkLst>
            <pc:docMk/>
            <pc:sldMk cId="1717468709" sldId="260"/>
            <ac:spMk id="5" creationId="{8DE1808D-4A41-4429-BDD9-039046921A33}"/>
          </ac:spMkLst>
        </pc:spChg>
        <pc:spChg chg="mod">
          <ac:chgData name="Tammy Pankey" userId="89b84b47-0384-4d66-b56e-dc00ebdb68cf" providerId="ADAL" clId="{7B6BE10F-D6F4-4646-8080-7489713CAD96}" dt="2023-07-11T22:50:19.501" v="16" actId="2711"/>
          <ac:spMkLst>
            <pc:docMk/>
            <pc:sldMk cId="1717468709" sldId="260"/>
            <ac:spMk id="7" creationId="{A45DF101-36A3-4B19-A5A4-7555833AF9A1}"/>
          </ac:spMkLst>
        </pc:spChg>
      </pc:sldChg>
      <pc:sldChg chg="modSp mod">
        <pc:chgData name="Tammy Pankey" userId="89b84b47-0384-4d66-b56e-dc00ebdb68cf" providerId="ADAL" clId="{7B6BE10F-D6F4-4646-8080-7489713CAD96}" dt="2023-07-11T22:50:52.167" v="24" actId="2711"/>
        <pc:sldMkLst>
          <pc:docMk/>
          <pc:sldMk cId="492991271" sldId="294"/>
        </pc:sldMkLst>
        <pc:spChg chg="mod">
          <ac:chgData name="Tammy Pankey" userId="89b84b47-0384-4d66-b56e-dc00ebdb68cf" providerId="ADAL" clId="{7B6BE10F-D6F4-4646-8080-7489713CAD96}" dt="2023-07-11T22:50:52.167" v="24" actId="2711"/>
          <ac:spMkLst>
            <pc:docMk/>
            <pc:sldMk cId="492991271" sldId="294"/>
            <ac:spMk id="2" creationId="{687D7AD4-EE25-42E6-A3F2-C658860DB740}"/>
          </ac:spMkLst>
        </pc:spChg>
        <pc:spChg chg="mod">
          <ac:chgData name="Tammy Pankey" userId="89b84b47-0384-4d66-b56e-dc00ebdb68cf" providerId="ADAL" clId="{7B6BE10F-D6F4-4646-8080-7489713CAD96}" dt="2023-07-11T22:50:52.167" v="24" actId="2711"/>
          <ac:spMkLst>
            <pc:docMk/>
            <pc:sldMk cId="492991271" sldId="294"/>
            <ac:spMk id="4" creationId="{56567651-8AA4-479B-AC03-821AC799E926}"/>
          </ac:spMkLst>
        </pc:spChg>
      </pc:sldChg>
      <pc:sldChg chg="addSp delSp modSp mod">
        <pc:chgData name="Tammy Pankey" userId="89b84b47-0384-4d66-b56e-dc00ebdb68cf" providerId="ADAL" clId="{7B6BE10F-D6F4-4646-8080-7489713CAD96}" dt="2023-07-11T22:23:48.647" v="1"/>
        <pc:sldMkLst>
          <pc:docMk/>
          <pc:sldMk cId="1109188424" sldId="295"/>
        </pc:sldMkLst>
        <pc:spChg chg="add mod">
          <ac:chgData name="Tammy Pankey" userId="89b84b47-0384-4d66-b56e-dc00ebdb68cf" providerId="ADAL" clId="{7B6BE10F-D6F4-4646-8080-7489713CAD96}" dt="2023-07-11T22:23:48.647" v="1"/>
          <ac:spMkLst>
            <pc:docMk/>
            <pc:sldMk cId="1109188424" sldId="295"/>
            <ac:spMk id="3" creationId="{7BBE98B2-DF92-4C80-F28E-1131052366F7}"/>
          </ac:spMkLst>
        </pc:spChg>
        <pc:spChg chg="del">
          <ac:chgData name="Tammy Pankey" userId="89b84b47-0384-4d66-b56e-dc00ebdb68cf" providerId="ADAL" clId="{7B6BE10F-D6F4-4646-8080-7489713CAD96}" dt="2023-07-11T22:23:48.477" v="0" actId="478"/>
          <ac:spMkLst>
            <pc:docMk/>
            <pc:sldMk cId="1109188424" sldId="295"/>
            <ac:spMk id="7" creationId="{8A942925-8346-C1F8-C187-85FDD0CB03F7}"/>
          </ac:spMkLst>
        </pc:spChg>
      </pc:sldChg>
      <pc:sldChg chg="modSp mod">
        <pc:chgData name="Tammy Pankey" userId="89b84b47-0384-4d66-b56e-dc00ebdb68cf" providerId="ADAL" clId="{7B6BE10F-D6F4-4646-8080-7489713CAD96}" dt="2023-07-11T22:50:22.822" v="17" actId="2711"/>
        <pc:sldMkLst>
          <pc:docMk/>
          <pc:sldMk cId="897358324" sldId="298"/>
        </pc:sldMkLst>
        <pc:spChg chg="mod">
          <ac:chgData name="Tammy Pankey" userId="89b84b47-0384-4d66-b56e-dc00ebdb68cf" providerId="ADAL" clId="{7B6BE10F-D6F4-4646-8080-7489713CAD96}" dt="2023-07-11T22:50:22.822" v="17" actId="2711"/>
          <ac:spMkLst>
            <pc:docMk/>
            <pc:sldMk cId="897358324" sldId="298"/>
            <ac:spMk id="2" creationId="{687D7AD4-EE25-42E6-A3F2-C658860DB740}"/>
          </ac:spMkLst>
        </pc:spChg>
        <pc:spChg chg="mod">
          <ac:chgData name="Tammy Pankey" userId="89b84b47-0384-4d66-b56e-dc00ebdb68cf" providerId="ADAL" clId="{7B6BE10F-D6F4-4646-8080-7489713CAD96}" dt="2023-07-11T22:50:22.822" v="17" actId="2711"/>
          <ac:spMkLst>
            <pc:docMk/>
            <pc:sldMk cId="897358324" sldId="298"/>
            <ac:spMk id="4" creationId="{56567651-8AA4-479B-AC03-821AC799E926}"/>
          </ac:spMkLst>
        </pc:spChg>
      </pc:sldChg>
      <pc:sldChg chg="modSp mod">
        <pc:chgData name="Tammy Pankey" userId="89b84b47-0384-4d66-b56e-dc00ebdb68cf" providerId="ADAL" clId="{7B6BE10F-D6F4-4646-8080-7489713CAD96}" dt="2023-07-11T22:50:27.897" v="18" actId="2711"/>
        <pc:sldMkLst>
          <pc:docMk/>
          <pc:sldMk cId="1162249635" sldId="299"/>
        </pc:sldMkLst>
        <pc:spChg chg="mod">
          <ac:chgData name="Tammy Pankey" userId="89b84b47-0384-4d66-b56e-dc00ebdb68cf" providerId="ADAL" clId="{7B6BE10F-D6F4-4646-8080-7489713CAD96}" dt="2023-07-11T22:50:27.897" v="18" actId="2711"/>
          <ac:spMkLst>
            <pc:docMk/>
            <pc:sldMk cId="1162249635" sldId="299"/>
            <ac:spMk id="2" creationId="{687D7AD4-EE25-42E6-A3F2-C658860DB740}"/>
          </ac:spMkLst>
        </pc:spChg>
        <pc:spChg chg="mod">
          <ac:chgData name="Tammy Pankey" userId="89b84b47-0384-4d66-b56e-dc00ebdb68cf" providerId="ADAL" clId="{7B6BE10F-D6F4-4646-8080-7489713CAD96}" dt="2023-07-11T22:50:27.897" v="18" actId="2711"/>
          <ac:spMkLst>
            <pc:docMk/>
            <pc:sldMk cId="1162249635" sldId="299"/>
            <ac:spMk id="4" creationId="{56567651-8AA4-479B-AC03-821AC799E926}"/>
          </ac:spMkLst>
        </pc:spChg>
      </pc:sldChg>
      <pc:sldChg chg="modSp mod">
        <pc:chgData name="Tammy Pankey" userId="89b84b47-0384-4d66-b56e-dc00ebdb68cf" providerId="ADAL" clId="{7B6BE10F-D6F4-4646-8080-7489713CAD96}" dt="2023-07-11T22:50:32.844" v="19" actId="2711"/>
        <pc:sldMkLst>
          <pc:docMk/>
          <pc:sldMk cId="723896734" sldId="306"/>
        </pc:sldMkLst>
        <pc:spChg chg="mod">
          <ac:chgData name="Tammy Pankey" userId="89b84b47-0384-4d66-b56e-dc00ebdb68cf" providerId="ADAL" clId="{7B6BE10F-D6F4-4646-8080-7489713CAD96}" dt="2023-07-11T22:50:32.844" v="19" actId="2711"/>
          <ac:spMkLst>
            <pc:docMk/>
            <pc:sldMk cId="723896734" sldId="306"/>
            <ac:spMk id="2" creationId="{687D7AD4-EE25-42E6-A3F2-C658860DB740}"/>
          </ac:spMkLst>
        </pc:spChg>
        <pc:spChg chg="mod">
          <ac:chgData name="Tammy Pankey" userId="89b84b47-0384-4d66-b56e-dc00ebdb68cf" providerId="ADAL" clId="{7B6BE10F-D6F4-4646-8080-7489713CAD96}" dt="2023-07-11T22:50:32.844" v="19" actId="2711"/>
          <ac:spMkLst>
            <pc:docMk/>
            <pc:sldMk cId="723896734" sldId="306"/>
            <ac:spMk id="4" creationId="{56567651-8AA4-479B-AC03-821AC799E926}"/>
          </ac:spMkLst>
        </pc:spChg>
        <pc:spChg chg="mod">
          <ac:chgData name="Tammy Pankey" userId="89b84b47-0384-4d66-b56e-dc00ebdb68cf" providerId="ADAL" clId="{7B6BE10F-D6F4-4646-8080-7489713CAD96}" dt="2023-07-11T22:50:32.844" v="19" actId="2711"/>
          <ac:spMkLst>
            <pc:docMk/>
            <pc:sldMk cId="723896734" sldId="306"/>
            <ac:spMk id="14" creationId="{6160EEA7-E4DE-02C9-87A2-A920FED0208B}"/>
          </ac:spMkLst>
        </pc:spChg>
      </pc:sldChg>
      <pc:sldChg chg="modSp mod">
        <pc:chgData name="Tammy Pankey" userId="89b84b47-0384-4d66-b56e-dc00ebdb68cf" providerId="ADAL" clId="{7B6BE10F-D6F4-4646-8080-7489713CAD96}" dt="2023-07-11T22:50:39.359" v="20" actId="2711"/>
        <pc:sldMkLst>
          <pc:docMk/>
          <pc:sldMk cId="2150117555" sldId="307"/>
        </pc:sldMkLst>
        <pc:spChg chg="mod">
          <ac:chgData name="Tammy Pankey" userId="89b84b47-0384-4d66-b56e-dc00ebdb68cf" providerId="ADAL" clId="{7B6BE10F-D6F4-4646-8080-7489713CAD96}" dt="2023-07-11T22:50:39.359" v="20" actId="2711"/>
          <ac:spMkLst>
            <pc:docMk/>
            <pc:sldMk cId="2150117555" sldId="307"/>
            <ac:spMk id="2" creationId="{687D7AD4-EE25-42E6-A3F2-C658860DB740}"/>
          </ac:spMkLst>
        </pc:spChg>
        <pc:spChg chg="mod">
          <ac:chgData name="Tammy Pankey" userId="89b84b47-0384-4d66-b56e-dc00ebdb68cf" providerId="ADAL" clId="{7B6BE10F-D6F4-4646-8080-7489713CAD96}" dt="2023-07-11T22:50:39.359" v="20" actId="2711"/>
          <ac:spMkLst>
            <pc:docMk/>
            <pc:sldMk cId="2150117555" sldId="307"/>
            <ac:spMk id="4" creationId="{56567651-8AA4-479B-AC03-821AC799E926}"/>
          </ac:spMkLst>
        </pc:spChg>
        <pc:spChg chg="mod">
          <ac:chgData name="Tammy Pankey" userId="89b84b47-0384-4d66-b56e-dc00ebdb68cf" providerId="ADAL" clId="{7B6BE10F-D6F4-4646-8080-7489713CAD96}" dt="2023-07-11T22:50:39.359" v="20" actId="2711"/>
          <ac:spMkLst>
            <pc:docMk/>
            <pc:sldMk cId="2150117555" sldId="307"/>
            <ac:spMk id="5" creationId="{03D193D5-911C-4DF9-BB10-28A5ACD7C69A}"/>
          </ac:spMkLst>
        </pc:spChg>
        <pc:spChg chg="mod">
          <ac:chgData name="Tammy Pankey" userId="89b84b47-0384-4d66-b56e-dc00ebdb68cf" providerId="ADAL" clId="{7B6BE10F-D6F4-4646-8080-7489713CAD96}" dt="2023-07-11T22:50:39.359" v="20" actId="2711"/>
          <ac:spMkLst>
            <pc:docMk/>
            <pc:sldMk cId="2150117555" sldId="307"/>
            <ac:spMk id="15" creationId="{1302C25A-BE93-CD93-AF09-A361E6172547}"/>
          </ac:spMkLst>
        </pc:spChg>
        <pc:spChg chg="mod">
          <ac:chgData name="Tammy Pankey" userId="89b84b47-0384-4d66-b56e-dc00ebdb68cf" providerId="ADAL" clId="{7B6BE10F-D6F4-4646-8080-7489713CAD96}" dt="2023-07-11T22:50:39.359" v="20" actId="2711"/>
          <ac:spMkLst>
            <pc:docMk/>
            <pc:sldMk cId="2150117555" sldId="307"/>
            <ac:spMk id="16" creationId="{E9F9798E-ABC7-F78D-1AB7-FCC8FC98612F}"/>
          </ac:spMkLst>
        </pc:spChg>
      </pc:sldChg>
      <pc:sldChg chg="modSp mod">
        <pc:chgData name="Tammy Pankey" userId="89b84b47-0384-4d66-b56e-dc00ebdb68cf" providerId="ADAL" clId="{7B6BE10F-D6F4-4646-8080-7489713CAD96}" dt="2023-07-11T22:50:43.167" v="22" actId="27636"/>
        <pc:sldMkLst>
          <pc:docMk/>
          <pc:sldMk cId="3041520386" sldId="308"/>
        </pc:sldMkLst>
        <pc:spChg chg="mod">
          <ac:chgData name="Tammy Pankey" userId="89b84b47-0384-4d66-b56e-dc00ebdb68cf" providerId="ADAL" clId="{7B6BE10F-D6F4-4646-8080-7489713CAD96}" dt="2023-07-11T22:50:43.149" v="21" actId="2711"/>
          <ac:spMkLst>
            <pc:docMk/>
            <pc:sldMk cId="3041520386" sldId="308"/>
            <ac:spMk id="2" creationId="{687D7AD4-EE25-42E6-A3F2-C658860DB740}"/>
          </ac:spMkLst>
        </pc:spChg>
        <pc:spChg chg="mod">
          <ac:chgData name="Tammy Pankey" userId="89b84b47-0384-4d66-b56e-dc00ebdb68cf" providerId="ADAL" clId="{7B6BE10F-D6F4-4646-8080-7489713CAD96}" dt="2023-07-11T22:50:43.149" v="21" actId="2711"/>
          <ac:spMkLst>
            <pc:docMk/>
            <pc:sldMk cId="3041520386" sldId="308"/>
            <ac:spMk id="4" creationId="{56567651-8AA4-479B-AC03-821AC799E926}"/>
          </ac:spMkLst>
        </pc:spChg>
        <pc:spChg chg="mod">
          <ac:chgData name="Tammy Pankey" userId="89b84b47-0384-4d66-b56e-dc00ebdb68cf" providerId="ADAL" clId="{7B6BE10F-D6F4-4646-8080-7489713CAD96}" dt="2023-07-11T22:50:43.149" v="21" actId="2711"/>
          <ac:spMkLst>
            <pc:docMk/>
            <pc:sldMk cId="3041520386" sldId="308"/>
            <ac:spMk id="5" creationId="{03D193D5-911C-4DF9-BB10-28A5ACD7C69A}"/>
          </ac:spMkLst>
        </pc:spChg>
        <pc:spChg chg="mod">
          <ac:chgData name="Tammy Pankey" userId="89b84b47-0384-4d66-b56e-dc00ebdb68cf" providerId="ADAL" clId="{7B6BE10F-D6F4-4646-8080-7489713CAD96}" dt="2023-07-11T22:50:43.149" v="21" actId="2711"/>
          <ac:spMkLst>
            <pc:docMk/>
            <pc:sldMk cId="3041520386" sldId="308"/>
            <ac:spMk id="8" creationId="{3C0FF15F-2186-A2CF-E4FF-9FB7E84F7E9C}"/>
          </ac:spMkLst>
        </pc:spChg>
        <pc:spChg chg="mod">
          <ac:chgData name="Tammy Pankey" userId="89b84b47-0384-4d66-b56e-dc00ebdb68cf" providerId="ADAL" clId="{7B6BE10F-D6F4-4646-8080-7489713CAD96}" dt="2023-07-11T22:50:43.167" v="22" actId="27636"/>
          <ac:spMkLst>
            <pc:docMk/>
            <pc:sldMk cId="3041520386" sldId="308"/>
            <ac:spMk id="10" creationId="{7712E11C-325F-CCA0-66FB-C35CA4107F62}"/>
          </ac:spMkLst>
        </pc:spChg>
      </pc:sldChg>
      <pc:sldChg chg="modSp mod">
        <pc:chgData name="Tammy Pankey" userId="89b84b47-0384-4d66-b56e-dc00ebdb68cf" providerId="ADAL" clId="{7B6BE10F-D6F4-4646-8080-7489713CAD96}" dt="2023-07-11T22:50:48.275" v="23" actId="2711"/>
        <pc:sldMkLst>
          <pc:docMk/>
          <pc:sldMk cId="2076105390" sldId="309"/>
        </pc:sldMkLst>
        <pc:spChg chg="mod">
          <ac:chgData name="Tammy Pankey" userId="89b84b47-0384-4d66-b56e-dc00ebdb68cf" providerId="ADAL" clId="{7B6BE10F-D6F4-4646-8080-7489713CAD96}" dt="2023-07-11T22:50:48.275" v="23" actId="2711"/>
          <ac:spMkLst>
            <pc:docMk/>
            <pc:sldMk cId="2076105390" sldId="309"/>
            <ac:spMk id="2" creationId="{687D7AD4-EE25-42E6-A3F2-C658860DB740}"/>
          </ac:spMkLst>
        </pc:spChg>
        <pc:spChg chg="mod">
          <ac:chgData name="Tammy Pankey" userId="89b84b47-0384-4d66-b56e-dc00ebdb68cf" providerId="ADAL" clId="{7B6BE10F-D6F4-4646-8080-7489713CAD96}" dt="2023-07-11T22:50:48.275" v="23" actId="2711"/>
          <ac:spMkLst>
            <pc:docMk/>
            <pc:sldMk cId="2076105390" sldId="309"/>
            <ac:spMk id="4" creationId="{56567651-8AA4-479B-AC03-821AC799E926}"/>
          </ac:spMkLst>
        </pc:spChg>
      </pc:sldChg>
    </pc:docChg>
  </pc:docChgLst>
  <pc:docChgLst>
    <pc:chgData name="Tammy Pankey" userId="89b84b47-0384-4d66-b56e-dc00ebdb68cf" providerId="ADAL" clId="{19965A1C-16C1-40CF-A185-4B1EED7AA0BF}"/>
    <pc:docChg chg="custSel modSld">
      <pc:chgData name="Tammy Pankey" userId="89b84b47-0384-4d66-b56e-dc00ebdb68cf" providerId="ADAL" clId="{19965A1C-16C1-40CF-A185-4B1EED7AA0BF}" dt="2022-07-28T20:47:53.329" v="4"/>
      <pc:docMkLst>
        <pc:docMk/>
      </pc:docMkLst>
      <pc:sldChg chg="addSp delSp modSp mod">
        <pc:chgData name="Tammy Pankey" userId="89b84b47-0384-4d66-b56e-dc00ebdb68cf" providerId="ADAL" clId="{19965A1C-16C1-40CF-A185-4B1EED7AA0BF}" dt="2022-07-28T19:53:36.692" v="1"/>
        <pc:sldMkLst>
          <pc:docMk/>
          <pc:sldMk cId="489421556" sldId="291"/>
        </pc:sldMkLst>
        <pc:spChg chg="add mod">
          <ac:chgData name="Tammy Pankey" userId="89b84b47-0384-4d66-b56e-dc00ebdb68cf" providerId="ADAL" clId="{19965A1C-16C1-40CF-A185-4B1EED7AA0BF}" dt="2022-07-28T19:53:36.692" v="1"/>
          <ac:spMkLst>
            <pc:docMk/>
            <pc:sldMk cId="489421556" sldId="291"/>
            <ac:spMk id="7" creationId="{5351315A-49A5-3121-2493-5687E1366D3F}"/>
          </ac:spMkLst>
        </pc:spChg>
        <pc:spChg chg="del">
          <ac:chgData name="Tammy Pankey" userId="89b84b47-0384-4d66-b56e-dc00ebdb68cf" providerId="ADAL" clId="{19965A1C-16C1-40CF-A185-4B1EED7AA0BF}" dt="2022-07-28T19:53:36.269" v="0" actId="478"/>
          <ac:spMkLst>
            <pc:docMk/>
            <pc:sldMk cId="489421556" sldId="291"/>
            <ac:spMk id="12" creationId="{535D8CFA-7EF9-4D5E-AD24-FFC768D8F9CE}"/>
          </ac:spMkLst>
        </pc:spChg>
      </pc:sldChg>
      <pc:sldChg chg="modNotesTx">
        <pc:chgData name="Tammy Pankey" userId="89b84b47-0384-4d66-b56e-dc00ebdb68cf" providerId="ADAL" clId="{19965A1C-16C1-40CF-A185-4B1EED7AA0BF}" dt="2022-07-28T20:47:53.329" v="4"/>
        <pc:sldMkLst>
          <pc:docMk/>
          <pc:sldMk cId="2700420877" sldId="29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13F5F3-06B3-EE47-BF43-708E2593BF64}" type="datetimeFigureOut">
              <a:rPr lang="en-US" smtClean="0"/>
              <a:t>7/11/2023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7B8CF6-C2C2-924C-96EF-0C0C9E05FEB2}" type="slidenum">
              <a:rPr lang="en-US" smtClean="0"/>
              <a:t>‹#›</a:t>
            </a:fld>
            <a:endParaRPr lang="en-US" dirty="0"/>
          </a:p>
        </p:txBody>
      </p:sp>
    </p:spTree>
    <p:extLst>
      <p:ext uri="{BB962C8B-B14F-4D97-AF65-F5344CB8AC3E}">
        <p14:creationId xmlns:p14="http://schemas.microsoft.com/office/powerpoint/2010/main" val="294501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Session 6: Behind the Scenes</a:t>
            </a:r>
          </a:p>
          <a:p>
            <a:r>
              <a:rPr lang="en-US" dirty="0"/>
              <a:t>Provide real-world examples, including photos and videos, of people who have jobs related to performing both on stage and behind the scenes. Include examples of the technology, tools and vehicles used in their jobs. You could connect this to your social studies/global studies lessons on community helpers.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957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u="none" strike="noStrike" baseline="0" dirty="0">
                <a:solidFill>
                  <a:srgbClr val="662D91"/>
                </a:solidFill>
                <a:latin typeface="Helvetica Neue" panose="02000503000000020004"/>
              </a:rPr>
              <a:t>Outcomes</a:t>
            </a:r>
          </a:p>
          <a:p>
            <a:pPr marL="91440" indent="-91440">
              <a:buFont typeface="Arial" panose="020B0604020202020204" pitchFamily="34" charset="0"/>
              <a:buChar char="•"/>
            </a:pPr>
            <a:r>
              <a:rPr lang="en-US" sz="1200" dirty="0">
                <a:solidFill>
                  <a:schemeClr val="tx1"/>
                </a:solidFill>
                <a:latin typeface="Helvetica Neue" panose="02000503000000020004"/>
              </a:rPr>
              <a:t>Teams will identify different jobs in the arts.</a:t>
            </a:r>
          </a:p>
          <a:p>
            <a:pPr marL="91440" indent="-91440">
              <a:buFont typeface="Arial" panose="020B0604020202020204" pitchFamily="34" charset="0"/>
              <a:buChar char="•"/>
            </a:pPr>
            <a:r>
              <a:rPr lang="en-US" sz="1200" dirty="0">
                <a:solidFill>
                  <a:schemeClr val="tx1"/>
                </a:solidFill>
                <a:latin typeface="Helvetica Neue" panose="02000503000000020004"/>
              </a:rPr>
              <a:t>Teams will identify tools, objects or vehicles used in jobs related the arts.</a:t>
            </a:r>
          </a:p>
          <a:p>
            <a:endParaRPr lang="en-US" dirty="0"/>
          </a:p>
          <a:p>
            <a:r>
              <a:rPr lang="en-US" sz="1200" b="1" i="1" u="none" strike="noStrike" kern="1200" dirty="0">
                <a:solidFill>
                  <a:schemeClr val="tx1"/>
                </a:solidFill>
                <a:effectLst/>
                <a:latin typeface="+mn-lt"/>
                <a:ea typeface="+mn-ea"/>
                <a:cs typeface="+mn-cs"/>
              </a:rPr>
              <a:t>Facilitator Tip</a:t>
            </a:r>
          </a:p>
          <a:p>
            <a:pPr marL="182880" marR="0" indent="-182880">
              <a:spcBef>
                <a:spcPts val="0"/>
              </a:spcBef>
              <a:spcAft>
                <a:spcPts val="0"/>
              </a:spcAft>
              <a:buFont typeface="+mj-lt"/>
              <a:buAutoNum type="arabicPeriod"/>
            </a:pPr>
            <a:r>
              <a:rPr lang="en-US" sz="1800" b="0" i="0" u="none" strike="noStrike" baseline="0" dirty="0">
                <a:solidFill>
                  <a:srgbClr val="878787"/>
                </a:solidFill>
                <a:latin typeface="ArialMT"/>
              </a:rPr>
              <a:t>Giving examples of unique objects used in concerts, museums and theaters can help children identify more jobs.</a:t>
            </a:r>
          </a:p>
          <a:p>
            <a:pPr marL="182880" marR="0" indent="-18288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Teams could place the objects they build on the corresponding area of the Discover mat.</a:t>
            </a:r>
            <a:endParaRPr lang="en-US" sz="1200" i="0" u="none" strike="noStrike" baseline="0" dirty="0">
              <a:solidFill>
                <a:schemeClr val="tx1"/>
              </a:solidFill>
              <a:latin typeface="Helvetica Neue" panose="02000503000000020004"/>
            </a:endParaRPr>
          </a:p>
          <a:p>
            <a:endParaRPr lang="en-US" dirty="0"/>
          </a:p>
        </p:txBody>
      </p:sp>
      <p:sp>
        <p:nvSpPr>
          <p:cNvPr id="4" name="Slide Number Placeholder 3"/>
          <p:cNvSpPr>
            <a:spLocks noGrp="1"/>
          </p:cNvSpPr>
          <p:nvPr>
            <p:ph type="sldNum" sz="quarter" idx="5"/>
          </p:nvPr>
        </p:nvSpPr>
        <p:spPr/>
        <p:txBody>
          <a:bodyPr/>
          <a:lstStyle/>
          <a:p>
            <a:fld id="{447B8CF6-C2C2-924C-96EF-0C0C9E05FEB2}" type="slidenum">
              <a:rPr lang="en-US" smtClean="0"/>
              <a:t>2</a:t>
            </a:fld>
            <a:endParaRPr lang="en-US" dirty="0"/>
          </a:p>
        </p:txBody>
      </p:sp>
    </p:spTree>
    <p:extLst>
      <p:ext uri="{BB962C8B-B14F-4D97-AF65-F5344CB8AC3E}">
        <p14:creationId xmlns:p14="http://schemas.microsoft.com/office/powerpoint/2010/main" val="3126124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800" b="1" i="0" u="none" strike="noStrike" baseline="0" dirty="0">
                <a:solidFill>
                  <a:srgbClr val="4A2283"/>
                </a:solidFill>
                <a:latin typeface="ShinnRR-Book"/>
              </a:rPr>
              <a:t>Warm-Up</a:t>
            </a:r>
            <a:r>
              <a:rPr lang="en-US" sz="1800" b="0" i="0" u="none" strike="noStrike" baseline="0" dirty="0">
                <a:solidFill>
                  <a:srgbClr val="4A2283"/>
                </a:solidFill>
                <a:latin typeface="ShinnRR-Book"/>
              </a:rPr>
              <a:t>:  (10 minutes)  </a:t>
            </a:r>
            <a:r>
              <a:rPr lang="en-US" sz="1200" b="1" i="0" u="none" strike="noStrike" kern="1200" dirty="0">
                <a:solidFill>
                  <a:schemeClr val="tx1"/>
                </a:solidFill>
                <a:effectLst/>
                <a:latin typeface="+mn-lt"/>
                <a:ea typeface="+mn-ea"/>
                <a:cs typeface="+mn-cs"/>
              </a:rPr>
              <a:t>Back-to-Back</a:t>
            </a:r>
          </a:p>
          <a:p>
            <a:pPr rtl="0" fontAlgn="base"/>
            <a:r>
              <a:rPr lang="en-US" sz="1200" b="0" i="0" u="sng" kern="1200" dirty="0">
                <a:solidFill>
                  <a:schemeClr val="tx1"/>
                </a:solidFill>
                <a:effectLst/>
                <a:latin typeface="+mn-lt"/>
                <a:ea typeface="+mn-ea"/>
                <a:cs typeface="+mn-cs"/>
              </a:rPr>
              <a:t>Base Activity</a:t>
            </a:r>
          </a:p>
          <a:p>
            <a:pPr rtl="0" fontAlgn="base"/>
            <a:r>
              <a:rPr lang="en-US" sz="1200" b="0" i="0" u="none" kern="1200" dirty="0">
                <a:solidFill>
                  <a:schemeClr val="tx1"/>
                </a:solidFill>
                <a:effectLst/>
                <a:latin typeface="+mn-lt"/>
                <a:ea typeface="+mn-ea"/>
                <a:cs typeface="+mn-cs"/>
              </a:rPr>
              <a:t>1. Children sit or stand in pairs with the same four bricks.</a:t>
            </a:r>
          </a:p>
          <a:p>
            <a:pPr rtl="0" fontAlgn="base"/>
            <a:r>
              <a:rPr lang="en-US" sz="1200" b="0" i="0" u="none" kern="1200" dirty="0">
                <a:solidFill>
                  <a:schemeClr val="tx1"/>
                </a:solidFill>
                <a:effectLst/>
                <a:latin typeface="+mn-lt"/>
                <a:ea typeface="+mn-ea"/>
                <a:cs typeface="+mn-cs"/>
              </a:rPr>
              <a:t>2. One child builds a model and then explains to the partner how to build the same model.</a:t>
            </a:r>
          </a:p>
          <a:p>
            <a:pPr rtl="0" fontAlgn="base"/>
            <a:r>
              <a:rPr lang="en-US" sz="1200" b="0" i="0" u="none" kern="1200" dirty="0">
                <a:solidFill>
                  <a:schemeClr val="tx1"/>
                </a:solidFill>
                <a:effectLst/>
                <a:latin typeface="+mn-lt"/>
                <a:ea typeface="+mn-ea"/>
                <a:cs typeface="+mn-cs"/>
              </a:rPr>
              <a:t>3. The partner builds without looking or asking questions.</a:t>
            </a:r>
          </a:p>
          <a:p>
            <a:pPr rtl="0" fontAlgn="base"/>
            <a:r>
              <a:rPr lang="en-US" sz="1200" b="0" i="0" u="none" kern="1200" dirty="0">
                <a:solidFill>
                  <a:schemeClr val="tx1"/>
                </a:solidFill>
                <a:effectLst/>
                <a:latin typeface="+mn-lt"/>
                <a:ea typeface="+mn-ea"/>
                <a:cs typeface="+mn-cs"/>
              </a:rPr>
              <a:t>4. The pairs compare their models and discuss how it went.</a:t>
            </a:r>
          </a:p>
          <a:p>
            <a:pPr rtl="0" fontAlgn="base"/>
            <a:r>
              <a:rPr lang="en-US" sz="1200" b="0" i="0" u="none" kern="1200" dirty="0">
                <a:solidFill>
                  <a:schemeClr val="tx1"/>
                </a:solidFill>
                <a:effectLst/>
                <a:latin typeface="+mn-lt"/>
                <a:ea typeface="+mn-ea"/>
                <a:cs typeface="+mn-cs"/>
              </a:rPr>
              <a:t>5. Children then swap roles and repeat the activity.</a:t>
            </a:r>
          </a:p>
          <a:p>
            <a:pPr rtl="0" fontAlgn="base"/>
            <a:r>
              <a:rPr lang="en-US" sz="1200" b="0" i="0" u="sng" kern="1200" dirty="0">
                <a:solidFill>
                  <a:schemeClr val="tx1"/>
                </a:solidFill>
                <a:effectLst/>
                <a:latin typeface="+mn-lt"/>
                <a:ea typeface="+mn-ea"/>
                <a:cs typeface="+mn-cs"/>
              </a:rPr>
              <a:t>Guiding Questions:</a:t>
            </a:r>
          </a:p>
          <a:p>
            <a:pPr rtl="0" fontAlgn="base"/>
            <a:r>
              <a:rPr lang="en-US" sz="1200" b="0" i="0" u="none" kern="1200" dirty="0">
                <a:solidFill>
                  <a:schemeClr val="tx1"/>
                </a:solidFill>
                <a:effectLst/>
                <a:latin typeface="+mn-lt"/>
                <a:ea typeface="+mn-ea"/>
                <a:cs typeface="+mn-cs"/>
              </a:rPr>
              <a:t>• How did you explain how to build the model?</a:t>
            </a:r>
          </a:p>
          <a:p>
            <a:pPr rtl="0" fontAlgn="base"/>
            <a:r>
              <a:rPr lang="en-US" sz="1200" b="0" i="0" u="none" kern="1200" dirty="0">
                <a:solidFill>
                  <a:schemeClr val="tx1"/>
                </a:solidFill>
                <a:effectLst/>
                <a:latin typeface="+mn-lt"/>
                <a:ea typeface="+mn-ea"/>
                <a:cs typeface="+mn-cs"/>
              </a:rPr>
              <a:t>• What instructions were the most helpful?</a:t>
            </a:r>
          </a:p>
          <a:p>
            <a:pPr rtl="0" fontAlgn="base"/>
            <a:r>
              <a:rPr lang="en-US" sz="1200" b="0" i="0" u="none" kern="1200" dirty="0">
                <a:solidFill>
                  <a:schemeClr val="tx1"/>
                </a:solidFill>
                <a:effectLst/>
                <a:latin typeface="+mn-lt"/>
                <a:ea typeface="+mn-ea"/>
                <a:cs typeface="+mn-cs"/>
              </a:rPr>
              <a:t>• How does this activity relate to an actor who is waiting to go on stage?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7593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Facilitator Tip – </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TMG Appendix </a:t>
            </a:r>
            <a:r>
              <a:rPr lang="en-US" sz="1000" b="0" i="0" kern="1200" dirty="0">
                <a:solidFill>
                  <a:schemeClr val="tx1"/>
                </a:solidFill>
                <a:effectLst/>
                <a:latin typeface="+mn-lt"/>
                <a:ea typeface="+mn-ea"/>
                <a:cs typeface="+mn-cs"/>
              </a:rPr>
              <a:t>(see page 27)</a:t>
            </a: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841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3600" b="1" i="0" u="none" strike="noStrike" baseline="0" dirty="0">
                <a:solidFill>
                  <a:srgbClr val="592980"/>
                </a:solidFill>
                <a:latin typeface="TobiPro-ExtraBold"/>
              </a:rPr>
              <a:t>Explore Task </a:t>
            </a:r>
            <a:r>
              <a:rPr lang="en-US" sz="3600" b="0" i="0" u="none" strike="noStrike" baseline="0" dirty="0">
                <a:solidFill>
                  <a:srgbClr val="592980"/>
                </a:solidFill>
                <a:latin typeface="TobiPro-Medium"/>
              </a:rPr>
              <a:t>(1O minutes)</a:t>
            </a:r>
          </a:p>
          <a:p>
            <a:pPr algn="l"/>
            <a:r>
              <a:rPr lang="en-US" sz="3600" b="0" i="0" u="none" strike="noStrike" baseline="0" dirty="0">
                <a:solidFill>
                  <a:srgbClr val="592980"/>
                </a:solidFill>
                <a:latin typeface="TobiPro-Medium"/>
              </a:rPr>
              <a:t>Have the children think about the </a:t>
            </a:r>
            <a:r>
              <a:rPr lang="en-US" sz="3600" b="0" i="0" u="sng" strike="noStrike" baseline="0" dirty="0">
                <a:solidFill>
                  <a:srgbClr val="592980"/>
                </a:solidFill>
                <a:latin typeface="TobiPro-Medium"/>
              </a:rPr>
              <a:t>different jobs people have when they work in a theater, a museum or a music hall</a:t>
            </a:r>
            <a:r>
              <a:rPr lang="en-US" sz="3600" b="0" i="0" u="none" strike="noStrike" baseline="0" dirty="0">
                <a:solidFill>
                  <a:srgbClr val="592980"/>
                </a:solidFill>
                <a:latin typeface="TobiPro-Medium"/>
              </a:rPr>
              <a:t>.  Have some children act out (mime) the different jobs and select others to guess what they are miming.  Then repeat, swapping the children miming and guessing.</a:t>
            </a:r>
          </a:p>
          <a:p>
            <a:pPr algn="l"/>
            <a:endParaRPr lang="en-US" sz="3600" b="0" i="0" u="none" strike="noStrike" baseline="0" dirty="0">
              <a:solidFill>
                <a:srgbClr val="592980"/>
              </a:solidFill>
              <a:latin typeface="TobiPro-Medium"/>
            </a:endParaRPr>
          </a:p>
          <a:p>
            <a:pPr algn="l"/>
            <a:r>
              <a:rPr lang="en-US" sz="3600" b="0" i="0" u="none" strike="noStrike" baseline="0" dirty="0">
                <a:solidFill>
                  <a:srgbClr val="592980"/>
                </a:solidFill>
                <a:latin typeface="TobiPro-Medium"/>
              </a:rPr>
              <a:t>You could ask the children:</a:t>
            </a:r>
          </a:p>
          <a:p>
            <a:pPr algn="l"/>
            <a:r>
              <a:rPr lang="en-US" sz="3600" b="0" i="0" u="none" strike="noStrike" baseline="0" dirty="0">
                <a:solidFill>
                  <a:srgbClr val="592980"/>
                </a:solidFill>
                <a:latin typeface="TobiPro-Medium"/>
              </a:rPr>
              <a:t>• What does a stage manager do in a theater?</a:t>
            </a:r>
          </a:p>
          <a:p>
            <a:pPr algn="l"/>
            <a:r>
              <a:rPr lang="en-US" sz="3600" b="0" i="0" u="none" strike="noStrike" baseline="0" dirty="0">
                <a:solidFill>
                  <a:srgbClr val="592980"/>
                </a:solidFill>
                <a:latin typeface="TobiPro-Medium"/>
              </a:rPr>
              <a:t>• How does a curator select items to display in a museum?</a:t>
            </a:r>
          </a:p>
          <a:p>
            <a:pPr algn="l"/>
            <a:r>
              <a:rPr lang="en-US" sz="3600" b="0" i="0" u="none" strike="noStrike" baseline="0" dirty="0">
                <a:solidFill>
                  <a:srgbClr val="592980"/>
                </a:solidFill>
                <a:latin typeface="TobiPro-Medium"/>
              </a:rPr>
              <a:t>• What do performers need to do to prepare for their concert or play?</a:t>
            </a:r>
          </a:p>
          <a:p>
            <a:pPr algn="l"/>
            <a:r>
              <a:rPr lang="en-US" sz="3600" b="0" i="0" u="none" strike="noStrike" baseline="0" dirty="0">
                <a:solidFill>
                  <a:srgbClr val="592980"/>
                </a:solidFill>
                <a:latin typeface="TobiPro-Medium"/>
              </a:rPr>
              <a:t>• Who operates the projector in a movie theater?</a:t>
            </a:r>
          </a:p>
          <a:p>
            <a:pPr algn="l"/>
            <a:r>
              <a:rPr lang="en-US" sz="3600" b="0" i="0" u="none" strike="noStrike" baseline="0" dirty="0">
                <a:solidFill>
                  <a:srgbClr val="592980"/>
                </a:solidFill>
                <a:latin typeface="TobiPro-Medium"/>
              </a:rPr>
              <a:t>• What tools do these people use in their jobs?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4583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Create Task </a:t>
            </a:r>
            <a:r>
              <a:rPr lang="en-US" sz="1200" b="0" i="0" u="none" strike="noStrike" kern="1200" dirty="0">
                <a:solidFill>
                  <a:schemeClr val="tx1"/>
                </a:solidFill>
                <a:effectLst/>
                <a:latin typeface="+mn-lt"/>
                <a:ea typeface="+mn-ea"/>
                <a:cs typeface="+mn-cs"/>
              </a:rPr>
              <a:t>(25 minutes)</a:t>
            </a:r>
          </a:p>
          <a:p>
            <a:r>
              <a:rPr lang="en-US" sz="1200" b="0" i="0" u="none" strike="noStrike" kern="1200" dirty="0">
                <a:solidFill>
                  <a:schemeClr val="tx1"/>
                </a:solidFill>
                <a:effectLst/>
                <a:latin typeface="+mn-lt"/>
                <a:ea typeface="+mn-ea"/>
                <a:cs typeface="+mn-cs"/>
              </a:rPr>
              <a:t>Have each team build objects, tools, or vehicles that would help someone be successful in a job that was discussed in the Explore Task. They should think about people who are working on stage and behind the scenes.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teams could use pieces from the Discover set and STEAM Park and the various LEGO® DUPLO® figures to represent different workers, their tools, and equipment.</a:t>
            </a:r>
          </a:p>
          <a:p>
            <a:endParaRPr lang="en-US" sz="1200" b="1" i="0" u="none" strike="noStrike" baseline="0" dirty="0">
              <a:solidFill>
                <a:srgbClr val="FF781D"/>
              </a:solidFill>
              <a:latin typeface="Arial Rounded MT Bold" panose="020F0704030504030204" pitchFamily="34" charset="0"/>
            </a:endParaRPr>
          </a:p>
          <a:p>
            <a:r>
              <a:rPr lang="en-US" sz="1200" b="1" i="0" u="none" strike="noStrike" baseline="0" dirty="0">
                <a:solidFill>
                  <a:srgbClr val="FF781D"/>
                </a:solidFill>
                <a:latin typeface="Arial Rounded MT Bold" panose="020F0704030504030204" pitchFamily="34" charset="0"/>
              </a:rPr>
              <a:t>Playful Learning in Action – </a:t>
            </a:r>
            <a:r>
              <a:rPr lang="en-US" sz="1200" b="0" i="0" u="none" strike="noStrike" baseline="0" dirty="0">
                <a:solidFill>
                  <a:srgbClr val="FF781D"/>
                </a:solidFill>
                <a:latin typeface="Arial Rounded MT Bold" panose="020F0704030504030204" pitchFamily="34" charset="0"/>
              </a:rPr>
              <a:t>Using teamwork, the team will think about the impact of different energy jobs in their communities.</a:t>
            </a:r>
          </a:p>
          <a:p>
            <a:r>
              <a:rPr lang="en-US" sz="1200" b="1" i="0" u="none" strike="noStrike" kern="1200" dirty="0">
                <a:solidFill>
                  <a:schemeClr val="tx1"/>
                </a:solidFill>
                <a:effectLst/>
                <a:latin typeface="+mn-lt"/>
                <a:ea typeface="+mn-ea"/>
                <a:cs typeface="+mn-cs"/>
              </a:rPr>
              <a:t>Key Vocabulary – </a:t>
            </a:r>
            <a:r>
              <a:rPr lang="en-US" sz="1200" b="0" i="0" u="none" strike="noStrike" kern="1200" dirty="0">
                <a:solidFill>
                  <a:schemeClr val="tx1"/>
                </a:solidFill>
                <a:effectLst/>
                <a:latin typeface="+mn-lt"/>
                <a:ea typeface="+mn-ea"/>
                <a:cs typeface="+mn-cs"/>
              </a:rPr>
              <a:t>stage manager, curator, projector</a:t>
            </a:r>
          </a:p>
          <a:p>
            <a:r>
              <a:rPr lang="en-US" sz="1000" b="1" i="1" u="none" strike="noStrike" kern="1200" dirty="0">
                <a:solidFill>
                  <a:schemeClr val="tx1"/>
                </a:solidFill>
                <a:effectLst/>
                <a:latin typeface="+mn-lt"/>
                <a:ea typeface="+mn-ea"/>
                <a:cs typeface="+mn-cs"/>
              </a:rPr>
              <a:t>Facilitator Tip</a:t>
            </a:r>
          </a:p>
          <a:p>
            <a:pPr marL="182880" marR="0" indent="-182880">
              <a:spcBef>
                <a:spcPts val="0"/>
              </a:spcBef>
              <a:spcAft>
                <a:spcPts val="0"/>
              </a:spcAft>
              <a:buFont typeface="+mj-lt"/>
              <a:buAutoNum type="arabicPeriod"/>
            </a:pPr>
            <a:r>
              <a:rPr lang="en-US" sz="1200" b="0" i="0" u="none" strike="noStrike" baseline="0" dirty="0">
                <a:solidFill>
                  <a:srgbClr val="878787"/>
                </a:solidFill>
                <a:latin typeface="ArialMT"/>
              </a:rPr>
              <a:t>Giving examples of unique objects used in concerts, museums and theaters can help children identify more jobs.</a:t>
            </a:r>
          </a:p>
          <a:p>
            <a:pPr marL="182880" marR="0" indent="-182880">
              <a:spcBef>
                <a:spcPts val="0"/>
              </a:spcBef>
              <a:spcAft>
                <a:spcPts val="0"/>
              </a:spcAft>
              <a:buFont typeface="+mj-lt"/>
              <a:buAutoNum type="arabicPeriod"/>
            </a:pPr>
            <a:r>
              <a:rPr lang="en-US" sz="1000" dirty="0">
                <a:effectLst/>
                <a:latin typeface="Calibri" panose="020F0502020204030204" pitchFamily="34" charset="0"/>
                <a:ea typeface="Calibri" panose="020F0502020204030204" pitchFamily="34" charset="0"/>
                <a:cs typeface="Times New Roman" panose="02020603050405020304" pitchFamily="18" charset="0"/>
              </a:rPr>
              <a:t>Teams could place the objects they build on the corresponding area of the Discover mat.</a:t>
            </a:r>
            <a:endParaRPr lang="en-US" sz="1000" i="0" u="none" strike="noStrike" baseline="0" dirty="0">
              <a:solidFill>
                <a:schemeClr val="tx1"/>
              </a:solidFill>
              <a:latin typeface="Helvetica Neue" panose="02000503000000020004"/>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8661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i="0" u="none" strike="noStrike" kern="1200" dirty="0">
                <a:solidFill>
                  <a:schemeClr val="tx1"/>
                </a:solidFill>
                <a:effectLst/>
                <a:latin typeface="+mn-lt"/>
                <a:ea typeface="+mn-ea"/>
                <a:cs typeface="+mn-cs"/>
              </a:rPr>
              <a:t>Create Task </a:t>
            </a:r>
            <a:r>
              <a:rPr lang="en-US" sz="1000" b="0" i="0" u="none" strike="noStrike" kern="1200" dirty="0">
                <a:solidFill>
                  <a:schemeClr val="tx1"/>
                </a:solidFill>
                <a:effectLst/>
                <a:latin typeface="+mn-lt"/>
                <a:ea typeface="+mn-ea"/>
                <a:cs typeface="+mn-cs"/>
              </a:rPr>
              <a:t>(25 minutes)</a:t>
            </a:r>
          </a:p>
          <a:p>
            <a:r>
              <a:rPr lang="en-US" sz="1000" b="0" i="0" u="none" strike="noStrike" kern="1200" dirty="0">
                <a:solidFill>
                  <a:schemeClr val="tx1"/>
                </a:solidFill>
                <a:effectLst/>
                <a:latin typeface="+mn-lt"/>
                <a:ea typeface="+mn-ea"/>
                <a:cs typeface="+mn-cs"/>
              </a:rPr>
              <a:t>Have each team build objects, tools, or vehicles that would help someone be successful in a job that was discussed in the Explore Task. They should think about people who are working on stage and behind the scenes.</a:t>
            </a:r>
          </a:p>
          <a:p>
            <a:endParaRPr lang="en-US" sz="1000" b="0" i="0" u="none" strike="noStrike" kern="1200" dirty="0">
              <a:solidFill>
                <a:schemeClr val="tx1"/>
              </a:solidFill>
              <a:effectLst/>
              <a:latin typeface="+mn-lt"/>
              <a:ea typeface="+mn-ea"/>
              <a:cs typeface="+mn-cs"/>
            </a:endParaRPr>
          </a:p>
          <a:p>
            <a:r>
              <a:rPr lang="en-US" sz="1000" b="0" i="0" u="none" strike="noStrike" kern="1200" dirty="0">
                <a:solidFill>
                  <a:schemeClr val="tx1"/>
                </a:solidFill>
                <a:effectLst/>
                <a:latin typeface="+mn-lt"/>
                <a:ea typeface="+mn-ea"/>
                <a:cs typeface="+mn-cs"/>
              </a:rPr>
              <a:t>The teams could use pieces from the Discover set and STEAM Park and the various LEGO® DUPLO® figures to represent different workers, their tools, and equipment.</a:t>
            </a:r>
          </a:p>
          <a:p>
            <a:endParaRPr lang="en-US" sz="1000" b="1" i="0" u="none" strike="noStrike" baseline="0" dirty="0">
              <a:solidFill>
                <a:srgbClr val="FF781D"/>
              </a:solidFill>
              <a:latin typeface="Arial Rounded MT Bold" panose="020F0704030504030204" pitchFamily="34" charset="0"/>
            </a:endParaRPr>
          </a:p>
          <a:p>
            <a:r>
              <a:rPr lang="en-US" sz="1000" b="1" i="0" u="none" strike="noStrike" baseline="0" dirty="0">
                <a:solidFill>
                  <a:srgbClr val="FF781D"/>
                </a:solidFill>
                <a:latin typeface="Arial Rounded MT Bold" panose="020F0704030504030204" pitchFamily="34" charset="0"/>
              </a:rPr>
              <a:t>Playful Learning in Action – </a:t>
            </a:r>
            <a:r>
              <a:rPr lang="en-US" sz="1000" b="0" i="0" u="none" strike="noStrike" baseline="0" dirty="0">
                <a:solidFill>
                  <a:srgbClr val="FF781D"/>
                </a:solidFill>
                <a:latin typeface="Arial Rounded MT Bold" panose="020F0704030504030204" pitchFamily="34" charset="0"/>
              </a:rPr>
              <a:t>Using teamwork, the team will think about the impact of different energy jobs in their communities.</a:t>
            </a:r>
          </a:p>
          <a:p>
            <a:r>
              <a:rPr lang="en-US" sz="1000" b="1" i="0" u="none" strike="noStrike" kern="1200" dirty="0">
                <a:solidFill>
                  <a:schemeClr val="tx1"/>
                </a:solidFill>
                <a:effectLst/>
                <a:latin typeface="+mn-lt"/>
                <a:ea typeface="+mn-ea"/>
                <a:cs typeface="+mn-cs"/>
              </a:rPr>
              <a:t>Key Vocabulary – </a:t>
            </a:r>
            <a:r>
              <a:rPr lang="en-US" sz="1000" b="0" i="0" u="none" strike="noStrike" kern="1200" dirty="0">
                <a:solidFill>
                  <a:schemeClr val="tx1"/>
                </a:solidFill>
                <a:effectLst/>
                <a:latin typeface="+mn-lt"/>
                <a:ea typeface="+mn-ea"/>
                <a:cs typeface="+mn-cs"/>
              </a:rPr>
              <a:t>stage manager, curator, projector</a:t>
            </a:r>
          </a:p>
          <a:p>
            <a:r>
              <a:rPr lang="en-US" sz="800" b="1" i="1" u="none" strike="noStrike" kern="1200" dirty="0">
                <a:solidFill>
                  <a:schemeClr val="tx1"/>
                </a:solidFill>
                <a:effectLst/>
                <a:latin typeface="+mn-lt"/>
                <a:ea typeface="+mn-ea"/>
                <a:cs typeface="+mn-cs"/>
              </a:rPr>
              <a:t>Facilitator Tip</a:t>
            </a:r>
          </a:p>
          <a:p>
            <a:pPr marL="182880" marR="0" indent="-182880">
              <a:spcBef>
                <a:spcPts val="0"/>
              </a:spcBef>
              <a:spcAft>
                <a:spcPts val="0"/>
              </a:spcAft>
              <a:buFont typeface="+mj-lt"/>
              <a:buAutoNum type="arabicPeriod"/>
            </a:pPr>
            <a:r>
              <a:rPr lang="en-US" sz="1000" b="0" i="0" u="none" strike="noStrike" baseline="0" dirty="0">
                <a:solidFill>
                  <a:srgbClr val="878787"/>
                </a:solidFill>
                <a:latin typeface="ArialMT"/>
              </a:rPr>
              <a:t>Giving examples of unique objects used in concerts, museums and theaters can help children identify more jobs.</a:t>
            </a:r>
          </a:p>
          <a:p>
            <a:pPr marL="182880" marR="0" indent="-182880">
              <a:spcBef>
                <a:spcPts val="0"/>
              </a:spcBef>
              <a:spcAft>
                <a:spcPts val="0"/>
              </a:spcAft>
              <a:buFont typeface="+mj-lt"/>
              <a:buAutoNum type="arabicPeriod"/>
            </a:pPr>
            <a:r>
              <a:rPr lang="en-US" sz="800" dirty="0">
                <a:effectLst/>
                <a:latin typeface="Calibri" panose="020F0502020204030204" pitchFamily="34" charset="0"/>
                <a:ea typeface="Calibri" panose="020F0502020204030204" pitchFamily="34" charset="0"/>
                <a:cs typeface="Times New Roman" panose="02020603050405020304" pitchFamily="18" charset="0"/>
              </a:rPr>
              <a:t>Teams could place the objects they build on the corresponding area of the Discover mat.</a:t>
            </a:r>
            <a:endParaRPr lang="en-US" sz="800" i="0" u="none" strike="noStrike" baseline="0" dirty="0">
              <a:solidFill>
                <a:schemeClr val="tx1"/>
              </a:solidFill>
              <a:latin typeface="Helvetica Neue" panose="02000503000000020004"/>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884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Share Task –</a:t>
            </a:r>
            <a:r>
              <a:rPr lang="en-US" dirty="0"/>
              <a:t> (15 minutes)</a:t>
            </a:r>
          </a:p>
          <a:p>
            <a:r>
              <a:rPr lang="en-US" dirty="0"/>
              <a:t>In their Engineering Notebooks, have the children write or draw a picture of a person in a job previously discussed.  </a:t>
            </a:r>
          </a:p>
          <a:p>
            <a:r>
              <a:rPr lang="en-US" dirty="0"/>
              <a:t>They can also draw a picture of the tools, objects or vehicles needed for the job.</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0373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You may wish to play a video or song during clean up time.  </a:t>
            </a:r>
          </a:p>
          <a:p>
            <a:r>
              <a:rPr lang="en-US" sz="1200" b="0" i="0" u="none" strike="noStrike" kern="1200" dirty="0">
                <a:solidFill>
                  <a:schemeClr val="tx1"/>
                </a:solidFill>
                <a:effectLst/>
                <a:latin typeface="+mn-lt"/>
                <a:ea typeface="+mn-ea"/>
                <a:cs typeface="+mn-cs"/>
              </a:rPr>
              <a:t>Link on GoNoodle:  https://family.gonoodle.com/activities/clean-up </a:t>
            </a:r>
          </a:p>
          <a:p>
            <a:r>
              <a:rPr lang="en-US" sz="1200" b="0" i="0" u="none" strike="noStrike" kern="1200" dirty="0">
                <a:solidFill>
                  <a:schemeClr val="tx1"/>
                </a:solidFill>
                <a:effectLst/>
                <a:latin typeface="+mn-lt"/>
                <a:ea typeface="+mn-ea"/>
                <a:cs typeface="+mn-cs"/>
              </a:rPr>
              <a:t>Link on YouTube Kids:  https://www.youtubekids.com/watch?v=ZJFk87ZsHn0</a:t>
            </a:r>
          </a:p>
          <a:p>
            <a:r>
              <a:rPr lang="en-US" sz="1200" b="0" i="0" u="none" strike="noStrike" kern="1200" dirty="0">
                <a:solidFill>
                  <a:schemeClr val="tx1"/>
                </a:solidFill>
                <a:effectLst/>
                <a:latin typeface="+mn-lt"/>
                <a:ea typeface="+mn-ea"/>
                <a:cs typeface="+mn-cs"/>
              </a:rPr>
              <a:t>Link on YouTube:  https://youtu.be/ZJFk87ZsHn0</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52752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3.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4.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7.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jpeg"/><Relationship Id="rId1" Type="http://schemas.openxmlformats.org/officeDocument/2006/relationships/slideMaster" Target="../slideMasters/slideMaster1.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1.xml"/><Relationship Id="rId5" Type="http://schemas.openxmlformats.org/officeDocument/2006/relationships/image" Target="../media/image22.emf"/><Relationship Id="rId4" Type="http://schemas.openxmlformats.org/officeDocument/2006/relationships/image" Target="../media/image21.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26.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9.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n-FIRST Title 1">
    <p:spTree>
      <p:nvGrpSpPr>
        <p:cNvPr id="1" name=""/>
        <p:cNvGrpSpPr/>
        <p:nvPr/>
      </p:nvGrpSpPr>
      <p:grpSpPr>
        <a:xfrm>
          <a:off x="0" y="0"/>
          <a:ext cx="0" cy="0"/>
          <a:chOff x="0" y="0"/>
          <a:chExt cx="0" cy="0"/>
        </a:xfrm>
      </p:grpSpPr>
      <p:pic>
        <p:nvPicPr>
          <p:cNvPr id="8" name="Picture 7" descr="A group of people posing for the camera&#10;&#10;Description automatically generated">
            <a:extLst>
              <a:ext uri="{FF2B5EF4-FFF2-40B4-BE49-F238E27FC236}">
                <a16:creationId xmlns:a16="http://schemas.microsoft.com/office/drawing/2014/main" id="{AE46A625-A699-8146-B1EC-AD3911BAB555}"/>
              </a:ext>
            </a:extLst>
          </p:cNvPr>
          <p:cNvPicPr>
            <a:picLocks noChangeAspect="1"/>
          </p:cNvPicPr>
          <p:nvPr userDrawn="1"/>
        </p:nvPicPr>
        <p:blipFill>
          <a:blip r:embed="rId2"/>
          <a:stretch>
            <a:fillRect/>
          </a:stretch>
        </p:blipFill>
        <p:spPr>
          <a:xfrm>
            <a:off x="743" y="0"/>
            <a:ext cx="9142514" cy="6859116"/>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3" name="Picture 12">
            <a:extLst>
              <a:ext uri="{FF2B5EF4-FFF2-40B4-BE49-F238E27FC236}">
                <a16:creationId xmlns:a16="http://schemas.microsoft.com/office/drawing/2014/main" id="{04BCF919-0AF9-334A-8B22-BFD6EB0DE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9497"/>
            <a:ext cx="7928752" cy="914857"/>
          </a:xfrm>
          <a:prstGeom prst="rect">
            <a:avLst/>
          </a:prstGeom>
        </p:spPr>
      </p:pic>
    </p:spTree>
    <p:extLst>
      <p:ext uri="{BB962C8B-B14F-4D97-AF65-F5344CB8AC3E}">
        <p14:creationId xmlns:p14="http://schemas.microsoft.com/office/powerpoint/2010/main" val="3614859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n-FIRST Split 2">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3163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4315919" y="6233945"/>
            <a:ext cx="461980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person looking at the camera&#10;&#10;Description automatically generated">
            <a:extLst>
              <a:ext uri="{FF2B5EF4-FFF2-40B4-BE49-F238E27FC236}">
                <a16:creationId xmlns:a16="http://schemas.microsoft.com/office/drawing/2014/main" id="{6EAB375D-E9AC-F74F-9547-C4E3B1C07DC7}"/>
              </a:ext>
            </a:extLst>
          </p:cNvPr>
          <p:cNvPicPr>
            <a:picLocks noChangeAspect="1"/>
          </p:cNvPicPr>
          <p:nvPr userDrawn="1"/>
        </p:nvPicPr>
        <p:blipFill>
          <a:blip r:embed="rId3"/>
          <a:stretch>
            <a:fillRect/>
          </a:stretch>
        </p:blipFill>
        <p:spPr>
          <a:xfrm>
            <a:off x="0" y="0"/>
            <a:ext cx="4132613" cy="6858000"/>
          </a:xfrm>
          <a:prstGeom prst="rect">
            <a:avLst/>
          </a:prstGeom>
        </p:spPr>
      </p:pic>
      <p:sp>
        <p:nvSpPr>
          <p:cNvPr id="13" name="Text Placeholder 14">
            <a:extLst>
              <a:ext uri="{FF2B5EF4-FFF2-40B4-BE49-F238E27FC236}">
                <a16:creationId xmlns:a16="http://schemas.microsoft.com/office/drawing/2014/main" id="{5783DE5F-FA27-C947-8F3B-D58816221EBE}"/>
              </a:ext>
            </a:extLst>
          </p:cNvPr>
          <p:cNvSpPr>
            <a:spLocks noGrp="1"/>
          </p:cNvSpPr>
          <p:nvPr>
            <p:ph type="body" sz="quarter" idx="14"/>
          </p:nvPr>
        </p:nvSpPr>
        <p:spPr>
          <a:xfrm>
            <a:off x="454342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Placeholder 1">
            <a:extLst>
              <a:ext uri="{FF2B5EF4-FFF2-40B4-BE49-F238E27FC236}">
                <a16:creationId xmlns:a16="http://schemas.microsoft.com/office/drawing/2014/main" id="{A8D2D575-FED2-7A4B-9D93-E1A5AF56636F}"/>
              </a:ext>
            </a:extLst>
          </p:cNvPr>
          <p:cNvSpPr>
            <a:spLocks noGrp="1"/>
          </p:cNvSpPr>
          <p:nvPr>
            <p:ph type="title" hasCustomPrompt="1"/>
          </p:nvPr>
        </p:nvSpPr>
        <p:spPr>
          <a:xfrm>
            <a:off x="454342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5" name="Text Placeholder 12">
            <a:extLst>
              <a:ext uri="{FF2B5EF4-FFF2-40B4-BE49-F238E27FC236}">
                <a16:creationId xmlns:a16="http://schemas.microsoft.com/office/drawing/2014/main" id="{0FA5253B-966D-5740-8D64-97195692D6EC}"/>
              </a:ext>
            </a:extLst>
          </p:cNvPr>
          <p:cNvSpPr>
            <a:spLocks noGrp="1"/>
          </p:cNvSpPr>
          <p:nvPr>
            <p:ph type="body" sz="quarter" idx="13" hasCustomPrompt="1"/>
          </p:nvPr>
        </p:nvSpPr>
        <p:spPr>
          <a:xfrm>
            <a:off x="454342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2088793698"/>
      </p:ext>
    </p:extLst>
  </p:cSld>
  <p:clrMapOvr>
    <a:masterClrMapping/>
  </p:clrMapOvr>
  <p:extLst>
    <p:ext uri="{DCECCB84-F9BA-43D5-87BE-67443E8EF086}">
      <p15:sldGuideLst xmlns:p15="http://schemas.microsoft.com/office/powerpoint/2012/main">
        <p15:guide id="1" orient="horz" pos="4176">
          <p15:clr>
            <a:srgbClr val="FBAE40"/>
          </p15:clr>
        </p15:guide>
        <p15:guide id="2">
          <p15:clr>
            <a:srgbClr val="FBAE40"/>
          </p15:clr>
        </p15:guide>
        <p15:guide id="3" pos="120">
          <p15:clr>
            <a:srgbClr val="FBAE40"/>
          </p15:clr>
        </p15:guide>
        <p15:guide id="4" pos="5760" userDrawn="1">
          <p15:clr>
            <a:srgbClr val="FBAE40"/>
          </p15:clr>
        </p15:guide>
        <p15:guide id="5" pos="56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n-FIRST + Programs Split 1">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pic>
        <p:nvPicPr>
          <p:cNvPr id="5" name="Picture 4" descr="A picture containing clock, meter&#10;&#10;Description automatically generated">
            <a:extLst>
              <a:ext uri="{FF2B5EF4-FFF2-40B4-BE49-F238E27FC236}">
                <a16:creationId xmlns:a16="http://schemas.microsoft.com/office/drawing/2014/main" id="{6DC5C20F-4E7E-1F44-A7B5-FB033F4C19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55201" y="6193049"/>
            <a:ext cx="3172246" cy="550869"/>
          </a:xfrm>
          <a:prstGeom prst="rect">
            <a:avLst/>
          </a:prstGeom>
        </p:spPr>
      </p:pic>
      <p:pic>
        <p:nvPicPr>
          <p:cNvPr id="6" name="Picture 5" descr="A close up of a sign&#10;&#10;Description automatically generated">
            <a:extLst>
              <a:ext uri="{FF2B5EF4-FFF2-40B4-BE49-F238E27FC236}">
                <a16:creationId xmlns:a16="http://schemas.microsoft.com/office/drawing/2014/main" id="{7C951008-42F2-FA43-9D7A-E483A2C16E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10" name="Straight Connector 9">
            <a:extLst>
              <a:ext uri="{FF2B5EF4-FFF2-40B4-BE49-F238E27FC236}">
                <a16:creationId xmlns:a16="http://schemas.microsoft.com/office/drawing/2014/main" id="{1F88133D-D111-5543-9141-17DBD179BE23}"/>
              </a:ext>
            </a:extLst>
          </p:cNvPr>
          <p:cNvCxnSpPr>
            <a:cxnSpLocks/>
          </p:cNvCxnSpPr>
          <p:nvPr userDrawn="1"/>
        </p:nvCxnSpPr>
        <p:spPr>
          <a:xfrm>
            <a:off x="180799" y="6233945"/>
            <a:ext cx="13736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group of people sitting at a table with a computer&#10;&#10;Description automatically generated">
            <a:extLst>
              <a:ext uri="{FF2B5EF4-FFF2-40B4-BE49-F238E27FC236}">
                <a16:creationId xmlns:a16="http://schemas.microsoft.com/office/drawing/2014/main" id="{E054C8D7-8B56-5144-8673-F8E05FFA647D}"/>
              </a:ext>
            </a:extLst>
          </p:cNvPr>
          <p:cNvPicPr>
            <a:picLocks noChangeAspect="1"/>
          </p:cNvPicPr>
          <p:nvPr userDrawn="1"/>
        </p:nvPicPr>
        <p:blipFill>
          <a:blip r:embed="rId4"/>
          <a:stretch>
            <a:fillRect/>
          </a:stretch>
        </p:blipFill>
        <p:spPr>
          <a:xfrm>
            <a:off x="5047548" y="0"/>
            <a:ext cx="4132613" cy="6858000"/>
          </a:xfrm>
          <a:prstGeom prst="rect">
            <a:avLst/>
          </a:prstGeom>
        </p:spPr>
      </p:pic>
      <p:sp>
        <p:nvSpPr>
          <p:cNvPr id="14" name="Text Placeholder 14">
            <a:extLst>
              <a:ext uri="{FF2B5EF4-FFF2-40B4-BE49-F238E27FC236}">
                <a16:creationId xmlns:a16="http://schemas.microsoft.com/office/drawing/2014/main" id="{D624270F-D211-8945-B722-3DCD4A3D2CA3}"/>
              </a:ext>
            </a:extLst>
          </p:cNvPr>
          <p:cNvSpPr>
            <a:spLocks noGrp="1"/>
          </p:cNvSpPr>
          <p:nvPr>
            <p:ph type="body" sz="quarter" idx="14"/>
          </p:nvPr>
        </p:nvSpPr>
        <p:spPr>
          <a:xfrm>
            <a:off x="40957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Placeholder 1">
            <a:extLst>
              <a:ext uri="{FF2B5EF4-FFF2-40B4-BE49-F238E27FC236}">
                <a16:creationId xmlns:a16="http://schemas.microsoft.com/office/drawing/2014/main" id="{187118A1-AF1D-E749-93B2-605B63A6ADE8}"/>
              </a:ext>
            </a:extLst>
          </p:cNvPr>
          <p:cNvSpPr>
            <a:spLocks noGrp="1"/>
          </p:cNvSpPr>
          <p:nvPr>
            <p:ph type="title" hasCustomPrompt="1"/>
          </p:nvPr>
        </p:nvSpPr>
        <p:spPr>
          <a:xfrm>
            <a:off x="40957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6" name="Text Placeholder 12">
            <a:extLst>
              <a:ext uri="{FF2B5EF4-FFF2-40B4-BE49-F238E27FC236}">
                <a16:creationId xmlns:a16="http://schemas.microsoft.com/office/drawing/2014/main" id="{E130E79E-11D8-4242-869F-F180954F907B}"/>
              </a:ext>
            </a:extLst>
          </p:cNvPr>
          <p:cNvSpPr>
            <a:spLocks noGrp="1"/>
          </p:cNvSpPr>
          <p:nvPr>
            <p:ph type="body" sz="quarter" idx="13" hasCustomPrompt="1"/>
          </p:nvPr>
        </p:nvSpPr>
        <p:spPr>
          <a:xfrm>
            <a:off x="40957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2334202626"/>
      </p:ext>
    </p:extLst>
  </p:cSld>
  <p:clrMapOvr>
    <a:masterClrMapping/>
  </p:clrMapOvr>
  <p:extLst>
    <p:ext uri="{DCECCB84-F9BA-43D5-87BE-67443E8EF086}">
      <p15:sldGuideLst xmlns:p15="http://schemas.microsoft.com/office/powerpoint/2012/main">
        <p15:guide id="1" orient="horz" pos="4248">
          <p15:clr>
            <a:srgbClr val="FBAE40"/>
          </p15:clr>
        </p15:guide>
        <p15:guide id="2" pos="56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n-FIRST + Programs Split 2">
    <p:spTree>
      <p:nvGrpSpPr>
        <p:cNvPr id="1" name=""/>
        <p:cNvGrpSpPr/>
        <p:nvPr/>
      </p:nvGrpSpPr>
      <p:grpSpPr>
        <a:xfrm>
          <a:off x="0" y="0"/>
          <a:ext cx="0" cy="0"/>
          <a:chOff x="0" y="0"/>
          <a:chExt cx="0" cy="0"/>
        </a:xfrm>
      </p:grpSpPr>
      <p:pic>
        <p:nvPicPr>
          <p:cNvPr id="5" name="Picture 4" descr="A picture containing clock, meter&#10;&#10;Description automatically generated">
            <a:extLst>
              <a:ext uri="{FF2B5EF4-FFF2-40B4-BE49-F238E27FC236}">
                <a16:creationId xmlns:a16="http://schemas.microsoft.com/office/drawing/2014/main" id="{6DC5C20F-4E7E-1F44-A7B5-FB033F4C19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00481" y="6193049"/>
            <a:ext cx="3172246" cy="550869"/>
          </a:xfrm>
          <a:prstGeom prst="rect">
            <a:avLst/>
          </a:prstGeom>
        </p:spPr>
      </p:pic>
      <p:pic>
        <p:nvPicPr>
          <p:cNvPr id="6" name="Picture 5" descr="A close up of a sign&#10;&#10;Description automatically generated">
            <a:extLst>
              <a:ext uri="{FF2B5EF4-FFF2-40B4-BE49-F238E27FC236}">
                <a16:creationId xmlns:a16="http://schemas.microsoft.com/office/drawing/2014/main" id="{7C951008-42F2-FA43-9D7A-E483A2C16E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76291" y="6360269"/>
            <a:ext cx="1304089" cy="393809"/>
          </a:xfrm>
          <a:prstGeom prst="rect">
            <a:avLst/>
          </a:prstGeom>
        </p:spPr>
      </p:pic>
      <p:cxnSp>
        <p:nvCxnSpPr>
          <p:cNvPr id="10" name="Straight Connector 9">
            <a:extLst>
              <a:ext uri="{FF2B5EF4-FFF2-40B4-BE49-F238E27FC236}">
                <a16:creationId xmlns:a16="http://schemas.microsoft.com/office/drawing/2014/main" id="{1F88133D-D111-5543-9141-17DBD179BE23}"/>
              </a:ext>
            </a:extLst>
          </p:cNvPr>
          <p:cNvCxnSpPr>
            <a:cxnSpLocks/>
          </p:cNvCxnSpPr>
          <p:nvPr userDrawn="1"/>
        </p:nvCxnSpPr>
        <p:spPr>
          <a:xfrm>
            <a:off x="4326079" y="6233945"/>
            <a:ext cx="13736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A picture containing person, man, boy, child&#10;&#10;Description automatically generated">
            <a:extLst>
              <a:ext uri="{FF2B5EF4-FFF2-40B4-BE49-F238E27FC236}">
                <a16:creationId xmlns:a16="http://schemas.microsoft.com/office/drawing/2014/main" id="{FE8B0E00-B69A-C44F-8C68-EADD8546F9F0}"/>
              </a:ext>
            </a:extLst>
          </p:cNvPr>
          <p:cNvPicPr>
            <a:picLocks noChangeAspect="1"/>
          </p:cNvPicPr>
          <p:nvPr userDrawn="1"/>
        </p:nvPicPr>
        <p:blipFill>
          <a:blip r:embed="rId4"/>
          <a:stretch>
            <a:fillRect/>
          </a:stretch>
        </p:blipFill>
        <p:spPr>
          <a:xfrm>
            <a:off x="0" y="0"/>
            <a:ext cx="4132613" cy="6858000"/>
          </a:xfrm>
          <a:prstGeom prst="rect">
            <a:avLst/>
          </a:prstGeom>
        </p:spPr>
      </p:pic>
      <p:sp>
        <p:nvSpPr>
          <p:cNvPr id="9" name="Text Placeholder 14">
            <a:extLst>
              <a:ext uri="{FF2B5EF4-FFF2-40B4-BE49-F238E27FC236}">
                <a16:creationId xmlns:a16="http://schemas.microsoft.com/office/drawing/2014/main" id="{3E82C88F-7666-274A-BDC2-114AC2227F8A}"/>
              </a:ext>
            </a:extLst>
          </p:cNvPr>
          <p:cNvSpPr>
            <a:spLocks noGrp="1"/>
          </p:cNvSpPr>
          <p:nvPr>
            <p:ph type="body" sz="quarter" idx="14"/>
          </p:nvPr>
        </p:nvSpPr>
        <p:spPr>
          <a:xfrm>
            <a:off x="454342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
            <a:extLst>
              <a:ext uri="{FF2B5EF4-FFF2-40B4-BE49-F238E27FC236}">
                <a16:creationId xmlns:a16="http://schemas.microsoft.com/office/drawing/2014/main" id="{5B5AAF13-D01E-F44C-B49D-74EC4B6C4443}"/>
              </a:ext>
            </a:extLst>
          </p:cNvPr>
          <p:cNvSpPr>
            <a:spLocks noGrp="1"/>
          </p:cNvSpPr>
          <p:nvPr>
            <p:ph type="title" hasCustomPrompt="1"/>
          </p:nvPr>
        </p:nvSpPr>
        <p:spPr>
          <a:xfrm>
            <a:off x="454342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2" name="Text Placeholder 12">
            <a:extLst>
              <a:ext uri="{FF2B5EF4-FFF2-40B4-BE49-F238E27FC236}">
                <a16:creationId xmlns:a16="http://schemas.microsoft.com/office/drawing/2014/main" id="{91125EE1-2060-344C-BF2E-99D1B900E241}"/>
              </a:ext>
            </a:extLst>
          </p:cNvPr>
          <p:cNvSpPr>
            <a:spLocks noGrp="1"/>
          </p:cNvSpPr>
          <p:nvPr>
            <p:ph type="body" sz="quarter" idx="13" hasCustomPrompt="1"/>
          </p:nvPr>
        </p:nvSpPr>
        <p:spPr>
          <a:xfrm>
            <a:off x="454342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1406931731"/>
      </p:ext>
    </p:extLst>
  </p:cSld>
  <p:clrMapOvr>
    <a:masterClrMapping/>
  </p:clrMapOvr>
  <p:extLst>
    <p:ext uri="{DCECCB84-F9BA-43D5-87BE-67443E8EF086}">
      <p15:sldGuideLst xmlns:p15="http://schemas.microsoft.com/office/powerpoint/2012/main">
        <p15:guide id="1" orient="horz" pos="4248">
          <p15:clr>
            <a:srgbClr val="FBAE40"/>
          </p15:clr>
        </p15:guide>
        <p15:guide id="2" pos="5640">
          <p15:clr>
            <a:srgbClr val="FBAE40"/>
          </p15:clr>
        </p15:guide>
        <p15:guide id="3" pos="271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LL Title">
    <p:spTree>
      <p:nvGrpSpPr>
        <p:cNvPr id="1" name=""/>
        <p:cNvGrpSpPr/>
        <p:nvPr/>
      </p:nvGrpSpPr>
      <p:grpSpPr>
        <a:xfrm>
          <a:off x="0" y="0"/>
          <a:ext cx="0" cy="0"/>
          <a:chOff x="0" y="0"/>
          <a:chExt cx="0" cy="0"/>
        </a:xfrm>
      </p:grpSpPr>
      <p:pic>
        <p:nvPicPr>
          <p:cNvPr id="3" name="Picture 2" descr="A group of people sitting around a baseball hat&#10;&#10;Description automatically generated">
            <a:extLst>
              <a:ext uri="{FF2B5EF4-FFF2-40B4-BE49-F238E27FC236}">
                <a16:creationId xmlns:a16="http://schemas.microsoft.com/office/drawing/2014/main" id="{4A06F4B3-7F61-2C45-87F3-ACC074FD0A58}"/>
              </a:ext>
            </a:extLst>
          </p:cNvPr>
          <p:cNvPicPr>
            <a:picLocks noChangeAspect="1"/>
          </p:cNvPicPr>
          <p:nvPr userDrawn="1"/>
        </p:nvPicPr>
        <p:blipFill>
          <a:blip r:embed="rId2"/>
          <a:stretch>
            <a:fillRect/>
          </a:stretch>
        </p:blipFill>
        <p:spPr>
          <a:xfrm>
            <a:off x="1486"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5" name="Picture 4">
            <a:extLst>
              <a:ext uri="{FF2B5EF4-FFF2-40B4-BE49-F238E27FC236}">
                <a16:creationId xmlns:a16="http://schemas.microsoft.com/office/drawing/2014/main" id="{4F3CB606-AFAA-AE40-874F-C071B9570B78}"/>
              </a:ext>
            </a:extLst>
          </p:cNvPr>
          <p:cNvPicPr>
            <a:picLocks noChangeAspect="1"/>
          </p:cNvPicPr>
          <p:nvPr userDrawn="1"/>
        </p:nvPicPr>
        <p:blipFill>
          <a:blip r:embed="rId3"/>
          <a:stretch>
            <a:fillRect/>
          </a:stretch>
        </p:blipFill>
        <p:spPr>
          <a:xfrm>
            <a:off x="3224530" y="5512080"/>
            <a:ext cx="2694941" cy="845857"/>
          </a:xfrm>
          <a:prstGeom prst="rect">
            <a:avLst/>
          </a:prstGeom>
        </p:spPr>
      </p:pic>
    </p:spTree>
    <p:extLst>
      <p:ext uri="{BB962C8B-B14F-4D97-AF65-F5344CB8AC3E}">
        <p14:creationId xmlns:p14="http://schemas.microsoft.com/office/powerpoint/2010/main" val="1500242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LL Title + Divisions Title">
    <p:spTree>
      <p:nvGrpSpPr>
        <p:cNvPr id="1" name=""/>
        <p:cNvGrpSpPr/>
        <p:nvPr/>
      </p:nvGrpSpPr>
      <p:grpSpPr>
        <a:xfrm>
          <a:off x="0" y="0"/>
          <a:ext cx="0" cy="0"/>
          <a:chOff x="0" y="0"/>
          <a:chExt cx="0" cy="0"/>
        </a:xfrm>
      </p:grpSpPr>
      <p:pic>
        <p:nvPicPr>
          <p:cNvPr id="3" name="Picture 2" descr="A group of people sitting around a baseball hat&#10;&#10;Description automatically generated">
            <a:extLst>
              <a:ext uri="{FF2B5EF4-FFF2-40B4-BE49-F238E27FC236}">
                <a16:creationId xmlns:a16="http://schemas.microsoft.com/office/drawing/2014/main" id="{4A06F4B3-7F61-2C45-87F3-ACC074FD0A58}"/>
              </a:ext>
            </a:extLst>
          </p:cNvPr>
          <p:cNvPicPr>
            <a:picLocks noChangeAspect="1"/>
          </p:cNvPicPr>
          <p:nvPr userDrawn="1"/>
        </p:nvPicPr>
        <p:blipFill>
          <a:blip r:embed="rId2"/>
          <a:stretch>
            <a:fillRect/>
          </a:stretch>
        </p:blipFill>
        <p:spPr>
          <a:xfrm>
            <a:off x="1486"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5" name="Picture 4">
            <a:extLst>
              <a:ext uri="{FF2B5EF4-FFF2-40B4-BE49-F238E27FC236}">
                <a16:creationId xmlns:a16="http://schemas.microsoft.com/office/drawing/2014/main" id="{4F3CB606-AFAA-AE40-874F-C071B9570B7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641630"/>
            <a:ext cx="2282190" cy="716307"/>
          </a:xfrm>
          <a:prstGeom prst="rect">
            <a:avLst/>
          </a:prstGeom>
        </p:spPr>
      </p:pic>
      <p:pic>
        <p:nvPicPr>
          <p:cNvPr id="6" name="Picture 5">
            <a:extLst>
              <a:ext uri="{FF2B5EF4-FFF2-40B4-BE49-F238E27FC236}">
                <a16:creationId xmlns:a16="http://schemas.microsoft.com/office/drawing/2014/main" id="{269F6F20-F848-DB40-8DA0-0987DC399D01}"/>
              </a:ext>
            </a:extLst>
          </p:cNvPr>
          <p:cNvPicPr>
            <a:picLocks noChangeAspect="1"/>
          </p:cNvPicPr>
          <p:nvPr userDrawn="1"/>
        </p:nvPicPr>
        <p:blipFill>
          <a:blip r:embed="rId4"/>
          <a:stretch>
            <a:fillRect/>
          </a:stretch>
        </p:blipFill>
        <p:spPr>
          <a:xfrm>
            <a:off x="4746193" y="5486454"/>
            <a:ext cx="3971087" cy="1052577"/>
          </a:xfrm>
          <a:prstGeom prst="rect">
            <a:avLst/>
          </a:prstGeom>
        </p:spPr>
      </p:pic>
    </p:spTree>
    <p:extLst>
      <p:ext uri="{BB962C8B-B14F-4D97-AF65-F5344CB8AC3E}">
        <p14:creationId xmlns:p14="http://schemas.microsoft.com/office/powerpoint/2010/main" val="3623693392"/>
      </p:ext>
    </p:extLst>
  </p:cSld>
  <p:clrMapOvr>
    <a:masterClrMapping/>
  </p:clrMapOvr>
  <p:extLst>
    <p:ext uri="{DCECCB84-F9BA-43D5-87BE-67443E8EF086}">
      <p15:sldGuideLst xmlns:p15="http://schemas.microsoft.com/office/powerpoint/2012/main">
        <p15:guide id="1" orient="horz" pos="3552" userDrawn="1">
          <p15:clr>
            <a:srgbClr val="FBAE40"/>
          </p15:clr>
        </p15:guide>
        <p15:guide id="2" pos="540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LL Content Split">
    <p:spTree>
      <p:nvGrpSpPr>
        <p:cNvPr id="1" name=""/>
        <p:cNvGrpSpPr/>
        <p:nvPr/>
      </p:nvGrpSpPr>
      <p:grpSpPr>
        <a:xfrm>
          <a:off x="0" y="0"/>
          <a:ext cx="0" cy="0"/>
          <a:chOff x="0" y="0"/>
          <a:chExt cx="0" cy="0"/>
        </a:xfrm>
      </p:grpSpPr>
      <p:pic>
        <p:nvPicPr>
          <p:cNvPr id="4" name="Picture 3" descr="A girl sitting on a table&#10;&#10;Description automatically generated">
            <a:extLst>
              <a:ext uri="{FF2B5EF4-FFF2-40B4-BE49-F238E27FC236}">
                <a16:creationId xmlns:a16="http://schemas.microsoft.com/office/drawing/2014/main" id="{7C80CD5D-3A4C-C245-A099-FFB3D35CA45E}"/>
              </a:ext>
            </a:extLst>
          </p:cNvPr>
          <p:cNvPicPr>
            <a:picLocks noChangeAspect="1"/>
          </p:cNvPicPr>
          <p:nvPr userDrawn="1"/>
        </p:nvPicPr>
        <p:blipFill>
          <a:blip r:embed="rId2"/>
          <a:stretch>
            <a:fillRect/>
          </a:stretch>
        </p:blipFill>
        <p:spPr>
          <a:xfrm>
            <a:off x="5011387" y="0"/>
            <a:ext cx="4132613" cy="6858000"/>
          </a:xfrm>
          <a:prstGeom prst="rect">
            <a:avLst/>
          </a:prstGeom>
        </p:spPr>
      </p:pic>
      <p:cxnSp>
        <p:nvCxnSpPr>
          <p:cNvPr id="10" name="Straight Connector 9">
            <a:extLst>
              <a:ext uri="{FF2B5EF4-FFF2-40B4-BE49-F238E27FC236}">
                <a16:creationId xmlns:a16="http://schemas.microsoft.com/office/drawing/2014/main" id="{4C4F22EC-9664-A64A-9E1D-9B596EE72190}"/>
              </a:ext>
            </a:extLst>
          </p:cNvPr>
          <p:cNvCxnSpPr>
            <a:cxnSpLocks/>
          </p:cNvCxnSpPr>
          <p:nvPr userDrawn="1"/>
        </p:nvCxnSpPr>
        <p:spPr>
          <a:xfrm>
            <a:off x="180799" y="6159514"/>
            <a:ext cx="4628818"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071C7DCC-A3D2-5745-943D-BB500C27C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pic>
        <p:nvPicPr>
          <p:cNvPr id="15" name="Picture 14">
            <a:extLst>
              <a:ext uri="{FF2B5EF4-FFF2-40B4-BE49-F238E27FC236}">
                <a16:creationId xmlns:a16="http://schemas.microsoft.com/office/drawing/2014/main" id="{5474F916-BB50-8E4B-B980-844F0A5373A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437919" y="6288708"/>
            <a:ext cx="567209" cy="450144"/>
          </a:xfrm>
          <a:prstGeom prst="rect">
            <a:avLst/>
          </a:prstGeom>
        </p:spPr>
      </p:pic>
      <p:pic>
        <p:nvPicPr>
          <p:cNvPr id="16" name="Picture 15">
            <a:extLst>
              <a:ext uri="{FF2B5EF4-FFF2-40B4-BE49-F238E27FC236}">
                <a16:creationId xmlns:a16="http://schemas.microsoft.com/office/drawing/2014/main" id="{B799BB98-B5D9-FD4D-A9B7-A46046DC3C6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242775" y="6289812"/>
            <a:ext cx="566842" cy="449039"/>
          </a:xfrm>
          <a:prstGeom prst="rect">
            <a:avLst/>
          </a:prstGeom>
        </p:spPr>
      </p:pic>
      <p:pic>
        <p:nvPicPr>
          <p:cNvPr id="17" name="Picture 16">
            <a:extLst>
              <a:ext uri="{FF2B5EF4-FFF2-40B4-BE49-F238E27FC236}">
                <a16:creationId xmlns:a16="http://schemas.microsoft.com/office/drawing/2014/main" id="{488FD695-7368-F74F-A96C-1D6C2EB4799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633065" y="6289813"/>
            <a:ext cx="567208" cy="449039"/>
          </a:xfrm>
          <a:prstGeom prst="rect">
            <a:avLst/>
          </a:prstGeom>
        </p:spPr>
      </p:pic>
      <p:sp>
        <p:nvSpPr>
          <p:cNvPr id="18" name="Text Placeholder 14">
            <a:extLst>
              <a:ext uri="{FF2B5EF4-FFF2-40B4-BE49-F238E27FC236}">
                <a16:creationId xmlns:a16="http://schemas.microsoft.com/office/drawing/2014/main" id="{209ACF38-2E26-AD4A-85B8-9D81426E60CB}"/>
              </a:ext>
            </a:extLst>
          </p:cNvPr>
          <p:cNvSpPr>
            <a:spLocks noGrp="1"/>
          </p:cNvSpPr>
          <p:nvPr>
            <p:ph type="body" sz="quarter" idx="14"/>
          </p:nvPr>
        </p:nvSpPr>
        <p:spPr>
          <a:xfrm>
            <a:off x="409575" y="1909763"/>
            <a:ext cx="4171950" cy="406998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Placeholder 1">
            <a:extLst>
              <a:ext uri="{FF2B5EF4-FFF2-40B4-BE49-F238E27FC236}">
                <a16:creationId xmlns:a16="http://schemas.microsoft.com/office/drawing/2014/main" id="{35EBEBE3-32A2-3C42-B4C1-9DDFBAEDC241}"/>
              </a:ext>
            </a:extLst>
          </p:cNvPr>
          <p:cNvSpPr>
            <a:spLocks noGrp="1"/>
          </p:cNvSpPr>
          <p:nvPr>
            <p:ph type="title" hasCustomPrompt="1"/>
          </p:nvPr>
        </p:nvSpPr>
        <p:spPr>
          <a:xfrm>
            <a:off x="40957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20" name="Text Placeholder 12">
            <a:extLst>
              <a:ext uri="{FF2B5EF4-FFF2-40B4-BE49-F238E27FC236}">
                <a16:creationId xmlns:a16="http://schemas.microsoft.com/office/drawing/2014/main" id="{5CDA0C67-0D8E-C541-A589-A6B786712E3C}"/>
              </a:ext>
            </a:extLst>
          </p:cNvPr>
          <p:cNvSpPr>
            <a:spLocks noGrp="1"/>
          </p:cNvSpPr>
          <p:nvPr>
            <p:ph type="body" sz="quarter" idx="13" hasCustomPrompt="1"/>
          </p:nvPr>
        </p:nvSpPr>
        <p:spPr>
          <a:xfrm>
            <a:off x="40957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1204917711"/>
      </p:ext>
    </p:extLst>
  </p:cSld>
  <p:clrMapOvr>
    <a:masterClrMapping/>
  </p:clrMapOvr>
  <p:extLst>
    <p:ext uri="{DCECCB84-F9BA-43D5-87BE-67443E8EF086}">
      <p15:sldGuideLst xmlns:p15="http://schemas.microsoft.com/office/powerpoint/2012/main">
        <p15:guide id="1" orient="horz" pos="4176">
          <p15:clr>
            <a:srgbClr val="FBAE40"/>
          </p15:clr>
        </p15:guide>
        <p15:guide id="2">
          <p15:clr>
            <a:srgbClr val="FBAE40"/>
          </p15:clr>
        </p15:guide>
        <p15:guide id="3" pos="120">
          <p15:clr>
            <a:srgbClr val="FBAE40"/>
          </p15:clr>
        </p15:guide>
        <p15:guide id="4" pos="3144">
          <p15:clr>
            <a:srgbClr val="FBAE40"/>
          </p15:clr>
        </p15:guide>
        <p15:guide id="5" pos="302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LL + Divisions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cxnSp>
        <p:nvCxnSpPr>
          <p:cNvPr id="5" name="Straight Connector 4">
            <a:extLst>
              <a:ext uri="{FF2B5EF4-FFF2-40B4-BE49-F238E27FC236}">
                <a16:creationId xmlns:a16="http://schemas.microsoft.com/office/drawing/2014/main" id="{4123CD55-385C-5342-B8A4-11A44E4ABC0F}"/>
              </a:ext>
            </a:extLst>
          </p:cNvPr>
          <p:cNvCxnSpPr>
            <a:cxnSpLocks/>
          </p:cNvCxnSpPr>
          <p:nvPr userDrawn="1"/>
        </p:nvCxnSpPr>
        <p:spPr>
          <a:xfrm>
            <a:off x="180799" y="6159514"/>
            <a:ext cx="877270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6E3F1F0-7281-BB45-940C-7699D66DE8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pic>
        <p:nvPicPr>
          <p:cNvPr id="7" name="Picture 6">
            <a:extLst>
              <a:ext uri="{FF2B5EF4-FFF2-40B4-BE49-F238E27FC236}">
                <a16:creationId xmlns:a16="http://schemas.microsoft.com/office/drawing/2014/main" id="{EA02194A-C2C7-D346-B573-EA1DEFD4BA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29199" y="6288708"/>
            <a:ext cx="567209" cy="450144"/>
          </a:xfrm>
          <a:prstGeom prst="rect">
            <a:avLst/>
          </a:prstGeom>
        </p:spPr>
      </p:pic>
      <p:pic>
        <p:nvPicPr>
          <p:cNvPr id="10" name="Picture 9">
            <a:extLst>
              <a:ext uri="{FF2B5EF4-FFF2-40B4-BE49-F238E27FC236}">
                <a16:creationId xmlns:a16="http://schemas.microsoft.com/office/drawing/2014/main" id="{55D83CE0-34B8-7D40-AFBF-6AD24461EB0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34055" y="6289812"/>
            <a:ext cx="566842" cy="449039"/>
          </a:xfrm>
          <a:prstGeom prst="rect">
            <a:avLst/>
          </a:prstGeom>
        </p:spPr>
      </p:pic>
      <p:pic>
        <p:nvPicPr>
          <p:cNvPr id="11" name="Picture 10">
            <a:extLst>
              <a:ext uri="{FF2B5EF4-FFF2-40B4-BE49-F238E27FC236}">
                <a16:creationId xmlns:a16="http://schemas.microsoft.com/office/drawing/2014/main" id="{A447F00E-80D8-5D4C-8E65-67C41ED58F4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524345" y="6289813"/>
            <a:ext cx="567208" cy="449039"/>
          </a:xfrm>
          <a:prstGeom prst="rect">
            <a:avLst/>
          </a:prstGeom>
        </p:spPr>
      </p:pic>
      <p:sp>
        <p:nvSpPr>
          <p:cNvPr id="12" name="Text Placeholder 14">
            <a:extLst>
              <a:ext uri="{FF2B5EF4-FFF2-40B4-BE49-F238E27FC236}">
                <a16:creationId xmlns:a16="http://schemas.microsoft.com/office/drawing/2014/main" id="{E2FECD85-B06E-0645-8F2F-1286F6E97A39}"/>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Placeholder 1">
            <a:extLst>
              <a:ext uri="{FF2B5EF4-FFF2-40B4-BE49-F238E27FC236}">
                <a16:creationId xmlns:a16="http://schemas.microsoft.com/office/drawing/2014/main" id="{45ECF86C-28F9-2C49-9A2E-EAAB44D8AB92}"/>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4" name="Text Placeholder 12">
            <a:extLst>
              <a:ext uri="{FF2B5EF4-FFF2-40B4-BE49-F238E27FC236}">
                <a16:creationId xmlns:a16="http://schemas.microsoft.com/office/drawing/2014/main" id="{9C00856B-D2C0-EE4A-B31E-4CA8A8334D43}"/>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2586553534"/>
      </p:ext>
    </p:extLst>
  </p:cSld>
  <p:clrMapOvr>
    <a:masterClrMapping/>
  </p:clrMapOvr>
  <p:extLst>
    <p:ext uri="{DCECCB84-F9BA-43D5-87BE-67443E8EF086}">
      <p15:sldGuideLst xmlns:p15="http://schemas.microsoft.com/office/powerpoint/2012/main">
        <p15:guide id="1" orient="horz" pos="4176">
          <p15:clr>
            <a:srgbClr val="FBAE40"/>
          </p15:clr>
        </p15:guide>
        <p15:guide id="2" pos="56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LL Discover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cxnSp>
        <p:nvCxnSpPr>
          <p:cNvPr id="5" name="Straight Connector 4">
            <a:extLst>
              <a:ext uri="{FF2B5EF4-FFF2-40B4-BE49-F238E27FC236}">
                <a16:creationId xmlns:a16="http://schemas.microsoft.com/office/drawing/2014/main" id="{4123CD55-385C-5342-B8A4-11A44E4ABC0F}"/>
              </a:ext>
            </a:extLst>
          </p:cNvPr>
          <p:cNvCxnSpPr>
            <a:cxnSpLocks/>
          </p:cNvCxnSpPr>
          <p:nvPr userDrawn="1"/>
        </p:nvCxnSpPr>
        <p:spPr>
          <a:xfrm>
            <a:off x="180799" y="6159514"/>
            <a:ext cx="76220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6E3F1F0-7281-BB45-940C-7699D66DE8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pic>
        <p:nvPicPr>
          <p:cNvPr id="8" name="Picture 7">
            <a:extLst>
              <a:ext uri="{FF2B5EF4-FFF2-40B4-BE49-F238E27FC236}">
                <a16:creationId xmlns:a16="http://schemas.microsoft.com/office/drawing/2014/main" id="{591D8A5E-035A-404B-BF58-7E6F26A15A2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13369" y="6289813"/>
            <a:ext cx="567208" cy="449039"/>
          </a:xfrm>
          <a:prstGeom prst="rect">
            <a:avLst/>
          </a:prstGeom>
        </p:spPr>
      </p:pic>
      <p:sp>
        <p:nvSpPr>
          <p:cNvPr id="9" name="Rectangle 8">
            <a:extLst>
              <a:ext uri="{FF2B5EF4-FFF2-40B4-BE49-F238E27FC236}">
                <a16:creationId xmlns:a16="http://schemas.microsoft.com/office/drawing/2014/main" id="{A702E0E6-D5D1-6942-A6EB-83707AEFA9CB}"/>
              </a:ext>
            </a:extLst>
          </p:cNvPr>
          <p:cNvSpPr/>
          <p:nvPr userDrawn="1"/>
        </p:nvSpPr>
        <p:spPr>
          <a:xfrm>
            <a:off x="7958361" y="6139370"/>
            <a:ext cx="878284" cy="45719"/>
          </a:xfrm>
          <a:prstGeom prst="rect">
            <a:avLst/>
          </a:prstGeom>
          <a:solidFill>
            <a:srgbClr val="662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4">
            <a:extLst>
              <a:ext uri="{FF2B5EF4-FFF2-40B4-BE49-F238E27FC236}">
                <a16:creationId xmlns:a16="http://schemas.microsoft.com/office/drawing/2014/main" id="{7FC62050-E6BD-5B4A-BC22-93EAE91A75DB}"/>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Placeholder 1">
            <a:extLst>
              <a:ext uri="{FF2B5EF4-FFF2-40B4-BE49-F238E27FC236}">
                <a16:creationId xmlns:a16="http://schemas.microsoft.com/office/drawing/2014/main" id="{0FD8D974-B3E7-5D42-8C11-96FAB1B9CB93}"/>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4" name="Text Placeholder 12">
            <a:extLst>
              <a:ext uri="{FF2B5EF4-FFF2-40B4-BE49-F238E27FC236}">
                <a16:creationId xmlns:a16="http://schemas.microsoft.com/office/drawing/2014/main" id="{3745604E-7440-E54B-AC0F-287B8FA39199}"/>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1379125180"/>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LL Explore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0FF1096-3169-EE4B-8934-C3FB782637A7}"/>
              </a:ext>
            </a:extLst>
          </p:cNvPr>
          <p:cNvSpPr/>
          <p:nvPr userDrawn="1"/>
        </p:nvSpPr>
        <p:spPr>
          <a:xfrm>
            <a:off x="7958361" y="6139370"/>
            <a:ext cx="878284" cy="45719"/>
          </a:xfrm>
          <a:prstGeom prst="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890C33C2-6CD3-9547-B7C0-310F735C71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13368" y="6288708"/>
            <a:ext cx="567209" cy="450144"/>
          </a:xfrm>
          <a:prstGeom prst="rect">
            <a:avLst/>
          </a:prstGeom>
        </p:spPr>
      </p:pic>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cxnSp>
        <p:nvCxnSpPr>
          <p:cNvPr id="5" name="Straight Connector 4">
            <a:extLst>
              <a:ext uri="{FF2B5EF4-FFF2-40B4-BE49-F238E27FC236}">
                <a16:creationId xmlns:a16="http://schemas.microsoft.com/office/drawing/2014/main" id="{4123CD55-385C-5342-B8A4-11A44E4ABC0F}"/>
              </a:ext>
            </a:extLst>
          </p:cNvPr>
          <p:cNvCxnSpPr>
            <a:cxnSpLocks/>
          </p:cNvCxnSpPr>
          <p:nvPr userDrawn="1"/>
        </p:nvCxnSpPr>
        <p:spPr>
          <a:xfrm>
            <a:off x="180799" y="6159514"/>
            <a:ext cx="76220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6E3F1F0-7281-BB45-940C-7699D66DE8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sp>
        <p:nvSpPr>
          <p:cNvPr id="13" name="Text Placeholder 14">
            <a:extLst>
              <a:ext uri="{FF2B5EF4-FFF2-40B4-BE49-F238E27FC236}">
                <a16:creationId xmlns:a16="http://schemas.microsoft.com/office/drawing/2014/main" id="{E86BD933-7ECD-DB44-A5D3-0CA3A0BC9477}"/>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Placeholder 1">
            <a:extLst>
              <a:ext uri="{FF2B5EF4-FFF2-40B4-BE49-F238E27FC236}">
                <a16:creationId xmlns:a16="http://schemas.microsoft.com/office/drawing/2014/main" id="{154C9013-0D60-994B-9DA0-2156E8F77415}"/>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5" name="Text Placeholder 12">
            <a:extLst>
              <a:ext uri="{FF2B5EF4-FFF2-40B4-BE49-F238E27FC236}">
                <a16:creationId xmlns:a16="http://schemas.microsoft.com/office/drawing/2014/main" id="{171F26ED-0509-D14C-96DF-C0C59D829CEF}"/>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3028720161"/>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LL Challenge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6D1B90-0E65-9F46-B5CA-31D21D7C3B70}"/>
              </a:ext>
            </a:extLst>
          </p:cNvPr>
          <p:cNvSpPr/>
          <p:nvPr userDrawn="1"/>
        </p:nvSpPr>
        <p:spPr>
          <a:xfrm>
            <a:off x="7958361" y="6139370"/>
            <a:ext cx="878284" cy="45719"/>
          </a:xfrm>
          <a:prstGeom prst="rect">
            <a:avLst/>
          </a:prstGeom>
          <a:solidFill>
            <a:srgbClr val="EE3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0B9876EC-A9F7-9F45-AE59-5ECBB1FC43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14082" y="6289812"/>
            <a:ext cx="566842" cy="449039"/>
          </a:xfrm>
          <a:prstGeom prst="rect">
            <a:avLst/>
          </a:prstGeom>
        </p:spPr>
      </p:pic>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cxnSp>
        <p:nvCxnSpPr>
          <p:cNvPr id="5" name="Straight Connector 4">
            <a:extLst>
              <a:ext uri="{FF2B5EF4-FFF2-40B4-BE49-F238E27FC236}">
                <a16:creationId xmlns:a16="http://schemas.microsoft.com/office/drawing/2014/main" id="{4123CD55-385C-5342-B8A4-11A44E4ABC0F}"/>
              </a:ext>
            </a:extLst>
          </p:cNvPr>
          <p:cNvCxnSpPr>
            <a:cxnSpLocks/>
          </p:cNvCxnSpPr>
          <p:nvPr userDrawn="1"/>
        </p:nvCxnSpPr>
        <p:spPr>
          <a:xfrm>
            <a:off x="180799" y="6159514"/>
            <a:ext cx="76220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6E3F1F0-7281-BB45-940C-7699D66DE8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sp>
        <p:nvSpPr>
          <p:cNvPr id="9" name="Text Placeholder 14">
            <a:extLst>
              <a:ext uri="{FF2B5EF4-FFF2-40B4-BE49-F238E27FC236}">
                <a16:creationId xmlns:a16="http://schemas.microsoft.com/office/drawing/2014/main" id="{32D004C9-1722-3C49-AA73-B0A2E47BECEF}"/>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F0294C1F-B68B-4946-B2C2-B402D357890C}"/>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3" name="Text Placeholder 12">
            <a:extLst>
              <a:ext uri="{FF2B5EF4-FFF2-40B4-BE49-F238E27FC236}">
                <a16:creationId xmlns:a16="http://schemas.microsoft.com/office/drawing/2014/main" id="{C596ABF9-6C2C-754C-9957-63121EA440F3}"/>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104925573"/>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n-FIRST Title 2">
    <p:spTree>
      <p:nvGrpSpPr>
        <p:cNvPr id="1" name=""/>
        <p:cNvGrpSpPr/>
        <p:nvPr/>
      </p:nvGrpSpPr>
      <p:grpSpPr>
        <a:xfrm>
          <a:off x="0" y="0"/>
          <a:ext cx="0" cy="0"/>
          <a:chOff x="0" y="0"/>
          <a:chExt cx="0" cy="0"/>
        </a:xfrm>
      </p:grpSpPr>
      <p:pic>
        <p:nvPicPr>
          <p:cNvPr id="3" name="Picture 2" descr="A group of people posing for the camera&#10;&#10;Description automatically generated">
            <a:extLst>
              <a:ext uri="{FF2B5EF4-FFF2-40B4-BE49-F238E27FC236}">
                <a16:creationId xmlns:a16="http://schemas.microsoft.com/office/drawing/2014/main" id="{F439B386-C6A8-8B40-AE60-3A1F71C51F44}"/>
              </a:ext>
            </a:extLst>
          </p:cNvPr>
          <p:cNvPicPr>
            <a:picLocks noChangeAspect="1"/>
          </p:cNvPicPr>
          <p:nvPr userDrawn="1"/>
        </p:nvPicPr>
        <p:blipFill>
          <a:blip r:embed="rId2"/>
          <a:stretch>
            <a:fillRect/>
          </a:stretch>
        </p:blipFill>
        <p:spPr>
          <a:xfrm>
            <a:off x="0" y="0"/>
            <a:ext cx="9144000" cy="686023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3" name="Picture 12">
            <a:extLst>
              <a:ext uri="{FF2B5EF4-FFF2-40B4-BE49-F238E27FC236}">
                <a16:creationId xmlns:a16="http://schemas.microsoft.com/office/drawing/2014/main" id="{04BCF919-0AF9-334A-8B22-BFD6EB0DE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9497"/>
            <a:ext cx="7928752" cy="914857"/>
          </a:xfrm>
          <a:prstGeom prst="rect">
            <a:avLst/>
          </a:prstGeom>
        </p:spPr>
      </p:pic>
    </p:spTree>
    <p:extLst>
      <p:ext uri="{BB962C8B-B14F-4D97-AF65-F5344CB8AC3E}">
        <p14:creationId xmlns:p14="http://schemas.microsoft.com/office/powerpoint/2010/main" val="3297296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TC Title">
    <p:spTree>
      <p:nvGrpSpPr>
        <p:cNvPr id="1" name=""/>
        <p:cNvGrpSpPr/>
        <p:nvPr/>
      </p:nvGrpSpPr>
      <p:grpSpPr>
        <a:xfrm>
          <a:off x="0" y="0"/>
          <a:ext cx="0" cy="0"/>
          <a:chOff x="0" y="0"/>
          <a:chExt cx="0" cy="0"/>
        </a:xfrm>
      </p:grpSpPr>
      <p:pic>
        <p:nvPicPr>
          <p:cNvPr id="4" name="Picture 3" descr="A group of people standing in a room&#10;&#10;Description automatically generated">
            <a:extLst>
              <a:ext uri="{FF2B5EF4-FFF2-40B4-BE49-F238E27FC236}">
                <a16:creationId xmlns:a16="http://schemas.microsoft.com/office/drawing/2014/main" id="{AB96C312-9228-F146-9D4D-ED39000206FB}"/>
              </a:ext>
            </a:extLst>
          </p:cNvPr>
          <p:cNvPicPr>
            <a:picLocks noChangeAspect="1"/>
          </p:cNvPicPr>
          <p:nvPr userDrawn="1"/>
        </p:nvPicPr>
        <p:blipFill>
          <a:blip r:embed="rId2"/>
          <a:stretch>
            <a:fillRect/>
          </a:stretch>
        </p:blipFill>
        <p:spPr>
          <a:xfrm>
            <a:off x="1486" y="0"/>
            <a:ext cx="9141027" cy="6858000"/>
          </a:xfrm>
          <a:prstGeom prst="rect">
            <a:avLst/>
          </a:prstGeom>
        </p:spPr>
      </p:pic>
      <p:pic>
        <p:nvPicPr>
          <p:cNvPr id="11" name="Picture 10">
            <a:extLst>
              <a:ext uri="{FF2B5EF4-FFF2-40B4-BE49-F238E27FC236}">
                <a16:creationId xmlns:a16="http://schemas.microsoft.com/office/drawing/2014/main" id="{6FAC7D3B-293E-F844-ACC7-2EDE6C923403}"/>
              </a:ext>
            </a:extLst>
          </p:cNvPr>
          <p:cNvPicPr>
            <a:picLocks noChangeAspect="1"/>
          </p:cNvPicPr>
          <p:nvPr userDrawn="1"/>
        </p:nvPicPr>
        <p:blipFill>
          <a:blip r:embed="rId3"/>
          <a:stretch>
            <a:fillRect/>
          </a:stretch>
        </p:blipFill>
        <p:spPr>
          <a:xfrm>
            <a:off x="1549190" y="5184912"/>
            <a:ext cx="6045620" cy="1165041"/>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spTree>
    <p:extLst>
      <p:ext uri="{BB962C8B-B14F-4D97-AF65-F5344CB8AC3E}">
        <p14:creationId xmlns:p14="http://schemas.microsoft.com/office/powerpoint/2010/main" val="36331959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TC Split Content">
    <p:spTree>
      <p:nvGrpSpPr>
        <p:cNvPr id="1" name=""/>
        <p:cNvGrpSpPr/>
        <p:nvPr/>
      </p:nvGrpSpPr>
      <p:grpSpPr>
        <a:xfrm>
          <a:off x="0" y="0"/>
          <a:ext cx="0" cy="0"/>
          <a:chOff x="0" y="0"/>
          <a:chExt cx="0" cy="0"/>
        </a:xfrm>
      </p:grpSpPr>
      <p:pic>
        <p:nvPicPr>
          <p:cNvPr id="7" name="Picture 6" descr="A group of people posing for the camera&#10;&#10;Description automatically generated">
            <a:extLst>
              <a:ext uri="{FF2B5EF4-FFF2-40B4-BE49-F238E27FC236}">
                <a16:creationId xmlns:a16="http://schemas.microsoft.com/office/drawing/2014/main" id="{BB86ADDC-C5CE-D145-9B24-4927989EDC10}"/>
              </a:ext>
            </a:extLst>
          </p:cNvPr>
          <p:cNvPicPr>
            <a:picLocks noChangeAspect="1"/>
          </p:cNvPicPr>
          <p:nvPr userDrawn="1"/>
        </p:nvPicPr>
        <p:blipFill>
          <a:blip r:embed="rId2"/>
          <a:stretch>
            <a:fillRect/>
          </a:stretch>
        </p:blipFill>
        <p:spPr>
          <a:xfrm>
            <a:off x="5011387" y="0"/>
            <a:ext cx="4132613" cy="6858000"/>
          </a:xfrm>
          <a:prstGeom prst="rect">
            <a:avLst/>
          </a:prstGeom>
        </p:spPr>
      </p:pic>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349712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A7B5E5A-8C74-4F43-906F-1C9502959F76}"/>
              </a:ext>
            </a:extLst>
          </p:cNvPr>
          <p:cNvPicPr>
            <a:picLocks noChangeAspect="1"/>
          </p:cNvPicPr>
          <p:nvPr userDrawn="1"/>
        </p:nvPicPr>
        <p:blipFill>
          <a:blip r:embed="rId4"/>
          <a:stretch>
            <a:fillRect/>
          </a:stretch>
        </p:blipFill>
        <p:spPr>
          <a:xfrm>
            <a:off x="3932868" y="6370429"/>
            <a:ext cx="806850" cy="373906"/>
          </a:xfrm>
          <a:prstGeom prst="rect">
            <a:avLst/>
          </a:prstGeom>
        </p:spPr>
      </p:pic>
      <p:sp>
        <p:nvSpPr>
          <p:cNvPr id="6" name="Rectangle 5">
            <a:extLst>
              <a:ext uri="{FF2B5EF4-FFF2-40B4-BE49-F238E27FC236}">
                <a16:creationId xmlns:a16="http://schemas.microsoft.com/office/drawing/2014/main" id="{E508BDC1-04F1-E147-A19E-F0708D7C4AE0}"/>
              </a:ext>
            </a:extLst>
          </p:cNvPr>
          <p:cNvSpPr/>
          <p:nvPr userDrawn="1"/>
        </p:nvSpPr>
        <p:spPr>
          <a:xfrm>
            <a:off x="3857801" y="6216985"/>
            <a:ext cx="956984" cy="45719"/>
          </a:xfrm>
          <a:prstGeom prst="rect">
            <a:avLst/>
          </a:prstGeom>
          <a:solidFill>
            <a:srgbClr val="F57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a:extLst>
              <a:ext uri="{FF2B5EF4-FFF2-40B4-BE49-F238E27FC236}">
                <a16:creationId xmlns:a16="http://schemas.microsoft.com/office/drawing/2014/main" id="{9ED5DBD5-1D44-A349-997C-B8B186AF16A5}"/>
              </a:ext>
            </a:extLst>
          </p:cNvPr>
          <p:cNvSpPr>
            <a:spLocks noGrp="1"/>
          </p:cNvSpPr>
          <p:nvPr>
            <p:ph type="body" sz="quarter" idx="14"/>
          </p:nvPr>
        </p:nvSpPr>
        <p:spPr>
          <a:xfrm>
            <a:off x="40957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Placeholder 1">
            <a:extLst>
              <a:ext uri="{FF2B5EF4-FFF2-40B4-BE49-F238E27FC236}">
                <a16:creationId xmlns:a16="http://schemas.microsoft.com/office/drawing/2014/main" id="{CBD62BA6-9822-1742-8046-63189E63A29D}"/>
              </a:ext>
            </a:extLst>
          </p:cNvPr>
          <p:cNvSpPr>
            <a:spLocks noGrp="1"/>
          </p:cNvSpPr>
          <p:nvPr>
            <p:ph type="title" hasCustomPrompt="1"/>
          </p:nvPr>
        </p:nvSpPr>
        <p:spPr>
          <a:xfrm>
            <a:off x="40957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7" name="Text Placeholder 12">
            <a:extLst>
              <a:ext uri="{FF2B5EF4-FFF2-40B4-BE49-F238E27FC236}">
                <a16:creationId xmlns:a16="http://schemas.microsoft.com/office/drawing/2014/main" id="{04E1C05B-7DEB-6B4A-B702-88ECD0BB368B}"/>
              </a:ext>
            </a:extLst>
          </p:cNvPr>
          <p:cNvSpPr>
            <a:spLocks noGrp="1"/>
          </p:cNvSpPr>
          <p:nvPr>
            <p:ph type="body" sz="quarter" idx="13" hasCustomPrompt="1"/>
          </p:nvPr>
        </p:nvSpPr>
        <p:spPr>
          <a:xfrm>
            <a:off x="40957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4026505429"/>
      </p:ext>
    </p:extLst>
  </p:cSld>
  <p:clrMapOvr>
    <a:masterClrMapping/>
  </p:clrMapOvr>
  <p:extLst>
    <p:ext uri="{DCECCB84-F9BA-43D5-87BE-67443E8EF086}">
      <p15:sldGuideLst xmlns:p15="http://schemas.microsoft.com/office/powerpoint/2012/main">
        <p15:guide id="1" orient="horz" pos="4176">
          <p15:clr>
            <a:srgbClr val="FBAE40"/>
          </p15:clr>
        </p15:guide>
        <p15:guide id="2">
          <p15:clr>
            <a:srgbClr val="FBAE40"/>
          </p15:clr>
        </p15:guide>
        <p15:guide id="3" pos="120">
          <p15:clr>
            <a:srgbClr val="FBAE40"/>
          </p15:clr>
        </p15:guide>
        <p15:guide id="4" pos="3144">
          <p15:clr>
            <a:srgbClr val="FBAE40"/>
          </p15:clr>
        </p15:guide>
        <p15:guide id="5" pos="302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TC Content">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74696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pic>
        <p:nvPicPr>
          <p:cNvPr id="5" name="Picture 4">
            <a:extLst>
              <a:ext uri="{FF2B5EF4-FFF2-40B4-BE49-F238E27FC236}">
                <a16:creationId xmlns:a16="http://schemas.microsoft.com/office/drawing/2014/main" id="{7D5DF282-9FFB-8343-9583-E56497D9A38F}"/>
              </a:ext>
            </a:extLst>
          </p:cNvPr>
          <p:cNvPicPr>
            <a:picLocks noChangeAspect="1"/>
          </p:cNvPicPr>
          <p:nvPr userDrawn="1"/>
        </p:nvPicPr>
        <p:blipFill>
          <a:blip r:embed="rId3"/>
          <a:stretch>
            <a:fillRect/>
          </a:stretch>
        </p:blipFill>
        <p:spPr>
          <a:xfrm>
            <a:off x="7874948" y="6370429"/>
            <a:ext cx="806850" cy="373906"/>
          </a:xfrm>
          <a:prstGeom prst="rect">
            <a:avLst/>
          </a:prstGeom>
        </p:spPr>
      </p:pic>
      <p:sp>
        <p:nvSpPr>
          <p:cNvPr id="6" name="Rectangle 5">
            <a:extLst>
              <a:ext uri="{FF2B5EF4-FFF2-40B4-BE49-F238E27FC236}">
                <a16:creationId xmlns:a16="http://schemas.microsoft.com/office/drawing/2014/main" id="{7C080252-F820-DB47-845D-2D64213173B5}"/>
              </a:ext>
            </a:extLst>
          </p:cNvPr>
          <p:cNvSpPr/>
          <p:nvPr userDrawn="1"/>
        </p:nvSpPr>
        <p:spPr>
          <a:xfrm>
            <a:off x="7799881" y="6216985"/>
            <a:ext cx="956984" cy="45719"/>
          </a:xfrm>
          <a:prstGeom prst="rect">
            <a:avLst/>
          </a:prstGeom>
          <a:solidFill>
            <a:srgbClr val="F57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14">
            <a:extLst>
              <a:ext uri="{FF2B5EF4-FFF2-40B4-BE49-F238E27FC236}">
                <a16:creationId xmlns:a16="http://schemas.microsoft.com/office/drawing/2014/main" id="{267380B0-7C21-8241-AA1C-D36A47093862}"/>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
            <a:extLst>
              <a:ext uri="{FF2B5EF4-FFF2-40B4-BE49-F238E27FC236}">
                <a16:creationId xmlns:a16="http://schemas.microsoft.com/office/drawing/2014/main" id="{8CF55798-5B07-BC47-AF64-590FB385F1F2}"/>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2" name="Text Placeholder 12">
            <a:extLst>
              <a:ext uri="{FF2B5EF4-FFF2-40B4-BE49-F238E27FC236}">
                <a16:creationId xmlns:a16="http://schemas.microsoft.com/office/drawing/2014/main" id="{02FD4638-C49D-8B48-A189-9195A84D0DAC}"/>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3371891976"/>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RC Title">
    <p:spTree>
      <p:nvGrpSpPr>
        <p:cNvPr id="1" name=""/>
        <p:cNvGrpSpPr/>
        <p:nvPr/>
      </p:nvGrpSpPr>
      <p:grpSpPr>
        <a:xfrm>
          <a:off x="0" y="0"/>
          <a:ext cx="0" cy="0"/>
          <a:chOff x="0" y="0"/>
          <a:chExt cx="0" cy="0"/>
        </a:xfrm>
      </p:grpSpPr>
      <p:pic>
        <p:nvPicPr>
          <p:cNvPr id="6" name="Picture 5" descr="A group of people standing in front of a store&#10;&#10;Description automatically generated">
            <a:extLst>
              <a:ext uri="{FF2B5EF4-FFF2-40B4-BE49-F238E27FC236}">
                <a16:creationId xmlns:a16="http://schemas.microsoft.com/office/drawing/2014/main" id="{553D7561-24EC-CA46-8738-D6F0A5CB4AEF}"/>
              </a:ext>
            </a:extLst>
          </p:cNvPr>
          <p:cNvPicPr>
            <a:picLocks noChangeAspect="1"/>
          </p:cNvPicPr>
          <p:nvPr userDrawn="1"/>
        </p:nvPicPr>
        <p:blipFill>
          <a:blip r:embed="rId2"/>
          <a:stretch>
            <a:fillRect/>
          </a:stretch>
        </p:blipFill>
        <p:spPr>
          <a:xfrm>
            <a:off x="1486"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2" name="Picture 11">
            <a:extLst>
              <a:ext uri="{FF2B5EF4-FFF2-40B4-BE49-F238E27FC236}">
                <a16:creationId xmlns:a16="http://schemas.microsoft.com/office/drawing/2014/main" id="{CB9A6731-E8CF-354D-A9B3-4C8279C84B11}"/>
              </a:ext>
            </a:extLst>
          </p:cNvPr>
          <p:cNvPicPr>
            <a:picLocks noChangeAspect="1"/>
          </p:cNvPicPr>
          <p:nvPr userDrawn="1"/>
        </p:nvPicPr>
        <p:blipFill>
          <a:blip r:embed="rId3"/>
          <a:stretch>
            <a:fillRect/>
          </a:stretch>
        </p:blipFill>
        <p:spPr>
          <a:xfrm>
            <a:off x="1423241" y="5184912"/>
            <a:ext cx="6297519" cy="1165041"/>
          </a:xfrm>
          <a:prstGeom prst="rect">
            <a:avLst/>
          </a:prstGeom>
        </p:spPr>
      </p:pic>
    </p:spTree>
    <p:extLst>
      <p:ext uri="{BB962C8B-B14F-4D97-AF65-F5344CB8AC3E}">
        <p14:creationId xmlns:p14="http://schemas.microsoft.com/office/powerpoint/2010/main" val="5209208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RC Content Split">
    <p:spTree>
      <p:nvGrpSpPr>
        <p:cNvPr id="1" name=""/>
        <p:cNvGrpSpPr/>
        <p:nvPr/>
      </p:nvGrpSpPr>
      <p:grpSpPr>
        <a:xfrm>
          <a:off x="0" y="0"/>
          <a:ext cx="0" cy="0"/>
          <a:chOff x="0" y="0"/>
          <a:chExt cx="0" cy="0"/>
        </a:xfrm>
      </p:grpSpPr>
      <p:pic>
        <p:nvPicPr>
          <p:cNvPr id="3" name="Picture 2" descr="A picture containing person, outdoor, man, people&#10;&#10;Description automatically generated">
            <a:extLst>
              <a:ext uri="{FF2B5EF4-FFF2-40B4-BE49-F238E27FC236}">
                <a16:creationId xmlns:a16="http://schemas.microsoft.com/office/drawing/2014/main" id="{6ACECBEB-E200-5C48-BD42-BCA9AD284BDD}"/>
              </a:ext>
            </a:extLst>
          </p:cNvPr>
          <p:cNvPicPr>
            <a:picLocks noChangeAspect="1"/>
          </p:cNvPicPr>
          <p:nvPr userDrawn="1"/>
        </p:nvPicPr>
        <p:blipFill>
          <a:blip r:embed="rId2"/>
          <a:stretch>
            <a:fillRect/>
          </a:stretch>
        </p:blipFill>
        <p:spPr>
          <a:xfrm>
            <a:off x="5011387" y="0"/>
            <a:ext cx="4132613" cy="6858000"/>
          </a:xfrm>
          <a:prstGeom prst="rect">
            <a:avLst/>
          </a:prstGeom>
        </p:spPr>
      </p:pic>
      <p:sp>
        <p:nvSpPr>
          <p:cNvPr id="10" name="Rectangle 9">
            <a:extLst>
              <a:ext uri="{FF2B5EF4-FFF2-40B4-BE49-F238E27FC236}">
                <a16:creationId xmlns:a16="http://schemas.microsoft.com/office/drawing/2014/main" id="{B5C310FE-A61B-8440-BF86-3883B3A76181}"/>
              </a:ext>
            </a:extLst>
          </p:cNvPr>
          <p:cNvSpPr/>
          <p:nvPr userDrawn="1"/>
        </p:nvSpPr>
        <p:spPr>
          <a:xfrm>
            <a:off x="3856102" y="6216985"/>
            <a:ext cx="956984" cy="45719"/>
          </a:xfrm>
          <a:prstGeom prst="rect">
            <a:avLst/>
          </a:prstGeom>
          <a:solidFill>
            <a:srgbClr val="009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8CDAEFEB-E8F2-814A-919E-471B2CA9BB02}"/>
              </a:ext>
            </a:extLst>
          </p:cNvPr>
          <p:cNvPicPr>
            <a:picLocks noChangeAspect="1"/>
          </p:cNvPicPr>
          <p:nvPr userDrawn="1"/>
        </p:nvPicPr>
        <p:blipFill>
          <a:blip r:embed="rId3"/>
          <a:stretch>
            <a:fillRect/>
          </a:stretch>
        </p:blipFill>
        <p:spPr>
          <a:xfrm>
            <a:off x="3870467" y="6365047"/>
            <a:ext cx="928255" cy="379287"/>
          </a:xfrm>
          <a:prstGeom prst="rect">
            <a:avLst/>
          </a:prstGeom>
        </p:spPr>
      </p:pic>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12" name="Straight Connector 11">
            <a:extLst>
              <a:ext uri="{FF2B5EF4-FFF2-40B4-BE49-F238E27FC236}">
                <a16:creationId xmlns:a16="http://schemas.microsoft.com/office/drawing/2014/main" id="{9A4D9B68-9D04-0F44-8881-B4385DCBE5E2}"/>
              </a:ext>
            </a:extLst>
          </p:cNvPr>
          <p:cNvCxnSpPr>
            <a:cxnSpLocks/>
          </p:cNvCxnSpPr>
          <p:nvPr userDrawn="1"/>
        </p:nvCxnSpPr>
        <p:spPr>
          <a:xfrm>
            <a:off x="180799" y="6233945"/>
            <a:ext cx="349712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14">
            <a:extLst>
              <a:ext uri="{FF2B5EF4-FFF2-40B4-BE49-F238E27FC236}">
                <a16:creationId xmlns:a16="http://schemas.microsoft.com/office/drawing/2014/main" id="{5994B31E-674E-9342-937C-035E48EA85C7}"/>
              </a:ext>
            </a:extLst>
          </p:cNvPr>
          <p:cNvSpPr>
            <a:spLocks noGrp="1"/>
          </p:cNvSpPr>
          <p:nvPr>
            <p:ph type="body" sz="quarter" idx="14"/>
          </p:nvPr>
        </p:nvSpPr>
        <p:spPr>
          <a:xfrm>
            <a:off x="40957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Placeholder 1">
            <a:extLst>
              <a:ext uri="{FF2B5EF4-FFF2-40B4-BE49-F238E27FC236}">
                <a16:creationId xmlns:a16="http://schemas.microsoft.com/office/drawing/2014/main" id="{482B953B-2758-3B46-921D-4E4EB5C34D3F}"/>
              </a:ext>
            </a:extLst>
          </p:cNvPr>
          <p:cNvSpPr>
            <a:spLocks noGrp="1"/>
          </p:cNvSpPr>
          <p:nvPr>
            <p:ph type="title" hasCustomPrompt="1"/>
          </p:nvPr>
        </p:nvSpPr>
        <p:spPr>
          <a:xfrm>
            <a:off x="40957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5" name="Text Placeholder 12">
            <a:extLst>
              <a:ext uri="{FF2B5EF4-FFF2-40B4-BE49-F238E27FC236}">
                <a16:creationId xmlns:a16="http://schemas.microsoft.com/office/drawing/2014/main" id="{DB5A34C5-15AB-9948-9572-30DBEA0E463D}"/>
              </a:ext>
            </a:extLst>
          </p:cNvPr>
          <p:cNvSpPr>
            <a:spLocks noGrp="1"/>
          </p:cNvSpPr>
          <p:nvPr>
            <p:ph type="body" sz="quarter" idx="13" hasCustomPrompt="1"/>
          </p:nvPr>
        </p:nvSpPr>
        <p:spPr>
          <a:xfrm>
            <a:off x="40957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2576773171"/>
      </p:ext>
    </p:extLst>
  </p:cSld>
  <p:clrMapOvr>
    <a:masterClrMapping/>
  </p:clrMapOvr>
  <p:extLst>
    <p:ext uri="{DCECCB84-F9BA-43D5-87BE-67443E8EF086}">
      <p15:sldGuideLst xmlns:p15="http://schemas.microsoft.com/office/powerpoint/2012/main">
        <p15:guide id="1" orient="horz" pos="4176">
          <p15:clr>
            <a:srgbClr val="FBAE40"/>
          </p15:clr>
        </p15:guide>
        <p15:guide id="2">
          <p15:clr>
            <a:srgbClr val="FBAE40"/>
          </p15:clr>
        </p15:guide>
        <p15:guide id="3" pos="120">
          <p15:clr>
            <a:srgbClr val="FBAE40"/>
          </p15:clr>
        </p15:guide>
        <p15:guide id="4" pos="3144">
          <p15:clr>
            <a:srgbClr val="FBAE40"/>
          </p15:clr>
        </p15:guide>
        <p15:guide id="5" pos="302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RC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58DF4A-4D15-AE46-BCF3-490865FEB3D0}"/>
              </a:ext>
            </a:extLst>
          </p:cNvPr>
          <p:cNvSpPr/>
          <p:nvPr userDrawn="1"/>
        </p:nvSpPr>
        <p:spPr>
          <a:xfrm>
            <a:off x="7747382" y="6216985"/>
            <a:ext cx="956984" cy="45719"/>
          </a:xfrm>
          <a:prstGeom prst="rect">
            <a:avLst/>
          </a:prstGeom>
          <a:solidFill>
            <a:srgbClr val="009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877C3726-FAD5-7C44-94E3-C4E81D788217}"/>
              </a:ext>
            </a:extLst>
          </p:cNvPr>
          <p:cNvPicPr>
            <a:picLocks noChangeAspect="1"/>
          </p:cNvPicPr>
          <p:nvPr userDrawn="1"/>
        </p:nvPicPr>
        <p:blipFill>
          <a:blip r:embed="rId2"/>
          <a:stretch>
            <a:fillRect/>
          </a:stretch>
        </p:blipFill>
        <p:spPr>
          <a:xfrm>
            <a:off x="7761747" y="6365047"/>
            <a:ext cx="928255" cy="379287"/>
          </a:xfrm>
          <a:prstGeom prst="rect">
            <a:avLst/>
          </a:prstGeom>
        </p:spPr>
      </p:pic>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738840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sp>
        <p:nvSpPr>
          <p:cNvPr id="11" name="Text Placeholder 14">
            <a:extLst>
              <a:ext uri="{FF2B5EF4-FFF2-40B4-BE49-F238E27FC236}">
                <a16:creationId xmlns:a16="http://schemas.microsoft.com/office/drawing/2014/main" id="{09735B6C-CF20-9E43-BC94-65F0C1B34F2C}"/>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Placeholder 1">
            <a:extLst>
              <a:ext uri="{FF2B5EF4-FFF2-40B4-BE49-F238E27FC236}">
                <a16:creationId xmlns:a16="http://schemas.microsoft.com/office/drawing/2014/main" id="{A4819B2A-8C28-D84D-BF09-2EE03659561D}"/>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3" name="Text Placeholder 12">
            <a:extLst>
              <a:ext uri="{FF2B5EF4-FFF2-40B4-BE49-F238E27FC236}">
                <a16:creationId xmlns:a16="http://schemas.microsoft.com/office/drawing/2014/main" id="{020C6DBA-7784-2C40-A0FD-B5E5C80AEC3F}"/>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1764693607"/>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3313618"/>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FLL Discover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cxnSp>
        <p:nvCxnSpPr>
          <p:cNvPr id="5" name="Straight Connector 4">
            <a:extLst>
              <a:ext uri="{FF2B5EF4-FFF2-40B4-BE49-F238E27FC236}">
                <a16:creationId xmlns:a16="http://schemas.microsoft.com/office/drawing/2014/main" id="{4123CD55-385C-5342-B8A4-11A44E4ABC0F}"/>
              </a:ext>
            </a:extLst>
          </p:cNvPr>
          <p:cNvCxnSpPr>
            <a:cxnSpLocks/>
          </p:cNvCxnSpPr>
          <p:nvPr userDrawn="1"/>
        </p:nvCxnSpPr>
        <p:spPr>
          <a:xfrm>
            <a:off x="180799" y="6159514"/>
            <a:ext cx="76220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6E3F1F0-7281-BB45-940C-7699D66DE8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pic>
        <p:nvPicPr>
          <p:cNvPr id="8" name="Picture 7">
            <a:extLst>
              <a:ext uri="{FF2B5EF4-FFF2-40B4-BE49-F238E27FC236}">
                <a16:creationId xmlns:a16="http://schemas.microsoft.com/office/drawing/2014/main" id="{591D8A5E-035A-404B-BF58-7E6F26A15A2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13369" y="6289813"/>
            <a:ext cx="567208" cy="449039"/>
          </a:xfrm>
          <a:prstGeom prst="rect">
            <a:avLst/>
          </a:prstGeom>
        </p:spPr>
      </p:pic>
      <p:sp>
        <p:nvSpPr>
          <p:cNvPr id="9" name="Rectangle 8">
            <a:extLst>
              <a:ext uri="{FF2B5EF4-FFF2-40B4-BE49-F238E27FC236}">
                <a16:creationId xmlns:a16="http://schemas.microsoft.com/office/drawing/2014/main" id="{A702E0E6-D5D1-6942-A6EB-83707AEFA9CB}"/>
              </a:ext>
            </a:extLst>
          </p:cNvPr>
          <p:cNvSpPr/>
          <p:nvPr userDrawn="1"/>
        </p:nvSpPr>
        <p:spPr>
          <a:xfrm>
            <a:off x="7958361" y="6139370"/>
            <a:ext cx="878284" cy="45719"/>
          </a:xfrm>
          <a:prstGeom prst="rect">
            <a:avLst/>
          </a:prstGeom>
          <a:solidFill>
            <a:srgbClr val="662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4">
            <a:extLst>
              <a:ext uri="{FF2B5EF4-FFF2-40B4-BE49-F238E27FC236}">
                <a16:creationId xmlns:a16="http://schemas.microsoft.com/office/drawing/2014/main" id="{7FC62050-E6BD-5B4A-BC22-93EAE91A75DB}"/>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Placeholder 1">
            <a:extLst>
              <a:ext uri="{FF2B5EF4-FFF2-40B4-BE49-F238E27FC236}">
                <a16:creationId xmlns:a16="http://schemas.microsoft.com/office/drawing/2014/main" id="{0FD8D974-B3E7-5D42-8C11-96FAB1B9CB93}"/>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4" name="Text Placeholder 12">
            <a:extLst>
              <a:ext uri="{FF2B5EF4-FFF2-40B4-BE49-F238E27FC236}">
                <a16:creationId xmlns:a16="http://schemas.microsoft.com/office/drawing/2014/main" id="{3745604E-7440-E54B-AC0F-287B8FA39199}"/>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2763578090"/>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n-FIRST Title 3">
    <p:spTree>
      <p:nvGrpSpPr>
        <p:cNvPr id="1" name=""/>
        <p:cNvGrpSpPr/>
        <p:nvPr/>
      </p:nvGrpSpPr>
      <p:grpSpPr>
        <a:xfrm>
          <a:off x="0" y="0"/>
          <a:ext cx="0" cy="0"/>
          <a:chOff x="0" y="0"/>
          <a:chExt cx="0" cy="0"/>
        </a:xfrm>
      </p:grpSpPr>
      <p:pic>
        <p:nvPicPr>
          <p:cNvPr id="4" name="Picture 3" descr="A group of people standing in front of a crowd&#10;&#10;Description automatically generated">
            <a:extLst>
              <a:ext uri="{FF2B5EF4-FFF2-40B4-BE49-F238E27FC236}">
                <a16:creationId xmlns:a16="http://schemas.microsoft.com/office/drawing/2014/main" id="{39DED77A-CA14-A247-870A-C5C8EA681C4B}"/>
              </a:ext>
            </a:extLst>
          </p:cNvPr>
          <p:cNvPicPr>
            <a:picLocks noChangeAspect="1"/>
          </p:cNvPicPr>
          <p:nvPr userDrawn="1"/>
        </p:nvPicPr>
        <p:blipFill>
          <a:blip r:embed="rId2"/>
          <a:stretch>
            <a:fillRect/>
          </a:stretch>
        </p:blipFill>
        <p:spPr>
          <a:xfrm>
            <a:off x="2973"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3" name="Picture 12">
            <a:extLst>
              <a:ext uri="{FF2B5EF4-FFF2-40B4-BE49-F238E27FC236}">
                <a16:creationId xmlns:a16="http://schemas.microsoft.com/office/drawing/2014/main" id="{04BCF919-0AF9-334A-8B22-BFD6EB0DE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9497"/>
            <a:ext cx="7928752" cy="914857"/>
          </a:xfrm>
          <a:prstGeom prst="rect">
            <a:avLst/>
          </a:prstGeom>
        </p:spPr>
      </p:pic>
    </p:spTree>
    <p:extLst>
      <p:ext uri="{BB962C8B-B14F-4D97-AF65-F5344CB8AC3E}">
        <p14:creationId xmlns:p14="http://schemas.microsoft.com/office/powerpoint/2010/main" val="3109939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n-FIRST Title 4">
    <p:spTree>
      <p:nvGrpSpPr>
        <p:cNvPr id="1" name=""/>
        <p:cNvGrpSpPr/>
        <p:nvPr/>
      </p:nvGrpSpPr>
      <p:grpSpPr>
        <a:xfrm>
          <a:off x="0" y="0"/>
          <a:ext cx="0" cy="0"/>
          <a:chOff x="0" y="0"/>
          <a:chExt cx="0" cy="0"/>
        </a:xfrm>
      </p:grpSpPr>
      <p:pic>
        <p:nvPicPr>
          <p:cNvPr id="3" name="Picture 2" descr="A picture containing indoor, store, people, man&#10;&#10;Description automatically generated">
            <a:extLst>
              <a:ext uri="{FF2B5EF4-FFF2-40B4-BE49-F238E27FC236}">
                <a16:creationId xmlns:a16="http://schemas.microsoft.com/office/drawing/2014/main" id="{ECD47285-B1D5-EF41-B498-C70FA477979E}"/>
              </a:ext>
            </a:extLst>
          </p:cNvPr>
          <p:cNvPicPr>
            <a:picLocks noChangeAspect="1"/>
          </p:cNvPicPr>
          <p:nvPr userDrawn="1"/>
        </p:nvPicPr>
        <p:blipFill>
          <a:blip r:embed="rId2"/>
          <a:stretch>
            <a:fillRect/>
          </a:stretch>
        </p:blipFill>
        <p:spPr>
          <a:xfrm>
            <a:off x="2973"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3" name="Picture 12">
            <a:extLst>
              <a:ext uri="{FF2B5EF4-FFF2-40B4-BE49-F238E27FC236}">
                <a16:creationId xmlns:a16="http://schemas.microsoft.com/office/drawing/2014/main" id="{04BCF919-0AF9-334A-8B22-BFD6EB0DE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9497"/>
            <a:ext cx="7928752" cy="914857"/>
          </a:xfrm>
          <a:prstGeom prst="rect">
            <a:avLst/>
          </a:prstGeom>
        </p:spPr>
      </p:pic>
    </p:spTree>
    <p:extLst>
      <p:ext uri="{BB962C8B-B14F-4D97-AF65-F5344CB8AC3E}">
        <p14:creationId xmlns:p14="http://schemas.microsoft.com/office/powerpoint/2010/main" val="2640282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n-FIRST Title 5">
    <p:spTree>
      <p:nvGrpSpPr>
        <p:cNvPr id="1" name=""/>
        <p:cNvGrpSpPr/>
        <p:nvPr/>
      </p:nvGrpSpPr>
      <p:grpSpPr>
        <a:xfrm>
          <a:off x="0" y="0"/>
          <a:ext cx="0" cy="0"/>
          <a:chOff x="0" y="0"/>
          <a:chExt cx="0" cy="0"/>
        </a:xfrm>
      </p:grpSpPr>
      <p:pic>
        <p:nvPicPr>
          <p:cNvPr id="4" name="Picture 3" descr="A person standing in front of a crowd&#10;&#10;Description automatically generated">
            <a:extLst>
              <a:ext uri="{FF2B5EF4-FFF2-40B4-BE49-F238E27FC236}">
                <a16:creationId xmlns:a16="http://schemas.microsoft.com/office/drawing/2014/main" id="{4FABAD6A-6588-E541-8FD5-DD8A3BFB9599}"/>
              </a:ext>
            </a:extLst>
          </p:cNvPr>
          <p:cNvPicPr>
            <a:picLocks noChangeAspect="1"/>
          </p:cNvPicPr>
          <p:nvPr userDrawn="1"/>
        </p:nvPicPr>
        <p:blipFill>
          <a:blip r:embed="rId2"/>
          <a:stretch>
            <a:fillRect/>
          </a:stretch>
        </p:blipFill>
        <p:spPr>
          <a:xfrm>
            <a:off x="2973"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3" name="Picture 12">
            <a:extLst>
              <a:ext uri="{FF2B5EF4-FFF2-40B4-BE49-F238E27FC236}">
                <a16:creationId xmlns:a16="http://schemas.microsoft.com/office/drawing/2014/main" id="{04BCF919-0AF9-334A-8B22-BFD6EB0DE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9497"/>
            <a:ext cx="7928752" cy="914857"/>
          </a:xfrm>
          <a:prstGeom prst="rect">
            <a:avLst/>
          </a:prstGeom>
        </p:spPr>
      </p:pic>
    </p:spTree>
    <p:extLst>
      <p:ext uri="{BB962C8B-B14F-4D97-AF65-F5344CB8AC3E}">
        <p14:creationId xmlns:p14="http://schemas.microsoft.com/office/powerpoint/2010/main" val="233691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n-FIRST Built Better Together Title">
    <p:spTree>
      <p:nvGrpSpPr>
        <p:cNvPr id="1" name=""/>
        <p:cNvGrpSpPr/>
        <p:nvPr/>
      </p:nvGrpSpPr>
      <p:grpSpPr>
        <a:xfrm>
          <a:off x="0" y="0"/>
          <a:ext cx="0" cy="0"/>
          <a:chOff x="0" y="0"/>
          <a:chExt cx="0" cy="0"/>
        </a:xfrm>
      </p:grpSpPr>
      <p:pic>
        <p:nvPicPr>
          <p:cNvPr id="3" name="Picture 2" descr="A picture containing bird&#10;&#10;Description automatically generated">
            <a:extLst>
              <a:ext uri="{FF2B5EF4-FFF2-40B4-BE49-F238E27FC236}">
                <a16:creationId xmlns:a16="http://schemas.microsoft.com/office/drawing/2014/main" id="{DFFEBD19-C7F9-364D-AC14-202929C8DA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4000" cy="6899643"/>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50504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56879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8" name="Picture 7">
            <a:extLst>
              <a:ext uri="{FF2B5EF4-FFF2-40B4-BE49-F238E27FC236}">
                <a16:creationId xmlns:a16="http://schemas.microsoft.com/office/drawing/2014/main" id="{DBEA6D01-5E9C-DE46-94F8-EDAC89A95C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3408"/>
            <a:ext cx="7928752" cy="944837"/>
          </a:xfrm>
          <a:prstGeom prst="rect">
            <a:avLst/>
          </a:prstGeom>
        </p:spPr>
      </p:pic>
    </p:spTree>
    <p:extLst>
      <p:ext uri="{BB962C8B-B14F-4D97-AF65-F5344CB8AC3E}">
        <p14:creationId xmlns:p14="http://schemas.microsoft.com/office/powerpoint/2010/main" val="2594802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n-FIRST Content">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8782402"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sp>
        <p:nvSpPr>
          <p:cNvPr id="17" name="Text Placeholder 14">
            <a:extLst>
              <a:ext uri="{FF2B5EF4-FFF2-40B4-BE49-F238E27FC236}">
                <a16:creationId xmlns:a16="http://schemas.microsoft.com/office/drawing/2014/main" id="{8015FCC8-578F-F448-956B-12F9CC61C3C7}"/>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itle Placeholder 1">
            <a:extLst>
              <a:ext uri="{FF2B5EF4-FFF2-40B4-BE49-F238E27FC236}">
                <a16:creationId xmlns:a16="http://schemas.microsoft.com/office/drawing/2014/main" id="{50870A3B-A479-304E-9979-5AE06B0E34F9}"/>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9" name="Text Placeholder 12">
            <a:extLst>
              <a:ext uri="{FF2B5EF4-FFF2-40B4-BE49-F238E27FC236}">
                <a16:creationId xmlns:a16="http://schemas.microsoft.com/office/drawing/2014/main" id="{42BA1346-FCA4-6645-AD56-6D0F731B5927}"/>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2337114412"/>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n-FIRST + Programs Content">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0819DE0D-8BCD-E84C-964A-F2259FACAEB8}"/>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522432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clock, meter&#10;&#10;Description automatically generated">
            <a:extLst>
              <a:ext uri="{FF2B5EF4-FFF2-40B4-BE49-F238E27FC236}">
                <a16:creationId xmlns:a16="http://schemas.microsoft.com/office/drawing/2014/main" id="{6DC5C20F-4E7E-1F44-A7B5-FB033F4C19A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36321" y="6193049"/>
            <a:ext cx="3172246" cy="550869"/>
          </a:xfrm>
          <a:prstGeom prst="rect">
            <a:avLst/>
          </a:prstGeom>
        </p:spPr>
      </p:pic>
      <p:sp>
        <p:nvSpPr>
          <p:cNvPr id="11" name="Title Placeholder 1">
            <a:extLst>
              <a:ext uri="{FF2B5EF4-FFF2-40B4-BE49-F238E27FC236}">
                <a16:creationId xmlns:a16="http://schemas.microsoft.com/office/drawing/2014/main" id="{6555E7D4-A808-DE4B-A41C-026E2451EED0}"/>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3" name="Text Placeholder 12">
            <a:extLst>
              <a:ext uri="{FF2B5EF4-FFF2-40B4-BE49-F238E27FC236}">
                <a16:creationId xmlns:a16="http://schemas.microsoft.com/office/drawing/2014/main" id="{816FE883-6A33-C746-B87C-BF6A87DCA396}"/>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3877286486"/>
      </p:ext>
    </p:extLst>
  </p:cSld>
  <p:clrMapOvr>
    <a:masterClrMapping/>
  </p:clrMapOvr>
  <p:extLst>
    <p:ext uri="{DCECCB84-F9BA-43D5-87BE-67443E8EF086}">
      <p15:sldGuideLst xmlns:p15="http://schemas.microsoft.com/office/powerpoint/2012/main">
        <p15:guide id="1" orient="horz" pos="4248" userDrawn="1">
          <p15:clr>
            <a:srgbClr val="FBAE40"/>
          </p15:clr>
        </p15:guide>
        <p15:guide id="2" pos="56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n-FIRST Split 1">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461980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A group of people standing in front of a crowd&#10;&#10;Description automatically generated">
            <a:extLst>
              <a:ext uri="{FF2B5EF4-FFF2-40B4-BE49-F238E27FC236}">
                <a16:creationId xmlns:a16="http://schemas.microsoft.com/office/drawing/2014/main" id="{374EEA14-F8F4-E24C-ADCD-5E2EDCBDE112}"/>
              </a:ext>
            </a:extLst>
          </p:cNvPr>
          <p:cNvPicPr>
            <a:picLocks noChangeAspect="1"/>
          </p:cNvPicPr>
          <p:nvPr userDrawn="1"/>
        </p:nvPicPr>
        <p:blipFill>
          <a:blip r:embed="rId3"/>
          <a:stretch>
            <a:fillRect/>
          </a:stretch>
        </p:blipFill>
        <p:spPr>
          <a:xfrm>
            <a:off x="5011387" y="0"/>
            <a:ext cx="4132613" cy="6858000"/>
          </a:xfrm>
          <a:prstGeom prst="rect">
            <a:avLst/>
          </a:prstGeom>
        </p:spPr>
      </p:pic>
      <p:sp>
        <p:nvSpPr>
          <p:cNvPr id="13" name="Text Placeholder 14">
            <a:extLst>
              <a:ext uri="{FF2B5EF4-FFF2-40B4-BE49-F238E27FC236}">
                <a16:creationId xmlns:a16="http://schemas.microsoft.com/office/drawing/2014/main" id="{8F3E1952-98E0-404A-8CC9-042549C3F414}"/>
              </a:ext>
            </a:extLst>
          </p:cNvPr>
          <p:cNvSpPr>
            <a:spLocks noGrp="1"/>
          </p:cNvSpPr>
          <p:nvPr>
            <p:ph type="body" sz="quarter" idx="14"/>
          </p:nvPr>
        </p:nvSpPr>
        <p:spPr>
          <a:xfrm>
            <a:off x="40957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Placeholder 1">
            <a:extLst>
              <a:ext uri="{FF2B5EF4-FFF2-40B4-BE49-F238E27FC236}">
                <a16:creationId xmlns:a16="http://schemas.microsoft.com/office/drawing/2014/main" id="{8241B465-8B17-724B-9E1C-5A2FADE1E189}"/>
              </a:ext>
            </a:extLst>
          </p:cNvPr>
          <p:cNvSpPr>
            <a:spLocks noGrp="1"/>
          </p:cNvSpPr>
          <p:nvPr>
            <p:ph type="title" hasCustomPrompt="1"/>
          </p:nvPr>
        </p:nvSpPr>
        <p:spPr>
          <a:xfrm>
            <a:off x="40957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5" name="Text Placeholder 12">
            <a:extLst>
              <a:ext uri="{FF2B5EF4-FFF2-40B4-BE49-F238E27FC236}">
                <a16:creationId xmlns:a16="http://schemas.microsoft.com/office/drawing/2014/main" id="{1C59280F-898E-3A46-A483-9189A6391E4A}"/>
              </a:ext>
            </a:extLst>
          </p:cNvPr>
          <p:cNvSpPr>
            <a:spLocks noGrp="1"/>
          </p:cNvSpPr>
          <p:nvPr>
            <p:ph type="body" sz="quarter" idx="13" hasCustomPrompt="1"/>
          </p:nvPr>
        </p:nvSpPr>
        <p:spPr>
          <a:xfrm>
            <a:off x="40957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4262011977"/>
      </p:ext>
    </p:extLst>
  </p:cSld>
  <p:clrMapOvr>
    <a:masterClrMapping/>
  </p:clrMapOvr>
  <p:extLst>
    <p:ext uri="{DCECCB84-F9BA-43D5-87BE-67443E8EF086}">
      <p15:sldGuideLst xmlns:p15="http://schemas.microsoft.com/office/powerpoint/2012/main">
        <p15:guide id="1" orient="horz" pos="4176">
          <p15:clr>
            <a:srgbClr val="FBAE40"/>
          </p15:clr>
        </p15:guide>
        <p15:guide id="2" pos="24" userDrawn="1">
          <p15:clr>
            <a:srgbClr val="FBAE40"/>
          </p15:clr>
        </p15:guide>
        <p15:guide id="3" pos="120" userDrawn="1">
          <p15:clr>
            <a:srgbClr val="FBAE40"/>
          </p15:clr>
        </p15:guide>
        <p15:guide id="4" pos="3144" userDrawn="1">
          <p15:clr>
            <a:srgbClr val="FBAE40"/>
          </p15:clr>
        </p15:guide>
        <p15:guide id="5" pos="302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950719"/>
            <a:ext cx="7886700" cy="42262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EB161-7E7A-5042-BCF6-95F27F8C571E}" type="datetime1">
              <a:rPr lang="en-US" smtClean="0"/>
              <a:t>7/11/2023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53052E6-E16C-A04B-8192-1DB31D569F09}" type="slidenum">
              <a:rPr lang="en-US" smtClean="0"/>
              <a:pPr/>
              <a:t>‹#›</a:t>
            </a:fld>
            <a:endParaRPr lang="en-US" dirty="0"/>
          </a:p>
        </p:txBody>
      </p:sp>
    </p:spTree>
    <p:extLst>
      <p:ext uri="{BB962C8B-B14F-4D97-AF65-F5344CB8AC3E}">
        <p14:creationId xmlns:p14="http://schemas.microsoft.com/office/powerpoint/2010/main" val="133488940"/>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 id="2147483675" r:id="rId5"/>
    <p:sldLayoutId id="2147483677" r:id="rId6"/>
    <p:sldLayoutId id="2147483664" r:id="rId7"/>
    <p:sldLayoutId id="2147483678" r:id="rId8"/>
    <p:sldLayoutId id="2147483680" r:id="rId9"/>
    <p:sldLayoutId id="2147483681" r:id="rId10"/>
    <p:sldLayoutId id="2147483679" r:id="rId11"/>
    <p:sldLayoutId id="2147483682" r:id="rId12"/>
    <p:sldLayoutId id="2147483683" r:id="rId13"/>
    <p:sldLayoutId id="2147483684" r:id="rId14"/>
    <p:sldLayoutId id="2147483695" r:id="rId15"/>
    <p:sldLayoutId id="2147483685" r:id="rId16"/>
    <p:sldLayoutId id="2147483686" r:id="rId17"/>
    <p:sldLayoutId id="2147483687" r:id="rId18"/>
    <p:sldLayoutId id="2147483688" r:id="rId19"/>
    <p:sldLayoutId id="2147483689" r:id="rId20"/>
    <p:sldLayoutId id="2147483691" r:id="rId21"/>
    <p:sldLayoutId id="2147483690" r:id="rId22"/>
    <p:sldLayoutId id="2147483692" r:id="rId23"/>
    <p:sldLayoutId id="2147483694" r:id="rId24"/>
    <p:sldLayoutId id="2147483693" r:id="rId25"/>
  </p:sldLayoutIdLst>
  <p:hf hdr="0" ftr="0" dt="0"/>
  <p:txStyles>
    <p:title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3021894"/>
      </p:ext>
    </p:extLst>
  </p:cSld>
  <p:clrMap bg1="lt1" tx1="dk1" bg2="lt2" tx2="dk2" accent1="accent1" accent2="accent2" accent3="accent3" accent4="accent4" accent5="accent5" accent6="accent6" hlink="hlink" folHlink="folHlink"/>
  <p:sldLayoutIdLst>
    <p:sldLayoutId id="2147483698" r:id="rId1"/>
    <p:sldLayoutId id="2147483699" r:id="rId2"/>
  </p:sldLayoutIdLst>
  <p:hf hdr="0" ftr="0" dt="0"/>
  <p:txStyles>
    <p:title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emf"/><Relationship Id="rId7"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image" Target="../media/image32.emf"/></Relationships>
</file>

<file path=ppt/slides/_rels/slide1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41.jpeg"/><Relationship Id="rId7"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44.jpeg"/><Relationship Id="rId5" Type="http://schemas.openxmlformats.org/officeDocument/2006/relationships/image" Target="../media/image43.jpeg"/><Relationship Id="rId10" Type="http://schemas.openxmlformats.org/officeDocument/2006/relationships/image" Target="../media/image46.jpeg"/><Relationship Id="rId4" Type="http://schemas.openxmlformats.org/officeDocument/2006/relationships/image" Target="../media/image42.jpeg"/><Relationship Id="rId9" Type="http://schemas.openxmlformats.org/officeDocument/2006/relationships/image" Target="../media/image45.jpeg"/></Relationships>
</file>

<file path=ppt/slides/_rels/slide6.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png"/><Relationship Id="rId7" Type="http://schemas.openxmlformats.org/officeDocument/2006/relationships/image" Target="../media/image51.jpe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8.jpg"/></Relationships>
</file>

<file path=ppt/slides/_rels/slide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55.png"/><Relationship Id="rId4" Type="http://schemas.openxmlformats.org/officeDocument/2006/relationships/image" Target="../media/image54.emf"/></Relationships>
</file>

<file path=ppt/slides/_rels/slide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5">
            <a:extLst>
              <a:ext uri="{FF2B5EF4-FFF2-40B4-BE49-F238E27FC236}">
                <a16:creationId xmlns:a16="http://schemas.microsoft.com/office/drawing/2014/main" id="{49461470-2C49-0B4A-AFF2-693C58AC2F9F}"/>
              </a:ext>
            </a:extLst>
          </p:cNvPr>
          <p:cNvSpPr/>
          <p:nvPr/>
        </p:nvSpPr>
        <p:spPr>
          <a:xfrm>
            <a:off x="4148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662F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5" name="Text Placeholder 4">
            <a:extLst>
              <a:ext uri="{FF2B5EF4-FFF2-40B4-BE49-F238E27FC236}">
                <a16:creationId xmlns:a16="http://schemas.microsoft.com/office/drawing/2014/main" id="{F3B760C1-7E25-45A7-B891-53C58D074EA2}"/>
              </a:ext>
            </a:extLst>
          </p:cNvPr>
          <p:cNvSpPr>
            <a:spLocks noGrp="1"/>
          </p:cNvSpPr>
          <p:nvPr>
            <p:ph type="body" sz="quarter" idx="4294967295"/>
          </p:nvPr>
        </p:nvSpPr>
        <p:spPr>
          <a:xfrm>
            <a:off x="4722681" y="1608881"/>
            <a:ext cx="4166886" cy="3252485"/>
          </a:xfrm>
          <a:prstGeom prst="rect">
            <a:avLst/>
          </a:prstGeom>
        </p:spPr>
        <p:txBody>
          <a:bodyPr>
            <a:noAutofit/>
          </a:bodyPr>
          <a:lstStyle/>
          <a:p>
            <a:pPr marL="0" indent="0">
              <a:buNone/>
            </a:pPr>
            <a:r>
              <a:rPr lang="en-US" sz="80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Behind the Scenes</a:t>
            </a:r>
          </a:p>
        </p:txBody>
      </p:sp>
      <p:sp>
        <p:nvSpPr>
          <p:cNvPr id="6" name="Title 3">
            <a:extLst>
              <a:ext uri="{FF2B5EF4-FFF2-40B4-BE49-F238E27FC236}">
                <a16:creationId xmlns:a16="http://schemas.microsoft.com/office/drawing/2014/main" id="{B6ADE897-E12C-4A20-B842-CD64CC495BD3}"/>
              </a:ext>
            </a:extLst>
          </p:cNvPr>
          <p:cNvSpPr txBox="1">
            <a:spLocks/>
          </p:cNvSpPr>
          <p:nvPr/>
        </p:nvSpPr>
        <p:spPr>
          <a:xfrm>
            <a:off x="343072" y="341368"/>
            <a:ext cx="2857328" cy="46545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400" spc="250" dirty="0">
                <a:solidFill>
                  <a:srgbClr val="662F90"/>
                </a:solidFill>
                <a:latin typeface="Roboto" panose="02000000000000000000" pitchFamily="2" charset="0"/>
                <a:ea typeface="Roboto" panose="02000000000000000000" pitchFamily="2" charset="0"/>
                <a:cs typeface="Roboto" panose="02000000000000000000" pitchFamily="2" charset="0"/>
              </a:rPr>
              <a:t>Session 6</a:t>
            </a:r>
            <a:endParaRPr kumimoji="0" lang="en-US" sz="2400" b="1" i="0" u="none" strike="noStrike" kern="1200" cap="none" spc="250" normalizeH="0" baseline="0" noProof="0" dirty="0">
              <a:ln>
                <a:noFill/>
              </a:ln>
              <a:solidFill>
                <a:srgbClr val="662F90"/>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2" name="Picture 1">
            <a:extLst>
              <a:ext uri="{FF2B5EF4-FFF2-40B4-BE49-F238E27FC236}">
                <a16:creationId xmlns:a16="http://schemas.microsoft.com/office/drawing/2014/main" id="{D855EEAD-A9E3-C447-A35C-DA8AD5F720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9557" y="5763699"/>
            <a:ext cx="1474423" cy="822486"/>
          </a:xfrm>
          <a:prstGeom prst="rect">
            <a:avLst/>
          </a:prstGeom>
        </p:spPr>
      </p:pic>
      <p:pic>
        <p:nvPicPr>
          <p:cNvPr id="3" name="Picture 2">
            <a:extLst>
              <a:ext uri="{FF2B5EF4-FFF2-40B4-BE49-F238E27FC236}">
                <a16:creationId xmlns:a16="http://schemas.microsoft.com/office/drawing/2014/main" id="{1129A6A7-3BEB-4045-8F74-CF6ED7A35F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8692" y="5696961"/>
            <a:ext cx="1638221" cy="931904"/>
          </a:xfrm>
          <a:prstGeom prst="rect">
            <a:avLst/>
          </a:prstGeom>
        </p:spPr>
      </p:pic>
      <p:pic>
        <p:nvPicPr>
          <p:cNvPr id="4" name="Picture 3">
            <a:extLst>
              <a:ext uri="{FF2B5EF4-FFF2-40B4-BE49-F238E27FC236}">
                <a16:creationId xmlns:a16="http://schemas.microsoft.com/office/drawing/2014/main" id="{C0853B91-8A9C-70CE-6075-8E29FCA22E3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17114" y="5315645"/>
            <a:ext cx="2672453" cy="1343037"/>
          </a:xfrm>
          <a:prstGeom prst="rect">
            <a:avLst/>
          </a:prstGeom>
        </p:spPr>
      </p:pic>
      <p:pic>
        <p:nvPicPr>
          <p:cNvPr id="7" name="Picture 6">
            <a:extLst>
              <a:ext uri="{FF2B5EF4-FFF2-40B4-BE49-F238E27FC236}">
                <a16:creationId xmlns:a16="http://schemas.microsoft.com/office/drawing/2014/main" id="{25BE0847-2DD4-61E8-5F78-0E987B1C625D}"/>
              </a:ext>
            </a:extLst>
          </p:cNvPr>
          <p:cNvPicPr>
            <a:picLocks noChangeAspect="1"/>
          </p:cNvPicPr>
          <p:nvPr/>
        </p:nvPicPr>
        <p:blipFill>
          <a:blip r:embed="rId6"/>
          <a:stretch>
            <a:fillRect/>
          </a:stretch>
        </p:blipFill>
        <p:spPr>
          <a:xfrm rot="21129288">
            <a:off x="235024" y="2339568"/>
            <a:ext cx="1459785" cy="1892316"/>
          </a:xfrm>
          <a:prstGeom prst="rect">
            <a:avLst/>
          </a:prstGeom>
        </p:spPr>
      </p:pic>
      <p:pic>
        <p:nvPicPr>
          <p:cNvPr id="8" name="Picture 7">
            <a:extLst>
              <a:ext uri="{FF2B5EF4-FFF2-40B4-BE49-F238E27FC236}">
                <a16:creationId xmlns:a16="http://schemas.microsoft.com/office/drawing/2014/main" id="{08D14DB1-26C5-B261-211B-136B16EFC364}"/>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575097" y="989192"/>
            <a:ext cx="2564338" cy="2011680"/>
          </a:xfrm>
          <a:prstGeom prst="rect">
            <a:avLst/>
          </a:prstGeom>
        </p:spPr>
      </p:pic>
      <p:pic>
        <p:nvPicPr>
          <p:cNvPr id="9" name="Picture 8" descr="A picture containing toy, doll&#10;&#10;Description automatically generated">
            <a:extLst>
              <a:ext uri="{FF2B5EF4-FFF2-40B4-BE49-F238E27FC236}">
                <a16:creationId xmlns:a16="http://schemas.microsoft.com/office/drawing/2014/main" id="{44A7234C-FCA8-46FB-29A3-2B274945CD2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931406" y="2936371"/>
            <a:ext cx="1851720" cy="2578221"/>
          </a:xfrm>
          <a:prstGeom prst="rect">
            <a:avLst/>
          </a:prstGeom>
        </p:spPr>
      </p:pic>
    </p:spTree>
    <p:extLst>
      <p:ext uri="{BB962C8B-B14F-4D97-AF65-F5344CB8AC3E}">
        <p14:creationId xmlns:p14="http://schemas.microsoft.com/office/powerpoint/2010/main" val="3743200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2681A3-33C4-4715-B001-FEC0C9C4458D}"/>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800" b="0" i="0" u="none" strike="noStrike" kern="1200" cap="none" spc="0" normalizeH="0" baseline="0" noProof="0" smtClean="0">
                <a:ln>
                  <a:noFill/>
                </a:ln>
                <a:solidFill>
                  <a:prstClr val="black"/>
                </a:solidFill>
                <a:effectLst/>
                <a:uLnTx/>
                <a:uFillTx/>
                <a:latin typeface="Helvetica Neue" panose="02000503000000020004" pitchFamily="2" charset="0"/>
              </a:rPr>
              <a:pPr marL="0" marR="0" lvl="0" indent="0" algn="l" defTabSz="4572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dirty="0">
              <a:ln>
                <a:noFill/>
              </a:ln>
              <a:solidFill>
                <a:prstClr val="black"/>
              </a:solidFill>
              <a:effectLst/>
              <a:uLnTx/>
              <a:uFillTx/>
              <a:latin typeface="Helvetica Neue" panose="02000503000000020004" pitchFamily="2" charset="0"/>
            </a:endParaRPr>
          </a:p>
        </p:txBody>
      </p:sp>
      <p:pic>
        <p:nvPicPr>
          <p:cNvPr id="10" name="Picture 9" descr="Logo, company name&#10;&#10;Description automatically generated">
            <a:extLst>
              <a:ext uri="{FF2B5EF4-FFF2-40B4-BE49-F238E27FC236}">
                <a16:creationId xmlns:a16="http://schemas.microsoft.com/office/drawing/2014/main" id="{FC8E9D24-9B54-42CB-A773-71B6FE3BE6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0716" y="1509396"/>
            <a:ext cx="3612996" cy="2286000"/>
          </a:xfrm>
          <a:prstGeom prst="rect">
            <a:avLst/>
          </a:prstGeom>
        </p:spPr>
      </p:pic>
      <p:pic>
        <p:nvPicPr>
          <p:cNvPr id="4" name="Picture 3">
            <a:extLst>
              <a:ext uri="{FF2B5EF4-FFF2-40B4-BE49-F238E27FC236}">
                <a16:creationId xmlns:a16="http://schemas.microsoft.com/office/drawing/2014/main" id="{4B018BFE-2725-AE59-6F5E-AB9C13C6692F}"/>
              </a:ext>
            </a:extLst>
          </p:cNvPr>
          <p:cNvPicPr>
            <a:picLocks noChangeAspect="1"/>
          </p:cNvPicPr>
          <p:nvPr/>
        </p:nvPicPr>
        <p:blipFill>
          <a:blip r:embed="rId3"/>
          <a:stretch>
            <a:fillRect/>
          </a:stretch>
        </p:blipFill>
        <p:spPr>
          <a:xfrm>
            <a:off x="4705114" y="1894023"/>
            <a:ext cx="3074669" cy="1737360"/>
          </a:xfrm>
          <a:prstGeom prst="rect">
            <a:avLst/>
          </a:prstGeom>
        </p:spPr>
      </p:pic>
      <p:sp>
        <p:nvSpPr>
          <p:cNvPr id="3" name="TextBox 2">
            <a:extLst>
              <a:ext uri="{FF2B5EF4-FFF2-40B4-BE49-F238E27FC236}">
                <a16:creationId xmlns:a16="http://schemas.microsoft.com/office/drawing/2014/main" id="{7BBE98B2-DF92-4C80-F28E-1131052366F7}"/>
              </a:ext>
            </a:extLst>
          </p:cNvPr>
          <p:cNvSpPr txBox="1"/>
          <p:nvPr/>
        </p:nvSpPr>
        <p:spPr>
          <a:xfrm>
            <a:off x="758885" y="5348604"/>
            <a:ext cx="7626230" cy="738664"/>
          </a:xfrm>
          <a:prstGeom prst="rect">
            <a:avLst/>
          </a:prstGeom>
          <a:noFill/>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LEGO, the LEGO logo, DUPLO and the DUPLO logo are trademarks of the LEGO Group. ©2023 The LEGO Group. All rights reserved.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the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 </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logo, and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in SHOW</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SM</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are trademarks of For Inspiration and Recognition of Science and Technology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LEGO</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is a registered trademark of the LEGO Group.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 </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LEGO</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League and MASTERPIECE</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SM</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are jointly held trademarks of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 </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and the LEGO Group. ©2023</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FIRST </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and the LEGO Group. All rights reserved. </a:t>
            </a:r>
          </a:p>
        </p:txBody>
      </p:sp>
    </p:spTree>
    <p:extLst>
      <p:ext uri="{BB962C8B-B14F-4D97-AF65-F5344CB8AC3E}">
        <p14:creationId xmlns:p14="http://schemas.microsoft.com/office/powerpoint/2010/main" val="1109188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DE1808D-4A41-4429-BDD9-039046921A33}"/>
              </a:ext>
            </a:extLst>
          </p:cNvPr>
          <p:cNvSpPr/>
          <p:nvPr/>
        </p:nvSpPr>
        <p:spPr>
          <a:xfrm>
            <a:off x="263047" y="365127"/>
            <a:ext cx="8426470" cy="762634"/>
          </a:xfrm>
          <a:prstGeom prst="roundRect">
            <a:avLst/>
          </a:prstGeom>
          <a:solidFill>
            <a:srgbClr val="662D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fld id="{C53052E6-E16C-A04B-8192-1DB31D569F09}" type="slidenum">
              <a:rPr lang="en-US" smtClean="0">
                <a:latin typeface="Roboto" panose="02000000000000000000" pitchFamily="2" charset="0"/>
                <a:ea typeface="Roboto" panose="02000000000000000000" pitchFamily="2" charset="0"/>
                <a:cs typeface="Roboto" panose="02000000000000000000" pitchFamily="2" charset="0"/>
              </a:rPr>
              <a:pPr/>
              <a:t>2</a:t>
            </a:fld>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3" name="Text Placeholder 2">
            <a:extLst>
              <a:ext uri="{FF2B5EF4-FFF2-40B4-BE49-F238E27FC236}">
                <a16:creationId xmlns:a16="http://schemas.microsoft.com/office/drawing/2014/main" id="{580D22A7-7A87-45E8-867D-9C74C5B4AFE1}"/>
              </a:ext>
            </a:extLst>
          </p:cNvPr>
          <p:cNvSpPr>
            <a:spLocks noGrp="1"/>
          </p:cNvSpPr>
          <p:nvPr>
            <p:ph type="body" sz="quarter" idx="14"/>
          </p:nvPr>
        </p:nvSpPr>
        <p:spPr>
          <a:xfrm>
            <a:off x="263047" y="1354980"/>
            <a:ext cx="8426470" cy="2074020"/>
          </a:xfrm>
        </p:spPr>
        <p:txBody>
          <a:bodyPr>
            <a:noAutofit/>
          </a:bodyPr>
          <a:lstStyle/>
          <a:p>
            <a:pPr marL="0" indent="0" algn="ctr">
              <a:buNone/>
            </a:pPr>
            <a:r>
              <a:rPr lang="en-US" sz="4800" b="1" dirty="0">
                <a:solidFill>
                  <a:srgbClr val="FF781D"/>
                </a:solidFill>
                <a:latin typeface="Roboto" panose="02000000000000000000" pitchFamily="2" charset="0"/>
                <a:ea typeface="Roboto" panose="02000000000000000000" pitchFamily="2" charset="0"/>
                <a:cs typeface="Roboto" panose="02000000000000000000" pitchFamily="2" charset="0"/>
              </a:rPr>
              <a:t>Who are the people that make a show happen?</a:t>
            </a:r>
            <a:endParaRPr lang="en-US" sz="4800" dirty="0">
              <a:solidFill>
                <a:srgbClr val="FF781D"/>
              </a:solidFill>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lstStyle/>
          <a:p>
            <a:r>
              <a:rPr lang="en-US" dirty="0">
                <a:solidFill>
                  <a:schemeClr val="bg1"/>
                </a:solidFill>
                <a:latin typeface="Roboto" panose="02000000000000000000" pitchFamily="2" charset="0"/>
                <a:ea typeface="Roboto" panose="02000000000000000000" pitchFamily="2" charset="0"/>
                <a:cs typeface="Roboto" panose="02000000000000000000" pitchFamily="2" charset="0"/>
              </a:rPr>
              <a:t>Big Question</a:t>
            </a:r>
          </a:p>
        </p:txBody>
      </p:sp>
      <p:pic>
        <p:nvPicPr>
          <p:cNvPr id="13" name="Picture 12" descr="A picture containing toy, doll&#10;&#10;Description automatically generated">
            <a:extLst>
              <a:ext uri="{FF2B5EF4-FFF2-40B4-BE49-F238E27FC236}">
                <a16:creationId xmlns:a16="http://schemas.microsoft.com/office/drawing/2014/main" id="{EF5422D6-8E41-4385-9617-21B3FD12F8D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39802" y="3066239"/>
            <a:ext cx="2072960" cy="2886262"/>
          </a:xfrm>
          <a:prstGeom prst="rect">
            <a:avLst/>
          </a:prstGeom>
        </p:spPr>
      </p:pic>
      <p:sp>
        <p:nvSpPr>
          <p:cNvPr id="7" name="Rectangle: Rounded Corners 6">
            <a:extLst>
              <a:ext uri="{FF2B5EF4-FFF2-40B4-BE49-F238E27FC236}">
                <a16:creationId xmlns:a16="http://schemas.microsoft.com/office/drawing/2014/main" id="{A45DF101-36A3-4B19-A5A4-7555833AF9A1}"/>
              </a:ext>
            </a:extLst>
          </p:cNvPr>
          <p:cNvSpPr/>
          <p:nvPr/>
        </p:nvSpPr>
        <p:spPr>
          <a:xfrm>
            <a:off x="6399164" y="3849381"/>
            <a:ext cx="2468880" cy="2103120"/>
          </a:xfrm>
          <a:prstGeom prst="roundRect">
            <a:avLst/>
          </a:prstGeom>
          <a:noFill/>
          <a:ln>
            <a:solidFill>
              <a:srgbClr val="662D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b="1" i="0" u="none" strike="noStrike" baseline="0" dirty="0">
                <a:solidFill>
                  <a:srgbClr val="662D91"/>
                </a:solidFill>
                <a:latin typeface="Roboto" panose="02000000000000000000" pitchFamily="2" charset="0"/>
                <a:ea typeface="Roboto" panose="02000000000000000000" pitchFamily="2" charset="0"/>
                <a:cs typeface="Roboto" panose="02000000000000000000" pitchFamily="2" charset="0"/>
              </a:rPr>
              <a:t>Outcomes</a:t>
            </a:r>
          </a:p>
          <a:p>
            <a:pPr marL="91440" indent="-91440">
              <a:buFont typeface="Arial" panose="020B0604020202020204" pitchFamily="34" charset="0"/>
              <a:buChar char="•"/>
            </a:pP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Teams will identify different jobs in the arts.</a:t>
            </a:r>
          </a:p>
          <a:p>
            <a:endParaRPr lang="en-US" sz="4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91440" indent="-91440">
              <a:buFont typeface="Arial" panose="020B0604020202020204" pitchFamily="34" charset="0"/>
              <a:buChar char="•"/>
            </a:pP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Teams will identify tools, objects or vehicles used in jobs related the arts.</a:t>
            </a:r>
            <a:endParaRPr lang="en-US" sz="1400" i="0" u="none" strike="noStrike" baseline="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71746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0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lstStyle/>
          <a:p>
            <a:r>
              <a:rPr lang="en-US" dirty="0">
                <a:solidFill>
                  <a:srgbClr val="662D91"/>
                </a:solidFill>
                <a:latin typeface="Roboto" panose="02000000000000000000" pitchFamily="2" charset="0"/>
                <a:ea typeface="Roboto" panose="02000000000000000000" pitchFamily="2" charset="0"/>
                <a:cs typeface="Roboto" panose="02000000000000000000" pitchFamily="2" charset="0"/>
              </a:rPr>
              <a:t>Warm-Up </a:t>
            </a:r>
            <a:r>
              <a:rPr lang="en-US" sz="3200" b="0" dirty="0">
                <a:solidFill>
                  <a:srgbClr val="662D91"/>
                </a:solidFill>
                <a:latin typeface="Roboto" panose="02000000000000000000" pitchFamily="2" charset="0"/>
                <a:ea typeface="Roboto" panose="02000000000000000000" pitchFamily="2" charset="0"/>
                <a:cs typeface="Roboto" panose="02000000000000000000" pitchFamily="2" charset="0"/>
              </a:rPr>
              <a:t>–</a:t>
            </a:r>
            <a:r>
              <a:rPr lang="en-US" sz="3200" dirty="0">
                <a:solidFill>
                  <a:srgbClr val="662D91"/>
                </a:solidFill>
                <a:latin typeface="Roboto" panose="02000000000000000000" pitchFamily="2" charset="0"/>
                <a:ea typeface="Roboto" panose="02000000000000000000" pitchFamily="2" charset="0"/>
                <a:cs typeface="Roboto" panose="02000000000000000000" pitchFamily="2" charset="0"/>
              </a:rPr>
              <a:t> Six Bricks</a:t>
            </a:r>
          </a:p>
        </p:txBody>
      </p:sp>
      <p:pic>
        <p:nvPicPr>
          <p:cNvPr id="8" name="Picture 7">
            <a:extLst>
              <a:ext uri="{FF2B5EF4-FFF2-40B4-BE49-F238E27FC236}">
                <a16:creationId xmlns:a16="http://schemas.microsoft.com/office/drawing/2014/main" id="{E4B07C6F-ADF9-2B68-6A6E-BF1211C4E674}"/>
              </a:ext>
            </a:extLst>
          </p:cNvPr>
          <p:cNvPicPr>
            <a:picLocks noChangeAspect="1"/>
          </p:cNvPicPr>
          <p:nvPr/>
        </p:nvPicPr>
        <p:blipFill>
          <a:blip r:embed="rId3"/>
          <a:stretch>
            <a:fillRect/>
          </a:stretch>
        </p:blipFill>
        <p:spPr>
          <a:xfrm>
            <a:off x="793891" y="2281117"/>
            <a:ext cx="3667125" cy="3800475"/>
          </a:xfrm>
          <a:prstGeom prst="rect">
            <a:avLst/>
          </a:prstGeom>
        </p:spPr>
      </p:pic>
      <p:pic>
        <p:nvPicPr>
          <p:cNvPr id="10" name="Picture 9">
            <a:extLst>
              <a:ext uri="{FF2B5EF4-FFF2-40B4-BE49-F238E27FC236}">
                <a16:creationId xmlns:a16="http://schemas.microsoft.com/office/drawing/2014/main" id="{63CB4252-821C-EF9E-8ED7-FEA9489DF8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27261" y="1545548"/>
            <a:ext cx="3322848" cy="4297680"/>
          </a:xfrm>
          <a:prstGeom prst="rect">
            <a:avLst/>
          </a:prstGeom>
        </p:spPr>
      </p:pic>
    </p:spTree>
    <p:extLst>
      <p:ext uri="{BB962C8B-B14F-4D97-AF65-F5344CB8AC3E}">
        <p14:creationId xmlns:p14="http://schemas.microsoft.com/office/powerpoint/2010/main" val="897358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0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normAutofit/>
          </a:bodyPr>
          <a:lstStyle/>
          <a:p>
            <a:r>
              <a:rPr lang="en-US" dirty="0">
                <a:solidFill>
                  <a:srgbClr val="662D91"/>
                </a:solidFill>
                <a:latin typeface="Roboto" panose="02000000000000000000" pitchFamily="2" charset="0"/>
                <a:ea typeface="Roboto" panose="02000000000000000000" pitchFamily="2" charset="0"/>
                <a:cs typeface="Roboto" panose="02000000000000000000" pitchFamily="2" charset="0"/>
              </a:rPr>
              <a:t>Warm-Up </a:t>
            </a:r>
            <a:r>
              <a:rPr lang="en-US" sz="3200" dirty="0">
                <a:solidFill>
                  <a:srgbClr val="662D91"/>
                </a:solidFill>
                <a:latin typeface="Roboto" panose="02000000000000000000" pitchFamily="2" charset="0"/>
                <a:ea typeface="Roboto" panose="02000000000000000000" pitchFamily="2" charset="0"/>
                <a:cs typeface="Roboto" panose="02000000000000000000" pitchFamily="2" charset="0"/>
              </a:rPr>
              <a:t>– Six Bricks</a:t>
            </a:r>
          </a:p>
        </p:txBody>
      </p:sp>
      <p:pic>
        <p:nvPicPr>
          <p:cNvPr id="8" name="Picture 7">
            <a:extLst>
              <a:ext uri="{FF2B5EF4-FFF2-40B4-BE49-F238E27FC236}">
                <a16:creationId xmlns:a16="http://schemas.microsoft.com/office/drawing/2014/main" id="{22574052-A06A-7DCD-DE41-7B4F1EE05F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750" y="1152079"/>
            <a:ext cx="8961120" cy="4644262"/>
          </a:xfrm>
          <a:prstGeom prst="rect">
            <a:avLst/>
          </a:prstGeom>
        </p:spPr>
      </p:pic>
    </p:spTree>
    <p:extLst>
      <p:ext uri="{BB962C8B-B14F-4D97-AF65-F5344CB8AC3E}">
        <p14:creationId xmlns:p14="http://schemas.microsoft.com/office/powerpoint/2010/main" val="1162249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0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lstStyle/>
          <a:p>
            <a:r>
              <a:rPr lang="en-US" dirty="0">
                <a:solidFill>
                  <a:srgbClr val="662D91"/>
                </a:solidFill>
                <a:latin typeface="Roboto" panose="02000000000000000000" pitchFamily="2" charset="0"/>
                <a:ea typeface="Roboto" panose="02000000000000000000" pitchFamily="2" charset="0"/>
                <a:cs typeface="Roboto" panose="02000000000000000000" pitchFamily="2" charset="0"/>
              </a:rPr>
              <a:t>Explore Task</a:t>
            </a:r>
          </a:p>
        </p:txBody>
      </p:sp>
      <p:pic>
        <p:nvPicPr>
          <p:cNvPr id="8" name="Picture 7">
            <a:extLst>
              <a:ext uri="{FF2B5EF4-FFF2-40B4-BE49-F238E27FC236}">
                <a16:creationId xmlns:a16="http://schemas.microsoft.com/office/drawing/2014/main" id="{13C8D84D-1485-B4A0-387D-905764FC3CE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62054" y="4175818"/>
            <a:ext cx="2005990" cy="1828800"/>
          </a:xfrm>
          <a:prstGeom prst="rect">
            <a:avLst/>
          </a:prstGeom>
        </p:spPr>
      </p:pic>
      <p:pic>
        <p:nvPicPr>
          <p:cNvPr id="9" name="Picture 8">
            <a:extLst>
              <a:ext uri="{FF2B5EF4-FFF2-40B4-BE49-F238E27FC236}">
                <a16:creationId xmlns:a16="http://schemas.microsoft.com/office/drawing/2014/main" id="{DB141929-FE4F-863A-13C6-375BCE3D924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85912" y="4175818"/>
            <a:ext cx="2020092" cy="1828800"/>
          </a:xfrm>
          <a:prstGeom prst="rect">
            <a:avLst/>
          </a:prstGeom>
        </p:spPr>
      </p:pic>
      <p:pic>
        <p:nvPicPr>
          <p:cNvPr id="10" name="Picture 9">
            <a:extLst>
              <a:ext uri="{FF2B5EF4-FFF2-40B4-BE49-F238E27FC236}">
                <a16:creationId xmlns:a16="http://schemas.microsoft.com/office/drawing/2014/main" id="{268F70F7-A041-F40B-20DD-6B2F7F8A18C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862054" y="213361"/>
            <a:ext cx="1978570" cy="1828800"/>
          </a:xfrm>
          <a:prstGeom prst="rect">
            <a:avLst/>
          </a:prstGeom>
        </p:spPr>
      </p:pic>
      <p:pic>
        <p:nvPicPr>
          <p:cNvPr id="11" name="Picture 10">
            <a:extLst>
              <a:ext uri="{FF2B5EF4-FFF2-40B4-BE49-F238E27FC236}">
                <a16:creationId xmlns:a16="http://schemas.microsoft.com/office/drawing/2014/main" id="{411F8C1B-395D-165A-42D3-7412568A467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862054" y="2179027"/>
            <a:ext cx="1992960" cy="1828800"/>
          </a:xfrm>
          <a:prstGeom prst="rect">
            <a:avLst/>
          </a:prstGeom>
        </p:spPr>
      </p:pic>
      <p:pic>
        <p:nvPicPr>
          <p:cNvPr id="12" name="Picture 11">
            <a:extLst>
              <a:ext uri="{FF2B5EF4-FFF2-40B4-BE49-F238E27FC236}">
                <a16:creationId xmlns:a16="http://schemas.microsoft.com/office/drawing/2014/main" id="{FF47467A-D9CE-C870-EC58-3ADFFBAB920C}"/>
              </a:ext>
            </a:extLst>
          </p:cNvPr>
          <p:cNvPicPr>
            <a:picLocks noChangeAspect="1"/>
          </p:cNvPicPr>
          <p:nvPr/>
        </p:nvPicPr>
        <p:blipFill>
          <a:blip r:embed="rId7"/>
          <a:stretch>
            <a:fillRect/>
          </a:stretch>
        </p:blipFill>
        <p:spPr>
          <a:xfrm rot="21129288">
            <a:off x="2521971" y="2373840"/>
            <a:ext cx="1371600" cy="1778002"/>
          </a:xfrm>
          <a:prstGeom prst="rect">
            <a:avLst/>
          </a:prstGeom>
        </p:spPr>
      </p:pic>
      <p:sp>
        <p:nvSpPr>
          <p:cNvPr id="14" name="Text Placeholder 4">
            <a:extLst>
              <a:ext uri="{FF2B5EF4-FFF2-40B4-BE49-F238E27FC236}">
                <a16:creationId xmlns:a16="http://schemas.microsoft.com/office/drawing/2014/main" id="{6160EEA7-E4DE-02C9-87A2-A920FED0208B}"/>
              </a:ext>
            </a:extLst>
          </p:cNvPr>
          <p:cNvSpPr>
            <a:spLocks noGrp="1"/>
          </p:cNvSpPr>
          <p:nvPr>
            <p:ph type="body" sz="quarter" idx="14"/>
          </p:nvPr>
        </p:nvSpPr>
        <p:spPr>
          <a:xfrm>
            <a:off x="628650" y="1144355"/>
            <a:ext cx="4209568" cy="2651760"/>
          </a:xfrm>
        </p:spPr>
        <p:txBody>
          <a:bodyPr>
            <a:noAutofit/>
          </a:bodyPr>
          <a:lstStyle/>
          <a:p>
            <a:pPr marL="0" indent="0">
              <a:buNone/>
            </a:pPr>
            <a:r>
              <a:rPr lang="en-US" sz="4800" b="1" dirty="0">
                <a:solidFill>
                  <a:srgbClr val="FF781D"/>
                </a:solidFill>
                <a:latin typeface="Roboto" panose="02000000000000000000" pitchFamily="2" charset="0"/>
                <a:ea typeface="Roboto" panose="02000000000000000000" pitchFamily="2" charset="0"/>
                <a:cs typeface="Roboto" panose="02000000000000000000" pitchFamily="2" charset="0"/>
              </a:rPr>
              <a:t>What are different jobs?</a:t>
            </a:r>
            <a:endParaRPr lang="en-US" sz="4800" b="1" dirty="0">
              <a:solidFill>
                <a:srgbClr val="FF781D"/>
              </a:solidFill>
              <a:highlight>
                <a:srgbClr val="00FF00"/>
              </a:highlight>
              <a:latin typeface="Roboto" panose="02000000000000000000" pitchFamily="2" charset="0"/>
              <a:ea typeface="Roboto" panose="02000000000000000000" pitchFamily="2" charset="0"/>
              <a:cs typeface="Roboto" panose="02000000000000000000" pitchFamily="2" charset="0"/>
            </a:endParaRPr>
          </a:p>
        </p:txBody>
      </p:sp>
      <p:pic>
        <p:nvPicPr>
          <p:cNvPr id="16" name="Picture 15">
            <a:extLst>
              <a:ext uri="{FF2B5EF4-FFF2-40B4-BE49-F238E27FC236}">
                <a16:creationId xmlns:a16="http://schemas.microsoft.com/office/drawing/2014/main" id="{9F904BCB-1B44-6135-A207-E84D961DA55E}"/>
              </a:ext>
            </a:extLst>
          </p:cNvPr>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215880" y="1806269"/>
            <a:ext cx="2564338" cy="2011680"/>
          </a:xfrm>
          <a:prstGeom prst="rect">
            <a:avLst/>
          </a:prstGeom>
        </p:spPr>
      </p:pic>
      <p:pic>
        <p:nvPicPr>
          <p:cNvPr id="17" name="Picture 16">
            <a:extLst>
              <a:ext uri="{FF2B5EF4-FFF2-40B4-BE49-F238E27FC236}">
                <a16:creationId xmlns:a16="http://schemas.microsoft.com/office/drawing/2014/main" id="{726E564E-9EFD-D6F7-E889-D47342EA9C2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517172" y="4175818"/>
            <a:ext cx="2012690" cy="1828800"/>
          </a:xfrm>
          <a:prstGeom prst="rect">
            <a:avLst/>
          </a:prstGeom>
        </p:spPr>
      </p:pic>
      <p:pic>
        <p:nvPicPr>
          <p:cNvPr id="19" name="Picture 18">
            <a:extLst>
              <a:ext uri="{FF2B5EF4-FFF2-40B4-BE49-F238E27FC236}">
                <a16:creationId xmlns:a16="http://schemas.microsoft.com/office/drawing/2014/main" id="{B95BDF49-0B36-F1BD-4311-427EB2DA776C}"/>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359072" y="4175818"/>
            <a:ext cx="2002050" cy="1828800"/>
          </a:xfrm>
          <a:prstGeom prst="rect">
            <a:avLst/>
          </a:prstGeom>
        </p:spPr>
      </p:pic>
    </p:spTree>
    <p:extLst>
      <p:ext uri="{BB962C8B-B14F-4D97-AF65-F5344CB8AC3E}">
        <p14:creationId xmlns:p14="http://schemas.microsoft.com/office/powerpoint/2010/main" val="723896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0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5" name="Text Placeholder 4">
            <a:extLst>
              <a:ext uri="{FF2B5EF4-FFF2-40B4-BE49-F238E27FC236}">
                <a16:creationId xmlns:a16="http://schemas.microsoft.com/office/drawing/2014/main" id="{03D193D5-911C-4DF9-BB10-28A5ACD7C69A}"/>
              </a:ext>
            </a:extLst>
          </p:cNvPr>
          <p:cNvSpPr>
            <a:spLocks noGrp="1"/>
          </p:cNvSpPr>
          <p:nvPr>
            <p:ph type="body" sz="quarter" idx="14"/>
          </p:nvPr>
        </p:nvSpPr>
        <p:spPr>
          <a:xfrm>
            <a:off x="628651" y="1284875"/>
            <a:ext cx="4753394" cy="2651760"/>
          </a:xfrm>
        </p:spPr>
        <p:txBody>
          <a:bodyPr>
            <a:normAutofit/>
          </a:bodyPr>
          <a:lstStyle/>
          <a:p>
            <a:pPr marL="0" indent="0">
              <a:buNone/>
            </a:pPr>
            <a:r>
              <a:rPr lang="en-US" sz="4600" dirty="0">
                <a:latin typeface="Roboto" panose="02000000000000000000" pitchFamily="2" charset="0"/>
                <a:ea typeface="Roboto" panose="02000000000000000000" pitchFamily="2" charset="0"/>
                <a:cs typeface="Roboto" panose="02000000000000000000" pitchFamily="2" charset="0"/>
              </a:rPr>
              <a:t>Build objects, tools, or vehicles used in the jobs.</a:t>
            </a:r>
            <a:endParaRPr lang="en-US" sz="4600" dirty="0">
              <a:highlight>
                <a:srgbClr val="00FF00"/>
              </a:highlight>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normAutofit/>
          </a:bodyPr>
          <a:lstStyle/>
          <a:p>
            <a:r>
              <a:rPr lang="en-US" dirty="0">
                <a:solidFill>
                  <a:srgbClr val="662D91"/>
                </a:solidFill>
                <a:latin typeface="Roboto" panose="02000000000000000000" pitchFamily="2" charset="0"/>
                <a:ea typeface="Roboto" panose="02000000000000000000" pitchFamily="2" charset="0"/>
                <a:cs typeface="Roboto" panose="02000000000000000000" pitchFamily="2" charset="0"/>
              </a:rPr>
              <a:t>Create Task</a:t>
            </a:r>
          </a:p>
        </p:txBody>
      </p:sp>
      <p:pic>
        <p:nvPicPr>
          <p:cNvPr id="11" name="Picture 10">
            <a:extLst>
              <a:ext uri="{FF2B5EF4-FFF2-40B4-BE49-F238E27FC236}">
                <a16:creationId xmlns:a16="http://schemas.microsoft.com/office/drawing/2014/main" id="{1DC87744-ADF8-0F34-EDD3-1EEA3CEC7723}"/>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901385" y="772726"/>
            <a:ext cx="1210703" cy="822960"/>
          </a:xfrm>
          <a:prstGeom prst="rect">
            <a:avLst/>
          </a:prstGeom>
        </p:spPr>
      </p:pic>
      <p:sp>
        <p:nvSpPr>
          <p:cNvPr id="15" name="TextBox 14">
            <a:extLst>
              <a:ext uri="{FF2B5EF4-FFF2-40B4-BE49-F238E27FC236}">
                <a16:creationId xmlns:a16="http://schemas.microsoft.com/office/drawing/2014/main" id="{1302C25A-BE93-CD93-AF09-A361E6172547}"/>
              </a:ext>
            </a:extLst>
          </p:cNvPr>
          <p:cNvSpPr txBox="1"/>
          <p:nvPr/>
        </p:nvSpPr>
        <p:spPr>
          <a:xfrm>
            <a:off x="5760365" y="399348"/>
            <a:ext cx="1492745"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62D91"/>
                </a:solidFill>
                <a:effectLst/>
                <a:uLnTx/>
                <a:uFillTx/>
                <a:latin typeface="Roboto" panose="02000000000000000000" pitchFamily="2" charset="0"/>
                <a:ea typeface="Roboto" panose="02000000000000000000" pitchFamily="2" charset="0"/>
                <a:cs typeface="Roboto" panose="02000000000000000000" pitchFamily="2" charset="0"/>
              </a:rPr>
              <a:t>You Need..</a:t>
            </a:r>
          </a:p>
        </p:txBody>
      </p:sp>
      <p:sp>
        <p:nvSpPr>
          <p:cNvPr id="16" name="Rectangle 15">
            <a:extLst>
              <a:ext uri="{FF2B5EF4-FFF2-40B4-BE49-F238E27FC236}">
                <a16:creationId xmlns:a16="http://schemas.microsoft.com/office/drawing/2014/main" id="{E9F9798E-ABC7-F78D-1AB7-FCC8FC98612F}"/>
              </a:ext>
            </a:extLst>
          </p:cNvPr>
          <p:cNvSpPr/>
          <p:nvPr/>
        </p:nvSpPr>
        <p:spPr>
          <a:xfrm>
            <a:off x="5588005" y="347774"/>
            <a:ext cx="3138311" cy="1356848"/>
          </a:xfrm>
          <a:prstGeom prst="rect">
            <a:avLst/>
          </a:prstGeom>
          <a:noFill/>
          <a:ln w="38100">
            <a:solidFill>
              <a:srgbClr val="FF78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17" name="Picture 16" descr="A close-up of a toy&#10;&#10;Description automatically generated with low confidence">
            <a:extLst>
              <a:ext uri="{FF2B5EF4-FFF2-40B4-BE49-F238E27FC236}">
                <a16:creationId xmlns:a16="http://schemas.microsoft.com/office/drawing/2014/main" id="{3D2F3F7D-40E3-1BE5-B92E-0EA183373B62}"/>
              </a:ext>
            </a:extLst>
          </p:cNvPr>
          <p:cNvPicPr>
            <a:picLocks noChangeAspect="1"/>
          </p:cNvPicPr>
          <p:nvPr/>
        </p:nvPicPr>
        <p:blipFill>
          <a:blip r:embed="rId4"/>
          <a:stretch>
            <a:fillRect/>
          </a:stretch>
        </p:blipFill>
        <p:spPr>
          <a:xfrm>
            <a:off x="7318049" y="413421"/>
            <a:ext cx="1274504" cy="1188720"/>
          </a:xfrm>
          <a:prstGeom prst="rect">
            <a:avLst/>
          </a:prstGeom>
        </p:spPr>
      </p:pic>
      <p:pic>
        <p:nvPicPr>
          <p:cNvPr id="6" name="Picture 5">
            <a:extLst>
              <a:ext uri="{FF2B5EF4-FFF2-40B4-BE49-F238E27FC236}">
                <a16:creationId xmlns:a16="http://schemas.microsoft.com/office/drawing/2014/main" id="{0065252F-E1EA-5FB8-FCC8-1CFC806569D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94208" y="3296934"/>
            <a:ext cx="6467756" cy="2834640"/>
          </a:xfrm>
          <a:prstGeom prst="rect">
            <a:avLst/>
          </a:prstGeom>
        </p:spPr>
      </p:pic>
      <p:pic>
        <p:nvPicPr>
          <p:cNvPr id="12" name="Picture 11">
            <a:extLst>
              <a:ext uri="{FF2B5EF4-FFF2-40B4-BE49-F238E27FC236}">
                <a16:creationId xmlns:a16="http://schemas.microsoft.com/office/drawing/2014/main" id="{377C19CE-71B5-4E28-5743-8937292F4FE3}"/>
              </a:ext>
            </a:extLst>
          </p:cNvPr>
          <p:cNvPicPr>
            <a:picLocks noChangeAspect="1"/>
          </p:cNvPicPr>
          <p:nvPr/>
        </p:nvPicPr>
        <p:blipFill>
          <a:blip r:embed="rId6" cstate="screen">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rot="1355743">
            <a:off x="6207440" y="4230480"/>
            <a:ext cx="3108960" cy="2174907"/>
          </a:xfrm>
          <a:prstGeom prst="rect">
            <a:avLst/>
          </a:prstGeom>
        </p:spPr>
      </p:pic>
      <p:pic>
        <p:nvPicPr>
          <p:cNvPr id="19" name="Picture 18">
            <a:extLst>
              <a:ext uri="{FF2B5EF4-FFF2-40B4-BE49-F238E27FC236}">
                <a16:creationId xmlns:a16="http://schemas.microsoft.com/office/drawing/2014/main" id="{38F86826-F9E6-753A-CA2A-9B98436AB9D2}"/>
              </a:ext>
            </a:extLst>
          </p:cNvPr>
          <p:cNvPicPr>
            <a:picLocks noChangeAspect="1"/>
          </p:cNvPicPr>
          <p:nvPr/>
        </p:nvPicPr>
        <p:blipFill>
          <a:blip r:embed="rId7" cstate="screen">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rot="20282991">
            <a:off x="5965638" y="1730689"/>
            <a:ext cx="2468880" cy="2607904"/>
          </a:xfrm>
          <a:prstGeom prst="rect">
            <a:avLst/>
          </a:prstGeom>
        </p:spPr>
      </p:pic>
      <p:pic>
        <p:nvPicPr>
          <p:cNvPr id="21" name="Picture 20">
            <a:extLst>
              <a:ext uri="{FF2B5EF4-FFF2-40B4-BE49-F238E27FC236}">
                <a16:creationId xmlns:a16="http://schemas.microsoft.com/office/drawing/2014/main" id="{03EE69D7-7FBB-73B9-D15E-D431055C97B5}"/>
              </a:ext>
            </a:extLst>
          </p:cNvPr>
          <p:cNvPicPr>
            <a:picLocks noChangeAspect="1"/>
          </p:cNvPicPr>
          <p:nvPr/>
        </p:nvPicPr>
        <p:blipFill>
          <a:blip r:embed="rId8" cstate="screen">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4368723" y="802901"/>
            <a:ext cx="1737360" cy="2481458"/>
          </a:xfrm>
          <a:prstGeom prst="rect">
            <a:avLst/>
          </a:prstGeom>
        </p:spPr>
      </p:pic>
    </p:spTree>
    <p:extLst>
      <p:ext uri="{BB962C8B-B14F-4D97-AF65-F5344CB8AC3E}">
        <p14:creationId xmlns:p14="http://schemas.microsoft.com/office/powerpoint/2010/main" val="2150117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8DA95A-542D-1410-69B7-C12B6AFD0A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91736" y="3005018"/>
            <a:ext cx="1554480" cy="1554480"/>
          </a:xfrm>
          <a:prstGeom prst="rect">
            <a:avLst/>
          </a:prstGeom>
        </p:spPr>
      </p:pic>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0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5" name="Text Placeholder 4">
            <a:extLst>
              <a:ext uri="{FF2B5EF4-FFF2-40B4-BE49-F238E27FC236}">
                <a16:creationId xmlns:a16="http://schemas.microsoft.com/office/drawing/2014/main" id="{03D193D5-911C-4DF9-BB10-28A5ACD7C69A}"/>
              </a:ext>
            </a:extLst>
          </p:cNvPr>
          <p:cNvSpPr>
            <a:spLocks noGrp="1"/>
          </p:cNvSpPr>
          <p:nvPr>
            <p:ph type="body" sz="quarter" idx="14"/>
          </p:nvPr>
        </p:nvSpPr>
        <p:spPr>
          <a:xfrm>
            <a:off x="628650" y="1227872"/>
            <a:ext cx="7886699" cy="3017591"/>
          </a:xfrm>
        </p:spPr>
        <p:txBody>
          <a:bodyPr>
            <a:normAutofit/>
          </a:bodyPr>
          <a:lstStyle/>
          <a:p>
            <a:pPr marL="0" indent="0" algn="l">
              <a:buNone/>
            </a:pPr>
            <a:r>
              <a:rPr lang="en-US" sz="4000" i="0" u="none" strike="noStrike" baseline="0" dirty="0">
                <a:solidFill>
                  <a:srgbClr val="868686"/>
                </a:solidFill>
                <a:latin typeface="Roboto" panose="02000000000000000000" pitchFamily="2" charset="0"/>
                <a:ea typeface="Roboto" panose="02000000000000000000" pitchFamily="2" charset="0"/>
                <a:cs typeface="Roboto" panose="02000000000000000000" pitchFamily="2" charset="0"/>
              </a:rPr>
              <a:t>Using </a:t>
            </a:r>
            <a:r>
              <a:rPr lang="en-US" sz="4000" i="0" u="none" strike="noStrike" baseline="0" dirty="0">
                <a:solidFill>
                  <a:srgbClr val="FF781D"/>
                </a:solidFill>
                <a:latin typeface="Roboto" panose="02000000000000000000" pitchFamily="2" charset="0"/>
                <a:ea typeface="Roboto" panose="02000000000000000000" pitchFamily="2" charset="0"/>
                <a:cs typeface="Roboto" panose="02000000000000000000" pitchFamily="2" charset="0"/>
              </a:rPr>
              <a:t>teamwork</a:t>
            </a:r>
            <a:r>
              <a:rPr lang="en-US" sz="4000" i="0" u="none" strike="noStrike" baseline="0" dirty="0">
                <a:solidFill>
                  <a:srgbClr val="868686"/>
                </a:solidFill>
                <a:latin typeface="Roboto" panose="02000000000000000000" pitchFamily="2" charset="0"/>
                <a:ea typeface="Roboto" panose="02000000000000000000" pitchFamily="2" charset="0"/>
                <a:cs typeface="Roboto" panose="02000000000000000000" pitchFamily="2" charset="0"/>
              </a:rPr>
              <a:t>, the team will think about the </a:t>
            </a:r>
            <a:r>
              <a:rPr lang="en-US" sz="4000" i="0" u="none" strike="noStrike" baseline="0" dirty="0">
                <a:solidFill>
                  <a:srgbClr val="662D91"/>
                </a:solidFill>
                <a:latin typeface="Roboto" panose="02000000000000000000" pitchFamily="2" charset="0"/>
                <a:ea typeface="Roboto" panose="02000000000000000000" pitchFamily="2" charset="0"/>
                <a:cs typeface="Roboto" panose="02000000000000000000" pitchFamily="2" charset="0"/>
              </a:rPr>
              <a:t>impact</a:t>
            </a:r>
            <a:r>
              <a:rPr lang="en-US" sz="4000" i="0" u="none" strike="noStrike" baseline="0" dirty="0">
                <a:solidFill>
                  <a:srgbClr val="868686"/>
                </a:solidFill>
                <a:latin typeface="Roboto" panose="02000000000000000000" pitchFamily="2" charset="0"/>
                <a:ea typeface="Roboto" panose="02000000000000000000" pitchFamily="2" charset="0"/>
                <a:cs typeface="Roboto" panose="02000000000000000000" pitchFamily="2" charset="0"/>
              </a:rPr>
              <a:t> of different energy jobs in their communities.</a:t>
            </a:r>
            <a:endParaRPr lang="en-US" sz="4000" dirty="0">
              <a:highlight>
                <a:srgbClr val="00FF00"/>
              </a:highlight>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normAutofit/>
          </a:bodyPr>
          <a:lstStyle/>
          <a:p>
            <a:r>
              <a:rPr lang="en-US" sz="4000" b="1" i="0" u="none" strike="noStrike" baseline="0" dirty="0">
                <a:solidFill>
                  <a:srgbClr val="FF781D"/>
                </a:solidFill>
                <a:latin typeface="Roboto" panose="02000000000000000000" pitchFamily="2" charset="0"/>
                <a:ea typeface="Roboto" panose="02000000000000000000" pitchFamily="2" charset="0"/>
                <a:cs typeface="Roboto" panose="02000000000000000000" pitchFamily="2" charset="0"/>
              </a:rPr>
              <a:t>Playful Learning in Action</a:t>
            </a:r>
            <a:endParaRPr lang="en-US" dirty="0">
              <a:solidFill>
                <a:srgbClr val="662D91"/>
              </a:solidFill>
              <a:latin typeface="Roboto" panose="02000000000000000000" pitchFamily="2" charset="0"/>
              <a:ea typeface="Roboto" panose="02000000000000000000" pitchFamily="2" charset="0"/>
              <a:cs typeface="Roboto" panose="02000000000000000000" pitchFamily="2" charset="0"/>
            </a:endParaRPr>
          </a:p>
        </p:txBody>
      </p:sp>
      <p:sp>
        <p:nvSpPr>
          <p:cNvPr id="8" name="Title 3">
            <a:extLst>
              <a:ext uri="{FF2B5EF4-FFF2-40B4-BE49-F238E27FC236}">
                <a16:creationId xmlns:a16="http://schemas.microsoft.com/office/drawing/2014/main" id="{3C0FF15F-2186-A2CF-E4FF-9FB7E84F7E9C}"/>
              </a:ext>
            </a:extLst>
          </p:cNvPr>
          <p:cNvSpPr txBox="1">
            <a:spLocks/>
          </p:cNvSpPr>
          <p:nvPr/>
        </p:nvSpPr>
        <p:spPr>
          <a:xfrm>
            <a:off x="628651" y="4245463"/>
            <a:ext cx="7886700" cy="7626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FF781D"/>
                </a:solidFill>
                <a:effectLst/>
                <a:uLnTx/>
                <a:uFillTx/>
                <a:latin typeface="Roboto" panose="02000000000000000000" pitchFamily="2" charset="0"/>
                <a:ea typeface="Roboto" panose="02000000000000000000" pitchFamily="2" charset="0"/>
                <a:cs typeface="Roboto" panose="02000000000000000000" pitchFamily="2" charset="0"/>
              </a:rPr>
              <a:t>Key Vocabulary</a:t>
            </a:r>
            <a:endParaRPr kumimoji="0" lang="en-US" sz="4000" b="1" i="0" u="none" strike="noStrike" kern="1200" cap="none" spc="0" normalizeH="0" baseline="0" noProof="0" dirty="0">
              <a:ln>
                <a:noFill/>
              </a:ln>
              <a:solidFill>
                <a:srgbClr val="662D91"/>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0" name="Text Placeholder 4">
            <a:extLst>
              <a:ext uri="{FF2B5EF4-FFF2-40B4-BE49-F238E27FC236}">
                <a16:creationId xmlns:a16="http://schemas.microsoft.com/office/drawing/2014/main" id="{7712E11C-325F-CCA0-66FB-C35CA4107F62}"/>
              </a:ext>
            </a:extLst>
          </p:cNvPr>
          <p:cNvSpPr txBox="1">
            <a:spLocks/>
          </p:cNvSpPr>
          <p:nvPr/>
        </p:nvSpPr>
        <p:spPr>
          <a:xfrm>
            <a:off x="628649" y="4922351"/>
            <a:ext cx="7886700" cy="9157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868686"/>
                </a:solidFill>
                <a:effectLst/>
                <a:uLnTx/>
                <a:uFillTx/>
                <a:latin typeface="Roboto" panose="02000000000000000000" pitchFamily="2" charset="0"/>
                <a:ea typeface="Roboto" panose="02000000000000000000" pitchFamily="2" charset="0"/>
                <a:cs typeface="Roboto" panose="02000000000000000000" pitchFamily="2" charset="0"/>
              </a:rPr>
              <a:t>stage manager, curator, projector</a:t>
            </a:r>
            <a:endParaRPr kumimoji="0" lang="en-US" sz="4000" b="0" i="0" u="none" strike="noStrike" kern="1200" cap="none" spc="0" normalizeH="0" baseline="0" noProof="0" dirty="0">
              <a:ln>
                <a:noFill/>
              </a:ln>
              <a:solidFill>
                <a:prstClr val="black">
                  <a:lumMod val="85000"/>
                  <a:lumOff val="15000"/>
                </a:prstClr>
              </a:solidFill>
              <a:effectLst/>
              <a:highlight>
                <a:srgbClr val="00FF00"/>
              </a:highligh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041520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0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normAutofit/>
          </a:bodyPr>
          <a:lstStyle/>
          <a:p>
            <a:r>
              <a:rPr lang="en-US" dirty="0">
                <a:solidFill>
                  <a:srgbClr val="662D91"/>
                </a:solidFill>
                <a:latin typeface="Roboto" panose="02000000000000000000" pitchFamily="2" charset="0"/>
                <a:ea typeface="Roboto" panose="02000000000000000000" pitchFamily="2" charset="0"/>
                <a:cs typeface="Roboto" panose="02000000000000000000" pitchFamily="2" charset="0"/>
              </a:rPr>
              <a:t>Share Task</a:t>
            </a:r>
          </a:p>
        </p:txBody>
      </p:sp>
      <p:graphicFrame>
        <p:nvGraphicFramePr>
          <p:cNvPr id="5" name="Object 4">
            <a:extLst>
              <a:ext uri="{FF2B5EF4-FFF2-40B4-BE49-F238E27FC236}">
                <a16:creationId xmlns:a16="http://schemas.microsoft.com/office/drawing/2014/main" id="{0A1D4C53-ECE8-8E18-C872-AE5800147481}"/>
              </a:ext>
            </a:extLst>
          </p:cNvPr>
          <p:cNvGraphicFramePr>
            <a:graphicFrameLocks noChangeAspect="1"/>
          </p:cNvGraphicFramePr>
          <p:nvPr>
            <p:extLst>
              <p:ext uri="{D42A27DB-BD31-4B8C-83A1-F6EECF244321}">
                <p14:modId xmlns:p14="http://schemas.microsoft.com/office/powerpoint/2010/main" val="216790337"/>
              </p:ext>
            </p:extLst>
          </p:nvPr>
        </p:nvGraphicFramePr>
        <p:xfrm>
          <a:off x="5099113" y="265917"/>
          <a:ext cx="3768931" cy="5029200"/>
        </p:xfrm>
        <a:graphic>
          <a:graphicData uri="http://schemas.openxmlformats.org/presentationml/2006/ole">
            <mc:AlternateContent xmlns:mc="http://schemas.openxmlformats.org/markup-compatibility/2006">
              <mc:Choice xmlns:v="urn:schemas-microsoft-com:vml" Requires="v">
                <p:oleObj name="Acrobat Document" r:id="rId3" imgW="4533723" imgH="6050248" progId="Acrobat.Document.DC">
                  <p:embed/>
                </p:oleObj>
              </mc:Choice>
              <mc:Fallback>
                <p:oleObj name="Acrobat Document" r:id="rId3" imgW="4533723" imgH="6050248" progId="Acrobat.Document.DC">
                  <p:embed/>
                  <p:pic>
                    <p:nvPicPr>
                      <p:cNvPr id="5" name="Object 4">
                        <a:extLst>
                          <a:ext uri="{FF2B5EF4-FFF2-40B4-BE49-F238E27FC236}">
                            <a16:creationId xmlns:a16="http://schemas.microsoft.com/office/drawing/2014/main" id="{0A1D4C53-ECE8-8E18-C872-AE5800147481}"/>
                          </a:ext>
                        </a:extLst>
                      </p:cNvPr>
                      <p:cNvPicPr/>
                      <p:nvPr/>
                    </p:nvPicPr>
                    <p:blipFill>
                      <a:blip r:embed="rId4"/>
                      <a:stretch>
                        <a:fillRect/>
                      </a:stretch>
                    </p:blipFill>
                    <p:spPr>
                      <a:xfrm>
                        <a:off x="5099113" y="265917"/>
                        <a:ext cx="3768931" cy="5029200"/>
                      </a:xfrm>
                      <a:prstGeom prst="rect">
                        <a:avLst/>
                      </a:prstGeom>
                      <a:ln>
                        <a:solidFill>
                          <a:schemeClr val="bg1">
                            <a:lumMod val="50000"/>
                          </a:schemeClr>
                        </a:solidFill>
                      </a:ln>
                    </p:spPr>
                  </p:pic>
                </p:oleObj>
              </mc:Fallback>
            </mc:AlternateContent>
          </a:graphicData>
        </a:graphic>
      </p:graphicFrame>
      <p:pic>
        <p:nvPicPr>
          <p:cNvPr id="9" name="Picture 8">
            <a:extLst>
              <a:ext uri="{FF2B5EF4-FFF2-40B4-BE49-F238E27FC236}">
                <a16:creationId xmlns:a16="http://schemas.microsoft.com/office/drawing/2014/main" id="{34A006E9-BE7B-9482-0117-24C0634FBE0D}"/>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178209">
            <a:off x="141044" y="3399293"/>
            <a:ext cx="7406640" cy="2487267"/>
          </a:xfrm>
          <a:prstGeom prst="rect">
            <a:avLst/>
          </a:prstGeom>
        </p:spPr>
      </p:pic>
    </p:spTree>
    <p:extLst>
      <p:ext uri="{BB962C8B-B14F-4D97-AF65-F5344CB8AC3E}">
        <p14:creationId xmlns:p14="http://schemas.microsoft.com/office/powerpoint/2010/main" val="2076105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800" b="0" i="0" u="none" strike="noStrike" kern="1200" cap="none" spc="0" normalizeH="0" baseline="0" noProof="0" smtClean="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l" defTabSz="4572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normAutofit/>
          </a:bodyPr>
          <a:lstStyle/>
          <a:p>
            <a:r>
              <a:rPr lang="en-US" sz="3600" dirty="0">
                <a:solidFill>
                  <a:srgbClr val="662D91"/>
                </a:solidFill>
                <a:latin typeface="Roboto" panose="02000000000000000000" pitchFamily="2" charset="0"/>
                <a:ea typeface="Roboto" panose="02000000000000000000" pitchFamily="2" charset="0"/>
                <a:cs typeface="Roboto" panose="02000000000000000000" pitchFamily="2" charset="0"/>
              </a:rPr>
              <a:t>Clean Up</a:t>
            </a:r>
          </a:p>
        </p:txBody>
      </p:sp>
      <p:pic>
        <p:nvPicPr>
          <p:cNvPr id="6" name="Picture 5" descr="A picture containing tool, brush&#10;&#10;Description automatically generated">
            <a:extLst>
              <a:ext uri="{FF2B5EF4-FFF2-40B4-BE49-F238E27FC236}">
                <a16:creationId xmlns:a16="http://schemas.microsoft.com/office/drawing/2014/main" id="{C51A5250-98BD-4C55-8989-2C946734F9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02428" y="1172626"/>
            <a:ext cx="6739147" cy="4511329"/>
          </a:xfrm>
          <a:prstGeom prst="rect">
            <a:avLst/>
          </a:prstGeom>
        </p:spPr>
      </p:pic>
    </p:spTree>
    <p:extLst>
      <p:ext uri="{BB962C8B-B14F-4D97-AF65-F5344CB8AC3E}">
        <p14:creationId xmlns:p14="http://schemas.microsoft.com/office/powerpoint/2010/main" val="4929912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09a20863-7c96-4a57-95ca-029d1820b203" xsi:nil="true"/>
    <SharedWithUsers xmlns="32a440ee-ccdf-4ffb-ba5c-71e25989d2a9">
      <UserInfo>
        <DisplayName/>
        <AccountId xsi:nil="true"/>
        <AccountType/>
      </UserInfo>
    </SharedWithUsers>
    <lcf76f155ced4ddcb4097134ff3c332f xmlns="09a20863-7c96-4a57-95ca-029d1820b203">
      <Terms xmlns="http://schemas.microsoft.com/office/infopath/2007/PartnerControls"/>
    </lcf76f155ced4ddcb4097134ff3c332f>
    <TaxCatchAll xmlns="32a440ee-ccdf-4ffb-ba5c-71e25989d2a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42279135ABFB346BEF00BA71AF2085A" ma:contentTypeVersion="13" ma:contentTypeDescription="Create a new document." ma:contentTypeScope="" ma:versionID="aa73cbbcbd1ce5c78b19ddb0f11c7488">
  <xsd:schema xmlns:xsd="http://www.w3.org/2001/XMLSchema" xmlns:xs="http://www.w3.org/2001/XMLSchema" xmlns:p="http://schemas.microsoft.com/office/2006/metadata/properties" xmlns:ns2="09a20863-7c96-4a57-95ca-029d1820b203" xmlns:ns3="32a440ee-ccdf-4ffb-ba5c-71e25989d2a9" targetNamespace="http://schemas.microsoft.com/office/2006/metadata/properties" ma:root="true" ma:fieldsID="4810c33ad5e72981ec8d9c0a5406b27f" ns2:_="" ns3:_="">
    <xsd:import namespace="09a20863-7c96-4a57-95ca-029d1820b203"/>
    <xsd:import namespace="32a440ee-ccdf-4ffb-ba5c-71e25989d2a9"/>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a20863-7c96-4a57-95ca-029d1820b2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f13cef49-2953-4246-9b7f-e3d70b1cf0eb"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2a440ee-ccdf-4ffb-ba5c-71e25989d2a9"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ead4032-91df-4aa8-82eb-58c2a2f4ac87}" ma:internalName="TaxCatchAll" ma:showField="CatchAllData" ma:web="32a440ee-ccdf-4ffb-ba5c-71e25989d2a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51A670-0DF8-40A2-9C30-9AF459D7E233}">
  <ds:schemaRefs>
    <ds:schemaRef ds:uri="http://schemas.microsoft.com/sharepoint/v3/contenttype/forms"/>
  </ds:schemaRefs>
</ds:datastoreItem>
</file>

<file path=customXml/itemProps2.xml><?xml version="1.0" encoding="utf-8"?>
<ds:datastoreItem xmlns:ds="http://schemas.openxmlformats.org/officeDocument/2006/customXml" ds:itemID="{B8C3B65E-86F5-4F12-882B-E72674BBA31A}">
  <ds:schemaRefs>
    <ds:schemaRef ds:uri="http://schemas.microsoft.com/office/2006/metadata/properties"/>
    <ds:schemaRef ds:uri="http://schemas.microsoft.com/office/infopath/2007/PartnerControls"/>
    <ds:schemaRef ds:uri="98a1be8e-ceb0-4d64-90f3-74f22257285b"/>
    <ds:schemaRef ds:uri="65f3190a-2497-4c6e-9c08-e63c17ba8fcf"/>
    <ds:schemaRef ds:uri="0bfdc619-4bd5-4a26-8e37-4be4446dc23a"/>
    <ds:schemaRef ds:uri="09a20863-7c96-4a57-95ca-029d1820b203"/>
    <ds:schemaRef ds:uri="32a440ee-ccdf-4ffb-ba5c-71e25989d2a9"/>
  </ds:schemaRefs>
</ds:datastoreItem>
</file>

<file path=customXml/itemProps3.xml><?xml version="1.0" encoding="utf-8"?>
<ds:datastoreItem xmlns:ds="http://schemas.openxmlformats.org/officeDocument/2006/customXml" ds:itemID="{A09EF967-EE6B-48B4-B987-E1DD596AD6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a20863-7c96-4a57-95ca-029d1820b203"/>
    <ds:schemaRef ds:uri="32a440ee-ccdf-4ffb-ba5c-71e25989d2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11095</TotalTime>
  <Words>999</Words>
  <Application>Microsoft Office PowerPoint</Application>
  <PresentationFormat>On-screen Show (4:3)</PresentationFormat>
  <Paragraphs>97</Paragraphs>
  <Slides>10</Slides>
  <Notes>9</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10</vt:i4>
      </vt:variant>
    </vt:vector>
  </HeadingPairs>
  <TitlesOfParts>
    <vt:vector size="22" baseType="lpstr">
      <vt:lpstr>Arial</vt:lpstr>
      <vt:lpstr>Arial Rounded MT Bold</vt:lpstr>
      <vt:lpstr>ArialMT</vt:lpstr>
      <vt:lpstr>Calibri</vt:lpstr>
      <vt:lpstr>Helvetica Neue</vt:lpstr>
      <vt:lpstr>Roboto</vt:lpstr>
      <vt:lpstr>ShinnRR-Book</vt:lpstr>
      <vt:lpstr>TobiPro-ExtraBold</vt:lpstr>
      <vt:lpstr>TobiPro-Medium</vt:lpstr>
      <vt:lpstr>Office Theme</vt:lpstr>
      <vt:lpstr>1_Office Theme</vt:lpstr>
      <vt:lpstr>Acrobat Document</vt:lpstr>
      <vt:lpstr>PowerPoint Presentation</vt:lpstr>
      <vt:lpstr>Big Question</vt:lpstr>
      <vt:lpstr>Warm-Up – Six Bricks</vt:lpstr>
      <vt:lpstr>Warm-Up – Six Bricks</vt:lpstr>
      <vt:lpstr>Explore Task</vt:lpstr>
      <vt:lpstr>Create Task</vt:lpstr>
      <vt:lpstr>Playful Learning in Action</vt:lpstr>
      <vt:lpstr>Share Task</vt:lpstr>
      <vt:lpstr>Clean Up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Tammy Pankey</cp:lastModifiedBy>
  <cp:revision>15</cp:revision>
  <dcterms:created xsi:type="dcterms:W3CDTF">2020-04-21T20:33:01Z</dcterms:created>
  <dcterms:modified xsi:type="dcterms:W3CDTF">2023-07-11T22:51:11Z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0x0101002E981D47E9229C45BD0F6073112327E8</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lpwstr/>
  </property>
  <property fmtid="{D5CDD505-2E9C-101B-9397-08002B2CF9AE}" pid="9" name="MediaServiceImageTags">
    <vt:lpwstr/>
  </property>
</Properties>
</file>