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6"/>
  </p:notesMasterIdLst>
  <p:sldIdLst>
    <p:sldId id="259" r:id="rId6"/>
    <p:sldId id="260" r:id="rId7"/>
    <p:sldId id="298" r:id="rId8"/>
    <p:sldId id="299" r:id="rId9"/>
    <p:sldId id="306" r:id="rId10"/>
    <p:sldId id="307" r:id="rId11"/>
    <p:sldId id="308" r:id="rId12"/>
    <p:sldId id="309" r:id="rId13"/>
    <p:sldId id="295" r:id="rId14"/>
    <p:sldId id="29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23"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 id="3" name="Betsy Daniels" initials="BD" lastIdx="1" clrIdx="2">
    <p:extLst>
      <p:ext uri="{19B8F6BF-5375-455C-9EA6-DF929625EA0E}">
        <p15:presenceInfo xmlns:p15="http://schemas.microsoft.com/office/powerpoint/2012/main" userId="S::bdaniels@firstinspires.org::a44171bd-6c25-4139-ab16-062dbd6de46d" providerId="AD"/>
      </p:ext>
    </p:extLst>
  </p:cmAuthor>
  <p:cmAuthor id="4" name="Marian Murphy" initials="MM" lastIdx="1" clrIdx="3">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1749"/>
    <a:srgbClr val="EFE5F7"/>
    <a:srgbClr val="662D91"/>
    <a:srgbClr val="E4D2F2"/>
    <a:srgbClr val="7030A0"/>
    <a:srgbClr val="FF78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D1E0D4-C219-47F4-9C22-F5CB1072D152}" v="3" dt="2023-07-11T22:53:59.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247" autoAdjust="0"/>
  </p:normalViewPr>
  <p:slideViewPr>
    <p:cSldViewPr snapToGrid="0">
      <p:cViewPr varScale="1">
        <p:scale>
          <a:sx n="99" d="100"/>
          <a:sy n="99" d="100"/>
        </p:scale>
        <p:origin x="1866" y="84"/>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AED1E0D4-C219-47F4-9C22-F5CB1072D152}"/>
    <pc:docChg chg="custSel modSld">
      <pc:chgData name="Tammy Pankey" userId="89b84b47-0384-4d66-b56e-dc00ebdb68cf" providerId="ADAL" clId="{AED1E0D4-C219-47F4-9C22-F5CB1072D152}" dt="2023-07-11T22:53:39.072" v="21" actId="1076"/>
      <pc:docMkLst>
        <pc:docMk/>
      </pc:docMkLst>
      <pc:sldChg chg="addSp delSp modSp mod">
        <pc:chgData name="Tammy Pankey" userId="89b84b47-0384-4d66-b56e-dc00ebdb68cf" providerId="ADAL" clId="{AED1E0D4-C219-47F4-9C22-F5CB1072D152}" dt="2023-07-11T22:53:39.072" v="21" actId="1076"/>
        <pc:sldMkLst>
          <pc:docMk/>
          <pc:sldMk cId="3743200560" sldId="259"/>
        </pc:sldMkLst>
        <pc:spChg chg="mod">
          <ac:chgData name="Tammy Pankey" userId="89b84b47-0384-4d66-b56e-dc00ebdb68cf" providerId="ADAL" clId="{AED1E0D4-C219-47F4-9C22-F5CB1072D152}" dt="2023-07-11T22:51:32.489" v="3" actId="2711"/>
          <ac:spMkLst>
            <pc:docMk/>
            <pc:sldMk cId="3743200560" sldId="259"/>
            <ac:spMk id="5" creationId="{F3B760C1-7E25-45A7-B891-53C58D074EA2}"/>
          </ac:spMkLst>
        </pc:spChg>
        <pc:spChg chg="mod">
          <ac:chgData name="Tammy Pankey" userId="89b84b47-0384-4d66-b56e-dc00ebdb68cf" providerId="ADAL" clId="{AED1E0D4-C219-47F4-9C22-F5CB1072D152}" dt="2023-07-11T22:51:32.489" v="3" actId="2711"/>
          <ac:spMkLst>
            <pc:docMk/>
            <pc:sldMk cId="3743200560" sldId="259"/>
            <ac:spMk id="6" creationId="{B6ADE897-E12C-4A20-B842-CD64CC495BD3}"/>
          </ac:spMkLst>
        </pc:spChg>
        <pc:spChg chg="mod">
          <ac:chgData name="Tammy Pankey" userId="89b84b47-0384-4d66-b56e-dc00ebdb68cf" providerId="ADAL" clId="{AED1E0D4-C219-47F4-9C22-F5CB1072D152}" dt="2023-07-11T22:51:32.489" v="3" actId="2711"/>
          <ac:spMkLst>
            <pc:docMk/>
            <pc:sldMk cId="3743200560" sldId="259"/>
            <ac:spMk id="26" creationId="{49461470-2C49-0B4A-AFF2-693C58AC2F9F}"/>
          </ac:spMkLst>
        </pc:spChg>
        <pc:picChg chg="add mod">
          <ac:chgData name="Tammy Pankey" userId="89b84b47-0384-4d66-b56e-dc00ebdb68cf" providerId="ADAL" clId="{AED1E0D4-C219-47F4-9C22-F5CB1072D152}" dt="2023-07-11T22:53:39.072" v="21" actId="1076"/>
          <ac:picMkLst>
            <pc:docMk/>
            <pc:sldMk cId="3743200560" sldId="259"/>
            <ac:picMk id="8" creationId="{0E3DDDDC-D74E-00F1-8D36-BC42BA0C845D}"/>
          </ac:picMkLst>
        </pc:picChg>
        <pc:picChg chg="del">
          <ac:chgData name="Tammy Pankey" userId="89b84b47-0384-4d66-b56e-dc00ebdb68cf" providerId="ADAL" clId="{AED1E0D4-C219-47F4-9C22-F5CB1072D152}" dt="2023-07-11T22:51:15.656" v="2" actId="478"/>
          <ac:picMkLst>
            <pc:docMk/>
            <pc:sldMk cId="3743200560" sldId="259"/>
            <ac:picMk id="13" creationId="{6335B222-1AA9-4892-A3FD-904EEBAC60B8}"/>
          </ac:picMkLst>
        </pc:picChg>
      </pc:sldChg>
      <pc:sldChg chg="modSp mod">
        <pc:chgData name="Tammy Pankey" userId="89b84b47-0384-4d66-b56e-dc00ebdb68cf" providerId="ADAL" clId="{AED1E0D4-C219-47F4-9C22-F5CB1072D152}" dt="2023-07-11T22:51:39.503" v="4" actId="2711"/>
        <pc:sldMkLst>
          <pc:docMk/>
          <pc:sldMk cId="1717468709" sldId="260"/>
        </pc:sldMkLst>
        <pc:spChg chg="mod">
          <ac:chgData name="Tammy Pankey" userId="89b84b47-0384-4d66-b56e-dc00ebdb68cf" providerId="ADAL" clId="{AED1E0D4-C219-47F4-9C22-F5CB1072D152}" dt="2023-07-11T22:51:39.503" v="4" actId="2711"/>
          <ac:spMkLst>
            <pc:docMk/>
            <pc:sldMk cId="1717468709" sldId="260"/>
            <ac:spMk id="2" creationId="{687D7AD4-EE25-42E6-A3F2-C658860DB740}"/>
          </ac:spMkLst>
        </pc:spChg>
        <pc:spChg chg="mod">
          <ac:chgData name="Tammy Pankey" userId="89b84b47-0384-4d66-b56e-dc00ebdb68cf" providerId="ADAL" clId="{AED1E0D4-C219-47F4-9C22-F5CB1072D152}" dt="2023-07-11T22:51:39.503" v="4" actId="2711"/>
          <ac:spMkLst>
            <pc:docMk/>
            <pc:sldMk cId="1717468709" sldId="260"/>
            <ac:spMk id="3" creationId="{580D22A7-7A87-45E8-867D-9C74C5B4AFE1}"/>
          </ac:spMkLst>
        </pc:spChg>
        <pc:spChg chg="mod">
          <ac:chgData name="Tammy Pankey" userId="89b84b47-0384-4d66-b56e-dc00ebdb68cf" providerId="ADAL" clId="{AED1E0D4-C219-47F4-9C22-F5CB1072D152}" dt="2023-07-11T22:51:39.503" v="4" actId="2711"/>
          <ac:spMkLst>
            <pc:docMk/>
            <pc:sldMk cId="1717468709" sldId="260"/>
            <ac:spMk id="4" creationId="{56567651-8AA4-479B-AC03-821AC799E926}"/>
          </ac:spMkLst>
        </pc:spChg>
        <pc:spChg chg="mod">
          <ac:chgData name="Tammy Pankey" userId="89b84b47-0384-4d66-b56e-dc00ebdb68cf" providerId="ADAL" clId="{AED1E0D4-C219-47F4-9C22-F5CB1072D152}" dt="2023-07-11T22:51:39.503" v="4" actId="2711"/>
          <ac:spMkLst>
            <pc:docMk/>
            <pc:sldMk cId="1717468709" sldId="260"/>
            <ac:spMk id="5" creationId="{8DE1808D-4A41-4429-BDD9-039046921A33}"/>
          </ac:spMkLst>
        </pc:spChg>
        <pc:spChg chg="mod">
          <ac:chgData name="Tammy Pankey" userId="89b84b47-0384-4d66-b56e-dc00ebdb68cf" providerId="ADAL" clId="{AED1E0D4-C219-47F4-9C22-F5CB1072D152}" dt="2023-07-11T22:51:39.503" v="4" actId="2711"/>
          <ac:spMkLst>
            <pc:docMk/>
            <pc:sldMk cId="1717468709" sldId="260"/>
            <ac:spMk id="7" creationId="{267178EA-C1F5-4BAF-A1E0-CE5061E7461D}"/>
          </ac:spMkLst>
        </pc:spChg>
      </pc:sldChg>
      <pc:sldChg chg="modSp mod">
        <pc:chgData name="Tammy Pankey" userId="89b84b47-0384-4d66-b56e-dc00ebdb68cf" providerId="ADAL" clId="{AED1E0D4-C219-47F4-9C22-F5CB1072D152}" dt="2023-07-11T22:52:17.707" v="13" actId="2711"/>
        <pc:sldMkLst>
          <pc:docMk/>
          <pc:sldMk cId="3149193660" sldId="295"/>
        </pc:sldMkLst>
        <pc:spChg chg="mod">
          <ac:chgData name="Tammy Pankey" userId="89b84b47-0384-4d66-b56e-dc00ebdb68cf" providerId="ADAL" clId="{AED1E0D4-C219-47F4-9C22-F5CB1072D152}" dt="2023-07-11T22:52:17.707" v="13" actId="2711"/>
          <ac:spMkLst>
            <pc:docMk/>
            <pc:sldMk cId="3149193660" sldId="295"/>
            <ac:spMk id="2" creationId="{687D7AD4-EE25-42E6-A3F2-C658860DB740}"/>
          </ac:spMkLst>
        </pc:spChg>
        <pc:spChg chg="mod">
          <ac:chgData name="Tammy Pankey" userId="89b84b47-0384-4d66-b56e-dc00ebdb68cf" providerId="ADAL" clId="{AED1E0D4-C219-47F4-9C22-F5CB1072D152}" dt="2023-07-11T22:52:17.707" v="13" actId="2711"/>
          <ac:spMkLst>
            <pc:docMk/>
            <pc:sldMk cId="3149193660" sldId="295"/>
            <ac:spMk id="4" creationId="{56567651-8AA4-479B-AC03-821AC799E926}"/>
          </ac:spMkLst>
        </pc:spChg>
      </pc:sldChg>
      <pc:sldChg chg="addSp delSp modSp mod">
        <pc:chgData name="Tammy Pankey" userId="89b84b47-0384-4d66-b56e-dc00ebdb68cf" providerId="ADAL" clId="{AED1E0D4-C219-47F4-9C22-F5CB1072D152}" dt="2023-07-11T22:23:18.050" v="1"/>
        <pc:sldMkLst>
          <pc:docMk/>
          <pc:sldMk cId="213937301" sldId="296"/>
        </pc:sldMkLst>
        <pc:spChg chg="add mod">
          <ac:chgData name="Tammy Pankey" userId="89b84b47-0384-4d66-b56e-dc00ebdb68cf" providerId="ADAL" clId="{AED1E0D4-C219-47F4-9C22-F5CB1072D152}" dt="2023-07-11T22:23:18.050" v="1"/>
          <ac:spMkLst>
            <pc:docMk/>
            <pc:sldMk cId="213937301" sldId="296"/>
            <ac:spMk id="3" creationId="{B5A42F5B-0581-4989-FAA3-4B83BB2F3193}"/>
          </ac:spMkLst>
        </pc:spChg>
        <pc:spChg chg="del">
          <ac:chgData name="Tammy Pankey" userId="89b84b47-0384-4d66-b56e-dc00ebdb68cf" providerId="ADAL" clId="{AED1E0D4-C219-47F4-9C22-F5CB1072D152}" dt="2023-07-11T22:23:17.813" v="0" actId="478"/>
          <ac:spMkLst>
            <pc:docMk/>
            <pc:sldMk cId="213937301" sldId="296"/>
            <ac:spMk id="7" creationId="{8A942925-8346-C1F8-C187-85FDD0CB03F7}"/>
          </ac:spMkLst>
        </pc:spChg>
      </pc:sldChg>
      <pc:sldChg chg="modSp mod">
        <pc:chgData name="Tammy Pankey" userId="89b84b47-0384-4d66-b56e-dc00ebdb68cf" providerId="ADAL" clId="{AED1E0D4-C219-47F4-9C22-F5CB1072D152}" dt="2023-07-11T22:51:42.842" v="5" actId="2711"/>
        <pc:sldMkLst>
          <pc:docMk/>
          <pc:sldMk cId="897358324" sldId="298"/>
        </pc:sldMkLst>
        <pc:spChg chg="mod">
          <ac:chgData name="Tammy Pankey" userId="89b84b47-0384-4d66-b56e-dc00ebdb68cf" providerId="ADAL" clId="{AED1E0D4-C219-47F4-9C22-F5CB1072D152}" dt="2023-07-11T22:51:42.842" v="5" actId="2711"/>
          <ac:spMkLst>
            <pc:docMk/>
            <pc:sldMk cId="897358324" sldId="298"/>
            <ac:spMk id="2" creationId="{687D7AD4-EE25-42E6-A3F2-C658860DB740}"/>
          </ac:spMkLst>
        </pc:spChg>
        <pc:spChg chg="mod">
          <ac:chgData name="Tammy Pankey" userId="89b84b47-0384-4d66-b56e-dc00ebdb68cf" providerId="ADAL" clId="{AED1E0D4-C219-47F4-9C22-F5CB1072D152}" dt="2023-07-11T22:51:42.842" v="5" actId="2711"/>
          <ac:spMkLst>
            <pc:docMk/>
            <pc:sldMk cId="897358324" sldId="298"/>
            <ac:spMk id="4" creationId="{56567651-8AA4-479B-AC03-821AC799E926}"/>
          </ac:spMkLst>
        </pc:spChg>
      </pc:sldChg>
      <pc:sldChg chg="modSp mod">
        <pc:chgData name="Tammy Pankey" userId="89b84b47-0384-4d66-b56e-dc00ebdb68cf" providerId="ADAL" clId="{AED1E0D4-C219-47F4-9C22-F5CB1072D152}" dt="2023-07-11T22:51:46.711" v="6" actId="2711"/>
        <pc:sldMkLst>
          <pc:docMk/>
          <pc:sldMk cId="1162249635" sldId="299"/>
        </pc:sldMkLst>
        <pc:spChg chg="mod">
          <ac:chgData name="Tammy Pankey" userId="89b84b47-0384-4d66-b56e-dc00ebdb68cf" providerId="ADAL" clId="{AED1E0D4-C219-47F4-9C22-F5CB1072D152}" dt="2023-07-11T22:51:46.711" v="6" actId="2711"/>
          <ac:spMkLst>
            <pc:docMk/>
            <pc:sldMk cId="1162249635" sldId="299"/>
            <ac:spMk id="2" creationId="{687D7AD4-EE25-42E6-A3F2-C658860DB740}"/>
          </ac:spMkLst>
        </pc:spChg>
        <pc:spChg chg="mod">
          <ac:chgData name="Tammy Pankey" userId="89b84b47-0384-4d66-b56e-dc00ebdb68cf" providerId="ADAL" clId="{AED1E0D4-C219-47F4-9C22-F5CB1072D152}" dt="2023-07-11T22:51:46.711" v="6" actId="2711"/>
          <ac:spMkLst>
            <pc:docMk/>
            <pc:sldMk cId="1162249635" sldId="299"/>
            <ac:spMk id="4" creationId="{56567651-8AA4-479B-AC03-821AC799E926}"/>
          </ac:spMkLst>
        </pc:spChg>
      </pc:sldChg>
      <pc:sldChg chg="modSp mod">
        <pc:chgData name="Tammy Pankey" userId="89b84b47-0384-4d66-b56e-dc00ebdb68cf" providerId="ADAL" clId="{AED1E0D4-C219-47F4-9C22-F5CB1072D152}" dt="2023-07-11T22:51:50.324" v="7" actId="2711"/>
        <pc:sldMkLst>
          <pc:docMk/>
          <pc:sldMk cId="723896734" sldId="306"/>
        </pc:sldMkLst>
        <pc:spChg chg="mod">
          <ac:chgData name="Tammy Pankey" userId="89b84b47-0384-4d66-b56e-dc00ebdb68cf" providerId="ADAL" clId="{AED1E0D4-C219-47F4-9C22-F5CB1072D152}" dt="2023-07-11T22:51:50.324" v="7" actId="2711"/>
          <ac:spMkLst>
            <pc:docMk/>
            <pc:sldMk cId="723896734" sldId="306"/>
            <ac:spMk id="2" creationId="{687D7AD4-EE25-42E6-A3F2-C658860DB740}"/>
          </ac:spMkLst>
        </pc:spChg>
        <pc:spChg chg="mod">
          <ac:chgData name="Tammy Pankey" userId="89b84b47-0384-4d66-b56e-dc00ebdb68cf" providerId="ADAL" clId="{AED1E0D4-C219-47F4-9C22-F5CB1072D152}" dt="2023-07-11T22:51:50.324" v="7" actId="2711"/>
          <ac:spMkLst>
            <pc:docMk/>
            <pc:sldMk cId="723896734" sldId="306"/>
            <ac:spMk id="4" creationId="{56567651-8AA4-479B-AC03-821AC799E926}"/>
          </ac:spMkLst>
        </pc:spChg>
      </pc:sldChg>
      <pc:sldChg chg="modSp mod">
        <pc:chgData name="Tammy Pankey" userId="89b84b47-0384-4d66-b56e-dc00ebdb68cf" providerId="ADAL" clId="{AED1E0D4-C219-47F4-9C22-F5CB1072D152}" dt="2023-07-11T22:51:55.641" v="9" actId="27636"/>
        <pc:sldMkLst>
          <pc:docMk/>
          <pc:sldMk cId="2150117555" sldId="307"/>
        </pc:sldMkLst>
        <pc:spChg chg="mod">
          <ac:chgData name="Tammy Pankey" userId="89b84b47-0384-4d66-b56e-dc00ebdb68cf" providerId="ADAL" clId="{AED1E0D4-C219-47F4-9C22-F5CB1072D152}" dt="2023-07-11T22:51:55.622" v="8" actId="2711"/>
          <ac:spMkLst>
            <pc:docMk/>
            <pc:sldMk cId="2150117555" sldId="307"/>
            <ac:spMk id="2" creationId="{687D7AD4-EE25-42E6-A3F2-C658860DB740}"/>
          </ac:spMkLst>
        </pc:spChg>
        <pc:spChg chg="mod">
          <ac:chgData name="Tammy Pankey" userId="89b84b47-0384-4d66-b56e-dc00ebdb68cf" providerId="ADAL" clId="{AED1E0D4-C219-47F4-9C22-F5CB1072D152}" dt="2023-07-11T22:51:55.622" v="8" actId="2711"/>
          <ac:spMkLst>
            <pc:docMk/>
            <pc:sldMk cId="2150117555" sldId="307"/>
            <ac:spMk id="4" creationId="{56567651-8AA4-479B-AC03-821AC799E926}"/>
          </ac:spMkLst>
        </pc:spChg>
        <pc:spChg chg="mod">
          <ac:chgData name="Tammy Pankey" userId="89b84b47-0384-4d66-b56e-dc00ebdb68cf" providerId="ADAL" clId="{AED1E0D4-C219-47F4-9C22-F5CB1072D152}" dt="2023-07-11T22:51:55.641" v="9" actId="27636"/>
          <ac:spMkLst>
            <pc:docMk/>
            <pc:sldMk cId="2150117555" sldId="307"/>
            <ac:spMk id="5" creationId="{03D193D5-911C-4DF9-BB10-28A5ACD7C69A}"/>
          </ac:spMkLst>
        </pc:spChg>
        <pc:spChg chg="mod">
          <ac:chgData name="Tammy Pankey" userId="89b84b47-0384-4d66-b56e-dc00ebdb68cf" providerId="ADAL" clId="{AED1E0D4-C219-47F4-9C22-F5CB1072D152}" dt="2023-07-11T22:51:55.622" v="8" actId="2711"/>
          <ac:spMkLst>
            <pc:docMk/>
            <pc:sldMk cId="2150117555" sldId="307"/>
            <ac:spMk id="15" creationId="{1302C25A-BE93-CD93-AF09-A361E6172547}"/>
          </ac:spMkLst>
        </pc:spChg>
        <pc:spChg chg="mod">
          <ac:chgData name="Tammy Pankey" userId="89b84b47-0384-4d66-b56e-dc00ebdb68cf" providerId="ADAL" clId="{AED1E0D4-C219-47F4-9C22-F5CB1072D152}" dt="2023-07-11T22:51:55.622" v="8" actId="2711"/>
          <ac:spMkLst>
            <pc:docMk/>
            <pc:sldMk cId="2150117555" sldId="307"/>
            <ac:spMk id="16" creationId="{E9F9798E-ABC7-F78D-1AB7-FCC8FC98612F}"/>
          </ac:spMkLst>
        </pc:spChg>
      </pc:sldChg>
      <pc:sldChg chg="modSp mod">
        <pc:chgData name="Tammy Pankey" userId="89b84b47-0384-4d66-b56e-dc00ebdb68cf" providerId="ADAL" clId="{AED1E0D4-C219-47F4-9C22-F5CB1072D152}" dt="2023-07-11T22:52:04.452" v="11" actId="27636"/>
        <pc:sldMkLst>
          <pc:docMk/>
          <pc:sldMk cId="3041520386" sldId="308"/>
        </pc:sldMkLst>
        <pc:spChg chg="mod">
          <ac:chgData name="Tammy Pankey" userId="89b84b47-0384-4d66-b56e-dc00ebdb68cf" providerId="ADAL" clId="{AED1E0D4-C219-47F4-9C22-F5CB1072D152}" dt="2023-07-11T22:52:04.437" v="10" actId="2711"/>
          <ac:spMkLst>
            <pc:docMk/>
            <pc:sldMk cId="3041520386" sldId="308"/>
            <ac:spMk id="2" creationId="{687D7AD4-EE25-42E6-A3F2-C658860DB740}"/>
          </ac:spMkLst>
        </pc:spChg>
        <pc:spChg chg="mod">
          <ac:chgData name="Tammy Pankey" userId="89b84b47-0384-4d66-b56e-dc00ebdb68cf" providerId="ADAL" clId="{AED1E0D4-C219-47F4-9C22-F5CB1072D152}" dt="2023-07-11T22:52:04.437" v="10" actId="2711"/>
          <ac:spMkLst>
            <pc:docMk/>
            <pc:sldMk cId="3041520386" sldId="308"/>
            <ac:spMk id="4" creationId="{56567651-8AA4-479B-AC03-821AC799E926}"/>
          </ac:spMkLst>
        </pc:spChg>
        <pc:spChg chg="mod">
          <ac:chgData name="Tammy Pankey" userId="89b84b47-0384-4d66-b56e-dc00ebdb68cf" providerId="ADAL" clId="{AED1E0D4-C219-47F4-9C22-F5CB1072D152}" dt="2023-07-11T22:52:04.437" v="10" actId="2711"/>
          <ac:spMkLst>
            <pc:docMk/>
            <pc:sldMk cId="3041520386" sldId="308"/>
            <ac:spMk id="5" creationId="{03D193D5-911C-4DF9-BB10-28A5ACD7C69A}"/>
          </ac:spMkLst>
        </pc:spChg>
        <pc:spChg chg="mod">
          <ac:chgData name="Tammy Pankey" userId="89b84b47-0384-4d66-b56e-dc00ebdb68cf" providerId="ADAL" clId="{AED1E0D4-C219-47F4-9C22-F5CB1072D152}" dt="2023-07-11T22:52:04.437" v="10" actId="2711"/>
          <ac:spMkLst>
            <pc:docMk/>
            <pc:sldMk cId="3041520386" sldId="308"/>
            <ac:spMk id="8" creationId="{3C0FF15F-2186-A2CF-E4FF-9FB7E84F7E9C}"/>
          </ac:spMkLst>
        </pc:spChg>
        <pc:spChg chg="mod">
          <ac:chgData name="Tammy Pankey" userId="89b84b47-0384-4d66-b56e-dc00ebdb68cf" providerId="ADAL" clId="{AED1E0D4-C219-47F4-9C22-F5CB1072D152}" dt="2023-07-11T22:52:04.452" v="11" actId="27636"/>
          <ac:spMkLst>
            <pc:docMk/>
            <pc:sldMk cId="3041520386" sldId="308"/>
            <ac:spMk id="10" creationId="{7712E11C-325F-CCA0-66FB-C35CA4107F62}"/>
          </ac:spMkLst>
        </pc:spChg>
      </pc:sldChg>
      <pc:sldChg chg="modSp mod">
        <pc:chgData name="Tammy Pankey" userId="89b84b47-0384-4d66-b56e-dc00ebdb68cf" providerId="ADAL" clId="{AED1E0D4-C219-47F4-9C22-F5CB1072D152}" dt="2023-07-11T22:52:11.811" v="12" actId="2711"/>
        <pc:sldMkLst>
          <pc:docMk/>
          <pc:sldMk cId="2076105390" sldId="309"/>
        </pc:sldMkLst>
        <pc:spChg chg="mod">
          <ac:chgData name="Tammy Pankey" userId="89b84b47-0384-4d66-b56e-dc00ebdb68cf" providerId="ADAL" clId="{AED1E0D4-C219-47F4-9C22-F5CB1072D152}" dt="2023-07-11T22:52:11.811" v="12" actId="2711"/>
          <ac:spMkLst>
            <pc:docMk/>
            <pc:sldMk cId="2076105390" sldId="309"/>
            <ac:spMk id="2" creationId="{687D7AD4-EE25-42E6-A3F2-C658860DB740}"/>
          </ac:spMkLst>
        </pc:spChg>
        <pc:spChg chg="mod">
          <ac:chgData name="Tammy Pankey" userId="89b84b47-0384-4d66-b56e-dc00ebdb68cf" providerId="ADAL" clId="{AED1E0D4-C219-47F4-9C22-F5CB1072D152}" dt="2023-07-11T22:52:11.811" v="12" actId="2711"/>
          <ac:spMkLst>
            <pc:docMk/>
            <pc:sldMk cId="2076105390" sldId="309"/>
            <ac:spMk id="4" creationId="{56567651-8AA4-479B-AC03-821AC799E926}"/>
          </ac:spMkLst>
        </pc:spChg>
        <pc:spChg chg="mod">
          <ac:chgData name="Tammy Pankey" userId="89b84b47-0384-4d66-b56e-dc00ebdb68cf" providerId="ADAL" clId="{AED1E0D4-C219-47F4-9C22-F5CB1072D152}" dt="2023-07-11T22:52:11.811" v="12" actId="2711"/>
          <ac:spMkLst>
            <pc:docMk/>
            <pc:sldMk cId="2076105390" sldId="309"/>
            <ac:spMk id="8" creationId="{77987AB0-1257-2201-2FFB-009848C82DAC}"/>
          </ac:spMkLst>
        </pc:spChg>
      </pc:sldChg>
    </pc:docChg>
  </pc:docChgLst>
  <pc:docChgLst>
    <pc:chgData name="Tammy Pankey" userId="89b84b47-0384-4d66-b56e-dc00ebdb68cf" providerId="ADAL" clId="{580231C6-FE60-41AE-A654-BB426DE0076C}"/>
    <pc:docChg chg="undo custSel modSld">
      <pc:chgData name="Tammy Pankey" userId="89b84b47-0384-4d66-b56e-dc00ebdb68cf" providerId="ADAL" clId="{580231C6-FE60-41AE-A654-BB426DE0076C}" dt="2022-07-28T20:35:42.047" v="17"/>
      <pc:docMkLst>
        <pc:docMk/>
      </pc:docMkLst>
      <pc:sldChg chg="modSp mod modNotesTx">
        <pc:chgData name="Tammy Pankey" userId="89b84b47-0384-4d66-b56e-dc00ebdb68cf" providerId="ADAL" clId="{580231C6-FE60-41AE-A654-BB426DE0076C}" dt="2022-07-28T20:31:48.281" v="14"/>
        <pc:sldMkLst>
          <pc:docMk/>
          <pc:sldMk cId="1717468709" sldId="260"/>
        </pc:sldMkLst>
        <pc:spChg chg="mod">
          <ac:chgData name="Tammy Pankey" userId="89b84b47-0384-4d66-b56e-dc00ebdb68cf" providerId="ADAL" clId="{580231C6-FE60-41AE-A654-BB426DE0076C}" dt="2022-07-28T20:28:42.808" v="2" actId="20577"/>
          <ac:spMkLst>
            <pc:docMk/>
            <pc:sldMk cId="1717468709" sldId="260"/>
            <ac:spMk id="7" creationId="{267178EA-C1F5-4BAF-A1E0-CE5061E7461D}"/>
          </ac:spMkLst>
        </pc:spChg>
      </pc:sldChg>
      <pc:sldChg chg="addSp delSp modSp mod">
        <pc:chgData name="Tammy Pankey" userId="89b84b47-0384-4d66-b56e-dc00ebdb68cf" providerId="ADAL" clId="{580231C6-FE60-41AE-A654-BB426DE0076C}" dt="2022-07-28T20:28:50.377" v="4"/>
        <pc:sldMkLst>
          <pc:docMk/>
          <pc:sldMk cId="3822573366" sldId="262"/>
        </pc:sldMkLst>
        <pc:spChg chg="del">
          <ac:chgData name="Tammy Pankey" userId="89b84b47-0384-4d66-b56e-dc00ebdb68cf" providerId="ADAL" clId="{580231C6-FE60-41AE-A654-BB426DE0076C}" dt="2022-07-28T20:28:49.907" v="3" actId="478"/>
          <ac:spMkLst>
            <pc:docMk/>
            <pc:sldMk cId="3822573366" sldId="262"/>
            <ac:spMk id="3" creationId="{7BCA6483-39FC-6C48-9A17-57963E4167D4}"/>
          </ac:spMkLst>
        </pc:spChg>
        <pc:picChg chg="add mod">
          <ac:chgData name="Tammy Pankey" userId="89b84b47-0384-4d66-b56e-dc00ebdb68cf" providerId="ADAL" clId="{580231C6-FE60-41AE-A654-BB426DE0076C}" dt="2022-07-28T20:28:50.377" v="4"/>
          <ac:picMkLst>
            <pc:docMk/>
            <pc:sldMk cId="3822573366" sldId="262"/>
            <ac:picMk id="5" creationId="{ECE0C36C-6DEF-16C1-190B-1FBAF0BE1CBD}"/>
          </ac:picMkLst>
        </pc:picChg>
      </pc:sldChg>
      <pc:sldChg chg="modNotesTx">
        <pc:chgData name="Tammy Pankey" userId="89b84b47-0384-4d66-b56e-dc00ebdb68cf" providerId="ADAL" clId="{580231C6-FE60-41AE-A654-BB426DE0076C}" dt="2022-07-28T20:35:42.047" v="17"/>
        <pc:sldMkLst>
          <pc:docMk/>
          <pc:sldMk cId="2700420877" sldId="293"/>
        </pc:sldMkLst>
      </pc:sldChg>
      <pc:sldChg chg="addSp delSp modSp mod">
        <pc:chgData name="Tammy Pankey" userId="89b84b47-0384-4d66-b56e-dc00ebdb68cf" providerId="ADAL" clId="{580231C6-FE60-41AE-A654-BB426DE0076C}" dt="2022-07-28T19:54:14.007" v="1"/>
        <pc:sldMkLst>
          <pc:docMk/>
          <pc:sldMk cId="1109188424" sldId="294"/>
        </pc:sldMkLst>
        <pc:spChg chg="add mod">
          <ac:chgData name="Tammy Pankey" userId="89b84b47-0384-4d66-b56e-dc00ebdb68cf" providerId="ADAL" clId="{580231C6-FE60-41AE-A654-BB426DE0076C}" dt="2022-07-28T19:54:14.007" v="1"/>
          <ac:spMkLst>
            <pc:docMk/>
            <pc:sldMk cId="1109188424" sldId="294"/>
            <ac:spMk id="7" creationId="{8A942925-8346-C1F8-C187-85FDD0CB03F7}"/>
          </ac:spMkLst>
        </pc:spChg>
        <pc:spChg chg="del">
          <ac:chgData name="Tammy Pankey" userId="89b84b47-0384-4d66-b56e-dc00ebdb68cf" providerId="ADAL" clId="{580231C6-FE60-41AE-A654-BB426DE0076C}" dt="2022-07-28T19:54:13.669" v="0" actId="478"/>
          <ac:spMkLst>
            <pc:docMk/>
            <pc:sldMk cId="1109188424" sldId="294"/>
            <ac:spMk id="12" creationId="{535D8CFA-7EF9-4D5E-AD24-FFC768D8F9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lego.com/en-us/lessons/preschool-steam-park/functional-elemen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5: Your Own Show</a:t>
            </a:r>
          </a:p>
          <a:p>
            <a:r>
              <a:rPr lang="en-US" dirty="0"/>
              <a:t>Take what the teams have learned and challenge them one stage further. Take notice in this session how they can apply prior knowledge of the functional elements in STEAM Park. Check out the Functional Elements lesson for more guidance.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662D91"/>
                </a:solidFill>
                <a:latin typeface="Helvetica Neue" panose="02000503000000020004"/>
              </a:rPr>
              <a:t>Outcomes</a:t>
            </a:r>
          </a:p>
          <a:p>
            <a:pPr marL="91440" indent="-91440">
              <a:buFont typeface="Arial" panose="020B0604020202020204" pitchFamily="34" charset="0"/>
              <a:buChar char="•"/>
            </a:pPr>
            <a:r>
              <a:rPr lang="en-US" sz="1200" dirty="0">
                <a:solidFill>
                  <a:schemeClr val="tx1"/>
                </a:solidFill>
                <a:latin typeface="Helvetica Neue" panose="02000503000000020004"/>
              </a:rPr>
              <a:t>Teams will use imagination and creativity to create innovative moving ride designs.</a:t>
            </a:r>
            <a:endParaRPr lang="en-US" sz="300" dirty="0">
              <a:solidFill>
                <a:schemeClr val="tx1"/>
              </a:solidFill>
              <a:latin typeface="Helvetica Neue" panose="02000503000000020004"/>
            </a:endParaRPr>
          </a:p>
          <a:p>
            <a:pPr marL="91440" indent="-91440">
              <a:buFont typeface="Arial" panose="020B0604020202020204" pitchFamily="34" charset="0"/>
              <a:buChar char="•"/>
            </a:pPr>
            <a:r>
              <a:rPr lang="en-US" sz="1200" dirty="0">
                <a:solidFill>
                  <a:schemeClr val="tx1"/>
                </a:solidFill>
                <a:latin typeface="Helvetica Neue" panose="02000503000000020004"/>
              </a:rPr>
              <a:t>Teams will apply knowledge of functional pieces to create a fun fair ride with moving parts.</a:t>
            </a:r>
          </a:p>
          <a:p>
            <a:endParaRPr lang="en-US" dirty="0"/>
          </a:p>
          <a:p>
            <a:r>
              <a:rPr lang="en-US" sz="12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1800" b="0" i="0" u="none" strike="noStrike" baseline="0" dirty="0">
                <a:solidFill>
                  <a:srgbClr val="878787"/>
                </a:solidFill>
                <a:latin typeface="ArialMT"/>
              </a:rPr>
              <a:t>The children could identify what places they have in their community.</a:t>
            </a:r>
          </a:p>
          <a:p>
            <a:pPr marL="182880" marR="0" indent="-18288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Each child on the team could design a different area of their innovative space.</a:t>
            </a: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800" b="1" i="0" u="none" strike="noStrike" baseline="0" dirty="0">
                <a:solidFill>
                  <a:srgbClr val="4A2283"/>
                </a:solidFill>
                <a:latin typeface="ShinnRR-Book"/>
              </a:rPr>
              <a:t>Warm-Up</a:t>
            </a:r>
            <a:r>
              <a:rPr lang="en-US" sz="1800" b="0" i="0" u="none" strike="noStrike" baseline="0" dirty="0">
                <a:solidFill>
                  <a:srgbClr val="4A2283"/>
                </a:solidFill>
                <a:latin typeface="ShinnRR-Book"/>
              </a:rPr>
              <a:t>:  (10 minutes)  </a:t>
            </a:r>
            <a:r>
              <a:rPr lang="en-US" sz="1200" b="1" i="0" u="none" strike="noStrike" kern="1200" dirty="0">
                <a:solidFill>
                  <a:schemeClr val="tx1"/>
                </a:solidFill>
                <a:effectLst/>
                <a:latin typeface="+mn-lt"/>
                <a:ea typeface="+mn-ea"/>
                <a:cs typeface="+mn-cs"/>
              </a:rPr>
              <a:t>Rhythms and Moves</a:t>
            </a:r>
          </a:p>
          <a:p>
            <a:pPr rtl="0" fontAlgn="base"/>
            <a:r>
              <a:rPr lang="en-US" sz="1200" b="0" i="0" u="sng" kern="1200" dirty="0">
                <a:solidFill>
                  <a:schemeClr val="tx1"/>
                </a:solidFill>
                <a:effectLst/>
                <a:latin typeface="+mn-lt"/>
                <a:ea typeface="+mn-ea"/>
                <a:cs typeface="+mn-cs"/>
              </a:rPr>
              <a:t>Base Activity</a:t>
            </a:r>
          </a:p>
          <a:p>
            <a:pPr rtl="0" fontAlgn="base"/>
            <a:r>
              <a:rPr lang="en-US" sz="1200" b="0" i="0" u="none" kern="1200" dirty="0">
                <a:solidFill>
                  <a:schemeClr val="tx1"/>
                </a:solidFill>
                <a:effectLst/>
                <a:latin typeface="+mn-lt"/>
                <a:ea typeface="+mn-ea"/>
                <a:cs typeface="+mn-cs"/>
              </a:rPr>
              <a:t>1. Children will work together in teams to create a repeating pattern using the bricks.</a:t>
            </a:r>
          </a:p>
          <a:p>
            <a:pPr rtl="0" fontAlgn="base"/>
            <a:r>
              <a:rPr lang="en-US" sz="1200" b="0" i="0" u="none" kern="1200" dirty="0">
                <a:solidFill>
                  <a:schemeClr val="tx1"/>
                </a:solidFill>
                <a:effectLst/>
                <a:latin typeface="+mn-lt"/>
                <a:ea typeface="+mn-ea"/>
                <a:cs typeface="+mn-cs"/>
              </a:rPr>
              <a:t>2. Now assign a sound, clap, or dance move to each different colored brick.  Practice a few times to see if they can consistently repeat the pattern.</a:t>
            </a:r>
          </a:p>
          <a:p>
            <a:pPr rtl="0" fontAlgn="base"/>
            <a:r>
              <a:rPr lang="en-US" sz="1200" b="0" i="0" u="none" kern="1200" dirty="0">
                <a:solidFill>
                  <a:schemeClr val="tx1"/>
                </a:solidFill>
                <a:effectLst/>
                <a:latin typeface="+mn-lt"/>
                <a:ea typeface="+mn-ea"/>
                <a:cs typeface="+mn-cs"/>
              </a:rPr>
              <a:t>3. Now change the pattern of the bricks but keep the same sound, clap, or dance move assigned to each color.</a:t>
            </a:r>
          </a:p>
          <a:p>
            <a:pPr rtl="0" fontAlgn="base"/>
            <a:r>
              <a:rPr lang="en-US" sz="1200" b="0" i="0" u="none" kern="1200" dirty="0">
                <a:solidFill>
                  <a:schemeClr val="tx1"/>
                </a:solidFill>
                <a:effectLst/>
                <a:latin typeface="+mn-lt"/>
                <a:ea typeface="+mn-ea"/>
                <a:cs typeface="+mn-cs"/>
              </a:rPr>
              <a:t>4. The children will understand how performers rehearse to perfect their performance</a:t>
            </a:r>
            <a:r>
              <a:rPr lang="en-US" sz="1200" b="0" i="0" u="sng" kern="1200" dirty="0">
                <a:solidFill>
                  <a:schemeClr val="tx1"/>
                </a:solidFill>
                <a:effectLst/>
                <a:latin typeface="+mn-lt"/>
                <a:ea typeface="+mn-ea"/>
                <a:cs typeface="+mn-cs"/>
              </a:rPr>
              <a:t>.</a:t>
            </a:r>
          </a:p>
          <a:p>
            <a:pPr rtl="0" fontAlgn="base"/>
            <a:r>
              <a:rPr lang="en-US" sz="1200" b="0" i="0" u="sng" kern="1200" dirty="0">
                <a:solidFill>
                  <a:schemeClr val="tx1"/>
                </a:solidFill>
                <a:effectLst/>
                <a:latin typeface="+mn-lt"/>
                <a:ea typeface="+mn-ea"/>
                <a:cs typeface="+mn-cs"/>
              </a:rPr>
              <a:t>Guiding Questions:</a:t>
            </a:r>
          </a:p>
          <a:p>
            <a:pPr rtl="0" fontAlgn="base"/>
            <a:r>
              <a:rPr lang="en-US" sz="1200" b="0" i="0" u="none" kern="1200" dirty="0">
                <a:solidFill>
                  <a:schemeClr val="tx1"/>
                </a:solidFill>
                <a:effectLst/>
                <a:latin typeface="+mn-lt"/>
                <a:ea typeface="+mn-ea"/>
                <a:cs typeface="+mn-cs"/>
              </a:rPr>
              <a:t>• How is your pattern different from other groups?</a:t>
            </a:r>
          </a:p>
          <a:p>
            <a:pPr rtl="0" fontAlgn="base"/>
            <a:r>
              <a:rPr lang="en-US" sz="1200" b="0" i="0" u="none" kern="1200" dirty="0">
                <a:solidFill>
                  <a:schemeClr val="tx1"/>
                </a:solidFill>
                <a:effectLst/>
                <a:latin typeface="+mn-lt"/>
                <a:ea typeface="+mn-ea"/>
                <a:cs typeface="+mn-cs"/>
              </a:rPr>
              <a:t>• Can you make your pattern more challenging?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Facilitator Tip –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TMG Appendix </a:t>
            </a:r>
            <a:r>
              <a:rPr lang="en-US" sz="1000" b="0" i="0" kern="1200" dirty="0">
                <a:solidFill>
                  <a:schemeClr val="tx1"/>
                </a:solidFill>
                <a:effectLst/>
                <a:latin typeface="+mn-lt"/>
                <a:ea typeface="+mn-ea"/>
                <a:cs typeface="+mn-cs"/>
              </a:rPr>
              <a:t>(see page 27)</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600" b="1" i="0" u="none" strike="noStrike" baseline="0" dirty="0">
                <a:solidFill>
                  <a:srgbClr val="592980"/>
                </a:solidFill>
                <a:latin typeface="TobiPro-ExtraBold"/>
              </a:rPr>
              <a:t>Explore Task </a:t>
            </a:r>
            <a:r>
              <a:rPr lang="en-US" sz="3600" b="0" i="0" u="none" strike="noStrike" baseline="0" dirty="0">
                <a:solidFill>
                  <a:srgbClr val="592980"/>
                </a:solidFill>
                <a:latin typeface="TobiPro-Medium"/>
              </a:rPr>
              <a:t>(1O minutes)</a:t>
            </a:r>
          </a:p>
          <a:p>
            <a:pPr algn="l"/>
            <a:r>
              <a:rPr lang="en-US" sz="3600" b="0" i="0" u="none" strike="noStrike" baseline="0" dirty="0">
                <a:solidFill>
                  <a:srgbClr val="592980"/>
                </a:solidFill>
                <a:latin typeface="TobiPro-Medium"/>
              </a:rPr>
              <a:t>Have the children recall some of the different types of shows and places where people share their interests, talents, or hobbies.  Identify different places that haven’t previously been discussed.</a:t>
            </a:r>
          </a:p>
          <a:p>
            <a:pPr algn="l"/>
            <a:r>
              <a:rPr lang="en-US" sz="3600" b="0" i="0" u="none" strike="noStrike" baseline="0" dirty="0">
                <a:solidFill>
                  <a:srgbClr val="592980"/>
                </a:solidFill>
                <a:latin typeface="TobiPro-Medium"/>
              </a:rPr>
              <a:t>You could ask the teams:</a:t>
            </a:r>
          </a:p>
          <a:p>
            <a:pPr algn="l"/>
            <a:r>
              <a:rPr lang="en-US" sz="3600" b="0" i="0" u="none" strike="noStrike" baseline="0" dirty="0">
                <a:solidFill>
                  <a:srgbClr val="592980"/>
                </a:solidFill>
                <a:latin typeface="TobiPro-Medium"/>
              </a:rPr>
              <a:t>• Do you display any of your art in your home?</a:t>
            </a:r>
          </a:p>
          <a:p>
            <a:pPr algn="l"/>
            <a:r>
              <a:rPr lang="en-US" sz="3600" b="0" i="0" u="none" strike="noStrike" baseline="0" dirty="0">
                <a:solidFill>
                  <a:srgbClr val="592980"/>
                </a:solidFill>
                <a:latin typeface="TobiPro-Medium"/>
              </a:rPr>
              <a:t>• What places have you watched a movie (i.e., theater, drive-in, your television)?</a:t>
            </a:r>
          </a:p>
          <a:p>
            <a:pPr algn="l"/>
            <a:r>
              <a:rPr lang="en-US" sz="3600" b="0" i="0" u="none" strike="noStrike" baseline="0" dirty="0">
                <a:solidFill>
                  <a:srgbClr val="592980"/>
                </a:solidFill>
                <a:latin typeface="TobiPro-Medium"/>
              </a:rPr>
              <a:t>• Have you seen a show at a fair or carnival?</a:t>
            </a:r>
          </a:p>
          <a:p>
            <a:pPr algn="l"/>
            <a:r>
              <a:rPr lang="en-US" sz="3600" b="0" i="0" u="none" strike="noStrike" baseline="0" dirty="0">
                <a:solidFill>
                  <a:srgbClr val="592980"/>
                </a:solidFill>
                <a:latin typeface="TobiPro-Medium"/>
              </a:rPr>
              <a:t>• Where would you perform your show, concert, play, or display your exhibit?</a:t>
            </a:r>
          </a:p>
          <a:p>
            <a:r>
              <a:rPr lang="en-US" sz="36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4800" b="0" i="0" u="none" strike="noStrike" baseline="0" dirty="0">
                <a:solidFill>
                  <a:srgbClr val="878787"/>
                </a:solidFill>
                <a:latin typeface="ArialMT"/>
              </a:rPr>
              <a:t>The children could identify what places they have in their community.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8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Have the children build their own place using the Discover set. The place should use technology or innovation to showcase a hobby, special object, talent, or piece of art, in a different way than in previous sessions.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Have each team pick out the functional pieces in STEAM Park and show how they move. They should use them to create the place where their interests can be shared. They can use gears to help move an object or performer. The place can be assembled on the area of the mat that relates to what is being shared.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878787"/>
                </a:solidFill>
                <a:latin typeface="ArialMT"/>
              </a:rPr>
              <a:t>Check out 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Functional Elements lesson plan -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https://education.lego.com/en-us/lessons/preschool-steam-park/functional-elements</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Teams will apply knowledge from previous sessions and use innovation to creatively build their designs. </a:t>
            </a: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innovation, functional, movement</a:t>
            </a:r>
          </a:p>
          <a:p>
            <a:r>
              <a:rPr lang="en-US" sz="10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startAt="2"/>
            </a:pPr>
            <a:r>
              <a:rPr lang="en-US" sz="1000" dirty="0">
                <a:effectLst/>
                <a:latin typeface="Calibri" panose="020F0502020204030204" pitchFamily="34" charset="0"/>
                <a:ea typeface="Calibri" panose="020F0502020204030204" pitchFamily="34" charset="0"/>
                <a:cs typeface="Times New Roman" panose="02020603050405020304" pitchFamily="18" charset="0"/>
              </a:rPr>
              <a:t>Each child on the team could design a different area of their innovative space.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Have the children build their own place using the Discover set. The place should use technology or innovation to showcase a hobby, special object, talent, or piece of art, in a different way than in previous sessions.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Have each team pick out the functional pieces in STEAM Park and show how they move. They should use them to create the place where their interests can be shared. They can use gears to help move an object or performer. The place can be assembled on the area of the mat that relates to what is being shared.</a:t>
            </a:r>
          </a:p>
          <a:p>
            <a:endParaRPr lang="en-US" sz="1200" b="0" i="0" u="none" strike="noStrike" kern="1200" dirty="0">
              <a:solidFill>
                <a:schemeClr val="tx1"/>
              </a:solidFill>
              <a:effectLst/>
              <a:latin typeface="+mn-lt"/>
              <a:ea typeface="+mn-ea"/>
              <a:cs typeface="+mn-cs"/>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Teams will apply knowledge from previous sessions and use innovation to creatively build their designs. </a:t>
            </a: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innovation, functional, movement</a:t>
            </a:r>
          </a:p>
          <a:p>
            <a:r>
              <a:rPr lang="en-US" sz="10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startAt="2"/>
            </a:pPr>
            <a:r>
              <a:rPr lang="en-US" sz="1000" dirty="0">
                <a:effectLst/>
                <a:latin typeface="Calibri" panose="020F0502020204030204" pitchFamily="34" charset="0"/>
                <a:ea typeface="Calibri" panose="020F0502020204030204" pitchFamily="34" charset="0"/>
                <a:cs typeface="Times New Roman" panose="02020603050405020304" pitchFamily="18" charset="0"/>
              </a:rPr>
              <a:t>Each child on the team could design a different area of their innovative space.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8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Task –</a:t>
            </a:r>
            <a:r>
              <a:rPr lang="en-US" dirty="0"/>
              <a:t> (15 minutes)</a:t>
            </a:r>
          </a:p>
          <a:p>
            <a:r>
              <a:rPr lang="en-US" dirty="0"/>
              <a:t>Have the teams describe the movement in their builds.  The teams could share together to give them more confidence in talking in front of people.  They can talk about what is being shared but should focus on the place where the sharing is happening.  Ask them to use the word innovative where possible.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r>
              <a:rPr lang="en-US" sz="1200" b="0" i="0" u="none" strike="noStrike" kern="1200" dirty="0">
                <a:solidFill>
                  <a:schemeClr val="tx1"/>
                </a:solidFill>
                <a:effectLst/>
                <a:latin typeface="+mn-lt"/>
                <a:ea typeface="+mn-ea"/>
                <a:cs typeface="+mn-cs"/>
              </a:rPr>
              <a:t>Link on </a:t>
            </a:r>
            <a:r>
              <a:rPr lang="en-US" sz="1200" b="0" i="0" u="none" strike="noStrike" kern="1200" dirty="0" err="1">
                <a:solidFill>
                  <a:schemeClr val="tx1"/>
                </a:solidFill>
                <a:effectLst/>
                <a:latin typeface="+mn-lt"/>
                <a:ea typeface="+mn-ea"/>
                <a:cs typeface="+mn-cs"/>
              </a:rPr>
              <a:t>GoNoodle</a:t>
            </a:r>
            <a:r>
              <a:rPr lang="en-US" sz="1200" b="0" i="0" u="none" strike="noStrike" kern="1200" dirty="0">
                <a:solidFill>
                  <a:schemeClr val="tx1"/>
                </a:solidFill>
                <a:effectLst/>
                <a:latin typeface="+mn-lt"/>
                <a:ea typeface="+mn-ea"/>
                <a:cs typeface="+mn-cs"/>
              </a:rPr>
              <a:t>: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a:t>
            </a:r>
          </a:p>
          <a:p>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59795"/>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62219815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7/11/2023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24855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jpeg"/><Relationship Id="rId5" Type="http://schemas.openxmlformats.org/officeDocument/2006/relationships/image" Target="../media/image33.emf"/><Relationship Id="rId4" Type="http://schemas.openxmlformats.org/officeDocument/2006/relationships/image" Target="../media/image32.emf"/></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786050" y="1637057"/>
            <a:ext cx="3720051" cy="3337560"/>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Your Own Show</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5</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a:extLst>
              <a:ext uri="{FF2B5EF4-FFF2-40B4-BE49-F238E27FC236}">
                <a16:creationId xmlns:a16="http://schemas.microsoft.com/office/drawing/2014/main" id="{1129A6A7-3BEB-4045-8F74-CF6ED7A35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692" y="5696961"/>
            <a:ext cx="1638221" cy="931904"/>
          </a:xfrm>
          <a:prstGeom prst="rect">
            <a:avLst/>
          </a:prstGeom>
        </p:spPr>
      </p:pic>
      <p:pic>
        <p:nvPicPr>
          <p:cNvPr id="4" name="Picture 3">
            <a:extLst>
              <a:ext uri="{FF2B5EF4-FFF2-40B4-BE49-F238E27FC236}">
                <a16:creationId xmlns:a16="http://schemas.microsoft.com/office/drawing/2014/main" id="{C0853B91-8A9C-70CE-6075-8E29FCA22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114" y="5315645"/>
            <a:ext cx="2672453" cy="1343037"/>
          </a:xfrm>
          <a:prstGeom prst="rect">
            <a:avLst/>
          </a:prstGeom>
        </p:spPr>
      </p:pic>
      <p:pic>
        <p:nvPicPr>
          <p:cNvPr id="8" name="Picture 7" descr="A cartoon of kids looking at a light bulb&#10;&#10;Description automatically generated">
            <a:extLst>
              <a:ext uri="{FF2B5EF4-FFF2-40B4-BE49-F238E27FC236}">
                <a16:creationId xmlns:a16="http://schemas.microsoft.com/office/drawing/2014/main" id="{0E3DDDDC-D74E-00F1-8D36-BC42BA0C84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830" y="1637057"/>
            <a:ext cx="3167093" cy="3167093"/>
          </a:xfrm>
          <a:prstGeom prst="rect">
            <a:avLst/>
          </a:prstGeom>
        </p:spPr>
      </p:pic>
    </p:spTree>
    <p:extLst>
      <p:ext uri="{BB962C8B-B14F-4D97-AF65-F5344CB8AC3E}">
        <p14:creationId xmlns:p14="http://schemas.microsoft.com/office/powerpoint/2010/main" val="37432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4705114" y="1894023"/>
            <a:ext cx="3074669" cy="1737360"/>
          </a:xfrm>
          <a:prstGeom prst="rect">
            <a:avLst/>
          </a:prstGeom>
        </p:spPr>
      </p:pic>
      <p:sp>
        <p:nvSpPr>
          <p:cNvPr id="3" name="TextBox 2">
            <a:extLst>
              <a:ext uri="{FF2B5EF4-FFF2-40B4-BE49-F238E27FC236}">
                <a16:creationId xmlns:a16="http://schemas.microsoft.com/office/drawing/2014/main" id="{B5A42F5B-0581-4989-FAA3-4B83BB2F3193}"/>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MASTERPIECE</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21393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263047" y="1252948"/>
            <a:ext cx="8426470" cy="2558593"/>
          </a:xfrm>
        </p:spPr>
        <p:txBody>
          <a:bodyPr>
            <a:noAutofit/>
          </a:bodyPr>
          <a:lstStyle/>
          <a:p>
            <a:pPr marL="0" indent="0" algn="ctr">
              <a:buNone/>
            </a:pPr>
            <a:r>
              <a:rPr lang="en-US" sz="5400" b="1" dirty="0">
                <a:solidFill>
                  <a:srgbClr val="FF781D"/>
                </a:solidFill>
                <a:latin typeface="Roboto" panose="02000000000000000000" pitchFamily="2" charset="0"/>
                <a:ea typeface="Roboto" panose="02000000000000000000" pitchFamily="2" charset="0"/>
                <a:cs typeface="Roboto" panose="02000000000000000000" pitchFamily="2" charset="0"/>
              </a:rPr>
              <a:t>Can you create an innovation place to share your interests?</a:t>
            </a:r>
            <a:endParaRPr lang="en-US" sz="54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a:solidFill>
                  <a:schemeClr val="bg1"/>
                </a:solidFill>
                <a:latin typeface="Roboto" panose="02000000000000000000" pitchFamily="2" charset="0"/>
                <a:ea typeface="Roboto" panose="02000000000000000000" pitchFamily="2" charset="0"/>
                <a:cs typeface="Roboto" panose="02000000000000000000" pitchFamily="2" charset="0"/>
              </a:rPr>
              <a:t>Big Question</a:t>
            </a:r>
          </a:p>
        </p:txBody>
      </p:sp>
      <p:sp>
        <p:nvSpPr>
          <p:cNvPr id="7" name="Rectangle: Rounded Corners 6">
            <a:extLst>
              <a:ext uri="{FF2B5EF4-FFF2-40B4-BE49-F238E27FC236}">
                <a16:creationId xmlns:a16="http://schemas.microsoft.com/office/drawing/2014/main" id="{267178EA-C1F5-4BAF-A1E0-CE5061E7461D}"/>
              </a:ext>
            </a:extLst>
          </p:cNvPr>
          <p:cNvSpPr/>
          <p:nvPr/>
        </p:nvSpPr>
        <p:spPr>
          <a:xfrm>
            <a:off x="6399164" y="3811541"/>
            <a:ext cx="2468880" cy="2103120"/>
          </a:xfrm>
          <a:prstGeom prst="roundRect">
            <a:avLst/>
          </a:prstGeom>
          <a:no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i="0"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Outcomes</a:t>
            </a:r>
          </a:p>
          <a:p>
            <a:pPr marL="91440" indent="-91440">
              <a:buFont typeface="Arial" panose="020B0604020202020204" pitchFamily="34" charset="0"/>
              <a:buChar char="•"/>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Teams will use imagination and creativity to create innovative moving ride designs.</a:t>
            </a:r>
          </a:p>
          <a:p>
            <a:endParaRPr lang="en-US" sz="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91440" indent="-91440">
              <a:buFont typeface="Arial" panose="020B0604020202020204" pitchFamily="34" charset="0"/>
              <a:buChar char="•"/>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Teams will apply knowledge of functional pieces to create a fun fair ride with moving parts.</a:t>
            </a:r>
          </a:p>
        </p:txBody>
      </p:sp>
      <p:pic>
        <p:nvPicPr>
          <p:cNvPr id="10" name="Picture 9">
            <a:extLst>
              <a:ext uri="{FF2B5EF4-FFF2-40B4-BE49-F238E27FC236}">
                <a16:creationId xmlns:a16="http://schemas.microsoft.com/office/drawing/2014/main" id="{EF6A0F72-488D-DDD5-038F-05C14B386D86}"/>
              </a:ext>
            </a:extLst>
          </p:cNvPr>
          <p:cNvPicPr>
            <a:picLocks noChangeAspect="1"/>
          </p:cNvPicPr>
          <p:nvPr/>
        </p:nvPicPr>
        <p:blipFill>
          <a:blip r:embed="rId3" cstate="screen">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2095344" y="3582941"/>
            <a:ext cx="4125293" cy="2560320"/>
          </a:xfrm>
          <a:prstGeom prst="rect">
            <a:avLst/>
          </a:prstGeom>
        </p:spPr>
      </p:pic>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b="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6" name="Picture 5">
            <a:extLst>
              <a:ext uri="{FF2B5EF4-FFF2-40B4-BE49-F238E27FC236}">
                <a16:creationId xmlns:a16="http://schemas.microsoft.com/office/drawing/2014/main" id="{24FC0AE7-CB8D-65E4-A2E9-95E46C5E5F90}"/>
              </a:ext>
            </a:extLst>
          </p:cNvPr>
          <p:cNvPicPr>
            <a:picLocks noChangeAspect="1"/>
          </p:cNvPicPr>
          <p:nvPr/>
        </p:nvPicPr>
        <p:blipFill>
          <a:blip r:embed="rId3"/>
          <a:stretch>
            <a:fillRect/>
          </a:stretch>
        </p:blipFill>
        <p:spPr>
          <a:xfrm>
            <a:off x="771162" y="1357954"/>
            <a:ext cx="7492305" cy="4478403"/>
          </a:xfrm>
          <a:prstGeom prst="rect">
            <a:avLst/>
          </a:prstGeom>
        </p:spPr>
      </p:pic>
    </p:spTree>
    <p:extLst>
      <p:ext uri="{BB962C8B-B14F-4D97-AF65-F5344CB8AC3E}">
        <p14:creationId xmlns:p14="http://schemas.microsoft.com/office/powerpoint/2010/main" val="89735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5" name="Picture 4">
            <a:extLst>
              <a:ext uri="{FF2B5EF4-FFF2-40B4-BE49-F238E27FC236}">
                <a16:creationId xmlns:a16="http://schemas.microsoft.com/office/drawing/2014/main" id="{1846E91B-EA81-FDF6-ED0A-3A2893183A45}"/>
              </a:ext>
            </a:extLst>
          </p:cNvPr>
          <p:cNvPicPr>
            <a:picLocks noChangeAspect="1"/>
          </p:cNvPicPr>
          <p:nvPr/>
        </p:nvPicPr>
        <p:blipFill>
          <a:blip r:embed="rId3"/>
          <a:stretch>
            <a:fillRect/>
          </a:stretch>
        </p:blipFill>
        <p:spPr>
          <a:xfrm>
            <a:off x="112890" y="1112825"/>
            <a:ext cx="8961120" cy="4716714"/>
          </a:xfrm>
          <a:prstGeom prst="rect">
            <a:avLst/>
          </a:prstGeom>
        </p:spPr>
      </p:pic>
    </p:spTree>
    <p:extLst>
      <p:ext uri="{BB962C8B-B14F-4D97-AF65-F5344CB8AC3E}">
        <p14:creationId xmlns:p14="http://schemas.microsoft.com/office/powerpoint/2010/main" val="116224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Explore Task</a:t>
            </a:r>
          </a:p>
        </p:txBody>
      </p:sp>
      <p:pic>
        <p:nvPicPr>
          <p:cNvPr id="6" name="Picture 5">
            <a:extLst>
              <a:ext uri="{FF2B5EF4-FFF2-40B4-BE49-F238E27FC236}">
                <a16:creationId xmlns:a16="http://schemas.microsoft.com/office/drawing/2014/main" id="{033CDAD9-0F95-E00D-AABF-60A4AD18F1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 y="1649703"/>
            <a:ext cx="9052560" cy="3558593"/>
          </a:xfrm>
          <a:prstGeom prst="rect">
            <a:avLst/>
          </a:prstGeom>
        </p:spPr>
      </p:pic>
    </p:spTree>
    <p:extLst>
      <p:ext uri="{BB962C8B-B14F-4D97-AF65-F5344CB8AC3E}">
        <p14:creationId xmlns:p14="http://schemas.microsoft.com/office/powerpoint/2010/main" val="72389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284875"/>
            <a:ext cx="3138311" cy="2651760"/>
          </a:xfrm>
        </p:spPr>
        <p:txBody>
          <a:bodyPr>
            <a:normAutofit lnSpcReduction="10000"/>
          </a:bodyPr>
          <a:lstStyle/>
          <a:p>
            <a:pPr marL="0" indent="0">
              <a:buNone/>
            </a:pPr>
            <a:r>
              <a:rPr lang="en-US" sz="4800" dirty="0">
                <a:latin typeface="Roboto" panose="02000000000000000000" pitchFamily="2" charset="0"/>
                <a:ea typeface="Roboto" panose="02000000000000000000" pitchFamily="2" charset="0"/>
                <a:cs typeface="Roboto" panose="02000000000000000000" pitchFamily="2" charset="0"/>
              </a:rPr>
              <a:t>Build a new place for a show.</a:t>
            </a:r>
            <a:endParaRPr lang="en-US" sz="48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pic>
        <p:nvPicPr>
          <p:cNvPr id="11" name="Picture 10">
            <a:extLst>
              <a:ext uri="{FF2B5EF4-FFF2-40B4-BE49-F238E27FC236}">
                <a16:creationId xmlns:a16="http://schemas.microsoft.com/office/drawing/2014/main" id="{1DC87744-ADF8-0F34-EDD3-1EEA3CEC7723}"/>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01385" y="772726"/>
            <a:ext cx="1210703" cy="822960"/>
          </a:xfrm>
          <a:prstGeom prst="rect">
            <a:avLst/>
          </a:prstGeom>
        </p:spPr>
      </p:pic>
      <p:sp>
        <p:nvSpPr>
          <p:cNvPr id="15" name="TextBox 14">
            <a:extLst>
              <a:ext uri="{FF2B5EF4-FFF2-40B4-BE49-F238E27FC236}">
                <a16:creationId xmlns:a16="http://schemas.microsoft.com/office/drawing/2014/main" id="{1302C25A-BE93-CD93-AF09-A361E6172547}"/>
              </a:ext>
            </a:extLst>
          </p:cNvPr>
          <p:cNvSpPr txBox="1"/>
          <p:nvPr/>
        </p:nvSpPr>
        <p:spPr>
          <a:xfrm>
            <a:off x="5760365" y="399348"/>
            <a:ext cx="149274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You Need..</a:t>
            </a:r>
          </a:p>
        </p:txBody>
      </p:sp>
      <p:sp>
        <p:nvSpPr>
          <p:cNvPr id="16" name="Rectangle 15">
            <a:extLst>
              <a:ext uri="{FF2B5EF4-FFF2-40B4-BE49-F238E27FC236}">
                <a16:creationId xmlns:a16="http://schemas.microsoft.com/office/drawing/2014/main" id="{E9F9798E-ABC7-F78D-1AB7-FCC8FC98612F}"/>
              </a:ext>
            </a:extLst>
          </p:cNvPr>
          <p:cNvSpPr/>
          <p:nvPr/>
        </p:nvSpPr>
        <p:spPr>
          <a:xfrm>
            <a:off x="5588005" y="347774"/>
            <a:ext cx="3138311" cy="1356848"/>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7" name="Picture 16" descr="A close-up of a toy&#10;&#10;Description automatically generated with low confidence">
            <a:extLst>
              <a:ext uri="{FF2B5EF4-FFF2-40B4-BE49-F238E27FC236}">
                <a16:creationId xmlns:a16="http://schemas.microsoft.com/office/drawing/2014/main" id="{3D2F3F7D-40E3-1BE5-B92E-0EA183373B62}"/>
              </a:ext>
            </a:extLst>
          </p:cNvPr>
          <p:cNvPicPr>
            <a:picLocks noChangeAspect="1"/>
          </p:cNvPicPr>
          <p:nvPr/>
        </p:nvPicPr>
        <p:blipFill>
          <a:blip r:embed="rId4"/>
          <a:stretch>
            <a:fillRect/>
          </a:stretch>
        </p:blipFill>
        <p:spPr>
          <a:xfrm>
            <a:off x="7318049" y="413421"/>
            <a:ext cx="1274504" cy="1188720"/>
          </a:xfrm>
          <a:prstGeom prst="rect">
            <a:avLst/>
          </a:prstGeom>
        </p:spPr>
      </p:pic>
      <p:pic>
        <p:nvPicPr>
          <p:cNvPr id="3" name="Picture 2">
            <a:extLst>
              <a:ext uri="{FF2B5EF4-FFF2-40B4-BE49-F238E27FC236}">
                <a16:creationId xmlns:a16="http://schemas.microsoft.com/office/drawing/2014/main" id="{41F9343B-2901-4530-DC09-7202E535C85C}"/>
              </a:ext>
            </a:extLst>
          </p:cNvPr>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074948" y="1652866"/>
            <a:ext cx="3840480" cy="2267321"/>
          </a:xfrm>
          <a:prstGeom prst="rect">
            <a:avLst/>
          </a:prstGeom>
        </p:spPr>
      </p:pic>
      <p:pic>
        <p:nvPicPr>
          <p:cNvPr id="10" name="Picture 9">
            <a:extLst>
              <a:ext uri="{FF2B5EF4-FFF2-40B4-BE49-F238E27FC236}">
                <a16:creationId xmlns:a16="http://schemas.microsoft.com/office/drawing/2014/main" id="{819952BF-024A-1E2B-36A7-70916A2A3217}"/>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9351" y="3285067"/>
            <a:ext cx="4279443" cy="2978573"/>
          </a:xfrm>
          <a:prstGeom prst="rect">
            <a:avLst/>
          </a:prstGeom>
        </p:spPr>
      </p:pic>
      <p:pic>
        <p:nvPicPr>
          <p:cNvPr id="18" name="Picture 17">
            <a:extLst>
              <a:ext uri="{FF2B5EF4-FFF2-40B4-BE49-F238E27FC236}">
                <a16:creationId xmlns:a16="http://schemas.microsoft.com/office/drawing/2014/main" id="{8A60D97D-833D-465B-1AB2-DADF4A0347CF}"/>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7526" y="4088317"/>
            <a:ext cx="2160523" cy="2421909"/>
          </a:xfrm>
          <a:prstGeom prst="rect">
            <a:avLst/>
          </a:prstGeom>
        </p:spPr>
      </p:pic>
    </p:spTree>
    <p:extLst>
      <p:ext uri="{BB962C8B-B14F-4D97-AF65-F5344CB8AC3E}">
        <p14:creationId xmlns:p14="http://schemas.microsoft.com/office/powerpoint/2010/main" val="21501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A617FB-F8B0-57E6-E3F1-94C8B036AF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3896" y="3167068"/>
            <a:ext cx="1559095" cy="1554480"/>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227872"/>
            <a:ext cx="7886699" cy="3017591"/>
          </a:xfrm>
        </p:spPr>
        <p:txBody>
          <a:bodyPr>
            <a:normAutofit/>
          </a:bodyPr>
          <a:lstStyle/>
          <a:p>
            <a:pPr marL="0" indent="0" algn="l">
              <a:buNone/>
            </a:pP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Teams will </a:t>
            </a:r>
            <a:r>
              <a:rPr lang="en-US" sz="4000"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apply knowledge </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from previous sessions and use </a:t>
            </a:r>
            <a:r>
              <a:rPr lang="en-US" sz="4000" i="0"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innovation</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to creatively build their designs.</a:t>
            </a:r>
            <a:endParaRPr lang="en-US" sz="40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4000" b="1"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Playful Learning in Action</a:t>
            </a:r>
            <a:endParaRPr lang="en-US" dirty="0">
              <a:solidFill>
                <a:srgbClr val="662D91"/>
              </a:solidFill>
              <a:latin typeface="Roboto" panose="02000000000000000000" pitchFamily="2" charset="0"/>
              <a:ea typeface="Roboto" panose="02000000000000000000" pitchFamily="2" charset="0"/>
              <a:cs typeface="Roboto" panose="02000000000000000000" pitchFamily="2" charset="0"/>
            </a:endParaRPr>
          </a:p>
        </p:txBody>
      </p:sp>
      <p:sp>
        <p:nvSpPr>
          <p:cNvPr id="8" name="Title 3">
            <a:extLst>
              <a:ext uri="{FF2B5EF4-FFF2-40B4-BE49-F238E27FC236}">
                <a16:creationId xmlns:a16="http://schemas.microsoft.com/office/drawing/2014/main" id="{3C0FF15F-2186-A2CF-E4FF-9FB7E84F7E9C}"/>
              </a:ext>
            </a:extLst>
          </p:cNvPr>
          <p:cNvSpPr txBox="1">
            <a:spLocks/>
          </p:cNvSpPr>
          <p:nvPr/>
        </p:nvSpPr>
        <p:spPr>
          <a:xfrm>
            <a:off x="628651" y="4245463"/>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40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4">
            <a:extLst>
              <a:ext uri="{FF2B5EF4-FFF2-40B4-BE49-F238E27FC236}">
                <a16:creationId xmlns:a16="http://schemas.microsoft.com/office/drawing/2014/main" id="{7712E11C-325F-CCA0-66FB-C35CA4107F62}"/>
              </a:ext>
            </a:extLst>
          </p:cNvPr>
          <p:cNvSpPr txBox="1">
            <a:spLocks/>
          </p:cNvSpPr>
          <p:nvPr/>
        </p:nvSpPr>
        <p:spPr>
          <a:xfrm>
            <a:off x="628649" y="4922351"/>
            <a:ext cx="7886700" cy="915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868686"/>
                </a:solidFill>
                <a:effectLst/>
                <a:uLnTx/>
                <a:uFillTx/>
                <a:latin typeface="Roboto" panose="02000000000000000000" pitchFamily="2" charset="0"/>
                <a:ea typeface="Roboto" panose="02000000000000000000" pitchFamily="2" charset="0"/>
                <a:cs typeface="Roboto" panose="02000000000000000000" pitchFamily="2" charset="0"/>
              </a:rPr>
              <a:t>innovation, functional, movement</a:t>
            </a:r>
            <a:endParaRPr kumimoji="0" lang="en-US" sz="4000" b="0" i="0" u="none" strike="noStrike" kern="1200" cap="none" spc="0" normalizeH="0" baseline="0" noProof="0" dirty="0">
              <a:ln>
                <a:noFill/>
              </a:ln>
              <a:solidFill>
                <a:prstClr val="black">
                  <a:lumMod val="85000"/>
                  <a:lumOff val="15000"/>
                </a:prstClr>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4152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Share Task</a:t>
            </a:r>
          </a:p>
        </p:txBody>
      </p:sp>
      <p:pic>
        <p:nvPicPr>
          <p:cNvPr id="6" name="Picture 5">
            <a:extLst>
              <a:ext uri="{FF2B5EF4-FFF2-40B4-BE49-F238E27FC236}">
                <a16:creationId xmlns:a16="http://schemas.microsoft.com/office/drawing/2014/main" id="{90414833-3BAB-D491-4881-2E38C674D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7067" y="2273507"/>
            <a:ext cx="5488169" cy="3840480"/>
          </a:xfrm>
          <a:prstGeom prst="rect">
            <a:avLst/>
          </a:prstGeom>
        </p:spPr>
      </p:pic>
      <p:sp>
        <p:nvSpPr>
          <p:cNvPr id="8" name="Speech Bubble: Rectangle with Corners Rounded 7">
            <a:extLst>
              <a:ext uri="{FF2B5EF4-FFF2-40B4-BE49-F238E27FC236}">
                <a16:creationId xmlns:a16="http://schemas.microsoft.com/office/drawing/2014/main" id="{77987AB0-1257-2201-2FFB-009848C82DAC}"/>
              </a:ext>
            </a:extLst>
          </p:cNvPr>
          <p:cNvSpPr/>
          <p:nvPr/>
        </p:nvSpPr>
        <p:spPr>
          <a:xfrm>
            <a:off x="628650" y="1206783"/>
            <a:ext cx="5760861" cy="1547705"/>
          </a:xfrm>
          <a:prstGeom prst="wedgeRoundRectCallout">
            <a:avLst>
              <a:gd name="adj1" fmla="val 27754"/>
              <a:gd name="adj2" fmla="val 71098"/>
              <a:gd name="adj3" fmla="val 16667"/>
            </a:avLst>
          </a:prstGeom>
          <a:solidFill>
            <a:srgbClr val="EFE5F7"/>
          </a:solidFill>
          <a:ln w="28575">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solidFill>
                  <a:srgbClr val="662D91"/>
                </a:solidFill>
                <a:latin typeface="Roboto" panose="02000000000000000000" pitchFamily="2" charset="0"/>
                <a:ea typeface="Roboto" panose="02000000000000000000" pitchFamily="2" charset="0"/>
                <a:cs typeface="Roboto" panose="02000000000000000000" pitchFamily="2" charset="0"/>
              </a:rPr>
              <a:t>Describe the movement in your builds.</a:t>
            </a:r>
          </a:p>
        </p:txBody>
      </p:sp>
    </p:spTree>
    <p:extLst>
      <p:ext uri="{BB962C8B-B14F-4D97-AF65-F5344CB8AC3E}">
        <p14:creationId xmlns:p14="http://schemas.microsoft.com/office/powerpoint/2010/main" val="207610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3149193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9a20863-7c96-4a57-95ca-029d1820b203" xsi:nil="true"/>
    <SharedWithUsers xmlns="32a440ee-ccdf-4ffb-ba5c-71e25989d2a9">
      <UserInfo>
        <DisplayName/>
        <AccountId xsi:nil="true"/>
        <AccountType/>
      </UserInfo>
    </SharedWithUsers>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Props1.xml><?xml version="1.0" encoding="utf-8"?>
<ds:datastoreItem xmlns:ds="http://schemas.openxmlformats.org/officeDocument/2006/customXml" ds:itemID="{9EF963F6-D2B9-4DB8-8512-A7AAFECFB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http://schemas.microsoft.com/office/2006/metadata/properties"/>
    <ds:schemaRef ds:uri="http://schemas.microsoft.com/office/infopath/2007/PartnerControls"/>
    <ds:schemaRef ds:uri="98a1be8e-ceb0-4d64-90f3-74f22257285b"/>
    <ds:schemaRef ds:uri="65f3190a-2497-4c6e-9c08-e63c17ba8fcf"/>
    <ds:schemaRef ds:uri="0bfdc619-4bd5-4a26-8e37-4be4446dc23a"/>
    <ds:schemaRef ds:uri="09a20863-7c96-4a57-95ca-029d1820b203"/>
    <ds:schemaRef ds:uri="32a440ee-ccdf-4ffb-ba5c-71e25989d2a9"/>
  </ds:schemaRefs>
</ds:datastoreItem>
</file>

<file path=docProps/app.xml><?xml version="1.0" encoding="utf-8"?>
<Properties xmlns="http://schemas.openxmlformats.org/officeDocument/2006/extended-properties" xmlns:vt="http://schemas.openxmlformats.org/officeDocument/2006/docPropsVTypes">
  <Template>Office Theme</Template>
  <TotalTime>7957</TotalTime>
  <Words>1043</Words>
  <Application>Microsoft Office PowerPoint</Application>
  <PresentationFormat>On-screen Show (4:3)</PresentationFormat>
  <Paragraphs>93</Paragraphs>
  <Slides>10</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Arial Rounded MT Bold</vt:lpstr>
      <vt:lpstr>ArialMT</vt:lpstr>
      <vt:lpstr>Calibri</vt:lpstr>
      <vt:lpstr>Helvetica Neue</vt:lpstr>
      <vt:lpstr>Roboto</vt:lpstr>
      <vt:lpstr>ShinnRR-Book</vt:lpstr>
      <vt:lpstr>TobiPro-ExtraBold</vt:lpstr>
      <vt:lpstr>TobiPro-Medium</vt:lpstr>
      <vt:lpstr>Office Theme</vt:lpstr>
      <vt:lpstr>1_Office Theme</vt:lpstr>
      <vt:lpstr>PowerPoint Presentation</vt:lpstr>
      <vt:lpstr>Big Question</vt:lpstr>
      <vt:lpstr>Warm-Up – Six Bricks</vt:lpstr>
      <vt:lpstr>Warm-Up – Six Bricks</vt:lpstr>
      <vt:lpstr>Explore Task</vt:lpstr>
      <vt:lpstr>Create Task</vt:lpstr>
      <vt:lpstr>Playful Learning in Action</vt:lpstr>
      <vt:lpstr>Share Task</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18</cp:revision>
  <dcterms:created xsi:type="dcterms:W3CDTF">2020-04-21T20:33:01Z</dcterms:created>
  <dcterms:modified xsi:type="dcterms:W3CDTF">2023-07-11T22:53:59Z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0x010100942279135ABFB346BEF00BA71AF2085A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