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7" r:id="rId5"/>
  </p:sldMasterIdLst>
  <p:notesMasterIdLst>
    <p:notesMasterId r:id="rId16"/>
  </p:notesMasterIdLst>
  <p:sldIdLst>
    <p:sldId id="291" r:id="rId6"/>
    <p:sldId id="260" r:id="rId7"/>
    <p:sldId id="261" r:id="rId8"/>
    <p:sldId id="295" r:id="rId9"/>
    <p:sldId id="306" r:id="rId10"/>
    <p:sldId id="307" r:id="rId11"/>
    <p:sldId id="297" r:id="rId12"/>
    <p:sldId id="308" r:id="rId13"/>
    <p:sldId id="292" r:id="rId14"/>
    <p:sldId id="294"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Morgan" initials="KM" lastIdx="18" clrIdx="0">
    <p:extLst>
      <p:ext uri="{19B8F6BF-5375-455C-9EA6-DF929625EA0E}">
        <p15:presenceInfo xmlns:p15="http://schemas.microsoft.com/office/powerpoint/2012/main" userId="S::kmorgan@firstinspires.org::19752d8f-270a-426b-91ad-1bf5c79275bc" providerId="AD"/>
      </p:ext>
    </p:extLst>
  </p:cmAuthor>
  <p:cmAuthor id="2" name="Tammy Pankey" initials="TP" lastIdx="14" clrIdx="1">
    <p:extLst>
      <p:ext uri="{19B8F6BF-5375-455C-9EA6-DF929625EA0E}">
        <p15:presenceInfo xmlns:p15="http://schemas.microsoft.com/office/powerpoint/2012/main" userId="S::tpankey@firstinspires.org::89b84b47-0384-4d66-b56e-dc00ebdb68cf" providerId="AD"/>
      </p:ext>
    </p:extLst>
  </p:cmAuthor>
  <p:cmAuthor id="3" name="Betsy Daniels" initials="BD" lastIdx="1" clrIdx="2">
    <p:extLst>
      <p:ext uri="{19B8F6BF-5375-455C-9EA6-DF929625EA0E}">
        <p15:presenceInfo xmlns:p15="http://schemas.microsoft.com/office/powerpoint/2012/main" userId="S::bdaniels@firstinspires.org::a44171bd-6c25-4139-ab16-062dbd6de4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81D"/>
    <a:srgbClr val="7030A0"/>
    <a:srgbClr val="662D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77AD65-6CA7-4C93-8248-5464C53E1348}" v="5" dt="2023-07-11T23:15:12.8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8"/>
    <p:restoredTop sz="89763" autoAdjust="0"/>
  </p:normalViewPr>
  <p:slideViewPr>
    <p:cSldViewPr snapToGrid="0">
      <p:cViewPr varScale="1">
        <p:scale>
          <a:sx n="99" d="100"/>
          <a:sy n="99" d="100"/>
        </p:scale>
        <p:origin x="1788" y="72"/>
      </p:cViewPr>
      <p:guideLst>
        <p:guide orient="horz" pos="2160"/>
        <p:guide pos="3024"/>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my Pankey" userId="89b84b47-0384-4d66-b56e-dc00ebdb68cf" providerId="ADAL" clId="{D177AD65-6CA7-4C93-8248-5464C53E1348}"/>
    <pc:docChg chg="custSel modSld">
      <pc:chgData name="Tammy Pankey" userId="89b84b47-0384-4d66-b56e-dc00ebdb68cf" providerId="ADAL" clId="{D177AD65-6CA7-4C93-8248-5464C53E1348}" dt="2023-07-11T22:47:17.699" v="26" actId="14100"/>
      <pc:docMkLst>
        <pc:docMk/>
      </pc:docMkLst>
      <pc:sldChg chg="modSp mod">
        <pc:chgData name="Tammy Pankey" userId="89b84b47-0384-4d66-b56e-dc00ebdb68cf" providerId="ADAL" clId="{D177AD65-6CA7-4C93-8248-5464C53E1348}" dt="2023-07-11T22:41:33.859" v="4" actId="2711"/>
        <pc:sldMkLst>
          <pc:docMk/>
          <pc:sldMk cId="1717468709" sldId="260"/>
        </pc:sldMkLst>
        <pc:spChg chg="mod">
          <ac:chgData name="Tammy Pankey" userId="89b84b47-0384-4d66-b56e-dc00ebdb68cf" providerId="ADAL" clId="{D177AD65-6CA7-4C93-8248-5464C53E1348}" dt="2023-07-11T22:41:33.859" v="4" actId="2711"/>
          <ac:spMkLst>
            <pc:docMk/>
            <pc:sldMk cId="1717468709" sldId="260"/>
            <ac:spMk id="2" creationId="{687D7AD4-EE25-42E6-A3F2-C658860DB740}"/>
          </ac:spMkLst>
        </pc:spChg>
        <pc:spChg chg="mod">
          <ac:chgData name="Tammy Pankey" userId="89b84b47-0384-4d66-b56e-dc00ebdb68cf" providerId="ADAL" clId="{D177AD65-6CA7-4C93-8248-5464C53E1348}" dt="2023-07-11T22:41:33.859" v="4" actId="2711"/>
          <ac:spMkLst>
            <pc:docMk/>
            <pc:sldMk cId="1717468709" sldId="260"/>
            <ac:spMk id="3" creationId="{580D22A7-7A87-45E8-867D-9C74C5B4AFE1}"/>
          </ac:spMkLst>
        </pc:spChg>
        <pc:spChg chg="mod">
          <ac:chgData name="Tammy Pankey" userId="89b84b47-0384-4d66-b56e-dc00ebdb68cf" providerId="ADAL" clId="{D177AD65-6CA7-4C93-8248-5464C53E1348}" dt="2023-07-11T22:41:33.859" v="4" actId="2711"/>
          <ac:spMkLst>
            <pc:docMk/>
            <pc:sldMk cId="1717468709" sldId="260"/>
            <ac:spMk id="4" creationId="{56567651-8AA4-479B-AC03-821AC799E926}"/>
          </ac:spMkLst>
        </pc:spChg>
        <pc:spChg chg="mod">
          <ac:chgData name="Tammy Pankey" userId="89b84b47-0384-4d66-b56e-dc00ebdb68cf" providerId="ADAL" clId="{D177AD65-6CA7-4C93-8248-5464C53E1348}" dt="2023-07-11T22:41:33.859" v="4" actId="2711"/>
          <ac:spMkLst>
            <pc:docMk/>
            <pc:sldMk cId="1717468709" sldId="260"/>
            <ac:spMk id="5" creationId="{8DE1808D-4A41-4429-BDD9-039046921A33}"/>
          </ac:spMkLst>
        </pc:spChg>
        <pc:spChg chg="mod">
          <ac:chgData name="Tammy Pankey" userId="89b84b47-0384-4d66-b56e-dc00ebdb68cf" providerId="ADAL" clId="{D177AD65-6CA7-4C93-8248-5464C53E1348}" dt="2023-07-11T22:41:33.859" v="4" actId="2711"/>
          <ac:spMkLst>
            <pc:docMk/>
            <pc:sldMk cId="1717468709" sldId="260"/>
            <ac:spMk id="8" creationId="{FE0ECB95-641A-4E9B-B441-46F07DB971F8}"/>
          </ac:spMkLst>
        </pc:spChg>
      </pc:sldChg>
      <pc:sldChg chg="modSp mod">
        <pc:chgData name="Tammy Pankey" userId="89b84b47-0384-4d66-b56e-dc00ebdb68cf" providerId="ADAL" clId="{D177AD65-6CA7-4C93-8248-5464C53E1348}" dt="2023-07-11T22:41:44.374" v="5" actId="2711"/>
        <pc:sldMkLst>
          <pc:docMk/>
          <pc:sldMk cId="951211944" sldId="261"/>
        </pc:sldMkLst>
        <pc:spChg chg="mod">
          <ac:chgData name="Tammy Pankey" userId="89b84b47-0384-4d66-b56e-dc00ebdb68cf" providerId="ADAL" clId="{D177AD65-6CA7-4C93-8248-5464C53E1348}" dt="2023-07-11T22:41:44.374" v="5" actId="2711"/>
          <ac:spMkLst>
            <pc:docMk/>
            <pc:sldMk cId="951211944" sldId="261"/>
            <ac:spMk id="2" creationId="{687D7AD4-EE25-42E6-A3F2-C658860DB740}"/>
          </ac:spMkLst>
        </pc:spChg>
        <pc:spChg chg="mod">
          <ac:chgData name="Tammy Pankey" userId="89b84b47-0384-4d66-b56e-dc00ebdb68cf" providerId="ADAL" clId="{D177AD65-6CA7-4C93-8248-5464C53E1348}" dt="2023-07-11T22:41:44.374" v="5" actId="2711"/>
          <ac:spMkLst>
            <pc:docMk/>
            <pc:sldMk cId="951211944" sldId="261"/>
            <ac:spMk id="4" creationId="{56567651-8AA4-479B-AC03-821AC799E926}"/>
          </ac:spMkLst>
        </pc:spChg>
      </pc:sldChg>
      <pc:sldChg chg="addSp delSp modSp mod">
        <pc:chgData name="Tammy Pankey" userId="89b84b47-0384-4d66-b56e-dc00ebdb68cf" providerId="ADAL" clId="{D177AD65-6CA7-4C93-8248-5464C53E1348}" dt="2023-07-11T22:42:42.690" v="25" actId="1038"/>
        <pc:sldMkLst>
          <pc:docMk/>
          <pc:sldMk cId="3743200560" sldId="291"/>
        </pc:sldMkLst>
        <pc:spChg chg="mod">
          <ac:chgData name="Tammy Pankey" userId="89b84b47-0384-4d66-b56e-dc00ebdb68cf" providerId="ADAL" clId="{D177AD65-6CA7-4C93-8248-5464C53E1348}" dt="2023-07-11T22:41:27.889" v="3" actId="2711"/>
          <ac:spMkLst>
            <pc:docMk/>
            <pc:sldMk cId="3743200560" sldId="291"/>
            <ac:spMk id="5" creationId="{F3B760C1-7E25-45A7-B891-53C58D074EA2}"/>
          </ac:spMkLst>
        </pc:spChg>
        <pc:spChg chg="mod">
          <ac:chgData name="Tammy Pankey" userId="89b84b47-0384-4d66-b56e-dc00ebdb68cf" providerId="ADAL" clId="{D177AD65-6CA7-4C93-8248-5464C53E1348}" dt="2023-07-11T22:41:27.889" v="3" actId="2711"/>
          <ac:spMkLst>
            <pc:docMk/>
            <pc:sldMk cId="3743200560" sldId="291"/>
            <ac:spMk id="6" creationId="{B6ADE897-E12C-4A20-B842-CD64CC495BD3}"/>
          </ac:spMkLst>
        </pc:spChg>
        <pc:spChg chg="mod">
          <ac:chgData name="Tammy Pankey" userId="89b84b47-0384-4d66-b56e-dc00ebdb68cf" providerId="ADAL" clId="{D177AD65-6CA7-4C93-8248-5464C53E1348}" dt="2023-07-11T22:41:27.889" v="3" actId="2711"/>
          <ac:spMkLst>
            <pc:docMk/>
            <pc:sldMk cId="3743200560" sldId="291"/>
            <ac:spMk id="26" creationId="{49461470-2C49-0B4A-AFF2-693C58AC2F9F}"/>
          </ac:spMkLst>
        </pc:spChg>
        <pc:picChg chg="add mod">
          <ac:chgData name="Tammy Pankey" userId="89b84b47-0384-4d66-b56e-dc00ebdb68cf" providerId="ADAL" clId="{D177AD65-6CA7-4C93-8248-5464C53E1348}" dt="2023-07-11T22:42:42.690" v="25" actId="1038"/>
          <ac:picMkLst>
            <pc:docMk/>
            <pc:sldMk cId="3743200560" sldId="291"/>
            <ac:picMk id="7" creationId="{D47C2D07-89FD-AB73-4FF5-300A641009A3}"/>
          </ac:picMkLst>
        </pc:picChg>
        <pc:picChg chg="del">
          <ac:chgData name="Tammy Pankey" userId="89b84b47-0384-4d66-b56e-dc00ebdb68cf" providerId="ADAL" clId="{D177AD65-6CA7-4C93-8248-5464C53E1348}" dt="2023-07-11T22:41:17.767" v="2" actId="478"/>
          <ac:picMkLst>
            <pc:docMk/>
            <pc:sldMk cId="3743200560" sldId="291"/>
            <ac:picMk id="13" creationId="{6335B222-1AA9-4892-A3FD-904EEBAC60B8}"/>
          </ac:picMkLst>
        </pc:picChg>
      </pc:sldChg>
      <pc:sldChg chg="modSp mod">
        <pc:chgData name="Tammy Pankey" userId="89b84b47-0384-4d66-b56e-dc00ebdb68cf" providerId="ADAL" clId="{D177AD65-6CA7-4C93-8248-5464C53E1348}" dt="2023-07-11T22:42:07.893" v="11" actId="2711"/>
        <pc:sldMkLst>
          <pc:docMk/>
          <pc:sldMk cId="369537760" sldId="292"/>
        </pc:sldMkLst>
        <pc:spChg chg="mod">
          <ac:chgData name="Tammy Pankey" userId="89b84b47-0384-4d66-b56e-dc00ebdb68cf" providerId="ADAL" clId="{D177AD65-6CA7-4C93-8248-5464C53E1348}" dt="2023-07-11T22:42:07.893" v="11" actId="2711"/>
          <ac:spMkLst>
            <pc:docMk/>
            <pc:sldMk cId="369537760" sldId="292"/>
            <ac:spMk id="2" creationId="{687D7AD4-EE25-42E6-A3F2-C658860DB740}"/>
          </ac:spMkLst>
        </pc:spChg>
        <pc:spChg chg="mod">
          <ac:chgData name="Tammy Pankey" userId="89b84b47-0384-4d66-b56e-dc00ebdb68cf" providerId="ADAL" clId="{D177AD65-6CA7-4C93-8248-5464C53E1348}" dt="2023-07-11T22:42:07.893" v="11" actId="2711"/>
          <ac:spMkLst>
            <pc:docMk/>
            <pc:sldMk cId="369537760" sldId="292"/>
            <ac:spMk id="4" creationId="{56567651-8AA4-479B-AC03-821AC799E926}"/>
          </ac:spMkLst>
        </pc:spChg>
      </pc:sldChg>
      <pc:sldChg chg="addSp delSp modSp mod">
        <pc:chgData name="Tammy Pankey" userId="89b84b47-0384-4d66-b56e-dc00ebdb68cf" providerId="ADAL" clId="{D177AD65-6CA7-4C93-8248-5464C53E1348}" dt="2023-07-11T22:42:13.393" v="12" actId="2711"/>
        <pc:sldMkLst>
          <pc:docMk/>
          <pc:sldMk cId="1109188424" sldId="294"/>
        </pc:sldMkLst>
        <pc:spChg chg="mod">
          <ac:chgData name="Tammy Pankey" userId="89b84b47-0384-4d66-b56e-dc00ebdb68cf" providerId="ADAL" clId="{D177AD65-6CA7-4C93-8248-5464C53E1348}" dt="2023-07-11T22:42:13.393" v="12" actId="2711"/>
          <ac:spMkLst>
            <pc:docMk/>
            <pc:sldMk cId="1109188424" sldId="294"/>
            <ac:spMk id="2" creationId="{F32681A3-33C4-4715-B001-FEC0C9C4458D}"/>
          </ac:spMkLst>
        </pc:spChg>
        <pc:spChg chg="add mod">
          <ac:chgData name="Tammy Pankey" userId="89b84b47-0384-4d66-b56e-dc00ebdb68cf" providerId="ADAL" clId="{D177AD65-6CA7-4C93-8248-5464C53E1348}" dt="2023-07-11T22:42:13.393" v="12" actId="2711"/>
          <ac:spMkLst>
            <pc:docMk/>
            <pc:sldMk cId="1109188424" sldId="294"/>
            <ac:spMk id="3" creationId="{7ADC99F0-44A6-2A7C-790E-08C6A21035F6}"/>
          </ac:spMkLst>
        </pc:spChg>
        <pc:spChg chg="del">
          <ac:chgData name="Tammy Pankey" userId="89b84b47-0384-4d66-b56e-dc00ebdb68cf" providerId="ADAL" clId="{D177AD65-6CA7-4C93-8248-5464C53E1348}" dt="2023-07-11T22:22:56.407" v="0" actId="478"/>
          <ac:spMkLst>
            <pc:docMk/>
            <pc:sldMk cId="1109188424" sldId="294"/>
            <ac:spMk id="7" creationId="{8A942925-8346-C1F8-C187-85FDD0CB03F7}"/>
          </ac:spMkLst>
        </pc:spChg>
      </pc:sldChg>
      <pc:sldChg chg="modSp mod">
        <pc:chgData name="Tammy Pankey" userId="89b84b47-0384-4d66-b56e-dc00ebdb68cf" providerId="ADAL" clId="{D177AD65-6CA7-4C93-8248-5464C53E1348}" dt="2023-07-11T22:41:47.857" v="6" actId="2711"/>
        <pc:sldMkLst>
          <pc:docMk/>
          <pc:sldMk cId="3417446026" sldId="295"/>
        </pc:sldMkLst>
        <pc:spChg chg="mod">
          <ac:chgData name="Tammy Pankey" userId="89b84b47-0384-4d66-b56e-dc00ebdb68cf" providerId="ADAL" clId="{D177AD65-6CA7-4C93-8248-5464C53E1348}" dt="2023-07-11T22:41:47.857" v="6" actId="2711"/>
          <ac:spMkLst>
            <pc:docMk/>
            <pc:sldMk cId="3417446026" sldId="295"/>
            <ac:spMk id="2" creationId="{687D7AD4-EE25-42E6-A3F2-C658860DB740}"/>
          </ac:spMkLst>
        </pc:spChg>
        <pc:spChg chg="mod">
          <ac:chgData name="Tammy Pankey" userId="89b84b47-0384-4d66-b56e-dc00ebdb68cf" providerId="ADAL" clId="{D177AD65-6CA7-4C93-8248-5464C53E1348}" dt="2023-07-11T22:41:47.857" v="6" actId="2711"/>
          <ac:spMkLst>
            <pc:docMk/>
            <pc:sldMk cId="3417446026" sldId="295"/>
            <ac:spMk id="4" creationId="{56567651-8AA4-479B-AC03-821AC799E926}"/>
          </ac:spMkLst>
        </pc:spChg>
      </pc:sldChg>
      <pc:sldChg chg="modSp mod">
        <pc:chgData name="Tammy Pankey" userId="89b84b47-0384-4d66-b56e-dc00ebdb68cf" providerId="ADAL" clId="{D177AD65-6CA7-4C93-8248-5464C53E1348}" dt="2023-07-11T22:47:17.699" v="26" actId="14100"/>
        <pc:sldMkLst>
          <pc:docMk/>
          <pc:sldMk cId="3041520386" sldId="297"/>
        </pc:sldMkLst>
        <pc:spChg chg="mod">
          <ac:chgData name="Tammy Pankey" userId="89b84b47-0384-4d66-b56e-dc00ebdb68cf" providerId="ADAL" clId="{D177AD65-6CA7-4C93-8248-5464C53E1348}" dt="2023-07-11T22:42:00.733" v="9" actId="2711"/>
          <ac:spMkLst>
            <pc:docMk/>
            <pc:sldMk cId="3041520386" sldId="297"/>
            <ac:spMk id="2" creationId="{687D7AD4-EE25-42E6-A3F2-C658860DB740}"/>
          </ac:spMkLst>
        </pc:spChg>
        <pc:spChg chg="mod">
          <ac:chgData name="Tammy Pankey" userId="89b84b47-0384-4d66-b56e-dc00ebdb68cf" providerId="ADAL" clId="{D177AD65-6CA7-4C93-8248-5464C53E1348}" dt="2023-07-11T22:42:00.733" v="9" actId="2711"/>
          <ac:spMkLst>
            <pc:docMk/>
            <pc:sldMk cId="3041520386" sldId="297"/>
            <ac:spMk id="4" creationId="{56567651-8AA4-479B-AC03-821AC799E926}"/>
          </ac:spMkLst>
        </pc:spChg>
        <pc:spChg chg="mod">
          <ac:chgData name="Tammy Pankey" userId="89b84b47-0384-4d66-b56e-dc00ebdb68cf" providerId="ADAL" clId="{D177AD65-6CA7-4C93-8248-5464C53E1348}" dt="2023-07-11T22:47:17.699" v="26" actId="14100"/>
          <ac:spMkLst>
            <pc:docMk/>
            <pc:sldMk cId="3041520386" sldId="297"/>
            <ac:spMk id="5" creationId="{03D193D5-911C-4DF9-BB10-28A5ACD7C69A}"/>
          </ac:spMkLst>
        </pc:spChg>
        <pc:spChg chg="mod">
          <ac:chgData name="Tammy Pankey" userId="89b84b47-0384-4d66-b56e-dc00ebdb68cf" providerId="ADAL" clId="{D177AD65-6CA7-4C93-8248-5464C53E1348}" dt="2023-07-11T22:42:00.733" v="9" actId="2711"/>
          <ac:spMkLst>
            <pc:docMk/>
            <pc:sldMk cId="3041520386" sldId="297"/>
            <ac:spMk id="8" creationId="{3C0FF15F-2186-A2CF-E4FF-9FB7E84F7E9C}"/>
          </ac:spMkLst>
        </pc:spChg>
        <pc:spChg chg="mod">
          <ac:chgData name="Tammy Pankey" userId="89b84b47-0384-4d66-b56e-dc00ebdb68cf" providerId="ADAL" clId="{D177AD65-6CA7-4C93-8248-5464C53E1348}" dt="2023-07-11T22:42:00.733" v="9" actId="2711"/>
          <ac:spMkLst>
            <pc:docMk/>
            <pc:sldMk cId="3041520386" sldId="297"/>
            <ac:spMk id="10" creationId="{7712E11C-325F-CCA0-66FB-C35CA4107F62}"/>
          </ac:spMkLst>
        </pc:spChg>
      </pc:sldChg>
      <pc:sldChg chg="modSp mod">
        <pc:chgData name="Tammy Pankey" userId="89b84b47-0384-4d66-b56e-dc00ebdb68cf" providerId="ADAL" clId="{D177AD65-6CA7-4C93-8248-5464C53E1348}" dt="2023-07-11T22:41:51.949" v="7" actId="2711"/>
        <pc:sldMkLst>
          <pc:docMk/>
          <pc:sldMk cId="723896734" sldId="306"/>
        </pc:sldMkLst>
        <pc:spChg chg="mod">
          <ac:chgData name="Tammy Pankey" userId="89b84b47-0384-4d66-b56e-dc00ebdb68cf" providerId="ADAL" clId="{D177AD65-6CA7-4C93-8248-5464C53E1348}" dt="2023-07-11T22:41:51.949" v="7" actId="2711"/>
          <ac:spMkLst>
            <pc:docMk/>
            <pc:sldMk cId="723896734" sldId="306"/>
            <ac:spMk id="2" creationId="{687D7AD4-EE25-42E6-A3F2-C658860DB740}"/>
          </ac:spMkLst>
        </pc:spChg>
        <pc:spChg chg="mod">
          <ac:chgData name="Tammy Pankey" userId="89b84b47-0384-4d66-b56e-dc00ebdb68cf" providerId="ADAL" clId="{D177AD65-6CA7-4C93-8248-5464C53E1348}" dt="2023-07-11T22:41:51.949" v="7" actId="2711"/>
          <ac:spMkLst>
            <pc:docMk/>
            <pc:sldMk cId="723896734" sldId="306"/>
            <ac:spMk id="4" creationId="{56567651-8AA4-479B-AC03-821AC799E926}"/>
          </ac:spMkLst>
        </pc:spChg>
      </pc:sldChg>
      <pc:sldChg chg="modSp mod">
        <pc:chgData name="Tammy Pankey" userId="89b84b47-0384-4d66-b56e-dc00ebdb68cf" providerId="ADAL" clId="{D177AD65-6CA7-4C93-8248-5464C53E1348}" dt="2023-07-11T22:41:56.011" v="8" actId="2711"/>
        <pc:sldMkLst>
          <pc:docMk/>
          <pc:sldMk cId="2150117555" sldId="307"/>
        </pc:sldMkLst>
        <pc:spChg chg="mod">
          <ac:chgData name="Tammy Pankey" userId="89b84b47-0384-4d66-b56e-dc00ebdb68cf" providerId="ADAL" clId="{D177AD65-6CA7-4C93-8248-5464C53E1348}" dt="2023-07-11T22:41:56.011" v="8" actId="2711"/>
          <ac:spMkLst>
            <pc:docMk/>
            <pc:sldMk cId="2150117555" sldId="307"/>
            <ac:spMk id="2" creationId="{687D7AD4-EE25-42E6-A3F2-C658860DB740}"/>
          </ac:spMkLst>
        </pc:spChg>
        <pc:spChg chg="mod">
          <ac:chgData name="Tammy Pankey" userId="89b84b47-0384-4d66-b56e-dc00ebdb68cf" providerId="ADAL" clId="{D177AD65-6CA7-4C93-8248-5464C53E1348}" dt="2023-07-11T22:41:56.011" v="8" actId="2711"/>
          <ac:spMkLst>
            <pc:docMk/>
            <pc:sldMk cId="2150117555" sldId="307"/>
            <ac:spMk id="4" creationId="{56567651-8AA4-479B-AC03-821AC799E926}"/>
          </ac:spMkLst>
        </pc:spChg>
        <pc:spChg chg="mod">
          <ac:chgData name="Tammy Pankey" userId="89b84b47-0384-4d66-b56e-dc00ebdb68cf" providerId="ADAL" clId="{D177AD65-6CA7-4C93-8248-5464C53E1348}" dt="2023-07-11T22:41:56.011" v="8" actId="2711"/>
          <ac:spMkLst>
            <pc:docMk/>
            <pc:sldMk cId="2150117555" sldId="307"/>
            <ac:spMk id="5" creationId="{03D193D5-911C-4DF9-BB10-28A5ACD7C69A}"/>
          </ac:spMkLst>
        </pc:spChg>
        <pc:spChg chg="mod">
          <ac:chgData name="Tammy Pankey" userId="89b84b47-0384-4d66-b56e-dc00ebdb68cf" providerId="ADAL" clId="{D177AD65-6CA7-4C93-8248-5464C53E1348}" dt="2023-07-11T22:41:56.011" v="8" actId="2711"/>
          <ac:spMkLst>
            <pc:docMk/>
            <pc:sldMk cId="2150117555" sldId="307"/>
            <ac:spMk id="15" creationId="{1302C25A-BE93-CD93-AF09-A361E6172547}"/>
          </ac:spMkLst>
        </pc:spChg>
        <pc:spChg chg="mod">
          <ac:chgData name="Tammy Pankey" userId="89b84b47-0384-4d66-b56e-dc00ebdb68cf" providerId="ADAL" clId="{D177AD65-6CA7-4C93-8248-5464C53E1348}" dt="2023-07-11T22:41:56.011" v="8" actId="2711"/>
          <ac:spMkLst>
            <pc:docMk/>
            <pc:sldMk cId="2150117555" sldId="307"/>
            <ac:spMk id="16" creationId="{E9F9798E-ABC7-F78D-1AB7-FCC8FC98612F}"/>
          </ac:spMkLst>
        </pc:spChg>
      </pc:sldChg>
      <pc:sldChg chg="modSp mod">
        <pc:chgData name="Tammy Pankey" userId="89b84b47-0384-4d66-b56e-dc00ebdb68cf" providerId="ADAL" clId="{D177AD65-6CA7-4C93-8248-5464C53E1348}" dt="2023-07-11T22:42:04.477" v="10" actId="2711"/>
        <pc:sldMkLst>
          <pc:docMk/>
          <pc:sldMk cId="2076105390" sldId="308"/>
        </pc:sldMkLst>
        <pc:spChg chg="mod">
          <ac:chgData name="Tammy Pankey" userId="89b84b47-0384-4d66-b56e-dc00ebdb68cf" providerId="ADAL" clId="{D177AD65-6CA7-4C93-8248-5464C53E1348}" dt="2023-07-11T22:42:04.477" v="10" actId="2711"/>
          <ac:spMkLst>
            <pc:docMk/>
            <pc:sldMk cId="2076105390" sldId="308"/>
            <ac:spMk id="2" creationId="{687D7AD4-EE25-42E6-A3F2-C658860DB740}"/>
          </ac:spMkLst>
        </pc:spChg>
        <pc:spChg chg="mod">
          <ac:chgData name="Tammy Pankey" userId="89b84b47-0384-4d66-b56e-dc00ebdb68cf" providerId="ADAL" clId="{D177AD65-6CA7-4C93-8248-5464C53E1348}" dt="2023-07-11T22:42:04.477" v="10" actId="2711"/>
          <ac:spMkLst>
            <pc:docMk/>
            <pc:sldMk cId="2076105390" sldId="308"/>
            <ac:spMk id="4" creationId="{56567651-8AA4-479B-AC03-821AC799E926}"/>
          </ac:spMkLst>
        </pc:spChg>
      </pc:sldChg>
    </pc:docChg>
  </pc:docChgLst>
  <pc:docChgLst>
    <pc:chgData name="Karen Casey" userId="S::kcasey@firstinspires.org::3ec36879-b353-4ab0-bd58-e71fbbdded4a" providerId="AD" clId="Web-{86B0B23D-AB35-24F6-F318-24039E5AA978}"/>
    <pc:docChg chg="modSld">
      <pc:chgData name="Karen Casey" userId="S::kcasey@firstinspires.org::3ec36879-b353-4ab0-bd58-e71fbbdded4a" providerId="AD" clId="Web-{86B0B23D-AB35-24F6-F318-24039E5AA978}" dt="2022-07-23T23:58:36.001" v="4" actId="20577"/>
      <pc:docMkLst>
        <pc:docMk/>
      </pc:docMkLst>
      <pc:sldChg chg="modSp">
        <pc:chgData name="Karen Casey" userId="S::kcasey@firstinspires.org::3ec36879-b353-4ab0-bd58-e71fbbdded4a" providerId="AD" clId="Web-{86B0B23D-AB35-24F6-F318-24039E5AA978}" dt="2022-07-23T23:58:36.001" v="4" actId="20577"/>
        <pc:sldMkLst>
          <pc:docMk/>
          <pc:sldMk cId="1959583143" sldId="259"/>
        </pc:sldMkLst>
        <pc:spChg chg="mod">
          <ac:chgData name="Karen Casey" userId="S::kcasey@firstinspires.org::3ec36879-b353-4ab0-bd58-e71fbbdded4a" providerId="AD" clId="Web-{86B0B23D-AB35-24F6-F318-24039E5AA978}" dt="2022-07-23T23:58:36.001" v="4" actId="20577"/>
          <ac:spMkLst>
            <pc:docMk/>
            <pc:sldMk cId="1959583143" sldId="259"/>
            <ac:spMk id="12" creationId="{535D8CFA-7EF9-4D5E-AD24-FFC768D8F9CE}"/>
          </ac:spMkLst>
        </pc:spChg>
      </pc:sldChg>
    </pc:docChg>
  </pc:docChgLst>
  <pc:docChgLst>
    <pc:chgData name="Tammy Pankey" userId="89b84b47-0384-4d66-b56e-dc00ebdb68cf" providerId="ADAL" clId="{0E796F53-60C8-4996-9B7F-4B228864980E}"/>
    <pc:docChg chg="custSel modSld">
      <pc:chgData name="Tammy Pankey" userId="89b84b47-0384-4d66-b56e-dc00ebdb68cf" providerId="ADAL" clId="{0E796F53-60C8-4996-9B7F-4B228864980E}" dt="2022-07-28T20:26:44.844" v="8"/>
      <pc:docMkLst>
        <pc:docMk/>
      </pc:docMkLst>
      <pc:sldChg chg="addSp delSp modSp mod">
        <pc:chgData name="Tammy Pankey" userId="89b84b47-0384-4d66-b56e-dc00ebdb68cf" providerId="ADAL" clId="{0E796F53-60C8-4996-9B7F-4B228864980E}" dt="2022-07-28T20:26:44.844" v="8"/>
        <pc:sldMkLst>
          <pc:docMk/>
          <pc:sldMk cId="1959583143" sldId="259"/>
        </pc:sldMkLst>
        <pc:spChg chg="add mod">
          <ac:chgData name="Tammy Pankey" userId="89b84b47-0384-4d66-b56e-dc00ebdb68cf" providerId="ADAL" clId="{0E796F53-60C8-4996-9B7F-4B228864980E}" dt="2022-07-28T20:26:44.844" v="8"/>
          <ac:spMkLst>
            <pc:docMk/>
            <pc:sldMk cId="1959583143" sldId="259"/>
            <ac:spMk id="7" creationId="{E5D67921-47E7-34C9-8699-9C6D51581AAB}"/>
          </ac:spMkLst>
        </pc:spChg>
        <pc:spChg chg="del">
          <ac:chgData name="Tammy Pankey" userId="89b84b47-0384-4d66-b56e-dc00ebdb68cf" providerId="ADAL" clId="{0E796F53-60C8-4996-9B7F-4B228864980E}" dt="2022-07-28T20:26:44.412" v="7" actId="478"/>
          <ac:spMkLst>
            <pc:docMk/>
            <pc:sldMk cId="1959583143" sldId="259"/>
            <ac:spMk id="12" creationId="{535D8CFA-7EF9-4D5E-AD24-FFC768D8F9CE}"/>
          </ac:spMkLst>
        </pc:spChg>
      </pc:sldChg>
      <pc:sldChg chg="addSp delSp modSp mod">
        <pc:chgData name="Tammy Pankey" userId="89b84b47-0384-4d66-b56e-dc00ebdb68cf" providerId="ADAL" clId="{0E796F53-60C8-4996-9B7F-4B228864980E}" dt="2022-07-28T20:23:02.619" v="6" actId="1440"/>
        <pc:sldMkLst>
          <pc:docMk/>
          <pc:sldMk cId="3822573366" sldId="262"/>
        </pc:sldMkLst>
        <pc:spChg chg="del">
          <ac:chgData name="Tammy Pankey" userId="89b84b47-0384-4d66-b56e-dc00ebdb68cf" providerId="ADAL" clId="{0E796F53-60C8-4996-9B7F-4B228864980E}" dt="2022-07-28T20:20:25.926" v="1" actId="478"/>
          <ac:spMkLst>
            <pc:docMk/>
            <pc:sldMk cId="3822573366" sldId="262"/>
            <ac:spMk id="3" creationId="{2DA18851-9E88-B447-B995-F4A30D2BF2A8}"/>
          </ac:spMkLst>
        </pc:spChg>
        <pc:picChg chg="add mod">
          <ac:chgData name="Tammy Pankey" userId="89b84b47-0384-4d66-b56e-dc00ebdb68cf" providerId="ADAL" clId="{0E796F53-60C8-4996-9B7F-4B228864980E}" dt="2022-07-28T20:23:02.619" v="6" actId="1440"/>
          <ac:picMkLst>
            <pc:docMk/>
            <pc:sldMk cId="3822573366" sldId="262"/>
            <ac:picMk id="6" creationId="{838AD6FE-B5C8-24DA-7F49-D272CDDF0EBE}"/>
          </ac:picMkLst>
        </pc:picChg>
      </pc:sldChg>
      <pc:sldChg chg="modSp">
        <pc:chgData name="Tammy Pankey" userId="89b84b47-0384-4d66-b56e-dc00ebdb68cf" providerId="ADAL" clId="{0E796F53-60C8-4996-9B7F-4B228864980E}" dt="2022-07-28T20:20:15.083" v="0" actId="14826"/>
        <pc:sldMkLst>
          <pc:docMk/>
          <pc:sldMk cId="2171262211" sldId="285"/>
        </pc:sldMkLst>
        <pc:picChg chg="mod">
          <ac:chgData name="Tammy Pankey" userId="89b84b47-0384-4d66-b56e-dc00ebdb68cf" providerId="ADAL" clId="{0E796F53-60C8-4996-9B7F-4B228864980E}" dt="2022-07-28T20:20:15.083" v="0" actId="14826"/>
          <ac:picMkLst>
            <pc:docMk/>
            <pc:sldMk cId="2171262211" sldId="285"/>
            <ac:picMk id="5" creationId="{532D52D3-EDD3-DC43-871B-A6B5AEA8BA99}"/>
          </ac:picMkLst>
        </pc:picChg>
      </pc:sldChg>
    </pc:docChg>
  </pc:docChgLst>
  <pc:docChgLst>
    <pc:chgData name="Karen Casey" userId="S::kcasey@firstinspires.org::3ec36879-b353-4ab0-bd58-e71fbbdded4a" providerId="AD" clId="Web-{6C5B9D8F-C196-C265-7417-8B39C19A0C49}"/>
    <pc:docChg chg="modSld">
      <pc:chgData name="Karen Casey" userId="S::kcasey@firstinspires.org::3ec36879-b353-4ab0-bd58-e71fbbdded4a" providerId="AD" clId="Web-{6C5B9D8F-C196-C265-7417-8B39C19A0C49}" dt="2022-07-23T20:12:00.723" v="5" actId="1076"/>
      <pc:docMkLst>
        <pc:docMk/>
      </pc:docMkLst>
      <pc:sldChg chg="modSp">
        <pc:chgData name="Karen Casey" userId="S::kcasey@firstinspires.org::3ec36879-b353-4ab0-bd58-e71fbbdded4a" providerId="AD" clId="Web-{6C5B9D8F-C196-C265-7417-8B39C19A0C49}" dt="2022-07-23T20:12:00.723" v="5" actId="1076"/>
        <pc:sldMkLst>
          <pc:docMk/>
          <pc:sldMk cId="1959583143" sldId="259"/>
        </pc:sldMkLst>
        <pc:spChg chg="mod">
          <ac:chgData name="Karen Casey" userId="S::kcasey@firstinspires.org::3ec36879-b353-4ab0-bd58-e71fbbdded4a" providerId="AD" clId="Web-{6C5B9D8F-C196-C265-7417-8B39C19A0C49}" dt="2022-07-23T20:12:00.723" v="5" actId="1076"/>
          <ac:spMkLst>
            <pc:docMk/>
            <pc:sldMk cId="1959583143" sldId="259"/>
            <ac:spMk id="12" creationId="{535D8CFA-7EF9-4D5E-AD24-FFC768D8F9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3F5F3-06B3-EE47-BF43-708E2593BF64}" type="datetimeFigureOut">
              <a:rPr lang="en-US" smtClean="0"/>
              <a:t>7/11/2023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B8CF6-C2C2-924C-96EF-0C0C9E05FEB2}" type="slidenum">
              <a:rPr lang="en-US" smtClean="0"/>
              <a:t>‹#›</a:t>
            </a:fld>
            <a:endParaRPr lang="en-US" dirty="0"/>
          </a:p>
        </p:txBody>
      </p:sp>
    </p:spTree>
    <p:extLst>
      <p:ext uri="{BB962C8B-B14F-4D97-AF65-F5344CB8AC3E}">
        <p14:creationId xmlns:p14="http://schemas.microsoft.com/office/powerpoint/2010/main" val="29450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Session 3: Museum Exhibit</a:t>
            </a:r>
          </a:p>
          <a:p>
            <a:r>
              <a:rPr lang="en-US" b="0" dirty="0"/>
              <a:t>This session introduces problem-solving tasks.  Problem-solving is a habit of learning the children should practice.  Encourage the teams to persevere in the creation of their solutions.  Then the teams can communicate and share their solutions with others.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5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solidFill>
                  <a:srgbClr val="662D91"/>
                </a:solidFill>
                <a:latin typeface="Helvetica Neue" panose="02000503000000020004"/>
              </a:rPr>
              <a:t>Outcomes</a:t>
            </a:r>
          </a:p>
          <a:p>
            <a:pPr marL="91440" indent="-91440">
              <a:buFont typeface="Arial" panose="020B0604020202020204" pitchFamily="34" charset="0"/>
              <a:buChar char="•"/>
            </a:pPr>
            <a:r>
              <a:rPr lang="en-US" sz="1200" dirty="0">
                <a:solidFill>
                  <a:schemeClr val="tx1"/>
                </a:solidFill>
                <a:latin typeface="Helvetica Neue" panose="02000503000000020004"/>
              </a:rPr>
              <a:t>Teams will explore how museums display objects to teach visitors.</a:t>
            </a:r>
            <a:endParaRPr lang="en-US" sz="300" dirty="0">
              <a:solidFill>
                <a:schemeClr val="tx1"/>
              </a:solidFill>
              <a:latin typeface="Helvetica Neue" panose="02000503000000020004"/>
            </a:endParaRPr>
          </a:p>
          <a:p>
            <a:pPr marL="91440" indent="-91440">
              <a:buFont typeface="Arial" panose="020B0604020202020204" pitchFamily="34" charset="0"/>
              <a:buChar char="•"/>
            </a:pPr>
            <a:r>
              <a:rPr lang="en-US" sz="1200" dirty="0">
                <a:solidFill>
                  <a:schemeClr val="tx1"/>
                </a:solidFill>
                <a:latin typeface="Helvetica Neue" panose="02000503000000020004"/>
              </a:rPr>
              <a:t>Teams will build a display for something that is important to them.</a:t>
            </a:r>
            <a:endParaRPr lang="en-US" sz="1200" i="0" u="none" strike="noStrike" baseline="0" dirty="0">
              <a:solidFill>
                <a:schemeClr val="tx1"/>
              </a:solidFill>
              <a:latin typeface="Helvetica Neue" panose="02000503000000020004"/>
            </a:endParaRPr>
          </a:p>
          <a:p>
            <a:pPr marL="0" indent="0">
              <a:buFont typeface="Arial" panose="020B0604020202020204" pitchFamily="34" charset="0"/>
              <a:buNone/>
            </a:pPr>
            <a:endParaRPr lang="en-US" sz="1200" i="0" u="none" strike="noStrike" baseline="0" dirty="0">
              <a:solidFill>
                <a:schemeClr val="tx1"/>
              </a:solidFill>
              <a:latin typeface="Helvetica Neue" panose="02000503000000020004"/>
            </a:endParaRPr>
          </a:p>
          <a:p>
            <a:r>
              <a:rPr lang="en-US" sz="1000" b="1" i="1" u="none" strike="noStrike" kern="1200" dirty="0">
                <a:solidFill>
                  <a:schemeClr val="tx1"/>
                </a:solidFill>
                <a:effectLst/>
                <a:latin typeface="+mn-lt"/>
                <a:ea typeface="+mn-ea"/>
                <a:cs typeface="+mn-cs"/>
              </a:rPr>
              <a:t>Facilitator Tip</a:t>
            </a:r>
          </a:p>
          <a:p>
            <a:pPr marL="228600" marR="0" indent="-228600">
              <a:spcBef>
                <a:spcPts val="0"/>
              </a:spcBef>
              <a:spcAft>
                <a:spcPts val="0"/>
              </a:spcAft>
              <a:buFont typeface="+mj-lt"/>
              <a:buAutoNum type="arabicPeriod"/>
            </a:pPr>
            <a:r>
              <a:rPr lang="en-US" sz="1200" b="0" i="0" u="none" strike="noStrike" baseline="0" dirty="0">
                <a:solidFill>
                  <a:srgbClr val="878787"/>
                </a:solidFill>
                <a:latin typeface="ArialMT"/>
              </a:rPr>
              <a:t>Children may be inspired to create their own designs different than what’s on the building cards.</a:t>
            </a:r>
          </a:p>
          <a:p>
            <a:pPr marL="228600" marR="0" indent="-228600">
              <a:spcBef>
                <a:spcPts val="0"/>
              </a:spcBef>
              <a:spcAft>
                <a:spcPts val="0"/>
              </a:spcAft>
              <a:buFont typeface="+mj-lt"/>
              <a:buAutoNum type="arabicPeriod"/>
            </a:pPr>
            <a:r>
              <a:rPr lang="en-US" sz="1000" dirty="0">
                <a:effectLst/>
                <a:latin typeface="Calibri" panose="020F0502020204030204" pitchFamily="34" charset="0"/>
                <a:ea typeface="Calibri" panose="020F0502020204030204" pitchFamily="34" charset="0"/>
                <a:cs typeface="Times New Roman" panose="02020603050405020304" pitchFamily="18" charset="0"/>
              </a:rPr>
              <a:t>Encourage the teams to talk about how they chose to display the object and how it helps engage people.</a:t>
            </a:r>
          </a:p>
        </p:txBody>
      </p:sp>
      <p:sp>
        <p:nvSpPr>
          <p:cNvPr id="4" name="Slide Number Placeholder 3"/>
          <p:cNvSpPr>
            <a:spLocks noGrp="1"/>
          </p:cNvSpPr>
          <p:nvPr>
            <p:ph type="sldNum" sz="quarter" idx="5"/>
          </p:nvPr>
        </p:nvSpPr>
        <p:spPr/>
        <p:txBody>
          <a:bodyPr/>
          <a:lstStyle/>
          <a:p>
            <a:fld id="{447B8CF6-C2C2-924C-96EF-0C0C9E05FEB2}" type="slidenum">
              <a:rPr lang="en-US" smtClean="0"/>
              <a:t>2</a:t>
            </a:fld>
            <a:endParaRPr lang="en-US" dirty="0"/>
          </a:p>
        </p:txBody>
      </p:sp>
    </p:spTree>
    <p:extLst>
      <p:ext uri="{BB962C8B-B14F-4D97-AF65-F5344CB8AC3E}">
        <p14:creationId xmlns:p14="http://schemas.microsoft.com/office/powerpoint/2010/main" val="312612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800" b="1" i="0" u="none" strike="noStrike" baseline="0" dirty="0">
                <a:solidFill>
                  <a:srgbClr val="4A2283"/>
                </a:solidFill>
                <a:latin typeface="ShinnRR-Book"/>
              </a:rPr>
              <a:t>Warm-Up</a:t>
            </a:r>
            <a:r>
              <a:rPr lang="en-US" sz="1800" b="0" i="0" u="none" strike="noStrike" baseline="0" dirty="0">
                <a:solidFill>
                  <a:srgbClr val="4A2283"/>
                </a:solidFill>
                <a:latin typeface="ShinnRR-Book"/>
              </a:rPr>
              <a:t>:  (10 minutes)  </a:t>
            </a:r>
            <a:r>
              <a:rPr lang="en-US" sz="1200" b="1" i="0" u="none" strike="noStrike" kern="1200" dirty="0">
                <a:solidFill>
                  <a:schemeClr val="tx1"/>
                </a:solidFill>
                <a:effectLst/>
                <a:latin typeface="+mn-lt"/>
                <a:ea typeface="+mn-ea"/>
                <a:cs typeface="+mn-cs"/>
              </a:rPr>
              <a:t>What Can You Build?</a:t>
            </a:r>
          </a:p>
          <a:p>
            <a:pPr rtl="0" fontAlgn="base"/>
            <a:r>
              <a:rPr lang="en-US" sz="1200" b="0" i="0" u="sng" kern="1200" dirty="0">
                <a:solidFill>
                  <a:schemeClr val="tx1"/>
                </a:solidFill>
                <a:effectLst/>
                <a:latin typeface="+mn-lt"/>
                <a:ea typeface="+mn-ea"/>
                <a:cs typeface="+mn-cs"/>
              </a:rPr>
              <a:t>Base Activity</a:t>
            </a:r>
          </a:p>
          <a:p>
            <a:pPr rtl="0" fontAlgn="base"/>
            <a:r>
              <a:rPr lang="en-US" sz="1200" b="0" i="0" kern="1200" dirty="0">
                <a:solidFill>
                  <a:schemeClr val="tx1"/>
                </a:solidFill>
                <a:effectLst/>
                <a:latin typeface="+mn-lt"/>
                <a:ea typeface="+mn-ea"/>
                <a:cs typeface="+mn-cs"/>
              </a:rPr>
              <a:t>1. In groups of 4, children mix their bricks together.</a:t>
            </a:r>
          </a:p>
          <a:p>
            <a:pPr rtl="0" fontAlgn="base"/>
            <a:r>
              <a:rPr lang="en-US" sz="1200" b="0" i="0" kern="1200" dirty="0">
                <a:solidFill>
                  <a:schemeClr val="tx1"/>
                </a:solidFill>
                <a:effectLst/>
                <a:latin typeface="+mn-lt"/>
                <a:ea typeface="+mn-ea"/>
                <a:cs typeface="+mn-cs"/>
              </a:rPr>
              <a:t>2. Have the children use their bricks build a model that represents a special object that will be displayed in a museum.</a:t>
            </a:r>
          </a:p>
          <a:p>
            <a:pPr rtl="0" fontAlgn="base"/>
            <a:r>
              <a:rPr lang="en-US" sz="1200" b="0" i="0" kern="1200" dirty="0">
                <a:solidFill>
                  <a:schemeClr val="tx1"/>
                </a:solidFill>
                <a:effectLst/>
                <a:latin typeface="+mn-lt"/>
                <a:ea typeface="+mn-ea"/>
                <a:cs typeface="+mn-cs"/>
              </a:rPr>
              <a:t>3. Then have them take turns and describe where the object came from and why it is important.  </a:t>
            </a:r>
          </a:p>
          <a:p>
            <a:pPr rtl="0" fontAlgn="base"/>
            <a:r>
              <a:rPr lang="en-US" sz="1200" b="0" i="0" kern="1200" dirty="0">
                <a:solidFill>
                  <a:schemeClr val="tx1"/>
                </a:solidFill>
                <a:effectLst/>
                <a:latin typeface="+mn-lt"/>
                <a:ea typeface="+mn-ea"/>
                <a:cs typeface="+mn-cs"/>
              </a:rPr>
              <a:t>This activity can also be linked to a theme, story, or book.</a:t>
            </a:r>
          </a:p>
          <a:p>
            <a:pPr rtl="0" fontAlgn="base"/>
            <a:r>
              <a:rPr lang="en-US" sz="1200" b="0" i="0" u="sng" kern="1200" dirty="0">
                <a:solidFill>
                  <a:schemeClr val="tx1"/>
                </a:solidFill>
                <a:effectLst/>
                <a:latin typeface="+mn-lt"/>
                <a:ea typeface="+mn-ea"/>
                <a:cs typeface="+mn-cs"/>
              </a:rPr>
              <a:t>Guiding Questions:</a:t>
            </a:r>
          </a:p>
          <a:p>
            <a:pPr rtl="0" fontAlgn="base"/>
            <a:r>
              <a:rPr lang="en-US" sz="1200" b="0" i="0" kern="1200" dirty="0">
                <a:solidFill>
                  <a:schemeClr val="tx1"/>
                </a:solidFill>
                <a:effectLst/>
                <a:latin typeface="+mn-lt"/>
                <a:ea typeface="+mn-ea"/>
                <a:cs typeface="+mn-cs"/>
              </a:rPr>
              <a:t>• Does your object need special protection?</a:t>
            </a:r>
          </a:p>
          <a:p>
            <a:pPr rtl="0" fontAlgn="base"/>
            <a:r>
              <a:rPr lang="en-US" sz="1200" b="0" i="0" kern="1200" dirty="0">
                <a:solidFill>
                  <a:schemeClr val="tx1"/>
                </a:solidFill>
                <a:effectLst/>
                <a:latin typeface="+mn-lt"/>
                <a:ea typeface="+mn-ea"/>
                <a:cs typeface="+mn-cs"/>
              </a:rPr>
              <a:t>• Who do you want to see the object?</a:t>
            </a:r>
          </a:p>
          <a:p>
            <a:pPr rtl="0" fontAlgn="base"/>
            <a:r>
              <a:rPr lang="en-US" sz="1200" b="0" i="0" kern="1200" dirty="0">
                <a:solidFill>
                  <a:schemeClr val="tx1"/>
                </a:solidFill>
                <a:effectLst/>
                <a:latin typeface="+mn-lt"/>
                <a:ea typeface="+mn-ea"/>
                <a:cs typeface="+mn-cs"/>
              </a:rPr>
              <a:t>• How does the object help to tell a story?</a:t>
            </a:r>
          </a:p>
        </p:txBody>
      </p:sp>
      <p:sp>
        <p:nvSpPr>
          <p:cNvPr id="4" name="Slide Number Placeholder 3"/>
          <p:cNvSpPr>
            <a:spLocks noGrp="1"/>
          </p:cNvSpPr>
          <p:nvPr>
            <p:ph type="sldNum" sz="quarter" idx="5"/>
          </p:nvPr>
        </p:nvSpPr>
        <p:spPr/>
        <p:txBody>
          <a:bodyPr/>
          <a:lstStyle/>
          <a:p>
            <a:fld id="{447B8CF6-C2C2-924C-96EF-0C0C9E05FEB2}" type="slidenum">
              <a:rPr lang="en-US" smtClean="0"/>
              <a:t>3</a:t>
            </a:fld>
            <a:endParaRPr lang="en-US" dirty="0"/>
          </a:p>
        </p:txBody>
      </p:sp>
    </p:spTree>
    <p:extLst>
      <p:ext uri="{BB962C8B-B14F-4D97-AF65-F5344CB8AC3E}">
        <p14:creationId xmlns:p14="http://schemas.microsoft.com/office/powerpoint/2010/main" val="83759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Facilitator Tip – </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TMG Appendix </a:t>
            </a:r>
            <a:r>
              <a:rPr lang="en-US" sz="1000" b="0" i="0" kern="1200" dirty="0">
                <a:solidFill>
                  <a:schemeClr val="tx1"/>
                </a:solidFill>
                <a:effectLst/>
                <a:latin typeface="+mn-lt"/>
                <a:ea typeface="+mn-ea"/>
                <a:cs typeface="+mn-cs"/>
              </a:rPr>
              <a:t>(see page 26)</a:t>
            </a: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4</a:t>
            </a:fld>
            <a:endParaRPr lang="en-US" dirty="0"/>
          </a:p>
        </p:txBody>
      </p:sp>
    </p:spTree>
    <p:extLst>
      <p:ext uri="{BB962C8B-B14F-4D97-AF65-F5344CB8AC3E}">
        <p14:creationId xmlns:p14="http://schemas.microsoft.com/office/powerpoint/2010/main" val="333841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3600" b="1" i="0" u="none" strike="noStrike" baseline="0" dirty="0">
                <a:solidFill>
                  <a:srgbClr val="592980"/>
                </a:solidFill>
                <a:latin typeface="TobiPro-ExtraBold"/>
              </a:rPr>
              <a:t>Explore Task </a:t>
            </a:r>
            <a:r>
              <a:rPr lang="en-US" sz="3600" b="0" i="0" u="none" strike="noStrike" baseline="0" dirty="0">
                <a:solidFill>
                  <a:srgbClr val="592980"/>
                </a:solidFill>
                <a:latin typeface="TobiPro-Medium"/>
              </a:rPr>
              <a:t>(1O minutes)</a:t>
            </a:r>
          </a:p>
          <a:p>
            <a:pPr algn="l"/>
            <a:r>
              <a:rPr lang="en-US" sz="1800" b="0" i="0" u="none" strike="noStrike" baseline="0" dirty="0">
                <a:solidFill>
                  <a:srgbClr val="4A2283"/>
                </a:solidFill>
                <a:latin typeface="ShinnRR-Book"/>
              </a:rPr>
              <a:t>Museums are places that collect and display objects that people want to learn about.</a:t>
            </a:r>
          </a:p>
          <a:p>
            <a:pPr algn="l"/>
            <a:endParaRPr lang="en-US" sz="1800" b="0" i="0" u="none" strike="noStrike" baseline="0" dirty="0">
              <a:solidFill>
                <a:srgbClr val="4A2283"/>
              </a:solidFill>
              <a:latin typeface="ShinnRR-Book"/>
            </a:endParaRPr>
          </a:p>
          <a:p>
            <a:pPr algn="l"/>
            <a:r>
              <a:rPr lang="en-US" sz="1800" b="0" i="0" u="none" strike="noStrike" baseline="0" dirty="0">
                <a:solidFill>
                  <a:srgbClr val="4A2283"/>
                </a:solidFill>
                <a:latin typeface="ShinnRR-Book"/>
              </a:rPr>
              <a:t>Ask the children if they have ever visited a museum and have them share what types of exhibits they saw.</a:t>
            </a:r>
          </a:p>
          <a:p>
            <a:pPr algn="l"/>
            <a:r>
              <a:rPr lang="en-US" sz="1800" b="0" i="0" u="none" strike="noStrike" baseline="0" dirty="0">
                <a:solidFill>
                  <a:srgbClr val="4A2283"/>
                </a:solidFill>
                <a:latin typeface="ShinnRR-Book"/>
              </a:rPr>
              <a:t>• Give examples of different kinds of museums (art, history, science).</a:t>
            </a:r>
          </a:p>
          <a:p>
            <a:pPr algn="l"/>
            <a:r>
              <a:rPr lang="en-US" sz="1800" b="0" i="0" u="none" strike="noStrike" baseline="0" dirty="0">
                <a:solidFill>
                  <a:srgbClr val="4A2283"/>
                </a:solidFill>
                <a:latin typeface="ShinnRR-Book"/>
              </a:rPr>
              <a:t>• Give examples of different kinds of exhibits (paintings, sculptures, fossils, artifacts).</a:t>
            </a:r>
          </a:p>
          <a:p>
            <a:pPr algn="l"/>
            <a:endParaRPr lang="en-US" sz="1800" b="0" i="0" u="none" strike="noStrike" baseline="0" dirty="0">
              <a:solidFill>
                <a:srgbClr val="4A2283"/>
              </a:solidFill>
              <a:latin typeface="ShinnRR-Book"/>
            </a:endParaRPr>
          </a:p>
          <a:p>
            <a:pPr algn="l"/>
            <a:r>
              <a:rPr lang="en-US" sz="1800" b="0" i="0" u="none" strike="noStrike" baseline="0" dirty="0">
                <a:solidFill>
                  <a:srgbClr val="4A2283"/>
                </a:solidFill>
                <a:latin typeface="ShinnRR-Book"/>
              </a:rPr>
              <a:t>Locate the museum elements found on the mat (i.e., dinosaur bones, lights, speakers).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583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kern="1200" dirty="0">
                <a:solidFill>
                  <a:schemeClr val="tx1"/>
                </a:solidFill>
                <a:effectLst/>
                <a:latin typeface="+mn-lt"/>
                <a:ea typeface="+mn-ea"/>
                <a:cs typeface="+mn-cs"/>
              </a:rPr>
              <a:t>Create Task </a:t>
            </a:r>
            <a:r>
              <a:rPr lang="en-US" sz="1800" b="0" i="0" u="none" strike="noStrike" kern="1200" dirty="0">
                <a:solidFill>
                  <a:schemeClr val="tx1"/>
                </a:solidFill>
                <a:effectLst/>
                <a:latin typeface="+mn-lt"/>
                <a:ea typeface="+mn-ea"/>
                <a:cs typeface="+mn-cs"/>
              </a:rPr>
              <a:t>(25 minutes)</a:t>
            </a:r>
          </a:p>
          <a:p>
            <a:r>
              <a:rPr lang="en-US" sz="1800" b="0" i="0" u="none" strike="noStrike" kern="1200" dirty="0">
                <a:solidFill>
                  <a:schemeClr val="tx1"/>
                </a:solidFill>
                <a:effectLst/>
                <a:latin typeface="+mn-lt"/>
                <a:ea typeface="+mn-ea"/>
                <a:cs typeface="+mn-cs"/>
              </a:rPr>
              <a:t>Have each team build a place to display an object that is important to them and place the display on the mat. They can use the building card to help them get started.  Use the Discover set and allow them to add pieces from the STEAM Park set.</a:t>
            </a:r>
          </a:p>
          <a:p>
            <a:endParaRPr lang="en-US" sz="1800" b="0" i="0" u="none" strike="noStrike" kern="1200" dirty="0">
              <a:solidFill>
                <a:schemeClr val="tx1"/>
              </a:solidFill>
              <a:effectLst/>
              <a:latin typeface="+mn-lt"/>
              <a:ea typeface="+mn-ea"/>
              <a:cs typeface="+mn-cs"/>
            </a:endParaRPr>
          </a:p>
          <a:p>
            <a:r>
              <a:rPr lang="en-US" sz="1800" b="0" i="0" u="none" strike="noStrike" kern="1200" dirty="0">
                <a:solidFill>
                  <a:schemeClr val="tx1"/>
                </a:solidFill>
                <a:effectLst/>
                <a:latin typeface="+mn-lt"/>
                <a:ea typeface="+mn-ea"/>
                <a:cs typeface="+mn-cs"/>
              </a:rPr>
              <a:t>Museums often create exhibit spaces that are fun, interesting, and interactive (i.e., touch screens, objects to touch, videos, and sound effects). Have the children consider how they might make their exhibit interactive and think about how it will help people learn.</a:t>
            </a:r>
          </a:p>
          <a:p>
            <a:endParaRPr lang="en-US" sz="1800" b="0" i="0" u="none" strike="noStrike" kern="1200" dirty="0">
              <a:solidFill>
                <a:schemeClr val="tx1"/>
              </a:solidFill>
              <a:effectLst/>
              <a:latin typeface="+mn-lt"/>
              <a:ea typeface="+mn-ea"/>
              <a:cs typeface="+mn-cs"/>
            </a:endParaRPr>
          </a:p>
          <a:p>
            <a:r>
              <a:rPr lang="en-US" sz="1800" b="1" i="0" u="none" strike="noStrike" baseline="0" dirty="0">
                <a:solidFill>
                  <a:srgbClr val="FF781D"/>
                </a:solidFill>
                <a:latin typeface="Arial Rounded MT Bold" panose="020F0704030504030204" pitchFamily="34" charset="0"/>
              </a:rPr>
              <a:t>Playful Learning in Action – </a:t>
            </a:r>
            <a:r>
              <a:rPr lang="en-US" sz="1800" b="0" i="0" u="none" strike="noStrike" baseline="0" dirty="0">
                <a:solidFill>
                  <a:srgbClr val="FF781D"/>
                </a:solidFill>
                <a:latin typeface="Arial Rounded MT Bold" panose="020F0704030504030204" pitchFamily="34" charset="0"/>
              </a:rPr>
              <a:t>Teams will use teamwork and problem-solving to build their solutions.</a:t>
            </a:r>
            <a:endParaRPr lang="en-US" sz="1800" b="0" dirty="0">
              <a:highlight>
                <a:srgbClr val="00FF00"/>
              </a:highlight>
              <a:latin typeface="Arial Rounded MT Bold" panose="020F0704030504030204" pitchFamily="34" charset="0"/>
            </a:endParaRPr>
          </a:p>
          <a:p>
            <a:r>
              <a:rPr lang="en-US" sz="1800" b="1" i="0" u="none" strike="noStrike" kern="1200" dirty="0">
                <a:solidFill>
                  <a:schemeClr val="tx1"/>
                </a:solidFill>
                <a:effectLst/>
                <a:latin typeface="+mn-lt"/>
                <a:ea typeface="+mn-ea"/>
                <a:cs typeface="+mn-cs"/>
              </a:rPr>
              <a:t>Key Vocabulary – </a:t>
            </a:r>
            <a:r>
              <a:rPr lang="en-US" sz="1800" b="0" i="0" u="none" strike="noStrike" kern="1200" dirty="0">
                <a:solidFill>
                  <a:schemeClr val="tx1"/>
                </a:solidFill>
                <a:effectLst/>
                <a:latin typeface="+mn-lt"/>
                <a:ea typeface="+mn-ea"/>
                <a:cs typeface="+mn-cs"/>
              </a:rPr>
              <a:t>museum, exhibit, artifact</a:t>
            </a:r>
          </a:p>
          <a:p>
            <a:r>
              <a:rPr lang="en-US" sz="1800" b="1" i="1" u="none" strike="noStrike" kern="1200" dirty="0">
                <a:solidFill>
                  <a:schemeClr val="tx1"/>
                </a:solidFill>
                <a:effectLst/>
                <a:latin typeface="+mn-lt"/>
                <a:ea typeface="+mn-ea"/>
                <a:cs typeface="+mn-cs"/>
              </a:rPr>
              <a:t>Facilitator Tip</a:t>
            </a:r>
          </a:p>
          <a:p>
            <a:pPr marL="228600" marR="0" indent="-228600">
              <a:spcBef>
                <a:spcPts val="0"/>
              </a:spcBef>
              <a:spcAft>
                <a:spcPts val="0"/>
              </a:spcAft>
              <a:buFont typeface="+mj-lt"/>
              <a:buAutoNum type="arabicPeriod"/>
            </a:pPr>
            <a:r>
              <a:rPr lang="en-US" sz="2800" b="0" i="0" u="none" strike="noStrike" baseline="0" dirty="0">
                <a:solidFill>
                  <a:srgbClr val="878787"/>
                </a:solidFill>
                <a:latin typeface="ArialMT"/>
              </a:rPr>
              <a:t>Children may be inspired to create their own designs different than what’s on the building cards.</a:t>
            </a:r>
            <a:endParaRPr lang="en-US" sz="1800" b="1" i="1" u="none" strike="noStrike" kern="1200" dirty="0">
              <a:solidFill>
                <a:schemeClr val="tx1"/>
              </a:solidFill>
              <a:effectLst/>
              <a:latin typeface="+mn-lt"/>
              <a:ea typeface="+mn-ea"/>
              <a:cs typeface="+mn-cs"/>
            </a:endParaRPr>
          </a:p>
          <a:p>
            <a:pPr marL="0" marR="0" indent="0">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661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Create Task </a:t>
            </a:r>
            <a:r>
              <a:rPr lang="en-US" sz="1200" b="0" i="0" u="none" strike="noStrike" kern="1200" dirty="0">
                <a:solidFill>
                  <a:schemeClr val="tx1"/>
                </a:solidFill>
                <a:effectLst/>
                <a:latin typeface="+mn-lt"/>
                <a:ea typeface="+mn-ea"/>
                <a:cs typeface="+mn-cs"/>
              </a:rPr>
              <a:t>(25 minutes)</a:t>
            </a:r>
          </a:p>
          <a:p>
            <a:r>
              <a:rPr lang="en-US" sz="1200" b="0" i="0" u="none" strike="noStrike" kern="1200" dirty="0">
                <a:solidFill>
                  <a:schemeClr val="tx1"/>
                </a:solidFill>
                <a:effectLst/>
                <a:latin typeface="+mn-lt"/>
                <a:ea typeface="+mn-ea"/>
                <a:cs typeface="+mn-cs"/>
              </a:rPr>
              <a:t>Have each team build a place to display an object that is important to them and place the display on the mat. They can use the building card to help them get started.  Use the Discover set and allow them to add pieces from the STEAM Park set.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Museums often create exhibit spaces that are fun, interesting, and interactive (i.e., touch screens, objects to touch, videos, and sound effects). Have the children consider how they might make their exhibit interactive and think about how it will help people learn.</a:t>
            </a:r>
          </a:p>
          <a:p>
            <a:endParaRPr lang="en-US" sz="1200" b="0" i="0" u="none" strike="noStrike" kern="1200" dirty="0">
              <a:solidFill>
                <a:schemeClr val="tx1"/>
              </a:solidFill>
              <a:effectLst/>
              <a:latin typeface="+mn-lt"/>
              <a:ea typeface="+mn-ea"/>
              <a:cs typeface="+mn-cs"/>
            </a:endParaRPr>
          </a:p>
          <a:p>
            <a:r>
              <a:rPr lang="en-US" sz="1200" b="1" i="0" u="none" strike="noStrike" baseline="0" dirty="0">
                <a:solidFill>
                  <a:srgbClr val="FF781D"/>
                </a:solidFill>
                <a:latin typeface="Arial Rounded MT Bold" panose="020F0704030504030204" pitchFamily="34" charset="0"/>
              </a:rPr>
              <a:t>Playful Learning in Action – </a:t>
            </a:r>
            <a:r>
              <a:rPr lang="en-US" sz="1200" b="0" i="0" u="none" strike="noStrike" baseline="0" dirty="0">
                <a:solidFill>
                  <a:srgbClr val="FF781D"/>
                </a:solidFill>
                <a:latin typeface="Arial Rounded MT Bold" panose="020F0704030504030204" pitchFamily="34" charset="0"/>
              </a:rPr>
              <a:t>Teams will use teamwork and problem-solving to build their solutions.</a:t>
            </a:r>
            <a:endParaRPr lang="en-US" sz="1200" b="0" dirty="0">
              <a:highlight>
                <a:srgbClr val="00FF00"/>
              </a:highlight>
              <a:latin typeface="Arial Rounded MT Bold" panose="020F0704030504030204" pitchFamily="34" charset="0"/>
            </a:endParaRPr>
          </a:p>
          <a:p>
            <a:r>
              <a:rPr lang="en-US" sz="1200" b="1" i="0" u="none" strike="noStrike" kern="1200" dirty="0">
                <a:solidFill>
                  <a:schemeClr val="tx1"/>
                </a:solidFill>
                <a:effectLst/>
                <a:latin typeface="+mn-lt"/>
                <a:ea typeface="+mn-ea"/>
                <a:cs typeface="+mn-cs"/>
              </a:rPr>
              <a:t>Key Vocabulary – </a:t>
            </a:r>
            <a:r>
              <a:rPr lang="en-US" sz="1200" b="0" i="0" u="none" strike="noStrike" kern="1200" dirty="0">
                <a:solidFill>
                  <a:schemeClr val="tx1"/>
                </a:solidFill>
                <a:effectLst/>
                <a:latin typeface="+mn-lt"/>
                <a:ea typeface="+mn-ea"/>
                <a:cs typeface="+mn-cs"/>
              </a:rPr>
              <a:t>museum, exhibit, artifact</a:t>
            </a:r>
          </a:p>
          <a:p>
            <a:r>
              <a:rPr lang="en-US" sz="1200" b="1" i="1" u="none" strike="noStrike" kern="1200" dirty="0">
                <a:solidFill>
                  <a:schemeClr val="tx1"/>
                </a:solidFill>
                <a:effectLst/>
                <a:latin typeface="+mn-lt"/>
                <a:ea typeface="+mn-ea"/>
                <a:cs typeface="+mn-cs"/>
              </a:rPr>
              <a:t>Facilitator Tip</a:t>
            </a:r>
          </a:p>
          <a:p>
            <a:pPr marL="228600" marR="0" indent="-228600">
              <a:spcBef>
                <a:spcPts val="0"/>
              </a:spcBef>
              <a:spcAft>
                <a:spcPts val="0"/>
              </a:spcAft>
              <a:buFont typeface="+mj-lt"/>
              <a:buAutoNum type="arabicPeriod"/>
            </a:pPr>
            <a:r>
              <a:rPr lang="en-US" sz="1800" b="0" i="0" u="none" strike="noStrike" baseline="0" dirty="0">
                <a:solidFill>
                  <a:srgbClr val="878787"/>
                </a:solidFill>
                <a:latin typeface="ArialMT"/>
              </a:rPr>
              <a:t>Children may be inspired to create their own designs different than what’s on the building cards.</a:t>
            </a:r>
            <a:endParaRPr lang="en-US" sz="1200" b="1" i="1"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84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Share Task –</a:t>
            </a:r>
            <a:r>
              <a:rPr lang="en-US" dirty="0"/>
              <a:t> (15 minutes)</a:t>
            </a:r>
          </a:p>
          <a:p>
            <a:r>
              <a:rPr lang="en-US" dirty="0"/>
              <a:t>Have each team share what they chose to put on display. They could explain why the object is important, what people should learn about it, and what technology might be needed to help t each people. </a:t>
            </a:r>
          </a:p>
          <a:p>
            <a:endParaRPr lang="en-US" sz="1200" b="1" i="1" u="none" strike="noStrike" kern="1200" dirty="0">
              <a:solidFill>
                <a:schemeClr val="tx1"/>
              </a:solidFill>
              <a:effectLst/>
              <a:latin typeface="+mn-lt"/>
              <a:ea typeface="+mn-ea"/>
              <a:cs typeface="+mn-cs"/>
            </a:endParaRPr>
          </a:p>
          <a:p>
            <a:r>
              <a:rPr lang="en-US" sz="1200" b="1" i="1" u="none" strike="noStrike" kern="1200" dirty="0">
                <a:solidFill>
                  <a:schemeClr val="tx1"/>
                </a:solidFill>
                <a:effectLst/>
                <a:latin typeface="+mn-lt"/>
                <a:ea typeface="+mn-ea"/>
                <a:cs typeface="+mn-cs"/>
              </a:rPr>
              <a:t>Facilitator Tip</a:t>
            </a:r>
          </a:p>
          <a:p>
            <a:pPr marL="228600" marR="0" indent="-228600">
              <a:spcBef>
                <a:spcPts val="0"/>
              </a:spcBef>
              <a:spcAft>
                <a:spcPts val="0"/>
              </a:spcAft>
              <a:buFont typeface="+mj-lt"/>
              <a:buAutoNum type="arabicPeriod" startAt="2"/>
            </a:pPr>
            <a:r>
              <a:rPr lang="en-US" sz="1200" dirty="0">
                <a:effectLst/>
                <a:latin typeface="Calibri" panose="020F0502020204030204" pitchFamily="34" charset="0"/>
                <a:ea typeface="Calibri" panose="020F0502020204030204" pitchFamily="34" charset="0"/>
                <a:cs typeface="Times New Roman" panose="02020603050405020304" pitchFamily="18" charset="0"/>
              </a:rPr>
              <a:t>Encourage the teams to talk about how they chose to display the object and how it helps engage people.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373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You may wish to play a video or song during clean up time.  </a:t>
            </a:r>
          </a:p>
          <a:p>
            <a:r>
              <a:rPr lang="en-US" sz="1200" b="0" i="0" u="none" strike="noStrike" kern="1200" dirty="0">
                <a:solidFill>
                  <a:schemeClr val="tx1"/>
                </a:solidFill>
                <a:effectLst/>
                <a:latin typeface="+mn-lt"/>
                <a:ea typeface="+mn-ea"/>
                <a:cs typeface="+mn-cs"/>
              </a:rPr>
              <a:t>Link on GoNoodle:  https://family.gonoodle.com/activities/clean-up </a:t>
            </a:r>
          </a:p>
          <a:p>
            <a:r>
              <a:rPr lang="en-US" sz="1200" b="0" i="0" u="none" strike="noStrike" kern="1200" dirty="0">
                <a:solidFill>
                  <a:schemeClr val="tx1"/>
                </a:solidFill>
                <a:effectLst/>
                <a:latin typeface="+mn-lt"/>
                <a:ea typeface="+mn-ea"/>
                <a:cs typeface="+mn-cs"/>
              </a:rPr>
              <a:t>Link on YouTube Kids:  https://www.youtubekids.com/watch?v=ZJFk87ZsHn0</a:t>
            </a:r>
          </a:p>
          <a:p>
            <a:r>
              <a:rPr lang="en-US" sz="1200" b="0" i="0" u="none" strike="noStrike" kern="1200" dirty="0">
                <a:solidFill>
                  <a:schemeClr val="tx1"/>
                </a:solidFill>
                <a:effectLst/>
                <a:latin typeface="+mn-lt"/>
                <a:ea typeface="+mn-ea"/>
                <a:cs typeface="+mn-cs"/>
              </a:rPr>
              <a:t>Link on YouTube:  https://youtu.be/ZJFk87ZsHn0</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2752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n-FIRST Title 1">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E46A625-A699-8146-B1EC-AD3911BAB555}"/>
              </a:ext>
            </a:extLst>
          </p:cNvPr>
          <p:cNvPicPr>
            <a:picLocks noChangeAspect="1"/>
          </p:cNvPicPr>
          <p:nvPr userDrawn="1"/>
        </p:nvPicPr>
        <p:blipFill>
          <a:blip r:embed="rId2"/>
          <a:stretch>
            <a:fillRect/>
          </a:stretch>
        </p:blipFill>
        <p:spPr>
          <a:xfrm>
            <a:off x="743" y="0"/>
            <a:ext cx="9142514" cy="6859116"/>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6148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n-FIRST Split 2">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63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431591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looking at the camera&#10;&#10;Description automatically generated">
            <a:extLst>
              <a:ext uri="{FF2B5EF4-FFF2-40B4-BE49-F238E27FC236}">
                <a16:creationId xmlns:a16="http://schemas.microsoft.com/office/drawing/2014/main" id="{6EAB375D-E9AC-F74F-9547-C4E3B1C07DC7}"/>
              </a:ext>
            </a:extLst>
          </p:cNvPr>
          <p:cNvPicPr>
            <a:picLocks noChangeAspect="1"/>
          </p:cNvPicPr>
          <p:nvPr userDrawn="1"/>
        </p:nvPicPr>
        <p:blipFill>
          <a:blip r:embed="rId3"/>
          <a:stretch>
            <a:fillRect/>
          </a:stretch>
        </p:blipFill>
        <p:spPr>
          <a:xfrm>
            <a:off x="0" y="0"/>
            <a:ext cx="4132613" cy="6858000"/>
          </a:xfrm>
          <a:prstGeom prst="rect">
            <a:avLst/>
          </a:prstGeom>
        </p:spPr>
      </p:pic>
      <p:sp>
        <p:nvSpPr>
          <p:cNvPr id="13" name="Text Placeholder 14">
            <a:extLst>
              <a:ext uri="{FF2B5EF4-FFF2-40B4-BE49-F238E27FC236}">
                <a16:creationId xmlns:a16="http://schemas.microsoft.com/office/drawing/2014/main" id="{5783DE5F-FA27-C947-8F3B-D58816221EBE}"/>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A8D2D575-FED2-7A4B-9D93-E1A5AF56636F}"/>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0FA5253B-966D-5740-8D64-97195692D6EC}"/>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088793698"/>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5760" userDrawn="1">
          <p15:clr>
            <a:srgbClr val="FBAE40"/>
          </p15:clr>
        </p15:guide>
        <p15:guide id="5" pos="56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FIRST + Programs Spli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520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18079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t a table with a computer&#10;&#10;Description automatically generated">
            <a:extLst>
              <a:ext uri="{FF2B5EF4-FFF2-40B4-BE49-F238E27FC236}">
                <a16:creationId xmlns:a16="http://schemas.microsoft.com/office/drawing/2014/main" id="{E054C8D7-8B56-5144-8673-F8E05FFA647D}"/>
              </a:ext>
            </a:extLst>
          </p:cNvPr>
          <p:cNvPicPr>
            <a:picLocks noChangeAspect="1"/>
          </p:cNvPicPr>
          <p:nvPr userDrawn="1"/>
        </p:nvPicPr>
        <p:blipFill>
          <a:blip r:embed="rId4"/>
          <a:stretch>
            <a:fillRect/>
          </a:stretch>
        </p:blipFill>
        <p:spPr>
          <a:xfrm>
            <a:off x="5047548" y="0"/>
            <a:ext cx="4132613" cy="6858000"/>
          </a:xfrm>
          <a:prstGeom prst="rect">
            <a:avLst/>
          </a:prstGeom>
        </p:spPr>
      </p:pic>
      <p:sp>
        <p:nvSpPr>
          <p:cNvPr id="14" name="Text Placeholder 14">
            <a:extLst>
              <a:ext uri="{FF2B5EF4-FFF2-40B4-BE49-F238E27FC236}">
                <a16:creationId xmlns:a16="http://schemas.microsoft.com/office/drawing/2014/main" id="{D624270F-D211-8945-B722-3DCD4A3D2CA3}"/>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87118A1-AF1D-E749-93B2-605B63A6ADE8}"/>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6" name="Text Placeholder 12">
            <a:extLst>
              <a:ext uri="{FF2B5EF4-FFF2-40B4-BE49-F238E27FC236}">
                <a16:creationId xmlns:a16="http://schemas.microsoft.com/office/drawing/2014/main" id="{E130E79E-11D8-4242-869F-F180954F907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4202626"/>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n-FIRST + Programs Split 2">
    <p:spTree>
      <p:nvGrpSpPr>
        <p:cNvPr id="1" name=""/>
        <p:cNvGrpSpPr/>
        <p:nvPr/>
      </p:nvGrpSpPr>
      <p:grpSpPr>
        <a:xfrm>
          <a:off x="0" y="0"/>
          <a:ext cx="0" cy="0"/>
          <a:chOff x="0" y="0"/>
          <a:chExt cx="0" cy="0"/>
        </a:xfrm>
      </p:grpSpPr>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048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629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432607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man, boy, child&#10;&#10;Description automatically generated">
            <a:extLst>
              <a:ext uri="{FF2B5EF4-FFF2-40B4-BE49-F238E27FC236}">
                <a16:creationId xmlns:a16="http://schemas.microsoft.com/office/drawing/2014/main" id="{FE8B0E00-B69A-C44F-8C68-EADD8546F9F0}"/>
              </a:ext>
            </a:extLst>
          </p:cNvPr>
          <p:cNvPicPr>
            <a:picLocks noChangeAspect="1"/>
          </p:cNvPicPr>
          <p:nvPr userDrawn="1"/>
        </p:nvPicPr>
        <p:blipFill>
          <a:blip r:embed="rId4"/>
          <a:stretch>
            <a:fillRect/>
          </a:stretch>
        </p:blipFill>
        <p:spPr>
          <a:xfrm>
            <a:off x="0" y="0"/>
            <a:ext cx="4132613" cy="6858000"/>
          </a:xfrm>
          <a:prstGeom prst="rect">
            <a:avLst/>
          </a:prstGeom>
        </p:spPr>
      </p:pic>
      <p:sp>
        <p:nvSpPr>
          <p:cNvPr id="9" name="Text Placeholder 14">
            <a:extLst>
              <a:ext uri="{FF2B5EF4-FFF2-40B4-BE49-F238E27FC236}">
                <a16:creationId xmlns:a16="http://schemas.microsoft.com/office/drawing/2014/main" id="{3E82C88F-7666-274A-BDC2-114AC2227F8A}"/>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5B5AAF13-D01E-F44C-B49D-74EC4B6C4443}"/>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2" name="Text Placeholder 12">
            <a:extLst>
              <a:ext uri="{FF2B5EF4-FFF2-40B4-BE49-F238E27FC236}">
                <a16:creationId xmlns:a16="http://schemas.microsoft.com/office/drawing/2014/main" id="{91125EE1-2060-344C-BF2E-99D1B900E241}"/>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406931731"/>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guide id="3" pos="27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L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3224530" y="5512080"/>
            <a:ext cx="2694941" cy="845857"/>
          </a:xfrm>
          <a:prstGeom prst="rect">
            <a:avLst/>
          </a:prstGeom>
        </p:spPr>
      </p:pic>
    </p:spTree>
    <p:extLst>
      <p:ext uri="{BB962C8B-B14F-4D97-AF65-F5344CB8AC3E}">
        <p14:creationId xmlns:p14="http://schemas.microsoft.com/office/powerpoint/2010/main" val="1500242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L Title + Divisions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641630"/>
            <a:ext cx="2282190" cy="716307"/>
          </a:xfrm>
          <a:prstGeom prst="rect">
            <a:avLst/>
          </a:prstGeom>
        </p:spPr>
      </p:pic>
      <p:pic>
        <p:nvPicPr>
          <p:cNvPr id="6" name="Picture 5">
            <a:extLst>
              <a:ext uri="{FF2B5EF4-FFF2-40B4-BE49-F238E27FC236}">
                <a16:creationId xmlns:a16="http://schemas.microsoft.com/office/drawing/2014/main" id="{269F6F20-F848-DB40-8DA0-0987DC399D01}"/>
              </a:ext>
            </a:extLst>
          </p:cNvPr>
          <p:cNvPicPr>
            <a:picLocks noChangeAspect="1"/>
          </p:cNvPicPr>
          <p:nvPr userDrawn="1"/>
        </p:nvPicPr>
        <p:blipFill>
          <a:blip r:embed="rId4"/>
          <a:stretch>
            <a:fillRect/>
          </a:stretch>
        </p:blipFill>
        <p:spPr>
          <a:xfrm>
            <a:off x="4746193" y="5486454"/>
            <a:ext cx="3971087" cy="1052577"/>
          </a:xfrm>
          <a:prstGeom prst="rect">
            <a:avLst/>
          </a:prstGeom>
        </p:spPr>
      </p:pic>
    </p:spTree>
    <p:extLst>
      <p:ext uri="{BB962C8B-B14F-4D97-AF65-F5344CB8AC3E}">
        <p14:creationId xmlns:p14="http://schemas.microsoft.com/office/powerpoint/2010/main" val="3623693392"/>
      </p:ext>
    </p:extLst>
  </p:cSld>
  <p:clrMapOvr>
    <a:masterClrMapping/>
  </p:clrMapOvr>
  <p:extLst>
    <p:ext uri="{DCECCB84-F9BA-43D5-87BE-67443E8EF086}">
      <p15:sldGuideLst xmlns:p15="http://schemas.microsoft.com/office/powerpoint/2012/main">
        <p15:guide id="1" orient="horz" pos="3552" userDrawn="1">
          <p15:clr>
            <a:srgbClr val="FBAE40"/>
          </p15:clr>
        </p15:guide>
        <p15:guide id="2" pos="5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L Content Split">
    <p:spTree>
      <p:nvGrpSpPr>
        <p:cNvPr id="1" name=""/>
        <p:cNvGrpSpPr/>
        <p:nvPr/>
      </p:nvGrpSpPr>
      <p:grpSpPr>
        <a:xfrm>
          <a:off x="0" y="0"/>
          <a:ext cx="0" cy="0"/>
          <a:chOff x="0" y="0"/>
          <a:chExt cx="0" cy="0"/>
        </a:xfrm>
      </p:grpSpPr>
      <p:pic>
        <p:nvPicPr>
          <p:cNvPr id="4" name="Picture 3" descr="A girl sitting on a table&#10;&#10;Description automatically generated">
            <a:extLst>
              <a:ext uri="{FF2B5EF4-FFF2-40B4-BE49-F238E27FC236}">
                <a16:creationId xmlns:a16="http://schemas.microsoft.com/office/drawing/2014/main" id="{7C80CD5D-3A4C-C245-A099-FFB3D35CA45E}"/>
              </a:ext>
            </a:extLst>
          </p:cNvPr>
          <p:cNvPicPr>
            <a:picLocks noChangeAspect="1"/>
          </p:cNvPicPr>
          <p:nvPr userDrawn="1"/>
        </p:nvPicPr>
        <p:blipFill>
          <a:blip r:embed="rId2"/>
          <a:stretch>
            <a:fillRect/>
          </a:stretch>
        </p:blipFill>
        <p:spPr>
          <a:xfrm>
            <a:off x="5011387" y="0"/>
            <a:ext cx="4132613" cy="6858000"/>
          </a:xfrm>
          <a:prstGeom prst="rect">
            <a:avLst/>
          </a:prstGeom>
        </p:spPr>
      </p:pic>
      <p:cxnSp>
        <p:nvCxnSpPr>
          <p:cNvPr id="10" name="Straight Connector 9">
            <a:extLst>
              <a:ext uri="{FF2B5EF4-FFF2-40B4-BE49-F238E27FC236}">
                <a16:creationId xmlns:a16="http://schemas.microsoft.com/office/drawing/2014/main" id="{4C4F22EC-9664-A64A-9E1D-9B596EE72190}"/>
              </a:ext>
            </a:extLst>
          </p:cNvPr>
          <p:cNvCxnSpPr>
            <a:cxnSpLocks/>
          </p:cNvCxnSpPr>
          <p:nvPr userDrawn="1"/>
        </p:nvCxnSpPr>
        <p:spPr>
          <a:xfrm>
            <a:off x="180799" y="6159514"/>
            <a:ext cx="4628818"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71C7DCC-A3D2-5745-943D-BB500C27C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15" name="Picture 14">
            <a:extLst>
              <a:ext uri="{FF2B5EF4-FFF2-40B4-BE49-F238E27FC236}">
                <a16:creationId xmlns:a16="http://schemas.microsoft.com/office/drawing/2014/main" id="{5474F916-BB50-8E4B-B980-844F0A5373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37919" y="6288708"/>
            <a:ext cx="567209" cy="450144"/>
          </a:xfrm>
          <a:prstGeom prst="rect">
            <a:avLst/>
          </a:prstGeom>
        </p:spPr>
      </p:pic>
      <p:pic>
        <p:nvPicPr>
          <p:cNvPr id="16" name="Picture 15">
            <a:extLst>
              <a:ext uri="{FF2B5EF4-FFF2-40B4-BE49-F238E27FC236}">
                <a16:creationId xmlns:a16="http://schemas.microsoft.com/office/drawing/2014/main" id="{B799BB98-B5D9-FD4D-A9B7-A46046DC3C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42775" y="6289812"/>
            <a:ext cx="566842" cy="449039"/>
          </a:xfrm>
          <a:prstGeom prst="rect">
            <a:avLst/>
          </a:prstGeom>
        </p:spPr>
      </p:pic>
      <p:pic>
        <p:nvPicPr>
          <p:cNvPr id="17" name="Picture 16">
            <a:extLst>
              <a:ext uri="{FF2B5EF4-FFF2-40B4-BE49-F238E27FC236}">
                <a16:creationId xmlns:a16="http://schemas.microsoft.com/office/drawing/2014/main" id="{488FD695-7368-F74F-A96C-1D6C2EB479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33065" y="6289813"/>
            <a:ext cx="567208" cy="449039"/>
          </a:xfrm>
          <a:prstGeom prst="rect">
            <a:avLst/>
          </a:prstGeom>
        </p:spPr>
      </p:pic>
      <p:sp>
        <p:nvSpPr>
          <p:cNvPr id="18" name="Text Placeholder 14">
            <a:extLst>
              <a:ext uri="{FF2B5EF4-FFF2-40B4-BE49-F238E27FC236}">
                <a16:creationId xmlns:a16="http://schemas.microsoft.com/office/drawing/2014/main" id="{209ACF38-2E26-AD4A-85B8-9D81426E60CB}"/>
              </a:ext>
            </a:extLst>
          </p:cNvPr>
          <p:cNvSpPr>
            <a:spLocks noGrp="1"/>
          </p:cNvSpPr>
          <p:nvPr>
            <p:ph type="body" sz="quarter" idx="14"/>
          </p:nvPr>
        </p:nvSpPr>
        <p:spPr>
          <a:xfrm>
            <a:off x="409575" y="1909763"/>
            <a:ext cx="4171950" cy="406998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35EBEBE3-32A2-3C42-B4C1-9DDFBAEDC241}"/>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20" name="Text Placeholder 12">
            <a:extLst>
              <a:ext uri="{FF2B5EF4-FFF2-40B4-BE49-F238E27FC236}">
                <a16:creationId xmlns:a16="http://schemas.microsoft.com/office/drawing/2014/main" id="{5CDA0C67-0D8E-C541-A589-A6B786712E3C}"/>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20491771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 Divisions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87727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7" name="Picture 6">
            <a:extLst>
              <a:ext uri="{FF2B5EF4-FFF2-40B4-BE49-F238E27FC236}">
                <a16:creationId xmlns:a16="http://schemas.microsoft.com/office/drawing/2014/main" id="{EA02194A-C2C7-D346-B573-EA1DEFD4B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29199" y="6288708"/>
            <a:ext cx="567209" cy="450144"/>
          </a:xfrm>
          <a:prstGeom prst="rect">
            <a:avLst/>
          </a:prstGeom>
        </p:spPr>
      </p:pic>
      <p:pic>
        <p:nvPicPr>
          <p:cNvPr id="10" name="Picture 9">
            <a:extLst>
              <a:ext uri="{FF2B5EF4-FFF2-40B4-BE49-F238E27FC236}">
                <a16:creationId xmlns:a16="http://schemas.microsoft.com/office/drawing/2014/main" id="{55D83CE0-34B8-7D40-AFBF-6AD24461E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4055" y="6289812"/>
            <a:ext cx="566842" cy="449039"/>
          </a:xfrm>
          <a:prstGeom prst="rect">
            <a:avLst/>
          </a:prstGeom>
        </p:spPr>
      </p:pic>
      <p:pic>
        <p:nvPicPr>
          <p:cNvPr id="11" name="Picture 10">
            <a:extLst>
              <a:ext uri="{FF2B5EF4-FFF2-40B4-BE49-F238E27FC236}">
                <a16:creationId xmlns:a16="http://schemas.microsoft.com/office/drawing/2014/main" id="{A447F00E-80D8-5D4C-8E65-67C41ED58F4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24345" y="6289813"/>
            <a:ext cx="567208" cy="449039"/>
          </a:xfrm>
          <a:prstGeom prst="rect">
            <a:avLst/>
          </a:prstGeom>
        </p:spPr>
      </p:pic>
      <p:sp>
        <p:nvSpPr>
          <p:cNvPr id="12" name="Text Placeholder 14">
            <a:extLst>
              <a:ext uri="{FF2B5EF4-FFF2-40B4-BE49-F238E27FC236}">
                <a16:creationId xmlns:a16="http://schemas.microsoft.com/office/drawing/2014/main" id="{E2FECD85-B06E-0645-8F2F-1286F6E97A39}"/>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45ECF86C-28F9-2C49-9A2E-EAAB44D8AB9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9C00856B-D2C0-EE4A-B31E-4CA8A8334D4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86553534"/>
      </p:ext>
    </p:extLst>
  </p:cSld>
  <p:clrMapOvr>
    <a:masterClrMapping/>
  </p:clrMapOvr>
  <p:extLst>
    <p:ext uri="{DCECCB84-F9BA-43D5-87BE-67443E8EF086}">
      <p15:sldGuideLst xmlns:p15="http://schemas.microsoft.com/office/powerpoint/2012/main">
        <p15:guide id="1" orient="horz" pos="4176">
          <p15:clr>
            <a:srgbClr val="FBAE40"/>
          </p15:clr>
        </p15:guide>
        <p15:guide id="2" pos="56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379125180"/>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FF1096-3169-EE4B-8934-C3FB782637A7}"/>
              </a:ext>
            </a:extLst>
          </p:cNvPr>
          <p:cNvSpPr/>
          <p:nvPr userDrawn="1"/>
        </p:nvSpPr>
        <p:spPr>
          <a:xfrm>
            <a:off x="7958361" y="6139370"/>
            <a:ext cx="878284" cy="45719"/>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90C33C2-6CD3-9547-B7C0-310F735C7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3368" y="6288708"/>
            <a:ext cx="567209" cy="450144"/>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13" name="Text Placeholder 14">
            <a:extLst>
              <a:ext uri="{FF2B5EF4-FFF2-40B4-BE49-F238E27FC236}">
                <a16:creationId xmlns:a16="http://schemas.microsoft.com/office/drawing/2014/main" id="{E86BD933-7ECD-DB44-A5D3-0CA3A0BC947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154C9013-0D60-994B-9DA0-2156E8F77415}"/>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2">
            <a:extLst>
              <a:ext uri="{FF2B5EF4-FFF2-40B4-BE49-F238E27FC236}">
                <a16:creationId xmlns:a16="http://schemas.microsoft.com/office/drawing/2014/main" id="{171F26ED-0509-D14C-96DF-C0C59D829CE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028720161"/>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L Challeng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D1B90-0E65-9F46-B5CA-31D21D7C3B70}"/>
              </a:ext>
            </a:extLst>
          </p:cNvPr>
          <p:cNvSpPr/>
          <p:nvPr userDrawn="1"/>
        </p:nvSpPr>
        <p:spPr>
          <a:xfrm>
            <a:off x="7958361" y="6139370"/>
            <a:ext cx="878284"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B9876EC-A9F7-9F45-AE59-5ECBB1FC4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4082" y="6289812"/>
            <a:ext cx="566842" cy="449039"/>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9" name="Text Placeholder 14">
            <a:extLst>
              <a:ext uri="{FF2B5EF4-FFF2-40B4-BE49-F238E27FC236}">
                <a16:creationId xmlns:a16="http://schemas.microsoft.com/office/drawing/2014/main" id="{32D004C9-1722-3C49-AA73-B0A2E47BECEF}"/>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0294C1F-B68B-4946-B2C2-B402D357890C}"/>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C596ABF9-6C2C-754C-9957-63121EA440F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0492557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n-FIRST Title 2">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F439B386-C6A8-8B40-AE60-3A1F71C51F44}"/>
              </a:ext>
            </a:extLst>
          </p:cNvPr>
          <p:cNvPicPr>
            <a:picLocks noChangeAspect="1"/>
          </p:cNvPicPr>
          <p:nvPr userDrawn="1"/>
        </p:nvPicPr>
        <p:blipFill>
          <a:blip r:embed="rId2"/>
          <a:stretch>
            <a:fillRect/>
          </a:stretch>
        </p:blipFill>
        <p:spPr>
          <a:xfrm>
            <a:off x="0" y="0"/>
            <a:ext cx="9144000" cy="686023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297296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TC Title">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B96C312-9228-F146-9D4D-ED39000206FB}"/>
              </a:ext>
            </a:extLst>
          </p:cNvPr>
          <p:cNvPicPr>
            <a:picLocks noChangeAspect="1"/>
          </p:cNvPicPr>
          <p:nvPr userDrawn="1"/>
        </p:nvPicPr>
        <p:blipFill>
          <a:blip r:embed="rId2"/>
          <a:stretch>
            <a:fillRect/>
          </a:stretch>
        </p:blipFill>
        <p:spPr>
          <a:xfrm>
            <a:off x="1486" y="0"/>
            <a:ext cx="9141027" cy="6858000"/>
          </a:xfrm>
          <a:prstGeom prst="rect">
            <a:avLst/>
          </a:prstGeom>
        </p:spPr>
      </p:pic>
      <p:pic>
        <p:nvPicPr>
          <p:cNvPr id="11" name="Picture 10">
            <a:extLst>
              <a:ext uri="{FF2B5EF4-FFF2-40B4-BE49-F238E27FC236}">
                <a16:creationId xmlns:a16="http://schemas.microsoft.com/office/drawing/2014/main" id="{6FAC7D3B-293E-F844-ACC7-2EDE6C923403}"/>
              </a:ext>
            </a:extLst>
          </p:cNvPr>
          <p:cNvPicPr>
            <a:picLocks noChangeAspect="1"/>
          </p:cNvPicPr>
          <p:nvPr userDrawn="1"/>
        </p:nvPicPr>
        <p:blipFill>
          <a:blip r:embed="rId3"/>
          <a:stretch>
            <a:fillRect/>
          </a:stretch>
        </p:blipFill>
        <p:spPr>
          <a:xfrm>
            <a:off x="1549190" y="5184912"/>
            <a:ext cx="6045620" cy="1165041"/>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spTree>
    <p:extLst>
      <p:ext uri="{BB962C8B-B14F-4D97-AF65-F5344CB8AC3E}">
        <p14:creationId xmlns:p14="http://schemas.microsoft.com/office/powerpoint/2010/main" val="3633195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TC Split Conten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BB86ADDC-C5CE-D145-9B24-4927989EDC10}"/>
              </a:ext>
            </a:extLst>
          </p:cNvPr>
          <p:cNvPicPr>
            <a:picLocks noChangeAspect="1"/>
          </p:cNvPicPr>
          <p:nvPr userDrawn="1"/>
        </p:nvPicPr>
        <p:blipFill>
          <a:blip r:embed="rId2"/>
          <a:stretch>
            <a:fillRect/>
          </a:stretch>
        </p:blipFill>
        <p:spPr>
          <a:xfrm>
            <a:off x="5011387" y="0"/>
            <a:ext cx="4132613"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7B5E5A-8C74-4F43-906F-1C9502959F76}"/>
              </a:ext>
            </a:extLst>
          </p:cNvPr>
          <p:cNvPicPr>
            <a:picLocks noChangeAspect="1"/>
          </p:cNvPicPr>
          <p:nvPr userDrawn="1"/>
        </p:nvPicPr>
        <p:blipFill>
          <a:blip r:embed="rId4"/>
          <a:stretch>
            <a:fillRect/>
          </a:stretch>
        </p:blipFill>
        <p:spPr>
          <a:xfrm>
            <a:off x="3932868" y="6370429"/>
            <a:ext cx="806850" cy="373906"/>
          </a:xfrm>
          <a:prstGeom prst="rect">
            <a:avLst/>
          </a:prstGeom>
        </p:spPr>
      </p:pic>
      <p:sp>
        <p:nvSpPr>
          <p:cNvPr id="6" name="Rectangle 5">
            <a:extLst>
              <a:ext uri="{FF2B5EF4-FFF2-40B4-BE49-F238E27FC236}">
                <a16:creationId xmlns:a16="http://schemas.microsoft.com/office/drawing/2014/main" id="{E508BDC1-04F1-E147-A19E-F0708D7C4AE0}"/>
              </a:ext>
            </a:extLst>
          </p:cNvPr>
          <p:cNvSpPr/>
          <p:nvPr userDrawn="1"/>
        </p:nvSpPr>
        <p:spPr>
          <a:xfrm>
            <a:off x="385780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9ED5DBD5-1D44-A349-997C-B8B186AF16A5}"/>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CBD62BA6-9822-1742-8046-63189E63A29D}"/>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7" name="Text Placeholder 12">
            <a:extLst>
              <a:ext uri="{FF2B5EF4-FFF2-40B4-BE49-F238E27FC236}">
                <a16:creationId xmlns:a16="http://schemas.microsoft.com/office/drawing/2014/main" id="{04E1C05B-7DEB-6B4A-B702-88ECD0BB368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026505429"/>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TC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469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pic>
        <p:nvPicPr>
          <p:cNvPr id="5" name="Picture 4">
            <a:extLst>
              <a:ext uri="{FF2B5EF4-FFF2-40B4-BE49-F238E27FC236}">
                <a16:creationId xmlns:a16="http://schemas.microsoft.com/office/drawing/2014/main" id="{7D5DF282-9FFB-8343-9583-E56497D9A38F}"/>
              </a:ext>
            </a:extLst>
          </p:cNvPr>
          <p:cNvPicPr>
            <a:picLocks noChangeAspect="1"/>
          </p:cNvPicPr>
          <p:nvPr userDrawn="1"/>
        </p:nvPicPr>
        <p:blipFill>
          <a:blip r:embed="rId3"/>
          <a:stretch>
            <a:fillRect/>
          </a:stretch>
        </p:blipFill>
        <p:spPr>
          <a:xfrm>
            <a:off x="7874948" y="6370429"/>
            <a:ext cx="806850" cy="373906"/>
          </a:xfrm>
          <a:prstGeom prst="rect">
            <a:avLst/>
          </a:prstGeom>
        </p:spPr>
      </p:pic>
      <p:sp>
        <p:nvSpPr>
          <p:cNvPr id="6" name="Rectangle 5">
            <a:extLst>
              <a:ext uri="{FF2B5EF4-FFF2-40B4-BE49-F238E27FC236}">
                <a16:creationId xmlns:a16="http://schemas.microsoft.com/office/drawing/2014/main" id="{7C080252-F820-DB47-845D-2D64213173B5}"/>
              </a:ext>
            </a:extLst>
          </p:cNvPr>
          <p:cNvSpPr/>
          <p:nvPr userDrawn="1"/>
        </p:nvSpPr>
        <p:spPr>
          <a:xfrm>
            <a:off x="779988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4">
            <a:extLst>
              <a:ext uri="{FF2B5EF4-FFF2-40B4-BE49-F238E27FC236}">
                <a16:creationId xmlns:a16="http://schemas.microsoft.com/office/drawing/2014/main" id="{267380B0-7C21-8241-AA1C-D36A47093862}"/>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8CF55798-5B07-BC47-AF64-590FB385F1F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2">
            <a:extLst>
              <a:ext uri="{FF2B5EF4-FFF2-40B4-BE49-F238E27FC236}">
                <a16:creationId xmlns:a16="http://schemas.microsoft.com/office/drawing/2014/main" id="{02FD4638-C49D-8B48-A189-9195A84D0DAC}"/>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37189197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C Title">
    <p:spTree>
      <p:nvGrpSpPr>
        <p:cNvPr id="1" name=""/>
        <p:cNvGrpSpPr/>
        <p:nvPr/>
      </p:nvGrpSpPr>
      <p:grpSpPr>
        <a:xfrm>
          <a:off x="0" y="0"/>
          <a:ext cx="0" cy="0"/>
          <a:chOff x="0" y="0"/>
          <a:chExt cx="0" cy="0"/>
        </a:xfrm>
      </p:grpSpPr>
      <p:pic>
        <p:nvPicPr>
          <p:cNvPr id="6" name="Picture 5" descr="A group of people standing in front of a store&#10;&#10;Description automatically generated">
            <a:extLst>
              <a:ext uri="{FF2B5EF4-FFF2-40B4-BE49-F238E27FC236}">
                <a16:creationId xmlns:a16="http://schemas.microsoft.com/office/drawing/2014/main" id="{553D7561-24EC-CA46-8738-D6F0A5CB4AEF}"/>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2" name="Picture 11">
            <a:extLst>
              <a:ext uri="{FF2B5EF4-FFF2-40B4-BE49-F238E27FC236}">
                <a16:creationId xmlns:a16="http://schemas.microsoft.com/office/drawing/2014/main" id="{CB9A6731-E8CF-354D-A9B3-4C8279C84B11}"/>
              </a:ext>
            </a:extLst>
          </p:cNvPr>
          <p:cNvPicPr>
            <a:picLocks noChangeAspect="1"/>
          </p:cNvPicPr>
          <p:nvPr userDrawn="1"/>
        </p:nvPicPr>
        <p:blipFill>
          <a:blip r:embed="rId3"/>
          <a:stretch>
            <a:fillRect/>
          </a:stretch>
        </p:blipFill>
        <p:spPr>
          <a:xfrm>
            <a:off x="1423241" y="5184912"/>
            <a:ext cx="6297519" cy="1165041"/>
          </a:xfrm>
          <a:prstGeom prst="rect">
            <a:avLst/>
          </a:prstGeom>
        </p:spPr>
      </p:pic>
    </p:spTree>
    <p:extLst>
      <p:ext uri="{BB962C8B-B14F-4D97-AF65-F5344CB8AC3E}">
        <p14:creationId xmlns:p14="http://schemas.microsoft.com/office/powerpoint/2010/main" val="520920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C Content Split">
    <p:spTree>
      <p:nvGrpSpPr>
        <p:cNvPr id="1" name=""/>
        <p:cNvGrpSpPr/>
        <p:nvPr/>
      </p:nvGrpSpPr>
      <p:grpSpPr>
        <a:xfrm>
          <a:off x="0" y="0"/>
          <a:ext cx="0" cy="0"/>
          <a:chOff x="0" y="0"/>
          <a:chExt cx="0" cy="0"/>
        </a:xfrm>
      </p:grpSpPr>
      <p:pic>
        <p:nvPicPr>
          <p:cNvPr id="3" name="Picture 2" descr="A picture containing person, outdoor, man, people&#10;&#10;Description automatically generated">
            <a:extLst>
              <a:ext uri="{FF2B5EF4-FFF2-40B4-BE49-F238E27FC236}">
                <a16:creationId xmlns:a16="http://schemas.microsoft.com/office/drawing/2014/main" id="{6ACECBEB-E200-5C48-BD42-BCA9AD284BDD}"/>
              </a:ext>
            </a:extLst>
          </p:cNvPr>
          <p:cNvPicPr>
            <a:picLocks noChangeAspect="1"/>
          </p:cNvPicPr>
          <p:nvPr userDrawn="1"/>
        </p:nvPicPr>
        <p:blipFill>
          <a:blip r:embed="rId2"/>
          <a:stretch>
            <a:fillRect/>
          </a:stretch>
        </p:blipFill>
        <p:spPr>
          <a:xfrm>
            <a:off x="5011387" y="0"/>
            <a:ext cx="4132613" cy="6858000"/>
          </a:xfrm>
          <a:prstGeom prst="rect">
            <a:avLst/>
          </a:prstGeom>
        </p:spPr>
      </p:pic>
      <p:sp>
        <p:nvSpPr>
          <p:cNvPr id="10" name="Rectangle 9">
            <a:extLst>
              <a:ext uri="{FF2B5EF4-FFF2-40B4-BE49-F238E27FC236}">
                <a16:creationId xmlns:a16="http://schemas.microsoft.com/office/drawing/2014/main" id="{B5C310FE-A61B-8440-BF86-3883B3A76181}"/>
              </a:ext>
            </a:extLst>
          </p:cNvPr>
          <p:cNvSpPr/>
          <p:nvPr userDrawn="1"/>
        </p:nvSpPr>
        <p:spPr>
          <a:xfrm>
            <a:off x="385610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CDAEFEB-E8F2-814A-919E-471B2CA9BB02}"/>
              </a:ext>
            </a:extLst>
          </p:cNvPr>
          <p:cNvPicPr>
            <a:picLocks noChangeAspect="1"/>
          </p:cNvPicPr>
          <p:nvPr userDrawn="1"/>
        </p:nvPicPr>
        <p:blipFill>
          <a:blip r:embed="rId3"/>
          <a:stretch>
            <a:fillRect/>
          </a:stretch>
        </p:blipFill>
        <p:spPr>
          <a:xfrm>
            <a:off x="387046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2" name="Straight Connector 11">
            <a:extLst>
              <a:ext uri="{FF2B5EF4-FFF2-40B4-BE49-F238E27FC236}">
                <a16:creationId xmlns:a16="http://schemas.microsoft.com/office/drawing/2014/main" id="{9A4D9B68-9D04-0F44-8881-B4385DCBE5E2}"/>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5994B31E-674E-9342-937C-035E48EA85C7}"/>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482B953B-2758-3B46-921D-4E4EB5C34D3F}"/>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DB5A34C5-15AB-9948-9572-30DBEA0E463D}"/>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7677317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C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58DF4A-4D15-AE46-BCF3-490865FEB3D0}"/>
              </a:ext>
            </a:extLst>
          </p:cNvPr>
          <p:cNvSpPr/>
          <p:nvPr userDrawn="1"/>
        </p:nvSpPr>
        <p:spPr>
          <a:xfrm>
            <a:off x="774738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77C3726-FAD5-7C44-94E3-C4E81D788217}"/>
              </a:ext>
            </a:extLst>
          </p:cNvPr>
          <p:cNvPicPr>
            <a:picLocks noChangeAspect="1"/>
          </p:cNvPicPr>
          <p:nvPr userDrawn="1"/>
        </p:nvPicPr>
        <p:blipFill>
          <a:blip r:embed="rId2"/>
          <a:stretch>
            <a:fillRect/>
          </a:stretch>
        </p:blipFill>
        <p:spPr>
          <a:xfrm>
            <a:off x="776174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3884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sp>
        <p:nvSpPr>
          <p:cNvPr id="11" name="Text Placeholder 14">
            <a:extLst>
              <a:ext uri="{FF2B5EF4-FFF2-40B4-BE49-F238E27FC236}">
                <a16:creationId xmlns:a16="http://schemas.microsoft.com/office/drawing/2014/main" id="{09735B6C-CF20-9E43-BC94-65F0C1B34F2C}"/>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A4819B2A-8C28-D84D-BF09-2EE03659561D}"/>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020C6DBA-7784-2C40-A0FD-B5E5C80AEC3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7646936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190979"/>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554274472"/>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n-FIRST Title 3">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39DED77A-CA14-A247-870A-C5C8EA681C4B}"/>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10993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n-FIRST Title 4">
    <p:spTree>
      <p:nvGrpSpPr>
        <p:cNvPr id="1" name=""/>
        <p:cNvGrpSpPr/>
        <p:nvPr/>
      </p:nvGrpSpPr>
      <p:grpSpPr>
        <a:xfrm>
          <a:off x="0" y="0"/>
          <a:ext cx="0" cy="0"/>
          <a:chOff x="0" y="0"/>
          <a:chExt cx="0" cy="0"/>
        </a:xfrm>
      </p:grpSpPr>
      <p:pic>
        <p:nvPicPr>
          <p:cNvPr id="3" name="Picture 2" descr="A picture containing indoor, store, people, man&#10;&#10;Description automatically generated">
            <a:extLst>
              <a:ext uri="{FF2B5EF4-FFF2-40B4-BE49-F238E27FC236}">
                <a16:creationId xmlns:a16="http://schemas.microsoft.com/office/drawing/2014/main" id="{ECD47285-B1D5-EF41-B498-C70FA477979E}"/>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64028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FIRST Title 5">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4FABAD6A-6588-E541-8FD5-DD8A3BFB9599}"/>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3369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n-FIRST Built Better Together Titl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FFEBD19-C7F9-364D-AC14-202929C8DA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99643"/>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50504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56879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8" name="Picture 7">
            <a:extLst>
              <a:ext uri="{FF2B5EF4-FFF2-40B4-BE49-F238E27FC236}">
                <a16:creationId xmlns:a16="http://schemas.microsoft.com/office/drawing/2014/main" id="{DBEA6D01-5E9C-DE46-94F8-EDAC89A95C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3408"/>
            <a:ext cx="7928752" cy="944837"/>
          </a:xfrm>
          <a:prstGeom prst="rect">
            <a:avLst/>
          </a:prstGeom>
        </p:spPr>
      </p:pic>
    </p:spTree>
    <p:extLst>
      <p:ext uri="{BB962C8B-B14F-4D97-AF65-F5344CB8AC3E}">
        <p14:creationId xmlns:p14="http://schemas.microsoft.com/office/powerpoint/2010/main" val="259480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n-FIRST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878240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sp>
        <p:nvSpPr>
          <p:cNvPr id="17" name="Text Placeholder 14">
            <a:extLst>
              <a:ext uri="{FF2B5EF4-FFF2-40B4-BE49-F238E27FC236}">
                <a16:creationId xmlns:a16="http://schemas.microsoft.com/office/drawing/2014/main" id="{8015FCC8-578F-F448-956B-12F9CC61C3C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50870A3B-A479-304E-9979-5AE06B0E34F9}"/>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9" name="Text Placeholder 12">
            <a:extLst>
              <a:ext uri="{FF2B5EF4-FFF2-40B4-BE49-F238E27FC236}">
                <a16:creationId xmlns:a16="http://schemas.microsoft.com/office/drawing/2014/main" id="{42BA1346-FCA4-6645-AD56-6D0F731B5927}"/>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7114412"/>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FIRST + Programs Conten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819DE0D-8BCD-E84C-964A-F2259FACAEB8}"/>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52243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36321" y="6193049"/>
            <a:ext cx="3172246" cy="550869"/>
          </a:xfrm>
          <a:prstGeom prst="rect">
            <a:avLst/>
          </a:prstGeom>
        </p:spPr>
      </p:pic>
      <p:sp>
        <p:nvSpPr>
          <p:cNvPr id="11" name="Title Placeholder 1">
            <a:extLst>
              <a:ext uri="{FF2B5EF4-FFF2-40B4-BE49-F238E27FC236}">
                <a16:creationId xmlns:a16="http://schemas.microsoft.com/office/drawing/2014/main" id="{6555E7D4-A808-DE4B-A41C-026E2451EED0}"/>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816FE883-6A33-C746-B87C-BF6A87DCA396}"/>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877286486"/>
      </p:ext>
    </p:extLst>
  </p:cSld>
  <p:clrMapOvr>
    <a:masterClrMapping/>
  </p:clrMapOvr>
  <p:extLst>
    <p:ext uri="{DCECCB84-F9BA-43D5-87BE-67443E8EF086}">
      <p15:sldGuideLst xmlns:p15="http://schemas.microsoft.com/office/powerpoint/2012/main">
        <p15:guide id="1" orient="horz" pos="4248" userDrawn="1">
          <p15:clr>
            <a:srgbClr val="FBAE40"/>
          </p15:clr>
        </p15:guide>
        <p15:guide id="2" pos="56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n-FIRST Split 1">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standing in front of a crowd&#10;&#10;Description automatically generated">
            <a:extLst>
              <a:ext uri="{FF2B5EF4-FFF2-40B4-BE49-F238E27FC236}">
                <a16:creationId xmlns:a16="http://schemas.microsoft.com/office/drawing/2014/main" id="{374EEA14-F8F4-E24C-ADCD-5E2EDCBDE112}"/>
              </a:ext>
            </a:extLst>
          </p:cNvPr>
          <p:cNvPicPr>
            <a:picLocks noChangeAspect="1"/>
          </p:cNvPicPr>
          <p:nvPr userDrawn="1"/>
        </p:nvPicPr>
        <p:blipFill>
          <a:blip r:embed="rId3"/>
          <a:stretch>
            <a:fillRect/>
          </a:stretch>
        </p:blipFill>
        <p:spPr>
          <a:xfrm>
            <a:off x="5011387" y="0"/>
            <a:ext cx="4132613" cy="6858000"/>
          </a:xfrm>
          <a:prstGeom prst="rect">
            <a:avLst/>
          </a:prstGeom>
        </p:spPr>
      </p:pic>
      <p:sp>
        <p:nvSpPr>
          <p:cNvPr id="13" name="Text Placeholder 14">
            <a:extLst>
              <a:ext uri="{FF2B5EF4-FFF2-40B4-BE49-F238E27FC236}">
                <a16:creationId xmlns:a16="http://schemas.microsoft.com/office/drawing/2014/main" id="{8F3E1952-98E0-404A-8CC9-042549C3F414}"/>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8241B465-8B17-724B-9E1C-5A2FADE1E189}"/>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1C59280F-898E-3A46-A483-9189A6391E4A}"/>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262011977"/>
      </p:ext>
    </p:extLst>
  </p:cSld>
  <p:clrMapOvr>
    <a:masterClrMapping/>
  </p:clrMapOvr>
  <p:extLst>
    <p:ext uri="{DCECCB84-F9BA-43D5-87BE-67443E8EF086}">
      <p15:sldGuideLst xmlns:p15="http://schemas.microsoft.com/office/powerpoint/2012/main">
        <p15:guide id="1" orient="horz" pos="4176">
          <p15:clr>
            <a:srgbClr val="FBAE40"/>
          </p15:clr>
        </p15:guide>
        <p15:guide id="2" pos="24" userDrawn="1">
          <p15:clr>
            <a:srgbClr val="FBAE40"/>
          </p15:clr>
        </p15:guide>
        <p15:guide id="3" pos="120" userDrawn="1">
          <p15:clr>
            <a:srgbClr val="FBAE40"/>
          </p15:clr>
        </p15:guide>
        <p15:guide id="4" pos="3144" userDrawn="1">
          <p15:clr>
            <a:srgbClr val="FBAE40"/>
          </p15:clr>
        </p15:guide>
        <p15:guide id="5" pos="30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950719"/>
            <a:ext cx="7886700" cy="4226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EB161-7E7A-5042-BCF6-95F27F8C571E}" type="datetime1">
              <a:rPr lang="en-US" smtClean="0"/>
              <a:t>7/11/2023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3052E6-E16C-A04B-8192-1DB31D569F09}" type="slidenum">
              <a:rPr lang="en-US" smtClean="0"/>
              <a:pPr/>
              <a:t>‹#›</a:t>
            </a:fld>
            <a:endParaRPr lang="en-US" dirty="0"/>
          </a:p>
        </p:txBody>
      </p:sp>
    </p:spTree>
    <p:extLst>
      <p:ext uri="{BB962C8B-B14F-4D97-AF65-F5344CB8AC3E}">
        <p14:creationId xmlns:p14="http://schemas.microsoft.com/office/powerpoint/2010/main" val="1334889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7" r:id="rId6"/>
    <p:sldLayoutId id="2147483664" r:id="rId7"/>
    <p:sldLayoutId id="2147483678" r:id="rId8"/>
    <p:sldLayoutId id="2147483680" r:id="rId9"/>
    <p:sldLayoutId id="2147483681" r:id="rId10"/>
    <p:sldLayoutId id="2147483679" r:id="rId11"/>
    <p:sldLayoutId id="2147483682" r:id="rId12"/>
    <p:sldLayoutId id="2147483683" r:id="rId13"/>
    <p:sldLayoutId id="2147483684" r:id="rId14"/>
    <p:sldLayoutId id="2147483695" r:id="rId15"/>
    <p:sldLayoutId id="2147483685" r:id="rId16"/>
    <p:sldLayoutId id="2147483686" r:id="rId17"/>
    <p:sldLayoutId id="2147483687" r:id="rId18"/>
    <p:sldLayoutId id="2147483688" r:id="rId19"/>
    <p:sldLayoutId id="2147483689" r:id="rId20"/>
    <p:sldLayoutId id="2147483691" r:id="rId21"/>
    <p:sldLayoutId id="2147483690" r:id="rId22"/>
    <p:sldLayoutId id="2147483692" r:id="rId23"/>
    <p:sldLayoutId id="2147483694" r:id="rId24"/>
    <p:sldLayoutId id="2147483693" r:id="rId25"/>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009893"/>
      </p:ext>
    </p:extLst>
  </p:cSld>
  <p:clrMap bg1="lt1" tx1="dk1" bg2="lt2" tx2="dk2" accent1="accent1" accent2="accent2" accent3="accent3" accent4="accent4" accent5="accent5" accent6="accent6" hlink="hlink" folHlink="folHlink"/>
  <p:sldLayoutIdLst>
    <p:sldLayoutId id="2147483698" r:id="rId1"/>
    <p:sldLayoutId id="2147483699" r:id="rId2"/>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32.emf"/></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2.emf"/><Relationship Id="rId5" Type="http://schemas.openxmlformats.org/officeDocument/2006/relationships/image" Target="../media/image41.jpe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9461470-2C49-0B4A-AFF2-693C58AC2F9F}"/>
              </a:ext>
            </a:extLst>
          </p:cNvPr>
          <p:cNvSpPr/>
          <p:nvPr/>
        </p:nvSpPr>
        <p:spPr>
          <a:xfrm>
            <a:off x="4148152" y="0"/>
            <a:ext cx="4995848" cy="6858000"/>
          </a:xfrm>
          <a:custGeom>
            <a:avLst/>
            <a:gdLst>
              <a:gd name="connsiteX0" fmla="*/ 810930 w 4995848"/>
              <a:gd name="connsiteY0" fmla="*/ 0 h 6857999"/>
              <a:gd name="connsiteX1" fmla="*/ 4995848 w 4995848"/>
              <a:gd name="connsiteY1" fmla="*/ 0 h 6857999"/>
              <a:gd name="connsiteX2" fmla="*/ 4995848 w 4995848"/>
              <a:gd name="connsiteY2" fmla="*/ 6857999 h 6857999"/>
              <a:gd name="connsiteX3" fmla="*/ 810929 w 4995848"/>
              <a:gd name="connsiteY3" fmla="*/ 6857999 h 6857999"/>
              <a:gd name="connsiteX4" fmla="*/ 772675 w 4995848"/>
              <a:gd name="connsiteY4" fmla="*/ 6790558 h 6857999"/>
              <a:gd name="connsiteX5" fmla="*/ 0 w 4995848"/>
              <a:gd name="connsiteY5" fmla="*/ 3429001 h 6857999"/>
              <a:gd name="connsiteX6" fmla="*/ 772675 w 4995848"/>
              <a:gd name="connsiteY6" fmla="*/ 6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848" h="6857999">
                <a:moveTo>
                  <a:pt x="810930" y="0"/>
                </a:moveTo>
                <a:lnTo>
                  <a:pt x="4995848" y="0"/>
                </a:lnTo>
                <a:lnTo>
                  <a:pt x="4995848" y="6857999"/>
                </a:lnTo>
                <a:lnTo>
                  <a:pt x="810929" y="6857999"/>
                </a:lnTo>
                <a:lnTo>
                  <a:pt x="772675" y="6790558"/>
                </a:lnTo>
                <a:cubicBezTo>
                  <a:pt x="292599" y="5902709"/>
                  <a:pt x="0" y="4723291"/>
                  <a:pt x="0" y="3429001"/>
                </a:cubicBezTo>
                <a:cubicBezTo>
                  <a:pt x="0" y="2134711"/>
                  <a:pt x="292599" y="955293"/>
                  <a:pt x="772675" y="67445"/>
                </a:cubicBezTo>
                <a:close/>
              </a:path>
            </a:pathLst>
          </a:custGeom>
          <a:solidFill>
            <a:srgbClr val="662F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F3B760C1-7E25-45A7-B891-53C58D074EA2}"/>
              </a:ext>
            </a:extLst>
          </p:cNvPr>
          <p:cNvSpPr>
            <a:spLocks noGrp="1"/>
          </p:cNvSpPr>
          <p:nvPr>
            <p:ph type="body" sz="quarter" idx="4294967295"/>
          </p:nvPr>
        </p:nvSpPr>
        <p:spPr>
          <a:xfrm>
            <a:off x="4520506" y="2258061"/>
            <a:ext cx="4251140" cy="2341877"/>
          </a:xfrm>
          <a:prstGeom prst="rect">
            <a:avLst/>
          </a:prstGeom>
        </p:spPr>
        <p:txBody>
          <a:bodyPr>
            <a:noAutofit/>
          </a:bodyPr>
          <a:lstStyle/>
          <a:p>
            <a:pPr marL="0" indent="0">
              <a:buNone/>
            </a:pPr>
            <a:r>
              <a:rPr lang="en-US" sz="8000" dirty="0">
                <a:solidFill>
                  <a:schemeClr val="bg1"/>
                </a:solidFill>
                <a:effectLst>
                  <a:outerShdw dist="56557" dir="8100000" algn="tr" rotWithShape="0">
                    <a:srgbClr val="482166"/>
                  </a:outerShdw>
                </a:effectLst>
                <a:latin typeface="Roboto" panose="02000000000000000000" pitchFamily="2" charset="0"/>
                <a:ea typeface="Roboto" panose="02000000000000000000" pitchFamily="2" charset="0"/>
                <a:cs typeface="Roboto" panose="02000000000000000000" pitchFamily="2" charset="0"/>
              </a:rPr>
              <a:t>Museum Exhibit</a:t>
            </a:r>
          </a:p>
        </p:txBody>
      </p:sp>
      <p:sp>
        <p:nvSpPr>
          <p:cNvPr id="6" name="Title 3">
            <a:extLst>
              <a:ext uri="{FF2B5EF4-FFF2-40B4-BE49-F238E27FC236}">
                <a16:creationId xmlns:a16="http://schemas.microsoft.com/office/drawing/2014/main" id="{B6ADE897-E12C-4A20-B842-CD64CC495BD3}"/>
              </a:ext>
            </a:extLst>
          </p:cNvPr>
          <p:cNvSpPr txBox="1">
            <a:spLocks/>
          </p:cNvSpPr>
          <p:nvPr/>
        </p:nvSpPr>
        <p:spPr>
          <a:xfrm>
            <a:off x="343072" y="341368"/>
            <a:ext cx="2857328" cy="465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spc="250" dirty="0">
                <a:solidFill>
                  <a:srgbClr val="662F90"/>
                </a:solidFill>
                <a:latin typeface="Roboto" panose="02000000000000000000" pitchFamily="2" charset="0"/>
                <a:ea typeface="Roboto" panose="02000000000000000000" pitchFamily="2" charset="0"/>
                <a:cs typeface="Roboto" panose="02000000000000000000" pitchFamily="2" charset="0"/>
              </a:rPr>
              <a:t>Session 3</a:t>
            </a:r>
            <a:endParaRPr kumimoji="0" lang="en-US" sz="2400" b="1" i="0" u="none" strike="noStrike" kern="1200" cap="none" spc="250" normalizeH="0" baseline="0" noProof="0" dirty="0">
              <a:ln>
                <a:noFill/>
              </a:ln>
              <a:solidFill>
                <a:srgbClr val="662F9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D855EEAD-A9E3-C447-A35C-DA8AD5F720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557" y="5763699"/>
            <a:ext cx="1474423" cy="822486"/>
          </a:xfrm>
          <a:prstGeom prst="rect">
            <a:avLst/>
          </a:prstGeom>
        </p:spPr>
      </p:pic>
      <p:pic>
        <p:nvPicPr>
          <p:cNvPr id="3" name="Picture 2">
            <a:extLst>
              <a:ext uri="{FF2B5EF4-FFF2-40B4-BE49-F238E27FC236}">
                <a16:creationId xmlns:a16="http://schemas.microsoft.com/office/drawing/2014/main" id="{1129A6A7-3BEB-4045-8F74-CF6ED7A35F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8692" y="5696961"/>
            <a:ext cx="1638221" cy="931904"/>
          </a:xfrm>
          <a:prstGeom prst="rect">
            <a:avLst/>
          </a:prstGeom>
        </p:spPr>
      </p:pic>
      <p:pic>
        <p:nvPicPr>
          <p:cNvPr id="4" name="Picture 3">
            <a:extLst>
              <a:ext uri="{FF2B5EF4-FFF2-40B4-BE49-F238E27FC236}">
                <a16:creationId xmlns:a16="http://schemas.microsoft.com/office/drawing/2014/main" id="{C0853B91-8A9C-70CE-6075-8E29FCA22E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7114" y="5315645"/>
            <a:ext cx="2672453" cy="1343037"/>
          </a:xfrm>
          <a:prstGeom prst="rect">
            <a:avLst/>
          </a:prstGeom>
        </p:spPr>
      </p:pic>
      <p:pic>
        <p:nvPicPr>
          <p:cNvPr id="7" name="Picture 6">
            <a:extLst>
              <a:ext uri="{FF2B5EF4-FFF2-40B4-BE49-F238E27FC236}">
                <a16:creationId xmlns:a16="http://schemas.microsoft.com/office/drawing/2014/main" id="{D47C2D07-89FD-AB73-4FF5-300A641009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0157" y="1478940"/>
            <a:ext cx="3612641" cy="3612641"/>
          </a:xfrm>
          <a:prstGeom prst="rect">
            <a:avLst/>
          </a:prstGeom>
          <a:ln>
            <a:solidFill>
              <a:schemeClr val="bg1">
                <a:lumMod val="50000"/>
              </a:schemeClr>
            </a:solidFill>
          </a:ln>
        </p:spPr>
      </p:pic>
    </p:spTree>
    <p:extLst>
      <p:ext uri="{BB962C8B-B14F-4D97-AF65-F5344CB8AC3E}">
        <p14:creationId xmlns:p14="http://schemas.microsoft.com/office/powerpoint/2010/main" val="3743200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2681A3-33C4-4715-B001-FEC0C9C4458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800" b="0" i="0" u="none" strike="noStrike" kern="1200" cap="none" spc="0" normalizeH="0" baseline="0" noProof="0" smtClean="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0" name="Picture 9" descr="Logo, company name&#10;&#10;Description automatically generated">
            <a:extLst>
              <a:ext uri="{FF2B5EF4-FFF2-40B4-BE49-F238E27FC236}">
                <a16:creationId xmlns:a16="http://schemas.microsoft.com/office/drawing/2014/main" id="{FC8E9D24-9B54-42CB-A773-71B6FE3BE6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0716" y="1509396"/>
            <a:ext cx="3612996" cy="2286000"/>
          </a:xfrm>
          <a:prstGeom prst="rect">
            <a:avLst/>
          </a:prstGeom>
        </p:spPr>
      </p:pic>
      <p:pic>
        <p:nvPicPr>
          <p:cNvPr id="4" name="Picture 3">
            <a:extLst>
              <a:ext uri="{FF2B5EF4-FFF2-40B4-BE49-F238E27FC236}">
                <a16:creationId xmlns:a16="http://schemas.microsoft.com/office/drawing/2014/main" id="{4B018BFE-2725-AE59-6F5E-AB9C13C6692F}"/>
              </a:ext>
            </a:extLst>
          </p:cNvPr>
          <p:cNvPicPr>
            <a:picLocks noChangeAspect="1"/>
          </p:cNvPicPr>
          <p:nvPr/>
        </p:nvPicPr>
        <p:blipFill>
          <a:blip r:embed="rId3"/>
          <a:stretch>
            <a:fillRect/>
          </a:stretch>
        </p:blipFill>
        <p:spPr>
          <a:xfrm>
            <a:off x="4705114" y="1894023"/>
            <a:ext cx="3074669" cy="1737360"/>
          </a:xfrm>
          <a:prstGeom prst="rect">
            <a:avLst/>
          </a:prstGeom>
        </p:spPr>
      </p:pic>
      <p:sp>
        <p:nvSpPr>
          <p:cNvPr id="3" name="TextBox 2">
            <a:extLst>
              <a:ext uri="{FF2B5EF4-FFF2-40B4-BE49-F238E27FC236}">
                <a16:creationId xmlns:a16="http://schemas.microsoft.com/office/drawing/2014/main" id="{7ADC99F0-44A6-2A7C-790E-08C6A21035F6}"/>
              </a:ext>
            </a:extLst>
          </p:cNvPr>
          <p:cNvSpPr txBox="1"/>
          <p:nvPr/>
        </p:nvSpPr>
        <p:spPr>
          <a:xfrm>
            <a:off x="758885" y="5348604"/>
            <a:ext cx="7626230" cy="738664"/>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LEGO, the LEGO logo, DUPLO and the DUPLO logo are trademarks of the LEGO Group. ©2023 The LEGO Group. All rights reserved.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the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 </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logo, and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in SHOW</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SM</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are trademarks of For Inspiration and Recognition of Science and Technology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LEGO</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is a registered trademark of the LEGO Group.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 </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LEGO</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League and MASTERPIECE</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SM</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are jointly held trademarks of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 </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and the LEGO Group. ©2023</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FIRST </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and the LEGO Group. All rights reserved. </a:t>
            </a:r>
          </a:p>
        </p:txBody>
      </p:sp>
    </p:spTree>
    <p:extLst>
      <p:ext uri="{BB962C8B-B14F-4D97-AF65-F5344CB8AC3E}">
        <p14:creationId xmlns:p14="http://schemas.microsoft.com/office/powerpoint/2010/main" val="1109188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DE1808D-4A41-4429-BDD9-039046921A33}"/>
              </a:ext>
            </a:extLst>
          </p:cNvPr>
          <p:cNvSpPr/>
          <p:nvPr/>
        </p:nvSpPr>
        <p:spPr>
          <a:xfrm>
            <a:off x="263047" y="365127"/>
            <a:ext cx="8426470" cy="762634"/>
          </a:xfrm>
          <a:prstGeom prst="roundRect">
            <a:avLst/>
          </a:prstGeom>
          <a:solidFill>
            <a:srgbClr val="662D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2</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3" name="Text Placeholder 2">
            <a:extLst>
              <a:ext uri="{FF2B5EF4-FFF2-40B4-BE49-F238E27FC236}">
                <a16:creationId xmlns:a16="http://schemas.microsoft.com/office/drawing/2014/main" id="{580D22A7-7A87-45E8-867D-9C74C5B4AFE1}"/>
              </a:ext>
            </a:extLst>
          </p:cNvPr>
          <p:cNvSpPr>
            <a:spLocks noGrp="1"/>
          </p:cNvSpPr>
          <p:nvPr>
            <p:ph type="body" sz="quarter" idx="14"/>
          </p:nvPr>
        </p:nvSpPr>
        <p:spPr>
          <a:xfrm>
            <a:off x="263047" y="1378040"/>
            <a:ext cx="8426470" cy="2354798"/>
          </a:xfrm>
        </p:spPr>
        <p:txBody>
          <a:bodyPr>
            <a:normAutofit/>
          </a:bodyPr>
          <a:lstStyle/>
          <a:p>
            <a:pPr marL="0" indent="0" algn="ctr">
              <a:buNone/>
            </a:pPr>
            <a:r>
              <a:rPr lang="en-US" sz="5400" b="1" dirty="0">
                <a:solidFill>
                  <a:srgbClr val="FF781D"/>
                </a:solidFill>
                <a:latin typeface="Roboto" panose="02000000000000000000" pitchFamily="2" charset="0"/>
                <a:ea typeface="Roboto" panose="02000000000000000000" pitchFamily="2" charset="0"/>
                <a:cs typeface="Roboto" panose="02000000000000000000" pitchFamily="2" charset="0"/>
              </a:rPr>
              <a:t>What do you learn about when visiting a museum?</a:t>
            </a:r>
            <a:endParaRPr lang="en-US" sz="5400" dirty="0">
              <a:solidFill>
                <a:srgbClr val="FF781D"/>
              </a:solidFill>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Big Question</a:t>
            </a:r>
          </a:p>
        </p:txBody>
      </p:sp>
      <p:sp>
        <p:nvSpPr>
          <p:cNvPr id="8" name="Rectangle: Rounded Corners 7">
            <a:extLst>
              <a:ext uri="{FF2B5EF4-FFF2-40B4-BE49-F238E27FC236}">
                <a16:creationId xmlns:a16="http://schemas.microsoft.com/office/drawing/2014/main" id="{FE0ECB95-641A-4E9B-B441-46F07DB971F8}"/>
              </a:ext>
            </a:extLst>
          </p:cNvPr>
          <p:cNvSpPr/>
          <p:nvPr/>
        </p:nvSpPr>
        <p:spPr>
          <a:xfrm>
            <a:off x="6399164" y="3813862"/>
            <a:ext cx="2468880" cy="2103120"/>
          </a:xfrm>
          <a:prstGeom prst="roundRect">
            <a:avLst/>
          </a:prstGeom>
          <a:noFill/>
          <a:ln>
            <a:solidFill>
              <a:srgbClr val="662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i="0" u="none" strike="noStrike" baseline="0" dirty="0">
                <a:solidFill>
                  <a:srgbClr val="662D91"/>
                </a:solidFill>
                <a:latin typeface="Roboto" panose="02000000000000000000" pitchFamily="2" charset="0"/>
                <a:ea typeface="Roboto" panose="02000000000000000000" pitchFamily="2" charset="0"/>
                <a:cs typeface="Roboto" panose="02000000000000000000" pitchFamily="2" charset="0"/>
              </a:rPr>
              <a:t>Outcomes</a:t>
            </a:r>
          </a:p>
          <a:p>
            <a:pPr marL="91440" indent="-91440">
              <a:buFont typeface="Arial" panose="020B0604020202020204" pitchFamily="34" charset="0"/>
              <a:buChar char="•"/>
            </a:pPr>
            <a:r>
              <a:rPr lang="en-US" sz="1400" dirty="0">
                <a:solidFill>
                  <a:schemeClr val="tx1"/>
                </a:solidFill>
                <a:latin typeface="Roboto" panose="02000000000000000000" pitchFamily="2" charset="0"/>
                <a:ea typeface="Roboto" panose="02000000000000000000" pitchFamily="2" charset="0"/>
                <a:cs typeface="Roboto" panose="02000000000000000000" pitchFamily="2" charset="0"/>
              </a:rPr>
              <a:t>Teams will explore how museums display objects to teach visitors.</a:t>
            </a:r>
          </a:p>
          <a:p>
            <a:endParaRPr lang="en-US" sz="4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91440" indent="-91440">
              <a:buFont typeface="Arial" panose="020B0604020202020204" pitchFamily="34" charset="0"/>
              <a:buChar char="•"/>
            </a:pPr>
            <a:r>
              <a:rPr lang="en-US" sz="1400" dirty="0">
                <a:solidFill>
                  <a:schemeClr val="tx1"/>
                </a:solidFill>
                <a:latin typeface="Roboto" panose="02000000000000000000" pitchFamily="2" charset="0"/>
                <a:ea typeface="Roboto" panose="02000000000000000000" pitchFamily="2" charset="0"/>
                <a:cs typeface="Roboto" panose="02000000000000000000" pitchFamily="2" charset="0"/>
              </a:rPr>
              <a:t>Teams will build a display for something that is important to them.</a:t>
            </a:r>
            <a:endParaRPr lang="en-US" sz="1400"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3821233C-3D5D-3B29-4CF0-E37203C92F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1842" y="3630982"/>
            <a:ext cx="2468880" cy="2468880"/>
          </a:xfrm>
          <a:prstGeom prst="rect">
            <a:avLst/>
          </a:prstGeom>
        </p:spPr>
      </p:pic>
    </p:spTree>
    <p:extLst>
      <p:ext uri="{BB962C8B-B14F-4D97-AF65-F5344CB8AC3E}">
        <p14:creationId xmlns:p14="http://schemas.microsoft.com/office/powerpoint/2010/main" val="171746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3</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Warm-Up </a:t>
            </a:r>
            <a:r>
              <a:rPr lang="en-US" sz="3200" b="0" dirty="0">
                <a:solidFill>
                  <a:srgbClr val="662D91"/>
                </a:solidFill>
                <a:latin typeface="Roboto" panose="02000000000000000000" pitchFamily="2" charset="0"/>
                <a:ea typeface="Roboto" panose="02000000000000000000" pitchFamily="2" charset="0"/>
                <a:cs typeface="Roboto" panose="02000000000000000000" pitchFamily="2" charset="0"/>
              </a:rPr>
              <a:t>–</a:t>
            </a:r>
            <a:r>
              <a:rPr lang="en-US" sz="3200" dirty="0">
                <a:solidFill>
                  <a:srgbClr val="662D91"/>
                </a:solidFill>
                <a:latin typeface="Roboto" panose="02000000000000000000" pitchFamily="2" charset="0"/>
                <a:ea typeface="Roboto" panose="02000000000000000000" pitchFamily="2" charset="0"/>
                <a:cs typeface="Roboto" panose="02000000000000000000" pitchFamily="2" charset="0"/>
              </a:rPr>
              <a:t> Six Bricks</a:t>
            </a:r>
          </a:p>
        </p:txBody>
      </p:sp>
      <p:pic>
        <p:nvPicPr>
          <p:cNvPr id="7" name="Picture 6">
            <a:extLst>
              <a:ext uri="{FF2B5EF4-FFF2-40B4-BE49-F238E27FC236}">
                <a16:creationId xmlns:a16="http://schemas.microsoft.com/office/drawing/2014/main" id="{82159B38-FFCD-7F17-6D40-D7B8481CF06B}"/>
              </a:ext>
            </a:extLst>
          </p:cNvPr>
          <p:cNvPicPr>
            <a:picLocks noChangeAspect="1"/>
          </p:cNvPicPr>
          <p:nvPr/>
        </p:nvPicPr>
        <p:blipFill>
          <a:blip r:embed="rId3"/>
          <a:stretch>
            <a:fillRect/>
          </a:stretch>
        </p:blipFill>
        <p:spPr>
          <a:xfrm>
            <a:off x="179553" y="1266583"/>
            <a:ext cx="8607435" cy="4572000"/>
          </a:xfrm>
          <a:prstGeom prst="rect">
            <a:avLst/>
          </a:prstGeom>
        </p:spPr>
      </p:pic>
    </p:spTree>
    <p:extLst>
      <p:ext uri="{BB962C8B-B14F-4D97-AF65-F5344CB8AC3E}">
        <p14:creationId xmlns:p14="http://schemas.microsoft.com/office/powerpoint/2010/main" val="951211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4</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Warm-Up </a:t>
            </a:r>
            <a:r>
              <a:rPr lang="en-US" sz="3200" dirty="0">
                <a:solidFill>
                  <a:srgbClr val="662D91"/>
                </a:solidFill>
                <a:latin typeface="Roboto" panose="02000000000000000000" pitchFamily="2" charset="0"/>
                <a:ea typeface="Roboto" panose="02000000000000000000" pitchFamily="2" charset="0"/>
                <a:cs typeface="Roboto" panose="02000000000000000000" pitchFamily="2" charset="0"/>
              </a:rPr>
              <a:t>– Six Bricks</a:t>
            </a:r>
          </a:p>
        </p:txBody>
      </p:sp>
      <p:pic>
        <p:nvPicPr>
          <p:cNvPr id="6" name="Picture 5">
            <a:extLst>
              <a:ext uri="{FF2B5EF4-FFF2-40B4-BE49-F238E27FC236}">
                <a16:creationId xmlns:a16="http://schemas.microsoft.com/office/drawing/2014/main" id="{A900CC3E-7A80-4D73-A1D0-CFAAA94A9891}"/>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88467" y="1081460"/>
            <a:ext cx="8869680" cy="5018397"/>
          </a:xfrm>
          <a:prstGeom prst="rect">
            <a:avLst/>
          </a:prstGeom>
        </p:spPr>
      </p:pic>
    </p:spTree>
    <p:extLst>
      <p:ext uri="{BB962C8B-B14F-4D97-AF65-F5344CB8AC3E}">
        <p14:creationId xmlns:p14="http://schemas.microsoft.com/office/powerpoint/2010/main" val="3417446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CF399C-6CF4-E5CF-6CBE-66A4F3629411}"/>
              </a:ext>
            </a:extLst>
          </p:cNvPr>
          <p:cNvPicPr>
            <a:picLocks noChangeAspect="1"/>
          </p:cNvPicPr>
          <p:nvPr/>
        </p:nvPicPr>
        <p:blipFill>
          <a:blip r:embed="rId3"/>
          <a:stretch>
            <a:fillRect/>
          </a:stretch>
        </p:blipFill>
        <p:spPr>
          <a:xfrm>
            <a:off x="46300" y="1314641"/>
            <a:ext cx="9052560" cy="4346860"/>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Explore Task</a:t>
            </a:r>
          </a:p>
        </p:txBody>
      </p:sp>
    </p:spTree>
    <p:extLst>
      <p:ext uri="{BB962C8B-B14F-4D97-AF65-F5344CB8AC3E}">
        <p14:creationId xmlns:p14="http://schemas.microsoft.com/office/powerpoint/2010/main" val="72389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322D8D-A656-B1BF-DA70-31A9AB93D4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03676">
            <a:off x="380437" y="1320520"/>
            <a:ext cx="4572000" cy="4572000"/>
          </a:xfrm>
          <a:prstGeom prst="rect">
            <a:avLst/>
          </a:prstGeom>
          <a:ln>
            <a:solidFill>
              <a:schemeClr val="bg1">
                <a:lumMod val="50000"/>
              </a:schemeClr>
            </a:solidFill>
          </a:ln>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03D193D5-911C-4DF9-BB10-28A5ACD7C69A}"/>
              </a:ext>
            </a:extLst>
          </p:cNvPr>
          <p:cNvSpPr>
            <a:spLocks noGrp="1"/>
          </p:cNvSpPr>
          <p:nvPr>
            <p:ph type="body" sz="quarter" idx="14"/>
          </p:nvPr>
        </p:nvSpPr>
        <p:spPr>
          <a:xfrm>
            <a:off x="5125110" y="2783055"/>
            <a:ext cx="3841547" cy="1569140"/>
          </a:xfrm>
        </p:spPr>
        <p:txBody>
          <a:bodyPr>
            <a:normAutofit/>
          </a:bodyPr>
          <a:lstStyle/>
          <a:p>
            <a:pPr marL="0" indent="0">
              <a:buNone/>
            </a:pPr>
            <a:r>
              <a:rPr lang="en-US" sz="4400" dirty="0">
                <a:latin typeface="Roboto" panose="02000000000000000000" pitchFamily="2" charset="0"/>
                <a:ea typeface="Roboto" panose="02000000000000000000" pitchFamily="2" charset="0"/>
                <a:cs typeface="Roboto" panose="02000000000000000000" pitchFamily="2" charset="0"/>
              </a:rPr>
              <a:t>Build a display for a museum.</a:t>
            </a:r>
            <a:endParaRPr lang="en-US" sz="4400" dirty="0">
              <a:highlight>
                <a:srgbClr val="00FF00"/>
              </a:highlight>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Create Task</a:t>
            </a:r>
          </a:p>
        </p:txBody>
      </p:sp>
      <p:pic>
        <p:nvPicPr>
          <p:cNvPr id="11" name="Picture 10">
            <a:extLst>
              <a:ext uri="{FF2B5EF4-FFF2-40B4-BE49-F238E27FC236}">
                <a16:creationId xmlns:a16="http://schemas.microsoft.com/office/drawing/2014/main" id="{1DC87744-ADF8-0F34-EDD3-1EEA3CEC7723}"/>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468899" y="696576"/>
            <a:ext cx="1210703" cy="822960"/>
          </a:xfrm>
          <a:prstGeom prst="rect">
            <a:avLst/>
          </a:prstGeom>
        </p:spPr>
      </p:pic>
      <p:sp>
        <p:nvSpPr>
          <p:cNvPr id="15" name="TextBox 14">
            <a:extLst>
              <a:ext uri="{FF2B5EF4-FFF2-40B4-BE49-F238E27FC236}">
                <a16:creationId xmlns:a16="http://schemas.microsoft.com/office/drawing/2014/main" id="{1302C25A-BE93-CD93-AF09-A361E6172547}"/>
              </a:ext>
            </a:extLst>
          </p:cNvPr>
          <p:cNvSpPr txBox="1"/>
          <p:nvPr/>
        </p:nvSpPr>
        <p:spPr>
          <a:xfrm>
            <a:off x="7251164" y="360199"/>
            <a:ext cx="149274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2D91"/>
                </a:solidFill>
                <a:effectLst/>
                <a:uLnTx/>
                <a:uFillTx/>
                <a:latin typeface="Roboto" panose="02000000000000000000" pitchFamily="2" charset="0"/>
                <a:ea typeface="Roboto" panose="02000000000000000000" pitchFamily="2" charset="0"/>
                <a:cs typeface="Roboto" panose="02000000000000000000" pitchFamily="2" charset="0"/>
              </a:rPr>
              <a:t>You Need..</a:t>
            </a:r>
          </a:p>
        </p:txBody>
      </p:sp>
      <p:sp>
        <p:nvSpPr>
          <p:cNvPr id="16" name="Rectangle 15">
            <a:extLst>
              <a:ext uri="{FF2B5EF4-FFF2-40B4-BE49-F238E27FC236}">
                <a16:creationId xmlns:a16="http://schemas.microsoft.com/office/drawing/2014/main" id="{E9F9798E-ABC7-F78D-1AB7-FCC8FC98612F}"/>
              </a:ext>
            </a:extLst>
          </p:cNvPr>
          <p:cNvSpPr/>
          <p:nvPr/>
        </p:nvSpPr>
        <p:spPr>
          <a:xfrm>
            <a:off x="7297449" y="325196"/>
            <a:ext cx="1524897" cy="2286000"/>
          </a:xfrm>
          <a:prstGeom prst="rect">
            <a:avLst/>
          </a:prstGeom>
          <a:noFill/>
          <a:ln w="38100">
            <a:solidFill>
              <a:srgbClr val="FF7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7" name="Picture 16" descr="A close-up of a toy&#10;&#10;Description automatically generated with low confidence">
            <a:extLst>
              <a:ext uri="{FF2B5EF4-FFF2-40B4-BE49-F238E27FC236}">
                <a16:creationId xmlns:a16="http://schemas.microsoft.com/office/drawing/2014/main" id="{3D2F3F7D-40E3-1BE5-B92E-0EA183373B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18182" y="1519536"/>
            <a:ext cx="1132061" cy="1055865"/>
          </a:xfrm>
          <a:prstGeom prst="rect">
            <a:avLst/>
          </a:prstGeom>
        </p:spPr>
      </p:pic>
      <p:pic>
        <p:nvPicPr>
          <p:cNvPr id="3" name="Picture 2">
            <a:extLst>
              <a:ext uri="{FF2B5EF4-FFF2-40B4-BE49-F238E27FC236}">
                <a16:creationId xmlns:a16="http://schemas.microsoft.com/office/drawing/2014/main" id="{BB4BFC57-BEB5-A7CE-3400-6819C39D33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56607" y="4258368"/>
            <a:ext cx="3552340" cy="1828800"/>
          </a:xfrm>
          <a:prstGeom prst="rect">
            <a:avLst/>
          </a:prstGeom>
        </p:spPr>
      </p:pic>
    </p:spTree>
    <p:extLst>
      <p:ext uri="{BB962C8B-B14F-4D97-AF65-F5344CB8AC3E}">
        <p14:creationId xmlns:p14="http://schemas.microsoft.com/office/powerpoint/2010/main" val="2150117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DDC4A0-FE3D-08E2-A0A1-05FE84CF15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8162" y="1239302"/>
            <a:ext cx="1554480" cy="1554480"/>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03D193D5-911C-4DF9-BB10-28A5ACD7C69A}"/>
              </a:ext>
            </a:extLst>
          </p:cNvPr>
          <p:cNvSpPr>
            <a:spLocks noGrp="1"/>
          </p:cNvSpPr>
          <p:nvPr>
            <p:ph type="body" sz="quarter" idx="14"/>
          </p:nvPr>
        </p:nvSpPr>
        <p:spPr>
          <a:xfrm>
            <a:off x="628652" y="1227872"/>
            <a:ext cx="6282288" cy="2629019"/>
          </a:xfrm>
        </p:spPr>
        <p:txBody>
          <a:bodyPr>
            <a:normAutofit/>
          </a:bodyPr>
          <a:lstStyle/>
          <a:p>
            <a:pPr marL="0" indent="0" algn="l">
              <a:buNone/>
            </a:pPr>
            <a:r>
              <a:rPr lang="en-US" sz="4000" i="0" u="none" strike="noStrike" baseline="0" dirty="0">
                <a:solidFill>
                  <a:srgbClr val="868686"/>
                </a:solidFill>
                <a:latin typeface="Roboto" panose="02000000000000000000" pitchFamily="2" charset="0"/>
                <a:ea typeface="Roboto" panose="02000000000000000000" pitchFamily="2" charset="0"/>
                <a:cs typeface="Roboto" panose="02000000000000000000" pitchFamily="2" charset="0"/>
              </a:rPr>
              <a:t>Teams will use </a:t>
            </a:r>
            <a:r>
              <a:rPr lang="en-US" sz="4000" i="0" u="none" strike="noStrike" baseline="0" dirty="0">
                <a:solidFill>
                  <a:srgbClr val="7030A0"/>
                </a:solidFill>
                <a:latin typeface="Roboto" panose="02000000000000000000" pitchFamily="2" charset="0"/>
                <a:ea typeface="Roboto" panose="02000000000000000000" pitchFamily="2" charset="0"/>
                <a:cs typeface="Roboto" panose="02000000000000000000" pitchFamily="2" charset="0"/>
              </a:rPr>
              <a:t>teamwork</a:t>
            </a:r>
            <a:r>
              <a:rPr lang="en-US" sz="4000" i="0" u="none" strike="noStrike" baseline="0" dirty="0">
                <a:solidFill>
                  <a:srgbClr val="868686"/>
                </a:solidFill>
                <a:latin typeface="Roboto" panose="02000000000000000000" pitchFamily="2" charset="0"/>
                <a:ea typeface="Roboto" panose="02000000000000000000" pitchFamily="2" charset="0"/>
                <a:cs typeface="Roboto" panose="02000000000000000000" pitchFamily="2" charset="0"/>
              </a:rPr>
              <a:t> and </a:t>
            </a:r>
            <a:r>
              <a:rPr lang="en-US" sz="4000" i="0" u="none" strike="noStrike" baseline="0" dirty="0">
                <a:solidFill>
                  <a:srgbClr val="FF781D"/>
                </a:solidFill>
                <a:latin typeface="Roboto" panose="02000000000000000000" pitchFamily="2" charset="0"/>
                <a:ea typeface="Roboto" panose="02000000000000000000" pitchFamily="2" charset="0"/>
                <a:cs typeface="Roboto" panose="02000000000000000000" pitchFamily="2" charset="0"/>
              </a:rPr>
              <a:t>problem-solving</a:t>
            </a:r>
            <a:r>
              <a:rPr lang="en-US" sz="4000" i="0" u="none" strike="noStrike" baseline="0" dirty="0">
                <a:solidFill>
                  <a:srgbClr val="868686"/>
                </a:solidFill>
                <a:latin typeface="Roboto" panose="02000000000000000000" pitchFamily="2" charset="0"/>
                <a:ea typeface="Roboto" panose="02000000000000000000" pitchFamily="2" charset="0"/>
                <a:cs typeface="Roboto" panose="02000000000000000000" pitchFamily="2" charset="0"/>
              </a:rPr>
              <a:t> to build their solutions.</a:t>
            </a:r>
            <a:endParaRPr lang="en-US" sz="4000" dirty="0">
              <a:highlight>
                <a:srgbClr val="00FF00"/>
              </a:highlight>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sz="4000" b="1" i="0" u="none" strike="noStrike" baseline="0" dirty="0">
                <a:solidFill>
                  <a:srgbClr val="FF781D"/>
                </a:solidFill>
                <a:latin typeface="Roboto" panose="02000000000000000000" pitchFamily="2" charset="0"/>
                <a:ea typeface="Roboto" panose="02000000000000000000" pitchFamily="2" charset="0"/>
                <a:cs typeface="Roboto" panose="02000000000000000000" pitchFamily="2" charset="0"/>
              </a:rPr>
              <a:t>Playful Learning in Action</a:t>
            </a:r>
            <a:endParaRPr lang="en-US" dirty="0">
              <a:solidFill>
                <a:srgbClr val="662D91"/>
              </a:solidFill>
              <a:latin typeface="Roboto" panose="02000000000000000000" pitchFamily="2" charset="0"/>
              <a:ea typeface="Roboto" panose="02000000000000000000" pitchFamily="2" charset="0"/>
              <a:cs typeface="Roboto" panose="02000000000000000000" pitchFamily="2" charset="0"/>
            </a:endParaRPr>
          </a:p>
        </p:txBody>
      </p:sp>
      <p:sp>
        <p:nvSpPr>
          <p:cNvPr id="8" name="Title 3">
            <a:extLst>
              <a:ext uri="{FF2B5EF4-FFF2-40B4-BE49-F238E27FC236}">
                <a16:creationId xmlns:a16="http://schemas.microsoft.com/office/drawing/2014/main" id="{3C0FF15F-2186-A2CF-E4FF-9FB7E84F7E9C}"/>
              </a:ext>
            </a:extLst>
          </p:cNvPr>
          <p:cNvSpPr txBox="1">
            <a:spLocks/>
          </p:cNvSpPr>
          <p:nvPr/>
        </p:nvSpPr>
        <p:spPr>
          <a:xfrm>
            <a:off x="628651" y="4245463"/>
            <a:ext cx="7886700" cy="7626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781D"/>
                </a:solidFill>
                <a:effectLst/>
                <a:uLnTx/>
                <a:uFillTx/>
                <a:latin typeface="Roboto" panose="02000000000000000000" pitchFamily="2" charset="0"/>
                <a:ea typeface="Roboto" panose="02000000000000000000" pitchFamily="2" charset="0"/>
                <a:cs typeface="Roboto" panose="02000000000000000000" pitchFamily="2" charset="0"/>
              </a:rPr>
              <a:t>Key Vocabulary</a:t>
            </a:r>
            <a:endParaRPr kumimoji="0" lang="en-US" sz="4000" b="1" i="0" u="none" strike="noStrike" kern="1200" cap="none" spc="0" normalizeH="0" baseline="0" noProof="0" dirty="0">
              <a:ln>
                <a:noFill/>
              </a:ln>
              <a:solidFill>
                <a:srgbClr val="662D9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4">
            <a:extLst>
              <a:ext uri="{FF2B5EF4-FFF2-40B4-BE49-F238E27FC236}">
                <a16:creationId xmlns:a16="http://schemas.microsoft.com/office/drawing/2014/main" id="{7712E11C-325F-CCA0-66FB-C35CA4107F62}"/>
              </a:ext>
            </a:extLst>
          </p:cNvPr>
          <p:cNvSpPr txBox="1">
            <a:spLocks/>
          </p:cNvSpPr>
          <p:nvPr/>
        </p:nvSpPr>
        <p:spPr>
          <a:xfrm>
            <a:off x="628649" y="4922351"/>
            <a:ext cx="7886700" cy="915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868686"/>
                </a:solidFill>
                <a:effectLst/>
                <a:uLnTx/>
                <a:uFillTx/>
                <a:latin typeface="Roboto" panose="02000000000000000000" pitchFamily="2" charset="0"/>
                <a:ea typeface="Roboto" panose="02000000000000000000" pitchFamily="2" charset="0"/>
                <a:cs typeface="Roboto" panose="02000000000000000000" pitchFamily="2" charset="0"/>
              </a:rPr>
              <a:t>museum, exhibit, artifact</a:t>
            </a:r>
            <a:endParaRPr kumimoji="0" lang="en-US" sz="4000" b="0" i="0" u="none" strike="noStrike" kern="1200" cap="none" spc="0" normalizeH="0" baseline="0" noProof="0" dirty="0">
              <a:ln>
                <a:noFill/>
              </a:ln>
              <a:solidFill>
                <a:prstClr val="black">
                  <a:lumMod val="85000"/>
                  <a:lumOff val="15000"/>
                </a:prstClr>
              </a:solidFill>
              <a:effectLst/>
              <a:highlight>
                <a:srgbClr val="00FF00"/>
              </a:highligh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041520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Share Task</a:t>
            </a:r>
          </a:p>
        </p:txBody>
      </p:sp>
      <p:pic>
        <p:nvPicPr>
          <p:cNvPr id="6" name="Picture 5">
            <a:extLst>
              <a:ext uri="{FF2B5EF4-FFF2-40B4-BE49-F238E27FC236}">
                <a16:creationId xmlns:a16="http://schemas.microsoft.com/office/drawing/2014/main" id="{3EF3222E-3E31-4C91-17DA-AC47DD98DB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135" y="2711298"/>
            <a:ext cx="8229600" cy="3208635"/>
          </a:xfrm>
          <a:prstGeom prst="rect">
            <a:avLst/>
          </a:prstGeom>
        </p:spPr>
      </p:pic>
      <p:pic>
        <p:nvPicPr>
          <p:cNvPr id="5" name="Picture 4">
            <a:extLst>
              <a:ext uri="{FF2B5EF4-FFF2-40B4-BE49-F238E27FC236}">
                <a16:creationId xmlns:a16="http://schemas.microsoft.com/office/drawing/2014/main" id="{DDCD6137-C455-45EB-524F-0CB0B3897191}"/>
              </a:ext>
            </a:extLst>
          </p:cNvPr>
          <p:cNvPicPr>
            <a:picLocks noChangeAspect="1"/>
          </p:cNvPicPr>
          <p:nvPr/>
        </p:nvPicPr>
        <p:blipFill>
          <a:blip r:embed="rId4"/>
          <a:stretch>
            <a:fillRect/>
          </a:stretch>
        </p:blipFill>
        <p:spPr>
          <a:xfrm>
            <a:off x="3558159" y="1097112"/>
            <a:ext cx="1245869" cy="1554480"/>
          </a:xfrm>
          <a:prstGeom prst="rect">
            <a:avLst/>
          </a:prstGeom>
        </p:spPr>
      </p:pic>
      <p:pic>
        <p:nvPicPr>
          <p:cNvPr id="8" name="Picture 7">
            <a:extLst>
              <a:ext uri="{FF2B5EF4-FFF2-40B4-BE49-F238E27FC236}">
                <a16:creationId xmlns:a16="http://schemas.microsoft.com/office/drawing/2014/main" id="{1B234615-124D-A54F-0BEF-C73ACC11508C}"/>
              </a:ext>
            </a:extLst>
          </p:cNvPr>
          <p:cNvPicPr>
            <a:picLocks noChangeAspect="1"/>
          </p:cNvPicPr>
          <p:nvPr/>
        </p:nvPicPr>
        <p:blipFill>
          <a:blip r:embed="rId5"/>
          <a:stretch>
            <a:fillRect/>
          </a:stretch>
        </p:blipFill>
        <p:spPr>
          <a:xfrm>
            <a:off x="1465412" y="1220286"/>
            <a:ext cx="1292901" cy="1371600"/>
          </a:xfrm>
          <a:prstGeom prst="rect">
            <a:avLst/>
          </a:prstGeom>
        </p:spPr>
      </p:pic>
      <p:pic>
        <p:nvPicPr>
          <p:cNvPr id="10" name="Picture 9">
            <a:extLst>
              <a:ext uri="{FF2B5EF4-FFF2-40B4-BE49-F238E27FC236}">
                <a16:creationId xmlns:a16="http://schemas.microsoft.com/office/drawing/2014/main" id="{2FCF451F-19C5-DC71-BEC8-0AFA44C9D95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47071" y="4856549"/>
            <a:ext cx="1753864" cy="1218409"/>
          </a:xfrm>
          <a:prstGeom prst="rect">
            <a:avLst/>
          </a:prstGeom>
        </p:spPr>
      </p:pic>
      <p:pic>
        <p:nvPicPr>
          <p:cNvPr id="12" name="Picture 11">
            <a:extLst>
              <a:ext uri="{FF2B5EF4-FFF2-40B4-BE49-F238E27FC236}">
                <a16:creationId xmlns:a16="http://schemas.microsoft.com/office/drawing/2014/main" id="{1526572E-E776-0804-957F-67DD8D51AA5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5737" b="5488"/>
          <a:stretch/>
        </p:blipFill>
        <p:spPr>
          <a:xfrm rot="20145895">
            <a:off x="7368703" y="471682"/>
            <a:ext cx="1147238" cy="2468880"/>
          </a:xfrm>
          <a:prstGeom prst="rect">
            <a:avLst/>
          </a:prstGeom>
        </p:spPr>
      </p:pic>
      <p:pic>
        <p:nvPicPr>
          <p:cNvPr id="15" name="Picture 14">
            <a:extLst>
              <a:ext uri="{FF2B5EF4-FFF2-40B4-BE49-F238E27FC236}">
                <a16:creationId xmlns:a16="http://schemas.microsoft.com/office/drawing/2014/main" id="{7A0D4C44-3459-DF83-5E07-387873EF0467}"/>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8651" y="4530394"/>
            <a:ext cx="1328287" cy="1645920"/>
          </a:xfrm>
          <a:prstGeom prst="rect">
            <a:avLst/>
          </a:prstGeom>
        </p:spPr>
      </p:pic>
      <p:pic>
        <p:nvPicPr>
          <p:cNvPr id="18" name="Picture 17">
            <a:extLst>
              <a:ext uri="{FF2B5EF4-FFF2-40B4-BE49-F238E27FC236}">
                <a16:creationId xmlns:a16="http://schemas.microsoft.com/office/drawing/2014/main" id="{9B5426B8-FF25-FDEC-393A-13A260ECE01B}"/>
              </a:ext>
            </a:extLst>
          </p:cNvPr>
          <p:cNvPicPr>
            <a:picLocks noChangeAspect="1"/>
          </p:cNvPicPr>
          <p:nvPr/>
        </p:nvPicPr>
        <p:blipFill>
          <a:blip r:embed="rId9"/>
          <a:stretch>
            <a:fillRect/>
          </a:stretch>
        </p:blipFill>
        <p:spPr>
          <a:xfrm>
            <a:off x="5388277" y="286831"/>
            <a:ext cx="1580718" cy="2560320"/>
          </a:xfrm>
          <a:prstGeom prst="rect">
            <a:avLst/>
          </a:prstGeom>
        </p:spPr>
      </p:pic>
    </p:spTree>
    <p:extLst>
      <p:ext uri="{BB962C8B-B14F-4D97-AF65-F5344CB8AC3E}">
        <p14:creationId xmlns:p14="http://schemas.microsoft.com/office/powerpoint/2010/main" val="2076105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800" b="0" i="0" u="none" strike="noStrike" kern="1200" cap="none" spc="0" normalizeH="0" baseline="0" noProof="0" smtClean="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sz="3600" dirty="0">
                <a:solidFill>
                  <a:srgbClr val="662D91"/>
                </a:solidFill>
                <a:latin typeface="Roboto" panose="02000000000000000000" pitchFamily="2" charset="0"/>
                <a:ea typeface="Roboto" panose="02000000000000000000" pitchFamily="2" charset="0"/>
                <a:cs typeface="Roboto" panose="02000000000000000000" pitchFamily="2" charset="0"/>
              </a:rPr>
              <a:t>Clean Up</a:t>
            </a:r>
          </a:p>
        </p:txBody>
      </p:sp>
      <p:pic>
        <p:nvPicPr>
          <p:cNvPr id="6" name="Picture 5" descr="A picture containing tool, brush&#10;&#10;Description automatically generated">
            <a:extLst>
              <a:ext uri="{FF2B5EF4-FFF2-40B4-BE49-F238E27FC236}">
                <a16:creationId xmlns:a16="http://schemas.microsoft.com/office/drawing/2014/main" id="{C51A5250-98BD-4C55-8989-2C946734F9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2428" y="1172626"/>
            <a:ext cx="6739147" cy="4511329"/>
          </a:xfrm>
          <a:prstGeom prst="rect">
            <a:avLst/>
          </a:prstGeom>
        </p:spPr>
      </p:pic>
    </p:spTree>
    <p:extLst>
      <p:ext uri="{BB962C8B-B14F-4D97-AF65-F5344CB8AC3E}">
        <p14:creationId xmlns:p14="http://schemas.microsoft.com/office/powerpoint/2010/main" val="3695377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09a20863-7c96-4a57-95ca-029d1820b203" xsi:nil="true"/>
    <SharedWithUsers xmlns="32a440ee-ccdf-4ffb-ba5c-71e25989d2a9">
      <UserInfo>
        <DisplayName/>
        <AccountId xsi:nil="true"/>
        <AccountType/>
      </UserInfo>
    </SharedWithUsers>
    <lcf76f155ced4ddcb4097134ff3c332f xmlns="09a20863-7c96-4a57-95ca-029d1820b203">
      <Terms xmlns="http://schemas.microsoft.com/office/infopath/2007/PartnerControls"/>
    </lcf76f155ced4ddcb4097134ff3c332f>
    <TaxCatchAll xmlns="32a440ee-ccdf-4ffb-ba5c-71e25989d2a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42279135ABFB346BEF00BA71AF2085A" ma:contentTypeVersion="13" ma:contentTypeDescription="Create a new document." ma:contentTypeScope="" ma:versionID="aa73cbbcbd1ce5c78b19ddb0f11c7488">
  <xsd:schema xmlns:xsd="http://www.w3.org/2001/XMLSchema" xmlns:xs="http://www.w3.org/2001/XMLSchema" xmlns:p="http://schemas.microsoft.com/office/2006/metadata/properties" xmlns:ns2="09a20863-7c96-4a57-95ca-029d1820b203" xmlns:ns3="32a440ee-ccdf-4ffb-ba5c-71e25989d2a9" targetNamespace="http://schemas.microsoft.com/office/2006/metadata/properties" ma:root="true" ma:fieldsID="4810c33ad5e72981ec8d9c0a5406b27f" ns2:_="" ns3:_="">
    <xsd:import namespace="09a20863-7c96-4a57-95ca-029d1820b203"/>
    <xsd:import namespace="32a440ee-ccdf-4ffb-ba5c-71e25989d2a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a20863-7c96-4a57-95ca-029d1820b2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2a440ee-ccdf-4ffb-ba5c-71e25989d2a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ead4032-91df-4aa8-82eb-58c2a2f4ac87}" ma:internalName="TaxCatchAll" ma:showField="CatchAllData" ma:web="32a440ee-ccdf-4ffb-ba5c-71e25989d2a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C3B65E-86F5-4F12-882B-E72674BBA31A}">
  <ds:schemaRefs>
    <ds:schemaRef ds:uri="http://schemas.microsoft.com/office/2006/metadata/properties"/>
    <ds:schemaRef ds:uri="http://schemas.microsoft.com/office/infopath/2007/PartnerControls"/>
    <ds:schemaRef ds:uri="98a1be8e-ceb0-4d64-90f3-74f22257285b"/>
    <ds:schemaRef ds:uri="65f3190a-2497-4c6e-9c08-e63c17ba8fcf"/>
    <ds:schemaRef ds:uri="0bfdc619-4bd5-4a26-8e37-4be4446dc23a"/>
    <ds:schemaRef ds:uri="09a20863-7c96-4a57-95ca-029d1820b203"/>
    <ds:schemaRef ds:uri="32a440ee-ccdf-4ffb-ba5c-71e25989d2a9"/>
  </ds:schemaRefs>
</ds:datastoreItem>
</file>

<file path=customXml/itemProps2.xml><?xml version="1.0" encoding="utf-8"?>
<ds:datastoreItem xmlns:ds="http://schemas.openxmlformats.org/officeDocument/2006/customXml" ds:itemID="{2ADDC9D8-6820-4997-83B6-02CB427218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a20863-7c96-4a57-95ca-029d1820b203"/>
    <ds:schemaRef ds:uri="32a440ee-ccdf-4ffb-ba5c-71e25989d2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51A670-0DF8-40A2-9C30-9AF459D7E2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3956</TotalTime>
  <Words>964</Words>
  <Application>Microsoft Office PowerPoint</Application>
  <PresentationFormat>On-screen Show (4:3)</PresentationFormat>
  <Paragraphs>94</Paragraphs>
  <Slides>10</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vt:i4>
      </vt:variant>
    </vt:vector>
  </HeadingPairs>
  <TitlesOfParts>
    <vt:vector size="21" baseType="lpstr">
      <vt:lpstr>Arial</vt:lpstr>
      <vt:lpstr>Arial Rounded MT Bold</vt:lpstr>
      <vt:lpstr>ArialMT</vt:lpstr>
      <vt:lpstr>Calibri</vt:lpstr>
      <vt:lpstr>Helvetica Neue</vt:lpstr>
      <vt:lpstr>Roboto</vt:lpstr>
      <vt:lpstr>ShinnRR-Book</vt:lpstr>
      <vt:lpstr>TobiPro-ExtraBold</vt:lpstr>
      <vt:lpstr>TobiPro-Medium</vt:lpstr>
      <vt:lpstr>Office Theme</vt:lpstr>
      <vt:lpstr>1_Office Theme</vt:lpstr>
      <vt:lpstr>PowerPoint Presentation</vt:lpstr>
      <vt:lpstr>Big Question</vt:lpstr>
      <vt:lpstr>Warm-Up – Six Bricks</vt:lpstr>
      <vt:lpstr>Warm-Up – Six Bricks</vt:lpstr>
      <vt:lpstr>Explore Task</vt:lpstr>
      <vt:lpstr>Create Task</vt:lpstr>
      <vt:lpstr>Playful Learning in Action</vt:lpstr>
      <vt:lpstr>Share Task</vt:lpstr>
      <vt:lpstr>Clean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Tammy Pankey</cp:lastModifiedBy>
  <cp:revision>19</cp:revision>
  <dcterms:created xsi:type="dcterms:W3CDTF">2020-04-21T20:33:01Z</dcterms:created>
  <dcterms:modified xsi:type="dcterms:W3CDTF">2023-07-11T23:15:15Z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0x010100942279135ABFB346BEF00BA71AF2085A</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