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8" r:id="rId5"/>
  </p:sldMasterIdLst>
  <p:notesMasterIdLst>
    <p:notesMasterId r:id="rId22"/>
  </p:notesMasterIdLst>
  <p:sldIdLst>
    <p:sldId id="290" r:id="rId6"/>
    <p:sldId id="260" r:id="rId7"/>
    <p:sldId id="261" r:id="rId8"/>
    <p:sldId id="295" r:id="rId9"/>
    <p:sldId id="296" r:id="rId10"/>
    <p:sldId id="300" r:id="rId11"/>
    <p:sldId id="303" r:id="rId12"/>
    <p:sldId id="304" r:id="rId13"/>
    <p:sldId id="305" r:id="rId14"/>
    <p:sldId id="262" r:id="rId15"/>
    <p:sldId id="306" r:id="rId16"/>
    <p:sldId id="283" r:id="rId17"/>
    <p:sldId id="297" r:id="rId18"/>
    <p:sldId id="307" r:id="rId19"/>
    <p:sldId id="291" r:id="rId20"/>
    <p:sldId id="29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20" clrIdx="0">
    <p:extLst>
      <p:ext uri="{19B8F6BF-5375-455C-9EA6-DF929625EA0E}">
        <p15:presenceInfo xmlns:p15="http://schemas.microsoft.com/office/powerpoint/2012/main" userId="S::kmorgan@firstinspires.org::19752d8f-270a-426b-91ad-1bf5c79275bc" providerId="AD"/>
      </p:ext>
    </p:extLst>
  </p:cmAuthor>
  <p:cmAuthor id="2" name="Tammy Pankey" initials="TP" lastIdx="16" clrIdx="1">
    <p:extLst>
      <p:ext uri="{19B8F6BF-5375-455C-9EA6-DF929625EA0E}">
        <p15:presenceInfo xmlns:p15="http://schemas.microsoft.com/office/powerpoint/2012/main" userId="S::tpankey@firstinspires.org::89b84b47-0384-4d66-b56e-dc00ebdb68cf" providerId="AD"/>
      </p:ext>
    </p:extLst>
  </p:cmAuthor>
  <p:cmAuthor id="3" name="Betsy Daniels" initials="BD" lastIdx="2" clrIdx="2">
    <p:extLst>
      <p:ext uri="{19B8F6BF-5375-455C-9EA6-DF929625EA0E}">
        <p15:presenceInfo xmlns:p15="http://schemas.microsoft.com/office/powerpoint/2012/main" userId="S::bdaniels@firstinspires.org::a44171bd-6c25-4139-ab16-062dbd6de46d" providerId="AD"/>
      </p:ext>
    </p:extLst>
  </p:cmAuthor>
  <p:cmAuthor id="4" name="Libby Simpson" initials="LS" lastIdx="3" clrIdx="3">
    <p:extLst>
      <p:ext uri="{19B8F6BF-5375-455C-9EA6-DF929625EA0E}">
        <p15:presenceInfo xmlns:p15="http://schemas.microsoft.com/office/powerpoint/2012/main" userId="S::lsimpson@firstinspires.org::279f7fcd-fcc6-488a-9740-ffec112d6907" providerId="AD"/>
      </p:ext>
    </p:extLst>
  </p:cmAuthor>
  <p:cmAuthor id="5" name="Marian Murphy" initials="MM" lastIdx="2" clrIdx="4">
    <p:extLst>
      <p:ext uri="{19B8F6BF-5375-455C-9EA6-DF929625EA0E}">
        <p15:presenceInfo xmlns:p15="http://schemas.microsoft.com/office/powerpoint/2012/main" userId="S::mmurphy@firstinspires.org::6ddc4b1b-6521-474c-a22d-2c363c1d36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81D"/>
    <a:srgbClr val="7030A0"/>
    <a:srgbClr val="9149C7"/>
    <a:srgbClr val="662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429902-1D83-434B-8547-61BE5AD1FB19}" v="7" dt="2023-07-11T23:14:55.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93" autoAdjust="0"/>
    <p:restoredTop sz="91892" autoAdjust="0"/>
  </p:normalViewPr>
  <p:slideViewPr>
    <p:cSldViewPr snapToGrid="0">
      <p:cViewPr varScale="1">
        <p:scale>
          <a:sx n="101" d="100"/>
          <a:sy n="101" d="100"/>
        </p:scale>
        <p:origin x="1434" y="72"/>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Pankey" userId="89b84b47-0384-4d66-b56e-dc00ebdb68cf" providerId="ADAL" clId="{D5429902-1D83-434B-8547-61BE5AD1FB19}"/>
    <pc:docChg chg="custSel modSld">
      <pc:chgData name="Tammy Pankey" userId="89b84b47-0384-4d66-b56e-dc00ebdb68cf" providerId="ADAL" clId="{D5429902-1D83-434B-8547-61BE5AD1FB19}" dt="2023-07-11T22:31:13.810" v="37" actId="1038"/>
      <pc:docMkLst>
        <pc:docMk/>
      </pc:docMkLst>
      <pc:sldChg chg="modSp mod">
        <pc:chgData name="Tammy Pankey" userId="89b84b47-0384-4d66-b56e-dc00ebdb68cf" providerId="ADAL" clId="{D5429902-1D83-434B-8547-61BE5AD1FB19}" dt="2023-07-11T22:26:33.640" v="4" actId="2711"/>
        <pc:sldMkLst>
          <pc:docMk/>
          <pc:sldMk cId="1717468709" sldId="260"/>
        </pc:sldMkLst>
        <pc:spChg chg="mod">
          <ac:chgData name="Tammy Pankey" userId="89b84b47-0384-4d66-b56e-dc00ebdb68cf" providerId="ADAL" clId="{D5429902-1D83-434B-8547-61BE5AD1FB19}" dt="2023-07-11T22:26:33.640" v="4" actId="2711"/>
          <ac:spMkLst>
            <pc:docMk/>
            <pc:sldMk cId="1717468709" sldId="260"/>
            <ac:spMk id="2" creationId="{687D7AD4-EE25-42E6-A3F2-C658860DB740}"/>
          </ac:spMkLst>
        </pc:spChg>
        <pc:spChg chg="mod">
          <ac:chgData name="Tammy Pankey" userId="89b84b47-0384-4d66-b56e-dc00ebdb68cf" providerId="ADAL" clId="{D5429902-1D83-434B-8547-61BE5AD1FB19}" dt="2023-07-11T22:26:33.640" v="4" actId="2711"/>
          <ac:spMkLst>
            <pc:docMk/>
            <pc:sldMk cId="1717468709" sldId="260"/>
            <ac:spMk id="3" creationId="{580D22A7-7A87-45E8-867D-9C74C5B4AFE1}"/>
          </ac:spMkLst>
        </pc:spChg>
        <pc:spChg chg="mod">
          <ac:chgData name="Tammy Pankey" userId="89b84b47-0384-4d66-b56e-dc00ebdb68cf" providerId="ADAL" clId="{D5429902-1D83-434B-8547-61BE5AD1FB19}" dt="2023-07-11T22:26:33.640" v="4" actId="2711"/>
          <ac:spMkLst>
            <pc:docMk/>
            <pc:sldMk cId="1717468709" sldId="260"/>
            <ac:spMk id="4" creationId="{56567651-8AA4-479B-AC03-821AC799E926}"/>
          </ac:spMkLst>
        </pc:spChg>
        <pc:spChg chg="mod">
          <ac:chgData name="Tammy Pankey" userId="89b84b47-0384-4d66-b56e-dc00ebdb68cf" providerId="ADAL" clId="{D5429902-1D83-434B-8547-61BE5AD1FB19}" dt="2023-07-11T22:26:33.640" v="4" actId="2711"/>
          <ac:spMkLst>
            <pc:docMk/>
            <pc:sldMk cId="1717468709" sldId="260"/>
            <ac:spMk id="5" creationId="{8DE1808D-4A41-4429-BDD9-039046921A33}"/>
          </ac:spMkLst>
        </pc:spChg>
        <pc:spChg chg="mod">
          <ac:chgData name="Tammy Pankey" userId="89b84b47-0384-4d66-b56e-dc00ebdb68cf" providerId="ADAL" clId="{D5429902-1D83-434B-8547-61BE5AD1FB19}" dt="2023-07-11T22:26:33.640" v="4" actId="2711"/>
          <ac:spMkLst>
            <pc:docMk/>
            <pc:sldMk cId="1717468709" sldId="260"/>
            <ac:spMk id="8" creationId="{636D7C86-E738-4D8C-88F4-BA7A032AFC47}"/>
          </ac:spMkLst>
        </pc:spChg>
      </pc:sldChg>
      <pc:sldChg chg="modSp">
        <pc:chgData name="Tammy Pankey" userId="89b84b47-0384-4d66-b56e-dc00ebdb68cf" providerId="ADAL" clId="{D5429902-1D83-434B-8547-61BE5AD1FB19}" dt="2023-07-11T22:26:37.946" v="5" actId="2711"/>
        <pc:sldMkLst>
          <pc:docMk/>
          <pc:sldMk cId="951211944" sldId="261"/>
        </pc:sldMkLst>
        <pc:spChg chg="mod">
          <ac:chgData name="Tammy Pankey" userId="89b84b47-0384-4d66-b56e-dc00ebdb68cf" providerId="ADAL" clId="{D5429902-1D83-434B-8547-61BE5AD1FB19}" dt="2023-07-11T22:26:37.946" v="5" actId="2711"/>
          <ac:spMkLst>
            <pc:docMk/>
            <pc:sldMk cId="951211944" sldId="261"/>
            <ac:spMk id="2" creationId="{687D7AD4-EE25-42E6-A3F2-C658860DB740}"/>
          </ac:spMkLst>
        </pc:spChg>
        <pc:spChg chg="mod">
          <ac:chgData name="Tammy Pankey" userId="89b84b47-0384-4d66-b56e-dc00ebdb68cf" providerId="ADAL" clId="{D5429902-1D83-434B-8547-61BE5AD1FB19}" dt="2023-07-11T22:26:37.946" v="5" actId="2711"/>
          <ac:spMkLst>
            <pc:docMk/>
            <pc:sldMk cId="951211944" sldId="261"/>
            <ac:spMk id="4" creationId="{56567651-8AA4-479B-AC03-821AC799E926}"/>
          </ac:spMkLst>
        </pc:spChg>
        <pc:picChg chg="mod">
          <ac:chgData name="Tammy Pankey" userId="89b84b47-0384-4d66-b56e-dc00ebdb68cf" providerId="ADAL" clId="{D5429902-1D83-434B-8547-61BE5AD1FB19}" dt="2023-07-11T22:26:37.946" v="5" actId="2711"/>
          <ac:picMkLst>
            <pc:docMk/>
            <pc:sldMk cId="951211944" sldId="261"/>
            <ac:picMk id="3" creationId="{07CC11DB-6C35-1A5E-06D8-81BB7713E56D}"/>
          </ac:picMkLst>
        </pc:picChg>
      </pc:sldChg>
      <pc:sldChg chg="modSp mod">
        <pc:chgData name="Tammy Pankey" userId="89b84b47-0384-4d66-b56e-dc00ebdb68cf" providerId="ADAL" clId="{D5429902-1D83-434B-8547-61BE5AD1FB19}" dt="2023-07-11T22:27:23.753" v="13" actId="2711"/>
        <pc:sldMkLst>
          <pc:docMk/>
          <pc:sldMk cId="3822573366" sldId="262"/>
        </pc:sldMkLst>
        <pc:spChg chg="mod">
          <ac:chgData name="Tammy Pankey" userId="89b84b47-0384-4d66-b56e-dc00ebdb68cf" providerId="ADAL" clId="{D5429902-1D83-434B-8547-61BE5AD1FB19}" dt="2023-07-11T22:27:23.753" v="13" actId="2711"/>
          <ac:spMkLst>
            <pc:docMk/>
            <pc:sldMk cId="3822573366" sldId="262"/>
            <ac:spMk id="2" creationId="{687D7AD4-EE25-42E6-A3F2-C658860DB740}"/>
          </ac:spMkLst>
        </pc:spChg>
        <pc:spChg chg="mod">
          <ac:chgData name="Tammy Pankey" userId="89b84b47-0384-4d66-b56e-dc00ebdb68cf" providerId="ADAL" clId="{D5429902-1D83-434B-8547-61BE5AD1FB19}" dt="2023-07-11T22:27:23.753" v="13" actId="2711"/>
          <ac:spMkLst>
            <pc:docMk/>
            <pc:sldMk cId="3822573366" sldId="262"/>
            <ac:spMk id="4" creationId="{56567651-8AA4-479B-AC03-821AC799E926}"/>
          </ac:spMkLst>
        </pc:spChg>
      </pc:sldChg>
      <pc:sldChg chg="modSp mod">
        <pc:chgData name="Tammy Pankey" userId="89b84b47-0384-4d66-b56e-dc00ebdb68cf" providerId="ADAL" clId="{D5429902-1D83-434B-8547-61BE5AD1FB19}" dt="2023-07-11T22:28:09.856" v="15" actId="2711"/>
        <pc:sldMkLst>
          <pc:docMk/>
          <pc:sldMk cId="3098358572" sldId="283"/>
        </pc:sldMkLst>
        <pc:spChg chg="mod">
          <ac:chgData name="Tammy Pankey" userId="89b84b47-0384-4d66-b56e-dc00ebdb68cf" providerId="ADAL" clId="{D5429902-1D83-434B-8547-61BE5AD1FB19}" dt="2023-07-11T22:28:09.856" v="15" actId="2711"/>
          <ac:spMkLst>
            <pc:docMk/>
            <pc:sldMk cId="3098358572" sldId="283"/>
            <ac:spMk id="2" creationId="{687D7AD4-EE25-42E6-A3F2-C658860DB740}"/>
          </ac:spMkLst>
        </pc:spChg>
        <pc:spChg chg="mod">
          <ac:chgData name="Tammy Pankey" userId="89b84b47-0384-4d66-b56e-dc00ebdb68cf" providerId="ADAL" clId="{D5429902-1D83-434B-8547-61BE5AD1FB19}" dt="2023-07-11T22:28:09.856" v="15" actId="2711"/>
          <ac:spMkLst>
            <pc:docMk/>
            <pc:sldMk cId="3098358572" sldId="283"/>
            <ac:spMk id="4" creationId="{56567651-8AA4-479B-AC03-821AC799E926}"/>
          </ac:spMkLst>
        </pc:spChg>
        <pc:spChg chg="mod">
          <ac:chgData name="Tammy Pankey" userId="89b84b47-0384-4d66-b56e-dc00ebdb68cf" providerId="ADAL" clId="{D5429902-1D83-434B-8547-61BE5AD1FB19}" dt="2023-07-11T22:28:09.856" v="15" actId="2711"/>
          <ac:spMkLst>
            <pc:docMk/>
            <pc:sldMk cId="3098358572" sldId="283"/>
            <ac:spMk id="5" creationId="{03D193D5-911C-4DF9-BB10-28A5ACD7C69A}"/>
          </ac:spMkLst>
        </pc:spChg>
      </pc:sldChg>
      <pc:sldChg chg="addSp delSp modSp mod">
        <pc:chgData name="Tammy Pankey" userId="89b84b47-0384-4d66-b56e-dc00ebdb68cf" providerId="ADAL" clId="{D5429902-1D83-434B-8547-61BE5AD1FB19}" dt="2023-07-11T22:31:13.810" v="37" actId="1038"/>
        <pc:sldMkLst>
          <pc:docMk/>
          <pc:sldMk cId="3743200560" sldId="290"/>
        </pc:sldMkLst>
        <pc:spChg chg="mod">
          <ac:chgData name="Tammy Pankey" userId="89b84b47-0384-4d66-b56e-dc00ebdb68cf" providerId="ADAL" clId="{D5429902-1D83-434B-8547-61BE5AD1FB19}" dt="2023-07-11T22:26:25.487" v="2" actId="2711"/>
          <ac:spMkLst>
            <pc:docMk/>
            <pc:sldMk cId="3743200560" sldId="290"/>
            <ac:spMk id="5" creationId="{F3B760C1-7E25-45A7-B891-53C58D074EA2}"/>
          </ac:spMkLst>
        </pc:spChg>
        <pc:spChg chg="mod">
          <ac:chgData name="Tammy Pankey" userId="89b84b47-0384-4d66-b56e-dc00ebdb68cf" providerId="ADAL" clId="{D5429902-1D83-434B-8547-61BE5AD1FB19}" dt="2023-07-11T22:26:25.487" v="2" actId="2711"/>
          <ac:spMkLst>
            <pc:docMk/>
            <pc:sldMk cId="3743200560" sldId="290"/>
            <ac:spMk id="6" creationId="{B6ADE897-E12C-4A20-B842-CD64CC495BD3}"/>
          </ac:spMkLst>
        </pc:spChg>
        <pc:spChg chg="mod">
          <ac:chgData name="Tammy Pankey" userId="89b84b47-0384-4d66-b56e-dc00ebdb68cf" providerId="ADAL" clId="{D5429902-1D83-434B-8547-61BE5AD1FB19}" dt="2023-07-11T22:26:25.487" v="2" actId="2711"/>
          <ac:spMkLst>
            <pc:docMk/>
            <pc:sldMk cId="3743200560" sldId="290"/>
            <ac:spMk id="26" creationId="{49461470-2C49-0B4A-AFF2-693C58AC2F9F}"/>
          </ac:spMkLst>
        </pc:spChg>
        <pc:picChg chg="add mod">
          <ac:chgData name="Tammy Pankey" userId="89b84b47-0384-4d66-b56e-dc00ebdb68cf" providerId="ADAL" clId="{D5429902-1D83-434B-8547-61BE5AD1FB19}" dt="2023-07-11T22:31:13.810" v="37" actId="1038"/>
          <ac:picMkLst>
            <pc:docMk/>
            <pc:sldMk cId="3743200560" sldId="290"/>
            <ac:picMk id="7" creationId="{850D522A-648F-875A-C7F9-A91791D787C8}"/>
          </ac:picMkLst>
        </pc:picChg>
        <pc:picChg chg="del">
          <ac:chgData name="Tammy Pankey" userId="89b84b47-0384-4d66-b56e-dc00ebdb68cf" providerId="ADAL" clId="{D5429902-1D83-434B-8547-61BE5AD1FB19}" dt="2023-07-11T22:26:28.444" v="3" actId="478"/>
          <ac:picMkLst>
            <pc:docMk/>
            <pc:sldMk cId="3743200560" sldId="290"/>
            <ac:picMk id="13" creationId="{6335B222-1AA9-4892-A3FD-904EEBAC60B8}"/>
          </ac:picMkLst>
        </pc:picChg>
      </pc:sldChg>
      <pc:sldChg chg="modSp mod">
        <pc:chgData name="Tammy Pankey" userId="89b84b47-0384-4d66-b56e-dc00ebdb68cf" providerId="ADAL" clId="{D5429902-1D83-434B-8547-61BE5AD1FB19}" dt="2023-07-11T22:28:23.773" v="18" actId="2711"/>
        <pc:sldMkLst>
          <pc:docMk/>
          <pc:sldMk cId="893871217" sldId="291"/>
        </pc:sldMkLst>
        <pc:spChg chg="mod">
          <ac:chgData name="Tammy Pankey" userId="89b84b47-0384-4d66-b56e-dc00ebdb68cf" providerId="ADAL" clId="{D5429902-1D83-434B-8547-61BE5AD1FB19}" dt="2023-07-11T22:28:23.773" v="18" actId="2711"/>
          <ac:spMkLst>
            <pc:docMk/>
            <pc:sldMk cId="893871217" sldId="291"/>
            <ac:spMk id="2" creationId="{687D7AD4-EE25-42E6-A3F2-C658860DB740}"/>
          </ac:spMkLst>
        </pc:spChg>
        <pc:spChg chg="mod">
          <ac:chgData name="Tammy Pankey" userId="89b84b47-0384-4d66-b56e-dc00ebdb68cf" providerId="ADAL" clId="{D5429902-1D83-434B-8547-61BE5AD1FB19}" dt="2023-07-11T22:28:23.773" v="18" actId="2711"/>
          <ac:spMkLst>
            <pc:docMk/>
            <pc:sldMk cId="893871217" sldId="291"/>
            <ac:spMk id="4" creationId="{56567651-8AA4-479B-AC03-821AC799E926}"/>
          </ac:spMkLst>
        </pc:spChg>
      </pc:sldChg>
      <pc:sldChg chg="addSp delSp modSp mod">
        <pc:chgData name="Tammy Pankey" userId="89b84b47-0384-4d66-b56e-dc00ebdb68cf" providerId="ADAL" clId="{D5429902-1D83-434B-8547-61BE5AD1FB19}" dt="2023-07-11T22:24:01.113" v="1"/>
        <pc:sldMkLst>
          <pc:docMk/>
          <pc:sldMk cId="1109188424" sldId="294"/>
        </pc:sldMkLst>
        <pc:spChg chg="add mod">
          <ac:chgData name="Tammy Pankey" userId="89b84b47-0384-4d66-b56e-dc00ebdb68cf" providerId="ADAL" clId="{D5429902-1D83-434B-8547-61BE5AD1FB19}" dt="2023-07-11T22:24:01.113" v="1"/>
          <ac:spMkLst>
            <pc:docMk/>
            <pc:sldMk cId="1109188424" sldId="294"/>
            <ac:spMk id="3" creationId="{B6F4DD4C-8950-6B9F-1D42-6A6717051C6B}"/>
          </ac:spMkLst>
        </pc:spChg>
        <pc:spChg chg="del">
          <ac:chgData name="Tammy Pankey" userId="89b84b47-0384-4d66-b56e-dc00ebdb68cf" providerId="ADAL" clId="{D5429902-1D83-434B-8547-61BE5AD1FB19}" dt="2023-07-11T22:24:00.887" v="0" actId="478"/>
          <ac:spMkLst>
            <pc:docMk/>
            <pc:sldMk cId="1109188424" sldId="294"/>
            <ac:spMk id="7" creationId="{8A942925-8346-C1F8-C187-85FDD0CB03F7}"/>
          </ac:spMkLst>
        </pc:spChg>
      </pc:sldChg>
      <pc:sldChg chg="modSp mod">
        <pc:chgData name="Tammy Pankey" userId="89b84b47-0384-4d66-b56e-dc00ebdb68cf" providerId="ADAL" clId="{D5429902-1D83-434B-8547-61BE5AD1FB19}" dt="2023-07-11T22:26:41.646" v="6" actId="2711"/>
        <pc:sldMkLst>
          <pc:docMk/>
          <pc:sldMk cId="3417446026" sldId="295"/>
        </pc:sldMkLst>
        <pc:spChg chg="mod">
          <ac:chgData name="Tammy Pankey" userId="89b84b47-0384-4d66-b56e-dc00ebdb68cf" providerId="ADAL" clId="{D5429902-1D83-434B-8547-61BE5AD1FB19}" dt="2023-07-11T22:26:41.646" v="6" actId="2711"/>
          <ac:spMkLst>
            <pc:docMk/>
            <pc:sldMk cId="3417446026" sldId="295"/>
            <ac:spMk id="2" creationId="{687D7AD4-EE25-42E6-A3F2-C658860DB740}"/>
          </ac:spMkLst>
        </pc:spChg>
        <pc:spChg chg="mod">
          <ac:chgData name="Tammy Pankey" userId="89b84b47-0384-4d66-b56e-dc00ebdb68cf" providerId="ADAL" clId="{D5429902-1D83-434B-8547-61BE5AD1FB19}" dt="2023-07-11T22:26:41.646" v="6" actId="2711"/>
          <ac:spMkLst>
            <pc:docMk/>
            <pc:sldMk cId="3417446026" sldId="295"/>
            <ac:spMk id="4" creationId="{56567651-8AA4-479B-AC03-821AC799E926}"/>
          </ac:spMkLst>
        </pc:spChg>
      </pc:sldChg>
      <pc:sldChg chg="modSp mod">
        <pc:chgData name="Tammy Pankey" userId="89b84b47-0384-4d66-b56e-dc00ebdb68cf" providerId="ADAL" clId="{D5429902-1D83-434B-8547-61BE5AD1FB19}" dt="2023-07-11T22:27:02.836" v="8" actId="2711"/>
        <pc:sldMkLst>
          <pc:docMk/>
          <pc:sldMk cId="1607950162" sldId="296"/>
        </pc:sldMkLst>
        <pc:spChg chg="mod">
          <ac:chgData name="Tammy Pankey" userId="89b84b47-0384-4d66-b56e-dc00ebdb68cf" providerId="ADAL" clId="{D5429902-1D83-434B-8547-61BE5AD1FB19}" dt="2023-07-11T22:27:02.836" v="8" actId="2711"/>
          <ac:spMkLst>
            <pc:docMk/>
            <pc:sldMk cId="1607950162" sldId="296"/>
            <ac:spMk id="6" creationId="{66E7139B-BF19-F93C-3015-CFCF8317796E}"/>
          </ac:spMkLst>
        </pc:spChg>
        <pc:spChg chg="mod">
          <ac:chgData name="Tammy Pankey" userId="89b84b47-0384-4d66-b56e-dc00ebdb68cf" providerId="ADAL" clId="{D5429902-1D83-434B-8547-61BE5AD1FB19}" dt="2023-07-11T22:27:02.836" v="8" actId="2711"/>
          <ac:spMkLst>
            <pc:docMk/>
            <pc:sldMk cId="1607950162" sldId="296"/>
            <ac:spMk id="10" creationId="{FEF553E6-5099-C1AA-1487-9C377F62358B}"/>
          </ac:spMkLst>
        </pc:spChg>
        <pc:spChg chg="mod">
          <ac:chgData name="Tammy Pankey" userId="89b84b47-0384-4d66-b56e-dc00ebdb68cf" providerId="ADAL" clId="{D5429902-1D83-434B-8547-61BE5AD1FB19}" dt="2023-07-11T22:27:02.836" v="8" actId="2711"/>
          <ac:spMkLst>
            <pc:docMk/>
            <pc:sldMk cId="1607950162" sldId="296"/>
            <ac:spMk id="231" creationId="{00000000-0000-0000-0000-000000000000}"/>
          </ac:spMkLst>
        </pc:spChg>
      </pc:sldChg>
      <pc:sldChg chg="modSp mod">
        <pc:chgData name="Tammy Pankey" userId="89b84b47-0384-4d66-b56e-dc00ebdb68cf" providerId="ADAL" clId="{D5429902-1D83-434B-8547-61BE5AD1FB19}" dt="2023-07-11T22:28:14.173" v="16" actId="2711"/>
        <pc:sldMkLst>
          <pc:docMk/>
          <pc:sldMk cId="3041520386" sldId="297"/>
        </pc:sldMkLst>
        <pc:spChg chg="mod">
          <ac:chgData name="Tammy Pankey" userId="89b84b47-0384-4d66-b56e-dc00ebdb68cf" providerId="ADAL" clId="{D5429902-1D83-434B-8547-61BE5AD1FB19}" dt="2023-07-11T22:28:14.173" v="16" actId="2711"/>
          <ac:spMkLst>
            <pc:docMk/>
            <pc:sldMk cId="3041520386" sldId="297"/>
            <ac:spMk id="2" creationId="{687D7AD4-EE25-42E6-A3F2-C658860DB740}"/>
          </ac:spMkLst>
        </pc:spChg>
        <pc:spChg chg="mod">
          <ac:chgData name="Tammy Pankey" userId="89b84b47-0384-4d66-b56e-dc00ebdb68cf" providerId="ADAL" clId="{D5429902-1D83-434B-8547-61BE5AD1FB19}" dt="2023-07-11T22:28:14.173" v="16" actId="2711"/>
          <ac:spMkLst>
            <pc:docMk/>
            <pc:sldMk cId="3041520386" sldId="297"/>
            <ac:spMk id="4" creationId="{56567651-8AA4-479B-AC03-821AC799E926}"/>
          </ac:spMkLst>
        </pc:spChg>
        <pc:spChg chg="mod">
          <ac:chgData name="Tammy Pankey" userId="89b84b47-0384-4d66-b56e-dc00ebdb68cf" providerId="ADAL" clId="{D5429902-1D83-434B-8547-61BE5AD1FB19}" dt="2023-07-11T22:28:14.173" v="16" actId="2711"/>
          <ac:spMkLst>
            <pc:docMk/>
            <pc:sldMk cId="3041520386" sldId="297"/>
            <ac:spMk id="5" creationId="{03D193D5-911C-4DF9-BB10-28A5ACD7C69A}"/>
          </ac:spMkLst>
        </pc:spChg>
        <pc:spChg chg="mod">
          <ac:chgData name="Tammy Pankey" userId="89b84b47-0384-4d66-b56e-dc00ebdb68cf" providerId="ADAL" clId="{D5429902-1D83-434B-8547-61BE5AD1FB19}" dt="2023-07-11T22:28:14.173" v="16" actId="2711"/>
          <ac:spMkLst>
            <pc:docMk/>
            <pc:sldMk cId="3041520386" sldId="297"/>
            <ac:spMk id="8" creationId="{3C0FF15F-2186-A2CF-E4FF-9FB7E84F7E9C}"/>
          </ac:spMkLst>
        </pc:spChg>
        <pc:spChg chg="mod">
          <ac:chgData name="Tammy Pankey" userId="89b84b47-0384-4d66-b56e-dc00ebdb68cf" providerId="ADAL" clId="{D5429902-1D83-434B-8547-61BE5AD1FB19}" dt="2023-07-11T22:28:14.173" v="16" actId="2711"/>
          <ac:spMkLst>
            <pc:docMk/>
            <pc:sldMk cId="3041520386" sldId="297"/>
            <ac:spMk id="10" creationId="{7712E11C-325F-CCA0-66FB-C35CA4107F62}"/>
          </ac:spMkLst>
        </pc:spChg>
      </pc:sldChg>
      <pc:sldChg chg="modSp mod">
        <pc:chgData name="Tammy Pankey" userId="89b84b47-0384-4d66-b56e-dc00ebdb68cf" providerId="ADAL" clId="{D5429902-1D83-434B-8547-61BE5AD1FB19}" dt="2023-07-11T22:26:46.661" v="7" actId="2711"/>
        <pc:sldMkLst>
          <pc:docMk/>
          <pc:sldMk cId="1114232578" sldId="300"/>
        </pc:sldMkLst>
        <pc:spChg chg="mod">
          <ac:chgData name="Tammy Pankey" userId="89b84b47-0384-4d66-b56e-dc00ebdb68cf" providerId="ADAL" clId="{D5429902-1D83-434B-8547-61BE5AD1FB19}" dt="2023-07-11T22:26:46.661" v="7" actId="2711"/>
          <ac:spMkLst>
            <pc:docMk/>
            <pc:sldMk cId="1114232578" sldId="300"/>
            <ac:spMk id="4" creationId="{7780CD64-FB18-23DE-CF17-318F2B5661EE}"/>
          </ac:spMkLst>
        </pc:spChg>
        <pc:spChg chg="mod">
          <ac:chgData name="Tammy Pankey" userId="89b84b47-0384-4d66-b56e-dc00ebdb68cf" providerId="ADAL" clId="{D5429902-1D83-434B-8547-61BE5AD1FB19}" dt="2023-07-11T22:26:46.661" v="7" actId="2711"/>
          <ac:spMkLst>
            <pc:docMk/>
            <pc:sldMk cId="1114232578" sldId="300"/>
            <ac:spMk id="5" creationId="{893DA0CE-5EEB-B228-0BF9-867C39E1AD65}"/>
          </ac:spMkLst>
        </pc:spChg>
        <pc:spChg chg="mod">
          <ac:chgData name="Tammy Pankey" userId="89b84b47-0384-4d66-b56e-dc00ebdb68cf" providerId="ADAL" clId="{D5429902-1D83-434B-8547-61BE5AD1FB19}" dt="2023-07-11T22:26:46.661" v="7" actId="2711"/>
          <ac:spMkLst>
            <pc:docMk/>
            <pc:sldMk cId="1114232578" sldId="300"/>
            <ac:spMk id="231" creationId="{00000000-0000-0000-0000-000000000000}"/>
          </ac:spMkLst>
        </pc:spChg>
      </pc:sldChg>
      <pc:sldChg chg="modSp mod">
        <pc:chgData name="Tammy Pankey" userId="89b84b47-0384-4d66-b56e-dc00ebdb68cf" providerId="ADAL" clId="{D5429902-1D83-434B-8547-61BE5AD1FB19}" dt="2023-07-11T22:27:07.779" v="9" actId="2711"/>
        <pc:sldMkLst>
          <pc:docMk/>
          <pc:sldMk cId="2768437875" sldId="303"/>
        </pc:sldMkLst>
        <pc:spChg chg="mod">
          <ac:chgData name="Tammy Pankey" userId="89b84b47-0384-4d66-b56e-dc00ebdb68cf" providerId="ADAL" clId="{D5429902-1D83-434B-8547-61BE5AD1FB19}" dt="2023-07-11T22:27:07.779" v="9" actId="2711"/>
          <ac:spMkLst>
            <pc:docMk/>
            <pc:sldMk cId="2768437875" sldId="303"/>
            <ac:spMk id="4" creationId="{7780CD64-FB18-23DE-CF17-318F2B5661EE}"/>
          </ac:spMkLst>
        </pc:spChg>
        <pc:spChg chg="mod">
          <ac:chgData name="Tammy Pankey" userId="89b84b47-0384-4d66-b56e-dc00ebdb68cf" providerId="ADAL" clId="{D5429902-1D83-434B-8547-61BE5AD1FB19}" dt="2023-07-11T22:27:07.779" v="9" actId="2711"/>
          <ac:spMkLst>
            <pc:docMk/>
            <pc:sldMk cId="2768437875" sldId="303"/>
            <ac:spMk id="5" creationId="{893DA0CE-5EEB-B228-0BF9-867C39E1AD65}"/>
          </ac:spMkLst>
        </pc:spChg>
        <pc:spChg chg="mod">
          <ac:chgData name="Tammy Pankey" userId="89b84b47-0384-4d66-b56e-dc00ebdb68cf" providerId="ADAL" clId="{D5429902-1D83-434B-8547-61BE5AD1FB19}" dt="2023-07-11T22:27:07.779" v="9" actId="2711"/>
          <ac:spMkLst>
            <pc:docMk/>
            <pc:sldMk cId="2768437875" sldId="303"/>
            <ac:spMk id="231" creationId="{00000000-0000-0000-0000-000000000000}"/>
          </ac:spMkLst>
        </pc:spChg>
      </pc:sldChg>
      <pc:sldChg chg="modSp mod">
        <pc:chgData name="Tammy Pankey" userId="89b84b47-0384-4d66-b56e-dc00ebdb68cf" providerId="ADAL" clId="{D5429902-1D83-434B-8547-61BE5AD1FB19}" dt="2023-07-11T22:27:13.335" v="10" actId="2711"/>
        <pc:sldMkLst>
          <pc:docMk/>
          <pc:sldMk cId="915344210" sldId="304"/>
        </pc:sldMkLst>
        <pc:spChg chg="mod">
          <ac:chgData name="Tammy Pankey" userId="89b84b47-0384-4d66-b56e-dc00ebdb68cf" providerId="ADAL" clId="{D5429902-1D83-434B-8547-61BE5AD1FB19}" dt="2023-07-11T22:27:13.335" v="10" actId="2711"/>
          <ac:spMkLst>
            <pc:docMk/>
            <pc:sldMk cId="915344210" sldId="304"/>
            <ac:spMk id="4" creationId="{7780CD64-FB18-23DE-CF17-318F2B5661EE}"/>
          </ac:spMkLst>
        </pc:spChg>
        <pc:spChg chg="mod">
          <ac:chgData name="Tammy Pankey" userId="89b84b47-0384-4d66-b56e-dc00ebdb68cf" providerId="ADAL" clId="{D5429902-1D83-434B-8547-61BE5AD1FB19}" dt="2023-07-11T22:27:13.335" v="10" actId="2711"/>
          <ac:spMkLst>
            <pc:docMk/>
            <pc:sldMk cId="915344210" sldId="304"/>
            <ac:spMk id="5" creationId="{893DA0CE-5EEB-B228-0BF9-867C39E1AD65}"/>
          </ac:spMkLst>
        </pc:spChg>
        <pc:spChg chg="mod">
          <ac:chgData name="Tammy Pankey" userId="89b84b47-0384-4d66-b56e-dc00ebdb68cf" providerId="ADAL" clId="{D5429902-1D83-434B-8547-61BE5AD1FB19}" dt="2023-07-11T22:27:13.335" v="10" actId="2711"/>
          <ac:spMkLst>
            <pc:docMk/>
            <pc:sldMk cId="915344210" sldId="304"/>
            <ac:spMk id="231" creationId="{00000000-0000-0000-0000-000000000000}"/>
          </ac:spMkLst>
        </pc:spChg>
      </pc:sldChg>
      <pc:sldChg chg="modSp mod">
        <pc:chgData name="Tammy Pankey" userId="89b84b47-0384-4d66-b56e-dc00ebdb68cf" providerId="ADAL" clId="{D5429902-1D83-434B-8547-61BE5AD1FB19}" dt="2023-07-11T22:27:18.583" v="12" actId="27636"/>
        <pc:sldMkLst>
          <pc:docMk/>
          <pc:sldMk cId="625011784" sldId="305"/>
        </pc:sldMkLst>
        <pc:spChg chg="mod">
          <ac:chgData name="Tammy Pankey" userId="89b84b47-0384-4d66-b56e-dc00ebdb68cf" providerId="ADAL" clId="{D5429902-1D83-434B-8547-61BE5AD1FB19}" dt="2023-07-11T22:27:18.569" v="11" actId="2711"/>
          <ac:spMkLst>
            <pc:docMk/>
            <pc:sldMk cId="625011784" sldId="305"/>
            <ac:spMk id="2" creationId="{687D7AD4-EE25-42E6-A3F2-C658860DB740}"/>
          </ac:spMkLst>
        </pc:spChg>
        <pc:spChg chg="mod">
          <ac:chgData name="Tammy Pankey" userId="89b84b47-0384-4d66-b56e-dc00ebdb68cf" providerId="ADAL" clId="{D5429902-1D83-434B-8547-61BE5AD1FB19}" dt="2023-07-11T22:27:18.569" v="11" actId="2711"/>
          <ac:spMkLst>
            <pc:docMk/>
            <pc:sldMk cId="625011784" sldId="305"/>
            <ac:spMk id="4" creationId="{56567651-8AA4-479B-AC03-821AC799E926}"/>
          </ac:spMkLst>
        </pc:spChg>
        <pc:spChg chg="mod">
          <ac:chgData name="Tammy Pankey" userId="89b84b47-0384-4d66-b56e-dc00ebdb68cf" providerId="ADAL" clId="{D5429902-1D83-434B-8547-61BE5AD1FB19}" dt="2023-07-11T22:27:18.583" v="12" actId="27636"/>
          <ac:spMkLst>
            <pc:docMk/>
            <pc:sldMk cId="625011784" sldId="305"/>
            <ac:spMk id="5" creationId="{03D193D5-911C-4DF9-BB10-28A5ACD7C69A}"/>
          </ac:spMkLst>
        </pc:spChg>
      </pc:sldChg>
      <pc:sldChg chg="modSp mod">
        <pc:chgData name="Tammy Pankey" userId="89b84b47-0384-4d66-b56e-dc00ebdb68cf" providerId="ADAL" clId="{D5429902-1D83-434B-8547-61BE5AD1FB19}" dt="2023-07-11T22:27:37.037" v="14" actId="2711"/>
        <pc:sldMkLst>
          <pc:docMk/>
          <pc:sldMk cId="2150117555" sldId="306"/>
        </pc:sldMkLst>
        <pc:spChg chg="mod">
          <ac:chgData name="Tammy Pankey" userId="89b84b47-0384-4d66-b56e-dc00ebdb68cf" providerId="ADAL" clId="{D5429902-1D83-434B-8547-61BE5AD1FB19}" dt="2023-07-11T22:27:37.037" v="14" actId="2711"/>
          <ac:spMkLst>
            <pc:docMk/>
            <pc:sldMk cId="2150117555" sldId="306"/>
            <ac:spMk id="2" creationId="{687D7AD4-EE25-42E6-A3F2-C658860DB740}"/>
          </ac:spMkLst>
        </pc:spChg>
        <pc:spChg chg="mod">
          <ac:chgData name="Tammy Pankey" userId="89b84b47-0384-4d66-b56e-dc00ebdb68cf" providerId="ADAL" clId="{D5429902-1D83-434B-8547-61BE5AD1FB19}" dt="2023-07-11T22:27:37.037" v="14" actId="2711"/>
          <ac:spMkLst>
            <pc:docMk/>
            <pc:sldMk cId="2150117555" sldId="306"/>
            <ac:spMk id="4" creationId="{56567651-8AA4-479B-AC03-821AC799E926}"/>
          </ac:spMkLst>
        </pc:spChg>
        <pc:spChg chg="mod">
          <ac:chgData name="Tammy Pankey" userId="89b84b47-0384-4d66-b56e-dc00ebdb68cf" providerId="ADAL" clId="{D5429902-1D83-434B-8547-61BE5AD1FB19}" dt="2023-07-11T22:27:37.037" v="14" actId="2711"/>
          <ac:spMkLst>
            <pc:docMk/>
            <pc:sldMk cId="2150117555" sldId="306"/>
            <ac:spMk id="5" creationId="{03D193D5-911C-4DF9-BB10-28A5ACD7C69A}"/>
          </ac:spMkLst>
        </pc:spChg>
        <pc:spChg chg="mod">
          <ac:chgData name="Tammy Pankey" userId="89b84b47-0384-4d66-b56e-dc00ebdb68cf" providerId="ADAL" clId="{D5429902-1D83-434B-8547-61BE5AD1FB19}" dt="2023-07-11T22:27:37.037" v="14" actId="2711"/>
          <ac:spMkLst>
            <pc:docMk/>
            <pc:sldMk cId="2150117555" sldId="306"/>
            <ac:spMk id="15" creationId="{1302C25A-BE93-CD93-AF09-A361E6172547}"/>
          </ac:spMkLst>
        </pc:spChg>
        <pc:spChg chg="mod">
          <ac:chgData name="Tammy Pankey" userId="89b84b47-0384-4d66-b56e-dc00ebdb68cf" providerId="ADAL" clId="{D5429902-1D83-434B-8547-61BE5AD1FB19}" dt="2023-07-11T22:27:37.037" v="14" actId="2711"/>
          <ac:spMkLst>
            <pc:docMk/>
            <pc:sldMk cId="2150117555" sldId="306"/>
            <ac:spMk id="16" creationId="{E9F9798E-ABC7-F78D-1AB7-FCC8FC98612F}"/>
          </ac:spMkLst>
        </pc:spChg>
      </pc:sldChg>
      <pc:sldChg chg="modSp mod">
        <pc:chgData name="Tammy Pankey" userId="89b84b47-0384-4d66-b56e-dc00ebdb68cf" providerId="ADAL" clId="{D5429902-1D83-434B-8547-61BE5AD1FB19}" dt="2023-07-11T22:28:18.883" v="17" actId="2711"/>
        <pc:sldMkLst>
          <pc:docMk/>
          <pc:sldMk cId="2076105390" sldId="307"/>
        </pc:sldMkLst>
        <pc:spChg chg="mod">
          <ac:chgData name="Tammy Pankey" userId="89b84b47-0384-4d66-b56e-dc00ebdb68cf" providerId="ADAL" clId="{D5429902-1D83-434B-8547-61BE5AD1FB19}" dt="2023-07-11T22:28:18.883" v="17" actId="2711"/>
          <ac:spMkLst>
            <pc:docMk/>
            <pc:sldMk cId="2076105390" sldId="307"/>
            <ac:spMk id="2" creationId="{687D7AD4-EE25-42E6-A3F2-C658860DB740}"/>
          </ac:spMkLst>
        </pc:spChg>
        <pc:spChg chg="mod">
          <ac:chgData name="Tammy Pankey" userId="89b84b47-0384-4d66-b56e-dc00ebdb68cf" providerId="ADAL" clId="{D5429902-1D83-434B-8547-61BE5AD1FB19}" dt="2023-07-11T22:28:18.883" v="17" actId="2711"/>
          <ac:spMkLst>
            <pc:docMk/>
            <pc:sldMk cId="2076105390" sldId="307"/>
            <ac:spMk id="4" creationId="{56567651-8AA4-479B-AC03-821AC799E926}"/>
          </ac:spMkLst>
        </pc:spChg>
      </pc:sldChg>
    </pc:docChg>
  </pc:docChgLst>
  <pc:docChgLst>
    <pc:chgData name="Karen Casey" userId="S::kcasey@firstinspires.org::3ec36879-b353-4ab0-bd58-e71fbbdded4a" providerId="AD" clId="Web-{5990BCA3-F365-2683-23E0-72B28FC61334}"/>
    <pc:docChg chg="modSld">
      <pc:chgData name="Karen Casey" userId="S::kcasey@firstinspires.org::3ec36879-b353-4ab0-bd58-e71fbbdded4a" providerId="AD" clId="Web-{5990BCA3-F365-2683-23E0-72B28FC61334}" dt="2022-07-23T20:11:32.327" v="10" actId="1076"/>
      <pc:docMkLst>
        <pc:docMk/>
      </pc:docMkLst>
      <pc:sldChg chg="addSp delSp modSp">
        <pc:chgData name="Karen Casey" userId="S::kcasey@firstinspires.org::3ec36879-b353-4ab0-bd58-e71fbbdded4a" providerId="AD" clId="Web-{5990BCA3-F365-2683-23E0-72B28FC61334}" dt="2022-07-23T20:11:32.327" v="10" actId="1076"/>
        <pc:sldMkLst>
          <pc:docMk/>
          <pc:sldMk cId="1959583143" sldId="259"/>
        </pc:sldMkLst>
        <pc:spChg chg="add del">
          <ac:chgData name="Karen Casey" userId="S::kcasey@firstinspires.org::3ec36879-b353-4ab0-bd58-e71fbbdded4a" providerId="AD" clId="Web-{5990BCA3-F365-2683-23E0-72B28FC61334}" dt="2022-07-23T20:11:14.901" v="3"/>
          <ac:spMkLst>
            <pc:docMk/>
            <pc:sldMk cId="1959583143" sldId="259"/>
            <ac:spMk id="3" creationId="{FB5FDDE6-758A-459E-04B6-3576C58A6542}"/>
          </ac:spMkLst>
        </pc:spChg>
        <pc:spChg chg="add del mod">
          <ac:chgData name="Karen Casey" userId="S::kcasey@firstinspires.org::3ec36879-b353-4ab0-bd58-e71fbbdded4a" providerId="AD" clId="Web-{5990BCA3-F365-2683-23E0-72B28FC61334}" dt="2022-07-23T20:11:32.327" v="10" actId="1076"/>
          <ac:spMkLst>
            <pc:docMk/>
            <pc:sldMk cId="1959583143" sldId="259"/>
            <ac:spMk id="12" creationId="{535D8CFA-7EF9-4D5E-AD24-FFC768D8F9CE}"/>
          </ac:spMkLst>
        </pc:spChg>
      </pc:sldChg>
      <pc:sldChg chg="addSp delSp">
        <pc:chgData name="Karen Casey" userId="S::kcasey@firstinspires.org::3ec36879-b353-4ab0-bd58-e71fbbdded4a" providerId="AD" clId="Web-{5990BCA3-F365-2683-23E0-72B28FC61334}" dt="2022-07-23T20:11:15.292" v="4"/>
        <pc:sldMkLst>
          <pc:docMk/>
          <pc:sldMk cId="88467435" sldId="289"/>
        </pc:sldMkLst>
        <pc:spChg chg="add del">
          <ac:chgData name="Karen Casey" userId="S::kcasey@firstinspires.org::3ec36879-b353-4ab0-bd58-e71fbbdded4a" providerId="AD" clId="Web-{5990BCA3-F365-2683-23E0-72B28FC61334}" dt="2022-07-23T20:11:15.292" v="4"/>
          <ac:spMkLst>
            <pc:docMk/>
            <pc:sldMk cId="88467435" sldId="289"/>
            <ac:spMk id="3" creationId="{F41512F6-9094-561E-08C7-730C9B18D208}"/>
          </ac:spMkLst>
        </pc:spChg>
      </pc:sldChg>
    </pc:docChg>
  </pc:docChgLst>
  <pc:docChgLst>
    <pc:chgData name="Karen Casey" userId="S::kcasey@firstinspires.org::3ec36879-b353-4ab0-bd58-e71fbbdded4a" providerId="AD" clId="Web-{A648E7C0-DB60-A6E1-AB96-39C4616DE6E6}"/>
    <pc:docChg chg="modSld">
      <pc:chgData name="Karen Casey" userId="S::kcasey@firstinspires.org::3ec36879-b353-4ab0-bd58-e71fbbdded4a" providerId="AD" clId="Web-{A648E7C0-DB60-A6E1-AB96-39C4616DE6E6}" dt="2022-07-23T23:57:50.336" v="3" actId="20577"/>
      <pc:docMkLst>
        <pc:docMk/>
      </pc:docMkLst>
      <pc:sldChg chg="modSp">
        <pc:chgData name="Karen Casey" userId="S::kcasey@firstinspires.org::3ec36879-b353-4ab0-bd58-e71fbbdded4a" providerId="AD" clId="Web-{A648E7C0-DB60-A6E1-AB96-39C4616DE6E6}" dt="2022-07-23T23:57:50.336" v="3" actId="20577"/>
        <pc:sldMkLst>
          <pc:docMk/>
          <pc:sldMk cId="1959583143" sldId="259"/>
        </pc:sldMkLst>
        <pc:spChg chg="mod">
          <ac:chgData name="Karen Casey" userId="S::kcasey@firstinspires.org::3ec36879-b353-4ab0-bd58-e71fbbdded4a" providerId="AD" clId="Web-{A648E7C0-DB60-A6E1-AB96-39C4616DE6E6}" dt="2022-07-23T23:57:50.336" v="3" actId="20577"/>
          <ac:spMkLst>
            <pc:docMk/>
            <pc:sldMk cId="1959583143" sldId="259"/>
            <ac:spMk id="12" creationId="{535D8CFA-7EF9-4D5E-AD24-FFC768D8F9CE}"/>
          </ac:spMkLst>
        </pc:spChg>
      </pc:sldChg>
    </pc:docChg>
  </pc:docChgLst>
  <pc:docChgLst>
    <pc:chgData name="Tammy Pankey" userId="89b84b47-0384-4d66-b56e-dc00ebdb68cf" providerId="ADAL" clId="{DA66B36D-726D-490E-9451-46DE12EB1D7A}"/>
    <pc:docChg chg="undo custSel delSld modSld">
      <pc:chgData name="Tammy Pankey" userId="89b84b47-0384-4d66-b56e-dc00ebdb68cf" providerId="ADAL" clId="{DA66B36D-726D-490E-9451-46DE12EB1D7A}" dt="2022-07-28T20:02:34.961" v="17" actId="47"/>
      <pc:docMkLst>
        <pc:docMk/>
      </pc:docMkLst>
      <pc:sldChg chg="addSp delSp modSp mod">
        <pc:chgData name="Tammy Pankey" userId="89b84b47-0384-4d66-b56e-dc00ebdb68cf" providerId="ADAL" clId="{DA66B36D-726D-490E-9451-46DE12EB1D7A}" dt="2022-07-28T19:51:49.883" v="16" actId="947"/>
        <pc:sldMkLst>
          <pc:docMk/>
          <pc:sldMk cId="1959583143" sldId="259"/>
        </pc:sldMkLst>
        <pc:spChg chg="add del mod">
          <ac:chgData name="Tammy Pankey" userId="89b84b47-0384-4d66-b56e-dc00ebdb68cf" providerId="ADAL" clId="{DA66B36D-726D-490E-9451-46DE12EB1D7A}" dt="2022-07-28T19:50:36.817" v="4"/>
          <ac:spMkLst>
            <pc:docMk/>
            <pc:sldMk cId="1959583143" sldId="259"/>
            <ac:spMk id="6" creationId="{76EE91FF-8887-D537-153B-6A1E19C1EA5E}"/>
          </ac:spMkLst>
        </pc:spChg>
        <pc:spChg chg="add del mod">
          <ac:chgData name="Tammy Pankey" userId="89b84b47-0384-4d66-b56e-dc00ebdb68cf" providerId="ADAL" clId="{DA66B36D-726D-490E-9451-46DE12EB1D7A}" dt="2022-07-28T19:51:49.883" v="16" actId="947"/>
          <ac:spMkLst>
            <pc:docMk/>
            <pc:sldMk cId="1959583143" sldId="259"/>
            <ac:spMk id="12" creationId="{535D8CFA-7EF9-4D5E-AD24-FFC768D8F9CE}"/>
          </ac:spMkLst>
        </pc:spChg>
      </pc:sldChg>
      <pc:sldChg chg="del">
        <pc:chgData name="Tammy Pankey" userId="89b84b47-0384-4d66-b56e-dc00ebdb68cf" providerId="ADAL" clId="{DA66B36D-726D-490E-9451-46DE12EB1D7A}" dt="2022-07-28T20:02:34.961" v="17" actId="47"/>
        <pc:sldMkLst>
          <pc:docMk/>
          <pc:sldMk cId="3961513796"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7/11/2023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dirty="0"/>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Session 2: Music Concert</a:t>
            </a:r>
          </a:p>
          <a:p>
            <a:r>
              <a:rPr lang="en-US" dirty="0"/>
              <a:t>Look at the discussion points in the Explore Task and see how they require different kinds of input from the children as they answer.  Find ways to include different levels of questioning in all activities that lead children on their learning paths.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3600" b="1" i="0" u="none" strike="noStrike" baseline="0" dirty="0">
                <a:solidFill>
                  <a:srgbClr val="592980"/>
                </a:solidFill>
                <a:latin typeface="TobiPro-ExtraBold"/>
              </a:rPr>
              <a:t>Explore Task </a:t>
            </a:r>
            <a:r>
              <a:rPr lang="en-US" sz="3600" b="0" i="0" u="none" strike="noStrike" baseline="0" dirty="0">
                <a:solidFill>
                  <a:srgbClr val="592980"/>
                </a:solidFill>
                <a:latin typeface="TobiPro-Medium"/>
              </a:rPr>
              <a:t>(1O minutes)</a:t>
            </a:r>
          </a:p>
          <a:p>
            <a:pPr algn="l"/>
            <a:r>
              <a:rPr lang="en-US" sz="1800" b="0" i="0" u="none" strike="noStrike" baseline="0" dirty="0">
                <a:solidFill>
                  <a:srgbClr val="000000"/>
                </a:solidFill>
                <a:latin typeface="ArialMT"/>
              </a:rPr>
              <a:t>Explain </a:t>
            </a:r>
            <a:r>
              <a:rPr lang="en-US" sz="1800" b="0" i="1" u="none" strike="noStrike" baseline="0" dirty="0">
                <a:solidFill>
                  <a:srgbClr val="000000"/>
                </a:solidFill>
                <a:latin typeface="Arial-ItalicMT"/>
              </a:rPr>
              <a:t>FIRST</a:t>
            </a:r>
            <a:r>
              <a:rPr lang="en-US" sz="1050" b="0" i="0" u="none" strike="noStrike" baseline="0" dirty="0">
                <a:solidFill>
                  <a:srgbClr val="000000"/>
                </a:solidFill>
                <a:latin typeface="ArialMT"/>
              </a:rPr>
              <a:t>® </a:t>
            </a:r>
            <a:r>
              <a:rPr lang="en-US" sz="1800" b="0" i="0" u="none" strike="noStrike" baseline="0" dirty="0">
                <a:solidFill>
                  <a:srgbClr val="000000"/>
                </a:solidFill>
                <a:latin typeface="ArialMT"/>
              </a:rPr>
              <a:t>LEGO</a:t>
            </a:r>
            <a:r>
              <a:rPr lang="en-US" sz="1050" b="0" i="0" u="none" strike="noStrike" baseline="0" dirty="0">
                <a:solidFill>
                  <a:srgbClr val="000000"/>
                </a:solidFill>
                <a:latin typeface="ArialMT"/>
              </a:rPr>
              <a:t>® </a:t>
            </a:r>
            <a:r>
              <a:rPr lang="en-US" sz="1800" b="0" i="0" u="none" strike="noStrike" baseline="0" dirty="0">
                <a:solidFill>
                  <a:srgbClr val="000000"/>
                </a:solidFill>
                <a:latin typeface="ArialMT"/>
              </a:rPr>
              <a:t>League Discover to the children. </a:t>
            </a:r>
          </a:p>
          <a:p>
            <a:pPr algn="l"/>
            <a:r>
              <a:rPr lang="en-US" sz="1800" b="0" i="0" u="none" strike="noStrike" baseline="0" dirty="0">
                <a:solidFill>
                  <a:srgbClr val="000000"/>
                </a:solidFill>
                <a:latin typeface="ArialMT"/>
              </a:rPr>
              <a:t>Read the Discover Story to the group. </a:t>
            </a:r>
          </a:p>
          <a:p>
            <a:pPr algn="l"/>
            <a:r>
              <a:rPr lang="en-US" sz="1800" b="0" i="0" u="none" strike="noStrike" baseline="0" dirty="0">
                <a:solidFill>
                  <a:srgbClr val="000000"/>
                </a:solidFill>
                <a:latin typeface="ArialMT"/>
              </a:rPr>
              <a:t>Tell them they will explore how </a:t>
            </a:r>
            <a:r>
              <a:rPr lang="en-US" sz="1800" b="1" i="0" u="none" strike="noStrike" baseline="0" dirty="0">
                <a:solidFill>
                  <a:srgbClr val="000000"/>
                </a:solidFill>
                <a:latin typeface="Arial-BoldMT"/>
              </a:rPr>
              <a:t>musicians </a:t>
            </a:r>
            <a:r>
              <a:rPr lang="en-US" sz="1800" b="0" i="0" u="none" strike="noStrike" baseline="0" dirty="0">
                <a:solidFill>
                  <a:srgbClr val="000000"/>
                </a:solidFill>
                <a:latin typeface="ArialMT"/>
              </a:rPr>
              <a:t>make an exciting </a:t>
            </a:r>
            <a:r>
              <a:rPr lang="en-US" sz="1800" b="1" i="0" u="none" strike="noStrike" baseline="0" dirty="0">
                <a:solidFill>
                  <a:srgbClr val="000000"/>
                </a:solidFill>
                <a:latin typeface="Arial-BoldMT"/>
              </a:rPr>
              <a:t>concert</a:t>
            </a:r>
            <a:r>
              <a:rPr lang="en-US" sz="1800" b="0" i="0" u="none" strike="noStrike" baseline="0" dirty="0">
                <a:solidFill>
                  <a:srgbClr val="000000"/>
                </a:solidFill>
                <a:latin typeface="ArialMT"/>
              </a:rPr>
              <a:t>.</a:t>
            </a:r>
          </a:p>
          <a:p>
            <a:pPr algn="l"/>
            <a:endParaRPr lang="en-US" sz="1800" b="0" i="0" u="none" strike="noStrike" kern="1200" dirty="0">
              <a:solidFill>
                <a:schemeClr val="tx1"/>
              </a:solidFill>
              <a:effectLst/>
              <a:latin typeface="+mn-lt"/>
              <a:ea typeface="+mn-ea"/>
              <a:cs typeface="+mn-cs"/>
            </a:endParaRPr>
          </a:p>
          <a:p>
            <a:pPr algn="l"/>
            <a:r>
              <a:rPr lang="en-US" sz="1800" b="0" i="0" u="none" strike="noStrike" baseline="0" dirty="0">
                <a:latin typeface="ArialMT"/>
              </a:rPr>
              <a:t>Locate the music elements found on the mat (i.e., music notes, speakers, etc.). </a:t>
            </a:r>
            <a:r>
              <a:rPr lang="en-US" sz="1800" b="0" i="1" u="none" strike="noStrike" baseline="0" dirty="0">
                <a:latin typeface="ArialMT"/>
              </a:rPr>
              <a:t>What does a musician need to make an </a:t>
            </a:r>
            <a:r>
              <a:rPr lang="en-US" sz="1800" b="1" i="1" u="none" strike="noStrike" baseline="0" dirty="0">
                <a:latin typeface="Arial-BoldMT"/>
              </a:rPr>
              <a:t>entertaining </a:t>
            </a:r>
            <a:r>
              <a:rPr lang="en-US" sz="1800" b="0" i="1" u="none" strike="noStrike" baseline="0" dirty="0">
                <a:latin typeface="ArialMT"/>
              </a:rPr>
              <a:t>show for the audience?</a:t>
            </a:r>
          </a:p>
          <a:p>
            <a:pPr algn="l"/>
            <a:r>
              <a:rPr lang="en-US" sz="1800" b="0" i="0" u="none" strike="noStrike" baseline="0" dirty="0">
                <a:latin typeface="ArialMT"/>
              </a:rPr>
              <a:t>• Are there special lights on the stage?</a:t>
            </a:r>
          </a:p>
          <a:p>
            <a:pPr algn="l"/>
            <a:r>
              <a:rPr lang="en-US" sz="1800" b="0" i="0" u="none" strike="noStrike" baseline="0" dirty="0">
                <a:latin typeface="ArialMT"/>
              </a:rPr>
              <a:t>• What instruments are used in the performance?</a:t>
            </a:r>
          </a:p>
          <a:p>
            <a:pPr algn="l"/>
            <a:r>
              <a:rPr lang="en-US" sz="1800" b="0" i="0" u="none" strike="noStrike" baseline="0" dirty="0">
                <a:latin typeface="ArialMT"/>
              </a:rPr>
              <a:t>• Does the stage have a video screen?</a:t>
            </a:r>
          </a:p>
          <a:p>
            <a:pPr algn="l"/>
            <a:r>
              <a:rPr lang="en-US" sz="1800" b="0" i="0" u="none" strike="noStrike" baseline="0" dirty="0">
                <a:latin typeface="ArialMT"/>
              </a:rPr>
              <a:t>• Where are the speakers located?</a:t>
            </a:r>
            <a:endParaRPr lang="en-US" sz="1800" b="0" i="0" u="none" strike="noStrike" baseline="0" dirty="0">
              <a:solidFill>
                <a:srgbClr val="4A2283"/>
              </a:solidFill>
              <a:latin typeface="ShinnRR-Book"/>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583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kern="1200" dirty="0">
                <a:solidFill>
                  <a:schemeClr val="tx1"/>
                </a:solidFill>
                <a:effectLst/>
                <a:latin typeface="+mn-lt"/>
                <a:ea typeface="+mn-ea"/>
                <a:cs typeface="+mn-cs"/>
              </a:rPr>
              <a:t>Create Task </a:t>
            </a:r>
            <a:r>
              <a:rPr lang="en-US" sz="1800" b="0" i="0" u="none" strike="noStrike" kern="1200" dirty="0">
                <a:solidFill>
                  <a:schemeClr val="tx1"/>
                </a:solidFill>
                <a:effectLst/>
                <a:latin typeface="+mn-lt"/>
                <a:ea typeface="+mn-ea"/>
                <a:cs typeface="+mn-cs"/>
              </a:rPr>
              <a:t>(25 minutes)</a:t>
            </a:r>
          </a:p>
          <a:p>
            <a:r>
              <a:rPr lang="en-US" sz="1800" b="0" i="0" u="none" strike="noStrike" kern="1200" dirty="0">
                <a:solidFill>
                  <a:schemeClr val="tx1"/>
                </a:solidFill>
                <a:effectLst/>
                <a:latin typeface="+mn-lt"/>
                <a:ea typeface="+mn-ea"/>
                <a:cs typeface="+mn-cs"/>
              </a:rPr>
              <a:t>Have each team build the stage from the Discover set, using the building card. They can place the stage on top of the music area on the mat.  Note: If space allows, the stage could remain assembled after this session to be modified in future sessions.</a:t>
            </a:r>
          </a:p>
          <a:p>
            <a:endParaRPr lang="en-US" sz="1800" b="0" i="0" u="none" strike="noStrike" kern="1200" dirty="0">
              <a:solidFill>
                <a:schemeClr val="tx1"/>
              </a:solidFill>
              <a:effectLst/>
              <a:latin typeface="+mn-lt"/>
              <a:ea typeface="+mn-ea"/>
              <a:cs typeface="+mn-cs"/>
            </a:endParaRPr>
          </a:p>
          <a:p>
            <a:r>
              <a:rPr lang="en-US" sz="1800" b="0" i="0" u="none" strike="noStrike" kern="1200" dirty="0">
                <a:solidFill>
                  <a:schemeClr val="tx1"/>
                </a:solidFill>
                <a:effectLst/>
                <a:latin typeface="+mn-lt"/>
                <a:ea typeface="+mn-ea"/>
                <a:cs typeface="+mn-cs"/>
              </a:rPr>
              <a:t>Then, they use the STEAM Park set to build additional effects for their concert or change the type of concert. Have them consider how many performers are on stage, what type of music is playing and where the show is taking place. As with Session 1, encourage them to build freely, using their creativity and imagination to create new amazing designs.</a:t>
            </a:r>
          </a:p>
          <a:p>
            <a:r>
              <a:rPr lang="en-US" sz="1800" b="1" i="0" u="none" strike="noStrike" baseline="0" dirty="0">
                <a:solidFill>
                  <a:srgbClr val="FF781D"/>
                </a:solidFill>
                <a:latin typeface="Arial Rounded MT Bold" panose="020F0704030504030204" pitchFamily="34" charset="0"/>
              </a:rPr>
              <a:t>Playful Learning in Action – </a:t>
            </a:r>
            <a:r>
              <a:rPr lang="en-US" sz="2800" b="0" i="0" u="none" strike="noStrike" baseline="0" dirty="0">
                <a:solidFill>
                  <a:srgbClr val="868686"/>
                </a:solidFill>
                <a:latin typeface="ArialMT"/>
              </a:rPr>
              <a:t>Teams will apply </a:t>
            </a:r>
            <a:r>
              <a:rPr lang="en-US" sz="2800" b="0" i="0" u="none" strike="noStrike" baseline="0" dirty="0">
                <a:solidFill>
                  <a:srgbClr val="D36E16"/>
                </a:solidFill>
                <a:latin typeface="Arial-BoldMT"/>
              </a:rPr>
              <a:t>teamwork </a:t>
            </a:r>
            <a:r>
              <a:rPr lang="en-US" sz="2800" b="0" i="0" u="none" strike="noStrike" baseline="0" dirty="0">
                <a:solidFill>
                  <a:srgbClr val="868686"/>
                </a:solidFill>
                <a:latin typeface="ArialMT"/>
              </a:rPr>
              <a:t>and </a:t>
            </a:r>
            <a:r>
              <a:rPr lang="en-US" sz="2800" b="0" i="0" u="none" strike="noStrike" baseline="0" dirty="0">
                <a:solidFill>
                  <a:srgbClr val="592980"/>
                </a:solidFill>
                <a:latin typeface="Arial-BoldMT"/>
              </a:rPr>
              <a:t>discovery </a:t>
            </a:r>
            <a:r>
              <a:rPr lang="en-US" sz="2800" b="0" i="0" u="none" strike="noStrike" baseline="0" dirty="0">
                <a:solidFill>
                  <a:srgbClr val="868686"/>
                </a:solidFill>
                <a:latin typeface="ArialMT"/>
              </a:rPr>
              <a:t>to explore the season topics.</a:t>
            </a:r>
            <a:endParaRPr lang="en-US" sz="1800" dirty="0">
              <a:highlight>
                <a:srgbClr val="00FF00"/>
              </a:highlight>
              <a:latin typeface="Arial Rounded MT Bold" panose="020F0704030504030204" pitchFamily="34" charset="0"/>
            </a:endParaRPr>
          </a:p>
          <a:p>
            <a:r>
              <a:rPr lang="en-US" sz="1800" b="1" i="0" u="none" strike="noStrike" kern="1200" dirty="0">
                <a:solidFill>
                  <a:schemeClr val="tx1"/>
                </a:solidFill>
                <a:effectLst/>
                <a:latin typeface="+mn-lt"/>
                <a:ea typeface="+mn-ea"/>
                <a:cs typeface="+mn-cs"/>
              </a:rPr>
              <a:t>Key Vocabulary – </a:t>
            </a:r>
            <a:r>
              <a:rPr lang="en-US" sz="1800" b="0" i="0" u="none" strike="noStrike" kern="1200" dirty="0">
                <a:solidFill>
                  <a:schemeClr val="tx1"/>
                </a:solidFill>
                <a:effectLst/>
                <a:latin typeface="+mn-lt"/>
                <a:ea typeface="+mn-ea"/>
                <a:cs typeface="+mn-cs"/>
              </a:rPr>
              <a:t>musician, concert, entertain</a:t>
            </a:r>
          </a:p>
          <a:p>
            <a:r>
              <a:rPr lang="en-US" sz="1800" b="1" i="1" u="none" strike="noStrike" kern="1200" dirty="0">
                <a:solidFill>
                  <a:schemeClr val="tx1"/>
                </a:solidFill>
                <a:effectLst/>
                <a:latin typeface="+mn-lt"/>
                <a:ea typeface="+mn-ea"/>
                <a:cs typeface="+mn-cs"/>
              </a:rPr>
              <a:t>Facilitator Tip</a:t>
            </a:r>
          </a:p>
          <a:p>
            <a:pPr marL="342900" marR="0" indent="-342900">
              <a:spcBef>
                <a:spcPts val="0"/>
              </a:spcBef>
              <a:spcAft>
                <a:spcPts val="0"/>
              </a:spcAft>
              <a:buFont typeface="+mj-lt"/>
              <a:buAutoNum type="arabicPeriod" startAt="2"/>
            </a:pPr>
            <a:r>
              <a:rPr lang="en-US" sz="2800" b="0" i="0" u="none" strike="noStrike" baseline="0" dirty="0">
                <a:solidFill>
                  <a:srgbClr val="878787"/>
                </a:solidFill>
                <a:latin typeface="ArialMT"/>
              </a:rPr>
              <a:t>Building cards in the Discover set provide visual instructions to make the different parts of the Discover model.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661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Create Task </a:t>
            </a:r>
            <a:r>
              <a:rPr lang="en-US" sz="1200" b="0" i="0" u="none" strike="noStrike" kern="1200" dirty="0">
                <a:solidFill>
                  <a:schemeClr val="tx1"/>
                </a:solidFill>
                <a:effectLst/>
                <a:latin typeface="+mn-lt"/>
                <a:ea typeface="+mn-ea"/>
                <a:cs typeface="+mn-cs"/>
              </a:rPr>
              <a:t>(25 minutes)</a:t>
            </a:r>
          </a:p>
          <a:p>
            <a:r>
              <a:rPr lang="en-US" sz="1200" b="0" i="0" u="none" strike="noStrike" kern="1200" dirty="0">
                <a:solidFill>
                  <a:schemeClr val="tx1"/>
                </a:solidFill>
                <a:effectLst/>
                <a:latin typeface="+mn-lt"/>
                <a:ea typeface="+mn-ea"/>
                <a:cs typeface="+mn-cs"/>
              </a:rPr>
              <a:t>Have each team build the stage from the Discover set, using the building card. They can place the stage on top of the music area on the mat.  Note: If space allows, the stage could remain assembled after this session to be modified in future sessions.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Then, they use the STEAM Park set to build additional effects for their concert or change the type of concert. Have them consider how many performers are on stage, what type of music is playing and where the show is taking place. As with Session 1, encourage them to build freely, using their creativity and imagination to create new amazing designs.</a:t>
            </a:r>
          </a:p>
          <a:p>
            <a:r>
              <a:rPr lang="en-US" sz="1200" b="1" i="0" u="none" strike="noStrike" baseline="0" dirty="0">
                <a:solidFill>
                  <a:srgbClr val="FF781D"/>
                </a:solidFill>
                <a:latin typeface="Arial Rounded MT Bold" panose="020F0704030504030204" pitchFamily="34" charset="0"/>
              </a:rPr>
              <a:t>Playful Learning in Action – </a:t>
            </a:r>
            <a:r>
              <a:rPr lang="en-US" sz="1800" b="0" i="0" u="none" strike="noStrike" baseline="0" dirty="0">
                <a:solidFill>
                  <a:srgbClr val="868686"/>
                </a:solidFill>
                <a:latin typeface="ArialMT"/>
              </a:rPr>
              <a:t>Teams will apply </a:t>
            </a:r>
            <a:r>
              <a:rPr lang="en-US" sz="1800" b="0" i="0" u="none" strike="noStrike" baseline="0" dirty="0">
                <a:solidFill>
                  <a:srgbClr val="D36E16"/>
                </a:solidFill>
                <a:latin typeface="Arial-BoldMT"/>
              </a:rPr>
              <a:t>teamwork </a:t>
            </a:r>
            <a:r>
              <a:rPr lang="en-US" sz="1800" b="0" i="0" u="none" strike="noStrike" baseline="0" dirty="0">
                <a:solidFill>
                  <a:srgbClr val="868686"/>
                </a:solidFill>
                <a:latin typeface="ArialMT"/>
              </a:rPr>
              <a:t>and </a:t>
            </a:r>
            <a:r>
              <a:rPr lang="en-US" sz="1800" b="0" i="0" u="none" strike="noStrike" baseline="0" dirty="0">
                <a:solidFill>
                  <a:srgbClr val="592980"/>
                </a:solidFill>
                <a:latin typeface="Arial-BoldMT"/>
              </a:rPr>
              <a:t>discovery </a:t>
            </a:r>
            <a:r>
              <a:rPr lang="en-US" sz="1800" b="0" i="0" u="none" strike="noStrike" baseline="0" dirty="0">
                <a:solidFill>
                  <a:srgbClr val="868686"/>
                </a:solidFill>
                <a:latin typeface="ArialMT"/>
              </a:rPr>
              <a:t>to explore the season topics.</a:t>
            </a:r>
            <a:endParaRPr lang="en-US" sz="1200" dirty="0">
              <a:highlight>
                <a:srgbClr val="00FF00"/>
              </a:highlight>
              <a:latin typeface="Arial Rounded MT Bold" panose="020F0704030504030204" pitchFamily="34" charset="0"/>
            </a:endParaRPr>
          </a:p>
          <a:p>
            <a:r>
              <a:rPr lang="en-US" sz="1200" b="1" i="0" u="none" strike="noStrike" kern="1200" dirty="0">
                <a:solidFill>
                  <a:schemeClr val="tx1"/>
                </a:solidFill>
                <a:effectLst/>
                <a:latin typeface="+mn-lt"/>
                <a:ea typeface="+mn-ea"/>
                <a:cs typeface="+mn-cs"/>
              </a:rPr>
              <a:t>Key Vocabulary – </a:t>
            </a:r>
            <a:r>
              <a:rPr lang="en-US" sz="1200" b="0" i="0" u="none" strike="noStrike" kern="1200" dirty="0">
                <a:solidFill>
                  <a:schemeClr val="tx1"/>
                </a:solidFill>
                <a:effectLst/>
                <a:latin typeface="+mn-lt"/>
                <a:ea typeface="+mn-ea"/>
                <a:cs typeface="+mn-cs"/>
              </a:rPr>
              <a:t>musician, concert, entertain</a:t>
            </a:r>
          </a:p>
          <a:p>
            <a:r>
              <a:rPr lang="en-US" sz="1200" b="1" i="1" u="none" strike="noStrike" kern="1200" dirty="0">
                <a:solidFill>
                  <a:schemeClr val="tx1"/>
                </a:solidFill>
                <a:effectLst/>
                <a:latin typeface="+mn-lt"/>
                <a:ea typeface="+mn-ea"/>
                <a:cs typeface="+mn-cs"/>
              </a:rPr>
              <a:t>Facilitator Tip</a:t>
            </a:r>
          </a:p>
          <a:p>
            <a:pPr marL="342900" marR="0" indent="-342900">
              <a:spcBef>
                <a:spcPts val="0"/>
              </a:spcBef>
              <a:spcAft>
                <a:spcPts val="0"/>
              </a:spcAft>
              <a:buFont typeface="+mj-lt"/>
              <a:buAutoNum type="arabicPeriod" startAt="2"/>
            </a:pPr>
            <a:r>
              <a:rPr lang="en-US" sz="1800" b="0" i="0" u="none" strike="noStrike" baseline="0" dirty="0">
                <a:solidFill>
                  <a:srgbClr val="878787"/>
                </a:solidFill>
                <a:latin typeface="ArialMT"/>
              </a:rPr>
              <a:t>Building cards in the Discover set provide visual instructions to make the different parts of the Discover model.</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383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Create Task </a:t>
            </a:r>
            <a:r>
              <a:rPr lang="en-US" sz="1200" b="0" i="0" u="none" strike="noStrike" kern="1200" dirty="0">
                <a:solidFill>
                  <a:schemeClr val="tx1"/>
                </a:solidFill>
                <a:effectLst/>
                <a:latin typeface="+mn-lt"/>
                <a:ea typeface="+mn-ea"/>
                <a:cs typeface="+mn-cs"/>
              </a:rPr>
              <a:t>(25 minutes)</a:t>
            </a:r>
          </a:p>
          <a:p>
            <a:r>
              <a:rPr lang="en-US" sz="1200" b="0" i="0" u="none" strike="noStrike" kern="1200" dirty="0">
                <a:solidFill>
                  <a:schemeClr val="tx1"/>
                </a:solidFill>
                <a:effectLst/>
                <a:latin typeface="+mn-lt"/>
                <a:ea typeface="+mn-ea"/>
                <a:cs typeface="+mn-cs"/>
              </a:rPr>
              <a:t>Have each team build the stage from the Discover set, using the building card. They can place the stage on top of the music area on the mat.  Note: If space allows, the stage could remain assembled after this session to be modified in future sessions.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Then, they use the STEAM Park set to build additional effects for their concert or change the type of concert. Have them consider how many performers are on stage, what type of music is playing and where the show is taking place. As with Session 1, encourage them to build freely, using their creativity and imagination to create new amazing designs.</a:t>
            </a:r>
          </a:p>
          <a:p>
            <a:r>
              <a:rPr lang="en-US" sz="1200" b="1" i="0" u="none" strike="noStrike" baseline="0" dirty="0">
                <a:solidFill>
                  <a:srgbClr val="FF781D"/>
                </a:solidFill>
                <a:latin typeface="Arial Rounded MT Bold" panose="020F0704030504030204" pitchFamily="34" charset="0"/>
              </a:rPr>
              <a:t>Playful Learning in Action – </a:t>
            </a:r>
            <a:r>
              <a:rPr lang="en-US" sz="1800" b="0" i="0" u="none" strike="noStrike" baseline="0" dirty="0">
                <a:solidFill>
                  <a:srgbClr val="868686"/>
                </a:solidFill>
                <a:latin typeface="ArialMT"/>
              </a:rPr>
              <a:t>Teams will apply </a:t>
            </a:r>
            <a:r>
              <a:rPr lang="en-US" sz="1800" b="0" i="0" u="none" strike="noStrike" baseline="0" dirty="0">
                <a:solidFill>
                  <a:srgbClr val="D36E16"/>
                </a:solidFill>
                <a:latin typeface="Arial-BoldMT"/>
              </a:rPr>
              <a:t>teamwork </a:t>
            </a:r>
            <a:r>
              <a:rPr lang="en-US" sz="1800" b="0" i="0" u="none" strike="noStrike" baseline="0" dirty="0">
                <a:solidFill>
                  <a:srgbClr val="868686"/>
                </a:solidFill>
                <a:latin typeface="ArialMT"/>
              </a:rPr>
              <a:t>and </a:t>
            </a:r>
            <a:r>
              <a:rPr lang="en-US" sz="1800" b="0" i="0" u="none" strike="noStrike" baseline="0" dirty="0">
                <a:solidFill>
                  <a:srgbClr val="592980"/>
                </a:solidFill>
                <a:latin typeface="Arial-BoldMT"/>
              </a:rPr>
              <a:t>discovery </a:t>
            </a:r>
            <a:r>
              <a:rPr lang="en-US" sz="1800" b="0" i="0" u="none" strike="noStrike" baseline="0" dirty="0">
                <a:solidFill>
                  <a:srgbClr val="868686"/>
                </a:solidFill>
                <a:latin typeface="ArialMT"/>
              </a:rPr>
              <a:t>to explore the season topics.</a:t>
            </a:r>
            <a:endParaRPr lang="en-US" sz="1200" dirty="0">
              <a:highlight>
                <a:srgbClr val="00FF00"/>
              </a:highlight>
              <a:latin typeface="Arial Rounded MT Bold" panose="020F0704030504030204" pitchFamily="34" charset="0"/>
            </a:endParaRPr>
          </a:p>
          <a:p>
            <a:r>
              <a:rPr lang="en-US" sz="1200" b="1" i="0" u="none" strike="noStrike" kern="1200" dirty="0">
                <a:solidFill>
                  <a:schemeClr val="tx1"/>
                </a:solidFill>
                <a:effectLst/>
                <a:latin typeface="+mn-lt"/>
                <a:ea typeface="+mn-ea"/>
                <a:cs typeface="+mn-cs"/>
              </a:rPr>
              <a:t>Key Vocabulary – </a:t>
            </a:r>
            <a:r>
              <a:rPr lang="en-US" sz="1200" b="0" i="0" u="none" strike="noStrike" kern="1200" dirty="0">
                <a:solidFill>
                  <a:schemeClr val="tx1"/>
                </a:solidFill>
                <a:effectLst/>
                <a:latin typeface="+mn-lt"/>
                <a:ea typeface="+mn-ea"/>
                <a:cs typeface="+mn-cs"/>
              </a:rPr>
              <a:t>musician, concert, entertain</a:t>
            </a:r>
          </a:p>
          <a:p>
            <a:r>
              <a:rPr lang="en-US" sz="1200" b="1" i="1" u="none" strike="noStrike" kern="1200" dirty="0">
                <a:solidFill>
                  <a:schemeClr val="tx1"/>
                </a:solidFill>
                <a:effectLst/>
                <a:latin typeface="+mn-lt"/>
                <a:ea typeface="+mn-ea"/>
                <a:cs typeface="+mn-cs"/>
              </a:rPr>
              <a:t>Facilitator Tip</a:t>
            </a:r>
          </a:p>
          <a:p>
            <a:pPr marL="342900" marR="0" indent="-342900">
              <a:spcBef>
                <a:spcPts val="0"/>
              </a:spcBef>
              <a:spcAft>
                <a:spcPts val="0"/>
              </a:spcAft>
              <a:buFont typeface="+mj-lt"/>
              <a:buAutoNum type="arabicPeriod" startAt="2"/>
            </a:pPr>
            <a:r>
              <a:rPr lang="en-US" sz="1800" b="0" i="0" u="none" strike="noStrike" baseline="0" dirty="0">
                <a:solidFill>
                  <a:srgbClr val="878787"/>
                </a:solidFill>
                <a:latin typeface="ArialMT"/>
              </a:rPr>
              <a:t>Building cards in the Discover set provide visual instructions to make the different parts of the Discover model.</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84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Task –</a:t>
            </a:r>
            <a:r>
              <a:rPr lang="en-US" dirty="0"/>
              <a:t> (15 minutes)</a:t>
            </a:r>
          </a:p>
          <a:p>
            <a:r>
              <a:rPr lang="en-US" dirty="0"/>
              <a:t>In their </a:t>
            </a:r>
            <a:r>
              <a:rPr lang="en-US" i="1" dirty="0"/>
              <a:t>Engineering Notebooks</a:t>
            </a:r>
            <a:r>
              <a:rPr lang="en-US" dirty="0"/>
              <a:t>, have the children write about or draw a picture of their concert. The children could also share and describe what they built.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373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 may wish to play a video or song during clean up time.  </a:t>
            </a:r>
          </a:p>
          <a:p>
            <a:r>
              <a:rPr lang="en-US" sz="1200" b="0" i="0" u="none" strike="noStrike" kern="1200" dirty="0">
                <a:solidFill>
                  <a:schemeClr val="tx1"/>
                </a:solidFill>
                <a:effectLst/>
                <a:latin typeface="+mn-lt"/>
                <a:ea typeface="+mn-ea"/>
                <a:cs typeface="+mn-cs"/>
              </a:rPr>
              <a:t>Link on GoNoodle:  https://family.gonoodle.com/activities/clean-up </a:t>
            </a:r>
          </a:p>
          <a:p>
            <a:r>
              <a:rPr lang="en-US" sz="1200" b="0" i="0" u="none" strike="noStrike" kern="1200" dirty="0">
                <a:solidFill>
                  <a:schemeClr val="tx1"/>
                </a:solidFill>
                <a:effectLst/>
                <a:latin typeface="+mn-lt"/>
                <a:ea typeface="+mn-ea"/>
                <a:cs typeface="+mn-cs"/>
              </a:rPr>
              <a:t>Link on YouTube Kids:  https://www.youtubekids.com/watch?v=ZJFk87ZsHn0</a:t>
            </a:r>
          </a:p>
          <a:p>
            <a:r>
              <a:rPr lang="en-US" sz="1200" b="0" i="0" u="none" strike="noStrike" kern="1200" dirty="0">
                <a:solidFill>
                  <a:schemeClr val="tx1"/>
                </a:solidFill>
                <a:effectLst/>
                <a:latin typeface="+mn-lt"/>
                <a:ea typeface="+mn-ea"/>
                <a:cs typeface="+mn-cs"/>
              </a:rPr>
              <a:t>Link on YouTube:  https://youtu.be/ZJFk87ZsHn0</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solidFill>
                  <a:srgbClr val="662D91"/>
                </a:solidFill>
                <a:latin typeface="Helvetica Neue" panose="02000503000000020004"/>
              </a:rPr>
              <a:t>Outcomes</a:t>
            </a:r>
          </a:p>
          <a:p>
            <a:pPr marL="91440" indent="-91440">
              <a:buFont typeface="Arial" panose="020B0604020202020204" pitchFamily="34" charset="0"/>
              <a:buChar char="•"/>
            </a:pPr>
            <a:r>
              <a:rPr lang="en-US" sz="1200" dirty="0">
                <a:solidFill>
                  <a:schemeClr val="tx1"/>
                </a:solidFill>
                <a:latin typeface="Helvetica Neue" panose="02000503000000020004"/>
              </a:rPr>
              <a:t>Teams will describe and build a concert stage.</a:t>
            </a:r>
            <a:endParaRPr lang="en-US" sz="300" dirty="0">
              <a:solidFill>
                <a:schemeClr val="tx1"/>
              </a:solidFill>
              <a:latin typeface="Helvetica Neue" panose="02000503000000020004"/>
            </a:endParaRPr>
          </a:p>
          <a:p>
            <a:pPr marL="91440" indent="-91440">
              <a:buFont typeface="Arial" panose="020B0604020202020204" pitchFamily="34" charset="0"/>
              <a:buChar char="•"/>
            </a:pPr>
            <a:r>
              <a:rPr lang="en-US" sz="1200" dirty="0">
                <a:solidFill>
                  <a:schemeClr val="tx1"/>
                </a:solidFill>
                <a:latin typeface="Helvetica Neue" panose="02000503000000020004"/>
              </a:rPr>
              <a:t>The children will document features of a concert in their Engineering Notebooks. </a:t>
            </a:r>
          </a:p>
          <a:p>
            <a:pPr marL="91440" indent="-91440">
              <a:buFont typeface="Arial" panose="020B0604020202020204" pitchFamily="34" charset="0"/>
              <a:buChar char="•"/>
            </a:pPr>
            <a:endParaRPr lang="en-US" sz="1200" i="0" u="none" strike="noStrike" baseline="0" dirty="0">
              <a:solidFill>
                <a:schemeClr val="tx1"/>
              </a:solidFill>
              <a:latin typeface="Helvetica Neue" panose="02000503000000020004"/>
            </a:endParaRPr>
          </a:p>
          <a:p>
            <a:r>
              <a:rPr lang="en-US" sz="1000" b="1" i="1" u="none" strike="noStrike" kern="1200" dirty="0">
                <a:solidFill>
                  <a:schemeClr val="tx1"/>
                </a:solidFill>
                <a:effectLst/>
                <a:latin typeface="+mn-lt"/>
                <a:ea typeface="+mn-ea"/>
                <a:cs typeface="+mn-cs"/>
              </a:rPr>
              <a:t>Facilitator Tip</a:t>
            </a:r>
          </a:p>
          <a:p>
            <a:pPr marL="228600" marR="0" indent="-228600">
              <a:spcBef>
                <a:spcPts val="0"/>
              </a:spcBef>
              <a:spcAft>
                <a:spcPts val="0"/>
              </a:spcAft>
              <a:buFont typeface="+mj-lt"/>
              <a:buAutoNum type="arabicPeriod"/>
            </a:pPr>
            <a:r>
              <a:rPr lang="en-US" sz="1200" b="0" i="0" u="none" strike="noStrike" baseline="0" dirty="0">
                <a:solidFill>
                  <a:srgbClr val="878787"/>
                </a:solidFill>
                <a:latin typeface="ArialMT"/>
              </a:rPr>
              <a:t>The Discover Story is found in the Engineering Notebook and on the mat.</a:t>
            </a:r>
          </a:p>
          <a:p>
            <a:pPr marL="228600" marR="0" indent="-228600">
              <a:spcBef>
                <a:spcPts val="0"/>
              </a:spcBef>
              <a:spcAft>
                <a:spcPts val="0"/>
              </a:spcAft>
              <a:buFont typeface="+mj-lt"/>
              <a:buAutoNum type="arabicPeriod"/>
            </a:pPr>
            <a:r>
              <a:rPr lang="en-US" sz="1200" b="0" i="0" u="none" strike="noStrike" baseline="0" dirty="0">
                <a:solidFill>
                  <a:srgbClr val="878787"/>
                </a:solidFill>
                <a:latin typeface="ArialMT"/>
              </a:rPr>
              <a:t>Building cards in the Discover set provide visual instructions to make the different parts of the Discover model.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dirty="0"/>
          </a:p>
        </p:txBody>
      </p:sp>
    </p:spTree>
    <p:extLst>
      <p:ext uri="{BB962C8B-B14F-4D97-AF65-F5344CB8AC3E}">
        <p14:creationId xmlns:p14="http://schemas.microsoft.com/office/powerpoint/2010/main" val="312612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Warm-Up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(10 minutes)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Discover Six Bricks II</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Base Activity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Children lay out their bricks in any order (see the picture).​</a:t>
            </a: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Then they put a finger on the red brick and move it left.​</a:t>
            </a: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They turn the dark blue brick upside down (or on its side).​</a:t>
            </a: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Children click the green brick on the red and cover all studs.​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Vary the instructions you give such as colors, moving bricks left/right, and positions.​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Guiding Questions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How did you keep attention (encourage some of the children to explain in turn)?​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How can we make this activity harder? (Give more instructions, say them faster…?)</a:t>
            </a: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dirty="0"/>
          </a:p>
        </p:txBody>
      </p:sp>
    </p:spTree>
    <p:extLst>
      <p:ext uri="{BB962C8B-B14F-4D97-AF65-F5344CB8AC3E}">
        <p14:creationId xmlns:p14="http://schemas.microsoft.com/office/powerpoint/2010/main" val="8375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Facilitator Tip - </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TMG Appendix </a:t>
            </a:r>
            <a:r>
              <a:rPr lang="en-US" sz="1000" b="0" i="0" kern="1200" dirty="0">
                <a:solidFill>
                  <a:schemeClr val="tx1"/>
                </a:solidFill>
                <a:effectLst/>
                <a:latin typeface="+mn-lt"/>
                <a:ea typeface="+mn-ea"/>
                <a:cs typeface="+mn-cs"/>
              </a:rPr>
              <a:t>(see page 25)</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4</a:t>
            </a:fld>
            <a:endParaRPr lang="en-US" dirty="0"/>
          </a:p>
        </p:txBody>
      </p:sp>
    </p:spTree>
    <p:extLst>
      <p:ext uri="{BB962C8B-B14F-4D97-AF65-F5344CB8AC3E}">
        <p14:creationId xmlns:p14="http://schemas.microsoft.com/office/powerpoint/2010/main" val="333841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2400" b="1" i="0" u="none" strike="noStrike" baseline="0" dirty="0">
                <a:solidFill>
                  <a:srgbClr val="592980"/>
                </a:solidFill>
                <a:latin typeface="TobiPro-ExtraBold"/>
              </a:rPr>
              <a:t>Explore Task </a:t>
            </a:r>
            <a:r>
              <a:rPr lang="en-US" sz="2400" b="0" i="0" u="none" strike="noStrike" baseline="0" dirty="0">
                <a:solidFill>
                  <a:srgbClr val="592980"/>
                </a:solidFill>
                <a:latin typeface="TobiPro-Medium"/>
              </a:rPr>
              <a:t>(1O minutes)</a:t>
            </a:r>
          </a:p>
          <a:p>
            <a:pPr algn="l"/>
            <a:r>
              <a:rPr lang="en-US" sz="1200" b="0" i="0" u="none" strike="noStrike" baseline="0" dirty="0">
                <a:solidFill>
                  <a:srgbClr val="000000"/>
                </a:solidFill>
                <a:latin typeface="ArialMT"/>
              </a:rPr>
              <a:t>Explain </a:t>
            </a:r>
            <a:r>
              <a:rPr lang="en-US" sz="1200" b="0" i="1" u="none" strike="noStrike" baseline="0" dirty="0">
                <a:solidFill>
                  <a:srgbClr val="000000"/>
                </a:solidFill>
                <a:latin typeface="Arial-ItalicMT"/>
              </a:rPr>
              <a:t>FIRST</a:t>
            </a:r>
            <a:r>
              <a:rPr lang="en-US" sz="800" b="0" i="0" u="none" strike="noStrike" baseline="0" dirty="0">
                <a:solidFill>
                  <a:srgbClr val="000000"/>
                </a:solidFill>
                <a:latin typeface="ArialMT"/>
              </a:rPr>
              <a:t>® </a:t>
            </a:r>
            <a:r>
              <a:rPr lang="en-US" sz="1200" b="0" i="0" u="none" strike="noStrike" baseline="0" dirty="0">
                <a:solidFill>
                  <a:srgbClr val="000000"/>
                </a:solidFill>
                <a:latin typeface="ArialMT"/>
              </a:rPr>
              <a:t>LEGO</a:t>
            </a:r>
            <a:r>
              <a:rPr lang="en-US" sz="800" b="0" i="0" u="none" strike="noStrike" baseline="0" dirty="0">
                <a:solidFill>
                  <a:srgbClr val="000000"/>
                </a:solidFill>
                <a:latin typeface="ArialMT"/>
              </a:rPr>
              <a:t>® </a:t>
            </a:r>
            <a:r>
              <a:rPr lang="en-US" sz="1200" b="0" i="0" u="none" strike="noStrike" baseline="0" dirty="0">
                <a:solidFill>
                  <a:srgbClr val="000000"/>
                </a:solidFill>
                <a:latin typeface="ArialMT"/>
              </a:rPr>
              <a:t>League Discover to the children. </a:t>
            </a:r>
          </a:p>
          <a:p>
            <a:pPr algn="l"/>
            <a:r>
              <a:rPr lang="en-US" sz="1200" b="0" i="0" u="none" strike="noStrike" baseline="0" dirty="0">
                <a:solidFill>
                  <a:srgbClr val="000000"/>
                </a:solidFill>
                <a:latin typeface="ArialMT"/>
              </a:rPr>
              <a:t>Read the Discover Story to the group. </a:t>
            </a:r>
          </a:p>
          <a:p>
            <a:pPr algn="l"/>
            <a:r>
              <a:rPr lang="en-US" sz="1200" b="0" i="0" u="none" strike="noStrike" baseline="0" dirty="0">
                <a:solidFill>
                  <a:srgbClr val="000000"/>
                </a:solidFill>
                <a:latin typeface="ArialMT"/>
              </a:rPr>
              <a:t>Tell them they will explore how </a:t>
            </a:r>
            <a:r>
              <a:rPr lang="en-US" sz="1200" b="1" i="0" u="none" strike="noStrike" baseline="0" dirty="0">
                <a:solidFill>
                  <a:srgbClr val="000000"/>
                </a:solidFill>
                <a:latin typeface="Arial-BoldMT"/>
              </a:rPr>
              <a:t>musicians </a:t>
            </a:r>
            <a:r>
              <a:rPr lang="en-US" sz="1200" b="0" i="0" u="none" strike="noStrike" baseline="0" dirty="0">
                <a:solidFill>
                  <a:srgbClr val="000000"/>
                </a:solidFill>
                <a:latin typeface="ArialMT"/>
              </a:rPr>
              <a:t>make an exciting </a:t>
            </a:r>
            <a:r>
              <a:rPr lang="en-US" sz="1200" b="1" i="0" u="none" strike="noStrike" baseline="0" dirty="0">
                <a:solidFill>
                  <a:srgbClr val="000000"/>
                </a:solidFill>
                <a:latin typeface="Arial-BoldMT"/>
              </a:rPr>
              <a:t>concert</a:t>
            </a:r>
            <a:r>
              <a:rPr lang="en-US" sz="1200" b="0" i="0" u="none" strike="noStrike" baseline="0" dirty="0">
                <a:solidFill>
                  <a:srgbClr val="000000"/>
                </a:solidFill>
                <a:latin typeface="ArialMT"/>
              </a:rPr>
              <a:t>.</a:t>
            </a:r>
          </a:p>
          <a:p>
            <a:pPr algn="l"/>
            <a:endParaRPr lang="en-US" sz="1200" b="0" i="0" u="none" strike="noStrike" kern="1200" dirty="0">
              <a:solidFill>
                <a:schemeClr val="tx1"/>
              </a:solidFill>
              <a:effectLst/>
              <a:latin typeface="+mn-lt"/>
              <a:ea typeface="+mn-ea"/>
              <a:cs typeface="+mn-cs"/>
            </a:endParaRPr>
          </a:p>
          <a:p>
            <a:pPr algn="l"/>
            <a:r>
              <a:rPr lang="en-US" sz="1200" b="0" i="0" u="none" strike="noStrike" baseline="0" dirty="0">
                <a:latin typeface="ArialMT"/>
              </a:rPr>
              <a:t>Locate the music elements found on the mat (i.e., music notes, speakers, etc.). What does a musician need to make an </a:t>
            </a:r>
            <a:r>
              <a:rPr lang="en-US" sz="1200" b="1" i="0" u="none" strike="noStrike" baseline="0" dirty="0">
                <a:latin typeface="Arial-BoldMT"/>
              </a:rPr>
              <a:t>entertaining </a:t>
            </a:r>
            <a:r>
              <a:rPr lang="en-US" sz="1200" b="0" i="0" u="none" strike="noStrike" baseline="0" dirty="0">
                <a:latin typeface="ArialMT"/>
              </a:rPr>
              <a:t>show for the audience?</a:t>
            </a:r>
          </a:p>
          <a:p>
            <a:pPr algn="l"/>
            <a:r>
              <a:rPr lang="en-US" sz="1200" b="0" i="0" u="none" strike="noStrike" baseline="0" dirty="0">
                <a:latin typeface="ArialMT"/>
              </a:rPr>
              <a:t>• Are there special lights on the stage?</a:t>
            </a:r>
          </a:p>
          <a:p>
            <a:pPr algn="l"/>
            <a:r>
              <a:rPr lang="en-US" sz="1200" b="0" i="0" u="none" strike="noStrike" baseline="0" dirty="0">
                <a:latin typeface="ArialMT"/>
              </a:rPr>
              <a:t>• What instruments are used in the performance?</a:t>
            </a:r>
          </a:p>
          <a:p>
            <a:pPr algn="l"/>
            <a:r>
              <a:rPr lang="en-US" sz="1200" b="0" i="0" u="none" strike="noStrike" baseline="0" dirty="0">
                <a:latin typeface="ArialMT"/>
              </a:rPr>
              <a:t>• Does the stage have a video screen?</a:t>
            </a:r>
          </a:p>
          <a:p>
            <a:pPr algn="l"/>
            <a:r>
              <a:rPr lang="en-US" sz="1200" b="0" i="0" u="none" strike="noStrike" baseline="0" dirty="0">
                <a:latin typeface="ArialMT"/>
              </a:rPr>
              <a:t>• Where are the speakers located?</a:t>
            </a:r>
            <a:endParaRPr lang="en-US" sz="1200" b="0" i="0" kern="1200" dirty="0">
              <a:solidFill>
                <a:schemeClr val="tx1"/>
              </a:solidFill>
              <a:effectLst/>
              <a:latin typeface="+mn-lt"/>
              <a:ea typeface="+mn-ea"/>
              <a:cs typeface="+mn-cs"/>
            </a:endParaRPr>
          </a:p>
        </p:txBody>
      </p:sp>
      <p:sp>
        <p:nvSpPr>
          <p:cNvPr id="228" name="Google Shape;2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extLst>
      <p:ext uri="{BB962C8B-B14F-4D97-AF65-F5344CB8AC3E}">
        <p14:creationId xmlns:p14="http://schemas.microsoft.com/office/powerpoint/2010/main" val="2036023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2400" b="1" i="0" u="none" strike="noStrike" baseline="0" dirty="0">
                <a:solidFill>
                  <a:srgbClr val="592980"/>
                </a:solidFill>
                <a:latin typeface="TobiPro-ExtraBold"/>
              </a:rPr>
              <a:t>Explore Task </a:t>
            </a:r>
            <a:r>
              <a:rPr lang="en-US" sz="2400" b="0" i="0" u="none" strike="noStrike" baseline="0" dirty="0">
                <a:solidFill>
                  <a:srgbClr val="592980"/>
                </a:solidFill>
                <a:latin typeface="TobiPro-Medium"/>
              </a:rPr>
              <a:t>(1O minutes)</a:t>
            </a:r>
          </a:p>
          <a:p>
            <a:pPr algn="l"/>
            <a:r>
              <a:rPr lang="en-US" sz="1200" b="0" i="0" u="none" strike="noStrike" baseline="0" dirty="0">
                <a:solidFill>
                  <a:srgbClr val="000000"/>
                </a:solidFill>
                <a:latin typeface="ArialMT"/>
              </a:rPr>
              <a:t>Explain </a:t>
            </a:r>
            <a:r>
              <a:rPr lang="en-US" sz="1200" b="0" i="1" u="none" strike="noStrike" baseline="0" dirty="0">
                <a:solidFill>
                  <a:srgbClr val="000000"/>
                </a:solidFill>
                <a:latin typeface="Arial-ItalicMT"/>
              </a:rPr>
              <a:t>FIRST</a:t>
            </a:r>
            <a:r>
              <a:rPr lang="en-US" sz="800" b="0" i="0" u="none" strike="noStrike" baseline="0" dirty="0">
                <a:solidFill>
                  <a:srgbClr val="000000"/>
                </a:solidFill>
                <a:latin typeface="ArialMT"/>
              </a:rPr>
              <a:t>® </a:t>
            </a:r>
            <a:r>
              <a:rPr lang="en-US" sz="1200" b="0" i="0" u="none" strike="noStrike" baseline="0" dirty="0">
                <a:solidFill>
                  <a:srgbClr val="000000"/>
                </a:solidFill>
                <a:latin typeface="ArialMT"/>
              </a:rPr>
              <a:t>LEGO</a:t>
            </a:r>
            <a:r>
              <a:rPr lang="en-US" sz="800" b="0" i="0" u="none" strike="noStrike" baseline="0" dirty="0">
                <a:solidFill>
                  <a:srgbClr val="000000"/>
                </a:solidFill>
                <a:latin typeface="ArialMT"/>
              </a:rPr>
              <a:t>® </a:t>
            </a:r>
            <a:r>
              <a:rPr lang="en-US" sz="1200" b="0" i="0" u="none" strike="noStrike" baseline="0" dirty="0">
                <a:solidFill>
                  <a:srgbClr val="000000"/>
                </a:solidFill>
                <a:latin typeface="ArialMT"/>
              </a:rPr>
              <a:t>League Discover to the children. </a:t>
            </a:r>
          </a:p>
          <a:p>
            <a:pPr algn="l"/>
            <a:r>
              <a:rPr lang="en-US" sz="1200" b="0" i="0" u="none" strike="noStrike" baseline="0" dirty="0">
                <a:solidFill>
                  <a:srgbClr val="000000"/>
                </a:solidFill>
                <a:latin typeface="ArialMT"/>
              </a:rPr>
              <a:t>Read the Discover Story to the group. </a:t>
            </a:r>
          </a:p>
          <a:p>
            <a:pPr algn="l"/>
            <a:r>
              <a:rPr lang="en-US" sz="1200" b="0" i="0" u="none" strike="noStrike" baseline="0" dirty="0">
                <a:solidFill>
                  <a:srgbClr val="000000"/>
                </a:solidFill>
                <a:latin typeface="ArialMT"/>
              </a:rPr>
              <a:t>Tell them they will explore how </a:t>
            </a:r>
            <a:r>
              <a:rPr lang="en-US" sz="1200" b="1" i="0" u="none" strike="noStrike" baseline="0" dirty="0">
                <a:solidFill>
                  <a:srgbClr val="000000"/>
                </a:solidFill>
                <a:latin typeface="Arial-BoldMT"/>
              </a:rPr>
              <a:t>musicians </a:t>
            </a:r>
            <a:r>
              <a:rPr lang="en-US" sz="1200" b="0" i="0" u="none" strike="noStrike" baseline="0" dirty="0">
                <a:solidFill>
                  <a:srgbClr val="000000"/>
                </a:solidFill>
                <a:latin typeface="ArialMT"/>
              </a:rPr>
              <a:t>make an exciting </a:t>
            </a:r>
            <a:r>
              <a:rPr lang="en-US" sz="1200" b="1" i="0" u="none" strike="noStrike" baseline="0" dirty="0">
                <a:solidFill>
                  <a:srgbClr val="000000"/>
                </a:solidFill>
                <a:latin typeface="Arial-BoldMT"/>
              </a:rPr>
              <a:t>concert</a:t>
            </a:r>
            <a:r>
              <a:rPr lang="en-US" sz="1200" b="0" i="0" u="none" strike="noStrike" baseline="0" dirty="0">
                <a:solidFill>
                  <a:srgbClr val="000000"/>
                </a:solidFill>
                <a:latin typeface="ArialMT"/>
              </a:rPr>
              <a:t>.</a:t>
            </a:r>
          </a:p>
          <a:p>
            <a:pPr algn="l"/>
            <a:endParaRPr lang="en-US" sz="1200" b="0" i="0" u="none" strike="noStrike" kern="1200" dirty="0">
              <a:solidFill>
                <a:schemeClr val="tx1"/>
              </a:solidFill>
              <a:effectLst/>
              <a:latin typeface="+mn-lt"/>
              <a:ea typeface="+mn-ea"/>
              <a:cs typeface="+mn-cs"/>
            </a:endParaRPr>
          </a:p>
          <a:p>
            <a:pPr algn="l"/>
            <a:r>
              <a:rPr lang="en-US" sz="1200" b="0" i="0" u="none" strike="noStrike" baseline="0" dirty="0">
                <a:latin typeface="ArialMT"/>
              </a:rPr>
              <a:t>Locate the music elements found on the mat (i.e., music notes, speakers, etc.). What does a musician need to make an </a:t>
            </a:r>
            <a:r>
              <a:rPr lang="en-US" sz="1200" b="1" i="0" u="none" strike="noStrike" baseline="0" dirty="0">
                <a:latin typeface="Arial-BoldMT"/>
              </a:rPr>
              <a:t>entertaining </a:t>
            </a:r>
            <a:r>
              <a:rPr lang="en-US" sz="1200" b="0" i="0" u="none" strike="noStrike" baseline="0" dirty="0">
                <a:latin typeface="ArialMT"/>
              </a:rPr>
              <a:t>show for the audience?</a:t>
            </a:r>
          </a:p>
          <a:p>
            <a:pPr algn="l"/>
            <a:r>
              <a:rPr lang="en-US" sz="1200" b="0" i="0" u="none" strike="noStrike" baseline="0" dirty="0">
                <a:latin typeface="ArialMT"/>
              </a:rPr>
              <a:t>• Are there special lights on the stage?</a:t>
            </a:r>
          </a:p>
          <a:p>
            <a:pPr algn="l"/>
            <a:r>
              <a:rPr lang="en-US" sz="1200" b="0" i="0" u="none" strike="noStrike" baseline="0" dirty="0">
                <a:latin typeface="ArialMT"/>
              </a:rPr>
              <a:t>• What instruments are used in the performance?</a:t>
            </a:r>
          </a:p>
          <a:p>
            <a:pPr algn="l"/>
            <a:r>
              <a:rPr lang="en-US" sz="1200" b="0" i="0" u="none" strike="noStrike" baseline="0" dirty="0">
                <a:latin typeface="ArialMT"/>
              </a:rPr>
              <a:t>• Does the stage have a video screen?</a:t>
            </a:r>
          </a:p>
          <a:p>
            <a:pPr algn="l"/>
            <a:r>
              <a:rPr lang="en-US" sz="1200" b="0" i="0" u="none" strike="noStrike" baseline="0" dirty="0">
                <a:latin typeface="ArialMT"/>
              </a:rPr>
              <a:t>• Where are the speakers located?</a:t>
            </a:r>
            <a:endParaRPr lang="en-US" sz="1200" b="0" i="0" kern="1200" dirty="0">
              <a:solidFill>
                <a:schemeClr val="tx1"/>
              </a:solidFill>
              <a:effectLst/>
              <a:latin typeface="+mn-lt"/>
              <a:ea typeface="+mn-ea"/>
              <a:cs typeface="+mn-cs"/>
            </a:endParaRPr>
          </a:p>
        </p:txBody>
      </p:sp>
      <p:sp>
        <p:nvSpPr>
          <p:cNvPr id="228" name="Google Shape;2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extLst>
      <p:ext uri="{BB962C8B-B14F-4D97-AF65-F5344CB8AC3E}">
        <p14:creationId xmlns:p14="http://schemas.microsoft.com/office/powerpoint/2010/main" val="2617502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2400" b="1" i="0" u="none" strike="noStrike" baseline="0" dirty="0">
                <a:solidFill>
                  <a:srgbClr val="592980"/>
                </a:solidFill>
                <a:latin typeface="TobiPro-ExtraBold"/>
              </a:rPr>
              <a:t>Explore Task </a:t>
            </a:r>
            <a:r>
              <a:rPr lang="en-US" sz="2400" b="0" i="0" u="none" strike="noStrike" baseline="0" dirty="0">
                <a:solidFill>
                  <a:srgbClr val="592980"/>
                </a:solidFill>
                <a:latin typeface="TobiPro-Medium"/>
              </a:rPr>
              <a:t>(1O minutes)</a:t>
            </a:r>
          </a:p>
          <a:p>
            <a:pPr algn="l"/>
            <a:r>
              <a:rPr lang="en-US" sz="1200" b="0" i="0" u="none" strike="noStrike" baseline="0" dirty="0">
                <a:solidFill>
                  <a:srgbClr val="000000"/>
                </a:solidFill>
                <a:latin typeface="ArialMT"/>
              </a:rPr>
              <a:t>Explain </a:t>
            </a:r>
            <a:r>
              <a:rPr lang="en-US" sz="1200" b="0" i="1" u="none" strike="noStrike" baseline="0" dirty="0">
                <a:solidFill>
                  <a:srgbClr val="000000"/>
                </a:solidFill>
                <a:latin typeface="Arial-ItalicMT"/>
              </a:rPr>
              <a:t>FIRST</a:t>
            </a:r>
            <a:r>
              <a:rPr lang="en-US" sz="800" b="0" i="0" u="none" strike="noStrike" baseline="0" dirty="0">
                <a:solidFill>
                  <a:srgbClr val="000000"/>
                </a:solidFill>
                <a:latin typeface="ArialMT"/>
              </a:rPr>
              <a:t>® </a:t>
            </a:r>
            <a:r>
              <a:rPr lang="en-US" sz="1200" b="0" i="0" u="none" strike="noStrike" baseline="0" dirty="0">
                <a:solidFill>
                  <a:srgbClr val="000000"/>
                </a:solidFill>
                <a:latin typeface="ArialMT"/>
              </a:rPr>
              <a:t>LEGO</a:t>
            </a:r>
            <a:r>
              <a:rPr lang="en-US" sz="800" b="0" i="0" u="none" strike="noStrike" baseline="0" dirty="0">
                <a:solidFill>
                  <a:srgbClr val="000000"/>
                </a:solidFill>
                <a:latin typeface="ArialMT"/>
              </a:rPr>
              <a:t>® </a:t>
            </a:r>
            <a:r>
              <a:rPr lang="en-US" sz="1200" b="0" i="0" u="none" strike="noStrike" baseline="0" dirty="0">
                <a:solidFill>
                  <a:srgbClr val="000000"/>
                </a:solidFill>
                <a:latin typeface="ArialMT"/>
              </a:rPr>
              <a:t>League Discover to the children. </a:t>
            </a:r>
          </a:p>
          <a:p>
            <a:pPr algn="l"/>
            <a:r>
              <a:rPr lang="en-US" sz="1200" b="0" i="0" u="none" strike="noStrike" baseline="0" dirty="0">
                <a:solidFill>
                  <a:srgbClr val="000000"/>
                </a:solidFill>
                <a:latin typeface="ArialMT"/>
              </a:rPr>
              <a:t>Read the Discover Story to the group. </a:t>
            </a:r>
          </a:p>
          <a:p>
            <a:pPr algn="l"/>
            <a:r>
              <a:rPr lang="en-US" sz="1200" b="0" i="0" u="none" strike="noStrike" baseline="0" dirty="0">
                <a:solidFill>
                  <a:srgbClr val="000000"/>
                </a:solidFill>
                <a:latin typeface="ArialMT"/>
              </a:rPr>
              <a:t>Tell them they will explore how </a:t>
            </a:r>
            <a:r>
              <a:rPr lang="en-US" sz="1200" b="1" i="0" u="none" strike="noStrike" baseline="0" dirty="0">
                <a:solidFill>
                  <a:srgbClr val="000000"/>
                </a:solidFill>
                <a:latin typeface="Arial-BoldMT"/>
              </a:rPr>
              <a:t>musicians </a:t>
            </a:r>
            <a:r>
              <a:rPr lang="en-US" sz="1200" b="0" i="0" u="none" strike="noStrike" baseline="0" dirty="0">
                <a:solidFill>
                  <a:srgbClr val="000000"/>
                </a:solidFill>
                <a:latin typeface="ArialMT"/>
              </a:rPr>
              <a:t>make an exciting </a:t>
            </a:r>
            <a:r>
              <a:rPr lang="en-US" sz="1200" b="1" i="0" u="none" strike="noStrike" baseline="0" dirty="0">
                <a:solidFill>
                  <a:srgbClr val="000000"/>
                </a:solidFill>
                <a:latin typeface="Arial-BoldMT"/>
              </a:rPr>
              <a:t>concert</a:t>
            </a:r>
            <a:r>
              <a:rPr lang="en-US" sz="1200" b="0" i="0" u="none" strike="noStrike" baseline="0" dirty="0">
                <a:solidFill>
                  <a:srgbClr val="000000"/>
                </a:solidFill>
                <a:latin typeface="ArialMT"/>
              </a:rPr>
              <a:t>.</a:t>
            </a:r>
          </a:p>
          <a:p>
            <a:pPr algn="l"/>
            <a:endParaRPr lang="en-US" sz="1200" b="0" i="0" u="none" strike="noStrike" kern="1200" dirty="0">
              <a:solidFill>
                <a:schemeClr val="tx1"/>
              </a:solidFill>
              <a:effectLst/>
              <a:latin typeface="+mn-lt"/>
              <a:ea typeface="+mn-ea"/>
              <a:cs typeface="+mn-cs"/>
            </a:endParaRPr>
          </a:p>
          <a:p>
            <a:pPr algn="l"/>
            <a:r>
              <a:rPr lang="en-US" sz="1200" b="0" i="0" u="none" strike="noStrike" baseline="0" dirty="0">
                <a:latin typeface="ArialMT"/>
              </a:rPr>
              <a:t>Locate the music elements found on the mat (i.e., music notes, speakers, etc.). What does a musician need to make an </a:t>
            </a:r>
            <a:r>
              <a:rPr lang="en-US" sz="1200" b="1" i="0" u="none" strike="noStrike" baseline="0" dirty="0">
                <a:latin typeface="Arial-BoldMT"/>
              </a:rPr>
              <a:t>entertaining </a:t>
            </a:r>
            <a:r>
              <a:rPr lang="en-US" sz="1200" b="0" i="0" u="none" strike="noStrike" baseline="0" dirty="0">
                <a:latin typeface="ArialMT"/>
              </a:rPr>
              <a:t>show for the audience?</a:t>
            </a:r>
          </a:p>
          <a:p>
            <a:pPr algn="l"/>
            <a:r>
              <a:rPr lang="en-US" sz="1200" b="0" i="0" u="none" strike="noStrike" baseline="0" dirty="0">
                <a:latin typeface="ArialMT"/>
              </a:rPr>
              <a:t>• Are there special lights on the stage?</a:t>
            </a:r>
          </a:p>
          <a:p>
            <a:pPr algn="l"/>
            <a:r>
              <a:rPr lang="en-US" sz="1200" b="0" i="0" u="none" strike="noStrike" baseline="0" dirty="0">
                <a:latin typeface="ArialMT"/>
              </a:rPr>
              <a:t>• What instruments are used in the performance?</a:t>
            </a:r>
          </a:p>
          <a:p>
            <a:pPr algn="l"/>
            <a:r>
              <a:rPr lang="en-US" sz="1200" b="0" i="0" u="none" strike="noStrike" baseline="0" dirty="0">
                <a:latin typeface="ArialMT"/>
              </a:rPr>
              <a:t>• Does the stage have a video screen?</a:t>
            </a:r>
          </a:p>
          <a:p>
            <a:pPr algn="l"/>
            <a:r>
              <a:rPr lang="en-US" sz="1200" b="0" i="0" u="none" strike="noStrike" baseline="0" dirty="0">
                <a:latin typeface="ArialMT"/>
              </a:rPr>
              <a:t>• Where are the speakers located?</a:t>
            </a:r>
            <a:endParaRPr lang="en-US" sz="1200" b="0" i="0" kern="1200" dirty="0">
              <a:solidFill>
                <a:schemeClr val="tx1"/>
              </a:solidFill>
              <a:effectLst/>
              <a:latin typeface="+mn-lt"/>
              <a:ea typeface="+mn-ea"/>
              <a:cs typeface="+mn-cs"/>
            </a:endParaRPr>
          </a:p>
        </p:txBody>
      </p:sp>
      <p:sp>
        <p:nvSpPr>
          <p:cNvPr id="228" name="Google Shape;2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2031241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2400" b="1" i="0" u="none" strike="noStrike" baseline="0" dirty="0">
                <a:solidFill>
                  <a:srgbClr val="592980"/>
                </a:solidFill>
                <a:latin typeface="TobiPro-ExtraBold"/>
              </a:rPr>
              <a:t>Explore Task </a:t>
            </a:r>
            <a:r>
              <a:rPr lang="en-US" sz="2400" b="0" i="0" u="none" strike="noStrike" baseline="0" dirty="0">
                <a:solidFill>
                  <a:srgbClr val="592980"/>
                </a:solidFill>
                <a:latin typeface="TobiPro-Medium"/>
              </a:rPr>
              <a:t>(1O minutes)</a:t>
            </a:r>
          </a:p>
          <a:p>
            <a:pPr algn="l"/>
            <a:r>
              <a:rPr lang="en-US" sz="1200" b="0" i="0" u="none" strike="noStrike" baseline="0" dirty="0">
                <a:solidFill>
                  <a:srgbClr val="000000"/>
                </a:solidFill>
                <a:latin typeface="ArialMT"/>
              </a:rPr>
              <a:t>Explain </a:t>
            </a:r>
            <a:r>
              <a:rPr lang="en-US" sz="1200" b="0" i="1" u="none" strike="noStrike" baseline="0" dirty="0">
                <a:solidFill>
                  <a:srgbClr val="000000"/>
                </a:solidFill>
                <a:latin typeface="Arial-ItalicMT"/>
              </a:rPr>
              <a:t>FIRST</a:t>
            </a:r>
            <a:r>
              <a:rPr lang="en-US" sz="800" b="0" i="0" u="none" strike="noStrike" baseline="0" dirty="0">
                <a:solidFill>
                  <a:srgbClr val="000000"/>
                </a:solidFill>
                <a:latin typeface="ArialMT"/>
              </a:rPr>
              <a:t>® </a:t>
            </a:r>
            <a:r>
              <a:rPr lang="en-US" sz="1200" b="0" i="0" u="none" strike="noStrike" baseline="0" dirty="0">
                <a:solidFill>
                  <a:srgbClr val="000000"/>
                </a:solidFill>
                <a:latin typeface="ArialMT"/>
              </a:rPr>
              <a:t>LEGO</a:t>
            </a:r>
            <a:r>
              <a:rPr lang="en-US" sz="800" b="0" i="0" u="none" strike="noStrike" baseline="0" dirty="0">
                <a:solidFill>
                  <a:srgbClr val="000000"/>
                </a:solidFill>
                <a:latin typeface="ArialMT"/>
              </a:rPr>
              <a:t>® </a:t>
            </a:r>
            <a:r>
              <a:rPr lang="en-US" sz="1200" b="0" i="0" u="none" strike="noStrike" baseline="0" dirty="0">
                <a:solidFill>
                  <a:srgbClr val="000000"/>
                </a:solidFill>
                <a:latin typeface="ArialMT"/>
              </a:rPr>
              <a:t>League Discover to the children. </a:t>
            </a:r>
          </a:p>
          <a:p>
            <a:pPr algn="l"/>
            <a:r>
              <a:rPr lang="en-US" sz="1200" b="0" i="0" u="none" strike="noStrike" baseline="0" dirty="0">
                <a:solidFill>
                  <a:srgbClr val="000000"/>
                </a:solidFill>
                <a:latin typeface="ArialMT"/>
              </a:rPr>
              <a:t>Read the Discover Story to the group. </a:t>
            </a:r>
          </a:p>
          <a:p>
            <a:pPr algn="l"/>
            <a:r>
              <a:rPr lang="en-US" sz="1200" b="0" i="0" u="none" strike="noStrike" baseline="0" dirty="0">
                <a:solidFill>
                  <a:srgbClr val="000000"/>
                </a:solidFill>
                <a:latin typeface="ArialMT"/>
              </a:rPr>
              <a:t>Tell them they will explore how </a:t>
            </a:r>
            <a:r>
              <a:rPr lang="en-US" sz="1200" b="1" i="0" u="none" strike="noStrike" baseline="0" dirty="0">
                <a:solidFill>
                  <a:srgbClr val="000000"/>
                </a:solidFill>
                <a:latin typeface="Arial-BoldMT"/>
              </a:rPr>
              <a:t>musicians </a:t>
            </a:r>
            <a:r>
              <a:rPr lang="en-US" sz="1200" b="0" i="0" u="none" strike="noStrike" baseline="0" dirty="0">
                <a:solidFill>
                  <a:srgbClr val="000000"/>
                </a:solidFill>
                <a:latin typeface="ArialMT"/>
              </a:rPr>
              <a:t>make an exciting </a:t>
            </a:r>
            <a:r>
              <a:rPr lang="en-US" sz="1200" b="1" i="0" u="none" strike="noStrike" baseline="0" dirty="0">
                <a:solidFill>
                  <a:srgbClr val="000000"/>
                </a:solidFill>
                <a:latin typeface="Arial-BoldMT"/>
              </a:rPr>
              <a:t>concert</a:t>
            </a:r>
            <a:r>
              <a:rPr lang="en-US" sz="1200" b="0" i="0" u="none" strike="noStrike" baseline="0" dirty="0">
                <a:solidFill>
                  <a:srgbClr val="000000"/>
                </a:solidFill>
                <a:latin typeface="ArialMT"/>
              </a:rPr>
              <a:t>.</a:t>
            </a:r>
          </a:p>
          <a:p>
            <a:pPr algn="l"/>
            <a:endParaRPr lang="en-US" sz="1200" b="0" i="0" u="none" strike="noStrike" kern="1200" dirty="0">
              <a:solidFill>
                <a:schemeClr val="tx1"/>
              </a:solidFill>
              <a:effectLst/>
              <a:latin typeface="+mn-lt"/>
              <a:ea typeface="+mn-ea"/>
              <a:cs typeface="+mn-cs"/>
            </a:endParaRPr>
          </a:p>
          <a:p>
            <a:pPr algn="l"/>
            <a:r>
              <a:rPr lang="en-US" sz="1200" b="0" i="0" u="none" strike="noStrike" baseline="0" dirty="0">
                <a:latin typeface="ArialMT"/>
              </a:rPr>
              <a:t>Locate the music elements found on the mat (i.e., music notes, speakers, etc.). What does a musician need to make an </a:t>
            </a:r>
            <a:r>
              <a:rPr lang="en-US" sz="1200" b="1" i="0" u="none" strike="noStrike" baseline="0" dirty="0">
                <a:latin typeface="Arial-BoldMT"/>
              </a:rPr>
              <a:t>entertaining </a:t>
            </a:r>
            <a:r>
              <a:rPr lang="en-US" sz="1200" b="0" i="0" u="none" strike="noStrike" baseline="0" dirty="0">
                <a:latin typeface="ArialMT"/>
              </a:rPr>
              <a:t>show for the audience?</a:t>
            </a:r>
          </a:p>
          <a:p>
            <a:pPr algn="l"/>
            <a:r>
              <a:rPr lang="en-US" sz="1200" b="0" i="0" u="none" strike="noStrike" baseline="0" dirty="0">
                <a:latin typeface="ArialMT"/>
              </a:rPr>
              <a:t>• Are there special lights on the stage?</a:t>
            </a:r>
          </a:p>
          <a:p>
            <a:pPr algn="l"/>
            <a:r>
              <a:rPr lang="en-US" sz="1200" b="0" i="0" u="none" strike="noStrike" baseline="0" dirty="0">
                <a:latin typeface="ArialMT"/>
              </a:rPr>
              <a:t>• What instruments are used in the performance?</a:t>
            </a:r>
          </a:p>
          <a:p>
            <a:pPr algn="l"/>
            <a:r>
              <a:rPr lang="en-US" sz="1200" b="0" i="0" u="none" strike="noStrike" baseline="0" dirty="0">
                <a:latin typeface="ArialMT"/>
              </a:rPr>
              <a:t>• Does the stage have a video screen?</a:t>
            </a:r>
          </a:p>
          <a:p>
            <a:pPr algn="l"/>
            <a:r>
              <a:rPr lang="en-US" sz="1200" b="0" i="0" u="none" strike="noStrike" baseline="0" dirty="0">
                <a:latin typeface="ArialMT"/>
              </a:rPr>
              <a:t>• Where are the speakers located?</a:t>
            </a:r>
            <a:endParaRPr lang="en-US" sz="1200" b="0" i="0" kern="1200" dirty="0">
              <a:solidFill>
                <a:schemeClr val="tx1"/>
              </a:solidFill>
              <a:effectLst/>
              <a:latin typeface="+mn-lt"/>
              <a:ea typeface="+mn-ea"/>
              <a:cs typeface="+mn-cs"/>
            </a:endParaRPr>
          </a:p>
        </p:txBody>
      </p:sp>
      <p:sp>
        <p:nvSpPr>
          <p:cNvPr id="228" name="Google Shape;2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extLst>
      <p:ext uri="{BB962C8B-B14F-4D97-AF65-F5344CB8AC3E}">
        <p14:creationId xmlns:p14="http://schemas.microsoft.com/office/powerpoint/2010/main" val="2486694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3600" b="1" i="0" u="none" strike="noStrike" baseline="0" dirty="0">
                <a:solidFill>
                  <a:srgbClr val="592980"/>
                </a:solidFill>
                <a:latin typeface="TobiPro-ExtraBold"/>
              </a:rPr>
              <a:t>Explore Task </a:t>
            </a:r>
            <a:r>
              <a:rPr lang="en-US" sz="3600" b="0" i="0" u="none" strike="noStrike" baseline="0" dirty="0">
                <a:solidFill>
                  <a:srgbClr val="592980"/>
                </a:solidFill>
                <a:latin typeface="TobiPro-Medium"/>
              </a:rPr>
              <a:t>(1O minutes)</a:t>
            </a:r>
          </a:p>
          <a:p>
            <a:pPr algn="l"/>
            <a:r>
              <a:rPr lang="en-US" sz="1800" b="0" i="0" u="none" strike="noStrike" baseline="0" dirty="0">
                <a:solidFill>
                  <a:srgbClr val="000000"/>
                </a:solidFill>
                <a:latin typeface="ArialMT"/>
              </a:rPr>
              <a:t>Explain </a:t>
            </a:r>
            <a:r>
              <a:rPr lang="en-US" sz="1800" b="0" i="1" u="none" strike="noStrike" baseline="0" dirty="0">
                <a:solidFill>
                  <a:srgbClr val="000000"/>
                </a:solidFill>
                <a:latin typeface="Arial-ItalicMT"/>
              </a:rPr>
              <a:t>FIRST</a:t>
            </a:r>
            <a:r>
              <a:rPr lang="en-US" sz="1050" b="0" i="0" u="none" strike="noStrike" baseline="0" dirty="0">
                <a:solidFill>
                  <a:srgbClr val="000000"/>
                </a:solidFill>
                <a:latin typeface="ArialMT"/>
              </a:rPr>
              <a:t>® </a:t>
            </a:r>
            <a:r>
              <a:rPr lang="en-US" sz="1800" b="0" i="0" u="none" strike="noStrike" baseline="0" dirty="0">
                <a:solidFill>
                  <a:srgbClr val="000000"/>
                </a:solidFill>
                <a:latin typeface="ArialMT"/>
              </a:rPr>
              <a:t>LEGO</a:t>
            </a:r>
            <a:r>
              <a:rPr lang="en-US" sz="1050" b="0" i="0" u="none" strike="noStrike" baseline="0" dirty="0">
                <a:solidFill>
                  <a:srgbClr val="000000"/>
                </a:solidFill>
                <a:latin typeface="ArialMT"/>
              </a:rPr>
              <a:t>® </a:t>
            </a:r>
            <a:r>
              <a:rPr lang="en-US" sz="1800" b="0" i="0" u="none" strike="noStrike" baseline="0" dirty="0">
                <a:solidFill>
                  <a:srgbClr val="000000"/>
                </a:solidFill>
                <a:latin typeface="ArialMT"/>
              </a:rPr>
              <a:t>League Discover to the children. </a:t>
            </a:r>
          </a:p>
          <a:p>
            <a:pPr algn="l"/>
            <a:r>
              <a:rPr lang="en-US" sz="1800" b="0" i="0" u="none" strike="noStrike" baseline="0" dirty="0">
                <a:solidFill>
                  <a:srgbClr val="000000"/>
                </a:solidFill>
                <a:latin typeface="ArialMT"/>
              </a:rPr>
              <a:t>Read the Discover Story to the group. </a:t>
            </a:r>
          </a:p>
          <a:p>
            <a:pPr algn="l"/>
            <a:r>
              <a:rPr lang="en-US" sz="1800" b="0" i="0" u="none" strike="noStrike" baseline="0" dirty="0">
                <a:solidFill>
                  <a:srgbClr val="000000"/>
                </a:solidFill>
                <a:latin typeface="ArialMT"/>
              </a:rPr>
              <a:t>Tell them they will explore how </a:t>
            </a:r>
            <a:r>
              <a:rPr lang="en-US" sz="1800" b="1" i="0" u="none" strike="noStrike" baseline="0" dirty="0">
                <a:solidFill>
                  <a:srgbClr val="000000"/>
                </a:solidFill>
                <a:latin typeface="Arial-BoldMT"/>
              </a:rPr>
              <a:t>musicians </a:t>
            </a:r>
            <a:r>
              <a:rPr lang="en-US" sz="1800" b="0" i="0" u="none" strike="noStrike" baseline="0" dirty="0">
                <a:solidFill>
                  <a:srgbClr val="000000"/>
                </a:solidFill>
                <a:latin typeface="ArialMT"/>
              </a:rPr>
              <a:t>make an exciting </a:t>
            </a:r>
            <a:r>
              <a:rPr lang="en-US" sz="1800" b="1" i="0" u="none" strike="noStrike" baseline="0" dirty="0">
                <a:solidFill>
                  <a:srgbClr val="000000"/>
                </a:solidFill>
                <a:latin typeface="Arial-BoldMT"/>
              </a:rPr>
              <a:t>concert</a:t>
            </a:r>
            <a:r>
              <a:rPr lang="en-US" sz="1800" b="0" i="0" u="none" strike="noStrike" baseline="0" dirty="0">
                <a:solidFill>
                  <a:srgbClr val="000000"/>
                </a:solidFill>
                <a:latin typeface="ArialMT"/>
              </a:rPr>
              <a:t>.</a:t>
            </a:r>
          </a:p>
          <a:p>
            <a:pPr algn="l"/>
            <a:endParaRPr lang="en-US" sz="1800" b="0" i="0" u="none" strike="noStrike" kern="1200" dirty="0">
              <a:solidFill>
                <a:schemeClr val="tx1"/>
              </a:solidFill>
              <a:effectLst/>
              <a:latin typeface="+mn-lt"/>
              <a:ea typeface="+mn-ea"/>
              <a:cs typeface="+mn-cs"/>
            </a:endParaRPr>
          </a:p>
          <a:p>
            <a:pPr algn="l"/>
            <a:r>
              <a:rPr lang="en-US" sz="1800" b="0" i="0" u="none" strike="noStrike" baseline="0" dirty="0">
                <a:latin typeface="ArialMT"/>
              </a:rPr>
              <a:t>Locate the music elements found on the mat (i.e., music notes, speakers, etc.). What does a musician need to make an </a:t>
            </a:r>
            <a:r>
              <a:rPr lang="en-US" sz="1800" b="1" i="0" u="none" strike="noStrike" baseline="0" dirty="0">
                <a:latin typeface="Arial-BoldMT"/>
              </a:rPr>
              <a:t>entertaining </a:t>
            </a:r>
            <a:r>
              <a:rPr lang="en-US" sz="1800" b="0" i="0" u="none" strike="noStrike" baseline="0" dirty="0">
                <a:latin typeface="ArialMT"/>
              </a:rPr>
              <a:t>show for the audience?</a:t>
            </a:r>
          </a:p>
          <a:p>
            <a:pPr algn="l"/>
            <a:r>
              <a:rPr lang="en-US" sz="1800" b="0" i="0" u="none" strike="noStrike" baseline="0" dirty="0">
                <a:latin typeface="ArialMT"/>
              </a:rPr>
              <a:t>• Are there special lights on the stage?</a:t>
            </a:r>
          </a:p>
          <a:p>
            <a:pPr algn="l"/>
            <a:r>
              <a:rPr lang="en-US" sz="1800" b="0" i="0" u="none" strike="noStrike" baseline="0" dirty="0">
                <a:latin typeface="ArialMT"/>
              </a:rPr>
              <a:t>• What instruments are used in the performance?</a:t>
            </a:r>
          </a:p>
          <a:p>
            <a:pPr algn="l"/>
            <a:r>
              <a:rPr lang="en-US" sz="1800" b="0" i="0" u="none" strike="noStrike" baseline="0" dirty="0">
                <a:latin typeface="ArialMT"/>
              </a:rPr>
              <a:t>• Does the stage have a video screen?</a:t>
            </a:r>
          </a:p>
          <a:p>
            <a:pPr algn="l"/>
            <a:r>
              <a:rPr lang="en-US" sz="1800" b="0" i="0" u="none" strike="noStrike" baseline="0" dirty="0">
                <a:latin typeface="ArialMT"/>
              </a:rPr>
              <a:t>• Where are the speakers located?</a:t>
            </a:r>
            <a:endParaRPr lang="en-US" sz="1800" b="0" i="0" u="none" strike="noStrike" baseline="0" dirty="0">
              <a:solidFill>
                <a:srgbClr val="4A2283"/>
              </a:solidFill>
              <a:latin typeface="ShinnRR-Book"/>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723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LL Discover Content">
  <p:cSld name="1_FLL Discover Content">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689517" y="6559918"/>
            <a:ext cx="357055" cy="20991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888888"/>
                </a:solidFill>
                <a:latin typeface="Helvetica Neue"/>
                <a:ea typeface="Helvetica Neue"/>
                <a:cs typeface="Helvetica Neue"/>
                <a:sym typeface="Helvetica Neue"/>
              </a:defRPr>
            </a:lvl1pPr>
            <a:lvl2pPr marL="0" lvl="1" indent="0" algn="r">
              <a:spcBef>
                <a:spcPts val="0"/>
              </a:spcBef>
              <a:buNone/>
              <a:defRPr sz="1000" b="0" i="0" u="none" strike="noStrike" cap="none">
                <a:solidFill>
                  <a:srgbClr val="888888"/>
                </a:solidFill>
                <a:latin typeface="Helvetica Neue"/>
                <a:ea typeface="Helvetica Neue"/>
                <a:cs typeface="Helvetica Neue"/>
                <a:sym typeface="Helvetica Neue"/>
              </a:defRPr>
            </a:lvl2pPr>
            <a:lvl3pPr marL="0" lvl="2" indent="0" algn="r">
              <a:spcBef>
                <a:spcPts val="0"/>
              </a:spcBef>
              <a:buNone/>
              <a:defRPr sz="1000" b="0" i="0" u="none" strike="noStrike" cap="none">
                <a:solidFill>
                  <a:srgbClr val="888888"/>
                </a:solidFill>
                <a:latin typeface="Helvetica Neue"/>
                <a:ea typeface="Helvetica Neue"/>
                <a:cs typeface="Helvetica Neue"/>
                <a:sym typeface="Helvetica Neue"/>
              </a:defRPr>
            </a:lvl3pPr>
            <a:lvl4pPr marL="0" lvl="3" indent="0" algn="r">
              <a:spcBef>
                <a:spcPts val="0"/>
              </a:spcBef>
              <a:buNone/>
              <a:defRPr sz="1000" b="0" i="0" u="none" strike="noStrike" cap="none">
                <a:solidFill>
                  <a:srgbClr val="888888"/>
                </a:solidFill>
                <a:latin typeface="Helvetica Neue"/>
                <a:ea typeface="Helvetica Neue"/>
                <a:cs typeface="Helvetica Neue"/>
                <a:sym typeface="Helvetica Neue"/>
              </a:defRPr>
            </a:lvl4pPr>
            <a:lvl5pPr marL="0" lvl="4" indent="0" algn="r">
              <a:spcBef>
                <a:spcPts val="0"/>
              </a:spcBef>
              <a:buNone/>
              <a:defRPr sz="1000" b="0" i="0" u="none" strike="noStrike" cap="none">
                <a:solidFill>
                  <a:srgbClr val="888888"/>
                </a:solidFill>
                <a:latin typeface="Helvetica Neue"/>
                <a:ea typeface="Helvetica Neue"/>
                <a:cs typeface="Helvetica Neue"/>
                <a:sym typeface="Helvetica Neue"/>
              </a:defRPr>
            </a:lvl5pPr>
            <a:lvl6pPr marL="0" lvl="5" indent="0" algn="r">
              <a:spcBef>
                <a:spcPts val="0"/>
              </a:spcBef>
              <a:buNone/>
              <a:defRPr sz="1000" b="0" i="0" u="none" strike="noStrike" cap="none">
                <a:solidFill>
                  <a:srgbClr val="888888"/>
                </a:solidFill>
                <a:latin typeface="Helvetica Neue"/>
                <a:ea typeface="Helvetica Neue"/>
                <a:cs typeface="Helvetica Neue"/>
                <a:sym typeface="Helvetica Neue"/>
              </a:defRPr>
            </a:lvl6pPr>
            <a:lvl7pPr marL="0" lvl="6" indent="0" algn="r">
              <a:spcBef>
                <a:spcPts val="0"/>
              </a:spcBef>
              <a:buNone/>
              <a:defRPr sz="1000" b="0" i="0" u="none" strike="noStrike" cap="none">
                <a:solidFill>
                  <a:srgbClr val="888888"/>
                </a:solidFill>
                <a:latin typeface="Helvetica Neue"/>
                <a:ea typeface="Helvetica Neue"/>
                <a:cs typeface="Helvetica Neue"/>
                <a:sym typeface="Helvetica Neue"/>
              </a:defRPr>
            </a:lvl7pPr>
            <a:lvl8pPr marL="0" lvl="7" indent="0" algn="r">
              <a:spcBef>
                <a:spcPts val="0"/>
              </a:spcBef>
              <a:buNone/>
              <a:defRPr sz="1000" b="0" i="0" u="none" strike="noStrike" cap="none">
                <a:solidFill>
                  <a:srgbClr val="888888"/>
                </a:solidFill>
                <a:latin typeface="Helvetica Neue"/>
                <a:ea typeface="Helvetica Neue"/>
                <a:cs typeface="Helvetica Neue"/>
                <a:sym typeface="Helvetica Neue"/>
              </a:defRPr>
            </a:lvl8pPr>
            <a:lvl9pPr marL="0" lvl="8" indent="0" algn="r">
              <a:spcBef>
                <a:spcPts val="0"/>
              </a:spcBef>
              <a:buNone/>
              <a:defRPr sz="10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dirty="0"/>
          </a:p>
        </p:txBody>
      </p:sp>
      <p:cxnSp>
        <p:nvCxnSpPr>
          <p:cNvPr id="18" name="Google Shape;18;p3"/>
          <p:cNvCxnSpPr/>
          <p:nvPr/>
        </p:nvCxnSpPr>
        <p:spPr>
          <a:xfrm>
            <a:off x="180799" y="6159514"/>
            <a:ext cx="7622081" cy="0"/>
          </a:xfrm>
          <a:prstGeom prst="straightConnector1">
            <a:avLst/>
          </a:prstGeom>
          <a:noFill/>
          <a:ln w="12700" cap="flat" cmpd="sng">
            <a:solidFill>
              <a:srgbClr val="AEABAB"/>
            </a:solidFill>
            <a:prstDash val="solid"/>
            <a:miter lim="800000"/>
            <a:headEnd type="none" w="sm" len="sm"/>
            <a:tailEnd type="none" w="sm" len="sm"/>
          </a:ln>
        </p:spPr>
      </p:cxnSp>
      <p:pic>
        <p:nvPicPr>
          <p:cNvPr id="19" name="Google Shape;19;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80799" y="6339274"/>
            <a:ext cx="1171634" cy="369145"/>
          </a:xfrm>
          <a:prstGeom prst="rect">
            <a:avLst/>
          </a:prstGeom>
          <a:noFill/>
          <a:ln>
            <a:noFill/>
          </a:ln>
        </p:spPr>
      </p:pic>
      <p:pic>
        <p:nvPicPr>
          <p:cNvPr id="20" name="Google Shape;20;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13369" y="6289813"/>
            <a:ext cx="567208" cy="449039"/>
          </a:xfrm>
          <a:prstGeom prst="rect">
            <a:avLst/>
          </a:prstGeom>
          <a:noFill/>
          <a:ln>
            <a:noFill/>
          </a:ln>
        </p:spPr>
      </p:pic>
      <p:sp>
        <p:nvSpPr>
          <p:cNvPr id="21" name="Google Shape;21;p3"/>
          <p:cNvSpPr/>
          <p:nvPr/>
        </p:nvSpPr>
        <p:spPr>
          <a:xfrm>
            <a:off x="7958361" y="6139370"/>
            <a:ext cx="878284" cy="45719"/>
          </a:xfrm>
          <a:prstGeom prst="rect">
            <a:avLst/>
          </a:prstGeom>
          <a:solidFill>
            <a:srgbClr val="662C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2" name="Google Shape;22;p3"/>
          <p:cNvSpPr txBox="1">
            <a:spLocks noGrp="1"/>
          </p:cNvSpPr>
          <p:nvPr>
            <p:ph type="body" idx="1"/>
          </p:nvPr>
        </p:nvSpPr>
        <p:spPr>
          <a:xfrm>
            <a:off x="628650" y="1909763"/>
            <a:ext cx="7886700" cy="410686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262626"/>
              </a:buClr>
              <a:buSzPts val="2400"/>
              <a:buChar char="•"/>
              <a:defRPr>
                <a:solidFill>
                  <a:srgbClr val="262626"/>
                </a:solidFill>
              </a:defRPr>
            </a:lvl1pPr>
            <a:lvl2pPr marL="914400" lvl="1" indent="-355600" algn="l">
              <a:lnSpc>
                <a:spcPct val="90000"/>
              </a:lnSpc>
              <a:spcBef>
                <a:spcPts val="500"/>
              </a:spcBef>
              <a:spcAft>
                <a:spcPts val="0"/>
              </a:spcAft>
              <a:buClr>
                <a:srgbClr val="262626"/>
              </a:buClr>
              <a:buSzPts val="2000"/>
              <a:buChar char="•"/>
              <a:defRPr>
                <a:solidFill>
                  <a:srgbClr val="262626"/>
                </a:solidFill>
              </a:defRPr>
            </a:lvl2pPr>
            <a:lvl3pPr marL="1371600" lvl="2" indent="-330200" algn="l">
              <a:lnSpc>
                <a:spcPct val="90000"/>
              </a:lnSpc>
              <a:spcBef>
                <a:spcPts val="500"/>
              </a:spcBef>
              <a:spcAft>
                <a:spcPts val="0"/>
              </a:spcAft>
              <a:buClr>
                <a:srgbClr val="262626"/>
              </a:buClr>
              <a:buSzPts val="1600"/>
              <a:buChar char="•"/>
              <a:defRPr>
                <a:solidFill>
                  <a:srgbClr val="262626"/>
                </a:solidFill>
              </a:defRPr>
            </a:lvl3pPr>
            <a:lvl4pPr marL="1828800" lvl="3" indent="-317500" algn="l">
              <a:lnSpc>
                <a:spcPct val="90000"/>
              </a:lnSpc>
              <a:spcBef>
                <a:spcPts val="500"/>
              </a:spcBef>
              <a:spcAft>
                <a:spcPts val="0"/>
              </a:spcAft>
              <a:buClr>
                <a:srgbClr val="262626"/>
              </a:buClr>
              <a:buSzPts val="1400"/>
              <a:buChar char="•"/>
              <a:defRPr>
                <a:solidFill>
                  <a:srgbClr val="262626"/>
                </a:solidFill>
              </a:defRPr>
            </a:lvl4pPr>
            <a:lvl5pPr marL="2286000" lvl="4" indent="-304800" algn="l">
              <a:lnSpc>
                <a:spcPct val="90000"/>
              </a:lnSpc>
              <a:spcBef>
                <a:spcPts val="500"/>
              </a:spcBef>
              <a:spcAft>
                <a:spcPts val="0"/>
              </a:spcAft>
              <a:buClr>
                <a:srgbClr val="262626"/>
              </a:buClr>
              <a:buSzPts val="1200"/>
              <a:buChar char="•"/>
              <a:defRPr>
                <a:solidFill>
                  <a:srgbClr val="262626"/>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title"/>
          </p:nvPr>
        </p:nvSpPr>
        <p:spPr>
          <a:xfrm>
            <a:off x="628650" y="365127"/>
            <a:ext cx="7886700" cy="7626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A383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2"/>
          </p:nvPr>
        </p:nvSpPr>
        <p:spPr>
          <a:xfrm>
            <a:off x="628650" y="1198880"/>
            <a:ext cx="7886700" cy="508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A3838"/>
              </a:buClr>
              <a:buSzPts val="2800"/>
              <a:buNone/>
              <a:defRPr sz="2800">
                <a:solidFill>
                  <a:srgbClr val="3A3838"/>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04862688"/>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825396"/>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47173954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7/11/2023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dirty="0"/>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 id="2147483697" r:id="rId26"/>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024854"/>
      </p:ext>
    </p:extLst>
  </p:cSld>
  <p:clrMap bg1="lt1" tx1="dk1" bg2="lt2" tx2="dk2" accent1="accent1" accent2="accent2" accent3="accent3" accent4="accent4" accent5="accent5" accent6="accent6" hlink="hlink" folHlink="folHlink"/>
  <p:sldLayoutIdLst>
    <p:sldLayoutId id="2147483699" r:id="rId1"/>
    <p:sldLayoutId id="2147483700" r:id="rId2"/>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emf"/></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55.png"/><Relationship Id="rId4" Type="http://schemas.openxmlformats.org/officeDocument/2006/relationships/image" Target="../media/image54.emf"/></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662F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690372" y="2258296"/>
            <a:ext cx="3911408" cy="2341408"/>
          </a:xfrm>
          <a:prstGeom prst="rect">
            <a:avLst/>
          </a:prstGeom>
        </p:spPr>
        <p:txBody>
          <a:bodyPr>
            <a:noAutofit/>
          </a:bodyPr>
          <a:lstStyle/>
          <a:p>
            <a:pPr marL="0" indent="0">
              <a:buNone/>
            </a:pPr>
            <a:r>
              <a:rPr lang="en-US" sz="8000" dirty="0">
                <a:solidFill>
                  <a:schemeClr val="bg1"/>
                </a:solidFill>
                <a:effectLst>
                  <a:outerShdw dist="56557" dir="8100000" algn="tr" rotWithShape="0">
                    <a:srgbClr val="482166"/>
                  </a:outerShdw>
                </a:effectLst>
                <a:latin typeface="Roboto" panose="02000000000000000000" pitchFamily="2" charset="0"/>
                <a:ea typeface="Roboto" panose="02000000000000000000" pitchFamily="2" charset="0"/>
                <a:cs typeface="Roboto" panose="02000000000000000000" pitchFamily="2" charset="0"/>
              </a:rPr>
              <a:t>Music Concert</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2" y="341368"/>
            <a:ext cx="2857328"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spc="250" dirty="0">
                <a:solidFill>
                  <a:srgbClr val="662F90"/>
                </a:solidFill>
                <a:latin typeface="Roboto" panose="02000000000000000000" pitchFamily="2" charset="0"/>
                <a:ea typeface="Roboto" panose="02000000000000000000" pitchFamily="2" charset="0"/>
                <a:cs typeface="Roboto" panose="02000000000000000000" pitchFamily="2" charset="0"/>
              </a:rPr>
              <a:t>Session 2</a:t>
            </a:r>
            <a:endParaRPr kumimoji="0" lang="en-US" sz="2400" b="1" i="0" u="none" strike="noStrike" kern="1200" cap="none" spc="250" normalizeH="0" baseline="0" noProof="0" dirty="0">
              <a:ln>
                <a:noFill/>
              </a:ln>
              <a:solidFill>
                <a:srgbClr val="662F9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D855EEAD-A9E3-C447-A35C-DA8AD5F720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557" y="5763699"/>
            <a:ext cx="1474423" cy="822486"/>
          </a:xfrm>
          <a:prstGeom prst="rect">
            <a:avLst/>
          </a:prstGeom>
        </p:spPr>
      </p:pic>
      <p:pic>
        <p:nvPicPr>
          <p:cNvPr id="3" name="Picture 2">
            <a:extLst>
              <a:ext uri="{FF2B5EF4-FFF2-40B4-BE49-F238E27FC236}">
                <a16:creationId xmlns:a16="http://schemas.microsoft.com/office/drawing/2014/main" id="{1129A6A7-3BEB-4045-8F74-CF6ED7A35F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8692" y="5696961"/>
            <a:ext cx="1638221" cy="931904"/>
          </a:xfrm>
          <a:prstGeom prst="rect">
            <a:avLst/>
          </a:prstGeom>
        </p:spPr>
      </p:pic>
      <p:pic>
        <p:nvPicPr>
          <p:cNvPr id="4" name="Picture 3">
            <a:extLst>
              <a:ext uri="{FF2B5EF4-FFF2-40B4-BE49-F238E27FC236}">
                <a16:creationId xmlns:a16="http://schemas.microsoft.com/office/drawing/2014/main" id="{C0853B91-8A9C-70CE-6075-8E29FCA22E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7114" y="5315645"/>
            <a:ext cx="2672453" cy="1343037"/>
          </a:xfrm>
          <a:prstGeom prst="rect">
            <a:avLst/>
          </a:prstGeom>
        </p:spPr>
      </p:pic>
      <p:pic>
        <p:nvPicPr>
          <p:cNvPr id="7" name="Picture 6">
            <a:extLst>
              <a:ext uri="{FF2B5EF4-FFF2-40B4-BE49-F238E27FC236}">
                <a16:creationId xmlns:a16="http://schemas.microsoft.com/office/drawing/2014/main" id="{850D522A-648F-875A-C7F9-A91791D787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6857" y="1885949"/>
            <a:ext cx="3517651" cy="2799479"/>
          </a:xfrm>
          <a:prstGeom prst="rect">
            <a:avLst/>
          </a:prstGeom>
        </p:spPr>
      </p:pic>
    </p:spTree>
    <p:extLst>
      <p:ext uri="{BB962C8B-B14F-4D97-AF65-F5344CB8AC3E}">
        <p14:creationId xmlns:p14="http://schemas.microsoft.com/office/powerpoint/2010/main" val="374320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8A139B-779F-5E30-AF41-BAB104E636B8}"/>
              </a:ext>
            </a:extLst>
          </p:cNvPr>
          <p:cNvPicPr>
            <a:picLocks noChangeAspect="1"/>
          </p:cNvPicPr>
          <p:nvPr/>
        </p:nvPicPr>
        <p:blipFill>
          <a:blip r:embed="rId3"/>
          <a:stretch>
            <a:fillRect/>
          </a:stretch>
        </p:blipFill>
        <p:spPr>
          <a:xfrm>
            <a:off x="1395047" y="980050"/>
            <a:ext cx="6427901" cy="512064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Explore Task</a:t>
            </a:r>
          </a:p>
        </p:txBody>
      </p:sp>
    </p:spTree>
    <p:extLst>
      <p:ext uri="{BB962C8B-B14F-4D97-AF65-F5344CB8AC3E}">
        <p14:creationId xmlns:p14="http://schemas.microsoft.com/office/powerpoint/2010/main" val="3822573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2" y="1308176"/>
            <a:ext cx="7886698" cy="990136"/>
          </a:xfrm>
        </p:spPr>
        <p:txBody>
          <a:bodyPr>
            <a:normAutofit/>
          </a:bodyPr>
          <a:lstStyle/>
          <a:p>
            <a:pPr marL="0" indent="0">
              <a:buNone/>
            </a:pPr>
            <a:r>
              <a:rPr lang="en-US" sz="4400" dirty="0">
                <a:latin typeface="Roboto" panose="02000000000000000000" pitchFamily="2" charset="0"/>
                <a:ea typeface="Roboto" panose="02000000000000000000" pitchFamily="2" charset="0"/>
                <a:cs typeface="Roboto" panose="02000000000000000000" pitchFamily="2" charset="0"/>
              </a:rPr>
              <a:t>Build the stage.</a:t>
            </a:r>
            <a:endParaRPr lang="en-US" sz="4400" dirty="0">
              <a:highlight>
                <a:srgbClr val="00FF00"/>
              </a:highlight>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Create Task</a:t>
            </a:r>
          </a:p>
        </p:txBody>
      </p:sp>
      <p:pic>
        <p:nvPicPr>
          <p:cNvPr id="9" name="Picture 8">
            <a:extLst>
              <a:ext uri="{FF2B5EF4-FFF2-40B4-BE49-F238E27FC236}">
                <a16:creationId xmlns:a16="http://schemas.microsoft.com/office/drawing/2014/main" id="{479F32BA-6789-5784-C96D-1D25D46AAD19}"/>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119" y="4362610"/>
            <a:ext cx="2931006" cy="1371600"/>
          </a:xfrm>
          <a:prstGeom prst="rect">
            <a:avLst/>
          </a:prstGeom>
        </p:spPr>
      </p:pic>
      <p:pic>
        <p:nvPicPr>
          <p:cNvPr id="11" name="Picture 10">
            <a:extLst>
              <a:ext uri="{FF2B5EF4-FFF2-40B4-BE49-F238E27FC236}">
                <a16:creationId xmlns:a16="http://schemas.microsoft.com/office/drawing/2014/main" id="{1DC87744-ADF8-0F34-EDD3-1EEA3CEC7723}"/>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468899" y="696576"/>
            <a:ext cx="1210703" cy="822960"/>
          </a:xfrm>
          <a:prstGeom prst="rect">
            <a:avLst/>
          </a:prstGeom>
        </p:spPr>
      </p:pic>
      <p:pic>
        <p:nvPicPr>
          <p:cNvPr id="14" name="Picture 13">
            <a:extLst>
              <a:ext uri="{FF2B5EF4-FFF2-40B4-BE49-F238E27FC236}">
                <a16:creationId xmlns:a16="http://schemas.microsoft.com/office/drawing/2014/main" id="{D0F3712A-7DDB-1DB5-1615-18C71D69E085}"/>
              </a:ext>
            </a:extLst>
          </p:cNvPr>
          <p:cNvPicPr>
            <a:picLocks noChangeAspect="1"/>
          </p:cNvPicPr>
          <p:nvPr/>
        </p:nvPicPr>
        <p:blipFill rotWithShape="1">
          <a:blip r:embed="rId5"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2474592" y="1996600"/>
            <a:ext cx="5324975" cy="4572000"/>
          </a:xfrm>
          <a:prstGeom prst="rect">
            <a:avLst/>
          </a:prstGeom>
        </p:spPr>
      </p:pic>
      <p:sp>
        <p:nvSpPr>
          <p:cNvPr id="15" name="TextBox 14">
            <a:extLst>
              <a:ext uri="{FF2B5EF4-FFF2-40B4-BE49-F238E27FC236}">
                <a16:creationId xmlns:a16="http://schemas.microsoft.com/office/drawing/2014/main" id="{1302C25A-BE93-CD93-AF09-A361E6172547}"/>
              </a:ext>
            </a:extLst>
          </p:cNvPr>
          <p:cNvSpPr txBox="1"/>
          <p:nvPr/>
        </p:nvSpPr>
        <p:spPr>
          <a:xfrm>
            <a:off x="7251164" y="360199"/>
            <a:ext cx="1492745" cy="369332"/>
          </a:xfrm>
          <a:prstGeom prst="rect">
            <a:avLst/>
          </a:prstGeom>
          <a:noFill/>
        </p:spPr>
        <p:txBody>
          <a:bodyPr wrap="square" rtlCol="0">
            <a:spAutoFit/>
          </a:bodyPr>
          <a:lstStyle/>
          <a:p>
            <a:pPr algn="ctr"/>
            <a:r>
              <a:rPr lang="en-US" b="1" dirty="0">
                <a:solidFill>
                  <a:srgbClr val="662D91"/>
                </a:solidFill>
                <a:latin typeface="Roboto" panose="02000000000000000000" pitchFamily="2" charset="0"/>
                <a:ea typeface="Roboto" panose="02000000000000000000" pitchFamily="2" charset="0"/>
                <a:cs typeface="Roboto" panose="02000000000000000000" pitchFamily="2" charset="0"/>
              </a:rPr>
              <a:t>You Need..</a:t>
            </a:r>
          </a:p>
        </p:txBody>
      </p:sp>
      <p:sp>
        <p:nvSpPr>
          <p:cNvPr id="16" name="Rectangle 15">
            <a:extLst>
              <a:ext uri="{FF2B5EF4-FFF2-40B4-BE49-F238E27FC236}">
                <a16:creationId xmlns:a16="http://schemas.microsoft.com/office/drawing/2014/main" id="{E9F9798E-ABC7-F78D-1AB7-FCC8FC98612F}"/>
              </a:ext>
            </a:extLst>
          </p:cNvPr>
          <p:cNvSpPr/>
          <p:nvPr/>
        </p:nvSpPr>
        <p:spPr>
          <a:xfrm>
            <a:off x="7297449" y="325196"/>
            <a:ext cx="1524897" cy="2286000"/>
          </a:xfrm>
          <a:prstGeom prst="rect">
            <a:avLst/>
          </a:prstGeom>
          <a:noFill/>
          <a:ln w="38100">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descr="A close-up of a toy&#10;&#10;Description automatically generated with low confidence">
            <a:extLst>
              <a:ext uri="{FF2B5EF4-FFF2-40B4-BE49-F238E27FC236}">
                <a16:creationId xmlns:a16="http://schemas.microsoft.com/office/drawing/2014/main" id="{3D2F3F7D-40E3-1BE5-B92E-0EA183373B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18182" y="1519536"/>
            <a:ext cx="1132061" cy="1055865"/>
          </a:xfrm>
          <a:prstGeom prst="rect">
            <a:avLst/>
          </a:prstGeom>
        </p:spPr>
      </p:pic>
    </p:spTree>
    <p:extLst>
      <p:ext uri="{BB962C8B-B14F-4D97-AF65-F5344CB8AC3E}">
        <p14:creationId xmlns:p14="http://schemas.microsoft.com/office/powerpoint/2010/main" val="2150117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1" y="1108710"/>
            <a:ext cx="6412229" cy="3543300"/>
          </a:xfrm>
        </p:spPr>
        <p:txBody>
          <a:bodyPr>
            <a:noAutofit/>
          </a:bodyPr>
          <a:lstStyle/>
          <a:p>
            <a:pPr marL="0" indent="0">
              <a:buNone/>
            </a:pPr>
            <a:r>
              <a:rPr lang="en-US" sz="4400" dirty="0">
                <a:latin typeface="Roboto" panose="02000000000000000000" pitchFamily="2" charset="0"/>
                <a:ea typeface="Roboto" panose="02000000000000000000" pitchFamily="2" charset="0"/>
                <a:cs typeface="Roboto" panose="02000000000000000000" pitchFamily="2" charset="0"/>
              </a:rPr>
              <a:t>Can you build additional effects for the concert?</a:t>
            </a:r>
            <a:endParaRPr lang="en-US" sz="4400" dirty="0">
              <a:highlight>
                <a:srgbClr val="00FF00"/>
              </a:highlight>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Create Task</a:t>
            </a:r>
          </a:p>
        </p:txBody>
      </p:sp>
      <p:pic>
        <p:nvPicPr>
          <p:cNvPr id="11" name="Picture 10">
            <a:extLst>
              <a:ext uri="{FF2B5EF4-FFF2-40B4-BE49-F238E27FC236}">
                <a16:creationId xmlns:a16="http://schemas.microsoft.com/office/drawing/2014/main" id="{8E17AB10-8B1D-E8FA-0AE6-B52887E06DB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95739" y="1170032"/>
            <a:ext cx="4165605" cy="2743200"/>
          </a:xfrm>
          <a:prstGeom prst="rect">
            <a:avLst/>
          </a:prstGeom>
        </p:spPr>
      </p:pic>
      <p:pic>
        <p:nvPicPr>
          <p:cNvPr id="13" name="Picture 12">
            <a:extLst>
              <a:ext uri="{FF2B5EF4-FFF2-40B4-BE49-F238E27FC236}">
                <a16:creationId xmlns:a16="http://schemas.microsoft.com/office/drawing/2014/main" id="{9066371A-22F9-5A76-18F5-0B955584B20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148" y="2375115"/>
            <a:ext cx="3339971" cy="3840480"/>
          </a:xfrm>
          <a:prstGeom prst="rect">
            <a:avLst/>
          </a:prstGeom>
        </p:spPr>
      </p:pic>
      <p:pic>
        <p:nvPicPr>
          <p:cNvPr id="15" name="Picture 14">
            <a:extLst>
              <a:ext uri="{FF2B5EF4-FFF2-40B4-BE49-F238E27FC236}">
                <a16:creationId xmlns:a16="http://schemas.microsoft.com/office/drawing/2014/main" id="{BF51DE14-9C0E-D04C-8E5B-53FAC6B41A24}"/>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96481" y="4125563"/>
            <a:ext cx="4480560" cy="2081594"/>
          </a:xfrm>
          <a:prstGeom prst="rect">
            <a:avLst/>
          </a:prstGeom>
        </p:spPr>
      </p:pic>
      <p:pic>
        <p:nvPicPr>
          <p:cNvPr id="9" name="Picture 8">
            <a:extLst>
              <a:ext uri="{FF2B5EF4-FFF2-40B4-BE49-F238E27FC236}">
                <a16:creationId xmlns:a16="http://schemas.microsoft.com/office/drawing/2014/main" id="{E6659392-8D67-04CA-D993-58EC89CE411B}"/>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89119" y="2555482"/>
            <a:ext cx="2286000" cy="1930279"/>
          </a:xfrm>
          <a:prstGeom prst="rect">
            <a:avLst/>
          </a:prstGeom>
        </p:spPr>
      </p:pic>
    </p:spTree>
    <p:extLst>
      <p:ext uri="{BB962C8B-B14F-4D97-AF65-F5344CB8AC3E}">
        <p14:creationId xmlns:p14="http://schemas.microsoft.com/office/powerpoint/2010/main" val="3098358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DC4A0-FE3D-08E2-A0A1-05FE84CF1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8162" y="1239302"/>
            <a:ext cx="1554480" cy="155448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1" y="1227872"/>
            <a:ext cx="6689511" cy="2629019"/>
          </a:xfrm>
        </p:spPr>
        <p:txBody>
          <a:bodyPr>
            <a:normAutofit/>
          </a:bodyPr>
          <a:lstStyle/>
          <a:p>
            <a:pPr marL="0" indent="0" algn="l">
              <a:buNone/>
            </a:pPr>
            <a:r>
              <a:rPr lang="en-US" sz="4000" i="0" u="none" strike="noStrike" baseline="0" dirty="0">
                <a:solidFill>
                  <a:srgbClr val="868686"/>
                </a:solidFill>
                <a:latin typeface="Roboto" panose="02000000000000000000" pitchFamily="2" charset="0"/>
                <a:ea typeface="Roboto" panose="02000000000000000000" pitchFamily="2" charset="0"/>
                <a:cs typeface="Roboto" panose="02000000000000000000" pitchFamily="2" charset="0"/>
              </a:rPr>
              <a:t>Teams will apply </a:t>
            </a:r>
            <a:r>
              <a:rPr lang="en-US" sz="4000" i="0" u="none" strike="noStrike" baseline="0" dirty="0">
                <a:solidFill>
                  <a:srgbClr val="FF781D"/>
                </a:solidFill>
                <a:latin typeface="Roboto" panose="02000000000000000000" pitchFamily="2" charset="0"/>
                <a:ea typeface="Roboto" panose="02000000000000000000" pitchFamily="2" charset="0"/>
                <a:cs typeface="Roboto" panose="02000000000000000000" pitchFamily="2" charset="0"/>
              </a:rPr>
              <a:t>teamwork</a:t>
            </a:r>
            <a:r>
              <a:rPr lang="en-US" sz="4000" i="0" u="none" strike="noStrike" baseline="0" dirty="0">
                <a:solidFill>
                  <a:srgbClr val="868686"/>
                </a:solidFill>
                <a:latin typeface="Roboto" panose="02000000000000000000" pitchFamily="2" charset="0"/>
                <a:ea typeface="Roboto" panose="02000000000000000000" pitchFamily="2" charset="0"/>
                <a:cs typeface="Roboto" panose="02000000000000000000" pitchFamily="2" charset="0"/>
              </a:rPr>
              <a:t> and </a:t>
            </a:r>
            <a:r>
              <a:rPr lang="en-US" sz="4000" i="0" u="none" strike="noStrike" baseline="0" dirty="0">
                <a:solidFill>
                  <a:srgbClr val="7030A0"/>
                </a:solidFill>
                <a:latin typeface="Roboto" panose="02000000000000000000" pitchFamily="2" charset="0"/>
                <a:ea typeface="Roboto" panose="02000000000000000000" pitchFamily="2" charset="0"/>
                <a:cs typeface="Roboto" panose="02000000000000000000" pitchFamily="2" charset="0"/>
              </a:rPr>
              <a:t>discovery</a:t>
            </a:r>
            <a:r>
              <a:rPr lang="en-US" sz="4000" i="0" u="none" strike="noStrike" baseline="0" dirty="0">
                <a:solidFill>
                  <a:srgbClr val="868686"/>
                </a:solidFill>
                <a:latin typeface="Roboto" panose="02000000000000000000" pitchFamily="2" charset="0"/>
                <a:ea typeface="Roboto" panose="02000000000000000000" pitchFamily="2" charset="0"/>
                <a:cs typeface="Roboto" panose="02000000000000000000" pitchFamily="2" charset="0"/>
              </a:rPr>
              <a:t> to explore the season topics.</a:t>
            </a:r>
            <a:endParaRPr lang="en-US" sz="4000" dirty="0">
              <a:highlight>
                <a:srgbClr val="00FF00"/>
              </a:highlight>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sz="4000" b="1" i="0" u="none" strike="noStrike" baseline="0" dirty="0">
                <a:solidFill>
                  <a:srgbClr val="FF781D"/>
                </a:solidFill>
                <a:latin typeface="Roboto" panose="02000000000000000000" pitchFamily="2" charset="0"/>
                <a:ea typeface="Roboto" panose="02000000000000000000" pitchFamily="2" charset="0"/>
                <a:cs typeface="Roboto" panose="02000000000000000000" pitchFamily="2" charset="0"/>
              </a:rPr>
              <a:t>Playful Learning in Action</a:t>
            </a:r>
            <a:endParaRPr lang="en-US" dirty="0">
              <a:solidFill>
                <a:srgbClr val="662D91"/>
              </a:solidFill>
              <a:latin typeface="Roboto" panose="02000000000000000000" pitchFamily="2" charset="0"/>
              <a:ea typeface="Roboto" panose="02000000000000000000" pitchFamily="2" charset="0"/>
              <a:cs typeface="Roboto" panose="02000000000000000000" pitchFamily="2" charset="0"/>
            </a:endParaRPr>
          </a:p>
        </p:txBody>
      </p:sp>
      <p:sp>
        <p:nvSpPr>
          <p:cNvPr id="8" name="Title 3">
            <a:extLst>
              <a:ext uri="{FF2B5EF4-FFF2-40B4-BE49-F238E27FC236}">
                <a16:creationId xmlns:a16="http://schemas.microsoft.com/office/drawing/2014/main" id="{3C0FF15F-2186-A2CF-E4FF-9FB7E84F7E9C}"/>
              </a:ext>
            </a:extLst>
          </p:cNvPr>
          <p:cNvSpPr txBox="1">
            <a:spLocks/>
          </p:cNvSpPr>
          <p:nvPr/>
        </p:nvSpPr>
        <p:spPr>
          <a:xfrm>
            <a:off x="628651" y="4245463"/>
            <a:ext cx="7886700" cy="762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781D"/>
                </a:solidFill>
                <a:effectLst/>
                <a:uLnTx/>
                <a:uFillTx/>
                <a:latin typeface="Roboto" panose="02000000000000000000" pitchFamily="2" charset="0"/>
                <a:ea typeface="Roboto" panose="02000000000000000000" pitchFamily="2" charset="0"/>
                <a:cs typeface="Roboto" panose="02000000000000000000" pitchFamily="2" charset="0"/>
              </a:rPr>
              <a:t>Key Vocabulary</a:t>
            </a:r>
            <a:endParaRPr kumimoji="0" lang="en-US" sz="4000" b="1" i="0" u="none" strike="noStrike" kern="1200" cap="none" spc="0" normalizeH="0" baseline="0" noProof="0" dirty="0">
              <a:ln>
                <a:noFill/>
              </a:ln>
              <a:solidFill>
                <a:srgbClr val="662D9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4">
            <a:extLst>
              <a:ext uri="{FF2B5EF4-FFF2-40B4-BE49-F238E27FC236}">
                <a16:creationId xmlns:a16="http://schemas.microsoft.com/office/drawing/2014/main" id="{7712E11C-325F-CCA0-66FB-C35CA4107F62}"/>
              </a:ext>
            </a:extLst>
          </p:cNvPr>
          <p:cNvSpPr txBox="1">
            <a:spLocks/>
          </p:cNvSpPr>
          <p:nvPr/>
        </p:nvSpPr>
        <p:spPr>
          <a:xfrm>
            <a:off x="628649" y="4922351"/>
            <a:ext cx="7886700" cy="915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868686"/>
                </a:solidFill>
                <a:effectLst/>
                <a:uLnTx/>
                <a:uFillTx/>
                <a:latin typeface="Roboto" panose="02000000000000000000" pitchFamily="2" charset="0"/>
                <a:ea typeface="Roboto" panose="02000000000000000000" pitchFamily="2" charset="0"/>
                <a:cs typeface="Roboto" panose="02000000000000000000" pitchFamily="2" charset="0"/>
              </a:rPr>
              <a:t>musician, concert, entertain</a:t>
            </a:r>
            <a:endParaRPr kumimoji="0" lang="en-US" sz="4000" b="0" i="0" u="none" strike="noStrike" kern="1200" cap="none" spc="0" normalizeH="0" baseline="0" noProof="0" dirty="0">
              <a:ln>
                <a:noFill/>
              </a:ln>
              <a:solidFill>
                <a:prstClr val="black">
                  <a:lumMod val="85000"/>
                  <a:lumOff val="15000"/>
                </a:prstClr>
              </a:solidFill>
              <a:effectLst/>
              <a:highlight>
                <a:srgbClr val="00FF00"/>
              </a:highligh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41520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Share Task</a:t>
            </a:r>
          </a:p>
        </p:txBody>
      </p:sp>
      <p:graphicFrame>
        <p:nvGraphicFramePr>
          <p:cNvPr id="3" name="Object 2">
            <a:extLst>
              <a:ext uri="{FF2B5EF4-FFF2-40B4-BE49-F238E27FC236}">
                <a16:creationId xmlns:a16="http://schemas.microsoft.com/office/drawing/2014/main" id="{1DFCFA3D-3B6E-3BF8-5A3B-F867337D9F3F}"/>
              </a:ext>
            </a:extLst>
          </p:cNvPr>
          <p:cNvGraphicFramePr>
            <a:graphicFrameLocks noChangeAspect="1"/>
          </p:cNvGraphicFramePr>
          <p:nvPr>
            <p:extLst>
              <p:ext uri="{D42A27DB-BD31-4B8C-83A1-F6EECF244321}">
                <p14:modId xmlns:p14="http://schemas.microsoft.com/office/powerpoint/2010/main" val="4186047824"/>
              </p:ext>
            </p:extLst>
          </p:nvPr>
        </p:nvGraphicFramePr>
        <p:xfrm>
          <a:off x="5099113" y="365127"/>
          <a:ext cx="3768931" cy="5029200"/>
        </p:xfrm>
        <a:graphic>
          <a:graphicData uri="http://schemas.openxmlformats.org/presentationml/2006/ole">
            <mc:AlternateContent xmlns:mc="http://schemas.openxmlformats.org/markup-compatibility/2006">
              <mc:Choice xmlns:v="urn:schemas-microsoft-com:vml" Requires="v">
                <p:oleObj name="Acrobat Document" r:id="rId3" imgW="4533723" imgH="6050248" progId="Acrobat.Document.DC">
                  <p:embed/>
                </p:oleObj>
              </mc:Choice>
              <mc:Fallback>
                <p:oleObj name="Acrobat Document" r:id="rId3" imgW="4533723" imgH="6050248" progId="Acrobat.Document.DC">
                  <p:embed/>
                  <p:pic>
                    <p:nvPicPr>
                      <p:cNvPr id="3" name="Object 2">
                        <a:extLst>
                          <a:ext uri="{FF2B5EF4-FFF2-40B4-BE49-F238E27FC236}">
                            <a16:creationId xmlns:a16="http://schemas.microsoft.com/office/drawing/2014/main" id="{1DFCFA3D-3B6E-3BF8-5A3B-F867337D9F3F}"/>
                          </a:ext>
                        </a:extLst>
                      </p:cNvPr>
                      <p:cNvPicPr/>
                      <p:nvPr/>
                    </p:nvPicPr>
                    <p:blipFill>
                      <a:blip r:embed="rId4"/>
                      <a:stretch>
                        <a:fillRect/>
                      </a:stretch>
                    </p:blipFill>
                    <p:spPr>
                      <a:xfrm>
                        <a:off x="5099113" y="365127"/>
                        <a:ext cx="3768931" cy="5029200"/>
                      </a:xfrm>
                      <a:prstGeom prst="rect">
                        <a:avLst/>
                      </a:prstGeom>
                      <a:ln>
                        <a:solidFill>
                          <a:schemeClr val="bg1">
                            <a:lumMod val="65000"/>
                          </a:schemeClr>
                        </a:solidFill>
                      </a:ln>
                    </p:spPr>
                  </p:pic>
                </p:oleObj>
              </mc:Fallback>
            </mc:AlternateContent>
          </a:graphicData>
        </a:graphic>
      </p:graphicFrame>
      <p:pic>
        <p:nvPicPr>
          <p:cNvPr id="9" name="Picture 8">
            <a:extLst>
              <a:ext uri="{FF2B5EF4-FFF2-40B4-BE49-F238E27FC236}">
                <a16:creationId xmlns:a16="http://schemas.microsoft.com/office/drawing/2014/main" id="{70F647C8-8ABE-AE0F-B8EE-ED0EFA6A2E89}"/>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36798">
            <a:off x="143659" y="3367892"/>
            <a:ext cx="7127667" cy="2377440"/>
          </a:xfrm>
          <a:prstGeom prst="rect">
            <a:avLst/>
          </a:prstGeom>
        </p:spPr>
      </p:pic>
    </p:spTree>
    <p:extLst>
      <p:ext uri="{BB962C8B-B14F-4D97-AF65-F5344CB8AC3E}">
        <p14:creationId xmlns:p14="http://schemas.microsoft.com/office/powerpoint/2010/main" val="2076105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800" b="0" i="0" u="none" strike="noStrike" kern="1200" cap="none" spc="0" normalizeH="0" baseline="0" noProof="0" smtClean="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sz="3600" dirty="0">
                <a:solidFill>
                  <a:srgbClr val="662D91"/>
                </a:solidFill>
                <a:latin typeface="Roboto" panose="02000000000000000000" pitchFamily="2" charset="0"/>
                <a:ea typeface="Roboto" panose="02000000000000000000" pitchFamily="2" charset="0"/>
                <a:cs typeface="Roboto" panose="02000000000000000000" pitchFamily="2" charset="0"/>
              </a:rPr>
              <a:t>Clean Up</a:t>
            </a:r>
          </a:p>
        </p:txBody>
      </p:sp>
      <p:pic>
        <p:nvPicPr>
          <p:cNvPr id="6" name="Picture 5" descr="A picture containing tool, brush&#10;&#10;Description automatically generated">
            <a:extLst>
              <a:ext uri="{FF2B5EF4-FFF2-40B4-BE49-F238E27FC236}">
                <a16:creationId xmlns:a16="http://schemas.microsoft.com/office/drawing/2014/main" id="{C51A5250-98BD-4C55-8989-2C946734F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428" y="1172626"/>
            <a:ext cx="6739147" cy="4511329"/>
          </a:xfrm>
          <a:prstGeom prst="rect">
            <a:avLst/>
          </a:prstGeom>
        </p:spPr>
      </p:pic>
    </p:spTree>
    <p:extLst>
      <p:ext uri="{BB962C8B-B14F-4D97-AF65-F5344CB8AC3E}">
        <p14:creationId xmlns:p14="http://schemas.microsoft.com/office/powerpoint/2010/main" val="893871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2681A3-33C4-4715-B001-FEC0C9C4458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800" b="0" i="0" u="none" strike="noStrike" kern="1200" cap="none" spc="0" normalizeH="0" baseline="0" noProof="0" smtClean="0">
                <a:ln>
                  <a:noFill/>
                </a:ln>
                <a:solidFill>
                  <a:prstClr val="black"/>
                </a:solidFill>
                <a:effectLst/>
                <a:uLnTx/>
                <a:uFillTx/>
                <a:latin typeface="Helvetica Neue" panose="02000503000000020004" pitchFamily="2" charset="0"/>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ndParaRPr>
          </a:p>
        </p:txBody>
      </p:sp>
      <p:pic>
        <p:nvPicPr>
          <p:cNvPr id="10" name="Picture 9" descr="Logo, company name&#10;&#10;Description automatically generated">
            <a:extLst>
              <a:ext uri="{FF2B5EF4-FFF2-40B4-BE49-F238E27FC236}">
                <a16:creationId xmlns:a16="http://schemas.microsoft.com/office/drawing/2014/main" id="{FC8E9D24-9B54-42CB-A773-71B6FE3BE6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0716" y="1509396"/>
            <a:ext cx="3612996" cy="2286000"/>
          </a:xfrm>
          <a:prstGeom prst="rect">
            <a:avLst/>
          </a:prstGeom>
        </p:spPr>
      </p:pic>
      <p:pic>
        <p:nvPicPr>
          <p:cNvPr id="4" name="Picture 3">
            <a:extLst>
              <a:ext uri="{FF2B5EF4-FFF2-40B4-BE49-F238E27FC236}">
                <a16:creationId xmlns:a16="http://schemas.microsoft.com/office/drawing/2014/main" id="{4B018BFE-2725-AE59-6F5E-AB9C13C6692F}"/>
              </a:ext>
            </a:extLst>
          </p:cNvPr>
          <p:cNvPicPr>
            <a:picLocks noChangeAspect="1"/>
          </p:cNvPicPr>
          <p:nvPr/>
        </p:nvPicPr>
        <p:blipFill>
          <a:blip r:embed="rId3"/>
          <a:stretch>
            <a:fillRect/>
          </a:stretch>
        </p:blipFill>
        <p:spPr>
          <a:xfrm>
            <a:off x="4705114" y="1894023"/>
            <a:ext cx="3074669" cy="1737360"/>
          </a:xfrm>
          <a:prstGeom prst="rect">
            <a:avLst/>
          </a:prstGeom>
        </p:spPr>
      </p:pic>
      <p:sp>
        <p:nvSpPr>
          <p:cNvPr id="3" name="TextBox 2">
            <a:extLst>
              <a:ext uri="{FF2B5EF4-FFF2-40B4-BE49-F238E27FC236}">
                <a16:creationId xmlns:a16="http://schemas.microsoft.com/office/drawing/2014/main" id="{B6F4DD4C-8950-6B9F-1D42-6A6717051C6B}"/>
              </a:ext>
            </a:extLst>
          </p:cNvPr>
          <p:cNvSpPr txBox="1"/>
          <p:nvPr/>
        </p:nvSpPr>
        <p:spPr>
          <a:xfrm>
            <a:off x="758885" y="5348604"/>
            <a:ext cx="7626230" cy="738664"/>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LEGO, the LEGO logo, DUPLO and the DUPLO logo are trademarks of the LEGO Group. ©2023 The LEGO Group. All rights reserved.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the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logo, and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in SHOW</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SM</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are trademarks of For Inspiration and Recognition of Science and Technology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LEGO</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is a registered trademark of the LEGO Group.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LEGO</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League and MASTERPIECE</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SM</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are jointly held trademarks of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and the LEGO Group. ©2023</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FIRST </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and the LEGO Group. All rights reserved. </a:t>
            </a:r>
          </a:p>
        </p:txBody>
      </p:sp>
    </p:spTree>
    <p:extLst>
      <p:ext uri="{BB962C8B-B14F-4D97-AF65-F5344CB8AC3E}">
        <p14:creationId xmlns:p14="http://schemas.microsoft.com/office/powerpoint/2010/main" val="1109188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DE1808D-4A41-4429-BDD9-039046921A33}"/>
              </a:ext>
            </a:extLst>
          </p:cNvPr>
          <p:cNvSpPr/>
          <p:nvPr/>
        </p:nvSpPr>
        <p:spPr>
          <a:xfrm>
            <a:off x="263047" y="365127"/>
            <a:ext cx="8426470" cy="762634"/>
          </a:xfrm>
          <a:prstGeom prst="roundRect">
            <a:avLst/>
          </a:prstGeom>
          <a:solidFill>
            <a:srgbClr val="662D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580D22A7-7A87-45E8-867D-9C74C5B4AFE1}"/>
              </a:ext>
            </a:extLst>
          </p:cNvPr>
          <p:cNvSpPr>
            <a:spLocks noGrp="1"/>
          </p:cNvSpPr>
          <p:nvPr>
            <p:ph type="body" sz="quarter" idx="14"/>
          </p:nvPr>
        </p:nvSpPr>
        <p:spPr>
          <a:xfrm>
            <a:off x="741405" y="1375569"/>
            <a:ext cx="7611763" cy="2103121"/>
          </a:xfrm>
        </p:spPr>
        <p:txBody>
          <a:bodyPr>
            <a:normAutofit/>
          </a:bodyPr>
          <a:lstStyle/>
          <a:p>
            <a:pPr marL="0" indent="0" algn="ctr">
              <a:buNone/>
            </a:pPr>
            <a:r>
              <a:rPr lang="en-US" sz="4800" b="1" dirty="0">
                <a:solidFill>
                  <a:srgbClr val="FF781D"/>
                </a:solidFill>
                <a:latin typeface="Roboto" panose="02000000000000000000" pitchFamily="2" charset="0"/>
                <a:ea typeface="Roboto" panose="02000000000000000000" pitchFamily="2" charset="0"/>
                <a:cs typeface="Roboto" panose="02000000000000000000" pitchFamily="2" charset="0"/>
              </a:rPr>
              <a:t>What do musicians use to help an audience enjoy a show?</a:t>
            </a:r>
            <a:endParaRPr lang="en-US" sz="4800" dirty="0">
              <a:solidFill>
                <a:srgbClr val="FF781D"/>
              </a:solidFill>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Big Question</a:t>
            </a:r>
          </a:p>
        </p:txBody>
      </p:sp>
      <p:sp>
        <p:nvSpPr>
          <p:cNvPr id="8" name="Rectangle: Rounded Corners 7">
            <a:extLst>
              <a:ext uri="{FF2B5EF4-FFF2-40B4-BE49-F238E27FC236}">
                <a16:creationId xmlns:a16="http://schemas.microsoft.com/office/drawing/2014/main" id="{636D7C86-E738-4D8C-88F4-BA7A032AFC47}"/>
              </a:ext>
            </a:extLst>
          </p:cNvPr>
          <p:cNvSpPr/>
          <p:nvPr/>
        </p:nvSpPr>
        <p:spPr>
          <a:xfrm>
            <a:off x="6399164" y="3515499"/>
            <a:ext cx="2468880" cy="2103120"/>
          </a:xfrm>
          <a:prstGeom prst="roundRect">
            <a:avLst/>
          </a:prstGeom>
          <a:noFill/>
          <a:ln>
            <a:solidFill>
              <a:srgbClr val="662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i="0" u="none" strike="noStrike" baseline="0" dirty="0">
                <a:solidFill>
                  <a:srgbClr val="662D91"/>
                </a:solidFill>
                <a:latin typeface="Roboto" panose="02000000000000000000" pitchFamily="2" charset="0"/>
                <a:ea typeface="Roboto" panose="02000000000000000000" pitchFamily="2" charset="0"/>
                <a:cs typeface="Roboto" panose="02000000000000000000" pitchFamily="2" charset="0"/>
              </a:rPr>
              <a:t>Outcomes</a:t>
            </a:r>
          </a:p>
          <a:p>
            <a:pPr marL="91440" indent="-91440">
              <a:buFont typeface="Arial" panose="020B0604020202020204" pitchFamily="34" charset="0"/>
              <a:buChar char="•"/>
            </a:pPr>
            <a:r>
              <a:rPr lang="en-US" sz="1400" dirty="0">
                <a:solidFill>
                  <a:schemeClr val="tx1"/>
                </a:solidFill>
                <a:latin typeface="Roboto" panose="02000000000000000000" pitchFamily="2" charset="0"/>
                <a:ea typeface="Roboto" panose="02000000000000000000" pitchFamily="2" charset="0"/>
                <a:cs typeface="Roboto" panose="02000000000000000000" pitchFamily="2" charset="0"/>
              </a:rPr>
              <a:t>Teams will describe and build a concert stage.</a:t>
            </a:r>
          </a:p>
          <a:p>
            <a:endParaRPr lang="en-US" sz="4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91440" indent="-91440">
              <a:buFont typeface="Arial" panose="020B0604020202020204" pitchFamily="34" charset="0"/>
              <a:buChar char="•"/>
            </a:pPr>
            <a:r>
              <a:rPr lang="en-US" sz="1400" dirty="0">
                <a:solidFill>
                  <a:schemeClr val="tx1"/>
                </a:solidFill>
                <a:latin typeface="Roboto" panose="02000000000000000000" pitchFamily="2" charset="0"/>
                <a:ea typeface="Roboto" panose="02000000000000000000" pitchFamily="2" charset="0"/>
                <a:cs typeface="Roboto" panose="02000000000000000000" pitchFamily="2" charset="0"/>
              </a:rPr>
              <a:t>The children will document features of a concert in their Engineering Notebooks.</a:t>
            </a:r>
            <a:endParaRPr lang="en-US" sz="140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a:extLst>
              <a:ext uri="{FF2B5EF4-FFF2-40B4-BE49-F238E27FC236}">
                <a16:creationId xmlns:a16="http://schemas.microsoft.com/office/drawing/2014/main" id="{6718EBB4-2E0A-BDE1-1805-771C035515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4706" y="3478690"/>
            <a:ext cx="3274588" cy="2606040"/>
          </a:xfrm>
          <a:prstGeom prst="rect">
            <a:avLst/>
          </a:prstGeom>
        </p:spPr>
      </p:pic>
    </p:spTree>
    <p:extLst>
      <p:ext uri="{BB962C8B-B14F-4D97-AF65-F5344CB8AC3E}">
        <p14:creationId xmlns:p14="http://schemas.microsoft.com/office/powerpoint/2010/main" val="171746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3</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Warm-Up </a:t>
            </a:r>
            <a:r>
              <a:rPr lang="en-US" sz="3200" b="0" dirty="0">
                <a:solidFill>
                  <a:srgbClr val="662D91"/>
                </a:solidFill>
                <a:latin typeface="Roboto" panose="02000000000000000000" pitchFamily="2" charset="0"/>
                <a:ea typeface="Roboto" panose="02000000000000000000" pitchFamily="2" charset="0"/>
                <a:cs typeface="Roboto" panose="02000000000000000000" pitchFamily="2" charset="0"/>
              </a:rPr>
              <a:t>–</a:t>
            </a:r>
            <a:r>
              <a:rPr lang="en-US" sz="3200" dirty="0">
                <a:solidFill>
                  <a:srgbClr val="662D91"/>
                </a:solidFill>
                <a:latin typeface="Roboto" panose="02000000000000000000" pitchFamily="2" charset="0"/>
                <a:ea typeface="Roboto" panose="02000000000000000000" pitchFamily="2" charset="0"/>
                <a:cs typeface="Roboto" panose="02000000000000000000" pitchFamily="2" charset="0"/>
              </a:rPr>
              <a:t> Six Bricks</a:t>
            </a:r>
          </a:p>
        </p:txBody>
      </p:sp>
      <p:pic>
        <p:nvPicPr>
          <p:cNvPr id="3" name="Picture 2">
            <a:extLst>
              <a:ext uri="{FF2B5EF4-FFF2-40B4-BE49-F238E27FC236}">
                <a16:creationId xmlns:a16="http://schemas.microsoft.com/office/drawing/2014/main" id="{07CC11DB-6C35-1A5E-06D8-81BB7713E5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3262" y="2793418"/>
            <a:ext cx="8222088" cy="950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21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4</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Warm-Up </a:t>
            </a:r>
            <a:r>
              <a:rPr lang="en-US" sz="3200" dirty="0">
                <a:solidFill>
                  <a:srgbClr val="662D91"/>
                </a:solidFill>
                <a:latin typeface="Roboto" panose="02000000000000000000" pitchFamily="2" charset="0"/>
                <a:ea typeface="Roboto" panose="02000000000000000000" pitchFamily="2" charset="0"/>
                <a:cs typeface="Roboto" panose="02000000000000000000" pitchFamily="2" charset="0"/>
              </a:rPr>
              <a:t>– Six Bricks</a:t>
            </a:r>
          </a:p>
        </p:txBody>
      </p:sp>
      <p:pic>
        <p:nvPicPr>
          <p:cNvPr id="6" name="Picture 5">
            <a:extLst>
              <a:ext uri="{FF2B5EF4-FFF2-40B4-BE49-F238E27FC236}">
                <a16:creationId xmlns:a16="http://schemas.microsoft.com/office/drawing/2014/main" id="{E12F35E5-EF07-F1A6-FC05-5DCDB0DE4E3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785" y="1079961"/>
            <a:ext cx="9052560" cy="5140434"/>
          </a:xfrm>
          <a:prstGeom prst="rect">
            <a:avLst/>
          </a:prstGeom>
        </p:spPr>
      </p:pic>
    </p:spTree>
    <p:extLst>
      <p:ext uri="{BB962C8B-B14F-4D97-AF65-F5344CB8AC3E}">
        <p14:creationId xmlns:p14="http://schemas.microsoft.com/office/powerpoint/2010/main" val="3417446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1" name="Google Shape;231;p30"/>
          <p:cNvSpPr txBox="1">
            <a:spLocks noGrp="1"/>
          </p:cNvSpPr>
          <p:nvPr>
            <p:ph type="sldNum" idx="12"/>
          </p:nvPr>
        </p:nvSpPr>
        <p:spPr>
          <a:xfrm>
            <a:off x="8689517" y="6559918"/>
            <a:ext cx="357055" cy="20991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panose="02000000000000000000" pitchFamily="2" charset="0"/>
                <a:ea typeface="Roboto" panose="02000000000000000000" pitchFamily="2" charset="0"/>
                <a:cs typeface="Roboto" panose="02000000000000000000" pitchFamily="2" charset="0"/>
              </a:rPr>
              <a:t>5</a:t>
            </a:fld>
            <a:endParaRPr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9399B2D7-DCDA-175E-5096-10975F8BCE90}"/>
              </a:ext>
            </a:extLst>
          </p:cNvPr>
          <p:cNvPicPr>
            <a:picLocks noChangeAspect="1"/>
          </p:cNvPicPr>
          <p:nvPr/>
        </p:nvPicPr>
        <p:blipFill>
          <a:blip r:embed="rId3"/>
          <a:stretch>
            <a:fillRect/>
          </a:stretch>
        </p:blipFill>
        <p:spPr>
          <a:xfrm>
            <a:off x="628650" y="1127761"/>
            <a:ext cx="4754880" cy="4754880"/>
          </a:xfrm>
          <a:prstGeom prst="rect">
            <a:avLst/>
          </a:prstGeom>
        </p:spPr>
      </p:pic>
      <p:sp>
        <p:nvSpPr>
          <p:cNvPr id="6" name="Title 3">
            <a:extLst>
              <a:ext uri="{FF2B5EF4-FFF2-40B4-BE49-F238E27FC236}">
                <a16:creationId xmlns:a16="http://schemas.microsoft.com/office/drawing/2014/main" id="{66E7139B-BF19-F93C-3015-CFCF8317796E}"/>
              </a:ext>
            </a:extLst>
          </p:cNvPr>
          <p:cNvSpPr>
            <a:spLocks noGrp="1"/>
          </p:cNvSpPr>
          <p:nvPr>
            <p:ph type="title"/>
          </p:nvPr>
        </p:nvSpPr>
        <p:spPr>
          <a:xfrm>
            <a:off x="628650" y="365127"/>
            <a:ext cx="7886700" cy="762634"/>
          </a:xfrm>
        </p:spPr>
        <p:txBody>
          <a:bodyPr/>
          <a:lstStyle/>
          <a:p>
            <a:r>
              <a:rPr lang="en-US" dirty="0">
                <a:solidFill>
                  <a:srgbClr val="9149C7"/>
                </a:solidFill>
                <a:latin typeface="Roboto" panose="02000000000000000000" pitchFamily="2" charset="0"/>
                <a:ea typeface="Roboto" panose="02000000000000000000" pitchFamily="2" charset="0"/>
                <a:cs typeface="Roboto" panose="02000000000000000000" pitchFamily="2" charset="0"/>
              </a:rPr>
              <a:t>Discover Story</a:t>
            </a:r>
            <a:endParaRPr lang="en-US" sz="3200" dirty="0">
              <a:solidFill>
                <a:srgbClr val="9149C7"/>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FEF553E6-5099-C1AA-1487-9C377F62358B}"/>
              </a:ext>
            </a:extLst>
          </p:cNvPr>
          <p:cNvSpPr txBox="1"/>
          <p:nvPr/>
        </p:nvSpPr>
        <p:spPr>
          <a:xfrm>
            <a:off x="5537562" y="933451"/>
            <a:ext cx="3509010" cy="3631763"/>
          </a:xfrm>
          <a:prstGeom prst="rect">
            <a:avLst/>
          </a:prstGeom>
          <a:noFill/>
        </p:spPr>
        <p:txBody>
          <a:bodyPr wrap="square">
            <a:spAutoFit/>
          </a:bodyPr>
          <a:lstStyle/>
          <a:p>
            <a:pPr algn="l"/>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Izzy loves the </a:t>
            </a:r>
            <a:r>
              <a:rPr lang="en-US" sz="4600" b="1" i="0" u="none" strike="noStrike" baseline="0" dirty="0">
                <a:solidFill>
                  <a:srgbClr val="FF781D"/>
                </a:solidFill>
                <a:latin typeface="Roboto" panose="02000000000000000000" pitchFamily="2" charset="0"/>
                <a:ea typeface="Roboto" panose="02000000000000000000" pitchFamily="2" charset="0"/>
                <a:cs typeface="Roboto" panose="02000000000000000000" pitchFamily="2" charset="0"/>
              </a:rPr>
              <a:t>sounds</a:t>
            </a:r>
            <a:r>
              <a:rPr lang="en-US" sz="4600" b="1" i="0" u="none" strike="noStrike" baseline="0" dirty="0">
                <a:solidFill>
                  <a:srgbClr val="D36E16"/>
                </a:solidFill>
                <a:latin typeface="Roboto" panose="02000000000000000000" pitchFamily="2" charset="0"/>
                <a:ea typeface="Roboto" panose="02000000000000000000" pitchFamily="2" charset="0"/>
                <a:cs typeface="Roboto" panose="02000000000000000000" pitchFamily="2" charset="0"/>
              </a:rPr>
              <a:t> </a:t>
            </a:r>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and </a:t>
            </a:r>
            <a:r>
              <a:rPr lang="en-US" sz="4600" b="1" i="0" u="none" strike="noStrike" baseline="0" dirty="0">
                <a:solidFill>
                  <a:srgbClr val="FF781D"/>
                </a:solidFill>
                <a:latin typeface="Roboto" panose="02000000000000000000" pitchFamily="2" charset="0"/>
                <a:ea typeface="Roboto" panose="02000000000000000000" pitchFamily="2" charset="0"/>
                <a:cs typeface="Roboto" panose="02000000000000000000" pitchFamily="2" charset="0"/>
              </a:rPr>
              <a:t>lights</a:t>
            </a:r>
            <a:r>
              <a:rPr lang="en-US" sz="4600" b="1" i="0" u="none" strike="noStrike" baseline="0" dirty="0">
                <a:solidFill>
                  <a:srgbClr val="D36E16"/>
                </a:solidFill>
                <a:latin typeface="Roboto" panose="02000000000000000000" pitchFamily="2" charset="0"/>
                <a:ea typeface="Roboto" panose="02000000000000000000" pitchFamily="2" charset="0"/>
                <a:cs typeface="Roboto" panose="02000000000000000000" pitchFamily="2" charset="0"/>
              </a:rPr>
              <a:t> </a:t>
            </a:r>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at the music show.</a:t>
            </a:r>
            <a:endParaRPr lang="en-US" sz="4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0795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1" name="Google Shape;231;p30"/>
          <p:cNvSpPr txBox="1">
            <a:spLocks noGrp="1"/>
          </p:cNvSpPr>
          <p:nvPr>
            <p:ph type="sldNum" idx="12"/>
          </p:nvPr>
        </p:nvSpPr>
        <p:spPr>
          <a:xfrm>
            <a:off x="8689517" y="6559918"/>
            <a:ext cx="357055" cy="20991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panose="02000000000000000000" pitchFamily="2" charset="0"/>
                <a:ea typeface="Roboto" panose="02000000000000000000" pitchFamily="2" charset="0"/>
                <a:cs typeface="Roboto" panose="02000000000000000000" pitchFamily="2" charset="0"/>
              </a:rPr>
              <a:t>6</a:t>
            </a:fld>
            <a:endParaRPr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8C331462-53BB-670F-76DC-6F13151D2597}"/>
              </a:ext>
            </a:extLst>
          </p:cNvPr>
          <p:cNvPicPr>
            <a:picLocks noChangeAspect="1"/>
          </p:cNvPicPr>
          <p:nvPr/>
        </p:nvPicPr>
        <p:blipFill>
          <a:blip r:embed="rId3"/>
          <a:stretch>
            <a:fillRect/>
          </a:stretch>
        </p:blipFill>
        <p:spPr>
          <a:xfrm>
            <a:off x="628650" y="1127761"/>
            <a:ext cx="4754880" cy="4754880"/>
          </a:xfrm>
          <a:prstGeom prst="rect">
            <a:avLst/>
          </a:prstGeom>
        </p:spPr>
      </p:pic>
      <p:sp>
        <p:nvSpPr>
          <p:cNvPr id="4" name="Title 3">
            <a:extLst>
              <a:ext uri="{FF2B5EF4-FFF2-40B4-BE49-F238E27FC236}">
                <a16:creationId xmlns:a16="http://schemas.microsoft.com/office/drawing/2014/main" id="{7780CD64-FB18-23DE-CF17-318F2B5661EE}"/>
              </a:ext>
            </a:extLst>
          </p:cNvPr>
          <p:cNvSpPr>
            <a:spLocks noGrp="1"/>
          </p:cNvSpPr>
          <p:nvPr>
            <p:ph type="title"/>
          </p:nvPr>
        </p:nvSpPr>
        <p:spPr>
          <a:xfrm>
            <a:off x="628650" y="365127"/>
            <a:ext cx="7886700" cy="762634"/>
          </a:xfrm>
        </p:spPr>
        <p:txBody>
          <a:bodyPr/>
          <a:lstStyle/>
          <a:p>
            <a:r>
              <a:rPr lang="en-US" dirty="0">
                <a:solidFill>
                  <a:srgbClr val="9149C7"/>
                </a:solidFill>
                <a:latin typeface="Roboto" panose="02000000000000000000" pitchFamily="2" charset="0"/>
                <a:ea typeface="Roboto" panose="02000000000000000000" pitchFamily="2" charset="0"/>
                <a:cs typeface="Roboto" panose="02000000000000000000" pitchFamily="2" charset="0"/>
              </a:rPr>
              <a:t>Discover Story</a:t>
            </a:r>
            <a:endParaRPr lang="en-US" sz="3200" dirty="0">
              <a:solidFill>
                <a:srgbClr val="9149C7"/>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893DA0CE-5EEB-B228-0BF9-867C39E1AD65}"/>
              </a:ext>
            </a:extLst>
          </p:cNvPr>
          <p:cNvSpPr txBox="1"/>
          <p:nvPr/>
        </p:nvSpPr>
        <p:spPr>
          <a:xfrm>
            <a:off x="5503272" y="956311"/>
            <a:ext cx="3509010" cy="5047536"/>
          </a:xfrm>
          <a:prstGeom prst="rect">
            <a:avLst/>
          </a:prstGeom>
          <a:noFill/>
        </p:spPr>
        <p:txBody>
          <a:bodyPr wrap="square">
            <a:spAutoFit/>
          </a:bodyPr>
          <a:lstStyle/>
          <a:p>
            <a:pPr algn="l"/>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Izzy thinks it’s </a:t>
            </a:r>
            <a:r>
              <a:rPr lang="en-US" sz="4600" b="1" i="0" u="none" strike="noStrike" baseline="0" dirty="0">
                <a:solidFill>
                  <a:srgbClr val="FF781D"/>
                </a:solidFill>
                <a:latin typeface="Roboto" panose="02000000000000000000" pitchFamily="2" charset="0"/>
                <a:ea typeface="Roboto" panose="02000000000000000000" pitchFamily="2" charset="0"/>
                <a:cs typeface="Roboto" panose="02000000000000000000" pitchFamily="2" charset="0"/>
              </a:rPr>
              <a:t>fun</a:t>
            </a:r>
          </a:p>
          <a:p>
            <a:pPr algn="l"/>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to </a:t>
            </a:r>
            <a:r>
              <a:rPr lang="en-US" sz="4600" b="1" i="0" u="none" strike="noStrike" baseline="0" dirty="0">
                <a:solidFill>
                  <a:srgbClr val="FF781D"/>
                </a:solidFill>
                <a:latin typeface="Roboto" panose="02000000000000000000" pitchFamily="2" charset="0"/>
                <a:ea typeface="Roboto" panose="02000000000000000000" pitchFamily="2" charset="0"/>
                <a:cs typeface="Roboto" panose="02000000000000000000" pitchFamily="2" charset="0"/>
              </a:rPr>
              <a:t>learn</a:t>
            </a:r>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 about art</a:t>
            </a:r>
          </a:p>
          <a:p>
            <a:pPr algn="l"/>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and history at the</a:t>
            </a:r>
          </a:p>
          <a:p>
            <a:pPr algn="l"/>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museum.</a:t>
            </a:r>
            <a:endParaRPr lang="en-US" sz="4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14232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 name="Picture 1">
            <a:extLst>
              <a:ext uri="{FF2B5EF4-FFF2-40B4-BE49-F238E27FC236}">
                <a16:creationId xmlns:a16="http://schemas.microsoft.com/office/drawing/2014/main" id="{28C1D398-5794-F0A7-10B4-14D958BF68FB}"/>
              </a:ext>
            </a:extLst>
          </p:cNvPr>
          <p:cNvPicPr>
            <a:picLocks noChangeAspect="1"/>
          </p:cNvPicPr>
          <p:nvPr/>
        </p:nvPicPr>
        <p:blipFill>
          <a:blip r:embed="rId3"/>
          <a:stretch>
            <a:fillRect/>
          </a:stretch>
        </p:blipFill>
        <p:spPr>
          <a:xfrm>
            <a:off x="628650" y="1127761"/>
            <a:ext cx="4754880" cy="4754880"/>
          </a:xfrm>
          <a:prstGeom prst="rect">
            <a:avLst/>
          </a:prstGeom>
        </p:spPr>
      </p:pic>
      <p:sp>
        <p:nvSpPr>
          <p:cNvPr id="231" name="Google Shape;231;p30"/>
          <p:cNvSpPr txBox="1">
            <a:spLocks noGrp="1"/>
          </p:cNvSpPr>
          <p:nvPr>
            <p:ph type="sldNum" idx="12"/>
          </p:nvPr>
        </p:nvSpPr>
        <p:spPr>
          <a:xfrm>
            <a:off x="8689517" y="6559918"/>
            <a:ext cx="357055" cy="20991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panose="02000000000000000000" pitchFamily="2" charset="0"/>
                <a:ea typeface="Roboto" panose="02000000000000000000" pitchFamily="2" charset="0"/>
                <a:cs typeface="Roboto" panose="02000000000000000000" pitchFamily="2" charset="0"/>
              </a:rPr>
              <a:t>7</a:t>
            </a:fld>
            <a:endParaRPr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7780CD64-FB18-23DE-CF17-318F2B5661EE}"/>
              </a:ext>
            </a:extLst>
          </p:cNvPr>
          <p:cNvSpPr>
            <a:spLocks noGrp="1"/>
          </p:cNvSpPr>
          <p:nvPr>
            <p:ph type="title"/>
          </p:nvPr>
        </p:nvSpPr>
        <p:spPr>
          <a:xfrm>
            <a:off x="628650" y="365127"/>
            <a:ext cx="7886700" cy="762634"/>
          </a:xfrm>
        </p:spPr>
        <p:txBody>
          <a:bodyPr/>
          <a:lstStyle/>
          <a:p>
            <a:r>
              <a:rPr lang="en-US" dirty="0">
                <a:solidFill>
                  <a:srgbClr val="9149C7"/>
                </a:solidFill>
                <a:latin typeface="Roboto" panose="02000000000000000000" pitchFamily="2" charset="0"/>
                <a:ea typeface="Roboto" panose="02000000000000000000" pitchFamily="2" charset="0"/>
                <a:cs typeface="Roboto" panose="02000000000000000000" pitchFamily="2" charset="0"/>
              </a:rPr>
              <a:t>Discover Story</a:t>
            </a:r>
            <a:endParaRPr lang="en-US" sz="3200" dirty="0">
              <a:solidFill>
                <a:srgbClr val="9149C7"/>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893DA0CE-5EEB-B228-0BF9-867C39E1AD65}"/>
              </a:ext>
            </a:extLst>
          </p:cNvPr>
          <p:cNvSpPr txBox="1"/>
          <p:nvPr/>
        </p:nvSpPr>
        <p:spPr>
          <a:xfrm>
            <a:off x="5503272" y="956311"/>
            <a:ext cx="3309258" cy="4339650"/>
          </a:xfrm>
          <a:prstGeom prst="rect">
            <a:avLst/>
          </a:prstGeom>
          <a:noFill/>
        </p:spPr>
        <p:txBody>
          <a:bodyPr wrap="square">
            <a:spAutoFit/>
          </a:bodyPr>
          <a:lstStyle/>
          <a:p>
            <a:pPr algn="l"/>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Izzy is amazed as</a:t>
            </a:r>
          </a:p>
          <a:p>
            <a:pPr algn="l"/>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the stage </a:t>
            </a:r>
            <a:r>
              <a:rPr lang="en-US" sz="4600" b="1" i="0" u="none" strike="noStrike" baseline="0" dirty="0">
                <a:solidFill>
                  <a:srgbClr val="FF781D"/>
                </a:solidFill>
                <a:latin typeface="Roboto" panose="02000000000000000000" pitchFamily="2" charset="0"/>
                <a:ea typeface="Roboto" panose="02000000000000000000" pitchFamily="2" charset="0"/>
                <a:cs typeface="Roboto" panose="02000000000000000000" pitchFamily="2" charset="0"/>
              </a:rPr>
              <a:t>moves</a:t>
            </a:r>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 and</a:t>
            </a:r>
          </a:p>
          <a:p>
            <a:pPr algn="l"/>
            <a:r>
              <a:rPr lang="en-US" sz="4600" b="1" i="0" u="none" strike="noStrike" baseline="0" dirty="0">
                <a:solidFill>
                  <a:srgbClr val="FF781D"/>
                </a:solidFill>
                <a:latin typeface="Roboto" panose="02000000000000000000" pitchFamily="2" charset="0"/>
                <a:ea typeface="Roboto" panose="02000000000000000000" pitchFamily="2" charset="0"/>
                <a:cs typeface="Roboto" panose="02000000000000000000" pitchFamily="2" charset="0"/>
              </a:rPr>
              <a:t>turns</a:t>
            </a:r>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 at the theater.</a:t>
            </a:r>
            <a:endParaRPr lang="en-US" sz="4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68437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 name="Picture 1">
            <a:extLst>
              <a:ext uri="{FF2B5EF4-FFF2-40B4-BE49-F238E27FC236}">
                <a16:creationId xmlns:a16="http://schemas.microsoft.com/office/drawing/2014/main" id="{A1F5F2C0-1BE3-8E10-B361-E460813E756B}"/>
              </a:ext>
            </a:extLst>
          </p:cNvPr>
          <p:cNvPicPr>
            <a:picLocks noChangeAspect="1"/>
          </p:cNvPicPr>
          <p:nvPr/>
        </p:nvPicPr>
        <p:blipFill>
          <a:blip r:embed="rId3"/>
          <a:stretch>
            <a:fillRect/>
          </a:stretch>
        </p:blipFill>
        <p:spPr>
          <a:xfrm>
            <a:off x="628650" y="1127761"/>
            <a:ext cx="4763548" cy="4754880"/>
          </a:xfrm>
          <a:prstGeom prst="rect">
            <a:avLst/>
          </a:prstGeom>
        </p:spPr>
      </p:pic>
      <p:sp>
        <p:nvSpPr>
          <p:cNvPr id="231" name="Google Shape;231;p30"/>
          <p:cNvSpPr txBox="1">
            <a:spLocks noGrp="1"/>
          </p:cNvSpPr>
          <p:nvPr>
            <p:ph type="sldNum" idx="12"/>
          </p:nvPr>
        </p:nvSpPr>
        <p:spPr>
          <a:xfrm>
            <a:off x="8689517" y="6559918"/>
            <a:ext cx="357055" cy="20991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panose="02000000000000000000" pitchFamily="2" charset="0"/>
                <a:ea typeface="Roboto" panose="02000000000000000000" pitchFamily="2" charset="0"/>
                <a:cs typeface="Roboto" panose="02000000000000000000" pitchFamily="2" charset="0"/>
              </a:rPr>
              <a:t>8</a:t>
            </a:fld>
            <a:endParaRPr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7780CD64-FB18-23DE-CF17-318F2B5661EE}"/>
              </a:ext>
            </a:extLst>
          </p:cNvPr>
          <p:cNvSpPr>
            <a:spLocks noGrp="1"/>
          </p:cNvSpPr>
          <p:nvPr>
            <p:ph type="title"/>
          </p:nvPr>
        </p:nvSpPr>
        <p:spPr>
          <a:xfrm>
            <a:off x="628650" y="365127"/>
            <a:ext cx="7886700" cy="762634"/>
          </a:xfrm>
        </p:spPr>
        <p:txBody>
          <a:bodyPr/>
          <a:lstStyle/>
          <a:p>
            <a:r>
              <a:rPr lang="en-US" dirty="0">
                <a:solidFill>
                  <a:srgbClr val="9149C7"/>
                </a:solidFill>
                <a:latin typeface="Roboto" panose="02000000000000000000" pitchFamily="2" charset="0"/>
                <a:ea typeface="Roboto" panose="02000000000000000000" pitchFamily="2" charset="0"/>
                <a:cs typeface="Roboto" panose="02000000000000000000" pitchFamily="2" charset="0"/>
              </a:rPr>
              <a:t>Discover Story</a:t>
            </a:r>
            <a:endParaRPr lang="en-US" sz="3200" dirty="0">
              <a:solidFill>
                <a:srgbClr val="9149C7"/>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893DA0CE-5EEB-B228-0BF9-867C39E1AD65}"/>
              </a:ext>
            </a:extLst>
          </p:cNvPr>
          <p:cNvSpPr txBox="1"/>
          <p:nvPr/>
        </p:nvSpPr>
        <p:spPr>
          <a:xfrm>
            <a:off x="5503272" y="944881"/>
            <a:ext cx="3509010" cy="5047536"/>
          </a:xfrm>
          <a:prstGeom prst="rect">
            <a:avLst/>
          </a:prstGeom>
          <a:noFill/>
        </p:spPr>
        <p:txBody>
          <a:bodyPr wrap="square">
            <a:spAutoFit/>
          </a:bodyPr>
          <a:lstStyle/>
          <a:p>
            <a:pPr algn="l"/>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Izzy and her friends</a:t>
            </a:r>
          </a:p>
          <a:p>
            <a:pPr algn="l"/>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have some great</a:t>
            </a:r>
          </a:p>
          <a:p>
            <a:pPr algn="l"/>
            <a:r>
              <a:rPr lang="en-US" sz="4600" b="1" i="0" u="none" strike="noStrike" baseline="0" dirty="0">
                <a:solidFill>
                  <a:srgbClr val="FF781D"/>
                </a:solidFill>
                <a:latin typeface="Roboto" panose="02000000000000000000" pitchFamily="2" charset="0"/>
                <a:ea typeface="Roboto" panose="02000000000000000000" pitchFamily="2" charset="0"/>
                <a:cs typeface="Roboto" panose="02000000000000000000" pitchFamily="2" charset="0"/>
              </a:rPr>
              <a:t>ideas</a:t>
            </a:r>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 for their own</a:t>
            </a:r>
          </a:p>
          <a:p>
            <a:pPr algn="l"/>
            <a:r>
              <a:rPr lang="en-US" sz="4600" b="1" i="0" u="none" strike="noStrike" baseline="0" dirty="0">
                <a:solidFill>
                  <a:srgbClr val="592980"/>
                </a:solidFill>
                <a:latin typeface="Roboto" panose="02000000000000000000" pitchFamily="2" charset="0"/>
                <a:ea typeface="Roboto" panose="02000000000000000000" pitchFamily="2" charset="0"/>
                <a:cs typeface="Roboto" panose="02000000000000000000" pitchFamily="2" charset="0"/>
              </a:rPr>
              <a:t>show!</a:t>
            </a:r>
            <a:endParaRPr lang="en-US" sz="4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15344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0" y="1160484"/>
            <a:ext cx="8187104" cy="1445556"/>
          </a:xfrm>
        </p:spPr>
        <p:txBody>
          <a:bodyPr>
            <a:normAutofit/>
          </a:bodyPr>
          <a:lstStyle/>
          <a:p>
            <a:pPr marL="0" indent="0">
              <a:buNone/>
            </a:pPr>
            <a:r>
              <a:rPr lang="en-US" sz="4000" dirty="0">
                <a:solidFill>
                  <a:srgbClr val="FF781D"/>
                </a:solidFill>
                <a:latin typeface="Roboto" panose="02000000000000000000" pitchFamily="2" charset="0"/>
                <a:ea typeface="Roboto" panose="02000000000000000000" pitchFamily="2" charset="0"/>
                <a:cs typeface="Roboto" panose="02000000000000000000" pitchFamily="2" charset="0"/>
              </a:rPr>
              <a:t>Locate the music elements found on the mat </a:t>
            </a:r>
            <a:r>
              <a:rPr lang="en-US" sz="2800" i="1" dirty="0">
                <a:solidFill>
                  <a:srgbClr val="FF781D"/>
                </a:solidFill>
                <a:latin typeface="Roboto" panose="02000000000000000000" pitchFamily="2" charset="0"/>
                <a:ea typeface="Roboto" panose="02000000000000000000" pitchFamily="2" charset="0"/>
                <a:cs typeface="Roboto" panose="02000000000000000000" pitchFamily="2" charset="0"/>
              </a:rPr>
              <a:t>(i.e., music notes, speakers, etc.)</a:t>
            </a:r>
            <a:r>
              <a:rPr lang="en-US" sz="4000" i="1" dirty="0">
                <a:solidFill>
                  <a:srgbClr val="FF781D"/>
                </a:solidFill>
                <a:latin typeface="Roboto" panose="02000000000000000000" pitchFamily="2" charset="0"/>
                <a:ea typeface="Roboto" panose="02000000000000000000" pitchFamily="2" charset="0"/>
                <a:cs typeface="Roboto" panose="02000000000000000000" pitchFamily="2" charset="0"/>
              </a:rPr>
              <a:t>.</a:t>
            </a:r>
            <a:endParaRPr lang="en-US" sz="4000" dirty="0">
              <a:solidFill>
                <a:srgbClr val="FF781D"/>
              </a:solidFill>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Explore Task</a:t>
            </a:r>
          </a:p>
        </p:txBody>
      </p:sp>
      <p:graphicFrame>
        <p:nvGraphicFramePr>
          <p:cNvPr id="3" name="Object 2">
            <a:extLst>
              <a:ext uri="{FF2B5EF4-FFF2-40B4-BE49-F238E27FC236}">
                <a16:creationId xmlns:a16="http://schemas.microsoft.com/office/drawing/2014/main" id="{0A54184E-AADC-95F3-7FFA-0EB463E392E4}"/>
              </a:ext>
            </a:extLst>
          </p:cNvPr>
          <p:cNvGraphicFramePr>
            <a:graphicFrameLocks noChangeAspect="1"/>
          </p:cNvGraphicFramePr>
          <p:nvPr>
            <p:extLst>
              <p:ext uri="{D42A27DB-BD31-4B8C-83A1-F6EECF244321}">
                <p14:modId xmlns:p14="http://schemas.microsoft.com/office/powerpoint/2010/main" val="1243324527"/>
              </p:ext>
            </p:extLst>
          </p:nvPr>
        </p:nvGraphicFramePr>
        <p:xfrm>
          <a:off x="1742127" y="2406175"/>
          <a:ext cx="7125917" cy="3657600"/>
        </p:xfrm>
        <a:graphic>
          <a:graphicData uri="http://schemas.openxmlformats.org/presentationml/2006/ole">
            <mc:AlternateContent xmlns:mc="http://schemas.openxmlformats.org/markup-compatibility/2006">
              <mc:Choice xmlns:v="urn:schemas-microsoft-com:vml" Requires="v">
                <p:oleObj name="Acrobat Document" r:id="rId3" imgW="20863206" imgH="10705729" progId="Acrobat.Document.DC">
                  <p:embed/>
                </p:oleObj>
              </mc:Choice>
              <mc:Fallback>
                <p:oleObj name="Acrobat Document" r:id="rId3" imgW="20863206" imgH="10705729" progId="Acrobat.Document.DC">
                  <p:embed/>
                  <p:pic>
                    <p:nvPicPr>
                      <p:cNvPr id="3" name="Object 2">
                        <a:extLst>
                          <a:ext uri="{FF2B5EF4-FFF2-40B4-BE49-F238E27FC236}">
                            <a16:creationId xmlns:a16="http://schemas.microsoft.com/office/drawing/2014/main" id="{0A54184E-AADC-95F3-7FFA-0EB463E392E4}"/>
                          </a:ext>
                        </a:extLst>
                      </p:cNvPr>
                      <p:cNvPicPr/>
                      <p:nvPr/>
                    </p:nvPicPr>
                    <p:blipFill>
                      <a:blip r:embed="rId4"/>
                      <a:stretch>
                        <a:fillRect/>
                      </a:stretch>
                    </p:blipFill>
                    <p:spPr>
                      <a:xfrm>
                        <a:off x="1742127" y="2406175"/>
                        <a:ext cx="7125917" cy="3657600"/>
                      </a:xfrm>
                      <a:prstGeom prst="rect">
                        <a:avLst/>
                      </a:prstGeom>
                      <a:ln>
                        <a:solidFill>
                          <a:schemeClr val="bg1">
                            <a:lumMod val="50000"/>
                          </a:schemeClr>
                        </a:solidFill>
                      </a:ln>
                    </p:spPr>
                  </p:pic>
                </p:oleObj>
              </mc:Fallback>
            </mc:AlternateContent>
          </a:graphicData>
        </a:graphic>
      </p:graphicFrame>
    </p:spTree>
    <p:extLst>
      <p:ext uri="{BB962C8B-B14F-4D97-AF65-F5344CB8AC3E}">
        <p14:creationId xmlns:p14="http://schemas.microsoft.com/office/powerpoint/2010/main" val="6250117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09a20863-7c96-4a57-95ca-029d1820b203" xsi:nil="true"/>
    <SharedWithUsers xmlns="32a440ee-ccdf-4ffb-ba5c-71e25989d2a9">
      <UserInfo>
        <DisplayName/>
        <AccountId xsi:nil="true"/>
        <AccountType/>
      </UserInfo>
    </SharedWithUsers>
    <lcf76f155ced4ddcb4097134ff3c332f xmlns="09a20863-7c96-4a57-95ca-029d1820b203">
      <Terms xmlns="http://schemas.microsoft.com/office/infopath/2007/PartnerControls"/>
    </lcf76f155ced4ddcb4097134ff3c332f>
    <TaxCatchAll xmlns="32a440ee-ccdf-4ffb-ba5c-71e25989d2a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2279135ABFB346BEF00BA71AF2085A" ma:contentTypeVersion="13" ma:contentTypeDescription="Create a new document." ma:contentTypeScope="" ma:versionID="aa73cbbcbd1ce5c78b19ddb0f11c7488">
  <xsd:schema xmlns:xsd="http://www.w3.org/2001/XMLSchema" xmlns:xs="http://www.w3.org/2001/XMLSchema" xmlns:p="http://schemas.microsoft.com/office/2006/metadata/properties" xmlns:ns2="09a20863-7c96-4a57-95ca-029d1820b203" xmlns:ns3="32a440ee-ccdf-4ffb-ba5c-71e25989d2a9" targetNamespace="http://schemas.microsoft.com/office/2006/metadata/properties" ma:root="true" ma:fieldsID="4810c33ad5e72981ec8d9c0a5406b27f" ns2:_="" ns3:_="">
    <xsd:import namespace="09a20863-7c96-4a57-95ca-029d1820b203"/>
    <xsd:import namespace="32a440ee-ccdf-4ffb-ba5c-71e25989d2a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20863-7c96-4a57-95ca-029d1820b2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2a440ee-ccdf-4ffb-ba5c-71e25989d2a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ead4032-91df-4aa8-82eb-58c2a2f4ac87}" ma:internalName="TaxCatchAll" ma:showField="CatchAllData" ma:web="32a440ee-ccdf-4ffb-ba5c-71e25989d2a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C3B65E-86F5-4F12-882B-E72674BBA31A}">
  <ds:schemaRefs>
    <ds:schemaRef ds:uri="http://purl.org/dc/elements/1.1/"/>
    <ds:schemaRef ds:uri="http://schemas.microsoft.com/office/2006/metadata/properties"/>
    <ds:schemaRef ds:uri="eef8d247-b517-4b03-8403-4e70816b143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0e45243-17b0-4cce-9b2d-f191534f8a0e"/>
    <ds:schemaRef ds:uri="http://www.w3.org/XML/1998/namespace"/>
    <ds:schemaRef ds:uri="http://purl.org/dc/dcmitype/"/>
    <ds:schemaRef ds:uri="98a1be8e-ceb0-4d64-90f3-74f22257285b"/>
    <ds:schemaRef ds:uri="65f3190a-2497-4c6e-9c08-e63c17ba8fcf"/>
    <ds:schemaRef ds:uri="0bfdc619-4bd5-4a26-8e37-4be4446dc23a"/>
    <ds:schemaRef ds:uri="09a20863-7c96-4a57-95ca-029d1820b203"/>
    <ds:schemaRef ds:uri="32a440ee-ccdf-4ffb-ba5c-71e25989d2a9"/>
  </ds:schemaRefs>
</ds:datastoreItem>
</file>

<file path=customXml/itemProps2.xml><?xml version="1.0" encoding="utf-8"?>
<ds:datastoreItem xmlns:ds="http://schemas.openxmlformats.org/officeDocument/2006/customXml" ds:itemID="{D6A85832-8F6D-411F-8DE9-EE5387BC6A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a20863-7c96-4a57-95ca-029d1820b203"/>
    <ds:schemaRef ds:uri="32a440ee-ccdf-4ffb-ba5c-71e25989d2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51A670-0DF8-40A2-9C30-9AF459D7E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8958</TotalTime>
  <Words>1787</Words>
  <Application>Microsoft Office PowerPoint</Application>
  <PresentationFormat>On-screen Show (4:3)</PresentationFormat>
  <Paragraphs>183</Paragraphs>
  <Slides>16</Slides>
  <Notes>15</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16</vt:i4>
      </vt:variant>
    </vt:vector>
  </HeadingPairs>
  <TitlesOfParts>
    <vt:vector size="30" baseType="lpstr">
      <vt:lpstr>Arial</vt:lpstr>
      <vt:lpstr>Arial Rounded MT Bold</vt:lpstr>
      <vt:lpstr>Arial-BoldMT</vt:lpstr>
      <vt:lpstr>Arial-ItalicMT</vt:lpstr>
      <vt:lpstr>ArialMT</vt:lpstr>
      <vt:lpstr>Calibri</vt:lpstr>
      <vt:lpstr>Helvetica Neue</vt:lpstr>
      <vt:lpstr>Roboto</vt:lpstr>
      <vt:lpstr>ShinnRR-Book</vt:lpstr>
      <vt:lpstr>TobiPro-ExtraBold</vt:lpstr>
      <vt:lpstr>TobiPro-Medium</vt:lpstr>
      <vt:lpstr>Office Theme</vt:lpstr>
      <vt:lpstr>1_Office Theme</vt:lpstr>
      <vt:lpstr>Acrobat Document</vt:lpstr>
      <vt:lpstr>PowerPoint Presentation</vt:lpstr>
      <vt:lpstr>Big Question</vt:lpstr>
      <vt:lpstr>Warm-Up – Six Bricks</vt:lpstr>
      <vt:lpstr>Warm-Up – Six Bricks</vt:lpstr>
      <vt:lpstr>Discover Story</vt:lpstr>
      <vt:lpstr>Discover Story</vt:lpstr>
      <vt:lpstr>Discover Story</vt:lpstr>
      <vt:lpstr>Discover Story</vt:lpstr>
      <vt:lpstr>Explore Task</vt:lpstr>
      <vt:lpstr>Explore Task</vt:lpstr>
      <vt:lpstr>Create Task</vt:lpstr>
      <vt:lpstr>Create Task</vt:lpstr>
      <vt:lpstr>Playful Learning in Action</vt:lpstr>
      <vt:lpstr>Share Task</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Tammy Pankey</cp:lastModifiedBy>
  <cp:revision>32</cp:revision>
  <dcterms:created xsi:type="dcterms:W3CDTF">2020-04-21T20:33:01Z</dcterms:created>
  <dcterms:modified xsi:type="dcterms:W3CDTF">2023-07-11T23:14:56Z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0x0101002E981D47E9229C45BD0F6073112327E8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