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4"/>
  </p:notesMasterIdLst>
  <p:sldIdLst>
    <p:sldId id="259" r:id="rId6"/>
    <p:sldId id="260" r:id="rId7"/>
    <p:sldId id="306" r:id="rId8"/>
    <p:sldId id="310" r:id="rId9"/>
    <p:sldId id="307" r:id="rId10"/>
    <p:sldId id="272" r:id="rId11"/>
    <p:sldId id="293" r:id="rId12"/>
    <p:sldId id="29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2" clrIdx="0">
    <p:extLst>
      <p:ext uri="{19B8F6BF-5375-455C-9EA6-DF929625EA0E}">
        <p15:presenceInfo xmlns:p15="http://schemas.microsoft.com/office/powerpoint/2012/main" userId="S::kmorgan@firstinspires.org::19752d8f-270a-426b-91ad-1bf5c79275bc" providerId="AD"/>
      </p:ext>
    </p:extLst>
  </p:cmAuthor>
  <p:cmAuthor id="2" name="Tammy Pankey" initials="TP" lastIdx="16"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7030A0"/>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66C01-DFEA-4230-B388-ABC3010C4C75}" v="4" dt="2023-07-11T23:08:52.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7"/>
    <p:restoredTop sz="91422" autoAdjust="0"/>
  </p:normalViewPr>
  <p:slideViewPr>
    <p:cSldViewPr snapToGrid="0">
      <p:cViewPr varScale="1">
        <p:scale>
          <a:sx n="100" d="100"/>
          <a:sy n="100" d="100"/>
        </p:scale>
        <p:origin x="1626" y="96"/>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EB066C01-DFEA-4230-B388-ABC3010C4C75}"/>
    <pc:docChg chg="custSel modSld">
      <pc:chgData name="Tammy Pankey" userId="89b84b47-0384-4d66-b56e-dc00ebdb68cf" providerId="ADAL" clId="{EB066C01-DFEA-4230-B388-ABC3010C4C75}" dt="2023-07-11T23:08:29.733" v="20" actId="1076"/>
      <pc:docMkLst>
        <pc:docMk/>
      </pc:docMkLst>
      <pc:sldChg chg="addSp delSp modSp mod">
        <pc:chgData name="Tammy Pankey" userId="89b84b47-0384-4d66-b56e-dc00ebdb68cf" providerId="ADAL" clId="{EB066C01-DFEA-4230-B388-ABC3010C4C75}" dt="2023-07-11T23:08:29.733" v="20" actId="1076"/>
        <pc:sldMkLst>
          <pc:docMk/>
          <pc:sldMk cId="3743200560" sldId="259"/>
        </pc:sldMkLst>
        <pc:spChg chg="mod">
          <ac:chgData name="Tammy Pankey" userId="89b84b47-0384-4d66-b56e-dc00ebdb68cf" providerId="ADAL" clId="{EB066C01-DFEA-4230-B388-ABC3010C4C75}" dt="2023-07-11T23:00:40.491" v="3" actId="2711"/>
          <ac:spMkLst>
            <pc:docMk/>
            <pc:sldMk cId="3743200560" sldId="259"/>
            <ac:spMk id="5" creationId="{F3B760C1-7E25-45A7-B891-53C58D074EA2}"/>
          </ac:spMkLst>
        </pc:spChg>
        <pc:spChg chg="mod">
          <ac:chgData name="Tammy Pankey" userId="89b84b47-0384-4d66-b56e-dc00ebdb68cf" providerId="ADAL" clId="{EB066C01-DFEA-4230-B388-ABC3010C4C75}" dt="2023-07-11T23:00:40.491" v="3" actId="2711"/>
          <ac:spMkLst>
            <pc:docMk/>
            <pc:sldMk cId="3743200560" sldId="259"/>
            <ac:spMk id="6" creationId="{B6ADE897-E12C-4A20-B842-CD64CC495BD3}"/>
          </ac:spMkLst>
        </pc:spChg>
        <pc:spChg chg="mod">
          <ac:chgData name="Tammy Pankey" userId="89b84b47-0384-4d66-b56e-dc00ebdb68cf" providerId="ADAL" clId="{EB066C01-DFEA-4230-B388-ABC3010C4C75}" dt="2023-07-11T23:00:40.491" v="3" actId="2711"/>
          <ac:spMkLst>
            <pc:docMk/>
            <pc:sldMk cId="3743200560" sldId="259"/>
            <ac:spMk id="26" creationId="{49461470-2C49-0B4A-AFF2-693C58AC2F9F}"/>
          </ac:spMkLst>
        </pc:spChg>
        <pc:picChg chg="add mod">
          <ac:chgData name="Tammy Pankey" userId="89b84b47-0384-4d66-b56e-dc00ebdb68cf" providerId="ADAL" clId="{EB066C01-DFEA-4230-B388-ABC3010C4C75}" dt="2023-07-11T23:08:29.733" v="20" actId="1076"/>
          <ac:picMkLst>
            <pc:docMk/>
            <pc:sldMk cId="3743200560" sldId="259"/>
            <ac:picMk id="8" creationId="{9BA77E35-FB19-FAE5-EFC2-C354E6FD5B59}"/>
          </ac:picMkLst>
        </pc:picChg>
        <pc:picChg chg="del">
          <ac:chgData name="Tammy Pankey" userId="89b84b47-0384-4d66-b56e-dc00ebdb68cf" providerId="ADAL" clId="{EB066C01-DFEA-4230-B388-ABC3010C4C75}" dt="2023-07-11T23:00:35.578" v="2" actId="478"/>
          <ac:picMkLst>
            <pc:docMk/>
            <pc:sldMk cId="3743200560" sldId="259"/>
            <ac:picMk id="13" creationId="{6335B222-1AA9-4892-A3FD-904EEBAC60B8}"/>
          </ac:picMkLst>
        </pc:picChg>
      </pc:sldChg>
      <pc:sldChg chg="modSp mod">
        <pc:chgData name="Tammy Pankey" userId="89b84b47-0384-4d66-b56e-dc00ebdb68cf" providerId="ADAL" clId="{EB066C01-DFEA-4230-B388-ABC3010C4C75}" dt="2023-07-11T23:01:17.081" v="10" actId="14100"/>
        <pc:sldMkLst>
          <pc:docMk/>
          <pc:sldMk cId="1717468709" sldId="260"/>
        </pc:sldMkLst>
        <pc:spChg chg="mod">
          <ac:chgData name="Tammy Pankey" userId="89b84b47-0384-4d66-b56e-dc00ebdb68cf" providerId="ADAL" clId="{EB066C01-DFEA-4230-B388-ABC3010C4C75}" dt="2023-07-11T23:00:45.156" v="4" actId="2711"/>
          <ac:spMkLst>
            <pc:docMk/>
            <pc:sldMk cId="1717468709" sldId="260"/>
            <ac:spMk id="2" creationId="{687D7AD4-EE25-42E6-A3F2-C658860DB740}"/>
          </ac:spMkLst>
        </pc:spChg>
        <pc:spChg chg="mod">
          <ac:chgData name="Tammy Pankey" userId="89b84b47-0384-4d66-b56e-dc00ebdb68cf" providerId="ADAL" clId="{EB066C01-DFEA-4230-B388-ABC3010C4C75}" dt="2023-07-11T23:01:17.081" v="10" actId="14100"/>
          <ac:spMkLst>
            <pc:docMk/>
            <pc:sldMk cId="1717468709" sldId="260"/>
            <ac:spMk id="3" creationId="{580D22A7-7A87-45E8-867D-9C74C5B4AFE1}"/>
          </ac:spMkLst>
        </pc:spChg>
        <pc:spChg chg="mod">
          <ac:chgData name="Tammy Pankey" userId="89b84b47-0384-4d66-b56e-dc00ebdb68cf" providerId="ADAL" clId="{EB066C01-DFEA-4230-B388-ABC3010C4C75}" dt="2023-07-11T23:00:45.156" v="4" actId="2711"/>
          <ac:spMkLst>
            <pc:docMk/>
            <pc:sldMk cId="1717468709" sldId="260"/>
            <ac:spMk id="4" creationId="{56567651-8AA4-479B-AC03-821AC799E926}"/>
          </ac:spMkLst>
        </pc:spChg>
        <pc:spChg chg="mod">
          <ac:chgData name="Tammy Pankey" userId="89b84b47-0384-4d66-b56e-dc00ebdb68cf" providerId="ADAL" clId="{EB066C01-DFEA-4230-B388-ABC3010C4C75}" dt="2023-07-11T23:00:45.156" v="4" actId="2711"/>
          <ac:spMkLst>
            <pc:docMk/>
            <pc:sldMk cId="1717468709" sldId="260"/>
            <ac:spMk id="5" creationId="{8DE1808D-4A41-4429-BDD9-039046921A33}"/>
          </ac:spMkLst>
        </pc:spChg>
      </pc:sldChg>
      <pc:sldChg chg="modSp">
        <pc:chgData name="Tammy Pankey" userId="89b84b47-0384-4d66-b56e-dc00ebdb68cf" providerId="ADAL" clId="{EB066C01-DFEA-4230-B388-ABC3010C4C75}" dt="2023-07-11T23:01:00.611" v="8" actId="2711"/>
        <pc:sldMkLst>
          <pc:docMk/>
          <pc:sldMk cId="2751345926" sldId="272"/>
        </pc:sldMkLst>
        <pc:spChg chg="mod">
          <ac:chgData name="Tammy Pankey" userId="89b84b47-0384-4d66-b56e-dc00ebdb68cf" providerId="ADAL" clId="{EB066C01-DFEA-4230-B388-ABC3010C4C75}" dt="2023-07-11T23:01:00.611" v="8" actId="2711"/>
          <ac:spMkLst>
            <pc:docMk/>
            <pc:sldMk cId="2751345926" sldId="272"/>
            <ac:spMk id="2" creationId="{687D7AD4-EE25-42E6-A3F2-C658860DB740}"/>
          </ac:spMkLst>
        </pc:spChg>
        <pc:spChg chg="mod">
          <ac:chgData name="Tammy Pankey" userId="89b84b47-0384-4d66-b56e-dc00ebdb68cf" providerId="ADAL" clId="{EB066C01-DFEA-4230-B388-ABC3010C4C75}" dt="2023-07-11T23:01:00.611" v="8" actId="2711"/>
          <ac:spMkLst>
            <pc:docMk/>
            <pc:sldMk cId="2751345926" sldId="272"/>
            <ac:spMk id="4" creationId="{56567651-8AA4-479B-AC03-821AC799E926}"/>
          </ac:spMkLst>
        </pc:spChg>
        <pc:picChg chg="mod">
          <ac:chgData name="Tammy Pankey" userId="89b84b47-0384-4d66-b56e-dc00ebdb68cf" providerId="ADAL" clId="{EB066C01-DFEA-4230-B388-ABC3010C4C75}" dt="2023-07-11T23:01:00.611" v="8" actId="2711"/>
          <ac:picMkLst>
            <pc:docMk/>
            <pc:sldMk cId="2751345926" sldId="272"/>
            <ac:picMk id="2050" creationId="{B70F3BCC-CA29-4025-9DA0-07B6F5D9290A}"/>
          </ac:picMkLst>
        </pc:picChg>
      </pc:sldChg>
      <pc:sldChg chg="modSp mod">
        <pc:chgData name="Tammy Pankey" userId="89b84b47-0384-4d66-b56e-dc00ebdb68cf" providerId="ADAL" clId="{EB066C01-DFEA-4230-B388-ABC3010C4C75}" dt="2023-07-11T23:01:04.991" v="9" actId="2711"/>
        <pc:sldMkLst>
          <pc:docMk/>
          <pc:sldMk cId="2650170595" sldId="293"/>
        </pc:sldMkLst>
        <pc:spChg chg="mod">
          <ac:chgData name="Tammy Pankey" userId="89b84b47-0384-4d66-b56e-dc00ebdb68cf" providerId="ADAL" clId="{EB066C01-DFEA-4230-B388-ABC3010C4C75}" dt="2023-07-11T23:01:04.991" v="9" actId="2711"/>
          <ac:spMkLst>
            <pc:docMk/>
            <pc:sldMk cId="2650170595" sldId="293"/>
            <ac:spMk id="2" creationId="{687D7AD4-EE25-42E6-A3F2-C658860DB740}"/>
          </ac:spMkLst>
        </pc:spChg>
        <pc:spChg chg="mod">
          <ac:chgData name="Tammy Pankey" userId="89b84b47-0384-4d66-b56e-dc00ebdb68cf" providerId="ADAL" clId="{EB066C01-DFEA-4230-B388-ABC3010C4C75}" dt="2023-07-11T23:01:04.991" v="9" actId="2711"/>
          <ac:spMkLst>
            <pc:docMk/>
            <pc:sldMk cId="2650170595" sldId="293"/>
            <ac:spMk id="4" creationId="{56567651-8AA4-479B-AC03-821AC799E926}"/>
          </ac:spMkLst>
        </pc:spChg>
      </pc:sldChg>
      <pc:sldChg chg="addSp delSp modSp mod">
        <pc:chgData name="Tammy Pankey" userId="89b84b47-0384-4d66-b56e-dc00ebdb68cf" providerId="ADAL" clId="{EB066C01-DFEA-4230-B388-ABC3010C4C75}" dt="2023-07-11T22:23:24.274" v="1"/>
        <pc:sldMkLst>
          <pc:docMk/>
          <pc:sldMk cId="1109188424" sldId="294"/>
        </pc:sldMkLst>
        <pc:spChg chg="add mod">
          <ac:chgData name="Tammy Pankey" userId="89b84b47-0384-4d66-b56e-dc00ebdb68cf" providerId="ADAL" clId="{EB066C01-DFEA-4230-B388-ABC3010C4C75}" dt="2023-07-11T22:23:24.274" v="1"/>
          <ac:spMkLst>
            <pc:docMk/>
            <pc:sldMk cId="1109188424" sldId="294"/>
            <ac:spMk id="3" creationId="{FD07A258-3688-FC19-4A1C-446EFD7C879A}"/>
          </ac:spMkLst>
        </pc:spChg>
        <pc:spChg chg="del">
          <ac:chgData name="Tammy Pankey" userId="89b84b47-0384-4d66-b56e-dc00ebdb68cf" providerId="ADAL" clId="{EB066C01-DFEA-4230-B388-ABC3010C4C75}" dt="2023-07-11T22:23:24.052" v="0" actId="478"/>
          <ac:spMkLst>
            <pc:docMk/>
            <pc:sldMk cId="1109188424" sldId="294"/>
            <ac:spMk id="7" creationId="{8A942925-8346-C1F8-C187-85FDD0CB03F7}"/>
          </ac:spMkLst>
        </pc:spChg>
      </pc:sldChg>
      <pc:sldChg chg="modSp mod">
        <pc:chgData name="Tammy Pankey" userId="89b84b47-0384-4d66-b56e-dc00ebdb68cf" providerId="ADAL" clId="{EB066C01-DFEA-4230-B388-ABC3010C4C75}" dt="2023-07-11T23:00:48.899" v="5" actId="2711"/>
        <pc:sldMkLst>
          <pc:docMk/>
          <pc:sldMk cId="723896734" sldId="306"/>
        </pc:sldMkLst>
        <pc:spChg chg="mod">
          <ac:chgData name="Tammy Pankey" userId="89b84b47-0384-4d66-b56e-dc00ebdb68cf" providerId="ADAL" clId="{EB066C01-DFEA-4230-B388-ABC3010C4C75}" dt="2023-07-11T23:00:48.899" v="5" actId="2711"/>
          <ac:spMkLst>
            <pc:docMk/>
            <pc:sldMk cId="723896734" sldId="306"/>
            <ac:spMk id="2" creationId="{687D7AD4-EE25-42E6-A3F2-C658860DB740}"/>
          </ac:spMkLst>
        </pc:spChg>
        <pc:spChg chg="mod">
          <ac:chgData name="Tammy Pankey" userId="89b84b47-0384-4d66-b56e-dc00ebdb68cf" providerId="ADAL" clId="{EB066C01-DFEA-4230-B388-ABC3010C4C75}" dt="2023-07-11T23:00:48.899" v="5" actId="2711"/>
          <ac:spMkLst>
            <pc:docMk/>
            <pc:sldMk cId="723896734" sldId="306"/>
            <ac:spMk id="4" creationId="{56567651-8AA4-479B-AC03-821AC799E926}"/>
          </ac:spMkLst>
        </pc:spChg>
        <pc:spChg chg="mod">
          <ac:chgData name="Tammy Pankey" userId="89b84b47-0384-4d66-b56e-dc00ebdb68cf" providerId="ADAL" clId="{EB066C01-DFEA-4230-B388-ABC3010C4C75}" dt="2023-07-11T23:00:48.899" v="5" actId="2711"/>
          <ac:spMkLst>
            <pc:docMk/>
            <pc:sldMk cId="723896734" sldId="306"/>
            <ac:spMk id="7" creationId="{DF107455-7ECE-FD00-F90F-7F05551121E2}"/>
          </ac:spMkLst>
        </pc:spChg>
        <pc:spChg chg="mod">
          <ac:chgData name="Tammy Pankey" userId="89b84b47-0384-4d66-b56e-dc00ebdb68cf" providerId="ADAL" clId="{EB066C01-DFEA-4230-B388-ABC3010C4C75}" dt="2023-07-11T23:00:48.899" v="5" actId="2711"/>
          <ac:spMkLst>
            <pc:docMk/>
            <pc:sldMk cId="723896734" sldId="306"/>
            <ac:spMk id="9" creationId="{029BB45B-093D-158E-53A8-9B955F84E078}"/>
          </ac:spMkLst>
        </pc:spChg>
      </pc:sldChg>
      <pc:sldChg chg="modSp mod">
        <pc:chgData name="Tammy Pankey" userId="89b84b47-0384-4d66-b56e-dc00ebdb68cf" providerId="ADAL" clId="{EB066C01-DFEA-4230-B388-ABC3010C4C75}" dt="2023-07-11T23:00:57.204" v="7" actId="2711"/>
        <pc:sldMkLst>
          <pc:docMk/>
          <pc:sldMk cId="2150117555" sldId="307"/>
        </pc:sldMkLst>
        <pc:spChg chg="mod">
          <ac:chgData name="Tammy Pankey" userId="89b84b47-0384-4d66-b56e-dc00ebdb68cf" providerId="ADAL" clId="{EB066C01-DFEA-4230-B388-ABC3010C4C75}" dt="2023-07-11T23:00:57.204" v="7" actId="2711"/>
          <ac:spMkLst>
            <pc:docMk/>
            <pc:sldMk cId="2150117555" sldId="307"/>
            <ac:spMk id="2" creationId="{687D7AD4-EE25-42E6-A3F2-C658860DB740}"/>
          </ac:spMkLst>
        </pc:spChg>
        <pc:spChg chg="mod">
          <ac:chgData name="Tammy Pankey" userId="89b84b47-0384-4d66-b56e-dc00ebdb68cf" providerId="ADAL" clId="{EB066C01-DFEA-4230-B388-ABC3010C4C75}" dt="2023-07-11T23:00:57.204" v="7" actId="2711"/>
          <ac:spMkLst>
            <pc:docMk/>
            <pc:sldMk cId="2150117555" sldId="307"/>
            <ac:spMk id="4" creationId="{56567651-8AA4-479B-AC03-821AC799E926}"/>
          </ac:spMkLst>
        </pc:spChg>
        <pc:spChg chg="mod">
          <ac:chgData name="Tammy Pankey" userId="89b84b47-0384-4d66-b56e-dc00ebdb68cf" providerId="ADAL" clId="{EB066C01-DFEA-4230-B388-ABC3010C4C75}" dt="2023-07-11T23:00:57.204" v="7" actId="2711"/>
          <ac:spMkLst>
            <pc:docMk/>
            <pc:sldMk cId="2150117555" sldId="307"/>
            <ac:spMk id="21" creationId="{128ACAAD-E306-BF6E-F487-6AB0EC06FD71}"/>
          </ac:spMkLst>
        </pc:spChg>
      </pc:sldChg>
      <pc:sldChg chg="modSp mod">
        <pc:chgData name="Tammy Pankey" userId="89b84b47-0384-4d66-b56e-dc00ebdb68cf" providerId="ADAL" clId="{EB066C01-DFEA-4230-B388-ABC3010C4C75}" dt="2023-07-11T23:00:52.579" v="6" actId="2711"/>
        <pc:sldMkLst>
          <pc:docMk/>
          <pc:sldMk cId="781468542" sldId="310"/>
        </pc:sldMkLst>
        <pc:spChg chg="mod">
          <ac:chgData name="Tammy Pankey" userId="89b84b47-0384-4d66-b56e-dc00ebdb68cf" providerId="ADAL" clId="{EB066C01-DFEA-4230-B388-ABC3010C4C75}" dt="2023-07-11T23:00:52.579" v="6" actId="2711"/>
          <ac:spMkLst>
            <pc:docMk/>
            <pc:sldMk cId="781468542" sldId="310"/>
            <ac:spMk id="2" creationId="{687D7AD4-EE25-42E6-A3F2-C658860DB740}"/>
          </ac:spMkLst>
        </pc:spChg>
        <pc:spChg chg="mod">
          <ac:chgData name="Tammy Pankey" userId="89b84b47-0384-4d66-b56e-dc00ebdb68cf" providerId="ADAL" clId="{EB066C01-DFEA-4230-B388-ABC3010C4C75}" dt="2023-07-11T23:00:52.579" v="6" actId="2711"/>
          <ac:spMkLst>
            <pc:docMk/>
            <pc:sldMk cId="781468542" sldId="310"/>
            <ac:spMk id="4" creationId="{56567651-8AA4-479B-AC03-821AC799E926}"/>
          </ac:spMkLst>
        </pc:spChg>
        <pc:spChg chg="mod">
          <ac:chgData name="Tammy Pankey" userId="89b84b47-0384-4d66-b56e-dc00ebdb68cf" providerId="ADAL" clId="{EB066C01-DFEA-4230-B388-ABC3010C4C75}" dt="2023-07-11T23:00:52.579" v="6" actId="2711"/>
          <ac:spMkLst>
            <pc:docMk/>
            <pc:sldMk cId="781468542" sldId="310"/>
            <ac:spMk id="7" creationId="{DF107455-7ECE-FD00-F90F-7F05551121E2}"/>
          </ac:spMkLst>
        </pc:spChg>
        <pc:spChg chg="mod">
          <ac:chgData name="Tammy Pankey" userId="89b84b47-0384-4d66-b56e-dc00ebdb68cf" providerId="ADAL" clId="{EB066C01-DFEA-4230-B388-ABC3010C4C75}" dt="2023-07-11T23:00:52.579" v="6" actId="2711"/>
          <ac:spMkLst>
            <pc:docMk/>
            <pc:sldMk cId="781468542" sldId="310"/>
            <ac:spMk id="9" creationId="{029BB45B-093D-158E-53A8-9B955F84E078}"/>
          </ac:spMkLst>
        </pc:spChg>
      </pc:sldChg>
    </pc:docChg>
  </pc:docChgLst>
  <pc:docChgLst>
    <pc:chgData name="Tammy Pankey" userId="89b84b47-0384-4d66-b56e-dc00ebdb68cf" providerId="ADAL" clId="{4C751B44-66EE-426A-959D-3DFAC8D74BBD}"/>
    <pc:docChg chg="undo redo custSel modSld sldOrd">
      <pc:chgData name="Tammy Pankey" userId="89b84b47-0384-4d66-b56e-dc00ebdb68cf" providerId="ADAL" clId="{4C751B44-66EE-426A-959D-3DFAC8D74BBD}" dt="2022-07-29T14:32:36.967" v="12" actId="1076"/>
      <pc:docMkLst>
        <pc:docMk/>
      </pc:docMkLst>
      <pc:sldChg chg="addSp delSp modSp mod">
        <pc:chgData name="Tammy Pankey" userId="89b84b47-0384-4d66-b56e-dc00ebdb68cf" providerId="ADAL" clId="{4C751B44-66EE-426A-959D-3DFAC8D74BBD}" dt="2022-07-29T14:32:36.967" v="12" actId="1076"/>
        <pc:sldMkLst>
          <pc:docMk/>
          <pc:sldMk cId="3763185327" sldId="271"/>
        </pc:sldMkLst>
        <pc:picChg chg="add mod">
          <ac:chgData name="Tammy Pankey" userId="89b84b47-0384-4d66-b56e-dc00ebdb68cf" providerId="ADAL" clId="{4C751B44-66EE-426A-959D-3DFAC8D74BBD}" dt="2022-07-29T14:32:36.967" v="12" actId="1076"/>
          <ac:picMkLst>
            <pc:docMk/>
            <pc:sldMk cId="3763185327" sldId="271"/>
            <ac:picMk id="6" creationId="{7B69716B-FAF4-E846-78F1-7DCC2A169823}"/>
          </ac:picMkLst>
        </pc:picChg>
        <pc:picChg chg="del">
          <ac:chgData name="Tammy Pankey" userId="89b84b47-0384-4d66-b56e-dc00ebdb68cf" providerId="ADAL" clId="{4C751B44-66EE-426A-959D-3DFAC8D74BBD}" dt="2022-07-29T14:32:12.889" v="7" actId="478"/>
          <ac:picMkLst>
            <pc:docMk/>
            <pc:sldMk cId="3763185327" sldId="271"/>
            <ac:picMk id="1026" creationId="{17CDDE6C-183C-AF4E-A3DE-38ED0617D27D}"/>
          </ac:picMkLst>
        </pc:picChg>
      </pc:sldChg>
      <pc:sldChg chg="ord">
        <pc:chgData name="Tammy Pankey" userId="89b84b47-0384-4d66-b56e-dc00ebdb68cf" providerId="ADAL" clId="{4C751B44-66EE-426A-959D-3DFAC8D74BBD}" dt="2022-07-29T14:31:54.888" v="6" actId="20578"/>
        <pc:sldMkLst>
          <pc:docMk/>
          <pc:sldMk cId="3871182975" sldId="284"/>
        </pc:sldMkLst>
      </pc:sldChg>
      <pc:sldChg chg="modSp">
        <pc:chgData name="Tammy Pankey" userId="89b84b47-0384-4d66-b56e-dc00ebdb68cf" providerId="ADAL" clId="{4C751B44-66EE-426A-959D-3DFAC8D74BBD}" dt="2022-07-29T14:30:35.891" v="2" actId="14826"/>
        <pc:sldMkLst>
          <pc:docMk/>
          <pc:sldMk cId="3810353958" sldId="285"/>
        </pc:sldMkLst>
        <pc:picChg chg="mod">
          <ac:chgData name="Tammy Pankey" userId="89b84b47-0384-4d66-b56e-dc00ebdb68cf" providerId="ADAL" clId="{4C751B44-66EE-426A-959D-3DFAC8D74BBD}" dt="2022-07-29T14:30:35.891" v="2" actId="14826"/>
          <ac:picMkLst>
            <pc:docMk/>
            <pc:sldMk cId="3810353958" sldId="285"/>
            <ac:picMk id="19" creationId="{9583E98E-9C37-7E44-964B-E9C71426A42C}"/>
          </ac:picMkLst>
        </pc:picChg>
      </pc:sldChg>
      <pc:sldChg chg="addSp delSp modSp mod">
        <pc:chgData name="Tammy Pankey" userId="89b84b47-0384-4d66-b56e-dc00ebdb68cf" providerId="ADAL" clId="{4C751B44-66EE-426A-959D-3DFAC8D74BBD}" dt="2022-07-29T14:29:37.753" v="1"/>
        <pc:sldMkLst>
          <pc:docMk/>
          <pc:sldMk cId="26301149" sldId="291"/>
        </pc:sldMkLst>
        <pc:spChg chg="add mod">
          <ac:chgData name="Tammy Pankey" userId="89b84b47-0384-4d66-b56e-dc00ebdb68cf" providerId="ADAL" clId="{4C751B44-66EE-426A-959D-3DFAC8D74BBD}" dt="2022-07-29T14:29:37.753" v="1"/>
          <ac:spMkLst>
            <pc:docMk/>
            <pc:sldMk cId="26301149" sldId="291"/>
            <ac:spMk id="7" creationId="{A3003027-D2EC-7DBA-6073-031B3398879E}"/>
          </ac:spMkLst>
        </pc:spChg>
        <pc:spChg chg="del">
          <ac:chgData name="Tammy Pankey" userId="89b84b47-0384-4d66-b56e-dc00ebdb68cf" providerId="ADAL" clId="{4C751B44-66EE-426A-959D-3DFAC8D74BBD}" dt="2022-07-29T14:29:36.756" v="0" actId="478"/>
          <ac:spMkLst>
            <pc:docMk/>
            <pc:sldMk cId="26301149" sldId="291"/>
            <ac:spMk id="12" creationId="{535D8CFA-7EF9-4D5E-AD24-FFC768D8F9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1O: Let’s Celebrate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p>
          <a:p>
            <a:pPr marL="182880" indent="-182880">
              <a:buFont typeface="+mj-lt"/>
              <a:buAutoNum type="arabicPeriod"/>
            </a:pPr>
            <a:r>
              <a:rPr lang="en-US" dirty="0"/>
              <a:t>It is important teams can relate what they do at the event to the sessions they have completed.</a:t>
            </a:r>
          </a:p>
          <a:p>
            <a:pPr marL="182880" indent="-182880">
              <a:buFont typeface="+mj-lt"/>
              <a:buAutoNum type="arabicPeriod"/>
            </a:pPr>
            <a:r>
              <a:rPr lang="en-US" dirty="0"/>
              <a:t>If possible, assign at least one adult to each pair of teams.  They can help the teams stay on task and talk with them.  The reviewers will decide on awards for each team.  Reviewing questions are on page 24.</a:t>
            </a:r>
          </a:p>
          <a:p>
            <a:pPr marL="182880" indent="-182880">
              <a:buFont typeface="+mj-lt"/>
              <a:buAutoNum type="arabicPeriod"/>
            </a:pPr>
            <a:r>
              <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rPr>
              <a:t>For the celebration, print certificates for every child.  Have the children come up one at a time, or in their team, to be recognized and applauded.  A great FIRST® LEGO® League Discover event always ends in a celebration.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Preparing the Teams </a:t>
            </a:r>
            <a:r>
              <a:rPr lang="en-US" sz="1200" b="0" i="0" u="none" strike="noStrike" kern="1200" dirty="0">
                <a:solidFill>
                  <a:schemeClr val="tx1"/>
                </a:solidFill>
                <a:effectLst/>
                <a:latin typeface="+mn-lt"/>
                <a:ea typeface="+mn-ea"/>
                <a:cs typeface="+mn-cs"/>
              </a:rPr>
              <a:t>(10 minutes)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Welcome the children to the event and tell them what they will do during the session.  They will use their ideas to build a model together during the special challenge and share their Engineering Notebooks.  The reviewing questions will help ensure teams can relate what they do at the event to the sessions they have completed.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p>
          <a:p>
            <a:pPr marL="182880" indent="-182880">
              <a:buFont typeface="+mj-lt"/>
              <a:buAutoNum type="arabicPeriod"/>
            </a:pPr>
            <a:r>
              <a:rPr lang="en-US" dirty="0"/>
              <a:t>It is important teams can relate what they do at the event to the sessions they have completed.</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Challenge 1 Task </a:t>
            </a:r>
            <a:r>
              <a:rPr lang="en-US" sz="3600" b="0" i="0" u="none" strike="noStrike" baseline="0" dirty="0">
                <a:solidFill>
                  <a:srgbClr val="592980"/>
                </a:solidFill>
                <a:latin typeface="TobiPro-Medium"/>
              </a:rPr>
              <a:t>(1O minutes)</a:t>
            </a:r>
          </a:p>
          <a:p>
            <a:endParaRPr lang="en-US" sz="4800" dirty="0"/>
          </a:p>
          <a:p>
            <a:r>
              <a:rPr lang="en-US" sz="4800" dirty="0"/>
              <a:t>At the event, challenge the teams to build their team model on the Discover mat in 10 minutes or less.</a:t>
            </a:r>
          </a:p>
          <a:p>
            <a:r>
              <a:rPr lang="en-US" sz="4800" dirty="0"/>
              <a:t>• They should build the place they created in Session 9 to share an interest and include all parts from the Discover set.</a:t>
            </a:r>
          </a:p>
          <a:p>
            <a:r>
              <a:rPr lang="en-US" sz="4800" dirty="0"/>
              <a:t>• Use STEAM Park pieces to improve the space to make it more exciting and accessible to an audience.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Challenge 2 Task </a:t>
            </a:r>
            <a:r>
              <a:rPr lang="en-US" sz="3600" b="0" i="0" u="none" strike="noStrike" baseline="0" dirty="0">
                <a:solidFill>
                  <a:srgbClr val="592980"/>
                </a:solidFill>
                <a:latin typeface="TobiPro-Medium"/>
              </a:rPr>
              <a:t>(1O minutes)</a:t>
            </a:r>
          </a:p>
          <a:p>
            <a:endParaRPr lang="en-US" sz="4800" dirty="0"/>
          </a:p>
          <a:p>
            <a:r>
              <a:rPr lang="en-US" sz="4800" dirty="0"/>
              <a:t>After 10 minutes, introduce a special challenge and have them update their team model. The challenge for this year is to:</a:t>
            </a:r>
          </a:p>
          <a:p>
            <a:r>
              <a:rPr lang="en-US" sz="4800" dirty="0"/>
              <a:t>• Create a stage where a skateboarding show could take place.</a:t>
            </a:r>
          </a:p>
          <a:p>
            <a:r>
              <a:rPr lang="en-US" sz="4800" dirty="0"/>
              <a:t>• Modify your team model so that it includes one or more functional pieces.</a:t>
            </a:r>
          </a:p>
          <a:p>
            <a:r>
              <a:rPr lang="en-US" sz="4800" dirty="0"/>
              <a:t>• Build a space to entertain a group of alien visitors from another planet.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18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(10+ minutes)</a:t>
            </a:r>
          </a:p>
          <a:p>
            <a:r>
              <a:rPr lang="en-US" sz="1200" b="0" i="0" u="none" strike="noStrike" kern="1200" dirty="0">
                <a:solidFill>
                  <a:schemeClr val="tx1"/>
                </a:solidFill>
                <a:effectLst/>
                <a:latin typeface="+mn-lt"/>
                <a:ea typeface="+mn-ea"/>
                <a:cs typeface="+mn-cs"/>
              </a:rPr>
              <a:t>Have each team talk about how they updated their team model for the special challenge.  They can describe their favorite parts of the model and explain how they came up with their ideas.  If time allows, you can ask teams to iterate on their build after hearing ideas from other teams.  Another optional activity could be to ask two or more teams to combine their team models into a larger place.</a:t>
            </a:r>
          </a:p>
          <a:p>
            <a:r>
              <a:rPr lang="en-US" sz="1200" b="1" i="0" u="sng" strike="noStrike" kern="1200" dirty="0">
                <a:solidFill>
                  <a:schemeClr val="tx1"/>
                </a:solidFill>
                <a:effectLst/>
                <a:latin typeface="+mn-lt"/>
                <a:ea typeface="+mn-ea"/>
                <a:cs typeface="+mn-cs"/>
              </a:rPr>
              <a:t>Reviewing the Teams </a:t>
            </a:r>
            <a:r>
              <a:rPr lang="en-US" sz="1200" b="0" i="0" u="none" strike="noStrike" kern="1200" dirty="0">
                <a:solidFill>
                  <a:schemeClr val="tx1"/>
                </a:solidFill>
                <a:effectLst/>
                <a:latin typeface="+mn-lt"/>
                <a:ea typeface="+mn-ea"/>
                <a:cs typeface="+mn-cs"/>
              </a:rPr>
              <a:t>(during the event)</a:t>
            </a:r>
          </a:p>
          <a:p>
            <a:r>
              <a:rPr lang="en-US" sz="1200" b="0" i="0" u="none" strike="noStrike" kern="1200" dirty="0">
                <a:solidFill>
                  <a:schemeClr val="tx1"/>
                </a:solidFill>
                <a:effectLst/>
                <a:latin typeface="+mn-lt"/>
                <a:ea typeface="+mn-ea"/>
                <a:cs typeface="+mn-cs"/>
              </a:rPr>
              <a:t>The reviewers should visit the teams during the final challenge, talking with them, asking questions and seeing their Engineering Notebooks.  Encourage the adults to interact with the children.  They should ask about what the teams have done throughout the program.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endParaRPr lang="en-US" dirty="0"/>
          </a:p>
          <a:p>
            <a:pPr marL="182880" indent="-182880">
              <a:buFont typeface="+mj-lt"/>
              <a:buAutoNum type="arabicPeriod" startAt="2"/>
            </a:pPr>
            <a:r>
              <a:rPr lang="en-US" dirty="0"/>
              <a:t>If possible, assign at least one adult to each pair of teams.  They can help the teams stay on task and talk with them.  The reviewers will decide on awards for each team.  Reviewing questions are on page 24.</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Celebrate </a:t>
            </a:r>
            <a:r>
              <a:rPr lang="en-US" sz="1200" b="0" i="0" u="none" strike="noStrike" kern="1200" dirty="0">
                <a:solidFill>
                  <a:schemeClr val="tx1"/>
                </a:solidFill>
                <a:effectLst/>
                <a:latin typeface="+mn-lt"/>
                <a:ea typeface="+mn-ea"/>
                <a:cs typeface="+mn-cs"/>
              </a:rPr>
              <a:t>(10+ minutes)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While the building, problem-solving, and reviewing are the most important part of how the event works, you should allow plenty of time to celebrate each team’s achievements in front of everyone at the event.  You could extend this time and allow time for the children to share and present what they learned.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mn-lt"/>
                <a:ea typeface="+mn-ea"/>
                <a:cs typeface="+mn-cs"/>
              </a:rPr>
              <a:t>Facilitator Tip</a:t>
            </a:r>
          </a:p>
          <a:p>
            <a:pPr marL="182880" indent="-182880">
              <a:buFont typeface="+mj-lt"/>
              <a:buAutoNum type="arabicPeriod" startAt="3"/>
            </a:pPr>
            <a:r>
              <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rPr>
              <a:t>For the celebration, </a:t>
            </a:r>
            <a:r>
              <a:rPr kumimoji="0" lang="en-US" sz="1200" b="0" i="0" u="sng" strike="noStrike" kern="1200" cap="none" spc="0" normalizeH="0" baseline="0" noProof="0" dirty="0">
                <a:ln>
                  <a:noFill/>
                </a:ln>
                <a:solidFill>
                  <a:prstClr val="black"/>
                </a:solidFill>
                <a:effectLst/>
                <a:uLnTx/>
                <a:uFillTx/>
                <a:latin typeface="Helvetica Neue" panose="02000503000000020004"/>
                <a:ea typeface="+mn-ea"/>
                <a:cs typeface="+mn-cs"/>
              </a:rPr>
              <a:t>print certificates for every child</a:t>
            </a:r>
            <a:r>
              <a:rPr kumimoji="0" lang="en-US" sz="1200" b="0" i="0" u="none" strike="noStrike" kern="1200" cap="none" spc="0" normalizeH="0" baseline="0" noProof="0" dirty="0">
                <a:ln>
                  <a:noFill/>
                </a:ln>
                <a:solidFill>
                  <a:prstClr val="black"/>
                </a:solidFill>
                <a:effectLst/>
                <a:uLnTx/>
                <a:uFillTx/>
                <a:latin typeface="Helvetica Neue" panose="02000503000000020004"/>
                <a:ea typeface="+mn-ea"/>
                <a:cs typeface="+mn-cs"/>
              </a:rPr>
              <a:t>.  Have the children come up one at a time, or in their team, to be recognized and applauded.  A great FIRST® LEGO® League Discover event always ends in a celebration.</a:t>
            </a:r>
          </a:p>
        </p:txBody>
      </p:sp>
      <p:sp>
        <p:nvSpPr>
          <p:cNvPr id="4" name="Slide Number Placeholder 3"/>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46037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GoNoodle: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43578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65776876"/>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157691"/>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43.jpeg"/><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278086" y="2198914"/>
            <a:ext cx="4865914" cy="2527348"/>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Let’s Celebrate</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10</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8" name="Picture 7" descr="A group of children playing with lego blocks&#10;&#10;Description automatically generated">
            <a:extLst>
              <a:ext uri="{FF2B5EF4-FFF2-40B4-BE49-F238E27FC236}">
                <a16:creationId xmlns:a16="http://schemas.microsoft.com/office/drawing/2014/main" id="{9BA77E35-FB19-FAE5-EFC2-C354E6FD5B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468" y="1367450"/>
            <a:ext cx="2740481" cy="3838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320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490298" y="1442282"/>
            <a:ext cx="6396277" cy="4634427"/>
          </a:xfrm>
        </p:spPr>
        <p:txBody>
          <a:bodyPr>
            <a:noAutofit/>
          </a:bodyPr>
          <a:lstStyle/>
          <a:p>
            <a:pPr marL="0" indent="0">
              <a:buNone/>
            </a:pPr>
            <a:r>
              <a:rPr lang="en-US" sz="4400" b="1" dirty="0">
                <a:solidFill>
                  <a:srgbClr val="FF781D"/>
                </a:solidFill>
                <a:latin typeface="Roboto" panose="02000000000000000000" pitchFamily="2" charset="0"/>
                <a:ea typeface="Roboto" panose="02000000000000000000" pitchFamily="2" charset="0"/>
                <a:cs typeface="Roboto" panose="02000000000000000000" pitchFamily="2" charset="0"/>
              </a:rPr>
              <a:t>Today we will:</a:t>
            </a:r>
          </a:p>
          <a:p>
            <a:pPr marL="0" indent="0">
              <a:buNone/>
            </a:pPr>
            <a:endParaRPr lang="en-US" sz="400" b="1" dirty="0">
              <a:solidFill>
                <a:srgbClr val="FF781D"/>
              </a:solidFill>
              <a:latin typeface="Roboto" panose="02000000000000000000" pitchFamily="2" charset="0"/>
              <a:ea typeface="Roboto" panose="02000000000000000000" pitchFamily="2" charset="0"/>
              <a:cs typeface="Roboto" panose="02000000000000000000" pitchFamily="2" charset="0"/>
            </a:endParaRPr>
          </a:p>
          <a:p>
            <a:r>
              <a:rPr lang="en-US" sz="4000" dirty="0">
                <a:solidFill>
                  <a:schemeClr val="tx1"/>
                </a:solidFill>
                <a:latin typeface="Roboto" panose="02000000000000000000" pitchFamily="2" charset="0"/>
                <a:ea typeface="Roboto" panose="02000000000000000000" pitchFamily="2" charset="0"/>
                <a:cs typeface="Roboto" panose="02000000000000000000" pitchFamily="2" charset="0"/>
              </a:rPr>
              <a:t>Use our ideas to build a team model.</a:t>
            </a:r>
          </a:p>
          <a:p>
            <a:r>
              <a:rPr lang="en-US" sz="4000" dirty="0">
                <a:solidFill>
                  <a:schemeClr val="tx1"/>
                </a:solidFill>
                <a:latin typeface="Roboto" panose="02000000000000000000" pitchFamily="2" charset="0"/>
                <a:ea typeface="Roboto" panose="02000000000000000000" pitchFamily="2" charset="0"/>
                <a:cs typeface="Roboto" panose="02000000000000000000" pitchFamily="2" charset="0"/>
              </a:rPr>
              <a:t>Share our </a:t>
            </a:r>
            <a:r>
              <a:rPr lang="en-US" sz="4000" i="1" dirty="0">
                <a:solidFill>
                  <a:schemeClr val="tx1"/>
                </a:solidFill>
                <a:latin typeface="Roboto" panose="02000000000000000000" pitchFamily="2" charset="0"/>
                <a:ea typeface="Roboto" panose="02000000000000000000" pitchFamily="2" charset="0"/>
                <a:cs typeface="Roboto" panose="02000000000000000000" pitchFamily="2" charset="0"/>
              </a:rPr>
              <a:t>Engineering Notebooks.</a:t>
            </a:r>
          </a:p>
          <a:p>
            <a:r>
              <a:rPr lang="en-US" sz="4000" dirty="0">
                <a:solidFill>
                  <a:schemeClr val="tx1"/>
                </a:solidFill>
                <a:latin typeface="Roboto" panose="02000000000000000000" pitchFamily="2" charset="0"/>
                <a:ea typeface="Roboto" panose="02000000000000000000" pitchFamily="2" charset="0"/>
                <a:cs typeface="Roboto" panose="02000000000000000000" pitchFamily="2" charset="0"/>
              </a:rPr>
              <a:t>Solve a special challenge.</a:t>
            </a:r>
          </a:p>
          <a:p>
            <a:r>
              <a:rPr lang="en-US" sz="4000" dirty="0">
                <a:solidFill>
                  <a:schemeClr val="tx1"/>
                </a:solidFill>
                <a:latin typeface="Roboto" panose="02000000000000000000" pitchFamily="2" charset="0"/>
                <a:ea typeface="Roboto" panose="02000000000000000000" pitchFamily="2" charset="0"/>
                <a:cs typeface="Roboto" panose="02000000000000000000" pitchFamily="2" charset="0"/>
              </a:rPr>
              <a:t>Have fun!</a:t>
            </a:r>
          </a:p>
          <a:p>
            <a:endParaRPr lang="en-US" sz="3600" i="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Get Ready</a:t>
            </a:r>
          </a:p>
        </p:txBody>
      </p:sp>
      <p:pic>
        <p:nvPicPr>
          <p:cNvPr id="8" name="Picture 7">
            <a:extLst>
              <a:ext uri="{FF2B5EF4-FFF2-40B4-BE49-F238E27FC236}">
                <a16:creationId xmlns:a16="http://schemas.microsoft.com/office/drawing/2014/main" id="{A49722DD-76D0-5C32-03E8-C85C5F24D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5017" y="2489170"/>
            <a:ext cx="1714500" cy="2286000"/>
          </a:xfrm>
          <a:prstGeom prst="rect">
            <a:avLst/>
          </a:prstGeom>
          <a:ln>
            <a:solidFill>
              <a:srgbClr val="7030A0"/>
            </a:solidFill>
          </a:ln>
        </p:spPr>
      </p:pic>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Challenge 1</a:t>
            </a:r>
          </a:p>
        </p:txBody>
      </p:sp>
      <p:pic>
        <p:nvPicPr>
          <p:cNvPr id="6" name="Picture 5">
            <a:extLst>
              <a:ext uri="{FF2B5EF4-FFF2-40B4-BE49-F238E27FC236}">
                <a16:creationId xmlns:a16="http://schemas.microsoft.com/office/drawing/2014/main" id="{5634FCBB-54DC-6B2E-0261-6FE96BA310CE}"/>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01385" y="772726"/>
            <a:ext cx="1210703" cy="822960"/>
          </a:xfrm>
          <a:prstGeom prst="rect">
            <a:avLst/>
          </a:prstGeom>
        </p:spPr>
      </p:pic>
      <p:sp>
        <p:nvSpPr>
          <p:cNvPr id="7" name="TextBox 6">
            <a:extLst>
              <a:ext uri="{FF2B5EF4-FFF2-40B4-BE49-F238E27FC236}">
                <a16:creationId xmlns:a16="http://schemas.microsoft.com/office/drawing/2014/main" id="{DF107455-7ECE-FD00-F90F-7F05551121E2}"/>
              </a:ext>
            </a:extLst>
          </p:cNvPr>
          <p:cNvSpPr txBox="1"/>
          <p:nvPr/>
        </p:nvSpPr>
        <p:spPr>
          <a:xfrm>
            <a:off x="5760365" y="399348"/>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sp>
        <p:nvSpPr>
          <p:cNvPr id="9" name="Rectangle 8">
            <a:extLst>
              <a:ext uri="{FF2B5EF4-FFF2-40B4-BE49-F238E27FC236}">
                <a16:creationId xmlns:a16="http://schemas.microsoft.com/office/drawing/2014/main" id="{029BB45B-093D-158E-53A8-9B955F84E078}"/>
              </a:ext>
            </a:extLst>
          </p:cNvPr>
          <p:cNvSpPr/>
          <p:nvPr/>
        </p:nvSpPr>
        <p:spPr>
          <a:xfrm>
            <a:off x="5588005" y="347774"/>
            <a:ext cx="3138311" cy="1356848"/>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1" name="Picture 10" descr="A close-up of a toy&#10;&#10;Description automatically generated with low confidence">
            <a:extLst>
              <a:ext uri="{FF2B5EF4-FFF2-40B4-BE49-F238E27FC236}">
                <a16:creationId xmlns:a16="http://schemas.microsoft.com/office/drawing/2014/main" id="{F80368E1-2CE3-AE14-DA5A-5C27D5DEDA05}"/>
              </a:ext>
            </a:extLst>
          </p:cNvPr>
          <p:cNvPicPr>
            <a:picLocks noChangeAspect="1"/>
          </p:cNvPicPr>
          <p:nvPr/>
        </p:nvPicPr>
        <p:blipFill>
          <a:blip r:embed="rId4"/>
          <a:stretch>
            <a:fillRect/>
          </a:stretch>
        </p:blipFill>
        <p:spPr>
          <a:xfrm>
            <a:off x="7318049" y="413421"/>
            <a:ext cx="1274504" cy="1188720"/>
          </a:xfrm>
          <a:prstGeom prst="rect">
            <a:avLst/>
          </a:prstGeom>
        </p:spPr>
      </p:pic>
      <p:pic>
        <p:nvPicPr>
          <p:cNvPr id="22" name="Picture 21">
            <a:extLst>
              <a:ext uri="{FF2B5EF4-FFF2-40B4-BE49-F238E27FC236}">
                <a16:creationId xmlns:a16="http://schemas.microsoft.com/office/drawing/2014/main" id="{3264C289-7854-2070-F445-CD54793131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1914557"/>
            <a:ext cx="4167720" cy="4114800"/>
          </a:xfrm>
          <a:prstGeom prst="rect">
            <a:avLst/>
          </a:prstGeom>
        </p:spPr>
      </p:pic>
      <p:pic>
        <p:nvPicPr>
          <p:cNvPr id="20" name="Picture 19">
            <a:extLst>
              <a:ext uri="{FF2B5EF4-FFF2-40B4-BE49-F238E27FC236}">
                <a16:creationId xmlns:a16="http://schemas.microsoft.com/office/drawing/2014/main" id="{CC00AE90-91AD-7955-CEE0-59C24C9129AF}"/>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175" y="2500129"/>
            <a:ext cx="4924595" cy="2560320"/>
          </a:xfrm>
          <a:prstGeom prst="rect">
            <a:avLst/>
          </a:prstGeom>
        </p:spPr>
      </p:pic>
    </p:spTree>
    <p:extLst>
      <p:ext uri="{BB962C8B-B14F-4D97-AF65-F5344CB8AC3E}">
        <p14:creationId xmlns:p14="http://schemas.microsoft.com/office/powerpoint/2010/main" val="72389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Challenge 2</a:t>
            </a:r>
          </a:p>
        </p:txBody>
      </p:sp>
      <p:pic>
        <p:nvPicPr>
          <p:cNvPr id="6" name="Picture 5">
            <a:extLst>
              <a:ext uri="{FF2B5EF4-FFF2-40B4-BE49-F238E27FC236}">
                <a16:creationId xmlns:a16="http://schemas.microsoft.com/office/drawing/2014/main" id="{5634FCBB-54DC-6B2E-0261-6FE96BA310CE}"/>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01385" y="772726"/>
            <a:ext cx="1210703" cy="822960"/>
          </a:xfrm>
          <a:prstGeom prst="rect">
            <a:avLst/>
          </a:prstGeom>
        </p:spPr>
      </p:pic>
      <p:sp>
        <p:nvSpPr>
          <p:cNvPr id="7" name="TextBox 6">
            <a:extLst>
              <a:ext uri="{FF2B5EF4-FFF2-40B4-BE49-F238E27FC236}">
                <a16:creationId xmlns:a16="http://schemas.microsoft.com/office/drawing/2014/main" id="{DF107455-7ECE-FD00-F90F-7F05551121E2}"/>
              </a:ext>
            </a:extLst>
          </p:cNvPr>
          <p:cNvSpPr txBox="1"/>
          <p:nvPr/>
        </p:nvSpPr>
        <p:spPr>
          <a:xfrm>
            <a:off x="5760365" y="399348"/>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sp>
        <p:nvSpPr>
          <p:cNvPr id="9" name="Rectangle 8">
            <a:extLst>
              <a:ext uri="{FF2B5EF4-FFF2-40B4-BE49-F238E27FC236}">
                <a16:creationId xmlns:a16="http://schemas.microsoft.com/office/drawing/2014/main" id="{029BB45B-093D-158E-53A8-9B955F84E078}"/>
              </a:ext>
            </a:extLst>
          </p:cNvPr>
          <p:cNvSpPr/>
          <p:nvPr/>
        </p:nvSpPr>
        <p:spPr>
          <a:xfrm>
            <a:off x="5588005" y="347774"/>
            <a:ext cx="3138311" cy="1356848"/>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1" name="Picture 10" descr="A close-up of a toy&#10;&#10;Description automatically generated with low confidence">
            <a:extLst>
              <a:ext uri="{FF2B5EF4-FFF2-40B4-BE49-F238E27FC236}">
                <a16:creationId xmlns:a16="http://schemas.microsoft.com/office/drawing/2014/main" id="{F80368E1-2CE3-AE14-DA5A-5C27D5DEDA05}"/>
              </a:ext>
            </a:extLst>
          </p:cNvPr>
          <p:cNvPicPr>
            <a:picLocks noChangeAspect="1"/>
          </p:cNvPicPr>
          <p:nvPr/>
        </p:nvPicPr>
        <p:blipFill>
          <a:blip r:embed="rId4"/>
          <a:stretch>
            <a:fillRect/>
          </a:stretch>
        </p:blipFill>
        <p:spPr>
          <a:xfrm>
            <a:off x="7318049" y="413421"/>
            <a:ext cx="1274504" cy="1188720"/>
          </a:xfrm>
          <a:prstGeom prst="rect">
            <a:avLst/>
          </a:prstGeom>
        </p:spPr>
      </p:pic>
      <p:pic>
        <p:nvPicPr>
          <p:cNvPr id="5" name="Picture 4">
            <a:extLst>
              <a:ext uri="{FF2B5EF4-FFF2-40B4-BE49-F238E27FC236}">
                <a16:creationId xmlns:a16="http://schemas.microsoft.com/office/drawing/2014/main" id="{4C21BA92-1F4C-0534-3969-8BF16F393110}"/>
              </a:ext>
            </a:extLst>
          </p:cNvPr>
          <p:cNvPicPr>
            <a:picLocks noChangeAspect="1"/>
          </p:cNvPicPr>
          <p:nvPr/>
        </p:nvPicPr>
        <p:blipFill>
          <a:blip r:embed="rId5"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496716" y="1793419"/>
            <a:ext cx="8229600" cy="4265451"/>
          </a:xfrm>
          <a:prstGeom prst="rect">
            <a:avLst/>
          </a:prstGeom>
        </p:spPr>
      </p:pic>
    </p:spTree>
    <p:extLst>
      <p:ext uri="{BB962C8B-B14F-4D97-AF65-F5344CB8AC3E}">
        <p14:creationId xmlns:p14="http://schemas.microsoft.com/office/powerpoint/2010/main" val="78146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8A7D88C-50C8-3868-CFF7-21B732374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07" y="3296727"/>
            <a:ext cx="3657600" cy="2743200"/>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sp>
        <p:nvSpPr>
          <p:cNvPr id="21" name="TextBox 20">
            <a:extLst>
              <a:ext uri="{FF2B5EF4-FFF2-40B4-BE49-F238E27FC236}">
                <a16:creationId xmlns:a16="http://schemas.microsoft.com/office/drawing/2014/main" id="{128ACAAD-E306-BF6E-F487-6AB0EC06FD71}"/>
              </a:ext>
            </a:extLst>
          </p:cNvPr>
          <p:cNvSpPr txBox="1"/>
          <p:nvPr/>
        </p:nvSpPr>
        <p:spPr>
          <a:xfrm>
            <a:off x="640041" y="1303487"/>
            <a:ext cx="3981691" cy="1938992"/>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What </a:t>
            </a:r>
            <a:r>
              <a:rPr lang="en-US" sz="4000" dirty="0">
                <a:solidFill>
                  <a:srgbClr val="FF781D"/>
                </a:solidFill>
                <a:latin typeface="Roboto" panose="02000000000000000000" pitchFamily="2" charset="0"/>
                <a:ea typeface="Roboto" panose="02000000000000000000" pitchFamily="2" charset="0"/>
                <a:cs typeface="Roboto" panose="02000000000000000000" pitchFamily="2" charset="0"/>
              </a:rPr>
              <a:t>are</a:t>
            </a:r>
            <a:r>
              <a:rPr kumimoji="0" lang="en-US" sz="4000" b="0"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 your favorite parts of </a:t>
            </a:r>
            <a:r>
              <a:rPr lang="en-US" sz="4000" dirty="0">
                <a:solidFill>
                  <a:srgbClr val="FF781D"/>
                </a:solidFill>
                <a:latin typeface="Roboto" panose="02000000000000000000" pitchFamily="2" charset="0"/>
                <a:ea typeface="Roboto" panose="02000000000000000000" pitchFamily="2" charset="0"/>
                <a:cs typeface="Roboto" panose="02000000000000000000" pitchFamily="2" charset="0"/>
              </a:rPr>
              <a:t>your</a:t>
            </a:r>
            <a:r>
              <a:rPr kumimoji="0" lang="en-US" sz="4000" b="0"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 model? </a:t>
            </a:r>
          </a:p>
        </p:txBody>
      </p:sp>
      <p:pic>
        <p:nvPicPr>
          <p:cNvPr id="27" name="Picture 26">
            <a:extLst>
              <a:ext uri="{FF2B5EF4-FFF2-40B4-BE49-F238E27FC236}">
                <a16:creationId xmlns:a16="http://schemas.microsoft.com/office/drawing/2014/main" id="{7E74BF4F-2B70-5CAC-5973-DABDB0D11C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5151" y="2314937"/>
            <a:ext cx="4128573" cy="3724990"/>
          </a:xfrm>
          <a:prstGeom prst="rect">
            <a:avLst/>
          </a:prstGeom>
        </p:spPr>
      </p:pic>
      <p:pic>
        <p:nvPicPr>
          <p:cNvPr id="31" name="Picture 30">
            <a:extLst>
              <a:ext uri="{FF2B5EF4-FFF2-40B4-BE49-F238E27FC236}">
                <a16:creationId xmlns:a16="http://schemas.microsoft.com/office/drawing/2014/main" id="{0EC5CD7E-47E4-1201-E84B-BDB487D6F7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95150" y="205484"/>
            <a:ext cx="3153574" cy="1938992"/>
          </a:xfrm>
          <a:prstGeom prst="rect">
            <a:avLst/>
          </a:prstGeom>
        </p:spPr>
      </p:pic>
    </p:spTree>
    <p:extLst>
      <p:ext uri="{BB962C8B-B14F-4D97-AF65-F5344CB8AC3E}">
        <p14:creationId xmlns:p14="http://schemas.microsoft.com/office/powerpoint/2010/main" val="215011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6</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Celebrate</a:t>
            </a:r>
          </a:p>
        </p:txBody>
      </p:sp>
      <p:pic>
        <p:nvPicPr>
          <p:cNvPr id="2050" name="Picture 2">
            <a:extLst>
              <a:ext uri="{FF2B5EF4-FFF2-40B4-BE49-F238E27FC236}">
                <a16:creationId xmlns:a16="http://schemas.microsoft.com/office/drawing/2014/main" id="{B70F3BCC-CA29-4025-9DA0-07B6F5D929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968" y="1127761"/>
            <a:ext cx="8290063" cy="460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4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265017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FD07A258-3688-FC19-4A1C-446EFD7C879A}"/>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9a20863-7c96-4a57-95ca-029d1820b203" xsi:nil="true"/>
    <SharedWithUsers xmlns="32a440ee-ccdf-4ffb-ba5c-71e25989d2a9">
      <UserInfo>
        <DisplayName/>
        <AccountId xsi:nil="true"/>
        <AccountType/>
      </UserInfo>
    </SharedWithUsers>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Props1.xml><?xml version="1.0" encoding="utf-8"?>
<ds:datastoreItem xmlns:ds="http://schemas.openxmlformats.org/officeDocument/2006/customXml" ds:itemID="{2286885A-128E-4003-989C-40CD7864D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 ds:uri="09a20863-7c96-4a57-95ca-029d1820b203"/>
    <ds:schemaRef ds:uri="32a440ee-ccdf-4ffb-ba5c-71e25989d2a9"/>
  </ds:schemaRefs>
</ds:datastoreItem>
</file>

<file path=docProps/app.xml><?xml version="1.0" encoding="utf-8"?>
<Properties xmlns="http://schemas.openxmlformats.org/officeDocument/2006/extended-properties" xmlns:vt="http://schemas.openxmlformats.org/officeDocument/2006/docPropsVTypes">
  <Template>Office Theme</Template>
  <TotalTime>6865</TotalTime>
  <Words>867</Words>
  <Application>Microsoft Office PowerPoint</Application>
  <PresentationFormat>On-screen Show (4:3)</PresentationFormat>
  <Paragraphs>71</Paragraphs>
  <Slides>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Helvetica Neue</vt:lpstr>
      <vt:lpstr>Roboto</vt:lpstr>
      <vt:lpstr>TobiPro-ExtraBold</vt:lpstr>
      <vt:lpstr>TobiPro-Medium</vt:lpstr>
      <vt:lpstr>Office Theme</vt:lpstr>
      <vt:lpstr>1_Office Theme</vt:lpstr>
      <vt:lpstr>PowerPoint Presentation</vt:lpstr>
      <vt:lpstr>Get Ready</vt:lpstr>
      <vt:lpstr>Challenge 1</vt:lpstr>
      <vt:lpstr>Challenge 2</vt:lpstr>
      <vt:lpstr>Create Task</vt:lpstr>
      <vt:lpstr>Celebrate</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10</cp:revision>
  <dcterms:created xsi:type="dcterms:W3CDTF">2020-04-21T20:33:01Z</dcterms:created>
  <dcterms:modified xsi:type="dcterms:W3CDTF">2023-07-11T23:09:01Z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0x0101002E981D47E9229C45BD0F6073112327E8</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ies>
</file>