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7" r:id="rId5"/>
  </p:sldMasterIdLst>
  <p:notesMasterIdLst>
    <p:notesMasterId r:id="rId17"/>
  </p:notesMasterIdLst>
  <p:sldIdLst>
    <p:sldId id="289" r:id="rId6"/>
    <p:sldId id="260" r:id="rId7"/>
    <p:sldId id="261" r:id="rId8"/>
    <p:sldId id="295" r:id="rId9"/>
    <p:sldId id="262" r:id="rId10"/>
    <p:sldId id="271" r:id="rId11"/>
    <p:sldId id="283" r:id="rId12"/>
    <p:sldId id="297" r:id="rId13"/>
    <p:sldId id="272" r:id="rId14"/>
    <p:sldId id="290" r:id="rId15"/>
    <p:sldId id="29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FF781D"/>
    <a:srgbClr val="662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2ED688-87B0-4F91-BBF9-4971097C91C9}" v="6" dt="2023-07-11T22:26:07.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02" autoAdjust="0"/>
  </p:normalViewPr>
  <p:slideViewPr>
    <p:cSldViewPr snapToGrid="0">
      <p:cViewPr varScale="1">
        <p:scale>
          <a:sx n="97" d="100"/>
          <a:sy n="97" d="100"/>
        </p:scale>
        <p:origin x="1926" y="90"/>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pChg chg="add mod">
          <ac:chgData name="Tammy Pankey" userId="89b84b47-0384-4d66-b56e-dc00ebdb68cf" providerId="ADAL" clId="{C0611C38-42EA-4B91-B6A5-6AC8F3C0F20A}" dt="2022-07-28T19:54:24.237" v="1"/>
          <ac:spMkLst>
            <pc:docMk/>
            <pc:sldMk cId="1959583143" sldId="259"/>
            <ac:spMk id="7" creationId="{91A46C4A-BC9E-E72D-7362-ABF0F198EA62}"/>
          </ac:spMkLst>
        </pc:spChg>
        <pc:spChg chg="del">
          <ac:chgData name="Tammy Pankey" userId="89b84b47-0384-4d66-b56e-dc00ebdb68cf" providerId="ADAL" clId="{C0611C38-42EA-4B91-B6A5-6AC8F3C0F20A}" dt="2022-07-28T19:54:23.799" v="0" actId="478"/>
          <ac:spMkLst>
            <pc:docMk/>
            <pc:sldMk cId="1959583143" sldId="259"/>
            <ac:spMk id="12" creationId="{535D8CFA-7EF9-4D5E-AD24-FFC768D8F9CE}"/>
          </ac:spMkLst>
        </pc:spChg>
      </pc:sldChg>
      <pc:sldChg chg="modSp">
        <pc:chgData name="Tammy Pankey" userId="89b84b47-0384-4d66-b56e-dc00ebdb68cf" providerId="ADAL" clId="{C0611C38-42EA-4B91-B6A5-6AC8F3C0F20A}" dt="2022-07-28T19:56:13.402" v="3" actId="14826"/>
        <pc:sldMkLst>
          <pc:docMk/>
          <pc:sldMk cId="1717468709" sldId="260"/>
        </pc:sldMkLst>
        <pc:picChg chg="mod">
          <ac:chgData name="Tammy Pankey" userId="89b84b47-0384-4d66-b56e-dc00ebdb68cf" providerId="ADAL" clId="{C0611C38-42EA-4B91-B6A5-6AC8F3C0F20A}" dt="2022-07-28T19:56:13.402" v="3" actId="14826"/>
          <ac:picMkLst>
            <pc:docMk/>
            <pc:sldMk cId="1717468709" sldId="260"/>
            <ac:picMk id="9" creationId="{6308A6C4-D9ED-E84E-95D9-9E5E65503BB7}"/>
          </ac:picMkLst>
        </pc:picChg>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pChg chg="mod">
          <ac:chgData name="Karen Casey" userId="S::kcasey@firstinspires.org::3ec36879-b353-4ab0-bd58-e71fbbdded4a" providerId="AD" clId="Web-{FBEF8BF1-763F-31BE-8E1B-59A6B19C9104}" dt="2022-07-23T20:08:28.537" v="21" actId="1076"/>
          <ac:spMkLst>
            <pc:docMk/>
            <pc:sldMk cId="1959583143" sldId="259"/>
            <ac:spMk id="12" creationId="{535D8CFA-7EF9-4D5E-AD24-FFC768D8F9CE}"/>
          </ac:spMkLst>
        </pc:spChg>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pChg chg="mod">
          <ac:chgData name="Tammy Pankey" userId="89b84b47-0384-4d66-b56e-dc00ebdb68cf" providerId="ADAL" clId="{7A2ED688-87B0-4F91-BBF9-4971097C91C9}" dt="2023-07-11T22:20:02.681" v="2" actId="2711"/>
          <ac:spMkLst>
            <pc:docMk/>
            <pc:sldMk cId="1717468709" sldId="260"/>
            <ac:spMk id="2" creationId="{687D7AD4-EE25-42E6-A3F2-C658860DB740}"/>
          </ac:spMkLst>
        </pc:spChg>
        <pc:spChg chg="mod">
          <ac:chgData name="Tammy Pankey" userId="89b84b47-0384-4d66-b56e-dc00ebdb68cf" providerId="ADAL" clId="{7A2ED688-87B0-4F91-BBF9-4971097C91C9}" dt="2023-07-11T22:20:02.681" v="2" actId="2711"/>
          <ac:spMkLst>
            <pc:docMk/>
            <pc:sldMk cId="1717468709" sldId="260"/>
            <ac:spMk id="3" creationId="{580D22A7-7A87-45E8-867D-9C74C5B4AFE1}"/>
          </ac:spMkLst>
        </pc:spChg>
        <pc:spChg chg="mod">
          <ac:chgData name="Tammy Pankey" userId="89b84b47-0384-4d66-b56e-dc00ebdb68cf" providerId="ADAL" clId="{7A2ED688-87B0-4F91-BBF9-4971097C91C9}" dt="2023-07-11T22:20:02.681" v="2" actId="2711"/>
          <ac:spMkLst>
            <pc:docMk/>
            <pc:sldMk cId="1717468709" sldId="260"/>
            <ac:spMk id="4" creationId="{56567651-8AA4-479B-AC03-821AC799E926}"/>
          </ac:spMkLst>
        </pc:spChg>
        <pc:spChg chg="mod">
          <ac:chgData name="Tammy Pankey" userId="89b84b47-0384-4d66-b56e-dc00ebdb68cf" providerId="ADAL" clId="{7A2ED688-87B0-4F91-BBF9-4971097C91C9}" dt="2023-07-11T22:20:02.681" v="2" actId="2711"/>
          <ac:spMkLst>
            <pc:docMk/>
            <pc:sldMk cId="1717468709" sldId="260"/>
            <ac:spMk id="5" creationId="{8DE1808D-4A41-4429-BDD9-039046921A33}"/>
          </ac:spMkLst>
        </pc:spChg>
        <pc:spChg chg="mod">
          <ac:chgData name="Tammy Pankey" userId="89b84b47-0384-4d66-b56e-dc00ebdb68cf" providerId="ADAL" clId="{7A2ED688-87B0-4F91-BBF9-4971097C91C9}" dt="2023-07-11T22:20:02.681" v="2" actId="2711"/>
          <ac:spMkLst>
            <pc:docMk/>
            <pc:sldMk cId="1717468709" sldId="260"/>
            <ac:spMk id="6" creationId="{CBD0ADDB-4171-47F1-A855-9D028A78AF1F}"/>
          </ac:spMkLst>
        </pc:spChg>
      </pc:sldChg>
      <pc:sldChg chg="modSp mod">
        <pc:chgData name="Tammy Pankey" userId="89b84b47-0384-4d66-b56e-dc00ebdb68cf" providerId="ADAL" clId="{7A2ED688-87B0-4F91-BBF9-4971097C91C9}" dt="2023-07-11T22:20:09.527" v="3" actId="2711"/>
        <pc:sldMkLst>
          <pc:docMk/>
          <pc:sldMk cId="951211944" sldId="261"/>
        </pc:sldMkLst>
        <pc:spChg chg="mod">
          <ac:chgData name="Tammy Pankey" userId="89b84b47-0384-4d66-b56e-dc00ebdb68cf" providerId="ADAL" clId="{7A2ED688-87B0-4F91-BBF9-4971097C91C9}" dt="2023-07-11T22:20:09.527" v="3" actId="2711"/>
          <ac:spMkLst>
            <pc:docMk/>
            <pc:sldMk cId="951211944" sldId="261"/>
            <ac:spMk id="2" creationId="{687D7AD4-EE25-42E6-A3F2-C658860DB740}"/>
          </ac:spMkLst>
        </pc:spChg>
        <pc:spChg chg="mod">
          <ac:chgData name="Tammy Pankey" userId="89b84b47-0384-4d66-b56e-dc00ebdb68cf" providerId="ADAL" clId="{7A2ED688-87B0-4F91-BBF9-4971097C91C9}" dt="2023-07-11T22:20:09.527" v="3" actId="2711"/>
          <ac:spMkLst>
            <pc:docMk/>
            <pc:sldMk cId="951211944" sldId="261"/>
            <ac:spMk id="4" creationId="{56567651-8AA4-479B-AC03-821AC799E926}"/>
          </ac:spMkLst>
        </pc:spChg>
      </pc:sldChg>
      <pc:sldChg chg="modSp mod">
        <pc:chgData name="Tammy Pankey" userId="89b84b47-0384-4d66-b56e-dc00ebdb68cf" providerId="ADAL" clId="{7A2ED688-87B0-4F91-BBF9-4971097C91C9}" dt="2023-07-11T22:20:19.567" v="5" actId="2711"/>
        <pc:sldMkLst>
          <pc:docMk/>
          <pc:sldMk cId="3822573366" sldId="262"/>
        </pc:sldMkLst>
        <pc:spChg chg="mod">
          <ac:chgData name="Tammy Pankey" userId="89b84b47-0384-4d66-b56e-dc00ebdb68cf" providerId="ADAL" clId="{7A2ED688-87B0-4F91-BBF9-4971097C91C9}" dt="2023-07-11T22:20:19.567" v="5" actId="2711"/>
          <ac:spMkLst>
            <pc:docMk/>
            <pc:sldMk cId="3822573366" sldId="262"/>
            <ac:spMk id="2" creationId="{687D7AD4-EE25-42E6-A3F2-C658860DB740}"/>
          </ac:spMkLst>
        </pc:spChg>
        <pc:spChg chg="mod">
          <ac:chgData name="Tammy Pankey" userId="89b84b47-0384-4d66-b56e-dc00ebdb68cf" providerId="ADAL" clId="{7A2ED688-87B0-4F91-BBF9-4971097C91C9}" dt="2023-07-11T22:20:19.567" v="5" actId="2711"/>
          <ac:spMkLst>
            <pc:docMk/>
            <pc:sldMk cId="3822573366" sldId="262"/>
            <ac:spMk id="4" creationId="{56567651-8AA4-479B-AC03-821AC799E926}"/>
          </ac:spMkLst>
        </pc:spChg>
      </pc:sldChg>
      <pc:sldChg chg="modSp mod">
        <pc:chgData name="Tammy Pankey" userId="89b84b47-0384-4d66-b56e-dc00ebdb68cf" providerId="ADAL" clId="{7A2ED688-87B0-4F91-BBF9-4971097C91C9}" dt="2023-07-11T22:20:27.584" v="6" actId="2711"/>
        <pc:sldMkLst>
          <pc:docMk/>
          <pc:sldMk cId="3763185327" sldId="271"/>
        </pc:sldMkLst>
        <pc:spChg chg="mod">
          <ac:chgData name="Tammy Pankey" userId="89b84b47-0384-4d66-b56e-dc00ebdb68cf" providerId="ADAL" clId="{7A2ED688-87B0-4F91-BBF9-4971097C91C9}" dt="2023-07-11T22:20:27.584" v="6" actId="2711"/>
          <ac:spMkLst>
            <pc:docMk/>
            <pc:sldMk cId="3763185327" sldId="271"/>
            <ac:spMk id="2" creationId="{687D7AD4-EE25-42E6-A3F2-C658860DB740}"/>
          </ac:spMkLst>
        </pc:spChg>
        <pc:spChg chg="mod">
          <ac:chgData name="Tammy Pankey" userId="89b84b47-0384-4d66-b56e-dc00ebdb68cf" providerId="ADAL" clId="{7A2ED688-87B0-4F91-BBF9-4971097C91C9}" dt="2023-07-11T22:20:27.584" v="6" actId="2711"/>
          <ac:spMkLst>
            <pc:docMk/>
            <pc:sldMk cId="3763185327" sldId="271"/>
            <ac:spMk id="4" creationId="{56567651-8AA4-479B-AC03-821AC799E926}"/>
          </ac:spMkLst>
        </pc:spChg>
        <pc:spChg chg="mod">
          <ac:chgData name="Tammy Pankey" userId="89b84b47-0384-4d66-b56e-dc00ebdb68cf" providerId="ADAL" clId="{7A2ED688-87B0-4F91-BBF9-4971097C91C9}" dt="2023-07-11T22:20:27.584" v="6" actId="2711"/>
          <ac:spMkLst>
            <pc:docMk/>
            <pc:sldMk cId="3763185327" sldId="271"/>
            <ac:spMk id="5" creationId="{03D193D5-911C-4DF9-BB10-28A5ACD7C69A}"/>
          </ac:spMkLst>
        </pc:spChg>
        <pc:spChg chg="mod">
          <ac:chgData name="Tammy Pankey" userId="89b84b47-0384-4d66-b56e-dc00ebdb68cf" providerId="ADAL" clId="{7A2ED688-87B0-4F91-BBF9-4971097C91C9}" dt="2023-07-11T22:20:27.584" v="6" actId="2711"/>
          <ac:spMkLst>
            <pc:docMk/>
            <pc:sldMk cId="3763185327" sldId="271"/>
            <ac:spMk id="7" creationId="{6A8B5277-68F0-439D-809D-12EDF6FE2A6D}"/>
          </ac:spMkLst>
        </pc:spChg>
        <pc:spChg chg="mod">
          <ac:chgData name="Tammy Pankey" userId="89b84b47-0384-4d66-b56e-dc00ebdb68cf" providerId="ADAL" clId="{7A2ED688-87B0-4F91-BBF9-4971097C91C9}" dt="2023-07-11T22:20:27.584" v="6" actId="2711"/>
          <ac:spMkLst>
            <pc:docMk/>
            <pc:sldMk cId="3763185327" sldId="271"/>
            <ac:spMk id="8" creationId="{51FD4746-FBBB-4839-9EC4-769A413D96F7}"/>
          </ac:spMkLst>
        </pc:spChg>
      </pc:sldChg>
      <pc:sldChg chg="modSp mod">
        <pc:chgData name="Tammy Pankey" userId="89b84b47-0384-4d66-b56e-dc00ebdb68cf" providerId="ADAL" clId="{7A2ED688-87B0-4F91-BBF9-4971097C91C9}" dt="2023-07-11T22:20:47.938" v="9" actId="2711"/>
        <pc:sldMkLst>
          <pc:docMk/>
          <pc:sldMk cId="2751345926" sldId="272"/>
        </pc:sldMkLst>
        <pc:spChg chg="mod">
          <ac:chgData name="Tammy Pankey" userId="89b84b47-0384-4d66-b56e-dc00ebdb68cf" providerId="ADAL" clId="{7A2ED688-87B0-4F91-BBF9-4971097C91C9}" dt="2023-07-11T22:20:47.938" v="9" actId="2711"/>
          <ac:spMkLst>
            <pc:docMk/>
            <pc:sldMk cId="2751345926" sldId="272"/>
            <ac:spMk id="2" creationId="{687D7AD4-EE25-42E6-A3F2-C658860DB740}"/>
          </ac:spMkLst>
        </pc:spChg>
        <pc:spChg chg="mod">
          <ac:chgData name="Tammy Pankey" userId="89b84b47-0384-4d66-b56e-dc00ebdb68cf" providerId="ADAL" clId="{7A2ED688-87B0-4F91-BBF9-4971097C91C9}" dt="2023-07-11T22:20:47.938" v="9" actId="2711"/>
          <ac:spMkLst>
            <pc:docMk/>
            <pc:sldMk cId="2751345926" sldId="272"/>
            <ac:spMk id="4" creationId="{56567651-8AA4-479B-AC03-821AC799E926}"/>
          </ac:spMkLst>
        </pc:spChg>
      </pc:sldChg>
      <pc:sldChg chg="modSp mod">
        <pc:chgData name="Tammy Pankey" userId="89b84b47-0384-4d66-b56e-dc00ebdb68cf" providerId="ADAL" clId="{7A2ED688-87B0-4F91-BBF9-4971097C91C9}" dt="2023-07-11T22:20:33.798" v="7" actId="2711"/>
        <pc:sldMkLst>
          <pc:docMk/>
          <pc:sldMk cId="3098358572" sldId="283"/>
        </pc:sldMkLst>
        <pc:spChg chg="mod">
          <ac:chgData name="Tammy Pankey" userId="89b84b47-0384-4d66-b56e-dc00ebdb68cf" providerId="ADAL" clId="{7A2ED688-87B0-4F91-BBF9-4971097C91C9}" dt="2023-07-11T22:20:33.798" v="7" actId="2711"/>
          <ac:spMkLst>
            <pc:docMk/>
            <pc:sldMk cId="3098358572" sldId="283"/>
            <ac:spMk id="2" creationId="{687D7AD4-EE25-42E6-A3F2-C658860DB740}"/>
          </ac:spMkLst>
        </pc:spChg>
        <pc:spChg chg="mod">
          <ac:chgData name="Tammy Pankey" userId="89b84b47-0384-4d66-b56e-dc00ebdb68cf" providerId="ADAL" clId="{7A2ED688-87B0-4F91-BBF9-4971097C91C9}" dt="2023-07-11T22:20:33.798" v="7" actId="2711"/>
          <ac:spMkLst>
            <pc:docMk/>
            <pc:sldMk cId="3098358572" sldId="283"/>
            <ac:spMk id="4" creationId="{56567651-8AA4-479B-AC03-821AC799E926}"/>
          </ac:spMkLst>
        </pc:spChg>
        <pc:spChg chg="mod">
          <ac:chgData name="Tammy Pankey" userId="89b84b47-0384-4d66-b56e-dc00ebdb68cf" providerId="ADAL" clId="{7A2ED688-87B0-4F91-BBF9-4971097C91C9}" dt="2023-07-11T22:20:33.798" v="7" actId="2711"/>
          <ac:spMkLst>
            <pc:docMk/>
            <pc:sldMk cId="3098358572" sldId="283"/>
            <ac:spMk id="5" creationId="{03D193D5-911C-4DF9-BB10-28A5ACD7C69A}"/>
          </ac:spMkLst>
        </pc:spChg>
      </pc:sldChg>
      <pc:sldChg chg="addSp delSp modSp mod">
        <pc:chgData name="Tammy Pankey" userId="89b84b47-0384-4d66-b56e-dc00ebdb68cf" providerId="ADAL" clId="{7A2ED688-87B0-4F91-BBF9-4971097C91C9}" dt="2023-07-11T22:25:13.579" v="19" actId="1076"/>
        <pc:sldMkLst>
          <pc:docMk/>
          <pc:sldMk cId="3743200560" sldId="289"/>
        </pc:sldMkLst>
        <pc:spChg chg="mod">
          <ac:chgData name="Tammy Pankey" userId="89b84b47-0384-4d66-b56e-dc00ebdb68cf" providerId="ADAL" clId="{7A2ED688-87B0-4F91-BBF9-4971097C91C9}" dt="2023-07-11T22:19:57.488" v="1" actId="2711"/>
          <ac:spMkLst>
            <pc:docMk/>
            <pc:sldMk cId="3743200560" sldId="289"/>
            <ac:spMk id="5" creationId="{F3B760C1-7E25-45A7-B891-53C58D074EA2}"/>
          </ac:spMkLst>
        </pc:spChg>
        <pc:spChg chg="mod">
          <ac:chgData name="Tammy Pankey" userId="89b84b47-0384-4d66-b56e-dc00ebdb68cf" providerId="ADAL" clId="{7A2ED688-87B0-4F91-BBF9-4971097C91C9}" dt="2023-07-11T22:19:57.488" v="1" actId="2711"/>
          <ac:spMkLst>
            <pc:docMk/>
            <pc:sldMk cId="3743200560" sldId="289"/>
            <ac:spMk id="6" creationId="{B6ADE897-E12C-4A20-B842-CD64CC495BD3}"/>
          </ac:spMkLst>
        </pc:spChg>
        <pc:spChg chg="mod">
          <ac:chgData name="Tammy Pankey" userId="89b84b47-0384-4d66-b56e-dc00ebdb68cf" providerId="ADAL" clId="{7A2ED688-87B0-4F91-BBF9-4971097C91C9}" dt="2023-07-11T22:19:57.488" v="1" actId="2711"/>
          <ac:spMkLst>
            <pc:docMk/>
            <pc:sldMk cId="3743200560" sldId="289"/>
            <ac:spMk id="26" creationId="{49461470-2C49-0B4A-AFF2-693C58AC2F9F}"/>
          </ac:spMkLst>
        </pc:spChg>
        <pc:picChg chg="add mod">
          <ac:chgData name="Tammy Pankey" userId="89b84b47-0384-4d66-b56e-dc00ebdb68cf" providerId="ADAL" clId="{7A2ED688-87B0-4F91-BBF9-4971097C91C9}" dt="2023-07-11T22:25:13.579" v="19" actId="1076"/>
          <ac:picMkLst>
            <pc:docMk/>
            <pc:sldMk cId="3743200560" sldId="289"/>
            <ac:picMk id="7" creationId="{C5F3DCB6-C2AB-697F-5A1C-C7AAD59DE456}"/>
          </ac:picMkLst>
        </pc:picChg>
        <pc:picChg chg="del">
          <ac:chgData name="Tammy Pankey" userId="89b84b47-0384-4d66-b56e-dc00ebdb68cf" providerId="ADAL" clId="{7A2ED688-87B0-4F91-BBF9-4971097C91C9}" dt="2023-07-11T22:19:47.649" v="0" actId="478"/>
          <ac:picMkLst>
            <pc:docMk/>
            <pc:sldMk cId="3743200560" sldId="289"/>
            <ac:picMk id="13" creationId="{6335B222-1AA9-4892-A3FD-904EEBAC60B8}"/>
          </ac:picMkLst>
        </pc:picChg>
      </pc:sldChg>
      <pc:sldChg chg="delSp modSp mod modNotesTx">
        <pc:chgData name="Tammy Pankey" userId="89b84b47-0384-4d66-b56e-dc00ebdb68cf" providerId="ADAL" clId="{7A2ED688-87B0-4F91-BBF9-4971097C91C9}" dt="2023-07-11T22:25:46.394" v="20" actId="478"/>
        <pc:sldMkLst>
          <pc:docMk/>
          <pc:sldMk cId="4147957842" sldId="290"/>
        </pc:sldMkLst>
        <pc:spChg chg="del mod">
          <ac:chgData name="Tammy Pankey" userId="89b84b47-0384-4d66-b56e-dc00ebdb68cf" providerId="ADAL" clId="{7A2ED688-87B0-4F91-BBF9-4971097C91C9}" dt="2023-07-11T22:25:46.394" v="20" actId="478"/>
          <ac:spMkLst>
            <pc:docMk/>
            <pc:sldMk cId="4147957842" sldId="290"/>
            <ac:spMk id="2" creationId="{687D7AD4-EE25-42E6-A3F2-C658860DB740}"/>
          </ac:spMkLst>
        </pc:spChg>
        <pc:spChg chg="mod">
          <ac:chgData name="Tammy Pankey" userId="89b84b47-0384-4d66-b56e-dc00ebdb68cf" providerId="ADAL" clId="{7A2ED688-87B0-4F91-BBF9-4971097C91C9}" dt="2023-07-11T22:20:52.349" v="10" actId="2711"/>
          <ac:spMkLst>
            <pc:docMk/>
            <pc:sldMk cId="4147957842" sldId="290"/>
            <ac:spMk id="4" creationId="{56567651-8AA4-479B-AC03-821AC799E926}"/>
          </ac:spMkLst>
        </pc:spChg>
      </pc:sldChg>
      <pc:sldChg chg="addSp delSp modSp mod">
        <pc:chgData name="Tammy Pankey" userId="89b84b47-0384-4d66-b56e-dc00ebdb68cf" providerId="ADAL" clId="{7A2ED688-87B0-4F91-BBF9-4971097C91C9}" dt="2023-07-11T22:25:59.627" v="22"/>
        <pc:sldMkLst>
          <pc:docMk/>
          <pc:sldMk cId="1109188424" sldId="294"/>
        </pc:sldMkLst>
        <pc:spChg chg="add del mod">
          <ac:chgData name="Tammy Pankey" userId="89b84b47-0384-4d66-b56e-dc00ebdb68cf" providerId="ADAL" clId="{7A2ED688-87B0-4F91-BBF9-4971097C91C9}" dt="2023-07-11T22:22:39.450" v="14" actId="478"/>
          <ac:spMkLst>
            <pc:docMk/>
            <pc:sldMk cId="1109188424" sldId="294"/>
            <ac:spMk id="3" creationId="{DB3B9620-3E73-F2A4-F0B5-83E5FD7A31FF}"/>
          </ac:spMkLst>
        </pc:spChg>
        <pc:spChg chg="add mod">
          <ac:chgData name="Tammy Pankey" userId="89b84b47-0384-4d66-b56e-dc00ebdb68cf" providerId="ADAL" clId="{7A2ED688-87B0-4F91-BBF9-4971097C91C9}" dt="2023-07-11T22:22:40.072" v="15"/>
          <ac:spMkLst>
            <pc:docMk/>
            <pc:sldMk cId="1109188424" sldId="294"/>
            <ac:spMk id="5" creationId="{06C22947-81F4-BC07-1A89-232BC29281FA}"/>
          </ac:spMkLst>
        </pc:spChg>
        <pc:spChg chg="add del mod">
          <ac:chgData name="Tammy Pankey" userId="89b84b47-0384-4d66-b56e-dc00ebdb68cf" providerId="ADAL" clId="{7A2ED688-87B0-4F91-BBF9-4971097C91C9}" dt="2023-07-11T22:25:59.627" v="22"/>
          <ac:spMkLst>
            <pc:docMk/>
            <pc:sldMk cId="1109188424" sldId="294"/>
            <ac:spMk id="6" creationId="{FD4CC9C2-8A36-390A-E06E-08B868F14624}"/>
          </ac:spMkLst>
        </pc:spChg>
        <pc:spChg chg="del">
          <ac:chgData name="Tammy Pankey" userId="89b84b47-0384-4d66-b56e-dc00ebdb68cf" providerId="ADAL" clId="{7A2ED688-87B0-4F91-BBF9-4971097C91C9}" dt="2023-07-11T22:21:58.952" v="11" actId="478"/>
          <ac:spMkLst>
            <pc:docMk/>
            <pc:sldMk cId="1109188424" sldId="294"/>
            <ac:spMk id="7" creationId="{8A942925-8346-C1F8-C187-85FDD0CB03F7}"/>
          </ac:spMkLst>
        </pc:spChg>
      </pc:sldChg>
      <pc:sldChg chg="modSp mod">
        <pc:chgData name="Tammy Pankey" userId="89b84b47-0384-4d66-b56e-dc00ebdb68cf" providerId="ADAL" clId="{7A2ED688-87B0-4F91-BBF9-4971097C91C9}" dt="2023-07-11T22:20:13.567" v="4" actId="2711"/>
        <pc:sldMkLst>
          <pc:docMk/>
          <pc:sldMk cId="3417446026" sldId="295"/>
        </pc:sldMkLst>
        <pc:spChg chg="mod">
          <ac:chgData name="Tammy Pankey" userId="89b84b47-0384-4d66-b56e-dc00ebdb68cf" providerId="ADAL" clId="{7A2ED688-87B0-4F91-BBF9-4971097C91C9}" dt="2023-07-11T22:20:13.567" v="4" actId="2711"/>
          <ac:spMkLst>
            <pc:docMk/>
            <pc:sldMk cId="3417446026" sldId="295"/>
            <ac:spMk id="2" creationId="{687D7AD4-EE25-42E6-A3F2-C658860DB740}"/>
          </ac:spMkLst>
        </pc:spChg>
        <pc:spChg chg="mod">
          <ac:chgData name="Tammy Pankey" userId="89b84b47-0384-4d66-b56e-dc00ebdb68cf" providerId="ADAL" clId="{7A2ED688-87B0-4F91-BBF9-4971097C91C9}" dt="2023-07-11T22:20:13.567" v="4" actId="2711"/>
          <ac:spMkLst>
            <pc:docMk/>
            <pc:sldMk cId="3417446026" sldId="295"/>
            <ac:spMk id="4" creationId="{56567651-8AA4-479B-AC03-821AC799E926}"/>
          </ac:spMkLst>
        </pc:spChg>
      </pc:sld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7/11/2023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lego.com/en-us/lessons/preschool-steam-park/functional-elemen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lego.com/en-us/lessons/preschool-steam-park/functional-elemen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lego.com/en-us/lessons/preschool-steam-park/functional-elemen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1: Let’s Discover</a:t>
            </a:r>
          </a:p>
          <a:p>
            <a:r>
              <a:rPr lang="en-US" dirty="0"/>
              <a:t>As you go through these sessions, don’t worry if you don’t know all the answers – and remember, there is no such thing as failure! Also, know that the children will make mistakes and iterate on their designs.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 may wish to play a video or song during clean up time.  </a:t>
            </a:r>
          </a:p>
          <a:p>
            <a:r>
              <a:rPr lang="en-US" sz="1200" b="0" i="0" u="none" strike="noStrike" kern="1200" dirty="0">
                <a:solidFill>
                  <a:schemeClr val="tx1"/>
                </a:solidFill>
                <a:effectLst/>
                <a:latin typeface="+mn-lt"/>
                <a:ea typeface="+mn-ea"/>
                <a:cs typeface="+mn-cs"/>
              </a:rPr>
              <a:t>Link on GoNoodle:  https://family.gonoodle.com/activities/clean-up </a:t>
            </a:r>
          </a:p>
          <a:p>
            <a:r>
              <a:rPr lang="en-US" sz="1200" b="0" i="0" u="none" strike="noStrike" kern="1200" dirty="0">
                <a:solidFill>
                  <a:schemeClr val="tx1"/>
                </a:solidFill>
                <a:effectLst/>
                <a:latin typeface="+mn-lt"/>
                <a:ea typeface="+mn-ea"/>
                <a:cs typeface="+mn-cs"/>
              </a:rPr>
              <a:t>Link on YouTube Kids:  https://www.youtubekids.com/watch?v=ZJFk87ZsHn0</a:t>
            </a:r>
          </a:p>
          <a:p>
            <a:r>
              <a:rPr lang="en-US" sz="1200" b="0" i="0" u="none" strike="noStrike" kern="1200" dirty="0">
                <a:solidFill>
                  <a:schemeClr val="tx1"/>
                </a:solidFill>
                <a:effectLst/>
                <a:latin typeface="+mn-lt"/>
                <a:ea typeface="+mn-ea"/>
                <a:cs typeface="+mn-cs"/>
              </a:rPr>
              <a:t>Link on YouTube:  https://youtu.be/ZJFk87ZsHn0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7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11</a:t>
            </a:fld>
            <a:endParaRPr lang="en-US" dirty="0"/>
          </a:p>
        </p:txBody>
      </p:sp>
    </p:spTree>
    <p:extLst>
      <p:ext uri="{BB962C8B-B14F-4D97-AF65-F5344CB8AC3E}">
        <p14:creationId xmlns:p14="http://schemas.microsoft.com/office/powerpoint/2010/main" val="314328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Each session has a Big Question that can be shared to frame the session.</a:t>
            </a:r>
            <a:r>
              <a:rPr lang="en-US" sz="1200" b="0" i="0" kern="1200" dirty="0">
                <a:solidFill>
                  <a:schemeClr val="tx1"/>
                </a:solidFill>
                <a:effectLst/>
                <a:latin typeface="+mn-lt"/>
                <a:ea typeface="+mn-ea"/>
                <a:cs typeface="+mn-cs"/>
              </a:rPr>
              <a:t>​</a:t>
            </a:r>
          </a:p>
          <a:p>
            <a:pPr algn="l"/>
            <a:r>
              <a:rPr lang="en-US" sz="1200" b="1" i="0" u="none" strike="noStrike" baseline="0" dirty="0">
                <a:solidFill>
                  <a:srgbClr val="662D91"/>
                </a:solidFill>
                <a:latin typeface="Helvetica Neue" panose="02000503000000020004"/>
              </a:rPr>
              <a:t>Outcomes</a:t>
            </a:r>
          </a:p>
          <a:p>
            <a:pPr marL="91440" indent="-91440">
              <a:buFont typeface="Arial" panose="020B0604020202020204" pitchFamily="34" charset="0"/>
              <a:buChar char="•"/>
            </a:pPr>
            <a:r>
              <a:rPr lang="en-US" sz="1200" dirty="0">
                <a:solidFill>
                  <a:schemeClr val="tx1"/>
                </a:solidFill>
                <a:latin typeface="Helvetica Neue" panose="02000503000000020004"/>
              </a:rPr>
              <a:t>The children will play with STEAM Park, building creatively and trying new things.</a:t>
            </a:r>
          </a:p>
          <a:p>
            <a:pPr marL="91440" indent="-91440">
              <a:buFont typeface="Arial" panose="020B0604020202020204" pitchFamily="34" charset="0"/>
              <a:buChar char="•"/>
            </a:pPr>
            <a:r>
              <a:rPr lang="en-US" sz="1200" dirty="0">
                <a:solidFill>
                  <a:schemeClr val="tx1"/>
                </a:solidFill>
                <a:latin typeface="Helvetica Neue" panose="02000503000000020004"/>
              </a:rPr>
              <a:t>The children will identify LEGO® elements that relate to what they care about.</a:t>
            </a:r>
          </a:p>
          <a:p>
            <a:pPr marL="0" indent="0">
              <a:buFont typeface="Arial" panose="020B0604020202020204" pitchFamily="34" charset="0"/>
              <a:buNone/>
            </a:pPr>
            <a:endParaRPr lang="en-US" sz="1200" i="0" u="none" strike="noStrike" baseline="0" dirty="0">
              <a:solidFill>
                <a:schemeClr val="tx1"/>
              </a:solidFill>
              <a:latin typeface="Helvetica Neue" panose="02000503000000020004"/>
            </a:endParaRPr>
          </a:p>
          <a:p>
            <a:r>
              <a:rPr lang="en-US" sz="1000" b="1" i="1" u="none" strike="noStrike" kern="1200" dirty="0">
                <a:solidFill>
                  <a:schemeClr val="tx1"/>
                </a:solidFill>
                <a:effectLst/>
                <a:latin typeface="+mn-lt"/>
                <a:ea typeface="+mn-ea"/>
                <a:cs typeface="+mn-cs"/>
              </a:rPr>
              <a:t>Facilitator Tip</a:t>
            </a:r>
          </a:p>
          <a:p>
            <a:pPr marL="228600" marR="0" indent="-228600">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Send home the Discover More game (see page 10) with the Discover More set with each child.</a:t>
            </a:r>
          </a:p>
          <a:p>
            <a:pPr marL="228600" marR="0" indent="-228600">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Check out the Functional Elements lesson for examples.</a:t>
            </a:r>
          </a:p>
        </p:txBody>
      </p:sp>
      <p:sp>
        <p:nvSpPr>
          <p:cNvPr id="4" name="Slide Number Placeholder 3"/>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31261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800" b="1" i="0" u="none" strike="noStrike" baseline="0" dirty="0">
                <a:solidFill>
                  <a:srgbClr val="4A2283"/>
                </a:solidFill>
                <a:latin typeface="ShinnRR-Book"/>
              </a:rPr>
              <a:t>Warm-Up</a:t>
            </a:r>
            <a:r>
              <a:rPr lang="en-US" sz="1800" b="0" i="0" u="none" strike="noStrike" baseline="0" dirty="0">
                <a:solidFill>
                  <a:srgbClr val="4A2283"/>
                </a:solidFill>
                <a:latin typeface="ShinnRR-Book"/>
              </a:rPr>
              <a:t>:  (10 minutes)  </a:t>
            </a:r>
            <a:r>
              <a:rPr lang="en-US" sz="1200" b="1" i="0" u="none" strike="noStrike" kern="1200" dirty="0">
                <a:solidFill>
                  <a:schemeClr val="tx1"/>
                </a:solidFill>
                <a:effectLst/>
                <a:latin typeface="+mn-lt"/>
                <a:ea typeface="+mn-ea"/>
                <a:cs typeface="+mn-cs"/>
              </a:rPr>
              <a:t>Discover Six Bricks I  </a:t>
            </a:r>
            <a:r>
              <a:rPr lang="en-US" sz="1200" b="0" i="0" u="none" strike="noStrike" kern="1200" dirty="0">
                <a:solidFill>
                  <a:schemeClr val="tx1"/>
                </a:solidFill>
                <a:effectLst/>
                <a:latin typeface="+mn-lt"/>
                <a:ea typeface="+mn-ea"/>
                <a:cs typeface="+mn-cs"/>
              </a:rPr>
              <a:t>The children will use the Six Bricks both in the classroom and at home with the Discover More set to learn new skills and explore new ideas.</a:t>
            </a:r>
          </a:p>
          <a:p>
            <a:pPr rtl="0" fontAlgn="base"/>
            <a:r>
              <a:rPr lang="en-US" sz="1200" b="1" i="0" u="none" strike="noStrike" kern="1200" dirty="0">
                <a:solidFill>
                  <a:schemeClr val="tx1"/>
                </a:solidFill>
                <a:effectLst/>
                <a:latin typeface="+mn-lt"/>
                <a:ea typeface="+mn-ea"/>
                <a:cs typeface="+mn-cs"/>
              </a:rPr>
              <a:t>Base Activity</a:t>
            </a:r>
          </a:p>
          <a:p>
            <a:pPr rtl="0" fontAlgn="base"/>
            <a:r>
              <a:rPr lang="en-US" sz="1200" b="0" i="0" u="none" strike="noStrike" kern="1200" dirty="0">
                <a:solidFill>
                  <a:schemeClr val="tx1"/>
                </a:solidFill>
                <a:effectLst/>
                <a:latin typeface="+mn-lt"/>
                <a:ea typeface="+mn-ea"/>
                <a:cs typeface="+mn-cs"/>
              </a:rPr>
              <a:t>1. Each child separates his or her bricks and spreads them out.</a:t>
            </a:r>
          </a:p>
          <a:p>
            <a:pPr rtl="0" fontAlgn="base"/>
            <a:r>
              <a:rPr lang="en-US" sz="1200" b="0" i="0" u="none" strike="noStrike" kern="1200" dirty="0">
                <a:solidFill>
                  <a:schemeClr val="tx1"/>
                </a:solidFill>
                <a:effectLst/>
                <a:latin typeface="+mn-lt"/>
                <a:ea typeface="+mn-ea"/>
                <a:cs typeface="+mn-cs"/>
              </a:rPr>
              <a:t>2. With closed eyes, they shuffle their bricks around.</a:t>
            </a:r>
          </a:p>
          <a:p>
            <a:pPr rtl="0" fontAlgn="base"/>
            <a:r>
              <a:rPr lang="en-US" sz="1200" b="0" i="0" u="none" strike="noStrike" kern="1200" dirty="0">
                <a:solidFill>
                  <a:schemeClr val="tx1"/>
                </a:solidFill>
                <a:effectLst/>
                <a:latin typeface="+mn-lt"/>
                <a:ea typeface="+mn-ea"/>
                <a:cs typeface="+mn-cs"/>
              </a:rPr>
              <a:t>3. Keeping their eyes closed, each child picks any brick and holds it up high.</a:t>
            </a:r>
          </a:p>
          <a:p>
            <a:pPr rtl="0" fontAlgn="base"/>
            <a:r>
              <a:rPr lang="en-US" sz="1200" b="0" i="0" u="none" strike="noStrike" kern="1200" dirty="0">
                <a:solidFill>
                  <a:schemeClr val="tx1"/>
                </a:solidFill>
                <a:effectLst/>
                <a:latin typeface="+mn-lt"/>
                <a:ea typeface="+mn-ea"/>
                <a:cs typeface="+mn-cs"/>
              </a:rPr>
              <a:t>4. Now they open their eyes and see what color they hold.</a:t>
            </a:r>
          </a:p>
          <a:p>
            <a:pPr rtl="0" fontAlgn="base"/>
            <a:r>
              <a:rPr lang="en-US" sz="1200" b="1" i="0" u="none" strike="noStrike" kern="1200" dirty="0">
                <a:solidFill>
                  <a:schemeClr val="tx1"/>
                </a:solidFill>
                <a:effectLst/>
                <a:latin typeface="+mn-lt"/>
                <a:ea typeface="+mn-ea"/>
                <a:cs typeface="+mn-cs"/>
              </a:rPr>
              <a:t>Part 2</a:t>
            </a:r>
          </a:p>
          <a:p>
            <a:pPr rtl="0" fontAlgn="base"/>
            <a:r>
              <a:rPr lang="en-US" sz="1200" b="0" i="0" u="none" strike="noStrike" kern="1200" dirty="0">
                <a:solidFill>
                  <a:schemeClr val="tx1"/>
                </a:solidFill>
                <a:effectLst/>
                <a:latin typeface="+mn-lt"/>
                <a:ea typeface="+mn-ea"/>
                <a:cs typeface="+mn-cs"/>
              </a:rPr>
              <a:t>5. Let them pick any brick, look at it carefully, and turn it around and over in their hands.  Let them pick any brick, look at it carefully, and turn it around and over in their hands.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sng" kern="1200" dirty="0">
                <a:solidFill>
                  <a:schemeClr val="tx1"/>
                </a:solidFill>
                <a:effectLst/>
                <a:latin typeface="+mn-lt"/>
                <a:ea typeface="+mn-ea"/>
                <a:cs typeface="+mn-cs"/>
              </a:rPr>
              <a:t>Guiding Questions:</a:t>
            </a:r>
          </a:p>
          <a:p>
            <a:pPr rtl="0" fontAlgn="base"/>
            <a:r>
              <a:rPr lang="en-US" sz="1200" b="0" i="0" kern="1200" dirty="0">
                <a:solidFill>
                  <a:schemeClr val="tx1"/>
                </a:solidFill>
                <a:effectLst/>
                <a:latin typeface="+mn-lt"/>
                <a:ea typeface="+mn-ea"/>
                <a:cs typeface="+mn-cs"/>
              </a:rPr>
              <a:t>• What color brick do you have?</a:t>
            </a:r>
          </a:p>
          <a:p>
            <a:pPr rtl="0" fontAlgn="base"/>
            <a:r>
              <a:rPr lang="en-US" sz="1200" b="0" i="0" kern="1200" dirty="0">
                <a:solidFill>
                  <a:schemeClr val="tx1"/>
                </a:solidFill>
                <a:effectLst/>
                <a:latin typeface="+mn-lt"/>
                <a:ea typeface="+mn-ea"/>
                <a:cs typeface="+mn-cs"/>
              </a:rPr>
              <a:t>• Can you name all the different colors?</a:t>
            </a:r>
          </a:p>
          <a:p>
            <a:pPr rtl="0" fontAlgn="base"/>
            <a:r>
              <a:rPr lang="en-US" sz="1200" b="0" i="0" kern="1200" dirty="0">
                <a:solidFill>
                  <a:schemeClr val="tx1"/>
                </a:solidFill>
                <a:effectLst/>
                <a:latin typeface="+mn-lt"/>
                <a:ea typeface="+mn-ea"/>
                <a:cs typeface="+mn-cs"/>
              </a:rPr>
              <a:t>• Can you sort the bricks into warm and cold colors?</a:t>
            </a:r>
          </a:p>
          <a:p>
            <a:pPr rtl="0" fontAlgn="base"/>
            <a:r>
              <a:rPr lang="en-US" sz="1200" b="0" i="0" kern="1200" dirty="0">
                <a:solidFill>
                  <a:schemeClr val="tx1"/>
                </a:solidFill>
                <a:effectLst/>
                <a:latin typeface="+mn-lt"/>
                <a:ea typeface="+mn-ea"/>
                <a:cs typeface="+mn-cs"/>
              </a:rPr>
              <a:t>• Can you create a rainbow with your bricks?</a:t>
            </a:r>
          </a:p>
          <a:p>
            <a:pPr rtl="0" fontAlgn="base"/>
            <a:r>
              <a:rPr lang="en-US" sz="1200" b="0" i="0" kern="1200" dirty="0">
                <a:solidFill>
                  <a:schemeClr val="tx1"/>
                </a:solidFill>
                <a:effectLst/>
                <a:latin typeface="+mn-lt"/>
                <a:ea typeface="+mn-ea"/>
                <a:cs typeface="+mn-cs"/>
              </a:rPr>
              <a:t>• What color is your brick? How does it feel (rough, smooth, hard, soft, shiny, dull, etc.)?</a:t>
            </a:r>
          </a:p>
          <a:p>
            <a:pPr rtl="0" fontAlgn="base"/>
            <a:r>
              <a:rPr lang="en-US" sz="1200" b="0" i="0" kern="1200" dirty="0">
                <a:solidFill>
                  <a:schemeClr val="tx1"/>
                </a:solidFill>
                <a:effectLst/>
                <a:latin typeface="+mn-lt"/>
                <a:ea typeface="+mn-ea"/>
                <a:cs typeface="+mn-cs"/>
              </a:rPr>
              <a:t>• What spaces and shapes can you see on your brick? How many studs does each brick have?</a:t>
            </a:r>
          </a:p>
        </p:txBody>
      </p:sp>
      <p:sp>
        <p:nvSpPr>
          <p:cNvPr id="4" name="Slide Number Placeholder 3"/>
          <p:cNvSpPr>
            <a:spLocks noGrp="1"/>
          </p:cNvSpPr>
          <p:nvPr>
            <p:ph type="sldNum" sz="quarter" idx="5"/>
          </p:nvPr>
        </p:nvSpPr>
        <p:spPr/>
        <p:txBody>
          <a:bodyPr/>
          <a:lstStyle/>
          <a:p>
            <a:fld id="{447B8CF6-C2C2-924C-96EF-0C0C9E05FEB2}" type="slidenum">
              <a:rPr lang="en-US" smtClean="0"/>
              <a:t>3</a:t>
            </a:fld>
            <a:endParaRPr lang="en-US" dirty="0"/>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Facilitator Tip - </a:t>
            </a:r>
            <a:r>
              <a:rPr lang="en-US" sz="1200" b="1" i="0" kern="1200" dirty="0">
                <a:solidFill>
                  <a:schemeClr val="tx1"/>
                </a:solidFill>
                <a:effectLst/>
                <a:latin typeface="+mn-lt"/>
                <a:ea typeface="+mn-ea"/>
                <a:cs typeface="+mn-cs"/>
              </a:rPr>
              <a:t> </a:t>
            </a:r>
          </a:p>
          <a:p>
            <a:pPr marL="228600" indent="-228600" rtl="0" fontAlgn="base">
              <a:buFont typeface="+mj-lt"/>
              <a:buAutoNum type="arabicPeriod"/>
            </a:pPr>
            <a:r>
              <a:rPr lang="en-US" sz="1200" b="0" i="0" kern="1200" dirty="0">
                <a:solidFill>
                  <a:schemeClr val="tx1"/>
                </a:solidFill>
                <a:effectLst/>
                <a:latin typeface="+mn-lt"/>
                <a:ea typeface="+mn-ea"/>
                <a:cs typeface="+mn-cs"/>
              </a:rPr>
              <a:t>Send home the Discover More game </a:t>
            </a:r>
            <a:r>
              <a:rPr lang="en-US" sz="1000" b="0" i="0" kern="1200" dirty="0">
                <a:solidFill>
                  <a:schemeClr val="tx1"/>
                </a:solidFill>
                <a:effectLst/>
                <a:latin typeface="+mn-lt"/>
                <a:ea typeface="+mn-ea"/>
                <a:cs typeface="+mn-cs"/>
              </a:rPr>
              <a:t>(see page 10) </a:t>
            </a:r>
            <a:r>
              <a:rPr lang="en-US" sz="1200" b="0" i="0" kern="1200" dirty="0">
                <a:solidFill>
                  <a:schemeClr val="tx1"/>
                </a:solidFill>
                <a:effectLst/>
                <a:latin typeface="+mn-lt"/>
                <a:ea typeface="+mn-ea"/>
                <a:cs typeface="+mn-cs"/>
              </a:rPr>
              <a:t>with the </a:t>
            </a:r>
            <a:r>
              <a:rPr lang="en-US" sz="1200" b="1" i="0" kern="1200" dirty="0">
                <a:solidFill>
                  <a:schemeClr val="tx1"/>
                </a:solidFill>
                <a:effectLst/>
                <a:latin typeface="+mn-lt"/>
                <a:ea typeface="+mn-ea"/>
                <a:cs typeface="+mn-cs"/>
              </a:rPr>
              <a:t>Discover More</a:t>
            </a:r>
            <a:r>
              <a:rPr lang="en-US" sz="1200" b="0" i="0" kern="1200" dirty="0">
                <a:solidFill>
                  <a:schemeClr val="tx1"/>
                </a:solidFill>
                <a:effectLst/>
                <a:latin typeface="+mn-lt"/>
                <a:ea typeface="+mn-ea"/>
                <a:cs typeface="+mn-cs"/>
              </a:rPr>
              <a:t> set with each child.</a:t>
            </a:r>
          </a:p>
        </p:txBody>
      </p:sp>
      <p:sp>
        <p:nvSpPr>
          <p:cNvPr id="4" name="Slide Number Placeholder 3"/>
          <p:cNvSpPr>
            <a:spLocks noGrp="1"/>
          </p:cNvSpPr>
          <p:nvPr>
            <p:ph type="sldNum" sz="quarter" idx="5"/>
          </p:nvPr>
        </p:nvSpPr>
        <p:spPr/>
        <p:txBody>
          <a:bodyPr/>
          <a:lstStyle/>
          <a:p>
            <a:fld id="{447B8CF6-C2C2-924C-96EF-0C0C9E05FEB2}" type="slidenum">
              <a:rPr lang="en-US" smtClean="0"/>
              <a:t>4</a:t>
            </a:fld>
            <a:endParaRPr lang="en-US" dirty="0"/>
          </a:p>
        </p:txBody>
      </p:sp>
    </p:spTree>
    <p:extLst>
      <p:ext uri="{BB962C8B-B14F-4D97-AF65-F5344CB8AC3E}">
        <p14:creationId xmlns:p14="http://schemas.microsoft.com/office/powerpoint/2010/main" val="33384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4A2283"/>
                </a:solidFill>
                <a:latin typeface="ShinnRR-Bold"/>
              </a:rPr>
              <a:t>Explore Task </a:t>
            </a:r>
            <a:r>
              <a:rPr lang="en-US" sz="1800" b="0" i="0" u="none" strike="noStrike" baseline="0" dirty="0">
                <a:solidFill>
                  <a:srgbClr val="4A2283"/>
                </a:solidFill>
                <a:latin typeface="ShinnRR-Book"/>
              </a:rPr>
              <a:t>(10 minutes)</a:t>
            </a:r>
          </a:p>
          <a:p>
            <a:pPr algn="l"/>
            <a:r>
              <a:rPr lang="en-US" sz="1800" b="0" i="0" u="none" strike="noStrike" baseline="0" dirty="0">
                <a:solidFill>
                  <a:srgbClr val="4A2283"/>
                </a:solidFill>
                <a:latin typeface="ShinnRR-Book"/>
              </a:rPr>
              <a:t>Introduce the idea of a hobby or an interest. Have a discussion to discover what the children like to do or what they are interested in and how they share it with others.</a:t>
            </a:r>
          </a:p>
          <a:p>
            <a:pPr algn="l"/>
            <a:endParaRPr lang="en-US" sz="1800" b="0" i="0" u="none" strike="noStrike" baseline="0" dirty="0">
              <a:solidFill>
                <a:srgbClr val="4A2283"/>
              </a:solidFill>
              <a:latin typeface="ShinnRR-Book"/>
            </a:endParaRPr>
          </a:p>
          <a:p>
            <a:pPr algn="l"/>
            <a:r>
              <a:rPr lang="en-US" sz="1800" b="0" i="0" u="none" strike="noStrike" baseline="0" dirty="0">
                <a:solidFill>
                  <a:srgbClr val="4A2283"/>
                </a:solidFill>
                <a:latin typeface="ShinnRR-Book"/>
              </a:rPr>
              <a:t>Imagine there is a school performance where the children get to choose what to share with the audience.</a:t>
            </a:r>
          </a:p>
          <a:p>
            <a:pPr algn="l"/>
            <a:r>
              <a:rPr lang="en-US" sz="1800" b="0" i="0" u="none" strike="noStrike" baseline="0" dirty="0">
                <a:solidFill>
                  <a:srgbClr val="4A2283"/>
                </a:solidFill>
                <a:latin typeface="ShinnRR-Book"/>
              </a:rPr>
              <a:t>• What would you perform?</a:t>
            </a:r>
          </a:p>
          <a:p>
            <a:pPr algn="l"/>
            <a:r>
              <a:rPr lang="en-US" sz="1800" b="0" i="0" u="none" strike="noStrike" baseline="0" dirty="0">
                <a:solidFill>
                  <a:srgbClr val="4A2283"/>
                </a:solidFill>
                <a:latin typeface="ShinnRR-Book"/>
              </a:rPr>
              <a:t>• What would it look like?</a:t>
            </a:r>
          </a:p>
          <a:p>
            <a:pPr algn="l"/>
            <a:r>
              <a:rPr lang="en-US" sz="1800" b="0" i="0" u="none" strike="noStrike" baseline="0" dirty="0">
                <a:solidFill>
                  <a:srgbClr val="4A2283"/>
                </a:solidFill>
                <a:latin typeface="ShinnRR-Book"/>
              </a:rPr>
              <a:t>• What type of space would you need?</a:t>
            </a:r>
          </a:p>
          <a:p>
            <a:pPr algn="l"/>
            <a:r>
              <a:rPr lang="en-US" sz="1800" b="0" i="0" u="none" strike="noStrike" baseline="0" dirty="0">
                <a:solidFill>
                  <a:srgbClr val="4A2283"/>
                </a:solidFill>
                <a:latin typeface="ShinnRR-Book"/>
              </a:rPr>
              <a:t>• Who would you like to share with?</a:t>
            </a:r>
          </a:p>
        </p:txBody>
      </p:sp>
      <p:sp>
        <p:nvSpPr>
          <p:cNvPr id="4" name="Slide Number Placeholder 3"/>
          <p:cNvSpPr>
            <a:spLocks noGrp="1"/>
          </p:cNvSpPr>
          <p:nvPr>
            <p:ph type="sldNum" sz="quarter" idx="5"/>
          </p:nvPr>
        </p:nvSpPr>
        <p:spPr/>
        <p:txBody>
          <a:bodyPr/>
          <a:lstStyle/>
          <a:p>
            <a:fld id="{447B8CF6-C2C2-924C-96EF-0C0C9E05FEB2}" type="slidenum">
              <a:rPr lang="en-US" smtClean="0"/>
              <a:t>5</a:t>
            </a:fld>
            <a:endParaRPr lang="en-US" dirty="0"/>
          </a:p>
        </p:txBody>
      </p:sp>
    </p:spTree>
    <p:extLst>
      <p:ext uri="{BB962C8B-B14F-4D97-AF65-F5344CB8AC3E}">
        <p14:creationId xmlns:p14="http://schemas.microsoft.com/office/powerpoint/2010/main" val="363458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Create Task </a:t>
            </a:r>
            <a:r>
              <a:rPr lang="en-US" sz="1200" b="0" i="0" u="none" strike="noStrike" kern="1200" dirty="0">
                <a:solidFill>
                  <a:schemeClr val="tx1"/>
                </a:solidFill>
                <a:effectLst/>
                <a:latin typeface="+mn-lt"/>
                <a:ea typeface="+mn-ea"/>
                <a:cs typeface="+mn-cs"/>
              </a:rPr>
              <a:t>(25 minutes)</a:t>
            </a:r>
          </a:p>
          <a:p>
            <a:r>
              <a:rPr lang="en-US" sz="1200" b="0" i="0" u="none" strike="noStrike" kern="1200" dirty="0">
                <a:solidFill>
                  <a:schemeClr val="tx1"/>
                </a:solidFill>
                <a:effectLst/>
                <a:latin typeface="+mn-lt"/>
                <a:ea typeface="+mn-ea"/>
                <a:cs typeface="+mn-cs"/>
              </a:rPr>
              <a:t>Have the children build using the different pieces in STEAM Park.</a:t>
            </a:r>
          </a:p>
          <a:p>
            <a:r>
              <a:rPr lang="en-US" sz="1200" b="0" i="0" u="none" strike="noStrike" kern="1200" dirty="0">
                <a:solidFill>
                  <a:schemeClr val="tx1"/>
                </a:solidFill>
                <a:effectLst/>
                <a:latin typeface="+mn-lt"/>
                <a:ea typeface="+mn-ea"/>
                <a:cs typeface="+mn-cs"/>
              </a:rPr>
              <a:t>Encourage them to play freely and build anything they want that relates to their hobby or interest and how or where it could be shared with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FF781D"/>
                </a:solidFill>
                <a:latin typeface="Arial Rounded MT Bold" panose="020F0704030504030204" pitchFamily="34" charset="0"/>
              </a:rPr>
              <a:t>Playful Learning in Action – </a:t>
            </a:r>
            <a:r>
              <a:rPr lang="en-US" sz="1200" i="0" u="none" strike="noStrike" baseline="0" dirty="0">
                <a:solidFill>
                  <a:srgbClr val="868686"/>
                </a:solidFill>
                <a:latin typeface="Arial Rounded MT Bold" panose="020F0704030504030204" pitchFamily="34" charset="0"/>
              </a:rPr>
              <a:t>The children will use </a:t>
            </a:r>
            <a:r>
              <a:rPr lang="en-US" sz="1200" i="0" u="none" strike="noStrike" baseline="0" dirty="0">
                <a:solidFill>
                  <a:srgbClr val="7030A0"/>
                </a:solidFill>
                <a:latin typeface="Arial Rounded MT Bold" panose="020F0704030504030204" pitchFamily="34" charset="0"/>
              </a:rPr>
              <a:t>discovery</a:t>
            </a:r>
            <a:r>
              <a:rPr lang="en-US" sz="1200" i="0" u="none" strike="noStrike" baseline="0" dirty="0">
                <a:solidFill>
                  <a:srgbClr val="592980"/>
                </a:solidFill>
                <a:latin typeface="Arial Rounded MT Bold" panose="020F0704030504030204" pitchFamily="34" charset="0"/>
              </a:rPr>
              <a:t> </a:t>
            </a:r>
            <a:r>
              <a:rPr lang="en-US" sz="1200" i="0" u="none" strike="noStrike" baseline="0" dirty="0">
                <a:solidFill>
                  <a:srgbClr val="868686"/>
                </a:solidFill>
                <a:latin typeface="Arial Rounded MT Bold" panose="020F0704030504030204" pitchFamily="34" charset="0"/>
              </a:rPr>
              <a:t>to explore new ideas with STEAM Park.  They will </a:t>
            </a:r>
            <a:r>
              <a:rPr lang="en-US" sz="1200" i="0" u="none" strike="noStrike" baseline="0" dirty="0">
                <a:solidFill>
                  <a:srgbClr val="FF781D"/>
                </a:solidFill>
                <a:latin typeface="Arial Rounded MT Bold" panose="020F0704030504030204" pitchFamily="34" charset="0"/>
              </a:rPr>
              <a:t>wonder and question</a:t>
            </a:r>
            <a:r>
              <a:rPr lang="en-US" sz="1200" i="0" u="none" strike="noStrike" baseline="0" dirty="0">
                <a:solidFill>
                  <a:srgbClr val="D36E16"/>
                </a:solidFill>
                <a:latin typeface="Arial Rounded MT Bold" panose="020F0704030504030204" pitchFamily="34" charset="0"/>
              </a:rPr>
              <a:t> </a:t>
            </a:r>
            <a:r>
              <a:rPr lang="en-US" sz="1200" i="0" u="none" strike="noStrike" baseline="0" dirty="0">
                <a:solidFill>
                  <a:srgbClr val="868686"/>
                </a:solidFill>
                <a:latin typeface="Arial Rounded MT Bold" panose="020F0704030504030204" pitchFamily="34" charset="0"/>
              </a:rPr>
              <a:t>what the pieces do.</a:t>
            </a:r>
            <a:endParaRPr lang="en-US" sz="1200" dirty="0">
              <a:highlight>
                <a:srgbClr val="00FF00"/>
              </a:highlight>
              <a:latin typeface="Arial Rounded MT Bold" panose="020F0704030504030204" pitchFamily="34" charset="0"/>
            </a:endParaRPr>
          </a:p>
          <a:p>
            <a:r>
              <a:rPr lang="en-US" sz="1200" b="1" i="0" u="none" strike="noStrike" kern="1200" dirty="0">
                <a:solidFill>
                  <a:schemeClr val="tx1"/>
                </a:solidFill>
                <a:effectLst/>
                <a:latin typeface="+mn-lt"/>
                <a:ea typeface="+mn-ea"/>
                <a:cs typeface="+mn-cs"/>
              </a:rPr>
              <a:t>Key Vocabulary – </a:t>
            </a:r>
            <a:r>
              <a:rPr lang="en-US" sz="1200" b="0" i="0" u="none" strike="noStrike" kern="1200" dirty="0">
                <a:solidFill>
                  <a:schemeClr val="tx1"/>
                </a:solidFill>
                <a:effectLst/>
                <a:latin typeface="+mn-lt"/>
                <a:ea typeface="+mn-ea"/>
                <a:cs typeface="+mn-cs"/>
              </a:rPr>
              <a:t>hobby, performance, audience</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Facilitator Tip</a:t>
            </a:r>
          </a:p>
          <a:p>
            <a:pPr marL="342900" marR="0" indent="-342900">
              <a:spcBef>
                <a:spcPts val="0"/>
              </a:spcBef>
              <a:spcAft>
                <a:spcPts val="0"/>
              </a:spcAft>
              <a:buFont typeface="+mj-lt"/>
              <a:buAutoNum type="arabicPeriod" startAt="2"/>
            </a:pPr>
            <a:r>
              <a:rPr lang="en-US" sz="1800" b="0" i="0" u="none" strike="noStrike" baseline="0" dirty="0">
                <a:solidFill>
                  <a:srgbClr val="878787"/>
                </a:solidFill>
                <a:latin typeface="ArialMT"/>
              </a:rPr>
              <a:t>Check out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Functional Elements lesson plan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https://education.lego.com/en-us/lessons/preschool-steam-park/functional-elements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386866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Create Task </a:t>
            </a:r>
            <a:r>
              <a:rPr lang="en-US" sz="1200" b="0" i="0" u="none" strike="noStrike" kern="1200" dirty="0">
                <a:solidFill>
                  <a:schemeClr val="tx1"/>
                </a:solidFill>
                <a:effectLst/>
                <a:latin typeface="+mn-lt"/>
                <a:ea typeface="+mn-ea"/>
                <a:cs typeface="+mn-cs"/>
              </a:rPr>
              <a:t>(25 minutes)</a:t>
            </a:r>
          </a:p>
          <a:p>
            <a:r>
              <a:rPr lang="en-US" sz="1200" b="0" i="0" u="none" strike="noStrike" kern="1200" dirty="0">
                <a:solidFill>
                  <a:schemeClr val="tx1"/>
                </a:solidFill>
                <a:effectLst/>
                <a:latin typeface="+mn-lt"/>
                <a:ea typeface="+mn-ea"/>
                <a:cs typeface="+mn-cs"/>
              </a:rPr>
              <a:t>Have the children build using the different pieces in STEAM Park.</a:t>
            </a:r>
          </a:p>
          <a:p>
            <a:r>
              <a:rPr lang="en-US" sz="1200" b="0" i="0" u="none" strike="noStrike" kern="1200" dirty="0">
                <a:solidFill>
                  <a:schemeClr val="tx1"/>
                </a:solidFill>
                <a:effectLst/>
                <a:latin typeface="+mn-lt"/>
                <a:ea typeface="+mn-ea"/>
                <a:cs typeface="+mn-cs"/>
              </a:rPr>
              <a:t>Encourage them to play freely and build anything they want that relates to their hobby or interest and how or where it could be shared with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FF781D"/>
                </a:solidFill>
                <a:latin typeface="Arial Rounded MT Bold" panose="020F0704030504030204" pitchFamily="34" charset="0"/>
              </a:rPr>
              <a:t>Playful Learning in Action – </a:t>
            </a:r>
            <a:r>
              <a:rPr lang="en-US" sz="1200" i="0" u="none" strike="noStrike" baseline="0" dirty="0">
                <a:solidFill>
                  <a:srgbClr val="868686"/>
                </a:solidFill>
                <a:latin typeface="Arial Rounded MT Bold" panose="020F0704030504030204" pitchFamily="34" charset="0"/>
              </a:rPr>
              <a:t>The children will use </a:t>
            </a:r>
            <a:r>
              <a:rPr lang="en-US" sz="1200" i="0" u="none" strike="noStrike" baseline="0" dirty="0">
                <a:solidFill>
                  <a:srgbClr val="7030A0"/>
                </a:solidFill>
                <a:latin typeface="Arial Rounded MT Bold" panose="020F0704030504030204" pitchFamily="34" charset="0"/>
              </a:rPr>
              <a:t>discovery</a:t>
            </a:r>
            <a:r>
              <a:rPr lang="en-US" sz="1200" i="0" u="none" strike="noStrike" baseline="0" dirty="0">
                <a:solidFill>
                  <a:srgbClr val="592980"/>
                </a:solidFill>
                <a:latin typeface="Arial Rounded MT Bold" panose="020F0704030504030204" pitchFamily="34" charset="0"/>
              </a:rPr>
              <a:t> </a:t>
            </a:r>
            <a:r>
              <a:rPr lang="en-US" sz="1200" i="0" u="none" strike="noStrike" baseline="0" dirty="0">
                <a:solidFill>
                  <a:srgbClr val="868686"/>
                </a:solidFill>
                <a:latin typeface="Arial Rounded MT Bold" panose="020F0704030504030204" pitchFamily="34" charset="0"/>
              </a:rPr>
              <a:t>to explore new ideas with STEAM Park.  They will </a:t>
            </a:r>
            <a:r>
              <a:rPr lang="en-US" sz="1200" i="0" u="none" strike="noStrike" baseline="0" dirty="0">
                <a:solidFill>
                  <a:srgbClr val="FF781D"/>
                </a:solidFill>
                <a:latin typeface="Arial Rounded MT Bold" panose="020F0704030504030204" pitchFamily="34" charset="0"/>
              </a:rPr>
              <a:t>wonder and question</a:t>
            </a:r>
            <a:r>
              <a:rPr lang="en-US" sz="1200" i="0" u="none" strike="noStrike" baseline="0" dirty="0">
                <a:solidFill>
                  <a:srgbClr val="D36E16"/>
                </a:solidFill>
                <a:latin typeface="Arial Rounded MT Bold" panose="020F0704030504030204" pitchFamily="34" charset="0"/>
              </a:rPr>
              <a:t> </a:t>
            </a:r>
            <a:r>
              <a:rPr lang="en-US" sz="1200" i="0" u="none" strike="noStrike" baseline="0" dirty="0">
                <a:solidFill>
                  <a:srgbClr val="868686"/>
                </a:solidFill>
                <a:latin typeface="Arial Rounded MT Bold" panose="020F0704030504030204" pitchFamily="34" charset="0"/>
              </a:rPr>
              <a:t>what the pieces do.</a:t>
            </a:r>
            <a:endParaRPr lang="en-US" sz="1200" dirty="0">
              <a:highlight>
                <a:srgbClr val="00FF00"/>
              </a:highlight>
              <a:latin typeface="Arial Rounded MT Bold" panose="020F0704030504030204" pitchFamily="34" charset="0"/>
            </a:endParaRPr>
          </a:p>
          <a:p>
            <a:r>
              <a:rPr lang="en-US" sz="1200" b="1" i="0" u="none" strike="noStrike" kern="1200" dirty="0">
                <a:solidFill>
                  <a:schemeClr val="tx1"/>
                </a:solidFill>
                <a:effectLst/>
                <a:latin typeface="+mn-lt"/>
                <a:ea typeface="+mn-ea"/>
                <a:cs typeface="+mn-cs"/>
              </a:rPr>
              <a:t>Key Vocabulary – </a:t>
            </a:r>
            <a:r>
              <a:rPr lang="en-US" sz="1200" b="0" i="0" u="none" strike="noStrike" kern="1200" dirty="0">
                <a:solidFill>
                  <a:schemeClr val="tx1"/>
                </a:solidFill>
                <a:effectLst/>
                <a:latin typeface="+mn-lt"/>
                <a:ea typeface="+mn-ea"/>
                <a:cs typeface="+mn-cs"/>
              </a:rPr>
              <a:t>hobby, performance, audience</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startAt="2"/>
            </a:pPr>
            <a:r>
              <a:rPr lang="en-US" sz="1800" b="0" i="0" u="none" strike="noStrike" baseline="0" dirty="0">
                <a:solidFill>
                  <a:srgbClr val="878787"/>
                </a:solidFill>
                <a:latin typeface="ArialMT"/>
              </a:rPr>
              <a:t>Check out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Functional Elements lesson plan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https://education.lego.com/en-us/lessons/preschool-steam-park/functional-elements</a:t>
            </a:r>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1149383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Create Task </a:t>
            </a:r>
            <a:r>
              <a:rPr lang="en-US" sz="1200" b="0" i="0" u="none" strike="noStrike" kern="1200" dirty="0">
                <a:solidFill>
                  <a:schemeClr val="tx1"/>
                </a:solidFill>
                <a:effectLst/>
                <a:latin typeface="+mn-lt"/>
                <a:ea typeface="+mn-ea"/>
                <a:cs typeface="+mn-cs"/>
              </a:rPr>
              <a:t>(25 minutes)</a:t>
            </a:r>
          </a:p>
          <a:p>
            <a:r>
              <a:rPr lang="en-US" sz="1200" b="0" i="0" u="none" strike="noStrike" kern="1200" dirty="0">
                <a:solidFill>
                  <a:schemeClr val="tx1"/>
                </a:solidFill>
                <a:effectLst/>
                <a:latin typeface="+mn-lt"/>
                <a:ea typeface="+mn-ea"/>
                <a:cs typeface="+mn-cs"/>
              </a:rPr>
              <a:t>Have the children build using the different pieces in STEAM Park.</a:t>
            </a:r>
          </a:p>
          <a:p>
            <a:r>
              <a:rPr lang="en-US" sz="1200" b="0" i="0" u="none" strike="noStrike" kern="1200" dirty="0">
                <a:solidFill>
                  <a:schemeClr val="tx1"/>
                </a:solidFill>
                <a:effectLst/>
                <a:latin typeface="+mn-lt"/>
                <a:ea typeface="+mn-ea"/>
                <a:cs typeface="+mn-cs"/>
              </a:rPr>
              <a:t>Encourage them to play freely and build anything they want that relates to their hobby or interest and how or where it could be shared with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FF781D"/>
                </a:solidFill>
                <a:latin typeface="Arial Rounded MT Bold" panose="020F0704030504030204" pitchFamily="34" charset="0"/>
              </a:rPr>
              <a:t>Playful Learning in Action – </a:t>
            </a:r>
            <a:r>
              <a:rPr lang="en-US" sz="1200" i="0" u="none" strike="noStrike" baseline="0" dirty="0">
                <a:solidFill>
                  <a:srgbClr val="868686"/>
                </a:solidFill>
                <a:latin typeface="Arial Rounded MT Bold" panose="020F0704030504030204" pitchFamily="34" charset="0"/>
              </a:rPr>
              <a:t>The children will use </a:t>
            </a:r>
            <a:r>
              <a:rPr lang="en-US" sz="1200" i="0" u="none" strike="noStrike" baseline="0" dirty="0">
                <a:solidFill>
                  <a:srgbClr val="7030A0"/>
                </a:solidFill>
                <a:latin typeface="Arial Rounded MT Bold" panose="020F0704030504030204" pitchFamily="34" charset="0"/>
              </a:rPr>
              <a:t>discovery</a:t>
            </a:r>
            <a:r>
              <a:rPr lang="en-US" sz="1200" i="0" u="none" strike="noStrike" baseline="0" dirty="0">
                <a:solidFill>
                  <a:srgbClr val="592980"/>
                </a:solidFill>
                <a:latin typeface="Arial Rounded MT Bold" panose="020F0704030504030204" pitchFamily="34" charset="0"/>
              </a:rPr>
              <a:t> </a:t>
            </a:r>
            <a:r>
              <a:rPr lang="en-US" sz="1200" i="0" u="none" strike="noStrike" baseline="0" dirty="0">
                <a:solidFill>
                  <a:srgbClr val="868686"/>
                </a:solidFill>
                <a:latin typeface="Arial Rounded MT Bold" panose="020F0704030504030204" pitchFamily="34" charset="0"/>
              </a:rPr>
              <a:t>to explore new ideas with STEAM Park.  They will </a:t>
            </a:r>
            <a:r>
              <a:rPr lang="en-US" sz="1200" i="0" u="none" strike="noStrike" baseline="0" dirty="0">
                <a:solidFill>
                  <a:srgbClr val="FF781D"/>
                </a:solidFill>
                <a:latin typeface="Arial Rounded MT Bold" panose="020F0704030504030204" pitchFamily="34" charset="0"/>
              </a:rPr>
              <a:t>wonder and question</a:t>
            </a:r>
            <a:r>
              <a:rPr lang="en-US" sz="1200" i="0" u="none" strike="noStrike" baseline="0" dirty="0">
                <a:solidFill>
                  <a:srgbClr val="D36E16"/>
                </a:solidFill>
                <a:latin typeface="Arial Rounded MT Bold" panose="020F0704030504030204" pitchFamily="34" charset="0"/>
              </a:rPr>
              <a:t> </a:t>
            </a:r>
            <a:r>
              <a:rPr lang="en-US" sz="1200" i="0" u="none" strike="noStrike" baseline="0" dirty="0">
                <a:solidFill>
                  <a:srgbClr val="868686"/>
                </a:solidFill>
                <a:latin typeface="Arial Rounded MT Bold" panose="020F0704030504030204" pitchFamily="34" charset="0"/>
              </a:rPr>
              <a:t>what the pieces do.</a:t>
            </a:r>
            <a:endParaRPr lang="en-US" sz="1200" dirty="0">
              <a:highlight>
                <a:srgbClr val="00FF00"/>
              </a:highlight>
              <a:latin typeface="Arial Rounded MT Bold" panose="020F0704030504030204" pitchFamily="34" charset="0"/>
            </a:endParaRPr>
          </a:p>
          <a:p>
            <a:r>
              <a:rPr lang="en-US" sz="1200" b="1" i="0" u="none" strike="noStrike" kern="1200" dirty="0">
                <a:solidFill>
                  <a:schemeClr val="tx1"/>
                </a:solidFill>
                <a:effectLst/>
                <a:latin typeface="+mn-lt"/>
                <a:ea typeface="+mn-ea"/>
                <a:cs typeface="+mn-cs"/>
              </a:rPr>
              <a:t>Key Vocabulary – </a:t>
            </a:r>
            <a:r>
              <a:rPr lang="en-US" sz="1200" b="0" i="0" u="none" strike="noStrike" kern="1200" dirty="0">
                <a:solidFill>
                  <a:schemeClr val="tx1"/>
                </a:solidFill>
                <a:effectLst/>
                <a:latin typeface="+mn-lt"/>
                <a:ea typeface="+mn-ea"/>
                <a:cs typeface="+mn-cs"/>
              </a:rPr>
              <a:t>hobby, performance, audience</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Facilitator Tip</a:t>
            </a:r>
          </a:p>
          <a:p>
            <a:pPr marL="342900" marR="0" indent="-342900">
              <a:spcBef>
                <a:spcPts val="0"/>
              </a:spcBef>
              <a:spcAft>
                <a:spcPts val="0"/>
              </a:spcAft>
              <a:buFont typeface="+mj-lt"/>
              <a:buAutoNum type="arabicPeriod" startAt="2"/>
            </a:pPr>
            <a:r>
              <a:rPr lang="en-US" sz="1800" b="0" i="0" u="none" strike="noStrike" baseline="0" dirty="0">
                <a:solidFill>
                  <a:srgbClr val="878787"/>
                </a:solidFill>
                <a:latin typeface="ArialMT"/>
              </a:rPr>
              <a:t>Check out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Functional Elements lesson plan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https://education.lego.com/en-us/lessons/preschool-steam-park/functional-elements</a:t>
            </a:r>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8</a:t>
            </a:fld>
            <a:endParaRPr lang="en-US" dirty="0"/>
          </a:p>
        </p:txBody>
      </p:sp>
    </p:spTree>
    <p:extLst>
      <p:ext uri="{BB962C8B-B14F-4D97-AF65-F5344CB8AC3E}">
        <p14:creationId xmlns:p14="http://schemas.microsoft.com/office/powerpoint/2010/main" val="16888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Share Task –</a:t>
            </a:r>
            <a:r>
              <a:rPr lang="en-US" dirty="0"/>
              <a:t> (15 minutes)</a:t>
            </a:r>
          </a:p>
          <a:p>
            <a:r>
              <a:rPr lang="en-US" dirty="0"/>
              <a:t>Have the children share and explain what they built and how the pieces they identified relate to their interests. </a:t>
            </a:r>
          </a:p>
          <a:p>
            <a:r>
              <a:rPr lang="en-US" dirty="0"/>
              <a:t>They could share in pairs or in their teams if they aren’t comfortable sharing with entire class. </a:t>
            </a:r>
          </a:p>
          <a:p>
            <a:r>
              <a:rPr lang="en-US" dirty="0"/>
              <a:t>All the children’s builds will be correct and there is no one right answer to these sessions.</a:t>
            </a:r>
          </a:p>
        </p:txBody>
      </p:sp>
      <p:sp>
        <p:nvSpPr>
          <p:cNvPr id="4" name="Slide Number Placeholder 3"/>
          <p:cNvSpPr>
            <a:spLocks noGrp="1"/>
          </p:cNvSpPr>
          <p:nvPr>
            <p:ph type="sldNum" sz="quarter" idx="5"/>
          </p:nvPr>
        </p:nvSpPr>
        <p:spPr/>
        <p:txBody>
          <a:bodyPr/>
          <a:lstStyle/>
          <a:p>
            <a:fld id="{447B8CF6-C2C2-924C-96EF-0C0C9E05FEB2}" type="slidenum">
              <a:rPr lang="en-US" smtClean="0"/>
              <a:t>9</a:t>
            </a:fld>
            <a:endParaRPr lang="en-US" dirty="0"/>
          </a:p>
        </p:txBody>
      </p:sp>
    </p:spTree>
    <p:extLst>
      <p:ext uri="{BB962C8B-B14F-4D97-AF65-F5344CB8AC3E}">
        <p14:creationId xmlns:p14="http://schemas.microsoft.com/office/powerpoint/2010/main" val="460373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n-FIRST Title 1">
    <p:spTree>
      <p:nvGrpSpPr>
        <p:cNvPr id="1" name=""/>
        <p:cNvGrpSpPr/>
        <p:nvPr/>
      </p:nvGrpSpPr>
      <p:grpSpPr>
        <a:xfrm>
          <a:off x="0" y="0"/>
          <a:ext cx="0" cy="0"/>
          <a:chOff x="0" y="0"/>
          <a:chExt cx="0" cy="0"/>
        </a:xfrm>
      </p:grpSpPr>
      <p:pic>
        <p:nvPicPr>
          <p:cNvPr id="8" name="Picture 7" descr="A group of people posing for the camera&#10;&#10;Description automatically generated">
            <a:extLst>
              <a:ext uri="{FF2B5EF4-FFF2-40B4-BE49-F238E27FC236}">
                <a16:creationId xmlns:a16="http://schemas.microsoft.com/office/drawing/2014/main" id="{AE46A625-A699-8146-B1EC-AD3911BAB555}"/>
              </a:ext>
            </a:extLst>
          </p:cNvPr>
          <p:cNvPicPr>
            <a:picLocks noChangeAspect="1"/>
          </p:cNvPicPr>
          <p:nvPr userDrawn="1"/>
        </p:nvPicPr>
        <p:blipFill>
          <a:blip r:embed="rId2"/>
          <a:stretch>
            <a:fillRect/>
          </a:stretch>
        </p:blipFill>
        <p:spPr>
          <a:xfrm>
            <a:off x="743" y="0"/>
            <a:ext cx="9142514" cy="6859116"/>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6148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FIRST Split 2">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3163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431591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looking at the camera&#10;&#10;Description automatically generated">
            <a:extLst>
              <a:ext uri="{FF2B5EF4-FFF2-40B4-BE49-F238E27FC236}">
                <a16:creationId xmlns:a16="http://schemas.microsoft.com/office/drawing/2014/main" id="{6EAB375D-E9AC-F74F-9547-C4E3B1C07DC7}"/>
              </a:ext>
            </a:extLst>
          </p:cNvPr>
          <p:cNvPicPr>
            <a:picLocks noChangeAspect="1"/>
          </p:cNvPicPr>
          <p:nvPr userDrawn="1"/>
        </p:nvPicPr>
        <p:blipFill>
          <a:blip r:embed="rId3"/>
          <a:stretch>
            <a:fillRect/>
          </a:stretch>
        </p:blipFill>
        <p:spPr>
          <a:xfrm>
            <a:off x="0" y="0"/>
            <a:ext cx="4132613" cy="6858000"/>
          </a:xfrm>
          <a:prstGeom prst="rect">
            <a:avLst/>
          </a:prstGeom>
        </p:spPr>
      </p:pic>
      <p:sp>
        <p:nvSpPr>
          <p:cNvPr id="13" name="Text Placeholder 14">
            <a:extLst>
              <a:ext uri="{FF2B5EF4-FFF2-40B4-BE49-F238E27FC236}">
                <a16:creationId xmlns:a16="http://schemas.microsoft.com/office/drawing/2014/main" id="{5783DE5F-FA27-C947-8F3B-D58816221EBE}"/>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A8D2D575-FED2-7A4B-9D93-E1A5AF56636F}"/>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0FA5253B-966D-5740-8D64-97195692D6EC}"/>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088793698"/>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5760" userDrawn="1">
          <p15:clr>
            <a:srgbClr val="FBAE40"/>
          </p15:clr>
        </p15:guide>
        <p15:guide id="5" pos="56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FIRST + Programs Spli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520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18079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sitting at a table with a computer&#10;&#10;Description automatically generated">
            <a:extLst>
              <a:ext uri="{FF2B5EF4-FFF2-40B4-BE49-F238E27FC236}">
                <a16:creationId xmlns:a16="http://schemas.microsoft.com/office/drawing/2014/main" id="{E054C8D7-8B56-5144-8673-F8E05FFA647D}"/>
              </a:ext>
            </a:extLst>
          </p:cNvPr>
          <p:cNvPicPr>
            <a:picLocks noChangeAspect="1"/>
          </p:cNvPicPr>
          <p:nvPr userDrawn="1"/>
        </p:nvPicPr>
        <p:blipFill>
          <a:blip r:embed="rId4"/>
          <a:stretch>
            <a:fillRect/>
          </a:stretch>
        </p:blipFill>
        <p:spPr>
          <a:xfrm>
            <a:off x="5047548" y="0"/>
            <a:ext cx="4132613" cy="6858000"/>
          </a:xfrm>
          <a:prstGeom prst="rect">
            <a:avLst/>
          </a:prstGeom>
        </p:spPr>
      </p:pic>
      <p:sp>
        <p:nvSpPr>
          <p:cNvPr id="14" name="Text Placeholder 14">
            <a:extLst>
              <a:ext uri="{FF2B5EF4-FFF2-40B4-BE49-F238E27FC236}">
                <a16:creationId xmlns:a16="http://schemas.microsoft.com/office/drawing/2014/main" id="{D624270F-D211-8945-B722-3DCD4A3D2CA3}"/>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187118A1-AF1D-E749-93B2-605B63A6ADE8}"/>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6" name="Text Placeholder 12">
            <a:extLst>
              <a:ext uri="{FF2B5EF4-FFF2-40B4-BE49-F238E27FC236}">
                <a16:creationId xmlns:a16="http://schemas.microsoft.com/office/drawing/2014/main" id="{E130E79E-11D8-4242-869F-F180954F907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4202626"/>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FIRST + Programs Split 2">
    <p:spTree>
      <p:nvGrpSpPr>
        <p:cNvPr id="1" name=""/>
        <p:cNvGrpSpPr/>
        <p:nvPr/>
      </p:nvGrpSpPr>
      <p:grpSpPr>
        <a:xfrm>
          <a:off x="0" y="0"/>
          <a:ext cx="0" cy="0"/>
          <a:chOff x="0" y="0"/>
          <a:chExt cx="0" cy="0"/>
        </a:xfrm>
      </p:grpSpPr>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048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629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432607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erson, man, boy, child&#10;&#10;Description automatically generated">
            <a:extLst>
              <a:ext uri="{FF2B5EF4-FFF2-40B4-BE49-F238E27FC236}">
                <a16:creationId xmlns:a16="http://schemas.microsoft.com/office/drawing/2014/main" id="{FE8B0E00-B69A-C44F-8C68-EADD8546F9F0}"/>
              </a:ext>
            </a:extLst>
          </p:cNvPr>
          <p:cNvPicPr>
            <a:picLocks noChangeAspect="1"/>
          </p:cNvPicPr>
          <p:nvPr userDrawn="1"/>
        </p:nvPicPr>
        <p:blipFill>
          <a:blip r:embed="rId4"/>
          <a:stretch>
            <a:fillRect/>
          </a:stretch>
        </p:blipFill>
        <p:spPr>
          <a:xfrm>
            <a:off x="0" y="0"/>
            <a:ext cx="4132613" cy="6858000"/>
          </a:xfrm>
          <a:prstGeom prst="rect">
            <a:avLst/>
          </a:prstGeom>
        </p:spPr>
      </p:pic>
      <p:sp>
        <p:nvSpPr>
          <p:cNvPr id="9" name="Text Placeholder 14">
            <a:extLst>
              <a:ext uri="{FF2B5EF4-FFF2-40B4-BE49-F238E27FC236}">
                <a16:creationId xmlns:a16="http://schemas.microsoft.com/office/drawing/2014/main" id="{3E82C88F-7666-274A-BDC2-114AC2227F8A}"/>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5B5AAF13-D01E-F44C-B49D-74EC4B6C4443}"/>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2" name="Text Placeholder 12">
            <a:extLst>
              <a:ext uri="{FF2B5EF4-FFF2-40B4-BE49-F238E27FC236}">
                <a16:creationId xmlns:a16="http://schemas.microsoft.com/office/drawing/2014/main" id="{91125EE1-2060-344C-BF2E-99D1B900E241}"/>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406931731"/>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guide id="3" pos="27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L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a:stretch>
            <a:fillRect/>
          </a:stretch>
        </p:blipFill>
        <p:spPr>
          <a:xfrm>
            <a:off x="3224530" y="5512080"/>
            <a:ext cx="2694941" cy="845857"/>
          </a:xfrm>
          <a:prstGeom prst="rect">
            <a:avLst/>
          </a:prstGeom>
        </p:spPr>
      </p:pic>
    </p:spTree>
    <p:extLst>
      <p:ext uri="{BB962C8B-B14F-4D97-AF65-F5344CB8AC3E}">
        <p14:creationId xmlns:p14="http://schemas.microsoft.com/office/powerpoint/2010/main" val="150024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L Title + Divisions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641630"/>
            <a:ext cx="2282190" cy="716307"/>
          </a:xfrm>
          <a:prstGeom prst="rect">
            <a:avLst/>
          </a:prstGeom>
        </p:spPr>
      </p:pic>
      <p:pic>
        <p:nvPicPr>
          <p:cNvPr id="6" name="Picture 5">
            <a:extLst>
              <a:ext uri="{FF2B5EF4-FFF2-40B4-BE49-F238E27FC236}">
                <a16:creationId xmlns:a16="http://schemas.microsoft.com/office/drawing/2014/main" id="{269F6F20-F848-DB40-8DA0-0987DC399D01}"/>
              </a:ext>
            </a:extLst>
          </p:cNvPr>
          <p:cNvPicPr>
            <a:picLocks noChangeAspect="1"/>
          </p:cNvPicPr>
          <p:nvPr userDrawn="1"/>
        </p:nvPicPr>
        <p:blipFill>
          <a:blip r:embed="rId4"/>
          <a:stretch>
            <a:fillRect/>
          </a:stretch>
        </p:blipFill>
        <p:spPr>
          <a:xfrm>
            <a:off x="4746193" y="5486454"/>
            <a:ext cx="3971087" cy="1052577"/>
          </a:xfrm>
          <a:prstGeom prst="rect">
            <a:avLst/>
          </a:prstGeom>
        </p:spPr>
      </p:pic>
    </p:spTree>
    <p:extLst>
      <p:ext uri="{BB962C8B-B14F-4D97-AF65-F5344CB8AC3E}">
        <p14:creationId xmlns:p14="http://schemas.microsoft.com/office/powerpoint/2010/main" val="3623693392"/>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5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L Content Split">
    <p:spTree>
      <p:nvGrpSpPr>
        <p:cNvPr id="1" name=""/>
        <p:cNvGrpSpPr/>
        <p:nvPr/>
      </p:nvGrpSpPr>
      <p:grpSpPr>
        <a:xfrm>
          <a:off x="0" y="0"/>
          <a:ext cx="0" cy="0"/>
          <a:chOff x="0" y="0"/>
          <a:chExt cx="0" cy="0"/>
        </a:xfrm>
      </p:grpSpPr>
      <p:pic>
        <p:nvPicPr>
          <p:cNvPr id="4" name="Picture 3" descr="A girl sitting on a table&#10;&#10;Description automatically generated">
            <a:extLst>
              <a:ext uri="{FF2B5EF4-FFF2-40B4-BE49-F238E27FC236}">
                <a16:creationId xmlns:a16="http://schemas.microsoft.com/office/drawing/2014/main" id="{7C80CD5D-3A4C-C245-A099-FFB3D35CA45E}"/>
              </a:ext>
            </a:extLst>
          </p:cNvPr>
          <p:cNvPicPr>
            <a:picLocks noChangeAspect="1"/>
          </p:cNvPicPr>
          <p:nvPr userDrawn="1"/>
        </p:nvPicPr>
        <p:blipFill>
          <a:blip r:embed="rId2"/>
          <a:stretch>
            <a:fillRect/>
          </a:stretch>
        </p:blipFill>
        <p:spPr>
          <a:xfrm>
            <a:off x="5011387" y="0"/>
            <a:ext cx="4132613" cy="6858000"/>
          </a:xfrm>
          <a:prstGeom prst="rect">
            <a:avLst/>
          </a:prstGeom>
        </p:spPr>
      </p:pic>
      <p:cxnSp>
        <p:nvCxnSpPr>
          <p:cNvPr id="10" name="Straight Connector 9">
            <a:extLst>
              <a:ext uri="{FF2B5EF4-FFF2-40B4-BE49-F238E27FC236}">
                <a16:creationId xmlns:a16="http://schemas.microsoft.com/office/drawing/2014/main" id="{4C4F22EC-9664-A64A-9E1D-9B596EE72190}"/>
              </a:ext>
            </a:extLst>
          </p:cNvPr>
          <p:cNvCxnSpPr>
            <a:cxnSpLocks/>
          </p:cNvCxnSpPr>
          <p:nvPr userDrawn="1"/>
        </p:nvCxnSpPr>
        <p:spPr>
          <a:xfrm>
            <a:off x="180799" y="6159514"/>
            <a:ext cx="4628818"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71C7DCC-A3D2-5745-943D-BB500C27C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15" name="Picture 14">
            <a:extLst>
              <a:ext uri="{FF2B5EF4-FFF2-40B4-BE49-F238E27FC236}">
                <a16:creationId xmlns:a16="http://schemas.microsoft.com/office/drawing/2014/main" id="{5474F916-BB50-8E4B-B980-844F0A5373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37919" y="6288708"/>
            <a:ext cx="567209" cy="450144"/>
          </a:xfrm>
          <a:prstGeom prst="rect">
            <a:avLst/>
          </a:prstGeom>
        </p:spPr>
      </p:pic>
      <p:pic>
        <p:nvPicPr>
          <p:cNvPr id="16" name="Picture 15">
            <a:extLst>
              <a:ext uri="{FF2B5EF4-FFF2-40B4-BE49-F238E27FC236}">
                <a16:creationId xmlns:a16="http://schemas.microsoft.com/office/drawing/2014/main" id="{B799BB98-B5D9-FD4D-A9B7-A46046DC3C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42775" y="6289812"/>
            <a:ext cx="566842" cy="449039"/>
          </a:xfrm>
          <a:prstGeom prst="rect">
            <a:avLst/>
          </a:prstGeom>
        </p:spPr>
      </p:pic>
      <p:pic>
        <p:nvPicPr>
          <p:cNvPr id="17" name="Picture 16">
            <a:extLst>
              <a:ext uri="{FF2B5EF4-FFF2-40B4-BE49-F238E27FC236}">
                <a16:creationId xmlns:a16="http://schemas.microsoft.com/office/drawing/2014/main" id="{488FD695-7368-F74F-A96C-1D6C2EB479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3065" y="6289813"/>
            <a:ext cx="567208" cy="449039"/>
          </a:xfrm>
          <a:prstGeom prst="rect">
            <a:avLst/>
          </a:prstGeom>
        </p:spPr>
      </p:pic>
      <p:sp>
        <p:nvSpPr>
          <p:cNvPr id="18" name="Text Placeholder 14">
            <a:extLst>
              <a:ext uri="{FF2B5EF4-FFF2-40B4-BE49-F238E27FC236}">
                <a16:creationId xmlns:a16="http://schemas.microsoft.com/office/drawing/2014/main" id="{209ACF38-2E26-AD4A-85B8-9D81426E60CB}"/>
              </a:ext>
            </a:extLst>
          </p:cNvPr>
          <p:cNvSpPr>
            <a:spLocks noGrp="1"/>
          </p:cNvSpPr>
          <p:nvPr>
            <p:ph type="body" sz="quarter" idx="14"/>
          </p:nvPr>
        </p:nvSpPr>
        <p:spPr>
          <a:xfrm>
            <a:off x="409575" y="1909763"/>
            <a:ext cx="4171950" cy="406998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1">
            <a:extLst>
              <a:ext uri="{FF2B5EF4-FFF2-40B4-BE49-F238E27FC236}">
                <a16:creationId xmlns:a16="http://schemas.microsoft.com/office/drawing/2014/main" id="{35EBEBE3-32A2-3C42-B4C1-9DDFBAEDC241}"/>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20" name="Text Placeholder 12">
            <a:extLst>
              <a:ext uri="{FF2B5EF4-FFF2-40B4-BE49-F238E27FC236}">
                <a16:creationId xmlns:a16="http://schemas.microsoft.com/office/drawing/2014/main" id="{5CDA0C67-0D8E-C541-A589-A6B786712E3C}"/>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20491771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L + Divisions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87727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7" name="Picture 6">
            <a:extLst>
              <a:ext uri="{FF2B5EF4-FFF2-40B4-BE49-F238E27FC236}">
                <a16:creationId xmlns:a16="http://schemas.microsoft.com/office/drawing/2014/main" id="{EA02194A-C2C7-D346-B573-EA1DEFD4B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29199" y="6288708"/>
            <a:ext cx="567209" cy="450144"/>
          </a:xfrm>
          <a:prstGeom prst="rect">
            <a:avLst/>
          </a:prstGeom>
        </p:spPr>
      </p:pic>
      <p:pic>
        <p:nvPicPr>
          <p:cNvPr id="10" name="Picture 9">
            <a:extLst>
              <a:ext uri="{FF2B5EF4-FFF2-40B4-BE49-F238E27FC236}">
                <a16:creationId xmlns:a16="http://schemas.microsoft.com/office/drawing/2014/main" id="{55D83CE0-34B8-7D40-AFBF-6AD24461EB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4055" y="6289812"/>
            <a:ext cx="566842" cy="449039"/>
          </a:xfrm>
          <a:prstGeom prst="rect">
            <a:avLst/>
          </a:prstGeom>
        </p:spPr>
      </p:pic>
      <p:pic>
        <p:nvPicPr>
          <p:cNvPr id="11" name="Picture 10">
            <a:extLst>
              <a:ext uri="{FF2B5EF4-FFF2-40B4-BE49-F238E27FC236}">
                <a16:creationId xmlns:a16="http://schemas.microsoft.com/office/drawing/2014/main" id="{A447F00E-80D8-5D4C-8E65-67C41ED58F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24345" y="6289813"/>
            <a:ext cx="567208" cy="449039"/>
          </a:xfrm>
          <a:prstGeom prst="rect">
            <a:avLst/>
          </a:prstGeom>
        </p:spPr>
      </p:pic>
      <p:sp>
        <p:nvSpPr>
          <p:cNvPr id="12" name="Text Placeholder 14">
            <a:extLst>
              <a:ext uri="{FF2B5EF4-FFF2-40B4-BE49-F238E27FC236}">
                <a16:creationId xmlns:a16="http://schemas.microsoft.com/office/drawing/2014/main" id="{E2FECD85-B06E-0645-8F2F-1286F6E97A39}"/>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45ECF86C-28F9-2C49-9A2E-EAAB44D8AB9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9C00856B-D2C0-EE4A-B31E-4CA8A8334D4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86553534"/>
      </p:ext>
    </p:extLst>
  </p:cSld>
  <p:clrMapOvr>
    <a:masterClrMapping/>
  </p:clrMapOvr>
  <p:extLst>
    <p:ext uri="{DCECCB84-F9BA-43D5-87BE-67443E8EF086}">
      <p15:sldGuideLst xmlns:p15="http://schemas.microsoft.com/office/powerpoint/2012/main">
        <p15:guide id="1" orient="horz" pos="4176">
          <p15:clr>
            <a:srgbClr val="FBAE40"/>
          </p15:clr>
        </p15:guide>
        <p15:guide id="2" pos="56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37912518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L Challeng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6D1B90-0E65-9F46-B5CA-31D21D7C3B70}"/>
              </a:ext>
            </a:extLst>
          </p:cNvPr>
          <p:cNvSpPr/>
          <p:nvPr userDrawn="1"/>
        </p:nvSpPr>
        <p:spPr>
          <a:xfrm>
            <a:off x="7958361" y="6139370"/>
            <a:ext cx="878284" cy="45719"/>
          </a:xfrm>
          <a:prstGeom prst="rect">
            <a:avLst/>
          </a:prstGeom>
          <a:solidFill>
            <a:srgbClr val="EE3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B9876EC-A9F7-9F45-AE59-5ECBB1FC4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4082" y="6289812"/>
            <a:ext cx="566842" cy="449039"/>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9" name="Text Placeholder 14">
            <a:extLst>
              <a:ext uri="{FF2B5EF4-FFF2-40B4-BE49-F238E27FC236}">
                <a16:creationId xmlns:a16="http://schemas.microsoft.com/office/drawing/2014/main" id="{32D004C9-1722-3C49-AA73-B0A2E47BECEF}"/>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F0294C1F-B68B-4946-B2C2-B402D357890C}"/>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C596ABF9-6C2C-754C-9957-63121EA440F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04925573"/>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FIRST Title 2">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F439B386-C6A8-8B40-AE60-3A1F71C51F44}"/>
              </a:ext>
            </a:extLst>
          </p:cNvPr>
          <p:cNvPicPr>
            <a:picLocks noChangeAspect="1"/>
          </p:cNvPicPr>
          <p:nvPr userDrawn="1"/>
        </p:nvPicPr>
        <p:blipFill>
          <a:blip r:embed="rId2"/>
          <a:stretch>
            <a:fillRect/>
          </a:stretch>
        </p:blipFill>
        <p:spPr>
          <a:xfrm>
            <a:off x="0" y="0"/>
            <a:ext cx="9144000" cy="686023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29729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TC Title">
    <p:spTree>
      <p:nvGrpSpPr>
        <p:cNvPr id="1" name=""/>
        <p:cNvGrpSpPr/>
        <p:nvPr/>
      </p:nvGrpSpPr>
      <p:grpSpPr>
        <a:xfrm>
          <a:off x="0" y="0"/>
          <a:ext cx="0" cy="0"/>
          <a:chOff x="0" y="0"/>
          <a:chExt cx="0" cy="0"/>
        </a:xfrm>
      </p:grpSpPr>
      <p:pic>
        <p:nvPicPr>
          <p:cNvPr id="4" name="Picture 3" descr="A group of people standing in a room&#10;&#10;Description automatically generated">
            <a:extLst>
              <a:ext uri="{FF2B5EF4-FFF2-40B4-BE49-F238E27FC236}">
                <a16:creationId xmlns:a16="http://schemas.microsoft.com/office/drawing/2014/main" id="{AB96C312-9228-F146-9D4D-ED39000206FB}"/>
              </a:ext>
            </a:extLst>
          </p:cNvPr>
          <p:cNvPicPr>
            <a:picLocks noChangeAspect="1"/>
          </p:cNvPicPr>
          <p:nvPr userDrawn="1"/>
        </p:nvPicPr>
        <p:blipFill>
          <a:blip r:embed="rId2"/>
          <a:stretch>
            <a:fillRect/>
          </a:stretch>
        </p:blipFill>
        <p:spPr>
          <a:xfrm>
            <a:off x="1486" y="0"/>
            <a:ext cx="9141027" cy="6858000"/>
          </a:xfrm>
          <a:prstGeom prst="rect">
            <a:avLst/>
          </a:prstGeom>
        </p:spPr>
      </p:pic>
      <p:pic>
        <p:nvPicPr>
          <p:cNvPr id="11" name="Picture 10">
            <a:extLst>
              <a:ext uri="{FF2B5EF4-FFF2-40B4-BE49-F238E27FC236}">
                <a16:creationId xmlns:a16="http://schemas.microsoft.com/office/drawing/2014/main" id="{6FAC7D3B-293E-F844-ACC7-2EDE6C923403}"/>
              </a:ext>
            </a:extLst>
          </p:cNvPr>
          <p:cNvPicPr>
            <a:picLocks noChangeAspect="1"/>
          </p:cNvPicPr>
          <p:nvPr userDrawn="1"/>
        </p:nvPicPr>
        <p:blipFill>
          <a:blip r:embed="rId3"/>
          <a:stretch>
            <a:fillRect/>
          </a:stretch>
        </p:blipFill>
        <p:spPr>
          <a:xfrm>
            <a:off x="1549190" y="5184912"/>
            <a:ext cx="6045620" cy="1165041"/>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spTree>
    <p:extLst>
      <p:ext uri="{BB962C8B-B14F-4D97-AF65-F5344CB8AC3E}">
        <p14:creationId xmlns:p14="http://schemas.microsoft.com/office/powerpoint/2010/main" val="363319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TC Split Content">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BB86ADDC-C5CE-D145-9B24-4927989EDC10}"/>
              </a:ext>
            </a:extLst>
          </p:cNvPr>
          <p:cNvPicPr>
            <a:picLocks noChangeAspect="1"/>
          </p:cNvPicPr>
          <p:nvPr userDrawn="1"/>
        </p:nvPicPr>
        <p:blipFill>
          <a:blip r:embed="rId2"/>
          <a:stretch>
            <a:fillRect/>
          </a:stretch>
        </p:blipFill>
        <p:spPr>
          <a:xfrm>
            <a:off x="5011387" y="0"/>
            <a:ext cx="4132613"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A7B5E5A-8C74-4F43-906F-1C9502959F76}"/>
              </a:ext>
            </a:extLst>
          </p:cNvPr>
          <p:cNvPicPr>
            <a:picLocks noChangeAspect="1"/>
          </p:cNvPicPr>
          <p:nvPr userDrawn="1"/>
        </p:nvPicPr>
        <p:blipFill>
          <a:blip r:embed="rId4"/>
          <a:stretch>
            <a:fillRect/>
          </a:stretch>
        </p:blipFill>
        <p:spPr>
          <a:xfrm>
            <a:off x="3932868" y="6370429"/>
            <a:ext cx="806850" cy="373906"/>
          </a:xfrm>
          <a:prstGeom prst="rect">
            <a:avLst/>
          </a:prstGeom>
        </p:spPr>
      </p:pic>
      <p:sp>
        <p:nvSpPr>
          <p:cNvPr id="6" name="Rectangle 5">
            <a:extLst>
              <a:ext uri="{FF2B5EF4-FFF2-40B4-BE49-F238E27FC236}">
                <a16:creationId xmlns:a16="http://schemas.microsoft.com/office/drawing/2014/main" id="{E508BDC1-04F1-E147-A19E-F0708D7C4AE0}"/>
              </a:ext>
            </a:extLst>
          </p:cNvPr>
          <p:cNvSpPr/>
          <p:nvPr userDrawn="1"/>
        </p:nvSpPr>
        <p:spPr>
          <a:xfrm>
            <a:off x="385780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9ED5DBD5-1D44-A349-997C-B8B186AF16A5}"/>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CBD62BA6-9822-1742-8046-63189E63A29D}"/>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7" name="Text Placeholder 12">
            <a:extLst>
              <a:ext uri="{FF2B5EF4-FFF2-40B4-BE49-F238E27FC236}">
                <a16:creationId xmlns:a16="http://schemas.microsoft.com/office/drawing/2014/main" id="{04E1C05B-7DEB-6B4A-B702-88ECD0BB368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026505429"/>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TC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469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a:extLst>
              <a:ext uri="{FF2B5EF4-FFF2-40B4-BE49-F238E27FC236}">
                <a16:creationId xmlns:a16="http://schemas.microsoft.com/office/drawing/2014/main" id="{7D5DF282-9FFB-8343-9583-E56497D9A38F}"/>
              </a:ext>
            </a:extLst>
          </p:cNvPr>
          <p:cNvPicPr>
            <a:picLocks noChangeAspect="1"/>
          </p:cNvPicPr>
          <p:nvPr userDrawn="1"/>
        </p:nvPicPr>
        <p:blipFill>
          <a:blip r:embed="rId3"/>
          <a:stretch>
            <a:fillRect/>
          </a:stretch>
        </p:blipFill>
        <p:spPr>
          <a:xfrm>
            <a:off x="7874948" y="6370429"/>
            <a:ext cx="806850" cy="373906"/>
          </a:xfrm>
          <a:prstGeom prst="rect">
            <a:avLst/>
          </a:prstGeom>
        </p:spPr>
      </p:pic>
      <p:sp>
        <p:nvSpPr>
          <p:cNvPr id="6" name="Rectangle 5">
            <a:extLst>
              <a:ext uri="{FF2B5EF4-FFF2-40B4-BE49-F238E27FC236}">
                <a16:creationId xmlns:a16="http://schemas.microsoft.com/office/drawing/2014/main" id="{7C080252-F820-DB47-845D-2D64213173B5}"/>
              </a:ext>
            </a:extLst>
          </p:cNvPr>
          <p:cNvSpPr/>
          <p:nvPr userDrawn="1"/>
        </p:nvSpPr>
        <p:spPr>
          <a:xfrm>
            <a:off x="779988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4">
            <a:extLst>
              <a:ext uri="{FF2B5EF4-FFF2-40B4-BE49-F238E27FC236}">
                <a16:creationId xmlns:a16="http://schemas.microsoft.com/office/drawing/2014/main" id="{267380B0-7C21-8241-AA1C-D36A47093862}"/>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8CF55798-5B07-BC47-AF64-590FB385F1F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2">
            <a:extLst>
              <a:ext uri="{FF2B5EF4-FFF2-40B4-BE49-F238E27FC236}">
                <a16:creationId xmlns:a16="http://schemas.microsoft.com/office/drawing/2014/main" id="{02FD4638-C49D-8B48-A189-9195A84D0DAC}"/>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7189197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C Title">
    <p:spTree>
      <p:nvGrpSpPr>
        <p:cNvPr id="1" name=""/>
        <p:cNvGrpSpPr/>
        <p:nvPr/>
      </p:nvGrpSpPr>
      <p:grpSpPr>
        <a:xfrm>
          <a:off x="0" y="0"/>
          <a:ext cx="0" cy="0"/>
          <a:chOff x="0" y="0"/>
          <a:chExt cx="0" cy="0"/>
        </a:xfrm>
      </p:grpSpPr>
      <p:pic>
        <p:nvPicPr>
          <p:cNvPr id="6" name="Picture 5" descr="A group of people standing in front of a store&#10;&#10;Description automatically generated">
            <a:extLst>
              <a:ext uri="{FF2B5EF4-FFF2-40B4-BE49-F238E27FC236}">
                <a16:creationId xmlns:a16="http://schemas.microsoft.com/office/drawing/2014/main" id="{553D7561-24EC-CA46-8738-D6F0A5CB4AEF}"/>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2" name="Picture 11">
            <a:extLst>
              <a:ext uri="{FF2B5EF4-FFF2-40B4-BE49-F238E27FC236}">
                <a16:creationId xmlns:a16="http://schemas.microsoft.com/office/drawing/2014/main" id="{CB9A6731-E8CF-354D-A9B3-4C8279C84B11}"/>
              </a:ext>
            </a:extLst>
          </p:cNvPr>
          <p:cNvPicPr>
            <a:picLocks noChangeAspect="1"/>
          </p:cNvPicPr>
          <p:nvPr userDrawn="1"/>
        </p:nvPicPr>
        <p:blipFill>
          <a:blip r:embed="rId3"/>
          <a:stretch>
            <a:fillRect/>
          </a:stretch>
        </p:blipFill>
        <p:spPr>
          <a:xfrm>
            <a:off x="1423241" y="5184912"/>
            <a:ext cx="6297519" cy="1165041"/>
          </a:xfrm>
          <a:prstGeom prst="rect">
            <a:avLst/>
          </a:prstGeom>
        </p:spPr>
      </p:pic>
    </p:spTree>
    <p:extLst>
      <p:ext uri="{BB962C8B-B14F-4D97-AF65-F5344CB8AC3E}">
        <p14:creationId xmlns:p14="http://schemas.microsoft.com/office/powerpoint/2010/main" val="52092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C Content Split">
    <p:spTree>
      <p:nvGrpSpPr>
        <p:cNvPr id="1" name=""/>
        <p:cNvGrpSpPr/>
        <p:nvPr/>
      </p:nvGrpSpPr>
      <p:grpSpPr>
        <a:xfrm>
          <a:off x="0" y="0"/>
          <a:ext cx="0" cy="0"/>
          <a:chOff x="0" y="0"/>
          <a:chExt cx="0" cy="0"/>
        </a:xfrm>
      </p:grpSpPr>
      <p:pic>
        <p:nvPicPr>
          <p:cNvPr id="3" name="Picture 2" descr="A picture containing person, outdoor, man, people&#10;&#10;Description automatically generated">
            <a:extLst>
              <a:ext uri="{FF2B5EF4-FFF2-40B4-BE49-F238E27FC236}">
                <a16:creationId xmlns:a16="http://schemas.microsoft.com/office/drawing/2014/main" id="{6ACECBEB-E200-5C48-BD42-BCA9AD284BDD}"/>
              </a:ext>
            </a:extLst>
          </p:cNvPr>
          <p:cNvPicPr>
            <a:picLocks noChangeAspect="1"/>
          </p:cNvPicPr>
          <p:nvPr userDrawn="1"/>
        </p:nvPicPr>
        <p:blipFill>
          <a:blip r:embed="rId2"/>
          <a:stretch>
            <a:fillRect/>
          </a:stretch>
        </p:blipFill>
        <p:spPr>
          <a:xfrm>
            <a:off x="5011387" y="0"/>
            <a:ext cx="4132613" cy="6858000"/>
          </a:xfrm>
          <a:prstGeom prst="rect">
            <a:avLst/>
          </a:prstGeom>
        </p:spPr>
      </p:pic>
      <p:sp>
        <p:nvSpPr>
          <p:cNvPr id="10" name="Rectangle 9">
            <a:extLst>
              <a:ext uri="{FF2B5EF4-FFF2-40B4-BE49-F238E27FC236}">
                <a16:creationId xmlns:a16="http://schemas.microsoft.com/office/drawing/2014/main" id="{B5C310FE-A61B-8440-BF86-3883B3A76181}"/>
              </a:ext>
            </a:extLst>
          </p:cNvPr>
          <p:cNvSpPr/>
          <p:nvPr userDrawn="1"/>
        </p:nvSpPr>
        <p:spPr>
          <a:xfrm>
            <a:off x="385610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CDAEFEB-E8F2-814A-919E-471B2CA9BB02}"/>
              </a:ext>
            </a:extLst>
          </p:cNvPr>
          <p:cNvPicPr>
            <a:picLocks noChangeAspect="1"/>
          </p:cNvPicPr>
          <p:nvPr userDrawn="1"/>
        </p:nvPicPr>
        <p:blipFill>
          <a:blip r:embed="rId3"/>
          <a:stretch>
            <a:fillRect/>
          </a:stretch>
        </p:blipFill>
        <p:spPr>
          <a:xfrm>
            <a:off x="387046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2" name="Straight Connector 11">
            <a:extLst>
              <a:ext uri="{FF2B5EF4-FFF2-40B4-BE49-F238E27FC236}">
                <a16:creationId xmlns:a16="http://schemas.microsoft.com/office/drawing/2014/main" id="{9A4D9B68-9D04-0F44-8881-B4385DCBE5E2}"/>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5994B31E-674E-9342-937C-035E48EA85C7}"/>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482B953B-2758-3B46-921D-4E4EB5C34D3F}"/>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DB5A34C5-15AB-9948-9572-30DBEA0E463D}"/>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7677317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C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58DF4A-4D15-AE46-BCF3-490865FEB3D0}"/>
              </a:ext>
            </a:extLst>
          </p:cNvPr>
          <p:cNvSpPr/>
          <p:nvPr userDrawn="1"/>
        </p:nvSpPr>
        <p:spPr>
          <a:xfrm>
            <a:off x="774738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77C3726-FAD5-7C44-94E3-C4E81D788217}"/>
              </a:ext>
            </a:extLst>
          </p:cNvPr>
          <p:cNvPicPr>
            <a:picLocks noChangeAspect="1"/>
          </p:cNvPicPr>
          <p:nvPr userDrawn="1"/>
        </p:nvPicPr>
        <p:blipFill>
          <a:blip r:embed="rId2"/>
          <a:stretch>
            <a:fillRect/>
          </a:stretch>
        </p:blipFill>
        <p:spPr>
          <a:xfrm>
            <a:off x="776174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388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1" name="Text Placeholder 14">
            <a:extLst>
              <a:ext uri="{FF2B5EF4-FFF2-40B4-BE49-F238E27FC236}">
                <a16:creationId xmlns:a16="http://schemas.microsoft.com/office/drawing/2014/main" id="{09735B6C-CF20-9E43-BC94-65F0C1B34F2C}"/>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A4819B2A-8C28-D84D-BF09-2EE03659561D}"/>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020C6DBA-7784-2C40-A0FD-B5E5C80AEC3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7646936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050442"/>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694099969"/>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FIRST Title 3">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39DED77A-CA14-A247-870A-C5C8EA681C4B}"/>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1099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FIRST Title 4">
    <p:spTree>
      <p:nvGrpSpPr>
        <p:cNvPr id="1" name=""/>
        <p:cNvGrpSpPr/>
        <p:nvPr/>
      </p:nvGrpSpPr>
      <p:grpSpPr>
        <a:xfrm>
          <a:off x="0" y="0"/>
          <a:ext cx="0" cy="0"/>
          <a:chOff x="0" y="0"/>
          <a:chExt cx="0" cy="0"/>
        </a:xfrm>
      </p:grpSpPr>
      <p:pic>
        <p:nvPicPr>
          <p:cNvPr id="3" name="Picture 2" descr="A picture containing indoor, store, people, man&#10;&#10;Description automatically generated">
            <a:extLst>
              <a:ext uri="{FF2B5EF4-FFF2-40B4-BE49-F238E27FC236}">
                <a16:creationId xmlns:a16="http://schemas.microsoft.com/office/drawing/2014/main" id="{ECD47285-B1D5-EF41-B498-C70FA477979E}"/>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64028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FIRST Title 5">
    <p:spTree>
      <p:nvGrpSpPr>
        <p:cNvPr id="1" name=""/>
        <p:cNvGrpSpPr/>
        <p:nvPr/>
      </p:nvGrpSpPr>
      <p:grpSpPr>
        <a:xfrm>
          <a:off x="0" y="0"/>
          <a:ext cx="0" cy="0"/>
          <a:chOff x="0" y="0"/>
          <a:chExt cx="0" cy="0"/>
        </a:xfrm>
      </p:grpSpPr>
      <p:pic>
        <p:nvPicPr>
          <p:cNvPr id="4" name="Picture 3" descr="A person standing in front of a crowd&#10;&#10;Description automatically generated">
            <a:extLst>
              <a:ext uri="{FF2B5EF4-FFF2-40B4-BE49-F238E27FC236}">
                <a16:creationId xmlns:a16="http://schemas.microsoft.com/office/drawing/2014/main" id="{4FABAD6A-6588-E541-8FD5-DD8A3BFB9599}"/>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3369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FIRST Built Better Together Title">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DFFEBD19-C7F9-364D-AC14-202929C8D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99643"/>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50504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56879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8" name="Picture 7">
            <a:extLst>
              <a:ext uri="{FF2B5EF4-FFF2-40B4-BE49-F238E27FC236}">
                <a16:creationId xmlns:a16="http://schemas.microsoft.com/office/drawing/2014/main" id="{DBEA6D01-5E9C-DE46-94F8-EDAC89A95C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3408"/>
            <a:ext cx="7928752" cy="944837"/>
          </a:xfrm>
          <a:prstGeom prst="rect">
            <a:avLst/>
          </a:prstGeom>
        </p:spPr>
      </p:pic>
    </p:spTree>
    <p:extLst>
      <p:ext uri="{BB962C8B-B14F-4D97-AF65-F5344CB8AC3E}">
        <p14:creationId xmlns:p14="http://schemas.microsoft.com/office/powerpoint/2010/main" val="259480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n-FIRST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878240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7" name="Text Placeholder 14">
            <a:extLst>
              <a:ext uri="{FF2B5EF4-FFF2-40B4-BE49-F238E27FC236}">
                <a16:creationId xmlns:a16="http://schemas.microsoft.com/office/drawing/2014/main" id="{8015FCC8-578F-F448-956B-12F9CC61C3C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50870A3B-A479-304E-9979-5AE06B0E34F9}"/>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9" name="Text Placeholder 12">
            <a:extLst>
              <a:ext uri="{FF2B5EF4-FFF2-40B4-BE49-F238E27FC236}">
                <a16:creationId xmlns:a16="http://schemas.microsoft.com/office/drawing/2014/main" id="{42BA1346-FCA4-6645-AD56-6D0F731B5927}"/>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711441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FIRST + Programs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819DE0D-8BCD-E84C-964A-F2259FACAEB8}"/>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52243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6321" y="6193049"/>
            <a:ext cx="3172246" cy="550869"/>
          </a:xfrm>
          <a:prstGeom prst="rect">
            <a:avLst/>
          </a:prstGeom>
        </p:spPr>
      </p:pic>
      <p:sp>
        <p:nvSpPr>
          <p:cNvPr id="11" name="Title Placeholder 1">
            <a:extLst>
              <a:ext uri="{FF2B5EF4-FFF2-40B4-BE49-F238E27FC236}">
                <a16:creationId xmlns:a16="http://schemas.microsoft.com/office/drawing/2014/main" id="{6555E7D4-A808-DE4B-A41C-026E2451EED0}"/>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816FE883-6A33-C746-B87C-BF6A87DCA396}"/>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877286486"/>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56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FIRST Split 1">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standing in front of a crowd&#10;&#10;Description automatically generated">
            <a:extLst>
              <a:ext uri="{FF2B5EF4-FFF2-40B4-BE49-F238E27FC236}">
                <a16:creationId xmlns:a16="http://schemas.microsoft.com/office/drawing/2014/main" id="{374EEA14-F8F4-E24C-ADCD-5E2EDCBDE112}"/>
              </a:ext>
            </a:extLst>
          </p:cNvPr>
          <p:cNvPicPr>
            <a:picLocks noChangeAspect="1"/>
          </p:cNvPicPr>
          <p:nvPr userDrawn="1"/>
        </p:nvPicPr>
        <p:blipFill>
          <a:blip r:embed="rId3"/>
          <a:stretch>
            <a:fillRect/>
          </a:stretch>
        </p:blipFill>
        <p:spPr>
          <a:xfrm>
            <a:off x="5011387" y="0"/>
            <a:ext cx="4132613" cy="6858000"/>
          </a:xfrm>
          <a:prstGeom prst="rect">
            <a:avLst/>
          </a:prstGeom>
        </p:spPr>
      </p:pic>
      <p:sp>
        <p:nvSpPr>
          <p:cNvPr id="13" name="Text Placeholder 14">
            <a:extLst>
              <a:ext uri="{FF2B5EF4-FFF2-40B4-BE49-F238E27FC236}">
                <a16:creationId xmlns:a16="http://schemas.microsoft.com/office/drawing/2014/main" id="{8F3E1952-98E0-404A-8CC9-042549C3F414}"/>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8241B465-8B17-724B-9E1C-5A2FADE1E189}"/>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1C59280F-898E-3A46-A483-9189A6391E4A}"/>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262011977"/>
      </p:ext>
    </p:extLst>
  </p:cSld>
  <p:clrMapOvr>
    <a:masterClrMapping/>
  </p:clrMapOvr>
  <p:extLst>
    <p:ext uri="{DCECCB84-F9BA-43D5-87BE-67443E8EF086}">
      <p15:sldGuideLst xmlns:p15="http://schemas.microsoft.com/office/powerpoint/2012/main">
        <p15:guide id="1" orient="horz" pos="4176">
          <p15:clr>
            <a:srgbClr val="FBAE40"/>
          </p15:clr>
        </p15:guide>
        <p15:guide id="2" pos="24" userDrawn="1">
          <p15:clr>
            <a:srgbClr val="FBAE40"/>
          </p15:clr>
        </p15:guide>
        <p15:guide id="3" pos="120" userDrawn="1">
          <p15:clr>
            <a:srgbClr val="FBAE40"/>
          </p15:clr>
        </p15:guide>
        <p15:guide id="4" pos="3144" userDrawn="1">
          <p15:clr>
            <a:srgbClr val="FBAE40"/>
          </p15:clr>
        </p15:guide>
        <p15:guide id="5" pos="30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950719"/>
            <a:ext cx="7886700" cy="4226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7/11/2023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7" r:id="rId6"/>
    <p:sldLayoutId id="2147483664" r:id="rId7"/>
    <p:sldLayoutId id="2147483678" r:id="rId8"/>
    <p:sldLayoutId id="2147483680" r:id="rId9"/>
    <p:sldLayoutId id="2147483681" r:id="rId10"/>
    <p:sldLayoutId id="2147483679" r:id="rId11"/>
    <p:sldLayoutId id="2147483682" r:id="rId12"/>
    <p:sldLayoutId id="2147483683" r:id="rId13"/>
    <p:sldLayoutId id="2147483684" r:id="rId14"/>
    <p:sldLayoutId id="2147483695" r:id="rId15"/>
    <p:sldLayoutId id="2147483685" r:id="rId16"/>
    <p:sldLayoutId id="2147483686" r:id="rId17"/>
    <p:sldLayoutId id="2147483687" r:id="rId18"/>
    <p:sldLayoutId id="2147483688" r:id="rId19"/>
    <p:sldLayoutId id="2147483689" r:id="rId20"/>
    <p:sldLayoutId id="2147483691" r:id="rId21"/>
    <p:sldLayoutId id="2147483690" r:id="rId22"/>
    <p:sldLayoutId id="2147483692" r:id="rId23"/>
    <p:sldLayoutId id="2147483694" r:id="rId24"/>
    <p:sldLayoutId id="2147483693" r:id="rId25"/>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12229"/>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emf"/></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4566804" y="1751711"/>
            <a:ext cx="4158543" cy="2679253"/>
          </a:xfrm>
          <a:prstGeom prst="rect">
            <a:avLst/>
          </a:prstGeom>
        </p:spPr>
        <p:txBody>
          <a:bodyPr>
            <a:noAutofit/>
          </a:bodyPr>
          <a:lstStyle/>
          <a:p>
            <a:pPr marL="0" indent="0">
              <a:buNone/>
            </a:pPr>
            <a:r>
              <a:rPr lang="en-US" sz="80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Let’s Discover</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spc="250" dirty="0">
                <a:solidFill>
                  <a:srgbClr val="662F90"/>
                </a:solidFill>
                <a:latin typeface="Roboto" panose="02000000000000000000" pitchFamily="2" charset="0"/>
                <a:ea typeface="Roboto" panose="02000000000000000000" pitchFamily="2" charset="0"/>
                <a:cs typeface="Roboto" panose="02000000000000000000" pitchFamily="2" charset="0"/>
              </a:rPr>
              <a:t>Session 1</a:t>
            </a:r>
            <a:endParaRPr kumimoji="0" lang="en-US" sz="24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2" name="Picture 1">
            <a:extLst>
              <a:ext uri="{FF2B5EF4-FFF2-40B4-BE49-F238E27FC236}">
                <a16:creationId xmlns:a16="http://schemas.microsoft.com/office/drawing/2014/main" id="{D855EEAD-A9E3-C447-A35C-DA8AD5F720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557" y="5763699"/>
            <a:ext cx="1474423" cy="822486"/>
          </a:xfrm>
          <a:prstGeom prst="rect">
            <a:avLst/>
          </a:prstGeom>
        </p:spPr>
      </p:pic>
      <p:pic>
        <p:nvPicPr>
          <p:cNvPr id="3" name="Picture 2">
            <a:extLst>
              <a:ext uri="{FF2B5EF4-FFF2-40B4-BE49-F238E27FC236}">
                <a16:creationId xmlns:a16="http://schemas.microsoft.com/office/drawing/2014/main" id="{1129A6A7-3BEB-4045-8F74-CF6ED7A35F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8692" y="5696961"/>
            <a:ext cx="1638221" cy="931904"/>
          </a:xfrm>
          <a:prstGeom prst="rect">
            <a:avLst/>
          </a:prstGeom>
        </p:spPr>
      </p:pic>
      <p:pic>
        <p:nvPicPr>
          <p:cNvPr id="4" name="Picture 3">
            <a:extLst>
              <a:ext uri="{FF2B5EF4-FFF2-40B4-BE49-F238E27FC236}">
                <a16:creationId xmlns:a16="http://schemas.microsoft.com/office/drawing/2014/main" id="{C0853B91-8A9C-70CE-6075-8E29FCA22E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114" y="5315645"/>
            <a:ext cx="2672453" cy="1343037"/>
          </a:xfrm>
          <a:prstGeom prst="rect">
            <a:avLst/>
          </a:prstGeom>
        </p:spPr>
      </p:pic>
      <p:pic>
        <p:nvPicPr>
          <p:cNvPr id="7" name="Picture 6">
            <a:extLst>
              <a:ext uri="{FF2B5EF4-FFF2-40B4-BE49-F238E27FC236}">
                <a16:creationId xmlns:a16="http://schemas.microsoft.com/office/drawing/2014/main" id="{C5F3DCB6-C2AB-697F-5A1C-C7AAD59DE4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4841" y="1821185"/>
            <a:ext cx="3582121" cy="2861413"/>
          </a:xfrm>
          <a:prstGeom prst="rect">
            <a:avLst/>
          </a:prstGeom>
        </p:spPr>
      </p:pic>
    </p:spTree>
    <p:extLst>
      <p:ext uri="{BB962C8B-B14F-4D97-AF65-F5344CB8AC3E}">
        <p14:creationId xmlns:p14="http://schemas.microsoft.com/office/powerpoint/2010/main" val="374320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3600" dirty="0">
                <a:solidFill>
                  <a:srgbClr val="662D91"/>
                </a:solidFill>
                <a:latin typeface="Roboto" panose="02000000000000000000" pitchFamily="2" charset="0"/>
                <a:ea typeface="Roboto" panose="02000000000000000000" pitchFamily="2" charset="0"/>
                <a:cs typeface="Roboto" panose="02000000000000000000" pitchFamily="2" charset="0"/>
              </a:rPr>
              <a:t>Clean Up</a:t>
            </a:r>
          </a:p>
        </p:txBody>
      </p:sp>
      <p:pic>
        <p:nvPicPr>
          <p:cNvPr id="6" name="Picture 5" descr="A picture containing tool, brush&#10;&#10;Description automatically generated">
            <a:extLst>
              <a:ext uri="{FF2B5EF4-FFF2-40B4-BE49-F238E27FC236}">
                <a16:creationId xmlns:a16="http://schemas.microsoft.com/office/drawing/2014/main" id="{C51A5250-98BD-4C55-8989-2C946734F9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414795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681A3-33C4-4715-B001-FEC0C9C4458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Helvetica Neue" panose="02000503000000020004"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Helvetica Neue" panose="02000503000000020004" pitchFamily="2" charset="0"/>
            </a:endParaRPr>
          </a:p>
        </p:txBody>
      </p:sp>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716" y="1509396"/>
            <a:ext cx="3612996" cy="2286000"/>
          </a:xfrm>
          <a:prstGeom prst="rect">
            <a:avLst/>
          </a:prstGeom>
        </p:spPr>
      </p:pic>
      <p:pic>
        <p:nvPicPr>
          <p:cNvPr id="4" name="Picture 3">
            <a:extLst>
              <a:ext uri="{FF2B5EF4-FFF2-40B4-BE49-F238E27FC236}">
                <a16:creationId xmlns:a16="http://schemas.microsoft.com/office/drawing/2014/main" id="{4B018BFE-2725-AE59-6F5E-AB9C13C6692F}"/>
              </a:ext>
            </a:extLst>
          </p:cNvPr>
          <p:cNvPicPr>
            <a:picLocks noChangeAspect="1"/>
          </p:cNvPicPr>
          <p:nvPr/>
        </p:nvPicPr>
        <p:blipFill>
          <a:blip r:embed="rId4"/>
          <a:stretch>
            <a:fillRect/>
          </a:stretch>
        </p:blipFill>
        <p:spPr>
          <a:xfrm>
            <a:off x="4705114" y="1894023"/>
            <a:ext cx="3074669" cy="1737360"/>
          </a:xfrm>
          <a:prstGeom prst="rect">
            <a:avLst/>
          </a:prstGeom>
        </p:spPr>
      </p:pic>
      <p:sp>
        <p:nvSpPr>
          <p:cNvPr id="5" name="TextBox 4">
            <a:extLst>
              <a:ext uri="{FF2B5EF4-FFF2-40B4-BE49-F238E27FC236}">
                <a16:creationId xmlns:a16="http://schemas.microsoft.com/office/drawing/2014/main" id="{06C22947-81F4-BC07-1A89-232BC29281FA}"/>
              </a:ext>
            </a:extLst>
          </p:cNvPr>
          <p:cNvSpPr txBox="1"/>
          <p:nvPr/>
        </p:nvSpPr>
        <p:spPr>
          <a:xfrm>
            <a:off x="758885" y="5348604"/>
            <a:ext cx="7626230"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LEGO, the LEGO logo, DUPLO and the DUPLO logo are trademarks of the LEGO Group. ©2023 The LEGO Group. All rights reserved.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the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logo, and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in SHOW</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trademarks of For Inspiration and Recognition of Science and Technology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is a registered trademark of the LEGO Group.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League and MASTERPIECE</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jointly held trademarks of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and the LEGO Group. ©2023</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and the LEGO Group. All rights reserved. </a:t>
            </a:r>
          </a:p>
        </p:txBody>
      </p:sp>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E1808D-4A41-4429-BDD9-039046921A33}"/>
              </a:ext>
            </a:extLst>
          </p:cNvPr>
          <p:cNvSpPr/>
          <p:nvPr/>
        </p:nvSpPr>
        <p:spPr>
          <a:xfrm>
            <a:off x="263047" y="365127"/>
            <a:ext cx="8426470" cy="762634"/>
          </a:xfrm>
          <a:prstGeom prst="roundRect">
            <a:avLst/>
          </a:prstGeom>
          <a:solidFill>
            <a:srgbClr val="662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2</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14"/>
          </p:nvPr>
        </p:nvSpPr>
        <p:spPr>
          <a:xfrm>
            <a:off x="628649" y="1308622"/>
            <a:ext cx="8239394" cy="4106862"/>
          </a:xfrm>
        </p:spPr>
        <p:txBody>
          <a:bodyPr>
            <a:normAutofit/>
          </a:bodyPr>
          <a:lstStyle/>
          <a:p>
            <a:pPr marL="0" indent="0" algn="ctr">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What can we build with STEAM Park that helps show what we love to do?</a:t>
            </a:r>
            <a:endParaRPr lang="en-US" sz="4800"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Big Question</a:t>
            </a:r>
          </a:p>
        </p:txBody>
      </p:sp>
      <p:sp>
        <p:nvSpPr>
          <p:cNvPr id="6" name="Rectangle: Rounded Corners 5">
            <a:extLst>
              <a:ext uri="{FF2B5EF4-FFF2-40B4-BE49-F238E27FC236}">
                <a16:creationId xmlns:a16="http://schemas.microsoft.com/office/drawing/2014/main" id="{CBD0ADDB-4171-47F1-A855-9D028A78AF1F}"/>
              </a:ext>
            </a:extLst>
          </p:cNvPr>
          <p:cNvSpPr/>
          <p:nvPr/>
        </p:nvSpPr>
        <p:spPr>
          <a:xfrm>
            <a:off x="6328064" y="3803070"/>
            <a:ext cx="2468880" cy="2103120"/>
          </a:xfrm>
          <a:prstGeom prst="roundRect">
            <a:avLst/>
          </a:prstGeom>
          <a:noFill/>
          <a:ln>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i="0" u="none" strike="noStrike" baseline="0" dirty="0">
                <a:solidFill>
                  <a:srgbClr val="662D91"/>
                </a:solidFill>
                <a:latin typeface="Roboto" panose="02000000000000000000" pitchFamily="2" charset="0"/>
                <a:ea typeface="Roboto" panose="02000000000000000000" pitchFamily="2" charset="0"/>
                <a:cs typeface="Roboto" panose="02000000000000000000" pitchFamily="2" charset="0"/>
              </a:rPr>
              <a:t>Outcomes</a:t>
            </a:r>
          </a:p>
          <a:p>
            <a:pPr marL="91440" indent="-91440" algn="l">
              <a:buFont typeface="Arial" panose="020B0604020202020204" pitchFamily="34" charset="0"/>
              <a:buChar char="•"/>
            </a:pPr>
            <a:r>
              <a:rPr lang="en-US" sz="1400" b="0" i="0" u="none" strike="noStrike" baseline="0" dirty="0">
                <a:solidFill>
                  <a:schemeClr val="tx1"/>
                </a:solidFill>
                <a:latin typeface="Roboto" panose="02000000000000000000" pitchFamily="2" charset="0"/>
                <a:ea typeface="Roboto" panose="02000000000000000000" pitchFamily="2" charset="0"/>
                <a:cs typeface="Roboto" panose="02000000000000000000" pitchFamily="2" charset="0"/>
              </a:rPr>
              <a:t>The children will play with STEAM Park, building creatively and trying new things.</a:t>
            </a:r>
          </a:p>
          <a:p>
            <a:pPr marL="91440" indent="-91440" algn="l">
              <a:buFont typeface="Arial" panose="020B0604020202020204" pitchFamily="34" charset="0"/>
              <a:buChar char="•"/>
            </a:pPr>
            <a:endParaRPr lang="en-US" sz="400" b="0" i="0" u="none" strike="noStrike" baseline="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91440" indent="-91440" algn="l">
              <a:buFont typeface="Arial" panose="020B0604020202020204" pitchFamily="34" charset="0"/>
              <a:buChar char="•"/>
            </a:pPr>
            <a:r>
              <a:rPr lang="en-US" sz="1400" b="0" i="0" u="none" strike="noStrike" baseline="0" dirty="0">
                <a:solidFill>
                  <a:schemeClr val="tx1"/>
                </a:solidFill>
                <a:latin typeface="Roboto" panose="02000000000000000000" pitchFamily="2" charset="0"/>
                <a:ea typeface="Roboto" panose="02000000000000000000" pitchFamily="2" charset="0"/>
                <a:cs typeface="Roboto" panose="02000000000000000000" pitchFamily="2" charset="0"/>
              </a:rPr>
              <a:t>The children will identify LEGO</a:t>
            </a:r>
            <a:r>
              <a:rPr lang="en-US" sz="1400" b="0" i="0" u="none" strike="noStrike" baseline="3000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US" sz="1400" b="0" i="0" u="none" strike="noStrike" baseline="0" dirty="0">
                <a:solidFill>
                  <a:schemeClr val="tx1"/>
                </a:solidFill>
                <a:latin typeface="Roboto" panose="02000000000000000000" pitchFamily="2" charset="0"/>
                <a:ea typeface="Roboto" panose="02000000000000000000" pitchFamily="2" charset="0"/>
                <a:cs typeface="Roboto" panose="02000000000000000000" pitchFamily="2" charset="0"/>
              </a:rPr>
              <a:t> elements that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relate to what they care about</a:t>
            </a:r>
            <a:r>
              <a:rPr lang="en-US" sz="1400" b="0" i="0" u="none" strike="noStrike" baseline="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n-US" sz="1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6308A6C4-D9ED-E84E-95D9-9E5E65503B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20153" y="3362053"/>
            <a:ext cx="2912257" cy="2743200"/>
          </a:xfrm>
          <a:prstGeom prst="rect">
            <a:avLst/>
          </a:prstGeom>
        </p:spPr>
      </p:pic>
    </p:spTree>
    <p:extLst>
      <p:ext uri="{BB962C8B-B14F-4D97-AF65-F5344CB8AC3E}">
        <p14:creationId xmlns:p14="http://schemas.microsoft.com/office/powerpoint/2010/main" val="17174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3</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Warm-Up </a:t>
            </a:r>
            <a:r>
              <a:rPr lang="en-US" sz="3200" b="0" dirty="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Six Bricks</a:t>
            </a:r>
          </a:p>
        </p:txBody>
      </p:sp>
      <p:pic>
        <p:nvPicPr>
          <p:cNvPr id="8" name="Picture 7">
            <a:extLst>
              <a:ext uri="{FF2B5EF4-FFF2-40B4-BE49-F238E27FC236}">
                <a16:creationId xmlns:a16="http://schemas.microsoft.com/office/drawing/2014/main" id="{B5E2B1FF-61E3-4553-98C1-B7BD15B7F0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69938" y="1546291"/>
            <a:ext cx="2604124" cy="4305115"/>
          </a:xfrm>
          <a:prstGeom prst="rect">
            <a:avLst/>
          </a:prstGeom>
        </p:spPr>
      </p:pic>
    </p:spTree>
    <p:extLst>
      <p:ext uri="{BB962C8B-B14F-4D97-AF65-F5344CB8AC3E}">
        <p14:creationId xmlns:p14="http://schemas.microsoft.com/office/powerpoint/2010/main" val="951211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4</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Warm-Up </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Six Bricks</a:t>
            </a:r>
          </a:p>
        </p:txBody>
      </p:sp>
      <p:pic>
        <p:nvPicPr>
          <p:cNvPr id="5" name="Picture 4">
            <a:extLst>
              <a:ext uri="{FF2B5EF4-FFF2-40B4-BE49-F238E27FC236}">
                <a16:creationId xmlns:a16="http://schemas.microsoft.com/office/drawing/2014/main" id="{605099CE-71FC-7B14-2CF4-C6DFA63E06B6}"/>
              </a:ext>
            </a:extLst>
          </p:cNvPr>
          <p:cNvPicPr>
            <a:picLocks noChangeAspect="1"/>
          </p:cNvPicPr>
          <p:nvPr/>
        </p:nvPicPr>
        <p:blipFill>
          <a:blip r:embed="rId3"/>
          <a:stretch>
            <a:fillRect/>
          </a:stretch>
        </p:blipFill>
        <p:spPr>
          <a:xfrm>
            <a:off x="62346" y="1203633"/>
            <a:ext cx="9052560" cy="4817710"/>
          </a:xfrm>
          <a:prstGeom prst="rect">
            <a:avLst/>
          </a:prstGeom>
        </p:spPr>
      </p:pic>
    </p:spTree>
    <p:extLst>
      <p:ext uri="{BB962C8B-B14F-4D97-AF65-F5344CB8AC3E}">
        <p14:creationId xmlns:p14="http://schemas.microsoft.com/office/powerpoint/2010/main" val="341744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5</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Explore Task</a:t>
            </a:r>
          </a:p>
        </p:txBody>
      </p:sp>
      <p:pic>
        <p:nvPicPr>
          <p:cNvPr id="9" name="Picture 8">
            <a:extLst>
              <a:ext uri="{FF2B5EF4-FFF2-40B4-BE49-F238E27FC236}">
                <a16:creationId xmlns:a16="http://schemas.microsoft.com/office/drawing/2014/main" id="{202D5810-7567-8958-9268-B93646928577}"/>
              </a:ext>
            </a:extLst>
          </p:cNvPr>
          <p:cNvPicPr>
            <a:picLocks noChangeAspect="1"/>
          </p:cNvPicPr>
          <p:nvPr/>
        </p:nvPicPr>
        <p:blipFill>
          <a:blip r:embed="rId3"/>
          <a:stretch>
            <a:fillRect/>
          </a:stretch>
        </p:blipFill>
        <p:spPr>
          <a:xfrm>
            <a:off x="1395047" y="1071490"/>
            <a:ext cx="6295911" cy="5029200"/>
          </a:xfrm>
          <a:prstGeom prst="rect">
            <a:avLst/>
          </a:prstGeom>
        </p:spPr>
      </p:pic>
    </p:spTree>
    <p:extLst>
      <p:ext uri="{BB962C8B-B14F-4D97-AF65-F5344CB8AC3E}">
        <p14:creationId xmlns:p14="http://schemas.microsoft.com/office/powerpoint/2010/main" val="382257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EGO, toy&#10;&#10;Description automatically generated">
            <a:extLst>
              <a:ext uri="{FF2B5EF4-FFF2-40B4-BE49-F238E27FC236}">
                <a16:creationId xmlns:a16="http://schemas.microsoft.com/office/drawing/2014/main" id="{F4728591-3C11-4EB2-AB09-D307182963FB}"/>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46819" y="2133600"/>
            <a:ext cx="7680960" cy="3946252"/>
          </a:xfrm>
          <a:prstGeom prst="rect">
            <a:avLst/>
          </a:prstGeom>
        </p:spPr>
      </p:pic>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6</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46819" y="1282571"/>
            <a:ext cx="7886698" cy="990136"/>
          </a:xfrm>
        </p:spPr>
        <p:txBody>
          <a:bodyPr>
            <a:normAutofit/>
          </a:bodyPr>
          <a:lstStyle/>
          <a:p>
            <a:pPr marL="0" indent="0">
              <a:buNone/>
            </a:pPr>
            <a:r>
              <a:rPr lang="en-US" sz="4400" dirty="0">
                <a:latin typeface="Roboto" panose="02000000000000000000" pitchFamily="2" charset="0"/>
                <a:ea typeface="Roboto" panose="02000000000000000000" pitchFamily="2" charset="0"/>
                <a:cs typeface="Roboto" panose="02000000000000000000" pitchFamily="2" charset="0"/>
              </a:rPr>
              <a:t>What can you build?</a:t>
            </a:r>
            <a:endParaRPr lang="en-US" sz="4400" dirty="0">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Create Task</a:t>
            </a:r>
          </a:p>
        </p:txBody>
      </p:sp>
      <p:sp>
        <p:nvSpPr>
          <p:cNvPr id="7" name="TextBox 6">
            <a:extLst>
              <a:ext uri="{FF2B5EF4-FFF2-40B4-BE49-F238E27FC236}">
                <a16:creationId xmlns:a16="http://schemas.microsoft.com/office/drawing/2014/main" id="{6A8B5277-68F0-439D-809D-12EDF6FE2A6D}"/>
              </a:ext>
            </a:extLst>
          </p:cNvPr>
          <p:cNvSpPr txBox="1"/>
          <p:nvPr/>
        </p:nvSpPr>
        <p:spPr>
          <a:xfrm>
            <a:off x="6113051" y="472412"/>
            <a:ext cx="1518649" cy="369332"/>
          </a:xfrm>
          <a:prstGeom prst="rect">
            <a:avLst/>
          </a:prstGeom>
          <a:noFill/>
        </p:spPr>
        <p:txBody>
          <a:bodyPr wrap="square" rtlCol="0">
            <a:spAutoFit/>
          </a:bodyPr>
          <a:lstStyle/>
          <a:p>
            <a:pPr algn="ctr"/>
            <a:r>
              <a:rPr lang="en-US" b="1" dirty="0">
                <a:solidFill>
                  <a:srgbClr val="662D91"/>
                </a:solidFill>
                <a:latin typeface="Roboto" panose="02000000000000000000" pitchFamily="2" charset="0"/>
                <a:ea typeface="Roboto" panose="02000000000000000000" pitchFamily="2" charset="0"/>
                <a:cs typeface="Roboto" panose="02000000000000000000" pitchFamily="2" charset="0"/>
              </a:rPr>
              <a:t>You Need…</a:t>
            </a:r>
          </a:p>
        </p:txBody>
      </p:sp>
      <p:sp>
        <p:nvSpPr>
          <p:cNvPr id="8" name="Rectangle 7">
            <a:extLst>
              <a:ext uri="{FF2B5EF4-FFF2-40B4-BE49-F238E27FC236}">
                <a16:creationId xmlns:a16="http://schemas.microsoft.com/office/drawing/2014/main" id="{51FD4746-FBBB-4839-9EC4-769A413D96F7}"/>
              </a:ext>
            </a:extLst>
          </p:cNvPr>
          <p:cNvSpPr/>
          <p:nvPr/>
        </p:nvSpPr>
        <p:spPr>
          <a:xfrm>
            <a:off x="6131168" y="307822"/>
            <a:ext cx="2661139" cy="1291639"/>
          </a:xfrm>
          <a:prstGeom prst="rect">
            <a:avLst/>
          </a:prstGeom>
          <a:noFill/>
          <a:ln w="3810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A close-up of a toy&#10;&#10;Description automatically generated with low confidence">
            <a:extLst>
              <a:ext uri="{FF2B5EF4-FFF2-40B4-BE49-F238E27FC236}">
                <a16:creationId xmlns:a16="http://schemas.microsoft.com/office/drawing/2014/main" id="{54EA96E4-1F92-624B-8570-FE4792D3D6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0938" y="415212"/>
            <a:ext cx="1176465" cy="1097280"/>
          </a:xfrm>
          <a:prstGeom prst="rect">
            <a:avLst/>
          </a:prstGeom>
        </p:spPr>
      </p:pic>
    </p:spTree>
    <p:extLst>
      <p:ext uri="{BB962C8B-B14F-4D97-AF65-F5344CB8AC3E}">
        <p14:creationId xmlns:p14="http://schemas.microsoft.com/office/powerpoint/2010/main" val="376318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7</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1186376"/>
            <a:ext cx="7003073" cy="4637755"/>
          </a:xfrm>
        </p:spPr>
        <p:txBody>
          <a:bodyPr>
            <a:normAutofit/>
          </a:bodyPr>
          <a:lstStyle/>
          <a:p>
            <a:pPr marL="0" indent="0">
              <a:buNone/>
            </a:pPr>
            <a:r>
              <a:rPr lang="en-US" sz="4400" dirty="0">
                <a:latin typeface="Roboto" panose="02000000000000000000" pitchFamily="2" charset="0"/>
                <a:ea typeface="Roboto" panose="02000000000000000000" pitchFamily="2" charset="0"/>
                <a:cs typeface="Roboto" panose="02000000000000000000" pitchFamily="2" charset="0"/>
              </a:rPr>
              <a:t>Can you build your hobby or interest?</a:t>
            </a:r>
            <a:endParaRPr lang="en-US" sz="4400" dirty="0">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Create Task</a:t>
            </a:r>
          </a:p>
        </p:txBody>
      </p:sp>
      <p:pic>
        <p:nvPicPr>
          <p:cNvPr id="3" name="Picture 2">
            <a:extLst>
              <a:ext uri="{FF2B5EF4-FFF2-40B4-BE49-F238E27FC236}">
                <a16:creationId xmlns:a16="http://schemas.microsoft.com/office/drawing/2014/main" id="{BBBA4323-B00A-E7DB-3428-A418331249C6}"/>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927158" y="1922585"/>
            <a:ext cx="7289683" cy="4389120"/>
          </a:xfrm>
          <a:prstGeom prst="rect">
            <a:avLst/>
          </a:prstGeom>
        </p:spPr>
      </p:pic>
    </p:spTree>
    <p:extLst>
      <p:ext uri="{BB962C8B-B14F-4D97-AF65-F5344CB8AC3E}">
        <p14:creationId xmlns:p14="http://schemas.microsoft.com/office/powerpoint/2010/main" val="309835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pPr/>
              <a:t>8</a:t>
            </a:fld>
            <a:endParaRPr lang="en-US" dirty="0"/>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1" y="1227872"/>
            <a:ext cx="7307872" cy="2629019"/>
          </a:xfrm>
        </p:spPr>
        <p:txBody>
          <a:bodyPr>
            <a:normAutofit lnSpcReduction="10000"/>
          </a:bodyPr>
          <a:lstStyle/>
          <a:p>
            <a:pPr marL="0" indent="0" algn="l">
              <a:buNone/>
            </a:pPr>
            <a:r>
              <a:rPr lang="en-US" sz="4000" i="0" u="none" strike="noStrike" baseline="0" dirty="0">
                <a:solidFill>
                  <a:srgbClr val="868686"/>
                </a:solidFill>
                <a:latin typeface="Arial Rounded MT Bold" panose="020F0704030504030204" pitchFamily="34" charset="0"/>
              </a:rPr>
              <a:t>The children will use </a:t>
            </a:r>
            <a:r>
              <a:rPr lang="en-US" sz="4000" i="0" u="none" strike="noStrike" baseline="0" dirty="0">
                <a:solidFill>
                  <a:srgbClr val="7030A0"/>
                </a:solidFill>
                <a:latin typeface="Arial Rounded MT Bold" panose="020F0704030504030204" pitchFamily="34" charset="0"/>
              </a:rPr>
              <a:t>discovery</a:t>
            </a:r>
            <a:r>
              <a:rPr lang="en-US" sz="4000" i="0" u="none" strike="noStrike" baseline="0" dirty="0">
                <a:solidFill>
                  <a:srgbClr val="592980"/>
                </a:solidFill>
                <a:latin typeface="Arial Rounded MT Bold" panose="020F0704030504030204" pitchFamily="34" charset="0"/>
              </a:rPr>
              <a:t> </a:t>
            </a:r>
            <a:r>
              <a:rPr lang="en-US" sz="4000" i="0" u="none" strike="noStrike" baseline="0" dirty="0">
                <a:solidFill>
                  <a:srgbClr val="868686"/>
                </a:solidFill>
                <a:latin typeface="Arial Rounded MT Bold" panose="020F0704030504030204" pitchFamily="34" charset="0"/>
              </a:rPr>
              <a:t>to explore new ideas with STEAM Park.  They will </a:t>
            </a:r>
            <a:r>
              <a:rPr lang="en-US" sz="4000" i="0" u="none" strike="noStrike" baseline="0" dirty="0">
                <a:solidFill>
                  <a:srgbClr val="FF781D"/>
                </a:solidFill>
                <a:latin typeface="Arial Rounded MT Bold" panose="020F0704030504030204" pitchFamily="34" charset="0"/>
              </a:rPr>
              <a:t>wonder and question</a:t>
            </a:r>
            <a:r>
              <a:rPr lang="en-US" sz="4000" i="0" u="none" strike="noStrike" baseline="0" dirty="0">
                <a:solidFill>
                  <a:srgbClr val="D36E16"/>
                </a:solidFill>
                <a:latin typeface="Arial Rounded MT Bold" panose="020F0704030504030204" pitchFamily="34" charset="0"/>
              </a:rPr>
              <a:t> </a:t>
            </a:r>
            <a:r>
              <a:rPr lang="en-US" sz="4000" i="0" u="none" strike="noStrike" baseline="0" dirty="0">
                <a:solidFill>
                  <a:srgbClr val="868686"/>
                </a:solidFill>
                <a:latin typeface="Arial Rounded MT Bold" panose="020F0704030504030204" pitchFamily="34" charset="0"/>
              </a:rPr>
              <a:t>what the pieces do.</a:t>
            </a:r>
            <a:endParaRPr lang="en-US" sz="4000" dirty="0">
              <a:highlight>
                <a:srgbClr val="00FF00"/>
              </a:highlight>
              <a:latin typeface="Arial Rounded MT Bold" panose="020F0704030504030204" pitchFamily="34"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4000" b="1" i="0" u="none" strike="noStrike" baseline="0" dirty="0">
                <a:solidFill>
                  <a:srgbClr val="FF781D"/>
                </a:solidFill>
                <a:latin typeface="Arial Rounded MT Bold" panose="020F0704030504030204" pitchFamily="34" charset="0"/>
              </a:rPr>
              <a:t>Playful Learning in Action</a:t>
            </a:r>
            <a:endParaRPr lang="en-US" dirty="0">
              <a:solidFill>
                <a:srgbClr val="662D91"/>
              </a:solidFill>
            </a:endParaRPr>
          </a:p>
        </p:txBody>
      </p:sp>
      <p:pic>
        <p:nvPicPr>
          <p:cNvPr id="7" name="Picture 6">
            <a:extLst>
              <a:ext uri="{FF2B5EF4-FFF2-40B4-BE49-F238E27FC236}">
                <a16:creationId xmlns:a16="http://schemas.microsoft.com/office/drawing/2014/main" id="{3204F347-C802-61ED-FDDB-1CC6F89DBB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8162" y="1227872"/>
            <a:ext cx="1549882" cy="1554480"/>
          </a:xfrm>
          <a:prstGeom prst="rect">
            <a:avLst/>
          </a:prstGeom>
        </p:spPr>
      </p:pic>
      <p:sp>
        <p:nvSpPr>
          <p:cNvPr id="8" name="Title 3">
            <a:extLst>
              <a:ext uri="{FF2B5EF4-FFF2-40B4-BE49-F238E27FC236}">
                <a16:creationId xmlns:a16="http://schemas.microsoft.com/office/drawing/2014/main" id="{3C0FF15F-2186-A2CF-E4FF-9FB7E84F7E9C}"/>
              </a:ext>
            </a:extLst>
          </p:cNvPr>
          <p:cNvSpPr txBox="1">
            <a:spLocks/>
          </p:cNvSpPr>
          <p:nvPr/>
        </p:nvSpPr>
        <p:spPr>
          <a:xfrm>
            <a:off x="628651" y="4245463"/>
            <a:ext cx="7886700" cy="762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solidFill>
                  <a:srgbClr val="FF781D"/>
                </a:solidFill>
                <a:latin typeface="Arial Rounded MT Bold" panose="020F0704030504030204" pitchFamily="34" charset="0"/>
              </a:rPr>
              <a:t>Key Vocabulary</a:t>
            </a:r>
            <a:endParaRPr lang="en-US" dirty="0">
              <a:solidFill>
                <a:srgbClr val="662D91"/>
              </a:solidFill>
            </a:endParaRPr>
          </a:p>
        </p:txBody>
      </p:sp>
      <p:sp>
        <p:nvSpPr>
          <p:cNvPr id="10" name="Text Placeholder 4">
            <a:extLst>
              <a:ext uri="{FF2B5EF4-FFF2-40B4-BE49-F238E27FC236}">
                <a16:creationId xmlns:a16="http://schemas.microsoft.com/office/drawing/2014/main" id="{7712E11C-325F-CCA0-66FB-C35CA4107F62}"/>
              </a:ext>
            </a:extLst>
          </p:cNvPr>
          <p:cNvSpPr txBox="1">
            <a:spLocks/>
          </p:cNvSpPr>
          <p:nvPr/>
        </p:nvSpPr>
        <p:spPr>
          <a:xfrm>
            <a:off x="628649" y="4922351"/>
            <a:ext cx="7886700" cy="915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rgbClr val="868686"/>
                </a:solidFill>
                <a:latin typeface="Arial Rounded MT Bold" panose="020F0704030504030204" pitchFamily="34" charset="0"/>
              </a:rPr>
              <a:t>hobby, performance, audience</a:t>
            </a:r>
            <a:endParaRPr lang="en-US" sz="4000" dirty="0">
              <a:highlight>
                <a:srgbClr val="00FF00"/>
              </a:highlight>
              <a:latin typeface="Arial Rounded MT Bold" panose="020F0704030504030204" pitchFamily="34" charset="0"/>
            </a:endParaRPr>
          </a:p>
        </p:txBody>
      </p:sp>
    </p:spTree>
    <p:extLst>
      <p:ext uri="{BB962C8B-B14F-4D97-AF65-F5344CB8AC3E}">
        <p14:creationId xmlns:p14="http://schemas.microsoft.com/office/powerpoint/2010/main" val="304152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9</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Share Task</a:t>
            </a:r>
          </a:p>
        </p:txBody>
      </p:sp>
      <p:pic>
        <p:nvPicPr>
          <p:cNvPr id="9" name="Picture 8">
            <a:extLst>
              <a:ext uri="{FF2B5EF4-FFF2-40B4-BE49-F238E27FC236}">
                <a16:creationId xmlns:a16="http://schemas.microsoft.com/office/drawing/2014/main" id="{334FB651-AAE7-2654-DAFC-0202CD82D1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703" y="3133292"/>
            <a:ext cx="8229600" cy="2853451"/>
          </a:xfrm>
          <a:prstGeom prst="rect">
            <a:avLst/>
          </a:prstGeom>
        </p:spPr>
      </p:pic>
      <p:pic>
        <p:nvPicPr>
          <p:cNvPr id="6" name="Picture 5">
            <a:extLst>
              <a:ext uri="{FF2B5EF4-FFF2-40B4-BE49-F238E27FC236}">
                <a16:creationId xmlns:a16="http://schemas.microsoft.com/office/drawing/2014/main" id="{90D050E9-B6EC-72AB-1F1D-3BAD9689836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773435" y="621767"/>
            <a:ext cx="4395978" cy="3017520"/>
          </a:xfrm>
          <a:prstGeom prst="rect">
            <a:avLst/>
          </a:prstGeom>
        </p:spPr>
      </p:pic>
    </p:spTree>
    <p:extLst>
      <p:ext uri="{BB962C8B-B14F-4D97-AF65-F5344CB8AC3E}">
        <p14:creationId xmlns:p14="http://schemas.microsoft.com/office/powerpoint/2010/main" val="27513459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2279135ABFB346BEF00BA71AF2085A" ma:contentTypeVersion="13" ma:contentTypeDescription="Create a new document." ma:contentTypeScope="" ma:versionID="aa73cbbcbd1ce5c78b19ddb0f11c7488">
  <xsd:schema xmlns:xsd="http://www.w3.org/2001/XMLSchema" xmlns:xs="http://www.w3.org/2001/XMLSchema" xmlns:p="http://schemas.microsoft.com/office/2006/metadata/properties" xmlns:ns2="09a20863-7c96-4a57-95ca-029d1820b203" xmlns:ns3="32a440ee-ccdf-4ffb-ba5c-71e25989d2a9" targetNamespace="http://schemas.microsoft.com/office/2006/metadata/properties" ma:root="true" ma:fieldsID="4810c33ad5e72981ec8d9c0a5406b27f" ns2:_="" ns3:_="">
    <xsd:import namespace="09a20863-7c96-4a57-95ca-029d1820b203"/>
    <xsd:import namespace="32a440ee-ccdf-4ffb-ba5c-71e25989d2a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20863-7c96-4a57-95ca-029d1820b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a440ee-ccdf-4ffb-ba5c-71e25989d2a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ad4032-91df-4aa8-82eb-58c2a2f4ac87}" ma:internalName="TaxCatchAll" ma:showField="CatchAllData" ma:web="32a440ee-ccdf-4ffb-ba5c-71e25989d2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2a440ee-ccdf-4ffb-ba5c-71e25989d2a9">
      <UserInfo>
        <DisplayName>Christina Milligan</DisplayName>
        <AccountId>54</AccountId>
        <AccountType/>
      </UserInfo>
    </SharedWithUsers>
    <MediaLengthInSeconds xmlns="09a20863-7c96-4a57-95ca-029d1820b203" xsi:nil="true"/>
    <lcf76f155ced4ddcb4097134ff3c332f xmlns="09a20863-7c96-4a57-95ca-029d1820b203">
      <Terms xmlns="http://schemas.microsoft.com/office/infopath/2007/PartnerControls"/>
    </lcf76f155ced4ddcb4097134ff3c332f>
    <TaxCatchAll xmlns="32a440ee-ccdf-4ffb-ba5c-71e25989d2a9" xsi:nil="true"/>
  </documentManagement>
</p:properties>
</file>

<file path=customXml/itemProps1.xml><?xml version="1.0" encoding="utf-8"?>
<ds:datastoreItem xmlns:ds="http://schemas.openxmlformats.org/officeDocument/2006/customXml" ds:itemID="{386FBAA8-EB3F-4E88-817B-117C57528D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20863-7c96-4a57-95ca-029d1820b203"/>
    <ds:schemaRef ds:uri="32a440ee-ccdf-4ffb-ba5c-71e25989d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B8C3B65E-86F5-4F12-882B-E72674BBA31A}">
  <ds:schemaRefs>
    <ds:schemaRef ds:uri="0bfdc619-4bd5-4a26-8e37-4be4446dc23a"/>
    <ds:schemaRef ds:uri="65f3190a-2497-4c6e-9c08-e63c17ba8fcf"/>
    <ds:schemaRef ds:uri="98a1be8e-ceb0-4d64-90f3-74f22257285b"/>
    <ds:schemaRef ds:uri="eef8d247-b517-4b03-8403-4e70816b143f"/>
    <ds:schemaRef ds:uri="http://schemas.microsoft.com/office/2006/metadata/properties"/>
    <ds:schemaRef ds:uri="http://schemas.microsoft.com/office/infopath/2007/PartnerControls"/>
    <ds:schemaRef ds:uri="32a440ee-ccdf-4ffb-ba5c-71e25989d2a9"/>
    <ds:schemaRef ds:uri="09a20863-7c96-4a57-95ca-029d1820b203"/>
  </ds:schemaRefs>
</ds:datastoreItem>
</file>

<file path=docProps/app.xml><?xml version="1.0" encoding="utf-8"?>
<Properties xmlns="http://schemas.openxmlformats.org/officeDocument/2006/extended-properties" xmlns:vt="http://schemas.openxmlformats.org/officeDocument/2006/docPropsVTypes">
  <Template>Office Theme</Template>
  <TotalTime>744</TotalTime>
  <Words>1150</Words>
  <Application>Microsoft Office PowerPoint</Application>
  <PresentationFormat>On-screen Show (4:3)</PresentationFormat>
  <Paragraphs>111</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Arial Rounded MT Bold</vt:lpstr>
      <vt:lpstr>ArialMT</vt:lpstr>
      <vt:lpstr>Calibri</vt:lpstr>
      <vt:lpstr>Helvetica Neue</vt:lpstr>
      <vt:lpstr>Roboto</vt:lpstr>
      <vt:lpstr>ShinnRR-Bold</vt:lpstr>
      <vt:lpstr>ShinnRR-Book</vt:lpstr>
      <vt:lpstr>Office Theme</vt:lpstr>
      <vt:lpstr>1_Office Theme</vt:lpstr>
      <vt:lpstr>PowerPoint Presentation</vt:lpstr>
      <vt:lpstr>Big Question</vt:lpstr>
      <vt:lpstr>Warm-Up – Six Bricks</vt:lpstr>
      <vt:lpstr>Warm-Up – Six Bricks</vt:lpstr>
      <vt:lpstr>Explore Task</vt:lpstr>
      <vt:lpstr>Create Task</vt:lpstr>
      <vt:lpstr>Create Task</vt:lpstr>
      <vt:lpstr>Playful Learning in Action</vt:lpstr>
      <vt:lpstr>Share Task</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Tammy Pankey</cp:lastModifiedBy>
  <cp:revision>17</cp:revision>
  <dcterms:created xsi:type="dcterms:W3CDTF">2020-04-21T20:33:01Z</dcterms:created>
  <dcterms:modified xsi:type="dcterms:W3CDTF">2023-07-11T22:26:13Z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0x010100942279135ABFB346BEF00BA71AF2085A</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