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64" r:id="rId5"/>
    <p:sldId id="257" r:id="rId6"/>
    <p:sldId id="258" r:id="rId7"/>
    <p:sldId id="260" r:id="rId8"/>
    <p:sldId id="261" r:id="rId9"/>
    <p:sldId id="262" r:id="rId10"/>
    <p:sldId id="29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8" clrIdx="0">
    <p:extLst>
      <p:ext uri="{19B8F6BF-5375-455C-9EA6-DF929625EA0E}">
        <p15:presenceInfo xmlns:p15="http://schemas.microsoft.com/office/powerpoint/2012/main" userId="S::kmorgan@firstinspires.org::19752d8f-270a-426b-91ad-1bf5c79275bc" providerId="AD"/>
      </p:ext>
    </p:extLst>
  </p:cmAuthor>
  <p:cmAuthor id="2" name="Tammy Pankey" initials="TP" lastIdx="17" clrIdx="1">
    <p:extLst>
      <p:ext uri="{19B8F6BF-5375-455C-9EA6-DF929625EA0E}">
        <p15:presenceInfo xmlns:p15="http://schemas.microsoft.com/office/powerpoint/2012/main" userId="S::tpankey@firstinspires.org::89b84b47-0384-4d66-b56e-dc00ebdb68cf" providerId="AD"/>
      </p:ext>
    </p:extLst>
  </p:cmAuthor>
  <p:cmAuthor id="3" name="Tammy Pankey" initials="" lastIdx="1" clrIdx="2"/>
  <p:cmAuthor id="4" name="Karen Casey" initials="KC" lastIdx="2" clrIdx="3">
    <p:extLst>
      <p:ext uri="{19B8F6BF-5375-455C-9EA6-DF929625EA0E}">
        <p15:presenceInfo xmlns:p15="http://schemas.microsoft.com/office/powerpoint/2012/main" userId="S::kcasey@firstinspires.org::3ec36879-b353-4ab0-bd58-e71fbbdded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FF781D"/>
    <a:srgbClr val="662F90"/>
    <a:srgbClr val="482166"/>
    <a:srgbClr val="147342"/>
    <a:srgbClr val="006933"/>
    <a:srgbClr val="00A65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D58CC5-5B49-4132-9A0F-F0FB9FBC5839}" v="3" dt="2023-07-11T22:30:19.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22"/>
    <p:restoredTop sz="93067" autoAdjust="0"/>
  </p:normalViewPr>
  <p:slideViewPr>
    <p:cSldViewPr snapToGrid="0">
      <p:cViewPr varScale="1">
        <p:scale>
          <a:sx n="102" d="100"/>
          <a:sy n="102" d="100"/>
        </p:scale>
        <p:origin x="2082" y="114"/>
      </p:cViewPr>
      <p:guideLst>
        <p:guide orient="horz" pos="2160"/>
        <p:guide pos="3024"/>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CCD92D00-60AD-4CFB-B688-465FEEF83258}"/>
    <pc:docChg chg="undo custSel modSld">
      <pc:chgData name="Tammy Pankey" userId="89b84b47-0384-4d66-b56e-dc00ebdb68cf" providerId="ADAL" clId="{CCD92D00-60AD-4CFB-B688-465FEEF83258}" dt="2022-07-28T19:59:29.677" v="12" actId="1592"/>
      <pc:docMkLst>
        <pc:docMk/>
      </pc:docMkLst>
      <pc:sldChg chg="modSp mod delCm modCm">
        <pc:chgData name="Tammy Pankey" userId="89b84b47-0384-4d66-b56e-dc00ebdb68cf" providerId="ADAL" clId="{CCD92D00-60AD-4CFB-B688-465FEEF83258}" dt="2022-07-28T19:59:23.688" v="11" actId="1592"/>
        <pc:sldMkLst>
          <pc:docMk/>
          <pc:sldMk cId="3211395316" sldId="261"/>
        </pc:sldMkLst>
        <pc:spChg chg="mod">
          <ac:chgData name="Tammy Pankey" userId="89b84b47-0384-4d66-b56e-dc00ebdb68cf" providerId="ADAL" clId="{CCD92D00-60AD-4CFB-B688-465FEEF83258}" dt="2022-07-28T19:59:04.505" v="9" actId="114"/>
          <ac:spMkLst>
            <pc:docMk/>
            <pc:sldMk cId="3211395316" sldId="261"/>
            <ac:spMk id="268" creationId="{00000000-0000-0000-0000-000000000000}"/>
          </ac:spMkLst>
        </pc:spChg>
        <pc:picChg chg="mod modCrop">
          <ac:chgData name="Tammy Pankey" userId="89b84b47-0384-4d66-b56e-dc00ebdb68cf" providerId="ADAL" clId="{CCD92D00-60AD-4CFB-B688-465FEEF83258}" dt="2022-07-28T19:58:54.470" v="8" actId="1440"/>
          <ac:picMkLst>
            <pc:docMk/>
            <pc:sldMk cId="3211395316" sldId="261"/>
            <ac:picMk id="3" creationId="{A74AECAD-D018-364E-8EA6-8EB5BA8D7528}"/>
          </ac:picMkLst>
        </pc:picChg>
      </pc:sldChg>
      <pc:sldChg chg="delCm">
        <pc:chgData name="Tammy Pankey" userId="89b84b47-0384-4d66-b56e-dc00ebdb68cf" providerId="ADAL" clId="{CCD92D00-60AD-4CFB-B688-465FEEF83258}" dt="2022-07-28T19:59:29.677" v="12" actId="1592"/>
        <pc:sldMkLst>
          <pc:docMk/>
          <pc:sldMk cId="705154223" sldId="262"/>
        </pc:sldMkLst>
      </pc:sldChg>
      <pc:sldChg chg="addSp delSp modSp mod">
        <pc:chgData name="Tammy Pankey" userId="89b84b47-0384-4d66-b56e-dc00ebdb68cf" providerId="ADAL" clId="{CCD92D00-60AD-4CFB-B688-465FEEF83258}" dt="2022-07-28T19:52:59.125" v="3"/>
        <pc:sldMkLst>
          <pc:docMk/>
          <pc:sldMk cId="2896519864" sldId="263"/>
        </pc:sldMkLst>
        <pc:spChg chg="del">
          <ac:chgData name="Tammy Pankey" userId="89b84b47-0384-4d66-b56e-dc00ebdb68cf" providerId="ADAL" clId="{CCD92D00-60AD-4CFB-B688-465FEEF83258}" dt="2022-07-28T19:52:58.593" v="2" actId="478"/>
          <ac:spMkLst>
            <pc:docMk/>
            <pc:sldMk cId="2896519864" sldId="263"/>
            <ac:spMk id="4" creationId="{9CD211A3-76B8-71B8-AC4A-1D83B1E874C3}"/>
          </ac:spMkLst>
        </pc:spChg>
        <pc:spChg chg="add mod">
          <ac:chgData name="Tammy Pankey" userId="89b84b47-0384-4d66-b56e-dc00ebdb68cf" providerId="ADAL" clId="{CCD92D00-60AD-4CFB-B688-465FEEF83258}" dt="2022-07-28T19:52:59.125" v="3"/>
          <ac:spMkLst>
            <pc:docMk/>
            <pc:sldMk cId="2896519864" sldId="263"/>
            <ac:spMk id="6" creationId="{08B79540-C522-A1C9-92C0-C1278A7B19D0}"/>
          </ac:spMkLst>
        </pc:spChg>
      </pc:sldChg>
    </pc:docChg>
  </pc:docChgLst>
  <pc:docChgLst>
    <pc:chgData name="Karen Casey" userId="S::kcasey@firstinspires.org::3ec36879-b353-4ab0-bd58-e71fbbdded4a" providerId="AD" clId="Web-{8ED6D7A2-5FB6-A9EE-D28A-BE8753BFC78C}"/>
    <pc:docChg chg="modSld">
      <pc:chgData name="Karen Casey" userId="S::kcasey@firstinspires.org::3ec36879-b353-4ab0-bd58-e71fbbdded4a" providerId="AD" clId="Web-{8ED6D7A2-5FB6-A9EE-D28A-BE8753BFC78C}" dt="2022-07-23T23:58:04.119" v="23" actId="20577"/>
      <pc:docMkLst>
        <pc:docMk/>
      </pc:docMkLst>
      <pc:sldChg chg="addSp delSp modSp">
        <pc:chgData name="Karen Casey" userId="S::kcasey@firstinspires.org::3ec36879-b353-4ab0-bd58-e71fbbdded4a" providerId="AD" clId="Web-{8ED6D7A2-5FB6-A9EE-D28A-BE8753BFC78C}" dt="2022-07-23T23:58:04.119" v="23" actId="20577"/>
        <pc:sldMkLst>
          <pc:docMk/>
          <pc:sldMk cId="2896519864" sldId="263"/>
        </pc:sldMkLst>
        <pc:spChg chg="add del">
          <ac:chgData name="Karen Casey" userId="S::kcasey@firstinspires.org::3ec36879-b353-4ab0-bd58-e71fbbdded4a" providerId="AD" clId="Web-{8ED6D7A2-5FB6-A9EE-D28A-BE8753BFC78C}" dt="2022-07-23T20:09:41.934" v="3"/>
          <ac:spMkLst>
            <pc:docMk/>
            <pc:sldMk cId="2896519864" sldId="263"/>
            <ac:spMk id="2" creationId="{63DCC443-7A8B-2BA2-6961-8CA10D19008F}"/>
          </ac:spMkLst>
        </pc:spChg>
        <pc:spChg chg="add mod">
          <ac:chgData name="Karen Casey" userId="S::kcasey@firstinspires.org::3ec36879-b353-4ab0-bd58-e71fbbdded4a" providerId="AD" clId="Web-{8ED6D7A2-5FB6-A9EE-D28A-BE8753BFC78C}" dt="2022-07-23T23:58:04.119" v="23" actId="20577"/>
          <ac:spMkLst>
            <pc:docMk/>
            <pc:sldMk cId="2896519864" sldId="263"/>
            <ac:spMk id="4" creationId="{9CD211A3-76B8-71B8-AC4A-1D83B1E874C3}"/>
          </ac:spMkLst>
        </pc:spChg>
        <pc:spChg chg="del mod">
          <ac:chgData name="Karen Casey" userId="S::kcasey@firstinspires.org::3ec36879-b353-4ab0-bd58-e71fbbdded4a" providerId="AD" clId="Web-{8ED6D7A2-5FB6-A9EE-D28A-BE8753BFC78C}" dt="2022-07-23T20:09:30.199" v="1"/>
          <ac:spMkLst>
            <pc:docMk/>
            <pc:sldMk cId="2896519864" sldId="263"/>
            <ac:spMk id="286" creationId="{00000000-0000-0000-0000-000000000000}"/>
          </ac:spMkLst>
        </pc:spChg>
      </pc:sldChg>
    </pc:docChg>
  </pc:docChgLst>
  <pc:docChgLst>
    <pc:chgData name="Tammy Pankey" userId="89b84b47-0384-4d66-b56e-dc00ebdb68cf" providerId="ADAL" clId="{47D58CC5-5B49-4132-9A0F-F0FB9FBC5839}"/>
    <pc:docChg chg="custSel modSld">
      <pc:chgData name="Tammy Pankey" userId="89b84b47-0384-4d66-b56e-dc00ebdb68cf" providerId="ADAL" clId="{47D58CC5-5B49-4132-9A0F-F0FB9FBC5839}" dt="2023-07-11T22:30:37.429" v="71" actId="1076"/>
      <pc:docMkLst>
        <pc:docMk/>
      </pc:docMkLst>
      <pc:sldChg chg="modSp mod">
        <pc:chgData name="Tammy Pankey" userId="89b84b47-0384-4d66-b56e-dc00ebdb68cf" providerId="ADAL" clId="{47D58CC5-5B49-4132-9A0F-F0FB9FBC5839}" dt="2023-07-11T22:13:23.484" v="1" actId="2711"/>
        <pc:sldMkLst>
          <pc:docMk/>
          <pc:sldMk cId="1924060261" sldId="257"/>
        </pc:sldMkLst>
        <pc:spChg chg="mod">
          <ac:chgData name="Tammy Pankey" userId="89b84b47-0384-4d66-b56e-dc00ebdb68cf" providerId="ADAL" clId="{47D58CC5-5B49-4132-9A0F-F0FB9FBC5839}" dt="2023-07-11T22:13:23.484" v="1" actId="2711"/>
          <ac:spMkLst>
            <pc:docMk/>
            <pc:sldMk cId="1924060261" sldId="257"/>
            <ac:spMk id="222" creationId="{00000000-0000-0000-0000-000000000000}"/>
          </ac:spMkLst>
        </pc:spChg>
        <pc:spChg chg="mod">
          <ac:chgData name="Tammy Pankey" userId="89b84b47-0384-4d66-b56e-dc00ebdb68cf" providerId="ADAL" clId="{47D58CC5-5B49-4132-9A0F-F0FB9FBC5839}" dt="2023-07-11T22:13:23.484" v="1" actId="2711"/>
          <ac:spMkLst>
            <pc:docMk/>
            <pc:sldMk cId="1924060261" sldId="257"/>
            <ac:spMk id="223" creationId="{00000000-0000-0000-0000-000000000000}"/>
          </ac:spMkLst>
        </pc:spChg>
      </pc:sldChg>
      <pc:sldChg chg="modSp mod">
        <pc:chgData name="Tammy Pankey" userId="89b84b47-0384-4d66-b56e-dc00ebdb68cf" providerId="ADAL" clId="{47D58CC5-5B49-4132-9A0F-F0FB9FBC5839}" dt="2023-07-11T22:13:35.476" v="2" actId="2711"/>
        <pc:sldMkLst>
          <pc:docMk/>
          <pc:sldMk cId="2337535792" sldId="258"/>
        </pc:sldMkLst>
        <pc:spChg chg="mod">
          <ac:chgData name="Tammy Pankey" userId="89b84b47-0384-4d66-b56e-dc00ebdb68cf" providerId="ADAL" clId="{47D58CC5-5B49-4132-9A0F-F0FB9FBC5839}" dt="2023-07-11T22:13:35.476" v="2" actId="2711"/>
          <ac:spMkLst>
            <pc:docMk/>
            <pc:sldMk cId="2337535792" sldId="258"/>
            <ac:spMk id="14" creationId="{A4751F45-E354-87D5-CF16-C6F326CFC2E9}"/>
          </ac:spMkLst>
        </pc:spChg>
        <pc:spChg chg="mod">
          <ac:chgData name="Tammy Pankey" userId="89b84b47-0384-4d66-b56e-dc00ebdb68cf" providerId="ADAL" clId="{47D58CC5-5B49-4132-9A0F-F0FB9FBC5839}" dt="2023-07-11T22:13:35.476" v="2" actId="2711"/>
          <ac:spMkLst>
            <pc:docMk/>
            <pc:sldMk cId="2337535792" sldId="258"/>
            <ac:spMk id="17" creationId="{3DA2E19E-CAA4-7FB5-3952-59F1C5C90384}"/>
          </ac:spMkLst>
        </pc:spChg>
        <pc:spChg chg="mod">
          <ac:chgData name="Tammy Pankey" userId="89b84b47-0384-4d66-b56e-dc00ebdb68cf" providerId="ADAL" clId="{47D58CC5-5B49-4132-9A0F-F0FB9FBC5839}" dt="2023-07-11T22:13:35.476" v="2" actId="2711"/>
          <ac:spMkLst>
            <pc:docMk/>
            <pc:sldMk cId="2337535792" sldId="258"/>
            <ac:spMk id="18" creationId="{F97C2746-FCE3-D73B-34D0-63FADA9BB1A3}"/>
          </ac:spMkLst>
        </pc:spChg>
        <pc:spChg chg="mod">
          <ac:chgData name="Tammy Pankey" userId="89b84b47-0384-4d66-b56e-dc00ebdb68cf" providerId="ADAL" clId="{47D58CC5-5B49-4132-9A0F-F0FB9FBC5839}" dt="2023-07-11T22:13:35.476" v="2" actId="2711"/>
          <ac:spMkLst>
            <pc:docMk/>
            <pc:sldMk cId="2337535792" sldId="258"/>
            <ac:spMk id="231" creationId="{00000000-0000-0000-0000-000000000000}"/>
          </ac:spMkLst>
        </pc:spChg>
        <pc:spChg chg="mod">
          <ac:chgData name="Tammy Pankey" userId="89b84b47-0384-4d66-b56e-dc00ebdb68cf" providerId="ADAL" clId="{47D58CC5-5B49-4132-9A0F-F0FB9FBC5839}" dt="2023-07-11T22:13:35.476" v="2" actId="2711"/>
          <ac:spMkLst>
            <pc:docMk/>
            <pc:sldMk cId="2337535792" sldId="258"/>
            <ac:spMk id="233" creationId="{00000000-0000-0000-0000-000000000000}"/>
          </ac:spMkLst>
        </pc:spChg>
        <pc:spChg chg="mod">
          <ac:chgData name="Tammy Pankey" userId="89b84b47-0384-4d66-b56e-dc00ebdb68cf" providerId="ADAL" clId="{47D58CC5-5B49-4132-9A0F-F0FB9FBC5839}" dt="2023-07-11T22:13:35.476" v="2" actId="2711"/>
          <ac:spMkLst>
            <pc:docMk/>
            <pc:sldMk cId="2337535792" sldId="258"/>
            <ac:spMk id="240" creationId="{00000000-0000-0000-0000-000000000000}"/>
          </ac:spMkLst>
        </pc:spChg>
        <pc:spChg chg="mod">
          <ac:chgData name="Tammy Pankey" userId="89b84b47-0384-4d66-b56e-dc00ebdb68cf" providerId="ADAL" clId="{47D58CC5-5B49-4132-9A0F-F0FB9FBC5839}" dt="2023-07-11T22:13:35.476" v="2" actId="2711"/>
          <ac:spMkLst>
            <pc:docMk/>
            <pc:sldMk cId="2337535792" sldId="258"/>
            <ac:spMk id="241" creationId="{00000000-0000-0000-0000-000000000000}"/>
          </ac:spMkLst>
        </pc:spChg>
        <pc:spChg chg="mod">
          <ac:chgData name="Tammy Pankey" userId="89b84b47-0384-4d66-b56e-dc00ebdb68cf" providerId="ADAL" clId="{47D58CC5-5B49-4132-9A0F-F0FB9FBC5839}" dt="2023-07-11T22:13:35.476" v="2" actId="2711"/>
          <ac:spMkLst>
            <pc:docMk/>
            <pc:sldMk cId="2337535792" sldId="258"/>
            <ac:spMk id="242" creationId="{00000000-0000-0000-0000-000000000000}"/>
          </ac:spMkLst>
        </pc:spChg>
      </pc:sldChg>
      <pc:sldChg chg="modSp mod">
        <pc:chgData name="Tammy Pankey" userId="89b84b47-0384-4d66-b56e-dc00ebdb68cf" providerId="ADAL" clId="{47D58CC5-5B49-4132-9A0F-F0FB9FBC5839}" dt="2023-07-11T22:13:41.996" v="3" actId="2711"/>
        <pc:sldMkLst>
          <pc:docMk/>
          <pc:sldMk cId="2256010848" sldId="260"/>
        </pc:sldMkLst>
        <pc:spChg chg="mod">
          <ac:chgData name="Tammy Pankey" userId="89b84b47-0384-4d66-b56e-dc00ebdb68cf" providerId="ADAL" clId="{47D58CC5-5B49-4132-9A0F-F0FB9FBC5839}" dt="2023-07-11T22:13:41.996" v="3" actId="2711"/>
          <ac:spMkLst>
            <pc:docMk/>
            <pc:sldMk cId="2256010848" sldId="260"/>
            <ac:spMk id="248" creationId="{00000000-0000-0000-0000-000000000000}"/>
          </ac:spMkLst>
        </pc:spChg>
        <pc:spChg chg="mod">
          <ac:chgData name="Tammy Pankey" userId="89b84b47-0384-4d66-b56e-dc00ebdb68cf" providerId="ADAL" clId="{47D58CC5-5B49-4132-9A0F-F0FB9FBC5839}" dt="2023-07-11T22:13:41.996" v="3" actId="2711"/>
          <ac:spMkLst>
            <pc:docMk/>
            <pc:sldMk cId="2256010848" sldId="260"/>
            <ac:spMk id="249" creationId="{00000000-0000-0000-0000-000000000000}"/>
          </ac:spMkLst>
        </pc:spChg>
        <pc:spChg chg="mod">
          <ac:chgData name="Tammy Pankey" userId="89b84b47-0384-4d66-b56e-dc00ebdb68cf" providerId="ADAL" clId="{47D58CC5-5B49-4132-9A0F-F0FB9FBC5839}" dt="2023-07-11T22:13:41.996" v="3" actId="2711"/>
          <ac:spMkLst>
            <pc:docMk/>
            <pc:sldMk cId="2256010848" sldId="260"/>
            <ac:spMk id="250" creationId="{00000000-0000-0000-0000-000000000000}"/>
          </ac:spMkLst>
        </pc:spChg>
        <pc:spChg chg="mod">
          <ac:chgData name="Tammy Pankey" userId="89b84b47-0384-4d66-b56e-dc00ebdb68cf" providerId="ADAL" clId="{47D58CC5-5B49-4132-9A0F-F0FB9FBC5839}" dt="2023-07-11T22:13:41.996" v="3" actId="2711"/>
          <ac:spMkLst>
            <pc:docMk/>
            <pc:sldMk cId="2256010848" sldId="260"/>
            <ac:spMk id="251" creationId="{00000000-0000-0000-0000-000000000000}"/>
          </ac:spMkLst>
        </pc:spChg>
      </pc:sldChg>
      <pc:sldChg chg="modSp mod">
        <pc:chgData name="Tammy Pankey" userId="89b84b47-0384-4d66-b56e-dc00ebdb68cf" providerId="ADAL" clId="{47D58CC5-5B49-4132-9A0F-F0FB9FBC5839}" dt="2023-07-11T22:13:49.179" v="4" actId="2711"/>
        <pc:sldMkLst>
          <pc:docMk/>
          <pc:sldMk cId="3211395316" sldId="261"/>
        </pc:sldMkLst>
        <pc:spChg chg="mod">
          <ac:chgData name="Tammy Pankey" userId="89b84b47-0384-4d66-b56e-dc00ebdb68cf" providerId="ADAL" clId="{47D58CC5-5B49-4132-9A0F-F0FB9FBC5839}" dt="2023-07-11T22:13:49.179" v="4" actId="2711"/>
          <ac:spMkLst>
            <pc:docMk/>
            <pc:sldMk cId="3211395316" sldId="261"/>
            <ac:spMk id="257" creationId="{00000000-0000-0000-0000-000000000000}"/>
          </ac:spMkLst>
        </pc:spChg>
        <pc:spChg chg="mod">
          <ac:chgData name="Tammy Pankey" userId="89b84b47-0384-4d66-b56e-dc00ebdb68cf" providerId="ADAL" clId="{47D58CC5-5B49-4132-9A0F-F0FB9FBC5839}" dt="2023-07-11T22:13:49.179" v="4" actId="2711"/>
          <ac:spMkLst>
            <pc:docMk/>
            <pc:sldMk cId="3211395316" sldId="261"/>
            <ac:spMk id="258" creationId="{00000000-0000-0000-0000-000000000000}"/>
          </ac:spMkLst>
        </pc:spChg>
        <pc:spChg chg="mod">
          <ac:chgData name="Tammy Pankey" userId="89b84b47-0384-4d66-b56e-dc00ebdb68cf" providerId="ADAL" clId="{47D58CC5-5B49-4132-9A0F-F0FB9FBC5839}" dt="2023-07-11T22:13:49.179" v="4" actId="2711"/>
          <ac:spMkLst>
            <pc:docMk/>
            <pc:sldMk cId="3211395316" sldId="261"/>
            <ac:spMk id="259" creationId="{00000000-0000-0000-0000-000000000000}"/>
          </ac:spMkLst>
        </pc:spChg>
        <pc:spChg chg="mod">
          <ac:chgData name="Tammy Pankey" userId="89b84b47-0384-4d66-b56e-dc00ebdb68cf" providerId="ADAL" clId="{47D58CC5-5B49-4132-9A0F-F0FB9FBC5839}" dt="2023-07-11T22:13:49.179" v="4" actId="2711"/>
          <ac:spMkLst>
            <pc:docMk/>
            <pc:sldMk cId="3211395316" sldId="261"/>
            <ac:spMk id="265" creationId="{00000000-0000-0000-0000-000000000000}"/>
          </ac:spMkLst>
        </pc:spChg>
        <pc:spChg chg="mod">
          <ac:chgData name="Tammy Pankey" userId="89b84b47-0384-4d66-b56e-dc00ebdb68cf" providerId="ADAL" clId="{47D58CC5-5B49-4132-9A0F-F0FB9FBC5839}" dt="2023-07-11T22:13:49.179" v="4" actId="2711"/>
          <ac:spMkLst>
            <pc:docMk/>
            <pc:sldMk cId="3211395316" sldId="261"/>
            <ac:spMk id="266" creationId="{00000000-0000-0000-0000-000000000000}"/>
          </ac:spMkLst>
        </pc:spChg>
        <pc:spChg chg="mod">
          <ac:chgData name="Tammy Pankey" userId="89b84b47-0384-4d66-b56e-dc00ebdb68cf" providerId="ADAL" clId="{47D58CC5-5B49-4132-9A0F-F0FB9FBC5839}" dt="2023-07-11T22:13:49.179" v="4" actId="2711"/>
          <ac:spMkLst>
            <pc:docMk/>
            <pc:sldMk cId="3211395316" sldId="261"/>
            <ac:spMk id="267" creationId="{00000000-0000-0000-0000-000000000000}"/>
          </ac:spMkLst>
        </pc:spChg>
        <pc:spChg chg="mod">
          <ac:chgData name="Tammy Pankey" userId="89b84b47-0384-4d66-b56e-dc00ebdb68cf" providerId="ADAL" clId="{47D58CC5-5B49-4132-9A0F-F0FB9FBC5839}" dt="2023-07-11T22:13:49.179" v="4" actId="2711"/>
          <ac:spMkLst>
            <pc:docMk/>
            <pc:sldMk cId="3211395316" sldId="261"/>
            <ac:spMk id="268" creationId="{00000000-0000-0000-0000-000000000000}"/>
          </ac:spMkLst>
        </pc:spChg>
        <pc:spChg chg="mod">
          <ac:chgData name="Tammy Pankey" userId="89b84b47-0384-4d66-b56e-dc00ebdb68cf" providerId="ADAL" clId="{47D58CC5-5B49-4132-9A0F-F0FB9FBC5839}" dt="2023-07-11T22:13:49.179" v="4" actId="2711"/>
          <ac:spMkLst>
            <pc:docMk/>
            <pc:sldMk cId="3211395316" sldId="261"/>
            <ac:spMk id="269" creationId="{00000000-0000-0000-0000-000000000000}"/>
          </ac:spMkLst>
        </pc:spChg>
      </pc:sldChg>
      <pc:sldChg chg="modSp mod">
        <pc:chgData name="Tammy Pankey" userId="89b84b47-0384-4d66-b56e-dc00ebdb68cf" providerId="ADAL" clId="{47D58CC5-5B49-4132-9A0F-F0FB9FBC5839}" dt="2023-07-11T22:15:28.720" v="28" actId="6549"/>
        <pc:sldMkLst>
          <pc:docMk/>
          <pc:sldMk cId="705154223" sldId="262"/>
        </pc:sldMkLst>
        <pc:spChg chg="mod">
          <ac:chgData name="Tammy Pankey" userId="89b84b47-0384-4d66-b56e-dc00ebdb68cf" providerId="ADAL" clId="{47D58CC5-5B49-4132-9A0F-F0FB9FBC5839}" dt="2023-07-11T22:13:58.379" v="5" actId="2711"/>
          <ac:spMkLst>
            <pc:docMk/>
            <pc:sldMk cId="705154223" sldId="262"/>
            <ac:spMk id="275" creationId="{00000000-0000-0000-0000-000000000000}"/>
          </ac:spMkLst>
        </pc:spChg>
        <pc:spChg chg="mod">
          <ac:chgData name="Tammy Pankey" userId="89b84b47-0384-4d66-b56e-dc00ebdb68cf" providerId="ADAL" clId="{47D58CC5-5B49-4132-9A0F-F0FB9FBC5839}" dt="2023-07-11T22:13:58.379" v="5" actId="2711"/>
          <ac:spMkLst>
            <pc:docMk/>
            <pc:sldMk cId="705154223" sldId="262"/>
            <ac:spMk id="276" creationId="{00000000-0000-0000-0000-000000000000}"/>
          </ac:spMkLst>
        </pc:spChg>
        <pc:spChg chg="mod">
          <ac:chgData name="Tammy Pankey" userId="89b84b47-0384-4d66-b56e-dc00ebdb68cf" providerId="ADAL" clId="{47D58CC5-5B49-4132-9A0F-F0FB9FBC5839}" dt="2023-07-11T22:15:28.720" v="28" actId="6549"/>
          <ac:spMkLst>
            <pc:docMk/>
            <pc:sldMk cId="705154223" sldId="262"/>
            <ac:spMk id="278" creationId="{00000000-0000-0000-0000-000000000000}"/>
          </ac:spMkLst>
        </pc:spChg>
      </pc:sldChg>
      <pc:sldChg chg="addSp delSp modSp mod modNotesTx">
        <pc:chgData name="Tammy Pankey" userId="89b84b47-0384-4d66-b56e-dc00ebdb68cf" providerId="ADAL" clId="{47D58CC5-5B49-4132-9A0F-F0FB9FBC5839}" dt="2023-07-11T22:30:37.429" v="71" actId="1076"/>
        <pc:sldMkLst>
          <pc:docMk/>
          <pc:sldMk cId="4006545360" sldId="264"/>
        </pc:sldMkLst>
        <pc:spChg chg="mod">
          <ac:chgData name="Tammy Pankey" userId="89b84b47-0384-4d66-b56e-dc00ebdb68cf" providerId="ADAL" clId="{47D58CC5-5B49-4132-9A0F-F0FB9FBC5839}" dt="2023-07-11T22:13:18.350" v="0" actId="2711"/>
          <ac:spMkLst>
            <pc:docMk/>
            <pc:sldMk cId="4006545360" sldId="264"/>
            <ac:spMk id="5" creationId="{F3B760C1-7E25-45A7-B891-53C58D074EA2}"/>
          </ac:spMkLst>
        </pc:spChg>
        <pc:spChg chg="mod">
          <ac:chgData name="Tammy Pankey" userId="89b84b47-0384-4d66-b56e-dc00ebdb68cf" providerId="ADAL" clId="{47D58CC5-5B49-4132-9A0F-F0FB9FBC5839}" dt="2023-07-11T22:13:18.350" v="0" actId="2711"/>
          <ac:spMkLst>
            <pc:docMk/>
            <pc:sldMk cId="4006545360" sldId="264"/>
            <ac:spMk id="6" creationId="{B6ADE897-E12C-4A20-B842-CD64CC495BD3}"/>
          </ac:spMkLst>
        </pc:spChg>
        <pc:spChg chg="mod">
          <ac:chgData name="Tammy Pankey" userId="89b84b47-0384-4d66-b56e-dc00ebdb68cf" providerId="ADAL" clId="{47D58CC5-5B49-4132-9A0F-F0FB9FBC5839}" dt="2023-07-11T22:13:18.350" v="0" actId="2711"/>
          <ac:spMkLst>
            <pc:docMk/>
            <pc:sldMk cId="4006545360" sldId="264"/>
            <ac:spMk id="26" creationId="{49461470-2C49-0B4A-AFF2-693C58AC2F9F}"/>
          </ac:spMkLst>
        </pc:spChg>
        <pc:picChg chg="add del mod">
          <ac:chgData name="Tammy Pankey" userId="89b84b47-0384-4d66-b56e-dc00ebdb68cf" providerId="ADAL" clId="{47D58CC5-5B49-4132-9A0F-F0FB9FBC5839}" dt="2023-07-11T22:30:01.439" v="63" actId="478"/>
          <ac:picMkLst>
            <pc:docMk/>
            <pc:sldMk cId="4006545360" sldId="264"/>
            <ac:picMk id="8" creationId="{698BF68E-87FF-B2BB-BD25-9CF1852B3FE3}"/>
          </ac:picMkLst>
        </pc:picChg>
        <pc:picChg chg="add mod">
          <ac:chgData name="Tammy Pankey" userId="89b84b47-0384-4d66-b56e-dc00ebdb68cf" providerId="ADAL" clId="{47D58CC5-5B49-4132-9A0F-F0FB9FBC5839}" dt="2023-07-11T22:30:37.429" v="71" actId="1076"/>
          <ac:picMkLst>
            <pc:docMk/>
            <pc:sldMk cId="4006545360" sldId="264"/>
            <ac:picMk id="9" creationId="{659C46A8-2F31-E0C1-4DC3-1FF1F08F786F}"/>
          </ac:picMkLst>
        </pc:picChg>
        <pc:picChg chg="del">
          <ac:chgData name="Tammy Pankey" userId="89b84b47-0384-4d66-b56e-dc00ebdb68cf" providerId="ADAL" clId="{47D58CC5-5B49-4132-9A0F-F0FB9FBC5839}" dt="2023-07-11T22:16:05.845" v="30" actId="478"/>
          <ac:picMkLst>
            <pc:docMk/>
            <pc:sldMk cId="4006545360" sldId="264"/>
            <ac:picMk id="13" creationId="{6335B222-1AA9-4892-A3FD-904EEBAC60B8}"/>
          </ac:picMkLst>
        </pc:picChg>
      </pc:sldChg>
      <pc:sldChg chg="addSp delSp modSp mod">
        <pc:chgData name="Tammy Pankey" userId="89b84b47-0384-4d66-b56e-dc00ebdb68cf" providerId="ADAL" clId="{47D58CC5-5B49-4132-9A0F-F0FB9FBC5839}" dt="2023-07-11T22:23:37.026" v="62"/>
        <pc:sldMkLst>
          <pc:docMk/>
          <pc:sldMk cId="1109188424" sldId="294"/>
        </pc:sldMkLst>
        <pc:spChg chg="mod">
          <ac:chgData name="Tammy Pankey" userId="89b84b47-0384-4d66-b56e-dc00ebdb68cf" providerId="ADAL" clId="{47D58CC5-5B49-4132-9A0F-F0FB9FBC5839}" dt="2023-07-11T22:19:15.393" v="53" actId="20577"/>
          <ac:spMkLst>
            <pc:docMk/>
            <pc:sldMk cId="1109188424" sldId="294"/>
            <ac:spMk id="2" creationId="{F32681A3-33C4-4715-B001-FEC0C9C4458D}"/>
          </ac:spMkLst>
        </pc:spChg>
        <pc:spChg chg="add mod">
          <ac:chgData name="Tammy Pankey" userId="89b84b47-0384-4d66-b56e-dc00ebdb68cf" providerId="ADAL" clId="{47D58CC5-5B49-4132-9A0F-F0FB9FBC5839}" dt="2023-07-11T22:23:37.026" v="62"/>
          <ac:spMkLst>
            <pc:docMk/>
            <pc:sldMk cId="1109188424" sldId="294"/>
            <ac:spMk id="3" creationId="{78D607C4-9373-D334-8F45-6CAB39B5DA2E}"/>
          </ac:spMkLst>
        </pc:spChg>
        <pc:spChg chg="del mod">
          <ac:chgData name="Tammy Pankey" userId="89b84b47-0384-4d66-b56e-dc00ebdb68cf" providerId="ADAL" clId="{47D58CC5-5B49-4132-9A0F-F0FB9FBC5839}" dt="2023-07-11T22:23:36.810" v="61" actId="478"/>
          <ac:spMkLst>
            <pc:docMk/>
            <pc:sldMk cId="1109188424" sldId="294"/>
            <ac:spMk id="7" creationId="{8A942925-8346-C1F8-C187-85FDD0CB03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7/11/2023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Y_8xKTQFFH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ucation.lego.com/en-us/product-resources/steam-park/teacher-resources/teacher-guide-pdf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c/FIRSTLEGOLeagueofficia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i="0" dirty="0">
                <a:solidFill>
                  <a:schemeClr val="dk1"/>
                </a:solidFill>
                <a:latin typeface="Calibri"/>
                <a:ea typeface="Calibri"/>
                <a:cs typeface="Calibri"/>
                <a:sym typeface="Calibri"/>
              </a:rPr>
              <a:t>Discover and Explore!</a:t>
            </a: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Welcome to MASTERPIECE!  The children will explore how people share what they love to do with others.  They will learn about the different places where ideas are shared, who they are shared with, and the people behind the scenes that make experiences happen.</a:t>
            </a:r>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Build and Create!</a:t>
            </a: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The children will build a stage that can be used to host a music concert or theatrical performance, or to display an object in a museum.  They will use elements from the STEAM Park set to build their ideas.  They will create their own place to share their interests and will consider the audience.  They will test and improve their designs and creations.</a:t>
            </a:r>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Share!</a:t>
            </a: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The children will record their ideas and designs in their Engineering Notebooks.  They will share their builds and what they learned with others.  Finally, they will participate in the celebration event, to which you can invite their families and friends. Most importantly they will have fun!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Watch video - </a:t>
            </a:r>
            <a:r>
              <a:rPr lang="en-US" sz="1800" b="1" dirty="0">
                <a:effectLst/>
                <a:latin typeface="Arial" panose="020B0604020202020204" pitchFamily="34" charset="0"/>
                <a:ea typeface="Calibri" panose="020F0502020204030204" pitchFamily="34" charset="0"/>
                <a:cs typeface="Times New Roman" panose="02020603050405020304" pitchFamily="18" charset="0"/>
              </a:rPr>
              <a:t>What is FIRST LEGO League Discover? </a:t>
            </a:r>
            <a:r>
              <a:rPr lang="en-US" sz="1800" dirty="0">
                <a:effectLst/>
                <a:latin typeface="Arial" panose="020B0604020202020204" pitchFamily="34" charset="0"/>
                <a:ea typeface="Calibri" panose="020F0502020204030204" pitchFamily="34" charset="0"/>
                <a:cs typeface="Times New Roman" panose="02020603050405020304" pitchFamily="18" charset="0"/>
              </a:rPr>
              <a:t>– 2:51 mins –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https://www.youtube.com/watch?v=Y_8xKTQFFHY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FIRST LEGO League Discover is a global STEM program for children and young people aged 4-6.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IET are proud to be the delivery partners for FIRST LEGO League in the </a:t>
            </a:r>
            <a:r>
              <a:rPr lang="en-US" sz="1800" b="1" dirty="0">
                <a:effectLst/>
                <a:latin typeface="Arial" panose="020B0604020202020204" pitchFamily="34" charset="0"/>
                <a:ea typeface="Calibri" panose="020F0502020204030204" pitchFamily="34" charset="0"/>
                <a:cs typeface="Times New Roman" panose="02020603050405020304" pitchFamily="18" charset="0"/>
              </a:rPr>
              <a:t>UK and Ireland</a:t>
            </a:r>
            <a:r>
              <a:rPr lang="en-US" sz="1800" dirty="0">
                <a:effectLst/>
                <a:latin typeface="Arial" panose="020B0604020202020204" pitchFamily="34" charset="0"/>
                <a:ea typeface="Calibri" panose="020F0502020204030204" pitchFamily="34" charset="0"/>
                <a:cs typeface="Times New Roman" panose="02020603050405020304" pitchFamily="18" charset="0"/>
              </a:rPr>
              <a:t>, because FIRST LEGO League is the perfect program to start young people thinking about engineering as a potential career path.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0" name="Google Shape;2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extLst>
      <p:ext uri="{BB962C8B-B14F-4D97-AF65-F5344CB8AC3E}">
        <p14:creationId xmlns:p14="http://schemas.microsoft.com/office/powerpoint/2010/main" val="1677457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dirty="0">
                <a:solidFill>
                  <a:schemeClr val="dk1"/>
                </a:solidFill>
                <a:latin typeface="Calibri"/>
                <a:ea typeface="Calibri"/>
                <a:cs typeface="Calibri"/>
                <a:sym typeface="Calibri"/>
              </a:rPr>
              <a:t>Discover Story - </a:t>
            </a:r>
            <a:r>
              <a:rPr lang="en-US" sz="1200" b="0" i="0" dirty="0">
                <a:solidFill>
                  <a:schemeClr val="dk1"/>
                </a:solidFill>
                <a:latin typeface="Calibri"/>
                <a:ea typeface="Calibri"/>
                <a:cs typeface="Calibri"/>
                <a:sym typeface="Calibri"/>
              </a:rPr>
              <a:t>(TMG page 5)</a:t>
            </a:r>
            <a:endParaRPr lang="en-US" sz="1200" b="1" i="0" dirty="0">
              <a:solidFill>
                <a:schemeClr val="dk1"/>
              </a:solidFill>
              <a:latin typeface="Calibri"/>
              <a:ea typeface="Calibri"/>
              <a:cs typeface="Calibri"/>
              <a:sym typeface="Calibri"/>
            </a:endParaRPr>
          </a:p>
        </p:txBody>
      </p:sp>
      <p:sp>
        <p:nvSpPr>
          <p:cNvPr id="228" name="Google Shape;22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extLst>
      <p:ext uri="{BB962C8B-B14F-4D97-AF65-F5344CB8AC3E}">
        <p14:creationId xmlns:p14="http://schemas.microsoft.com/office/powerpoint/2010/main" val="56941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sz="1200" dirty="0"/>
              <a:t>Big question:  </a:t>
            </a:r>
            <a:r>
              <a:rPr lang="en-US" sz="1200" b="0" i="1" u="none" strike="noStrike" dirty="0">
                <a:solidFill>
                  <a:schemeClr val="dk1"/>
                </a:solidFill>
                <a:latin typeface="Calibri"/>
                <a:ea typeface="Calibri"/>
                <a:cs typeface="Calibri"/>
                <a:sym typeface="Calibri"/>
              </a:rPr>
              <a:t>Each session has a Big Question that can be shared to frame the session.</a:t>
            </a:r>
            <a:r>
              <a:rPr lang="en-US" sz="1200" b="0" i="0" dirty="0">
                <a:solidFill>
                  <a:schemeClr val="dk1"/>
                </a:solidFill>
                <a:latin typeface="Calibri"/>
                <a:ea typeface="Calibri"/>
                <a:cs typeface="Calibri"/>
                <a:sym typeface="Calibri"/>
              </a:rPr>
              <a:t>​</a:t>
            </a:r>
            <a:endParaRPr sz="1200" dirty="0"/>
          </a:p>
          <a:p>
            <a:pPr marL="171450" lvl="0" indent="-171450" algn="l" rtl="0">
              <a:spcBef>
                <a:spcPts val="0"/>
              </a:spcBef>
              <a:spcAft>
                <a:spcPts val="0"/>
              </a:spcAft>
              <a:buClr>
                <a:schemeClr val="dk1"/>
              </a:buClr>
              <a:buSzPts val="1200"/>
              <a:buFont typeface="Arial"/>
              <a:buChar char="•"/>
            </a:pPr>
            <a:r>
              <a:rPr lang="en-US" sz="1200" dirty="0"/>
              <a:t>Six Bricks Warm-Up:  Every session has a short warm-up activity using the six bricks sets.</a:t>
            </a:r>
            <a:endParaRPr dirty="0"/>
          </a:p>
          <a:p>
            <a:pPr marL="171450" lvl="0" indent="-171450" algn="l" rtl="0">
              <a:spcBef>
                <a:spcPts val="0"/>
              </a:spcBef>
              <a:spcAft>
                <a:spcPts val="0"/>
              </a:spcAft>
              <a:buClr>
                <a:schemeClr val="dk1"/>
              </a:buClr>
              <a:buSzPts val="1200"/>
              <a:buFont typeface="Arial"/>
              <a:buChar char="•"/>
            </a:pPr>
            <a:r>
              <a:rPr lang="en-US" sz="1200" dirty="0"/>
              <a:t>Explore Task:  The sessions start with a task to help students learn about the topic.</a:t>
            </a:r>
            <a:endParaRPr dirty="0"/>
          </a:p>
          <a:p>
            <a:pPr marL="171450" lvl="0" indent="-171450" algn="l" rtl="0">
              <a:spcBef>
                <a:spcPts val="0"/>
              </a:spcBef>
              <a:spcAft>
                <a:spcPts val="0"/>
              </a:spcAft>
              <a:buClr>
                <a:schemeClr val="dk1"/>
              </a:buClr>
              <a:buSzPts val="1200"/>
              <a:buFont typeface="Arial"/>
              <a:buChar char="•"/>
            </a:pPr>
            <a:r>
              <a:rPr lang="en-US" sz="1200" dirty="0"/>
              <a:t>Create Task:  Students will create builds during each session.</a:t>
            </a:r>
            <a:endParaRPr dirty="0"/>
          </a:p>
          <a:p>
            <a:pPr marL="171450" lvl="0" indent="-171450" algn="l" rtl="0">
              <a:spcBef>
                <a:spcPts val="0"/>
              </a:spcBef>
              <a:spcAft>
                <a:spcPts val="0"/>
              </a:spcAft>
              <a:buClr>
                <a:schemeClr val="dk1"/>
              </a:buClr>
              <a:buSzPts val="1200"/>
              <a:buFont typeface="Arial"/>
              <a:buChar char="•"/>
            </a:pPr>
            <a:r>
              <a:rPr lang="en-US" sz="1200" dirty="0"/>
              <a:t>Share Task with your classmates or in your </a:t>
            </a:r>
            <a:r>
              <a:rPr lang="en-US" sz="1200" i="1" dirty="0"/>
              <a:t>Engineering Notebook:</a:t>
            </a:r>
            <a:r>
              <a:rPr lang="en-US" sz="1200" i="0" dirty="0"/>
              <a:t>  Students share their work by either showing and explaining their builds or completing a task in their </a:t>
            </a:r>
            <a:r>
              <a:rPr lang="en-US" sz="1200" i="1" dirty="0"/>
              <a:t>Engineering Notebook</a:t>
            </a:r>
            <a:r>
              <a:rPr lang="en-US" sz="1200" i="0" dirty="0"/>
              <a:t>.</a:t>
            </a:r>
            <a:endParaRPr sz="1200" i="1" dirty="0"/>
          </a:p>
          <a:p>
            <a:pPr marL="171450" lvl="0" indent="-171450" algn="l" rtl="0">
              <a:spcBef>
                <a:spcPts val="0"/>
              </a:spcBef>
              <a:spcAft>
                <a:spcPts val="0"/>
              </a:spcAft>
              <a:buClr>
                <a:schemeClr val="dk1"/>
              </a:buClr>
              <a:buSzPts val="1200"/>
              <a:buFont typeface="Arial"/>
              <a:buChar char="•"/>
            </a:pPr>
            <a:r>
              <a:rPr lang="en-US" sz="1200" dirty="0"/>
              <a:t>Clean Up:  Take time during each session to have the students clean up and put away the materials.</a:t>
            </a:r>
            <a:endParaRPr dirty="0"/>
          </a:p>
        </p:txBody>
      </p:sp>
      <p:sp>
        <p:nvSpPr>
          <p:cNvPr id="246" name="Google Shape;2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extLst>
      <p:ext uri="{BB962C8B-B14F-4D97-AF65-F5344CB8AC3E}">
        <p14:creationId xmlns:p14="http://schemas.microsoft.com/office/powerpoint/2010/main" val="3711151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Discover Set with Mat and Six Bricks</a:t>
            </a:r>
            <a:endParaRPr dirty="0"/>
          </a:p>
          <a:p>
            <a:pPr marL="0" lvl="0" indent="0" algn="l" rtl="0">
              <a:spcBef>
                <a:spcPts val="0"/>
              </a:spcBef>
              <a:spcAft>
                <a:spcPts val="0"/>
              </a:spcAft>
              <a:buNone/>
            </a:pPr>
            <a:r>
              <a:rPr lang="en-US" sz="1800" b="0" i="0" u="none" strike="noStrike" dirty="0">
                <a:latin typeface="Arial"/>
                <a:ea typeface="Arial"/>
                <a:cs typeface="Arial"/>
                <a:sym typeface="Arial"/>
              </a:rPr>
              <a:t>The Discover set consists of the Discover model, LEGO® DUPLO® figures, Six Bricks sets, mat, and building cards.  The Discover model is intended to help children connect to the theme and provide a starting point for discussions and further building.  The mat is used as a collaboration space to bring the models together.  Each Discover set includes five sets of Six Bricks for use in the classroom.  There are enough sets to give one to each child, plus one for the teacher.  Each child will need one of each of the six colored bricks.  The Six Bricks in this set are in addition to the Six Bricks in the Discover More set that goes home.</a:t>
            </a:r>
            <a:endParaRPr dirty="0"/>
          </a:p>
          <a:p>
            <a:pPr marL="0" lvl="0" indent="0" algn="l" rtl="0">
              <a:spcBef>
                <a:spcPts val="0"/>
              </a:spcBef>
              <a:spcAft>
                <a:spcPts val="0"/>
              </a:spcAft>
              <a:buNone/>
            </a:pPr>
            <a:endParaRPr sz="1800" b="0" i="0" u="none" strike="noStrike" dirty="0">
              <a:latin typeface="Arial"/>
              <a:ea typeface="Arial"/>
              <a:cs typeface="Arial"/>
              <a:sym typeface="Arial"/>
            </a:endParaRPr>
          </a:p>
          <a:p>
            <a:pPr marL="0" lvl="0" indent="0" algn="l" rtl="0">
              <a:spcBef>
                <a:spcPts val="0"/>
              </a:spcBef>
              <a:spcAft>
                <a:spcPts val="0"/>
              </a:spcAft>
              <a:buNone/>
            </a:pPr>
            <a:r>
              <a:rPr lang="en-US" sz="1800" b="1" i="0" u="none" strike="noStrike" dirty="0">
                <a:latin typeface="Arial"/>
                <a:ea typeface="Arial"/>
                <a:cs typeface="Arial"/>
                <a:sym typeface="Arial"/>
              </a:rPr>
              <a:t>Engineering Notebook</a:t>
            </a:r>
            <a:endParaRPr dirty="0"/>
          </a:p>
          <a:p>
            <a:pPr marL="0" lvl="0" indent="0" algn="l" rtl="0">
              <a:spcBef>
                <a:spcPts val="0"/>
              </a:spcBef>
              <a:spcAft>
                <a:spcPts val="0"/>
              </a:spcAft>
              <a:buNone/>
            </a:pPr>
            <a:r>
              <a:rPr lang="en-US" sz="1800" b="0" i="0" u="none" strike="noStrike" dirty="0">
                <a:latin typeface="Arial"/>
                <a:ea typeface="Arial"/>
                <a:cs typeface="Arial"/>
                <a:sym typeface="Arial"/>
              </a:rPr>
              <a:t>You will receive a set of Engineering Notebooks, which provide a place for children to record ideas and drawings.  There is one page to fill in for every other session.  Provide one notebook to each child.</a:t>
            </a:r>
            <a:endParaRPr dirty="0"/>
          </a:p>
          <a:p>
            <a:pPr marL="0" lvl="0" indent="0" algn="l" rtl="0">
              <a:spcBef>
                <a:spcPts val="0"/>
              </a:spcBef>
              <a:spcAft>
                <a:spcPts val="0"/>
              </a:spcAft>
              <a:buNone/>
            </a:pPr>
            <a:endParaRPr sz="1800" b="0" i="0" u="none" strike="noStrike" dirty="0">
              <a:latin typeface="Arial"/>
              <a:ea typeface="Arial"/>
              <a:cs typeface="Arial"/>
              <a:sym typeface="Arial"/>
            </a:endParaRPr>
          </a:p>
          <a:p>
            <a:pPr marL="0" lvl="0" indent="0" algn="l" rtl="0">
              <a:spcBef>
                <a:spcPts val="0"/>
              </a:spcBef>
              <a:spcAft>
                <a:spcPts val="0"/>
              </a:spcAft>
              <a:buNone/>
            </a:pPr>
            <a:r>
              <a:rPr lang="en-US" sz="1800" b="1" i="0" u="none" strike="noStrike" dirty="0">
                <a:latin typeface="Arial"/>
                <a:ea typeface="Arial"/>
                <a:cs typeface="Arial"/>
                <a:sym typeface="Arial"/>
              </a:rPr>
              <a:t>LEGO</a:t>
            </a:r>
            <a:r>
              <a:rPr lang="en-US" sz="1800" b="1" i="0" u="none" strike="noStrike" baseline="30000" dirty="0">
                <a:latin typeface="Arial"/>
                <a:ea typeface="Arial"/>
                <a:cs typeface="Arial"/>
                <a:sym typeface="Arial"/>
              </a:rPr>
              <a:t>®</a:t>
            </a:r>
            <a:r>
              <a:rPr lang="en-US" sz="1800" b="1" i="0" u="none" strike="noStrike" dirty="0">
                <a:latin typeface="Arial"/>
                <a:ea typeface="Arial"/>
                <a:cs typeface="Arial"/>
                <a:sym typeface="Arial"/>
              </a:rPr>
              <a:t> Education STEAM Park Set</a:t>
            </a:r>
            <a:endParaRPr dirty="0"/>
          </a:p>
          <a:p>
            <a:pPr marL="0" lvl="0" indent="0" algn="l" rtl="0">
              <a:spcBef>
                <a:spcPts val="0"/>
              </a:spcBef>
              <a:spcAft>
                <a:spcPts val="0"/>
              </a:spcAft>
              <a:buNone/>
            </a:pPr>
            <a:r>
              <a:rPr lang="en-US" sz="1800" b="0" i="0" u="none" strike="noStrike" dirty="0">
                <a:latin typeface="Arial"/>
                <a:ea typeface="Arial"/>
                <a:cs typeface="Arial"/>
                <a:sym typeface="Arial"/>
              </a:rPr>
              <a:t>All teams will use the STEAM Park set to explore STEM concepts and form the basis of their team model.  This set will be used throughout sessions, as well as at the celebration.</a:t>
            </a:r>
          </a:p>
          <a:p>
            <a:pPr marL="0" lvl="0" indent="0" algn="l" rtl="0">
              <a:spcBef>
                <a:spcPts val="0"/>
              </a:spcBef>
              <a:spcAft>
                <a:spcPts val="0"/>
              </a:spcAft>
              <a:buNone/>
            </a:pPr>
            <a:r>
              <a:rPr lang="en-US" sz="1800" b="0" i="0" u="none" strike="noStrike" dirty="0">
                <a:latin typeface="Arial"/>
                <a:ea typeface="Arial"/>
                <a:cs typeface="Arial"/>
                <a:sym typeface="Arial"/>
              </a:rPr>
              <a:t>There is also a STEAM Park Teacher Guide that contains lesson plans as well as other ideas and inspiration.</a:t>
            </a:r>
          </a:p>
          <a:p>
            <a:pPr marL="0" lvl="0" indent="0" algn="l" rtl="0">
              <a:spcBef>
                <a:spcPts val="0"/>
              </a:spcBef>
              <a:spcAft>
                <a:spcPts val="0"/>
              </a:spcAft>
              <a:buNone/>
            </a:pPr>
            <a:r>
              <a:rPr lang="en-US" sz="1800" dirty="0">
                <a:effectLst/>
                <a:latin typeface="Arial" panose="020B0604020202020204" pitchFamily="34" charset="0"/>
                <a:ea typeface="Calibri" panose="020F0502020204030204" pitchFamily="34" charset="0"/>
              </a:rPr>
              <a:t>STEAM Park Teacher Guide PDFs –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https://education.lego.com/en-us/product-resources/steam-park/teacher-resources/teacher-guide-pdfs</a:t>
            </a:r>
            <a:endParaRPr lang="en-US" sz="1800" b="0" i="0" u="none" strike="noStrike" dirty="0">
              <a:latin typeface="Arial"/>
              <a:ea typeface="Arial"/>
              <a:cs typeface="Arial"/>
              <a:sym typeface="Arial"/>
            </a:endParaRPr>
          </a:p>
          <a:p>
            <a:pPr marL="0" lvl="0" indent="0" algn="l" rtl="0">
              <a:spcBef>
                <a:spcPts val="0"/>
              </a:spcBef>
              <a:spcAft>
                <a:spcPts val="0"/>
              </a:spcAft>
              <a:buNone/>
            </a:pPr>
            <a:r>
              <a:rPr lang="en-US" sz="1800" b="0" i="0" u="none" strike="noStrike" dirty="0">
                <a:latin typeface="Arial"/>
                <a:ea typeface="Arial"/>
                <a:cs typeface="Arial"/>
                <a:sym typeface="Arial"/>
              </a:rPr>
              <a:t>We suggest pre-teaching the following sessions from the teacher guide if the class or students are new to STEAM Park:</a:t>
            </a:r>
          </a:p>
          <a:p>
            <a:pPr marL="0" lvl="0" indent="0" algn="l" rtl="0">
              <a:spcBef>
                <a:spcPts val="0"/>
              </a:spcBef>
              <a:spcAft>
                <a:spcPts val="0"/>
              </a:spcAft>
              <a:buNone/>
            </a:pPr>
            <a:r>
              <a:rPr lang="en-US" sz="1800" b="0" i="0" u="none" strike="noStrike" dirty="0">
                <a:latin typeface="Arial"/>
                <a:ea typeface="Arial"/>
                <a:cs typeface="Arial"/>
                <a:sym typeface="Arial"/>
              </a:rPr>
              <a:t>1. Functional Elements</a:t>
            </a:r>
          </a:p>
          <a:p>
            <a:pPr marL="0" lvl="0" indent="0" algn="l" rtl="0">
              <a:spcBef>
                <a:spcPts val="0"/>
              </a:spcBef>
              <a:spcAft>
                <a:spcPts val="0"/>
              </a:spcAft>
              <a:buNone/>
            </a:pPr>
            <a:r>
              <a:rPr lang="en-US" sz="1800" b="0" i="0" u="none" strike="noStrike" dirty="0">
                <a:latin typeface="Arial"/>
                <a:ea typeface="Arial"/>
                <a:cs typeface="Arial"/>
                <a:sym typeface="Arial"/>
              </a:rPr>
              <a:t>2. Welcome to STEAM Park</a:t>
            </a:r>
          </a:p>
          <a:p>
            <a:pPr marL="0" lvl="0" indent="0" algn="l" rtl="0">
              <a:spcBef>
                <a:spcPts val="0"/>
              </a:spcBef>
              <a:spcAft>
                <a:spcPts val="0"/>
              </a:spcAft>
              <a:buNone/>
            </a:pPr>
            <a:r>
              <a:rPr lang="en-US" sz="1800" b="0" i="0" u="none" strike="noStrike" dirty="0">
                <a:latin typeface="Arial"/>
                <a:ea typeface="Arial"/>
                <a:cs typeface="Arial"/>
                <a:sym typeface="Arial"/>
              </a:rPr>
              <a:t>3. Gears</a:t>
            </a:r>
            <a:endParaRPr sz="1800" b="0" i="0" u="none" strike="noStrike" dirty="0">
              <a:latin typeface="Arial"/>
              <a:ea typeface="Arial"/>
              <a:cs typeface="Arial"/>
              <a:sym typeface="Arial"/>
            </a:endParaRPr>
          </a:p>
        </p:txBody>
      </p:sp>
      <p:sp>
        <p:nvSpPr>
          <p:cNvPr id="255" name="Google Shape;2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extLst>
      <p:ext uri="{BB962C8B-B14F-4D97-AF65-F5344CB8AC3E}">
        <p14:creationId xmlns:p14="http://schemas.microsoft.com/office/powerpoint/2010/main" val="2930439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Watch the MASTERPIECE</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SM</a:t>
            </a:r>
            <a:r>
              <a:rPr lang="en-US" sz="1800" dirty="0">
                <a:effectLst/>
                <a:latin typeface="Arial" panose="020B0604020202020204" pitchFamily="34" charset="0"/>
                <a:ea typeface="Calibri" panose="020F0502020204030204" pitchFamily="34" charset="0"/>
                <a:cs typeface="Times New Roman" panose="02020603050405020304" pitchFamily="18" charset="0"/>
              </a:rPr>
              <a:t> Season Launch Video -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https://www.youtube.com/c/FIRSTLEGOLeagueofficial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3" name="Google Shape;27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extLst>
      <p:ext uri="{BB962C8B-B14F-4D97-AF65-F5344CB8AC3E}">
        <p14:creationId xmlns:p14="http://schemas.microsoft.com/office/powerpoint/2010/main" val="498557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720161"/>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LL Discover Content">
  <p:cSld name="FLL Discover Content">
    <p:spTree>
      <p:nvGrpSpPr>
        <p:cNvPr id="1" name="Shape 16"/>
        <p:cNvGrpSpPr/>
        <p:nvPr/>
      </p:nvGrpSpPr>
      <p:grpSpPr>
        <a:xfrm>
          <a:off x="0" y="0"/>
          <a:ext cx="0" cy="0"/>
          <a:chOff x="0" y="0"/>
          <a:chExt cx="0" cy="0"/>
        </a:xfrm>
      </p:grpSpPr>
      <p:sp>
        <p:nvSpPr>
          <p:cNvPr id="17" name="Google Shape;17;p3"/>
          <p:cNvSpPr txBox="1">
            <a:spLocks noGrp="1"/>
          </p:cNvSpPr>
          <p:nvPr>
            <p:ph type="sldNum" idx="12"/>
          </p:nvPr>
        </p:nvSpPr>
        <p:spPr>
          <a:xfrm>
            <a:off x="8689517" y="6559918"/>
            <a:ext cx="357055" cy="2099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rgbClr val="888888"/>
                </a:solidFill>
                <a:latin typeface="Helvetica Neue"/>
                <a:ea typeface="Helvetica Neue"/>
                <a:cs typeface="Helvetica Neue"/>
                <a:sym typeface="Helvetica Neue"/>
              </a:defRPr>
            </a:lvl1pPr>
            <a:lvl2pPr marL="0" lvl="1" indent="0" algn="r">
              <a:spcBef>
                <a:spcPts val="0"/>
              </a:spcBef>
              <a:buNone/>
              <a:defRPr sz="1000" b="0" i="0" u="none" strike="noStrike" cap="none">
                <a:solidFill>
                  <a:srgbClr val="888888"/>
                </a:solidFill>
                <a:latin typeface="Helvetica Neue"/>
                <a:ea typeface="Helvetica Neue"/>
                <a:cs typeface="Helvetica Neue"/>
                <a:sym typeface="Helvetica Neue"/>
              </a:defRPr>
            </a:lvl2pPr>
            <a:lvl3pPr marL="0" lvl="2" indent="0" algn="r">
              <a:spcBef>
                <a:spcPts val="0"/>
              </a:spcBef>
              <a:buNone/>
              <a:defRPr sz="1000" b="0" i="0" u="none" strike="noStrike" cap="none">
                <a:solidFill>
                  <a:srgbClr val="888888"/>
                </a:solidFill>
                <a:latin typeface="Helvetica Neue"/>
                <a:ea typeface="Helvetica Neue"/>
                <a:cs typeface="Helvetica Neue"/>
                <a:sym typeface="Helvetica Neue"/>
              </a:defRPr>
            </a:lvl3pPr>
            <a:lvl4pPr marL="0" lvl="3" indent="0" algn="r">
              <a:spcBef>
                <a:spcPts val="0"/>
              </a:spcBef>
              <a:buNone/>
              <a:defRPr sz="1000" b="0" i="0" u="none" strike="noStrike" cap="none">
                <a:solidFill>
                  <a:srgbClr val="888888"/>
                </a:solidFill>
                <a:latin typeface="Helvetica Neue"/>
                <a:ea typeface="Helvetica Neue"/>
                <a:cs typeface="Helvetica Neue"/>
                <a:sym typeface="Helvetica Neue"/>
              </a:defRPr>
            </a:lvl4pPr>
            <a:lvl5pPr marL="0" lvl="4" indent="0" algn="r">
              <a:spcBef>
                <a:spcPts val="0"/>
              </a:spcBef>
              <a:buNone/>
              <a:defRPr sz="1000" b="0" i="0" u="none" strike="noStrike" cap="none">
                <a:solidFill>
                  <a:srgbClr val="888888"/>
                </a:solidFill>
                <a:latin typeface="Helvetica Neue"/>
                <a:ea typeface="Helvetica Neue"/>
                <a:cs typeface="Helvetica Neue"/>
                <a:sym typeface="Helvetica Neue"/>
              </a:defRPr>
            </a:lvl5pPr>
            <a:lvl6pPr marL="0" lvl="5" indent="0" algn="r">
              <a:spcBef>
                <a:spcPts val="0"/>
              </a:spcBef>
              <a:buNone/>
              <a:defRPr sz="1000" b="0" i="0" u="none" strike="noStrike" cap="none">
                <a:solidFill>
                  <a:srgbClr val="888888"/>
                </a:solidFill>
                <a:latin typeface="Helvetica Neue"/>
                <a:ea typeface="Helvetica Neue"/>
                <a:cs typeface="Helvetica Neue"/>
                <a:sym typeface="Helvetica Neue"/>
              </a:defRPr>
            </a:lvl6pPr>
            <a:lvl7pPr marL="0" lvl="6" indent="0" algn="r">
              <a:spcBef>
                <a:spcPts val="0"/>
              </a:spcBef>
              <a:buNone/>
              <a:defRPr sz="1000" b="0" i="0" u="none" strike="noStrike" cap="none">
                <a:solidFill>
                  <a:srgbClr val="888888"/>
                </a:solidFill>
                <a:latin typeface="Helvetica Neue"/>
                <a:ea typeface="Helvetica Neue"/>
                <a:cs typeface="Helvetica Neue"/>
                <a:sym typeface="Helvetica Neue"/>
              </a:defRPr>
            </a:lvl7pPr>
            <a:lvl8pPr marL="0" lvl="7" indent="0" algn="r">
              <a:spcBef>
                <a:spcPts val="0"/>
              </a:spcBef>
              <a:buNone/>
              <a:defRPr sz="1000" b="0" i="0" u="none" strike="noStrike" cap="none">
                <a:solidFill>
                  <a:srgbClr val="888888"/>
                </a:solidFill>
                <a:latin typeface="Helvetica Neue"/>
                <a:ea typeface="Helvetica Neue"/>
                <a:cs typeface="Helvetica Neue"/>
                <a:sym typeface="Helvetica Neue"/>
              </a:defRPr>
            </a:lvl8pPr>
            <a:lvl9pPr marL="0" lvl="8" indent="0" algn="r">
              <a:spcBef>
                <a:spcPts val="0"/>
              </a:spcBef>
              <a:buNone/>
              <a:defRPr sz="10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cxnSp>
        <p:nvCxnSpPr>
          <p:cNvPr id="18" name="Google Shape;18;p3"/>
          <p:cNvCxnSpPr/>
          <p:nvPr/>
        </p:nvCxnSpPr>
        <p:spPr>
          <a:xfrm>
            <a:off x="180799" y="6159514"/>
            <a:ext cx="7622081" cy="0"/>
          </a:xfrm>
          <a:prstGeom prst="straightConnector1">
            <a:avLst/>
          </a:prstGeom>
          <a:noFill/>
          <a:ln w="12700" cap="flat" cmpd="sng">
            <a:solidFill>
              <a:srgbClr val="AEABAB"/>
            </a:solidFill>
            <a:prstDash val="solid"/>
            <a:miter lim="800000"/>
            <a:headEnd type="none" w="sm" len="sm"/>
            <a:tailEnd type="none" w="sm" len="sm"/>
          </a:ln>
        </p:spPr>
      </p:cxnSp>
      <p:pic>
        <p:nvPicPr>
          <p:cNvPr id="19" name="Google Shape;19;p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0799" y="6339274"/>
            <a:ext cx="1171634" cy="369145"/>
          </a:xfrm>
          <a:prstGeom prst="rect">
            <a:avLst/>
          </a:prstGeom>
          <a:noFill/>
          <a:ln>
            <a:noFill/>
          </a:ln>
        </p:spPr>
      </p:pic>
      <p:pic>
        <p:nvPicPr>
          <p:cNvPr id="20" name="Google Shape;20;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13369" y="6289813"/>
            <a:ext cx="567208" cy="449039"/>
          </a:xfrm>
          <a:prstGeom prst="rect">
            <a:avLst/>
          </a:prstGeom>
          <a:noFill/>
          <a:ln>
            <a:noFill/>
          </a:ln>
        </p:spPr>
      </p:pic>
      <p:sp>
        <p:nvSpPr>
          <p:cNvPr id="21" name="Google Shape;21;p3"/>
          <p:cNvSpPr/>
          <p:nvPr/>
        </p:nvSpPr>
        <p:spPr>
          <a:xfrm>
            <a:off x="7958361" y="6139370"/>
            <a:ext cx="878284" cy="45719"/>
          </a:xfrm>
          <a:prstGeom prst="rect">
            <a:avLst/>
          </a:prstGeom>
          <a:solidFill>
            <a:srgbClr val="662C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2" name="Google Shape;22;p3"/>
          <p:cNvSpPr txBox="1">
            <a:spLocks noGrp="1"/>
          </p:cNvSpPr>
          <p:nvPr>
            <p:ph type="body" idx="1"/>
          </p:nvPr>
        </p:nvSpPr>
        <p:spPr>
          <a:xfrm>
            <a:off x="628650" y="1909763"/>
            <a:ext cx="7886700" cy="410686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262626"/>
              </a:buClr>
              <a:buSzPts val="2400"/>
              <a:buChar char="•"/>
              <a:defRPr>
                <a:solidFill>
                  <a:srgbClr val="262626"/>
                </a:solidFill>
              </a:defRPr>
            </a:lvl1pPr>
            <a:lvl2pPr marL="914400" lvl="1" indent="-355600" algn="l">
              <a:lnSpc>
                <a:spcPct val="90000"/>
              </a:lnSpc>
              <a:spcBef>
                <a:spcPts val="500"/>
              </a:spcBef>
              <a:spcAft>
                <a:spcPts val="0"/>
              </a:spcAft>
              <a:buClr>
                <a:srgbClr val="262626"/>
              </a:buClr>
              <a:buSzPts val="2000"/>
              <a:buChar char="•"/>
              <a:defRPr>
                <a:solidFill>
                  <a:srgbClr val="262626"/>
                </a:solidFill>
              </a:defRPr>
            </a:lvl2pPr>
            <a:lvl3pPr marL="1371600" lvl="2" indent="-330200" algn="l">
              <a:lnSpc>
                <a:spcPct val="90000"/>
              </a:lnSpc>
              <a:spcBef>
                <a:spcPts val="500"/>
              </a:spcBef>
              <a:spcAft>
                <a:spcPts val="0"/>
              </a:spcAft>
              <a:buClr>
                <a:srgbClr val="262626"/>
              </a:buClr>
              <a:buSzPts val="1600"/>
              <a:buChar char="•"/>
              <a:defRPr>
                <a:solidFill>
                  <a:srgbClr val="262626"/>
                </a:solidFill>
              </a:defRPr>
            </a:lvl3pPr>
            <a:lvl4pPr marL="1828800" lvl="3" indent="-317500" algn="l">
              <a:lnSpc>
                <a:spcPct val="90000"/>
              </a:lnSpc>
              <a:spcBef>
                <a:spcPts val="500"/>
              </a:spcBef>
              <a:spcAft>
                <a:spcPts val="0"/>
              </a:spcAft>
              <a:buClr>
                <a:srgbClr val="262626"/>
              </a:buClr>
              <a:buSzPts val="1400"/>
              <a:buChar char="•"/>
              <a:defRPr>
                <a:solidFill>
                  <a:srgbClr val="262626"/>
                </a:solidFill>
              </a:defRPr>
            </a:lvl4pPr>
            <a:lvl5pPr marL="2286000" lvl="4" indent="-304800" algn="l">
              <a:lnSpc>
                <a:spcPct val="90000"/>
              </a:lnSpc>
              <a:spcBef>
                <a:spcPts val="500"/>
              </a:spcBef>
              <a:spcAft>
                <a:spcPts val="0"/>
              </a:spcAft>
              <a:buClr>
                <a:srgbClr val="262626"/>
              </a:buClr>
              <a:buSzPts val="1200"/>
              <a:buChar char="•"/>
              <a:defRPr>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title"/>
          </p:nvPr>
        </p:nvSpPr>
        <p:spPr>
          <a:xfrm>
            <a:off x="628650" y="365127"/>
            <a:ext cx="7886700" cy="7626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A383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2"/>
          </p:nvPr>
        </p:nvSpPr>
        <p:spPr>
          <a:xfrm>
            <a:off x="628650" y="1198880"/>
            <a:ext cx="7886700" cy="50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A3838"/>
              </a:buClr>
              <a:buSzPts val="2800"/>
              <a:buNone/>
              <a:defRPr sz="2800">
                <a:solidFill>
                  <a:srgbClr val="3A3838"/>
                </a:solidFill>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07465554"/>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800" b="0" i="0" u="none" strike="noStrike" kern="1200" cap="none" spc="0" normalizeH="0" baseline="0" noProof="0" smtClean="0">
                <a:ln>
                  <a:noFill/>
                </a:ln>
                <a:solidFill>
                  <a:prstClr val="black"/>
                </a:solidFill>
                <a:effectLst/>
                <a:uLnTx/>
                <a:uFillTx/>
                <a:latin typeface="Helvetica Neue" panose="02000503000000020004"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Helvetica Neue" panose="02000503000000020004" pitchFamily="2" charset="0"/>
            </a:endParaRPr>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816055496"/>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889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youtube.com/watch?v=Y_8xKTQFFHY"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8.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c/FIRSTLEGOLeagueofficia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9461470-2C49-0B4A-AFF2-693C58AC2F9F}"/>
              </a:ext>
            </a:extLst>
          </p:cNvPr>
          <p:cNvSpPr/>
          <p:nvPr/>
        </p:nvSpPr>
        <p:spPr>
          <a:xfrm>
            <a:off x="4148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F3B760C1-7E25-45A7-B891-53C58D074EA2}"/>
              </a:ext>
            </a:extLst>
          </p:cNvPr>
          <p:cNvSpPr>
            <a:spLocks noGrp="1"/>
          </p:cNvSpPr>
          <p:nvPr>
            <p:ph type="body" sz="quarter" idx="4294967295"/>
          </p:nvPr>
        </p:nvSpPr>
        <p:spPr>
          <a:xfrm>
            <a:off x="5010492" y="1388702"/>
            <a:ext cx="3720051" cy="3337560"/>
          </a:xfrm>
          <a:prstGeom prst="rect">
            <a:avLst/>
          </a:prstGeom>
        </p:spPr>
        <p:txBody>
          <a:bodyPr>
            <a:noAutofit/>
          </a:bodyPr>
          <a:lstStyle/>
          <a:p>
            <a:pPr marL="0" indent="0">
              <a:buNone/>
            </a:pPr>
            <a:r>
              <a:rPr lang="en-US" sz="80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Let’s Get Started</a:t>
            </a:r>
          </a:p>
        </p:txBody>
      </p:sp>
      <p:sp>
        <p:nvSpPr>
          <p:cNvPr id="6" name="Title 3">
            <a:extLst>
              <a:ext uri="{FF2B5EF4-FFF2-40B4-BE49-F238E27FC236}">
                <a16:creationId xmlns:a16="http://schemas.microsoft.com/office/drawing/2014/main" id="{B6ADE897-E12C-4A20-B842-CD64CC495BD3}"/>
              </a:ext>
            </a:extLst>
          </p:cNvPr>
          <p:cNvSpPr txBox="1">
            <a:spLocks/>
          </p:cNvSpPr>
          <p:nvPr/>
        </p:nvSpPr>
        <p:spPr>
          <a:xfrm>
            <a:off x="343072" y="341368"/>
            <a:ext cx="2857328" cy="4654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250" normalizeH="0" baseline="0" noProof="0" dirty="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rPr>
              <a:t>INTRODUCTION</a:t>
            </a:r>
          </a:p>
        </p:txBody>
      </p:sp>
      <p:pic>
        <p:nvPicPr>
          <p:cNvPr id="2" name="Picture 1">
            <a:extLst>
              <a:ext uri="{FF2B5EF4-FFF2-40B4-BE49-F238E27FC236}">
                <a16:creationId xmlns:a16="http://schemas.microsoft.com/office/drawing/2014/main" id="{D855EEAD-A9E3-C447-A35C-DA8AD5F720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557" y="5763699"/>
            <a:ext cx="1474423" cy="822486"/>
          </a:xfrm>
          <a:prstGeom prst="rect">
            <a:avLst/>
          </a:prstGeom>
        </p:spPr>
      </p:pic>
      <p:pic>
        <p:nvPicPr>
          <p:cNvPr id="3" name="Picture 2">
            <a:extLst>
              <a:ext uri="{FF2B5EF4-FFF2-40B4-BE49-F238E27FC236}">
                <a16:creationId xmlns:a16="http://schemas.microsoft.com/office/drawing/2014/main" id="{1129A6A7-3BEB-4045-8F74-CF6ED7A35F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8692" y="5696961"/>
            <a:ext cx="1638221" cy="931904"/>
          </a:xfrm>
          <a:prstGeom prst="rect">
            <a:avLst/>
          </a:prstGeom>
        </p:spPr>
      </p:pic>
      <p:pic>
        <p:nvPicPr>
          <p:cNvPr id="4" name="Picture 3">
            <a:extLst>
              <a:ext uri="{FF2B5EF4-FFF2-40B4-BE49-F238E27FC236}">
                <a16:creationId xmlns:a16="http://schemas.microsoft.com/office/drawing/2014/main" id="{C0853B91-8A9C-70CE-6075-8E29FCA22E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7114" y="5315645"/>
            <a:ext cx="2672453" cy="1343037"/>
          </a:xfrm>
          <a:prstGeom prst="rect">
            <a:avLst/>
          </a:prstGeom>
        </p:spPr>
      </p:pic>
      <p:pic>
        <p:nvPicPr>
          <p:cNvPr id="9" name="Picture 8" descr="A box of lego building blocks&#10;&#10;Description automatically generated">
            <a:extLst>
              <a:ext uri="{FF2B5EF4-FFF2-40B4-BE49-F238E27FC236}">
                <a16:creationId xmlns:a16="http://schemas.microsoft.com/office/drawing/2014/main" id="{659C46A8-2F31-E0C1-4DC3-1FF1F08F786F}"/>
              </a:ext>
            </a:extLst>
          </p:cNvPr>
          <p:cNvPicPr>
            <a:picLocks noChangeAspect="1"/>
          </p:cNvPicPr>
          <p:nvPr/>
        </p:nvPicPr>
        <p:blipFill>
          <a:blip r:embed="rId6"/>
          <a:stretch>
            <a:fillRect/>
          </a:stretch>
        </p:blipFill>
        <p:spPr>
          <a:xfrm>
            <a:off x="0" y="1144447"/>
            <a:ext cx="4148152" cy="4148152"/>
          </a:xfrm>
          <a:prstGeom prst="rect">
            <a:avLst/>
          </a:prstGeom>
        </p:spPr>
      </p:pic>
    </p:spTree>
    <p:extLst>
      <p:ext uri="{BB962C8B-B14F-4D97-AF65-F5344CB8AC3E}">
        <p14:creationId xmlns:p14="http://schemas.microsoft.com/office/powerpoint/2010/main" val="400654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3" name="Picture 2">
            <a:extLst>
              <a:ext uri="{FF2B5EF4-FFF2-40B4-BE49-F238E27FC236}">
                <a16:creationId xmlns:a16="http://schemas.microsoft.com/office/drawing/2014/main" id="{4D2E43EE-99B9-1B54-F7D5-D4CBC35A85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784"/>
          <a:stretch/>
        </p:blipFill>
        <p:spPr>
          <a:xfrm>
            <a:off x="144965" y="2216683"/>
            <a:ext cx="2709747" cy="2938488"/>
          </a:xfrm>
          <a:prstGeom prst="rect">
            <a:avLst/>
          </a:prstGeom>
        </p:spPr>
      </p:pic>
      <p:sp>
        <p:nvSpPr>
          <p:cNvPr id="222" name="Google Shape;222;p29"/>
          <p:cNvSpPr txBox="1">
            <a:spLocks noGrp="1"/>
          </p:cNvSpPr>
          <p:nvPr>
            <p:ph type="sldNum" idx="12"/>
          </p:nvPr>
        </p:nvSpPr>
        <p:spPr>
          <a:xfrm>
            <a:off x="8689517" y="6559918"/>
            <a:ext cx="357055" cy="20991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panose="02000000000000000000" pitchFamily="2" charset="0"/>
                <a:ea typeface="Roboto" panose="02000000000000000000" pitchFamily="2" charset="0"/>
                <a:cs typeface="Roboto" panose="02000000000000000000" pitchFamily="2" charset="0"/>
              </a:rPr>
              <a:t>2</a:t>
            </a:fld>
            <a:endParaRPr dirty="0">
              <a:latin typeface="Roboto" panose="02000000000000000000" pitchFamily="2" charset="0"/>
              <a:ea typeface="Roboto" panose="02000000000000000000" pitchFamily="2" charset="0"/>
              <a:cs typeface="Roboto" panose="02000000000000000000" pitchFamily="2" charset="0"/>
            </a:endParaRPr>
          </a:p>
        </p:txBody>
      </p:sp>
      <p:sp>
        <p:nvSpPr>
          <p:cNvPr id="223" name="Google Shape;223;p29"/>
          <p:cNvSpPr txBox="1">
            <a:spLocks noGrp="1"/>
          </p:cNvSpPr>
          <p:nvPr>
            <p:ph type="title"/>
          </p:nvPr>
        </p:nvSpPr>
        <p:spPr>
          <a:xfrm>
            <a:off x="454482" y="298082"/>
            <a:ext cx="8689517" cy="8391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62D91"/>
              </a:buClr>
              <a:buSzPts val="3200"/>
              <a:buFont typeface="Helvetica Neue"/>
              <a:buNone/>
            </a:pPr>
            <a:r>
              <a:rPr lang="en-US" sz="3200" dirty="0">
                <a:solidFill>
                  <a:srgbClr val="662D91"/>
                </a:solidFill>
                <a:latin typeface="Roboto" panose="02000000000000000000" pitchFamily="2" charset="0"/>
                <a:ea typeface="Roboto" panose="02000000000000000000" pitchFamily="2" charset="0"/>
                <a:cs typeface="Roboto" panose="02000000000000000000" pitchFamily="2" charset="0"/>
              </a:rPr>
              <a:t>What is </a:t>
            </a:r>
            <a:r>
              <a:rPr lang="en-US" sz="3200" i="1" dirty="0">
                <a:solidFill>
                  <a:srgbClr val="662D91"/>
                </a:solidFill>
                <a:latin typeface="Roboto" panose="02000000000000000000" pitchFamily="2" charset="0"/>
                <a:ea typeface="Roboto" panose="02000000000000000000" pitchFamily="2" charset="0"/>
                <a:cs typeface="Roboto" panose="02000000000000000000" pitchFamily="2" charset="0"/>
              </a:rPr>
              <a:t>FIRST</a:t>
            </a:r>
            <a:r>
              <a:rPr lang="en-US" sz="3200" i="1" baseline="30000" dirty="0">
                <a:solidFill>
                  <a:srgbClr val="662D91"/>
                </a:solidFill>
                <a:latin typeface="Roboto" panose="02000000000000000000" pitchFamily="2" charset="0"/>
                <a:ea typeface="Roboto" panose="02000000000000000000" pitchFamily="2" charset="0"/>
                <a:cs typeface="Roboto" panose="02000000000000000000" pitchFamily="2" charset="0"/>
              </a:rPr>
              <a:t>®</a:t>
            </a:r>
            <a:r>
              <a:rPr lang="en-US" sz="3200" dirty="0">
                <a:solidFill>
                  <a:srgbClr val="662D91"/>
                </a:solidFill>
                <a:latin typeface="Roboto" panose="02000000000000000000" pitchFamily="2" charset="0"/>
                <a:ea typeface="Roboto" panose="02000000000000000000" pitchFamily="2" charset="0"/>
                <a:cs typeface="Roboto" panose="02000000000000000000" pitchFamily="2" charset="0"/>
              </a:rPr>
              <a:t> LEGO</a:t>
            </a:r>
            <a:r>
              <a:rPr lang="en-US" sz="3200" i="1" baseline="30000" dirty="0">
                <a:solidFill>
                  <a:srgbClr val="662D91"/>
                </a:solidFill>
                <a:latin typeface="Roboto" panose="02000000000000000000" pitchFamily="2" charset="0"/>
                <a:ea typeface="Roboto" panose="02000000000000000000" pitchFamily="2" charset="0"/>
                <a:cs typeface="Roboto" panose="02000000000000000000" pitchFamily="2" charset="0"/>
              </a:rPr>
              <a:t>®</a:t>
            </a:r>
            <a:r>
              <a:rPr lang="en-US" sz="3200" dirty="0">
                <a:solidFill>
                  <a:srgbClr val="662D91"/>
                </a:solidFill>
                <a:latin typeface="Roboto" panose="02000000000000000000" pitchFamily="2" charset="0"/>
                <a:ea typeface="Roboto" panose="02000000000000000000" pitchFamily="2" charset="0"/>
                <a:cs typeface="Roboto" panose="02000000000000000000" pitchFamily="2" charset="0"/>
              </a:rPr>
              <a:t> League Discover?</a:t>
            </a:r>
            <a:endParaRPr dirty="0">
              <a:latin typeface="Roboto" panose="02000000000000000000" pitchFamily="2" charset="0"/>
              <a:ea typeface="Roboto" panose="02000000000000000000" pitchFamily="2" charset="0"/>
              <a:cs typeface="Roboto" panose="02000000000000000000" pitchFamily="2" charset="0"/>
            </a:endParaRPr>
          </a:p>
        </p:txBody>
      </p:sp>
      <p:pic>
        <p:nvPicPr>
          <p:cNvPr id="2" name="Picture 1">
            <a:hlinkClick r:id="rId4"/>
            <a:extLst>
              <a:ext uri="{FF2B5EF4-FFF2-40B4-BE49-F238E27FC236}">
                <a16:creationId xmlns:a16="http://schemas.microsoft.com/office/drawing/2014/main" id="{9E469789-9DAF-222C-71FF-12FEF1FD26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89254" y="2216683"/>
            <a:ext cx="5775158" cy="2926080"/>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406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graphicFrame>
        <p:nvGraphicFramePr>
          <p:cNvPr id="230" name="Google Shape;230;p30"/>
          <p:cNvGraphicFramePr/>
          <p:nvPr>
            <p:extLst>
              <p:ext uri="{D42A27DB-BD31-4B8C-83A1-F6EECF244321}">
                <p14:modId xmlns:p14="http://schemas.microsoft.com/office/powerpoint/2010/main" val="135681347"/>
              </p:ext>
            </p:extLst>
          </p:nvPr>
        </p:nvGraphicFramePr>
        <p:xfrm>
          <a:off x="735875" y="457020"/>
          <a:ext cx="7672250" cy="5593568"/>
        </p:xfrm>
        <a:graphic>
          <a:graphicData uri="http://schemas.openxmlformats.org/drawingml/2006/table">
            <a:tbl>
              <a:tblPr firstRow="1" bandRow="1">
                <a:noFill/>
              </a:tblPr>
              <a:tblGrid>
                <a:gridCol w="3836125">
                  <a:extLst>
                    <a:ext uri="{9D8B030D-6E8A-4147-A177-3AD203B41FA5}">
                      <a16:colId xmlns:a16="http://schemas.microsoft.com/office/drawing/2014/main" val="20000"/>
                    </a:ext>
                  </a:extLst>
                </a:gridCol>
                <a:gridCol w="3836125">
                  <a:extLst>
                    <a:ext uri="{9D8B030D-6E8A-4147-A177-3AD203B41FA5}">
                      <a16:colId xmlns:a16="http://schemas.microsoft.com/office/drawing/2014/main" val="20001"/>
                    </a:ext>
                  </a:extLst>
                </a:gridCol>
              </a:tblGrid>
              <a:tr h="2756593">
                <a:tc>
                  <a:txBody>
                    <a:bodyPr/>
                    <a:lstStyle/>
                    <a:p>
                      <a:pPr marL="0" marR="0" lvl="0" indent="0" algn="l" rtl="0">
                        <a:spcBef>
                          <a:spcPts val="0"/>
                        </a:spcBef>
                        <a:spcAft>
                          <a:spcPts val="0"/>
                        </a:spcAft>
                        <a:buNone/>
                      </a:pPr>
                      <a:endParaRPr sz="1800" dirty="0"/>
                    </a:p>
                  </a:txBody>
                  <a:tcPr marL="91450" marR="91450" marT="45725" marB="457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rtl="0">
                        <a:spcBef>
                          <a:spcPts val="0"/>
                        </a:spcBef>
                        <a:spcAft>
                          <a:spcPts val="0"/>
                        </a:spcAft>
                        <a:buNone/>
                      </a:pPr>
                      <a:endParaRPr sz="1800" dirty="0"/>
                    </a:p>
                  </a:txBody>
                  <a:tcPr marL="91450" marR="91450" marT="45725" marB="457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2836975">
                <a:tc>
                  <a:txBody>
                    <a:bodyPr/>
                    <a:lstStyle/>
                    <a:p>
                      <a:pPr marL="0" marR="0" lvl="0" indent="0" algn="l" rtl="0">
                        <a:spcBef>
                          <a:spcPts val="0"/>
                        </a:spcBef>
                        <a:spcAft>
                          <a:spcPts val="0"/>
                        </a:spcAft>
                        <a:buNone/>
                      </a:pPr>
                      <a:endParaRPr sz="1800" dirty="0"/>
                    </a:p>
                  </a:txBody>
                  <a:tcPr marL="91450" marR="91450" marT="45725" marB="457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rtl="0">
                        <a:spcBef>
                          <a:spcPts val="0"/>
                        </a:spcBef>
                        <a:spcAft>
                          <a:spcPts val="0"/>
                        </a:spcAft>
                        <a:buNone/>
                      </a:pPr>
                      <a:endParaRPr sz="1800" dirty="0"/>
                    </a:p>
                  </a:txBody>
                  <a:tcPr marL="91450" marR="91450" marT="45725" marB="45725">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31" name="Google Shape;231;p30"/>
          <p:cNvSpPr txBox="1">
            <a:spLocks noGrp="1"/>
          </p:cNvSpPr>
          <p:nvPr>
            <p:ph type="sldNum" idx="12"/>
          </p:nvPr>
        </p:nvSpPr>
        <p:spPr>
          <a:xfrm>
            <a:off x="8689517" y="6559918"/>
            <a:ext cx="357055" cy="20991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panose="02000000000000000000" pitchFamily="2" charset="0"/>
                <a:ea typeface="Roboto" panose="02000000000000000000" pitchFamily="2" charset="0"/>
                <a:cs typeface="Roboto" panose="02000000000000000000" pitchFamily="2" charset="0"/>
              </a:rPr>
              <a:t>3</a:t>
            </a:fld>
            <a:endParaRPr dirty="0">
              <a:latin typeface="Roboto" panose="02000000000000000000" pitchFamily="2" charset="0"/>
              <a:ea typeface="Roboto" panose="02000000000000000000" pitchFamily="2" charset="0"/>
              <a:cs typeface="Roboto" panose="02000000000000000000" pitchFamily="2" charset="0"/>
            </a:endParaRPr>
          </a:p>
        </p:txBody>
      </p:sp>
      <p:sp>
        <p:nvSpPr>
          <p:cNvPr id="233" name="Google Shape;233;p30"/>
          <p:cNvSpPr/>
          <p:nvPr/>
        </p:nvSpPr>
        <p:spPr>
          <a:xfrm>
            <a:off x="1243536" y="658471"/>
            <a:ext cx="2745569" cy="4866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rgbClr val="662F90"/>
                </a:solidFill>
                <a:latin typeface="Roboto" panose="02000000000000000000" pitchFamily="2" charset="0"/>
                <a:ea typeface="Roboto" panose="02000000000000000000" pitchFamily="2" charset="0"/>
                <a:cs typeface="Roboto" panose="02000000000000000000" pitchFamily="2" charset="0"/>
                <a:sym typeface="Arial"/>
              </a:rPr>
              <a:t>Izzy loves the </a:t>
            </a:r>
            <a:r>
              <a:rPr lang="en-US" sz="1400" b="0" i="0" u="none" strike="noStrike" cap="none" dirty="0">
                <a:solidFill>
                  <a:srgbClr val="FF781D"/>
                </a:solidFill>
                <a:latin typeface="Roboto" panose="02000000000000000000" pitchFamily="2" charset="0"/>
                <a:ea typeface="Roboto" panose="02000000000000000000" pitchFamily="2" charset="0"/>
                <a:cs typeface="Roboto" panose="02000000000000000000" pitchFamily="2" charset="0"/>
                <a:sym typeface="Arial"/>
              </a:rPr>
              <a:t>sounds</a:t>
            </a:r>
            <a:r>
              <a:rPr lang="en-US" sz="1400" b="0" i="0" u="none" strike="noStrike" cap="none" dirty="0">
                <a:solidFill>
                  <a:srgbClr val="662F90"/>
                </a:solidFill>
                <a:latin typeface="Roboto" panose="02000000000000000000" pitchFamily="2" charset="0"/>
                <a:ea typeface="Roboto" panose="02000000000000000000" pitchFamily="2" charset="0"/>
                <a:cs typeface="Roboto" panose="02000000000000000000" pitchFamily="2" charset="0"/>
                <a:sym typeface="Arial"/>
              </a:rPr>
              <a:t> and </a:t>
            </a:r>
            <a:r>
              <a:rPr lang="en-US" sz="1400" b="0" i="0" u="none" strike="noStrike" cap="none" dirty="0">
                <a:solidFill>
                  <a:srgbClr val="FF781D"/>
                </a:solidFill>
                <a:latin typeface="Roboto" panose="02000000000000000000" pitchFamily="2" charset="0"/>
                <a:ea typeface="Roboto" panose="02000000000000000000" pitchFamily="2" charset="0"/>
                <a:cs typeface="Roboto" panose="02000000000000000000" pitchFamily="2" charset="0"/>
                <a:sym typeface="Arial"/>
              </a:rPr>
              <a:t>lights</a:t>
            </a:r>
            <a:r>
              <a:rPr lang="en-US" sz="1400" b="0" i="0" u="none" strike="noStrike" cap="none" dirty="0">
                <a:solidFill>
                  <a:srgbClr val="662F90"/>
                </a:solidFill>
                <a:latin typeface="Roboto" panose="02000000000000000000" pitchFamily="2" charset="0"/>
                <a:ea typeface="Roboto" panose="02000000000000000000" pitchFamily="2" charset="0"/>
                <a:cs typeface="Roboto" panose="02000000000000000000" pitchFamily="2" charset="0"/>
                <a:sym typeface="Arial"/>
              </a:rPr>
              <a:t> at the music show.</a:t>
            </a:r>
            <a:endParaRPr sz="140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sp>
        <p:nvSpPr>
          <p:cNvPr id="240" name="Google Shape;240;p30"/>
          <p:cNvSpPr/>
          <p:nvPr/>
        </p:nvSpPr>
        <p:spPr>
          <a:xfrm>
            <a:off x="4182154" y="1686453"/>
            <a:ext cx="790329" cy="257908"/>
          </a:xfrm>
          <a:prstGeom prst="rightArrow">
            <a:avLst>
              <a:gd name="adj1" fmla="val 50000"/>
              <a:gd name="adj2" fmla="val 50000"/>
            </a:avLst>
          </a:prstGeom>
          <a:solidFill>
            <a:srgbClr val="662D91"/>
          </a:solidFill>
          <a:ln w="12700" cap="flat" cmpd="sng">
            <a:solidFill>
              <a:srgbClr val="662D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241" name="Google Shape;241;p30"/>
          <p:cNvSpPr/>
          <p:nvPr/>
        </p:nvSpPr>
        <p:spPr>
          <a:xfrm>
            <a:off x="4156043" y="4535160"/>
            <a:ext cx="790329" cy="257908"/>
          </a:xfrm>
          <a:prstGeom prst="rightArrow">
            <a:avLst>
              <a:gd name="adj1" fmla="val 50000"/>
              <a:gd name="adj2" fmla="val 50000"/>
            </a:avLst>
          </a:prstGeom>
          <a:solidFill>
            <a:srgbClr val="662D91"/>
          </a:solidFill>
          <a:ln w="12700" cap="flat" cmpd="sng">
            <a:solidFill>
              <a:srgbClr val="662D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242" name="Google Shape;242;p30"/>
          <p:cNvSpPr/>
          <p:nvPr/>
        </p:nvSpPr>
        <p:spPr>
          <a:xfrm rot="8951423">
            <a:off x="4133016" y="3161069"/>
            <a:ext cx="790329" cy="257908"/>
          </a:xfrm>
          <a:prstGeom prst="rightArrow">
            <a:avLst>
              <a:gd name="adj1" fmla="val 50000"/>
              <a:gd name="adj2" fmla="val 50000"/>
            </a:avLst>
          </a:prstGeom>
          <a:solidFill>
            <a:srgbClr val="662D91"/>
          </a:solidFill>
          <a:ln w="12700" cap="flat" cmpd="sng">
            <a:solidFill>
              <a:srgbClr val="662D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pic>
        <p:nvPicPr>
          <p:cNvPr id="4" name="Picture 3">
            <a:extLst>
              <a:ext uri="{FF2B5EF4-FFF2-40B4-BE49-F238E27FC236}">
                <a16:creationId xmlns:a16="http://schemas.microsoft.com/office/drawing/2014/main" id="{30C15D27-FF1F-AF83-37EF-2DC8F98BEF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3689" y="1167874"/>
            <a:ext cx="1828800" cy="1828800"/>
          </a:xfrm>
          <a:prstGeom prst="rect">
            <a:avLst/>
          </a:prstGeom>
        </p:spPr>
      </p:pic>
      <p:pic>
        <p:nvPicPr>
          <p:cNvPr id="8" name="Picture 7">
            <a:extLst>
              <a:ext uri="{FF2B5EF4-FFF2-40B4-BE49-F238E27FC236}">
                <a16:creationId xmlns:a16="http://schemas.microsoft.com/office/drawing/2014/main" id="{92911792-6215-4643-FB65-DF672CD00E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7051" y="1167874"/>
            <a:ext cx="1828800" cy="1828800"/>
          </a:xfrm>
          <a:prstGeom prst="rect">
            <a:avLst/>
          </a:prstGeom>
        </p:spPr>
      </p:pic>
      <p:pic>
        <p:nvPicPr>
          <p:cNvPr id="11" name="Picture 10">
            <a:extLst>
              <a:ext uri="{FF2B5EF4-FFF2-40B4-BE49-F238E27FC236}">
                <a16:creationId xmlns:a16="http://schemas.microsoft.com/office/drawing/2014/main" id="{DF812B7E-11C7-E259-FD0B-3A83563FC2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1919" y="3993765"/>
            <a:ext cx="1828800" cy="1828800"/>
          </a:xfrm>
          <a:prstGeom prst="rect">
            <a:avLst/>
          </a:prstGeom>
        </p:spPr>
      </p:pic>
      <p:pic>
        <p:nvPicPr>
          <p:cNvPr id="13" name="Picture 12">
            <a:extLst>
              <a:ext uri="{FF2B5EF4-FFF2-40B4-BE49-F238E27FC236}">
                <a16:creationId xmlns:a16="http://schemas.microsoft.com/office/drawing/2014/main" id="{501BF667-65A6-6B30-ADE5-1F5CBCB3EA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38418" y="4010945"/>
            <a:ext cx="1828800" cy="1828800"/>
          </a:xfrm>
          <a:prstGeom prst="rect">
            <a:avLst/>
          </a:prstGeom>
        </p:spPr>
      </p:pic>
      <p:sp>
        <p:nvSpPr>
          <p:cNvPr id="14" name="Google Shape;233;p30">
            <a:extLst>
              <a:ext uri="{FF2B5EF4-FFF2-40B4-BE49-F238E27FC236}">
                <a16:creationId xmlns:a16="http://schemas.microsoft.com/office/drawing/2014/main" id="{A4751F45-E354-87D5-CF16-C6F326CFC2E9}"/>
              </a:ext>
            </a:extLst>
          </p:cNvPr>
          <p:cNvSpPr/>
          <p:nvPr/>
        </p:nvSpPr>
        <p:spPr>
          <a:xfrm>
            <a:off x="5168528" y="646439"/>
            <a:ext cx="2965846" cy="52675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rgbClr val="662F90"/>
                </a:solidFill>
                <a:latin typeface="Roboto" panose="02000000000000000000" pitchFamily="2" charset="0"/>
                <a:ea typeface="Roboto" panose="02000000000000000000" pitchFamily="2" charset="0"/>
                <a:cs typeface="Roboto" panose="02000000000000000000" pitchFamily="2" charset="0"/>
                <a:sym typeface="Arial"/>
              </a:rPr>
              <a:t>Izzy thinks it’s</a:t>
            </a:r>
            <a:r>
              <a:rPr lang="en-US" sz="1400" b="0" i="0" u="none" strike="noStrike" cap="none" dirty="0">
                <a:solidFill>
                  <a:srgbClr val="FF781D"/>
                </a:solidFill>
                <a:latin typeface="Roboto" panose="02000000000000000000" pitchFamily="2" charset="0"/>
                <a:ea typeface="Roboto" panose="02000000000000000000" pitchFamily="2" charset="0"/>
                <a:cs typeface="Roboto" panose="02000000000000000000" pitchFamily="2" charset="0"/>
                <a:sym typeface="Arial"/>
              </a:rPr>
              <a:t> fun </a:t>
            </a:r>
            <a:r>
              <a:rPr lang="en-US" sz="1400" b="0" i="0" u="none" strike="noStrike" cap="none" dirty="0">
                <a:solidFill>
                  <a:srgbClr val="662F90"/>
                </a:solidFill>
                <a:latin typeface="Roboto" panose="02000000000000000000" pitchFamily="2" charset="0"/>
                <a:ea typeface="Roboto" panose="02000000000000000000" pitchFamily="2" charset="0"/>
                <a:cs typeface="Roboto" panose="02000000000000000000" pitchFamily="2" charset="0"/>
                <a:sym typeface="Arial"/>
              </a:rPr>
              <a:t>to </a:t>
            </a:r>
            <a:r>
              <a:rPr lang="en-US" sz="1400" b="0" i="0" u="none" strike="noStrike" cap="none" dirty="0">
                <a:solidFill>
                  <a:srgbClr val="FF781D"/>
                </a:solidFill>
                <a:latin typeface="Roboto" panose="02000000000000000000" pitchFamily="2" charset="0"/>
                <a:ea typeface="Roboto" panose="02000000000000000000" pitchFamily="2" charset="0"/>
                <a:cs typeface="Roboto" panose="02000000000000000000" pitchFamily="2" charset="0"/>
                <a:sym typeface="Arial"/>
              </a:rPr>
              <a:t>learn</a:t>
            </a:r>
            <a:r>
              <a:rPr lang="en-US" sz="1400" b="0" i="0" u="none" strike="noStrike" cap="none" dirty="0">
                <a:solidFill>
                  <a:srgbClr val="662F90"/>
                </a:solidFill>
                <a:latin typeface="Roboto" panose="02000000000000000000" pitchFamily="2" charset="0"/>
                <a:ea typeface="Roboto" panose="02000000000000000000" pitchFamily="2" charset="0"/>
                <a:cs typeface="Roboto" panose="02000000000000000000" pitchFamily="2" charset="0"/>
                <a:sym typeface="Arial"/>
              </a:rPr>
              <a:t> about art and history at the museum.</a:t>
            </a:r>
            <a:endParaRPr sz="140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sp>
        <p:nvSpPr>
          <p:cNvPr id="17" name="Google Shape;233;p30">
            <a:extLst>
              <a:ext uri="{FF2B5EF4-FFF2-40B4-BE49-F238E27FC236}">
                <a16:creationId xmlns:a16="http://schemas.microsoft.com/office/drawing/2014/main" id="{3DA2E19E-CAA4-7FB5-3952-59F1C5C90384}"/>
              </a:ext>
            </a:extLst>
          </p:cNvPr>
          <p:cNvSpPr/>
          <p:nvPr/>
        </p:nvSpPr>
        <p:spPr>
          <a:xfrm>
            <a:off x="1176719" y="3461505"/>
            <a:ext cx="2879199" cy="4866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rgbClr val="662F90"/>
                </a:solidFill>
                <a:latin typeface="Roboto" panose="02000000000000000000" pitchFamily="2" charset="0"/>
                <a:ea typeface="Roboto" panose="02000000000000000000" pitchFamily="2" charset="0"/>
                <a:cs typeface="Roboto" panose="02000000000000000000" pitchFamily="2" charset="0"/>
                <a:sym typeface="Arial"/>
              </a:rPr>
              <a:t>Izzy is amazed as the stage </a:t>
            </a:r>
            <a:r>
              <a:rPr lang="en-US" sz="1400" b="0" i="0" u="none" strike="noStrike" cap="none" dirty="0">
                <a:solidFill>
                  <a:srgbClr val="FF781D"/>
                </a:solidFill>
                <a:latin typeface="Roboto" panose="02000000000000000000" pitchFamily="2" charset="0"/>
                <a:ea typeface="Roboto" panose="02000000000000000000" pitchFamily="2" charset="0"/>
                <a:cs typeface="Roboto" panose="02000000000000000000" pitchFamily="2" charset="0"/>
                <a:sym typeface="Arial"/>
              </a:rPr>
              <a:t>moves</a:t>
            </a:r>
            <a:r>
              <a:rPr lang="en-US" sz="1400" b="0" i="0" u="none" strike="noStrike" cap="none" dirty="0">
                <a:solidFill>
                  <a:srgbClr val="662F90"/>
                </a:solidFill>
                <a:latin typeface="Roboto" panose="02000000000000000000" pitchFamily="2" charset="0"/>
                <a:ea typeface="Roboto" panose="02000000000000000000" pitchFamily="2" charset="0"/>
                <a:cs typeface="Roboto" panose="02000000000000000000" pitchFamily="2" charset="0"/>
                <a:sym typeface="Arial"/>
              </a:rPr>
              <a:t> and </a:t>
            </a:r>
            <a:r>
              <a:rPr lang="en-US" sz="1400" b="0" i="0" u="none" strike="noStrike" cap="none" dirty="0">
                <a:solidFill>
                  <a:srgbClr val="FF781D"/>
                </a:solidFill>
                <a:latin typeface="Roboto" panose="02000000000000000000" pitchFamily="2" charset="0"/>
                <a:ea typeface="Roboto" panose="02000000000000000000" pitchFamily="2" charset="0"/>
                <a:cs typeface="Roboto" panose="02000000000000000000" pitchFamily="2" charset="0"/>
                <a:sym typeface="Arial"/>
              </a:rPr>
              <a:t>turns</a:t>
            </a:r>
            <a:r>
              <a:rPr lang="en-US" sz="1400" b="0" i="0" u="none" strike="noStrike" cap="none" dirty="0">
                <a:solidFill>
                  <a:srgbClr val="662F90"/>
                </a:solidFill>
                <a:latin typeface="Roboto" panose="02000000000000000000" pitchFamily="2" charset="0"/>
                <a:ea typeface="Roboto" panose="02000000000000000000" pitchFamily="2" charset="0"/>
                <a:cs typeface="Roboto" panose="02000000000000000000" pitchFamily="2" charset="0"/>
                <a:sym typeface="Arial"/>
              </a:rPr>
              <a:t> at the theater.</a:t>
            </a:r>
            <a:endParaRPr sz="140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sp>
        <p:nvSpPr>
          <p:cNvPr id="18" name="Google Shape;233;p30">
            <a:extLst>
              <a:ext uri="{FF2B5EF4-FFF2-40B4-BE49-F238E27FC236}">
                <a16:creationId xmlns:a16="http://schemas.microsoft.com/office/drawing/2014/main" id="{F97C2746-FCE3-D73B-34D0-63FADA9BB1A3}"/>
              </a:ext>
            </a:extLst>
          </p:cNvPr>
          <p:cNvSpPr/>
          <p:nvPr/>
        </p:nvSpPr>
        <p:spPr>
          <a:xfrm>
            <a:off x="5223597" y="3461505"/>
            <a:ext cx="2855708" cy="4866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rgbClr val="662F90"/>
                </a:solidFill>
                <a:latin typeface="Roboto" panose="02000000000000000000" pitchFamily="2" charset="0"/>
                <a:ea typeface="Roboto" panose="02000000000000000000" pitchFamily="2" charset="0"/>
                <a:cs typeface="Roboto" panose="02000000000000000000" pitchFamily="2" charset="0"/>
                <a:sym typeface="Arial"/>
              </a:rPr>
              <a:t>Izzy and her friends have some great </a:t>
            </a:r>
            <a:r>
              <a:rPr lang="en-US" sz="1400" b="0" i="0" u="none" strike="noStrike" cap="none" dirty="0">
                <a:solidFill>
                  <a:srgbClr val="FF781D"/>
                </a:solidFill>
                <a:latin typeface="Roboto" panose="02000000000000000000" pitchFamily="2" charset="0"/>
                <a:ea typeface="Roboto" panose="02000000000000000000" pitchFamily="2" charset="0"/>
                <a:cs typeface="Roboto" panose="02000000000000000000" pitchFamily="2" charset="0"/>
                <a:sym typeface="Arial"/>
              </a:rPr>
              <a:t>ideas</a:t>
            </a:r>
            <a:r>
              <a:rPr lang="en-US" sz="1400" b="0" i="0" u="none" strike="noStrike" cap="none" dirty="0">
                <a:solidFill>
                  <a:srgbClr val="662F90"/>
                </a:solidFill>
                <a:latin typeface="Roboto" panose="02000000000000000000" pitchFamily="2" charset="0"/>
                <a:ea typeface="Roboto" panose="02000000000000000000" pitchFamily="2" charset="0"/>
                <a:cs typeface="Roboto" panose="02000000000000000000" pitchFamily="2" charset="0"/>
                <a:sym typeface="Arial"/>
              </a:rPr>
              <a:t> for their own show! </a:t>
            </a:r>
            <a:endParaRPr sz="140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20" name="Picture 19">
            <a:extLst>
              <a:ext uri="{FF2B5EF4-FFF2-40B4-BE49-F238E27FC236}">
                <a16:creationId xmlns:a16="http://schemas.microsoft.com/office/drawing/2014/main" id="{4538ED1D-9251-D3EA-8153-6257147D1697}"/>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27495" y="242142"/>
            <a:ext cx="1601369" cy="258422"/>
          </a:xfrm>
          <a:prstGeom prst="rect">
            <a:avLst/>
          </a:prstGeom>
        </p:spPr>
      </p:pic>
      <p:pic>
        <p:nvPicPr>
          <p:cNvPr id="22" name="Picture 21">
            <a:extLst>
              <a:ext uri="{FF2B5EF4-FFF2-40B4-BE49-F238E27FC236}">
                <a16:creationId xmlns:a16="http://schemas.microsoft.com/office/drawing/2014/main" id="{3CCCB845-36FD-E216-B138-7B6157BBEDBC}"/>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0136" y="1933862"/>
            <a:ext cx="1316736" cy="1645920"/>
          </a:xfrm>
          <a:prstGeom prst="rect">
            <a:avLst/>
          </a:prstGeom>
        </p:spPr>
      </p:pic>
    </p:spTree>
    <p:extLst>
      <p:ext uri="{BB962C8B-B14F-4D97-AF65-F5344CB8AC3E}">
        <p14:creationId xmlns:p14="http://schemas.microsoft.com/office/powerpoint/2010/main" val="233753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p:nvPr/>
        </p:nvSpPr>
        <p:spPr>
          <a:xfrm>
            <a:off x="263047" y="365127"/>
            <a:ext cx="842647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249" name="Google Shape;249;p31"/>
          <p:cNvSpPr txBox="1">
            <a:spLocks noGrp="1"/>
          </p:cNvSpPr>
          <p:nvPr>
            <p:ph type="sldNum" idx="12"/>
          </p:nvPr>
        </p:nvSpPr>
        <p:spPr>
          <a:xfrm>
            <a:off x="8689517" y="6559918"/>
            <a:ext cx="357055" cy="20991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panose="02000000000000000000" pitchFamily="2" charset="0"/>
                <a:ea typeface="Roboto" panose="02000000000000000000" pitchFamily="2" charset="0"/>
                <a:cs typeface="Roboto" panose="02000000000000000000" pitchFamily="2" charset="0"/>
              </a:rPr>
              <a:t>4</a:t>
            </a:fld>
            <a:endParaRPr dirty="0">
              <a:latin typeface="Roboto" panose="02000000000000000000" pitchFamily="2" charset="0"/>
              <a:ea typeface="Roboto" panose="02000000000000000000" pitchFamily="2" charset="0"/>
              <a:cs typeface="Roboto" panose="02000000000000000000" pitchFamily="2" charset="0"/>
            </a:endParaRPr>
          </a:p>
        </p:txBody>
      </p:sp>
      <p:sp>
        <p:nvSpPr>
          <p:cNvPr id="250" name="Google Shape;250;p31"/>
          <p:cNvSpPr txBox="1">
            <a:spLocks noGrp="1"/>
          </p:cNvSpPr>
          <p:nvPr>
            <p:ph type="title"/>
          </p:nvPr>
        </p:nvSpPr>
        <p:spPr>
          <a:xfrm>
            <a:off x="628650" y="365127"/>
            <a:ext cx="7886700" cy="7626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Helvetica Neue"/>
              <a:buNone/>
            </a:pPr>
            <a:r>
              <a:rPr lang="en-US" dirty="0">
                <a:solidFill>
                  <a:schemeClr val="lt1"/>
                </a:solidFill>
                <a:latin typeface="Roboto" panose="02000000000000000000" pitchFamily="2" charset="0"/>
                <a:ea typeface="Roboto" panose="02000000000000000000" pitchFamily="2" charset="0"/>
                <a:cs typeface="Roboto" panose="02000000000000000000" pitchFamily="2" charset="0"/>
              </a:rPr>
              <a:t>Each Session has…</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251" name="Google Shape;251;p31"/>
          <p:cNvSpPr txBox="1">
            <a:spLocks noGrp="1"/>
          </p:cNvSpPr>
          <p:nvPr>
            <p:ph type="body" idx="1"/>
          </p:nvPr>
        </p:nvSpPr>
        <p:spPr>
          <a:xfrm>
            <a:off x="529797" y="1491343"/>
            <a:ext cx="8159719" cy="4525282"/>
          </a:xfrm>
          <a:prstGeom prst="rect">
            <a:avLst/>
          </a:prstGeom>
          <a:noFill/>
          <a:ln>
            <a:noFill/>
          </a:ln>
        </p:spPr>
        <p:txBody>
          <a:bodyPr spcFirstLastPara="1" wrap="square" lIns="91425" tIns="45700" rIns="91425" bIns="45700" anchor="t" anchorCtr="0">
            <a:normAutofit/>
          </a:bodyPr>
          <a:lstStyle/>
          <a:p>
            <a:pPr indent="-457200">
              <a:spcBef>
                <a:spcPts val="0"/>
              </a:spcBef>
              <a:buClr>
                <a:srgbClr val="662F90"/>
              </a:buClr>
              <a:buSzPts val="3600"/>
            </a:pPr>
            <a:r>
              <a:rPr lang="en-US" sz="3600" dirty="0">
                <a:solidFill>
                  <a:srgbClr val="FF781D"/>
                </a:solidFill>
                <a:latin typeface="Roboto" panose="02000000000000000000" pitchFamily="2" charset="0"/>
                <a:ea typeface="Roboto" panose="02000000000000000000" pitchFamily="2" charset="0"/>
                <a:cs typeface="Roboto" panose="02000000000000000000" pitchFamily="2" charset="0"/>
              </a:rPr>
              <a:t>Big question</a:t>
            </a:r>
            <a:endParaRPr dirty="0">
              <a:solidFill>
                <a:srgbClr val="FF781D"/>
              </a:solidFill>
              <a:latin typeface="Roboto" panose="02000000000000000000" pitchFamily="2" charset="0"/>
              <a:ea typeface="Roboto" panose="02000000000000000000" pitchFamily="2" charset="0"/>
              <a:cs typeface="Roboto" panose="02000000000000000000" pitchFamily="2" charset="0"/>
            </a:endParaRPr>
          </a:p>
          <a:p>
            <a:pPr indent="-457200">
              <a:buClr>
                <a:srgbClr val="662F90"/>
              </a:buClr>
              <a:buSzPts val="3600"/>
            </a:pPr>
            <a:r>
              <a:rPr lang="en-US" sz="3600" dirty="0">
                <a:solidFill>
                  <a:srgbClr val="FF781D"/>
                </a:solidFill>
                <a:latin typeface="Roboto" panose="02000000000000000000" pitchFamily="2" charset="0"/>
                <a:ea typeface="Roboto" panose="02000000000000000000" pitchFamily="2" charset="0"/>
                <a:cs typeface="Roboto" panose="02000000000000000000" pitchFamily="2" charset="0"/>
              </a:rPr>
              <a:t>Six Bricks Warm-Up</a:t>
            </a:r>
            <a:endParaRPr dirty="0">
              <a:solidFill>
                <a:srgbClr val="FF781D"/>
              </a:solidFill>
              <a:latin typeface="Roboto" panose="02000000000000000000" pitchFamily="2" charset="0"/>
              <a:ea typeface="Roboto" panose="02000000000000000000" pitchFamily="2" charset="0"/>
              <a:cs typeface="Roboto" panose="02000000000000000000" pitchFamily="2" charset="0"/>
            </a:endParaRPr>
          </a:p>
          <a:p>
            <a:pPr indent="-457200">
              <a:buClr>
                <a:srgbClr val="662F90"/>
              </a:buClr>
              <a:buSzPts val="3600"/>
            </a:pPr>
            <a:r>
              <a:rPr lang="en-US" sz="3600" dirty="0">
                <a:solidFill>
                  <a:srgbClr val="FF781D"/>
                </a:solidFill>
                <a:latin typeface="Roboto" panose="02000000000000000000" pitchFamily="2" charset="0"/>
                <a:ea typeface="Roboto" panose="02000000000000000000" pitchFamily="2" charset="0"/>
                <a:cs typeface="Roboto" panose="02000000000000000000" pitchFamily="2" charset="0"/>
              </a:rPr>
              <a:t>Explore Task</a:t>
            </a:r>
            <a:endParaRPr dirty="0">
              <a:solidFill>
                <a:srgbClr val="FF781D"/>
              </a:solidFill>
              <a:latin typeface="Roboto" panose="02000000000000000000" pitchFamily="2" charset="0"/>
              <a:ea typeface="Roboto" panose="02000000000000000000" pitchFamily="2" charset="0"/>
              <a:cs typeface="Roboto" panose="02000000000000000000" pitchFamily="2" charset="0"/>
            </a:endParaRPr>
          </a:p>
          <a:p>
            <a:pPr indent="-457200">
              <a:buClr>
                <a:srgbClr val="662F90"/>
              </a:buClr>
              <a:buSzPts val="3600"/>
            </a:pPr>
            <a:r>
              <a:rPr lang="en-US" sz="3600" dirty="0">
                <a:solidFill>
                  <a:srgbClr val="FF781D"/>
                </a:solidFill>
                <a:latin typeface="Roboto" panose="02000000000000000000" pitchFamily="2" charset="0"/>
                <a:ea typeface="Roboto" panose="02000000000000000000" pitchFamily="2" charset="0"/>
                <a:cs typeface="Roboto" panose="02000000000000000000" pitchFamily="2" charset="0"/>
              </a:rPr>
              <a:t>Create Task</a:t>
            </a:r>
            <a:endParaRPr dirty="0">
              <a:solidFill>
                <a:srgbClr val="FF781D"/>
              </a:solidFill>
              <a:latin typeface="Roboto" panose="02000000000000000000" pitchFamily="2" charset="0"/>
              <a:ea typeface="Roboto" panose="02000000000000000000" pitchFamily="2" charset="0"/>
              <a:cs typeface="Roboto" panose="02000000000000000000" pitchFamily="2" charset="0"/>
            </a:endParaRPr>
          </a:p>
          <a:p>
            <a:pPr indent="-457200">
              <a:buClr>
                <a:srgbClr val="7030A0"/>
              </a:buClr>
              <a:buSzPts val="3600"/>
            </a:pPr>
            <a:r>
              <a:rPr lang="en-US" sz="3600" dirty="0">
                <a:solidFill>
                  <a:srgbClr val="FF781D"/>
                </a:solidFill>
                <a:latin typeface="Roboto" panose="02000000000000000000" pitchFamily="2" charset="0"/>
                <a:ea typeface="Roboto" panose="02000000000000000000" pitchFamily="2" charset="0"/>
                <a:cs typeface="Roboto" panose="02000000000000000000" pitchFamily="2" charset="0"/>
              </a:rPr>
              <a:t>Share Task - </a:t>
            </a:r>
            <a:r>
              <a:rPr lang="en-US" sz="3200" dirty="0">
                <a:solidFill>
                  <a:srgbClr val="FF781D"/>
                </a:solidFill>
                <a:latin typeface="Roboto" panose="02000000000000000000" pitchFamily="2" charset="0"/>
                <a:ea typeface="Roboto" panose="02000000000000000000" pitchFamily="2" charset="0"/>
                <a:cs typeface="Roboto" panose="02000000000000000000" pitchFamily="2" charset="0"/>
              </a:rPr>
              <a:t>with your  classmates </a:t>
            </a:r>
            <a:r>
              <a:rPr lang="en-US" sz="3200" b="1" dirty="0">
                <a:solidFill>
                  <a:srgbClr val="FF781D"/>
                </a:solidFill>
                <a:latin typeface="Roboto" panose="02000000000000000000" pitchFamily="2" charset="0"/>
                <a:ea typeface="Roboto" panose="02000000000000000000" pitchFamily="2" charset="0"/>
                <a:cs typeface="Roboto" panose="02000000000000000000" pitchFamily="2" charset="0"/>
              </a:rPr>
              <a:t>or</a:t>
            </a:r>
            <a:r>
              <a:rPr lang="en-US" sz="3200" dirty="0">
                <a:solidFill>
                  <a:srgbClr val="FF781D"/>
                </a:solidFill>
                <a:latin typeface="Roboto" panose="02000000000000000000" pitchFamily="2" charset="0"/>
                <a:ea typeface="Roboto" panose="02000000000000000000" pitchFamily="2" charset="0"/>
                <a:cs typeface="Roboto" panose="02000000000000000000" pitchFamily="2" charset="0"/>
              </a:rPr>
              <a:t> in your </a:t>
            </a:r>
            <a:r>
              <a:rPr lang="en-US" sz="3200" i="1" dirty="0">
                <a:solidFill>
                  <a:srgbClr val="FF781D"/>
                </a:solidFill>
                <a:latin typeface="Roboto" panose="02000000000000000000" pitchFamily="2" charset="0"/>
                <a:ea typeface="Roboto" panose="02000000000000000000" pitchFamily="2" charset="0"/>
                <a:cs typeface="Roboto" panose="02000000000000000000" pitchFamily="2" charset="0"/>
              </a:rPr>
              <a:t>Engineering Notebook</a:t>
            </a:r>
            <a:endParaRPr sz="3200" dirty="0">
              <a:solidFill>
                <a:srgbClr val="FF781D"/>
              </a:solidFill>
              <a:latin typeface="Roboto" panose="02000000000000000000" pitchFamily="2" charset="0"/>
              <a:ea typeface="Roboto" panose="02000000000000000000" pitchFamily="2" charset="0"/>
              <a:cs typeface="Roboto" panose="02000000000000000000" pitchFamily="2" charset="0"/>
            </a:endParaRPr>
          </a:p>
          <a:p>
            <a:pPr indent="-457200">
              <a:buClr>
                <a:srgbClr val="7030A0"/>
              </a:buClr>
              <a:buSzPts val="3600"/>
            </a:pPr>
            <a:r>
              <a:rPr lang="en-US" sz="3600" dirty="0">
                <a:solidFill>
                  <a:srgbClr val="FF781D"/>
                </a:solidFill>
                <a:latin typeface="Roboto" panose="02000000000000000000" pitchFamily="2" charset="0"/>
                <a:ea typeface="Roboto" panose="02000000000000000000" pitchFamily="2" charset="0"/>
                <a:cs typeface="Roboto" panose="02000000000000000000" pitchFamily="2" charset="0"/>
              </a:rPr>
              <a:t>Clean Up</a:t>
            </a:r>
            <a:endParaRPr dirty="0">
              <a:solidFill>
                <a:srgbClr val="FF781D"/>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5601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8" name="Picture 7">
            <a:extLst>
              <a:ext uri="{FF2B5EF4-FFF2-40B4-BE49-F238E27FC236}">
                <a16:creationId xmlns:a16="http://schemas.microsoft.com/office/drawing/2014/main" id="{70688B18-5C9D-E117-878D-C3857D1DDB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435" y="4433004"/>
            <a:ext cx="3019490" cy="1554480"/>
          </a:xfrm>
          <a:prstGeom prst="rect">
            <a:avLst/>
          </a:prstGeom>
        </p:spPr>
      </p:pic>
      <p:pic>
        <p:nvPicPr>
          <p:cNvPr id="6" name="Picture 5">
            <a:extLst>
              <a:ext uri="{FF2B5EF4-FFF2-40B4-BE49-F238E27FC236}">
                <a16:creationId xmlns:a16="http://schemas.microsoft.com/office/drawing/2014/main" id="{AD7D6C26-8059-389A-3B79-E463705968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7620" y="3472544"/>
            <a:ext cx="1783080" cy="2377440"/>
          </a:xfrm>
          <a:prstGeom prst="rect">
            <a:avLst/>
          </a:prstGeom>
          <a:ln>
            <a:solidFill>
              <a:srgbClr val="7030A0"/>
            </a:solid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5D2D83B3-2C6D-982C-7DA1-FC74DBC4CC0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9901" b="17418"/>
          <a:stretch/>
        </p:blipFill>
        <p:spPr>
          <a:xfrm>
            <a:off x="193613" y="1867847"/>
            <a:ext cx="3209372" cy="2011680"/>
          </a:xfrm>
          <a:prstGeom prst="rect">
            <a:avLst/>
          </a:prstGeom>
        </p:spPr>
      </p:pic>
      <p:sp>
        <p:nvSpPr>
          <p:cNvPr id="257" name="Google Shape;257;p32"/>
          <p:cNvSpPr/>
          <p:nvPr/>
        </p:nvSpPr>
        <p:spPr>
          <a:xfrm>
            <a:off x="263047" y="365127"/>
            <a:ext cx="842647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258" name="Google Shape;258;p32"/>
          <p:cNvSpPr txBox="1">
            <a:spLocks noGrp="1"/>
          </p:cNvSpPr>
          <p:nvPr>
            <p:ph type="sldNum" idx="12"/>
          </p:nvPr>
        </p:nvSpPr>
        <p:spPr>
          <a:xfrm>
            <a:off x="8689517" y="6559918"/>
            <a:ext cx="357055" cy="20991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panose="02000000000000000000" pitchFamily="2" charset="0"/>
                <a:ea typeface="Roboto" panose="02000000000000000000" pitchFamily="2" charset="0"/>
                <a:cs typeface="Roboto" panose="02000000000000000000" pitchFamily="2" charset="0"/>
              </a:rPr>
              <a:t>5</a:t>
            </a:fld>
            <a:endParaRPr dirty="0">
              <a:latin typeface="Roboto" panose="02000000000000000000" pitchFamily="2" charset="0"/>
              <a:ea typeface="Roboto" panose="02000000000000000000" pitchFamily="2" charset="0"/>
              <a:cs typeface="Roboto" panose="02000000000000000000" pitchFamily="2" charset="0"/>
            </a:endParaRPr>
          </a:p>
        </p:txBody>
      </p:sp>
      <p:sp>
        <p:nvSpPr>
          <p:cNvPr id="259" name="Google Shape;259;p32"/>
          <p:cNvSpPr txBox="1">
            <a:spLocks noGrp="1"/>
          </p:cNvSpPr>
          <p:nvPr>
            <p:ph type="title"/>
          </p:nvPr>
        </p:nvSpPr>
        <p:spPr>
          <a:xfrm>
            <a:off x="628650" y="365127"/>
            <a:ext cx="7886700" cy="7626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Helvetica Neue"/>
              <a:buNone/>
            </a:pPr>
            <a:r>
              <a:rPr lang="en-US" dirty="0">
                <a:solidFill>
                  <a:schemeClr val="lt1"/>
                </a:solidFill>
                <a:latin typeface="Roboto" panose="02000000000000000000" pitchFamily="2" charset="0"/>
                <a:ea typeface="Roboto" panose="02000000000000000000" pitchFamily="2" charset="0"/>
                <a:cs typeface="Roboto" panose="02000000000000000000" pitchFamily="2" charset="0"/>
              </a:rPr>
              <a:t>You will use…</a:t>
            </a:r>
            <a:endParaRPr dirty="0">
              <a:latin typeface="Roboto" panose="02000000000000000000" pitchFamily="2" charset="0"/>
              <a:ea typeface="Roboto" panose="02000000000000000000" pitchFamily="2" charset="0"/>
              <a:cs typeface="Roboto" panose="02000000000000000000" pitchFamily="2" charset="0"/>
            </a:endParaRPr>
          </a:p>
        </p:txBody>
      </p:sp>
      <p:pic>
        <p:nvPicPr>
          <p:cNvPr id="261" name="Google Shape;261;p3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141637" y="1509256"/>
            <a:ext cx="4439988" cy="873904"/>
          </a:xfrm>
          <a:prstGeom prst="rect">
            <a:avLst/>
          </a:prstGeom>
          <a:noFill/>
          <a:ln>
            <a:noFill/>
          </a:ln>
        </p:spPr>
      </p:pic>
      <p:sp>
        <p:nvSpPr>
          <p:cNvPr id="265" name="Google Shape;265;p32"/>
          <p:cNvSpPr txBox="1"/>
          <p:nvPr/>
        </p:nvSpPr>
        <p:spPr>
          <a:xfrm>
            <a:off x="543696" y="1567145"/>
            <a:ext cx="15824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dirty="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Discover Set</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266" name="Google Shape;266;p32"/>
          <p:cNvSpPr txBox="1"/>
          <p:nvPr/>
        </p:nvSpPr>
        <p:spPr>
          <a:xfrm>
            <a:off x="543696" y="3998041"/>
            <a:ext cx="16209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Discover Mat</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267" name="Google Shape;267;p32"/>
          <p:cNvSpPr txBox="1"/>
          <p:nvPr/>
        </p:nvSpPr>
        <p:spPr>
          <a:xfrm>
            <a:off x="4141637" y="1427144"/>
            <a:ext cx="13003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Six Bricks</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268" name="Google Shape;268;p32"/>
          <p:cNvSpPr txBox="1"/>
          <p:nvPr/>
        </p:nvSpPr>
        <p:spPr>
          <a:xfrm>
            <a:off x="4141637" y="2791961"/>
            <a:ext cx="151836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dirty="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Engineering</a:t>
            </a:r>
            <a:endParaRPr i="1" dirty="0">
              <a:latin typeface="Roboto" panose="02000000000000000000" pitchFamily="2" charset="0"/>
              <a:ea typeface="Roboto" panose="02000000000000000000" pitchFamily="2" charset="0"/>
              <a:cs typeface="Roboto" panose="02000000000000000000" pitchFamily="2" charset="0"/>
            </a:endParaRPr>
          </a:p>
          <a:p>
            <a:pPr marL="0" marR="0" lvl="0" indent="0" algn="l" rtl="0">
              <a:spcBef>
                <a:spcPts val="0"/>
              </a:spcBef>
              <a:spcAft>
                <a:spcPts val="0"/>
              </a:spcAft>
              <a:buNone/>
            </a:pPr>
            <a:r>
              <a:rPr lang="en-US" sz="1800" b="1" i="1" dirty="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Notebook</a:t>
            </a:r>
            <a:endParaRPr i="1" dirty="0">
              <a:latin typeface="Roboto" panose="02000000000000000000" pitchFamily="2" charset="0"/>
              <a:ea typeface="Roboto" panose="02000000000000000000" pitchFamily="2" charset="0"/>
              <a:cs typeface="Roboto" panose="02000000000000000000" pitchFamily="2" charset="0"/>
            </a:endParaRPr>
          </a:p>
        </p:txBody>
      </p:sp>
      <p:sp>
        <p:nvSpPr>
          <p:cNvPr id="269" name="Google Shape;269;p32"/>
          <p:cNvSpPr txBox="1"/>
          <p:nvPr/>
        </p:nvSpPr>
        <p:spPr>
          <a:xfrm>
            <a:off x="6716150" y="5025578"/>
            <a:ext cx="19800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STEAM Park Set</a:t>
            </a:r>
            <a:endParaRPr dirty="0">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close-up of a toy&#10;&#10;Description automatically generated with low confidence">
            <a:extLst>
              <a:ext uri="{FF2B5EF4-FFF2-40B4-BE49-F238E27FC236}">
                <a16:creationId xmlns:a16="http://schemas.microsoft.com/office/drawing/2014/main" id="{C54CC5CC-2EE0-4A42-BA97-8613BB779ABA}"/>
              </a:ext>
            </a:extLst>
          </p:cNvPr>
          <p:cNvPicPr>
            <a:picLocks noChangeAspect="1"/>
          </p:cNvPicPr>
          <p:nvPr/>
        </p:nvPicPr>
        <p:blipFill>
          <a:blip r:embed="rId7"/>
          <a:stretch>
            <a:fillRect/>
          </a:stretch>
        </p:blipFill>
        <p:spPr>
          <a:xfrm>
            <a:off x="6316185" y="2628670"/>
            <a:ext cx="2641600" cy="2463800"/>
          </a:xfrm>
          <a:prstGeom prst="rect">
            <a:avLst/>
          </a:prstGeom>
        </p:spPr>
      </p:pic>
    </p:spTree>
    <p:extLst>
      <p:ext uri="{BB962C8B-B14F-4D97-AF65-F5344CB8AC3E}">
        <p14:creationId xmlns:p14="http://schemas.microsoft.com/office/powerpoint/2010/main" val="321139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3"/>
          <p:cNvSpPr txBox="1">
            <a:spLocks noGrp="1"/>
          </p:cNvSpPr>
          <p:nvPr>
            <p:ph type="sldNum" idx="12"/>
          </p:nvPr>
        </p:nvSpPr>
        <p:spPr>
          <a:xfrm>
            <a:off x="8689517" y="6559918"/>
            <a:ext cx="357055" cy="20991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panose="02000000000000000000" pitchFamily="2" charset="0"/>
                <a:ea typeface="Roboto" panose="02000000000000000000" pitchFamily="2" charset="0"/>
                <a:cs typeface="Roboto" panose="02000000000000000000" pitchFamily="2" charset="0"/>
              </a:rPr>
              <a:t>6</a:t>
            </a:fld>
            <a:endParaRPr dirty="0">
              <a:latin typeface="Roboto" panose="02000000000000000000" pitchFamily="2" charset="0"/>
              <a:ea typeface="Roboto" panose="02000000000000000000" pitchFamily="2" charset="0"/>
              <a:cs typeface="Roboto" panose="02000000000000000000" pitchFamily="2" charset="0"/>
            </a:endParaRPr>
          </a:p>
        </p:txBody>
      </p:sp>
      <p:sp>
        <p:nvSpPr>
          <p:cNvPr id="276" name="Google Shape;276;p33"/>
          <p:cNvSpPr txBox="1">
            <a:spLocks noGrp="1"/>
          </p:cNvSpPr>
          <p:nvPr>
            <p:ph type="title"/>
          </p:nvPr>
        </p:nvSpPr>
        <p:spPr>
          <a:xfrm>
            <a:off x="628650" y="365127"/>
            <a:ext cx="7886700" cy="7626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62D91"/>
              </a:buClr>
              <a:buSzPts val="4000"/>
              <a:buFont typeface="Helvetica Neue"/>
              <a:buNone/>
            </a:pPr>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MASTERPIECE</a:t>
            </a:r>
            <a:r>
              <a:rPr lang="en-US" baseline="30000" dirty="0">
                <a:solidFill>
                  <a:srgbClr val="662D91"/>
                </a:solidFill>
                <a:latin typeface="Roboto" panose="02000000000000000000" pitchFamily="2" charset="0"/>
                <a:ea typeface="Roboto" panose="02000000000000000000" pitchFamily="2" charset="0"/>
                <a:cs typeface="Roboto" panose="02000000000000000000" pitchFamily="2" charset="0"/>
              </a:rPr>
              <a:t>SM</a:t>
            </a:r>
            <a:endParaRPr dirty="0">
              <a:latin typeface="Roboto" panose="02000000000000000000" pitchFamily="2" charset="0"/>
              <a:ea typeface="Roboto" panose="02000000000000000000" pitchFamily="2" charset="0"/>
              <a:cs typeface="Roboto" panose="02000000000000000000" pitchFamily="2" charset="0"/>
            </a:endParaRPr>
          </a:p>
        </p:txBody>
      </p:sp>
      <p:pic>
        <p:nvPicPr>
          <p:cNvPr id="277" name="Google Shape;277;p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3739" y="1444869"/>
            <a:ext cx="3968261" cy="3968261"/>
          </a:xfrm>
          <a:prstGeom prst="rect">
            <a:avLst/>
          </a:prstGeom>
          <a:noFill/>
          <a:ln>
            <a:noFill/>
          </a:ln>
        </p:spPr>
      </p:pic>
      <p:sp>
        <p:nvSpPr>
          <p:cNvPr id="278" name="Google Shape;278;p33"/>
          <p:cNvSpPr/>
          <p:nvPr/>
        </p:nvSpPr>
        <p:spPr>
          <a:xfrm>
            <a:off x="4572000" y="2152053"/>
            <a:ext cx="3833446" cy="2553891"/>
          </a:xfrm>
          <a:prstGeom prst="roundRect">
            <a:avLst>
              <a:gd name="adj" fmla="val 16667"/>
            </a:avLst>
          </a:prstGeom>
          <a:noFill/>
          <a:ln w="38100" cap="flat" cmpd="sng">
            <a:solidFill>
              <a:srgbClr val="662D9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Visit the </a:t>
            </a:r>
            <a:endParaRPr dirty="0">
              <a:latin typeface="Roboto" panose="02000000000000000000" pitchFamily="2" charset="0"/>
              <a:ea typeface="Roboto" panose="02000000000000000000" pitchFamily="2" charset="0"/>
              <a:cs typeface="Roboto" panose="02000000000000000000" pitchFamily="2" charset="0"/>
            </a:endParaRPr>
          </a:p>
          <a:p>
            <a:pPr marL="0" marR="0" lvl="0" indent="0" algn="ctr" rtl="0">
              <a:spcBef>
                <a:spcPts val="0"/>
              </a:spcBef>
              <a:spcAft>
                <a:spcPts val="0"/>
              </a:spcAft>
              <a:buNone/>
            </a:pPr>
            <a:r>
              <a:rPr lang="en-US" sz="2400" i="1" u="sng" dirty="0">
                <a:solidFill>
                  <a:schemeClr val="dk1"/>
                </a:solidFill>
                <a:latin typeface="Roboto" panose="02000000000000000000" pitchFamily="2" charset="0"/>
                <a:ea typeface="Roboto" panose="02000000000000000000" pitchFamily="2" charset="0"/>
                <a:cs typeface="Roboto" panose="02000000000000000000" pitchFamily="2" charset="0"/>
                <a:sym typeface="Helvetica Neue"/>
                <a:hlinkClick r:id="rId4"/>
              </a:rPr>
              <a:t>FIRST</a:t>
            </a:r>
            <a:r>
              <a:rPr lang="en-US" sz="2400" u="sng" baseline="30000" dirty="0">
                <a:solidFill>
                  <a:schemeClr val="dk1"/>
                </a:solidFill>
                <a:latin typeface="Roboto" panose="02000000000000000000" pitchFamily="2" charset="0"/>
                <a:ea typeface="Roboto" panose="02000000000000000000" pitchFamily="2" charset="0"/>
                <a:cs typeface="Roboto" panose="02000000000000000000" pitchFamily="2" charset="0"/>
                <a:sym typeface="Helvetica Neue"/>
                <a:hlinkClick r:id="rId4"/>
              </a:rPr>
              <a:t>®</a:t>
            </a:r>
            <a:r>
              <a:rPr lang="en-US" sz="2400" u="sng" dirty="0">
                <a:solidFill>
                  <a:schemeClr val="dk1"/>
                </a:solidFill>
                <a:latin typeface="Roboto" panose="02000000000000000000" pitchFamily="2" charset="0"/>
                <a:ea typeface="Roboto" panose="02000000000000000000" pitchFamily="2" charset="0"/>
                <a:cs typeface="Roboto" panose="02000000000000000000" pitchFamily="2" charset="0"/>
                <a:sym typeface="Helvetica Neue"/>
                <a:hlinkClick r:id="rId4"/>
              </a:rPr>
              <a:t> LEGO</a:t>
            </a:r>
            <a:r>
              <a:rPr lang="en-US" sz="2400" u="sng" baseline="30000" dirty="0">
                <a:solidFill>
                  <a:schemeClr val="dk1"/>
                </a:solidFill>
                <a:latin typeface="Roboto" panose="02000000000000000000" pitchFamily="2" charset="0"/>
                <a:ea typeface="Roboto" panose="02000000000000000000" pitchFamily="2" charset="0"/>
                <a:cs typeface="Roboto" panose="02000000000000000000" pitchFamily="2" charset="0"/>
                <a:sym typeface="Helvetica Neue"/>
                <a:hlinkClick r:id="rId4"/>
              </a:rPr>
              <a:t>®</a:t>
            </a:r>
            <a:r>
              <a:rPr lang="en-US" sz="2400" u="sng" dirty="0">
                <a:solidFill>
                  <a:schemeClr val="dk1"/>
                </a:solidFill>
                <a:latin typeface="Roboto" panose="02000000000000000000" pitchFamily="2" charset="0"/>
                <a:ea typeface="Roboto" panose="02000000000000000000" pitchFamily="2" charset="0"/>
                <a:cs typeface="Roboto" panose="02000000000000000000" pitchFamily="2" charset="0"/>
                <a:sym typeface="Helvetica Neue"/>
                <a:hlinkClick r:id="rId4"/>
              </a:rPr>
              <a:t> League </a:t>
            </a:r>
            <a:endParaRPr dirty="0">
              <a:latin typeface="Roboto" panose="02000000000000000000" pitchFamily="2" charset="0"/>
              <a:ea typeface="Roboto" panose="02000000000000000000" pitchFamily="2" charset="0"/>
              <a:cs typeface="Roboto" panose="02000000000000000000" pitchFamily="2" charset="0"/>
              <a:hlinkClick r:id="rId4"/>
            </a:endParaRPr>
          </a:p>
          <a:p>
            <a:pPr marL="0" marR="0" lvl="0" indent="0" algn="ctr" rtl="0">
              <a:spcBef>
                <a:spcPts val="0"/>
              </a:spcBef>
              <a:spcAft>
                <a:spcPts val="0"/>
              </a:spcAft>
              <a:buNone/>
            </a:pPr>
            <a:r>
              <a:rPr lang="en-US" sz="2400" u="sng" dirty="0">
                <a:solidFill>
                  <a:schemeClr val="dk1"/>
                </a:solidFill>
                <a:latin typeface="Roboto" panose="02000000000000000000" pitchFamily="2" charset="0"/>
                <a:ea typeface="Roboto" panose="02000000000000000000" pitchFamily="2" charset="0"/>
                <a:cs typeface="Roboto" panose="02000000000000000000" pitchFamily="2" charset="0"/>
                <a:sym typeface="Helvetica Neue"/>
                <a:hlinkClick r:id="rId4"/>
              </a:rPr>
              <a:t>YouTube Channel </a:t>
            </a:r>
            <a:endParaRPr sz="2400" dirty="0">
              <a:solidFill>
                <a:schemeClr val="dk1"/>
              </a:solidFill>
              <a:latin typeface="Roboto" panose="02000000000000000000" pitchFamily="2" charset="0"/>
              <a:ea typeface="Roboto" panose="02000000000000000000" pitchFamily="2" charset="0"/>
              <a:cs typeface="Roboto" panose="02000000000000000000" pitchFamily="2" charset="0"/>
              <a:sym typeface="Helvetica Neue"/>
            </a:endParaRPr>
          </a:p>
          <a:p>
            <a:pPr marL="0" marR="0" lvl="0" indent="0" algn="ctr" rtl="0">
              <a:spcBef>
                <a:spcPts val="0"/>
              </a:spcBef>
              <a:spcAft>
                <a:spcPts val="0"/>
              </a:spcAft>
              <a:buNone/>
            </a:pPr>
            <a:r>
              <a:rPr lang="en-US" sz="2400" dirty="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to watch the </a:t>
            </a:r>
            <a:endParaRPr dirty="0">
              <a:latin typeface="Roboto" panose="02000000000000000000" pitchFamily="2" charset="0"/>
              <a:ea typeface="Roboto" panose="02000000000000000000" pitchFamily="2" charset="0"/>
              <a:cs typeface="Roboto" panose="02000000000000000000" pitchFamily="2" charset="0"/>
            </a:endParaRPr>
          </a:p>
          <a:p>
            <a:pPr marL="0" marR="0" lvl="0" indent="0" algn="ctr" rtl="0">
              <a:spcBef>
                <a:spcPts val="0"/>
              </a:spcBef>
              <a:spcAft>
                <a:spcPts val="0"/>
              </a:spcAft>
              <a:buNone/>
            </a:pPr>
            <a:r>
              <a:rPr lang="en-US" sz="2400" dirty="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MASTERPIECE</a:t>
            </a:r>
            <a:r>
              <a:rPr lang="en-US" sz="2400" baseline="30000" dirty="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SM</a:t>
            </a:r>
            <a:r>
              <a:rPr lang="en-US" sz="2400" dirty="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 Season Launch Video</a:t>
            </a:r>
            <a:endParaRPr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0515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2681A3-33C4-4715-B001-FEC0C9C4458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0" name="Picture 9" descr="Logo, company name&#10;&#10;Description automatically generated">
            <a:extLst>
              <a:ext uri="{FF2B5EF4-FFF2-40B4-BE49-F238E27FC236}">
                <a16:creationId xmlns:a16="http://schemas.microsoft.com/office/drawing/2014/main" id="{FC8E9D24-9B54-42CB-A773-71B6FE3BE6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0716" y="1509396"/>
            <a:ext cx="3612996" cy="2286000"/>
          </a:xfrm>
          <a:prstGeom prst="rect">
            <a:avLst/>
          </a:prstGeom>
        </p:spPr>
      </p:pic>
      <p:pic>
        <p:nvPicPr>
          <p:cNvPr id="4" name="Picture 3">
            <a:extLst>
              <a:ext uri="{FF2B5EF4-FFF2-40B4-BE49-F238E27FC236}">
                <a16:creationId xmlns:a16="http://schemas.microsoft.com/office/drawing/2014/main" id="{4B018BFE-2725-AE59-6F5E-AB9C13C6692F}"/>
              </a:ext>
            </a:extLst>
          </p:cNvPr>
          <p:cNvPicPr>
            <a:picLocks noChangeAspect="1"/>
          </p:cNvPicPr>
          <p:nvPr/>
        </p:nvPicPr>
        <p:blipFill>
          <a:blip r:embed="rId3"/>
          <a:stretch>
            <a:fillRect/>
          </a:stretch>
        </p:blipFill>
        <p:spPr>
          <a:xfrm>
            <a:off x="4705114" y="1894023"/>
            <a:ext cx="3074669" cy="1737360"/>
          </a:xfrm>
          <a:prstGeom prst="rect">
            <a:avLst/>
          </a:prstGeom>
        </p:spPr>
      </p:pic>
      <p:sp>
        <p:nvSpPr>
          <p:cNvPr id="3" name="TextBox 2">
            <a:extLst>
              <a:ext uri="{FF2B5EF4-FFF2-40B4-BE49-F238E27FC236}">
                <a16:creationId xmlns:a16="http://schemas.microsoft.com/office/drawing/2014/main" id="{78D607C4-9373-D334-8F45-6CAB39B5DA2E}"/>
              </a:ext>
            </a:extLst>
          </p:cNvPr>
          <p:cNvSpPr txBox="1"/>
          <p:nvPr/>
        </p:nvSpPr>
        <p:spPr>
          <a:xfrm>
            <a:off x="758885" y="5348604"/>
            <a:ext cx="7626230" cy="738664"/>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LEGO, the LEGO logo, DUPLO and the DUPLO logo are trademarks of the LEGO Group. ©2023 The LEGO Group. All rights reserved.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the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logo, and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in SHOW</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trademarks of For Inspiration and Recognition of Science and Technology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is a registered trademark of the LEGO Group.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League and MASTERPIECE</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jointly held trademarks of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and the LEGO Group. ©2023</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and the LEGO Group. All rights reserved. </a:t>
            </a:r>
          </a:p>
        </p:txBody>
      </p:sp>
    </p:spTree>
    <p:extLst>
      <p:ext uri="{BB962C8B-B14F-4D97-AF65-F5344CB8AC3E}">
        <p14:creationId xmlns:p14="http://schemas.microsoft.com/office/powerpoint/2010/main" val="11091884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2279135ABFB346BEF00BA71AF2085A" ma:contentTypeVersion="13" ma:contentTypeDescription="Create a new document." ma:contentTypeScope="" ma:versionID="aa73cbbcbd1ce5c78b19ddb0f11c7488">
  <xsd:schema xmlns:xsd="http://www.w3.org/2001/XMLSchema" xmlns:xs="http://www.w3.org/2001/XMLSchema" xmlns:p="http://schemas.microsoft.com/office/2006/metadata/properties" xmlns:ns2="09a20863-7c96-4a57-95ca-029d1820b203" xmlns:ns3="32a440ee-ccdf-4ffb-ba5c-71e25989d2a9" targetNamespace="http://schemas.microsoft.com/office/2006/metadata/properties" ma:root="true" ma:fieldsID="4810c33ad5e72981ec8d9c0a5406b27f" ns2:_="" ns3:_="">
    <xsd:import namespace="09a20863-7c96-4a57-95ca-029d1820b203"/>
    <xsd:import namespace="32a440ee-ccdf-4ffb-ba5c-71e25989d2a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20863-7c96-4a57-95ca-029d1820b2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a440ee-ccdf-4ffb-ba5c-71e25989d2a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ead4032-91df-4aa8-82eb-58c2a2f4ac87}" ma:internalName="TaxCatchAll" ma:showField="CatchAllData" ma:web="32a440ee-ccdf-4ffb-ba5c-71e25989d2a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9a20863-7c96-4a57-95ca-029d1820b203">
      <Terms xmlns="http://schemas.microsoft.com/office/infopath/2007/PartnerControls"/>
    </lcf76f155ced4ddcb4097134ff3c332f>
    <TaxCatchAll xmlns="32a440ee-ccdf-4ffb-ba5c-71e25989d2a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4DC799-A4D3-4B89-AF61-C5F809A0CB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20863-7c96-4a57-95ca-029d1820b203"/>
    <ds:schemaRef ds:uri="32a440ee-ccdf-4ffb-ba5c-71e25989d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C3B65E-86F5-4F12-882B-E72674BBA31A}">
  <ds:schemaRefs>
    <ds:schemaRef ds:uri="eef8d247-b517-4b03-8403-4e70816b143f"/>
    <ds:schemaRef ds:uri="f0e45243-17b0-4cce-9b2d-f191534f8a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8a1be8e-ceb0-4d64-90f3-74f22257285b"/>
    <ds:schemaRef ds:uri="0bfdc619-4bd5-4a26-8e37-4be4446dc23a"/>
    <ds:schemaRef ds:uri="09a20863-7c96-4a57-95ca-029d1820b203"/>
    <ds:schemaRef ds:uri="32a440ee-ccdf-4ffb-ba5c-71e25989d2a9"/>
  </ds:schemaRefs>
</ds:datastoreItem>
</file>

<file path=customXml/itemProps3.xml><?xml version="1.0" encoding="utf-8"?>
<ds:datastoreItem xmlns:ds="http://schemas.openxmlformats.org/officeDocument/2006/customXml" ds:itemID="{7151A670-0DF8-40A2-9C30-9AF459D7E2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1975</TotalTime>
  <Words>931</Words>
  <Application>Microsoft Office PowerPoint</Application>
  <PresentationFormat>On-screen Show (4:3)</PresentationFormat>
  <Paragraphs>71</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Helvetica Neue</vt:lpstr>
      <vt:lpstr>Roboto</vt:lpstr>
      <vt:lpstr>Office Theme</vt:lpstr>
      <vt:lpstr>PowerPoint Presentation</vt:lpstr>
      <vt:lpstr>What is FIRST® LEGO® League Discover?</vt:lpstr>
      <vt:lpstr>PowerPoint Presentation</vt:lpstr>
      <vt:lpstr>Each Session has…</vt:lpstr>
      <vt:lpstr>You will use…</vt:lpstr>
      <vt:lpstr>MASTERPIECESM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Tammy Pankey</cp:lastModifiedBy>
  <cp:revision>35</cp:revision>
  <dcterms:created xsi:type="dcterms:W3CDTF">2020-04-21T20:33:01Z</dcterms:created>
  <dcterms:modified xsi:type="dcterms:W3CDTF">2023-07-11T22:30:39Z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0x010100942279135ABFB346BEF00BA71AF2085A</vt:lpwstr>
  </property>
  <property fmtid="{D5CDD505-2E9C-101B-9397-08002B2CF9AE}" pid="3" name="MediaServiceImageTags">
    <vt:lpwstr/>
  </property>
</Properties>
</file>