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4" r:id="rId5"/>
    <p:sldId id="265" r:id="rId6"/>
    <p:sldId id="268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03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62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0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9173227-D870-8445-BA80-A939107EAD87}"/>
              </a:ext>
            </a:extLst>
          </p:cNvPr>
          <p:cNvSpPr txBox="1"/>
          <p:nvPr/>
        </p:nvSpPr>
        <p:spPr>
          <a:xfrm>
            <a:off x="1687483" y="3759907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6F8009-48BC-9046-AD02-B665720E6C6A}"/>
              </a:ext>
            </a:extLst>
          </p:cNvPr>
          <p:cNvSpPr txBox="1"/>
          <p:nvPr/>
        </p:nvSpPr>
        <p:spPr>
          <a:xfrm>
            <a:off x="1695745" y="4968544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DF2FC2-ACAA-C649-A7AE-1674219B3028}"/>
              </a:ext>
            </a:extLst>
          </p:cNvPr>
          <p:cNvSpPr txBox="1"/>
          <p:nvPr/>
        </p:nvSpPr>
        <p:spPr>
          <a:xfrm>
            <a:off x="817756" y="2846838"/>
            <a:ext cx="842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DISCOVER</a:t>
            </a:r>
          </a:p>
          <a:p>
            <a:pPr algn="ctr"/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617A28-0FCE-2C4A-8981-98EAD9BC7832}"/>
              </a:ext>
            </a:extLst>
          </p:cNvPr>
          <p:cNvSpPr txBox="1"/>
          <p:nvPr/>
        </p:nvSpPr>
        <p:spPr>
          <a:xfrm>
            <a:off x="1695745" y="4381361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FADE3E-44C3-4041-B0F6-14161912C416}"/>
              </a:ext>
            </a:extLst>
          </p:cNvPr>
          <p:cNvSpPr txBox="1"/>
          <p:nvPr/>
        </p:nvSpPr>
        <p:spPr>
          <a:xfrm>
            <a:off x="1827663" y="570070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273925-3A03-E347-8C47-C76EA207459D}"/>
              </a:ext>
            </a:extLst>
          </p:cNvPr>
          <p:cNvSpPr txBox="1"/>
          <p:nvPr/>
        </p:nvSpPr>
        <p:spPr>
          <a:xfrm>
            <a:off x="5644290" y="570070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5EC0D9-3ADE-FFB2-C030-F3E1ED5D1E66}"/>
              </a:ext>
            </a:extLst>
          </p:cNvPr>
          <p:cNvCxnSpPr>
            <a:cxnSpLocks/>
          </p:cNvCxnSpPr>
          <p:nvPr/>
        </p:nvCxnSpPr>
        <p:spPr>
          <a:xfrm flipH="1">
            <a:off x="2296229" y="5370856"/>
            <a:ext cx="5465942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542466-944F-057E-81F6-4CB8ED5766EB}"/>
              </a:ext>
            </a:extLst>
          </p:cNvPr>
          <p:cNvCxnSpPr>
            <a:cxnSpLocks/>
          </p:cNvCxnSpPr>
          <p:nvPr/>
        </p:nvCxnSpPr>
        <p:spPr>
          <a:xfrm flipH="1">
            <a:off x="1864429" y="6069356"/>
            <a:ext cx="251643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9AFB1B-8186-6886-BE79-52305F78CA39}"/>
              </a:ext>
            </a:extLst>
          </p:cNvPr>
          <p:cNvCxnSpPr>
            <a:cxnSpLocks/>
          </p:cNvCxnSpPr>
          <p:nvPr/>
        </p:nvCxnSpPr>
        <p:spPr>
          <a:xfrm flipH="1">
            <a:off x="5572829" y="6069356"/>
            <a:ext cx="251643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56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B450C96-CF52-A74D-86D2-BFDCF52179C5}"/>
              </a:ext>
            </a:extLst>
          </p:cNvPr>
          <p:cNvSpPr txBox="1"/>
          <p:nvPr/>
        </p:nvSpPr>
        <p:spPr>
          <a:xfrm>
            <a:off x="1628532" y="3973073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F7173F-B1F2-1649-B620-6F163200B4C8}"/>
              </a:ext>
            </a:extLst>
          </p:cNvPr>
          <p:cNvSpPr txBox="1"/>
          <p:nvPr/>
        </p:nvSpPr>
        <p:spPr>
          <a:xfrm>
            <a:off x="964951" y="5260929"/>
            <a:ext cx="3573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F975DF-83F4-A641-B7FD-AB8FA8735491}"/>
              </a:ext>
            </a:extLst>
          </p:cNvPr>
          <p:cNvSpPr txBox="1"/>
          <p:nvPr/>
        </p:nvSpPr>
        <p:spPr>
          <a:xfrm>
            <a:off x="964951" y="2963559"/>
            <a:ext cx="7977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DISCOVER</a:t>
            </a:r>
          </a:p>
          <a:p>
            <a:pPr algn="ctr"/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866B6C-BD72-AC42-953C-08F8EA3B6A1C}"/>
              </a:ext>
            </a:extLst>
          </p:cNvPr>
          <p:cNvSpPr txBox="1"/>
          <p:nvPr/>
        </p:nvSpPr>
        <p:spPr>
          <a:xfrm>
            <a:off x="1628532" y="4618766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40161A-2CF2-FC46-AB13-2427EF552182}"/>
              </a:ext>
            </a:extLst>
          </p:cNvPr>
          <p:cNvSpPr txBox="1"/>
          <p:nvPr/>
        </p:nvSpPr>
        <p:spPr>
          <a:xfrm>
            <a:off x="5430242" y="5286746"/>
            <a:ext cx="34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38F009-DBF6-014E-B390-2109B911689F}"/>
              </a:ext>
            </a:extLst>
          </p:cNvPr>
          <p:cNvSpPr txBox="1"/>
          <p:nvPr/>
        </p:nvSpPr>
        <p:spPr>
          <a:xfrm>
            <a:off x="4689398" y="5373751"/>
            <a:ext cx="52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DCD40B-40FF-3BC5-36E8-D4A1547D6BDD}"/>
              </a:ext>
            </a:extLst>
          </p:cNvPr>
          <p:cNvCxnSpPr>
            <a:cxnSpLocks/>
          </p:cNvCxnSpPr>
          <p:nvPr/>
        </p:nvCxnSpPr>
        <p:spPr>
          <a:xfrm flipH="1">
            <a:off x="1483429" y="5661039"/>
            <a:ext cx="2656771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4ECC22-09D4-573A-C884-DCCDDD84C563}"/>
              </a:ext>
            </a:extLst>
          </p:cNvPr>
          <p:cNvCxnSpPr>
            <a:cxnSpLocks/>
          </p:cNvCxnSpPr>
          <p:nvPr/>
        </p:nvCxnSpPr>
        <p:spPr>
          <a:xfrm flipH="1">
            <a:off x="5801429" y="5661039"/>
            <a:ext cx="2656771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CF6DB06-46C6-244C-8DCB-EAA540FCA064}"/>
              </a:ext>
            </a:extLst>
          </p:cNvPr>
          <p:cNvSpPr txBox="1"/>
          <p:nvPr/>
        </p:nvSpPr>
        <p:spPr>
          <a:xfrm>
            <a:off x="1719968" y="343940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7B35BA-D3F9-B845-898E-C3E066F43DA7}"/>
              </a:ext>
            </a:extLst>
          </p:cNvPr>
          <p:cNvSpPr txBox="1"/>
          <p:nvPr/>
        </p:nvSpPr>
        <p:spPr>
          <a:xfrm>
            <a:off x="1618750" y="5436725"/>
            <a:ext cx="68319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EFE514-53F8-3B43-91EB-B4E2616CAA0C}"/>
              </a:ext>
            </a:extLst>
          </p:cNvPr>
          <p:cNvSpPr txBox="1"/>
          <p:nvPr/>
        </p:nvSpPr>
        <p:spPr>
          <a:xfrm>
            <a:off x="1187063" y="2858044"/>
            <a:ext cx="7715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DISCOVER AWARDS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A85E80-5CAE-A545-9D41-A7939935EDBA}"/>
              </a:ext>
            </a:extLst>
          </p:cNvPr>
          <p:cNvSpPr txBox="1"/>
          <p:nvPr/>
        </p:nvSpPr>
        <p:spPr>
          <a:xfrm>
            <a:off x="1719968" y="4905039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6793D2-4B71-EC42-BFFD-ADB12051550F}"/>
              </a:ext>
            </a:extLst>
          </p:cNvPr>
          <p:cNvSpPr txBox="1"/>
          <p:nvPr/>
        </p:nvSpPr>
        <p:spPr>
          <a:xfrm>
            <a:off x="2298292" y="4220270"/>
            <a:ext cx="706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46A8EC-6091-874F-8FF0-A94400A42EB4}"/>
              </a:ext>
            </a:extLst>
          </p:cNvPr>
          <p:cNvSpPr txBox="1"/>
          <p:nvPr/>
        </p:nvSpPr>
        <p:spPr>
          <a:xfrm>
            <a:off x="3004873" y="4131451"/>
            <a:ext cx="47247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5C4AE-8FDC-EC9E-03CC-62AD76D15F20}"/>
              </a:ext>
            </a:extLst>
          </p:cNvPr>
          <p:cNvCxnSpPr>
            <a:cxnSpLocks/>
          </p:cNvCxnSpPr>
          <p:nvPr/>
        </p:nvCxnSpPr>
        <p:spPr>
          <a:xfrm flipH="1">
            <a:off x="2992173" y="4526655"/>
            <a:ext cx="494275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3058CDB-35DB-B0B2-40AA-96AF6C295362}"/>
              </a:ext>
            </a:extLst>
          </p:cNvPr>
          <p:cNvCxnSpPr>
            <a:cxnSpLocks/>
          </p:cNvCxnSpPr>
          <p:nvPr/>
        </p:nvCxnSpPr>
        <p:spPr>
          <a:xfrm flipH="1">
            <a:off x="1826287" y="5910955"/>
            <a:ext cx="6405827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99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7" ma:contentTypeDescription="Create a new document." ma:contentTypeScope="" ma:versionID="e04f09100b35e8d59e88f26a1a186c5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f132e463fbc4a4517d78fbc16feed1a2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Props1.xml><?xml version="1.0" encoding="utf-8"?>
<ds:datastoreItem xmlns:ds="http://schemas.openxmlformats.org/officeDocument/2006/customXml" ds:itemID="{7ABB5C1E-2635-4708-98FD-79FD2CEADCBE}"/>
</file>

<file path=customXml/itemProps2.xml><?xml version="1.0" encoding="utf-8"?>
<ds:datastoreItem xmlns:ds="http://schemas.openxmlformats.org/officeDocument/2006/customXml" ds:itemID="{A0435CCF-D1D5-42F4-A5A0-F008AF3E49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BE5FFB-D7C4-4761-8D80-6C66884ADE3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</TotalTime>
  <Words>58</Words>
  <Application>Microsoft Macintosh PowerPoint</Application>
  <PresentationFormat>Custom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Roboto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51</cp:revision>
  <dcterms:created xsi:type="dcterms:W3CDTF">2019-07-10T15:10:27Z</dcterms:created>
  <dcterms:modified xsi:type="dcterms:W3CDTF">2023-07-26T18:46:47Z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