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8"/>
  </p:notesMasterIdLst>
  <p:handoutMasterIdLst>
    <p:handoutMasterId r:id="rId9"/>
  </p:handoutMasterIdLst>
  <p:sldIdLst>
    <p:sldId id="264" r:id="rId5"/>
    <p:sldId id="265" r:id="rId6"/>
    <p:sldId id="266" r:id="rId7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926"/>
    <p:restoredTop sz="94694"/>
  </p:normalViewPr>
  <p:slideViewPr>
    <p:cSldViewPr snapToGrid="0" snapToObjects="1">
      <p:cViewPr varScale="1">
        <p:scale>
          <a:sx n="128" d="100"/>
          <a:sy n="128" d="100"/>
        </p:scale>
        <p:origin x="72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158" d="100"/>
          <a:sy n="158" d="100"/>
        </p:scale>
        <p:origin x="4424" y="2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2912670-FB8F-4F4C-B47C-42ACFFA51E2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9C1ED5-FA22-3744-A8FD-30F9B581AA6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55E45B-CAA2-6443-9571-5C5CC4F17898}" type="datetimeFigureOut">
              <a:rPr lang="en-US" smtClean="0"/>
              <a:t>7/26/23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878BED-4843-BC4D-9724-06D4EFABEB5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89A556-A760-1A43-9CFA-FD7FDBA743D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AAA156-85D7-524F-A078-FA35E2D9B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097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28D44-7314-3442-A4BE-AD7A9A4A375F}" type="datetimeFigureOut">
              <a:rPr lang="en-US" smtClean="0"/>
              <a:t>7/26/23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CB05A7-B334-EC4F-815E-7926CF5EF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404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39876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1pPr>
    <a:lvl2pPr marL="419938" algn="l" defTabSz="839876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2pPr>
    <a:lvl3pPr marL="839876" algn="l" defTabSz="839876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3pPr>
    <a:lvl4pPr marL="1259815" algn="l" defTabSz="839876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4pPr>
    <a:lvl5pPr marL="1679753" algn="l" defTabSz="839876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5pPr>
    <a:lvl6pPr marL="2099691" algn="l" defTabSz="839876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6pPr>
    <a:lvl7pPr marL="2519629" algn="l" defTabSz="839876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7pPr>
    <a:lvl8pPr marL="2939567" algn="l" defTabSz="839876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8pPr>
    <a:lvl9pPr marL="3359506" algn="l" defTabSz="839876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CB05A7-B334-EC4F-815E-7926CF5EF9B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645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54925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7481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3F5A5D1-625F-F441-8A6E-1D2BCC4C16B2}"/>
              </a:ext>
            </a:extLst>
          </p:cNvPr>
          <p:cNvSpPr txBox="1"/>
          <p:nvPr/>
        </p:nvSpPr>
        <p:spPr>
          <a:xfrm>
            <a:off x="1627909" y="3343835"/>
            <a:ext cx="665018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dirty="0">
                <a:solidFill>
                  <a:srgbClr val="0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FirstName LastName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0155417-3936-044B-BBAC-276B6FAC1940}"/>
              </a:ext>
            </a:extLst>
          </p:cNvPr>
          <p:cNvSpPr txBox="1"/>
          <p:nvPr/>
        </p:nvSpPr>
        <p:spPr>
          <a:xfrm>
            <a:off x="1636171" y="4348422"/>
            <a:ext cx="66501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dirty="0">
                <a:solidFill>
                  <a:srgbClr val="0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Event Name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02BCD7-72D6-E641-B851-00C90F1E87F6}"/>
              </a:ext>
            </a:extLst>
          </p:cNvPr>
          <p:cNvSpPr txBox="1"/>
          <p:nvPr/>
        </p:nvSpPr>
        <p:spPr>
          <a:xfrm>
            <a:off x="741556" y="2521928"/>
            <a:ext cx="84228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FIRST</a:t>
            </a:r>
            <a:r>
              <a:rPr lang="en-US" sz="2200" baseline="300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® </a:t>
            </a:r>
            <a:r>
              <a:rPr lang="en-US" sz="22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LEGO</a:t>
            </a:r>
            <a:r>
              <a:rPr lang="en-US" sz="2200" baseline="300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®</a:t>
            </a:r>
            <a:r>
              <a:rPr lang="en-US" sz="22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LEAGUE DISCOVER</a:t>
            </a:r>
          </a:p>
          <a:p>
            <a:pPr algn="ctr"/>
            <a:r>
              <a:rPr lang="en-US" sz="22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CONGRATULATES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BF8EE6A-9354-8142-9BF3-2EBBA16B1334}"/>
              </a:ext>
            </a:extLst>
          </p:cNvPr>
          <p:cNvSpPr txBox="1"/>
          <p:nvPr/>
        </p:nvSpPr>
        <p:spPr>
          <a:xfrm>
            <a:off x="1636171" y="3886291"/>
            <a:ext cx="66501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FOR SUCCESSFUL PARTICIPATION IN THE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AED85DB-48FE-EE4D-9229-55C5561BE506}"/>
              </a:ext>
            </a:extLst>
          </p:cNvPr>
          <p:cNvSpPr txBox="1"/>
          <p:nvPr/>
        </p:nvSpPr>
        <p:spPr>
          <a:xfrm>
            <a:off x="1768089" y="5018385"/>
            <a:ext cx="2553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Coach Name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FD0EEC1-D625-7045-B3D2-20917A84C83B}"/>
              </a:ext>
            </a:extLst>
          </p:cNvPr>
          <p:cNvSpPr txBox="1"/>
          <p:nvPr/>
        </p:nvSpPr>
        <p:spPr>
          <a:xfrm>
            <a:off x="5584716" y="5018385"/>
            <a:ext cx="2553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Coach Name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6F9E4A0-858F-A3C8-4C4B-9C56D3AA054B}"/>
              </a:ext>
            </a:extLst>
          </p:cNvPr>
          <p:cNvCxnSpPr>
            <a:cxnSpLocks/>
          </p:cNvCxnSpPr>
          <p:nvPr/>
        </p:nvCxnSpPr>
        <p:spPr>
          <a:xfrm flipH="1">
            <a:off x="1530350" y="4748123"/>
            <a:ext cx="6845300" cy="0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E009574-B443-83C0-C947-530A59AAF3AC}"/>
              </a:ext>
            </a:extLst>
          </p:cNvPr>
          <p:cNvCxnSpPr>
            <a:cxnSpLocks/>
          </p:cNvCxnSpPr>
          <p:nvPr/>
        </p:nvCxnSpPr>
        <p:spPr>
          <a:xfrm flipH="1">
            <a:off x="5295900" y="5397154"/>
            <a:ext cx="3048000" cy="0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500C346-DA15-49B5-EFC1-563E91A98D93}"/>
              </a:ext>
            </a:extLst>
          </p:cNvPr>
          <p:cNvCxnSpPr>
            <a:cxnSpLocks/>
          </p:cNvCxnSpPr>
          <p:nvPr/>
        </p:nvCxnSpPr>
        <p:spPr>
          <a:xfrm flipH="1">
            <a:off x="1498600" y="5397154"/>
            <a:ext cx="3048000" cy="0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0767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95CB2231-F548-3546-A0F9-0CFC7E527BE7}"/>
              </a:ext>
            </a:extLst>
          </p:cNvPr>
          <p:cNvSpPr txBox="1"/>
          <p:nvPr/>
        </p:nvSpPr>
        <p:spPr>
          <a:xfrm>
            <a:off x="1627909" y="3548692"/>
            <a:ext cx="6650182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FirstName LastName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08BBFB0-5757-EF40-96A6-A2C56B73730A}"/>
              </a:ext>
            </a:extLst>
          </p:cNvPr>
          <p:cNvSpPr txBox="1"/>
          <p:nvPr/>
        </p:nvSpPr>
        <p:spPr>
          <a:xfrm>
            <a:off x="1333500" y="4938148"/>
            <a:ext cx="3394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Event Name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E648DE6-9600-4748-B3C9-3417BCC855EF}"/>
              </a:ext>
            </a:extLst>
          </p:cNvPr>
          <p:cNvSpPr txBox="1"/>
          <p:nvPr/>
        </p:nvSpPr>
        <p:spPr>
          <a:xfrm>
            <a:off x="964329" y="2577278"/>
            <a:ext cx="797734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i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FIRST</a:t>
            </a:r>
            <a:r>
              <a:rPr lang="en-US" sz="2500" baseline="300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® </a:t>
            </a:r>
            <a:r>
              <a:rPr lang="en-US" sz="25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LEGO</a:t>
            </a:r>
            <a:r>
              <a:rPr lang="en-US" sz="2500" baseline="300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®</a:t>
            </a:r>
            <a:r>
              <a:rPr lang="en-US" sz="25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LEAGUE DISCOVER</a:t>
            </a:r>
          </a:p>
          <a:p>
            <a:pPr algn="ctr"/>
            <a:r>
              <a:rPr lang="en-US" sz="25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CONGRATULATES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45E5A56-E771-A546-845B-1222EFEBEE44}"/>
              </a:ext>
            </a:extLst>
          </p:cNvPr>
          <p:cNvSpPr txBox="1"/>
          <p:nvPr/>
        </p:nvSpPr>
        <p:spPr>
          <a:xfrm>
            <a:off x="1627909" y="4143585"/>
            <a:ext cx="66501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FOR SUCCESSFUL PARTICIPATION IN THE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D25C990-C2E1-4E40-BC71-4238FB9D331D}"/>
              </a:ext>
            </a:extLst>
          </p:cNvPr>
          <p:cNvSpPr txBox="1"/>
          <p:nvPr/>
        </p:nvSpPr>
        <p:spPr>
          <a:xfrm>
            <a:off x="5226419" y="4938565"/>
            <a:ext cx="3041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School Name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43D753E-0395-3A4E-AB86-9DFBA6EE35CE}"/>
              </a:ext>
            </a:extLst>
          </p:cNvPr>
          <p:cNvSpPr txBox="1"/>
          <p:nvPr/>
        </p:nvSpPr>
        <p:spPr>
          <a:xfrm>
            <a:off x="4688774" y="4987470"/>
            <a:ext cx="5284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AT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20159E2-8A86-FC6E-2E0F-BBBF43030ED0}"/>
              </a:ext>
            </a:extLst>
          </p:cNvPr>
          <p:cNvCxnSpPr>
            <a:cxnSpLocks/>
          </p:cNvCxnSpPr>
          <p:nvPr/>
        </p:nvCxnSpPr>
        <p:spPr>
          <a:xfrm flipH="1">
            <a:off x="1333500" y="5320954"/>
            <a:ext cx="3390900" cy="0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BA6C12C-45E4-92EA-4AEE-67A7821453C8}"/>
              </a:ext>
            </a:extLst>
          </p:cNvPr>
          <p:cNvCxnSpPr>
            <a:cxnSpLocks/>
          </p:cNvCxnSpPr>
          <p:nvPr/>
        </p:nvCxnSpPr>
        <p:spPr>
          <a:xfrm flipH="1">
            <a:off x="5219700" y="5320954"/>
            <a:ext cx="3048000" cy="0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2253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5A91B4DE-92E4-C549-8BCD-D76FC349071A}"/>
              </a:ext>
            </a:extLst>
          </p:cNvPr>
          <p:cNvSpPr txBox="1"/>
          <p:nvPr/>
        </p:nvSpPr>
        <p:spPr>
          <a:xfrm>
            <a:off x="1627909" y="3116628"/>
            <a:ext cx="66501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FirstName LastName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C22F27A-452C-1A45-8E91-3606B03354C4}"/>
              </a:ext>
            </a:extLst>
          </p:cNvPr>
          <p:cNvSpPr txBox="1"/>
          <p:nvPr/>
        </p:nvSpPr>
        <p:spPr>
          <a:xfrm>
            <a:off x="1526691" y="4898044"/>
            <a:ext cx="683198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Event Name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95086D5-95C7-274E-96C4-79BD5395F65B}"/>
              </a:ext>
            </a:extLst>
          </p:cNvPr>
          <p:cNvSpPr txBox="1"/>
          <p:nvPr/>
        </p:nvSpPr>
        <p:spPr>
          <a:xfrm>
            <a:off x="1095004" y="2560663"/>
            <a:ext cx="771599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i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FIRST</a:t>
            </a:r>
            <a:r>
              <a:rPr lang="en-US" sz="2500" baseline="300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® </a:t>
            </a:r>
            <a:r>
              <a:rPr lang="en-US" sz="25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LEGO</a:t>
            </a:r>
            <a:r>
              <a:rPr lang="en-US" sz="2500" baseline="300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®</a:t>
            </a:r>
            <a:r>
              <a:rPr lang="en-US" sz="25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LEAGUE DISCOVER AWARDS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4F92798-9417-D04D-A08B-F1BF4329873A}"/>
              </a:ext>
            </a:extLst>
          </p:cNvPr>
          <p:cNvSpPr txBox="1"/>
          <p:nvPr/>
        </p:nvSpPr>
        <p:spPr>
          <a:xfrm>
            <a:off x="1627909" y="4366358"/>
            <a:ext cx="665018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FOR SUCCESSFUL PARTICIPATION IN THE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2FB48E3-4618-1D49-A7AA-2A171359C604}"/>
              </a:ext>
            </a:extLst>
          </p:cNvPr>
          <p:cNvSpPr txBox="1"/>
          <p:nvPr/>
        </p:nvSpPr>
        <p:spPr>
          <a:xfrm>
            <a:off x="2206234" y="3795889"/>
            <a:ext cx="7065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THE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99DD89B-10A8-A44D-9108-D9A2D3427C48}"/>
              </a:ext>
            </a:extLst>
          </p:cNvPr>
          <p:cNvSpPr txBox="1"/>
          <p:nvPr/>
        </p:nvSpPr>
        <p:spPr>
          <a:xfrm>
            <a:off x="2938215" y="3694370"/>
            <a:ext cx="506278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Award Name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1A4947F-F307-0271-65AF-483D88ECA1BA}"/>
              </a:ext>
            </a:extLst>
          </p:cNvPr>
          <p:cNvCxnSpPr>
            <a:cxnSpLocks/>
          </p:cNvCxnSpPr>
          <p:nvPr/>
        </p:nvCxnSpPr>
        <p:spPr>
          <a:xfrm flipH="1">
            <a:off x="2950915" y="4109868"/>
            <a:ext cx="5050085" cy="0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F05E0E7-EB85-45A4-44A5-F27DE8C7EED1}"/>
              </a:ext>
            </a:extLst>
          </p:cNvPr>
          <p:cNvCxnSpPr>
            <a:cxnSpLocks/>
          </p:cNvCxnSpPr>
          <p:nvPr/>
        </p:nvCxnSpPr>
        <p:spPr>
          <a:xfrm flipH="1">
            <a:off x="2427958" y="5341768"/>
            <a:ext cx="5050085" cy="0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78648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caf78fb-f71c-4a6f-8d9d-8e46613456e0">
      <Terms xmlns="http://schemas.microsoft.com/office/infopath/2007/PartnerControls"/>
    </lcf76f155ced4ddcb4097134ff3c332f>
    <TaxCatchAll xmlns="0bfdc619-4bd5-4a26-8e37-4be4446dc23a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1DB571B2A3F2438EA9F411053F828A" ma:contentTypeVersion="17" ma:contentTypeDescription="Create a new document." ma:contentTypeScope="" ma:versionID="e04f09100b35e8d59e88f26a1a186c5b">
  <xsd:schema xmlns:xsd="http://www.w3.org/2001/XMLSchema" xmlns:xs="http://www.w3.org/2001/XMLSchema" xmlns:p="http://schemas.microsoft.com/office/2006/metadata/properties" xmlns:ns2="7caf78fb-f71c-4a6f-8d9d-8e46613456e0" xmlns:ns3="48f12688-8fd6-47b2-a22c-5b60723771af" xmlns:ns4="0bfdc619-4bd5-4a26-8e37-4be4446dc23a" targetNamespace="http://schemas.microsoft.com/office/2006/metadata/properties" ma:root="true" ma:fieldsID="f132e463fbc4a4517d78fbc16feed1a2" ns2:_="" ns3:_="" ns4:_="">
    <xsd:import namespace="7caf78fb-f71c-4a6f-8d9d-8e46613456e0"/>
    <xsd:import namespace="48f12688-8fd6-47b2-a22c-5b60723771af"/>
    <xsd:import namespace="0bfdc619-4bd5-4a26-8e37-4be4446dc2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af78fb-f71c-4a6f-8d9d-8e46613456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13cef49-2953-4246-9b7f-e3d70b1cf0e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f12688-8fd6-47b2-a22c-5b60723771a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fdc619-4bd5-4a26-8e37-4be4446dc23a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d815059e-35cc-450c-a647-f5de51f7feb6}" ma:internalName="TaxCatchAll" ma:showField="CatchAllData" ma:web="48f12688-8fd6-47b2-a22c-5b60723771a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D397D9E-62A3-4C0E-A15F-CD5D3C79D78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17D0D45-DE17-4B36-B089-69E929A01E79}"/>
</file>

<file path=customXml/itemProps3.xml><?xml version="1.0" encoding="utf-8"?>
<ds:datastoreItem xmlns:ds="http://schemas.openxmlformats.org/officeDocument/2006/customXml" ds:itemID="{2D4DC498-45E1-4815-9C89-E92B8395FE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762</TotalTime>
  <Words>59</Words>
  <Application>Microsoft Macintosh PowerPoint</Application>
  <PresentationFormat>A4 Paper (210x297 mm)</PresentationFormat>
  <Paragraphs>21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Roboto</vt:lpstr>
      <vt:lpstr>Roboto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Nathaniel Foston Perry</dc:creator>
  <cp:lastModifiedBy>Jeff Kraynik</cp:lastModifiedBy>
  <cp:revision>50</cp:revision>
  <dcterms:created xsi:type="dcterms:W3CDTF">2019-07-10T15:21:59Z</dcterms:created>
  <dcterms:modified xsi:type="dcterms:W3CDTF">2023-07-26T18:46:02Z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0x010100741DB571B2A3F2438EA9F411053F828A</vt:lpwstr>
  </property>
</Properties>
</file>