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4"/>
  </p:sldMasterIdLst>
  <p:notesMasterIdLst>
    <p:notesMasterId r:id="rId41"/>
  </p:notesMasterIdLst>
  <p:sldIdLst>
    <p:sldId id="262" r:id="rId5"/>
    <p:sldId id="256" r:id="rId6"/>
    <p:sldId id="261" r:id="rId7"/>
    <p:sldId id="314" r:id="rId8"/>
    <p:sldId id="315" r:id="rId9"/>
    <p:sldId id="316" r:id="rId10"/>
    <p:sldId id="29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4" r:id="rId29"/>
    <p:sldId id="345" r:id="rId30"/>
    <p:sldId id="346" r:id="rId31"/>
    <p:sldId id="347" r:id="rId32"/>
    <p:sldId id="348" r:id="rId33"/>
    <p:sldId id="349" r:id="rId34"/>
    <p:sldId id="350" r:id="rId35"/>
    <p:sldId id="296" r:id="rId36"/>
    <p:sldId id="297" r:id="rId37"/>
    <p:sldId id="298" r:id="rId38"/>
    <p:sldId id="351" r:id="rId39"/>
    <p:sldId id="312" r:id="rId4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CD7E68-756B-057E-C5BF-1A01BD2EE613}" name="Michael Grenier" initials="MG" userId="S::mgrenier@firstinspires.org::ecc4c21b-1070-4ed4-9e99-4192dc1b212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5CA"/>
    <a:srgbClr val="C4E3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8C200E-E827-06A4-327E-280AA08FB966}" v="28" dt="2026-07-28T12:43:22.943"/>
    <p1510:client id="{26F76B74-FB37-6D61-5222-D436D7F58D25}" v="75" dt="2026-07-27T19:24:12.687"/>
    <p1510:client id="{97E6C852-3C9F-4A78-844B-C7AF5E2D046B}" v="50" dt="2026-07-27T20:49:10.361"/>
  </p1510:revLst>
</p1510:revInfo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79" autoAdjust="0"/>
    <p:restoredTop sz="92286" autoAdjust="0"/>
  </p:normalViewPr>
  <p:slideViewPr>
    <p:cSldViewPr snapToGrid="0" snapToObjects="1">
      <p:cViewPr varScale="1">
        <p:scale>
          <a:sx n="98" d="100"/>
          <a:sy n="98" d="100"/>
        </p:scale>
        <p:origin x="77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Grenier" userId="S::mgrenier@firstinspires.org::ecc4c21b-1070-4ed4-9e99-4192dc1b212d" providerId="AD" clId="Web-{26F76B74-FB37-6D61-5222-D436D7F58D25}"/>
    <pc:docChg chg="mod modSld">
      <pc:chgData name="Michael Grenier" userId="S::mgrenier@firstinspires.org::ecc4c21b-1070-4ed4-9e99-4192dc1b212d" providerId="AD" clId="Web-{26F76B74-FB37-6D61-5222-D436D7F58D25}" dt="2026-07-27T19:23:10.622" v="89"/>
      <pc:docMkLst>
        <pc:docMk/>
      </pc:docMkLst>
      <pc:sldChg chg="addSp modSp">
        <pc:chgData name="Michael Grenier" userId="S::mgrenier@firstinspires.org::ecc4c21b-1070-4ed4-9e99-4192dc1b212d" providerId="AD" clId="Web-{26F76B74-FB37-6D61-5222-D436D7F58D25}" dt="2026-07-27T19:09:37.966" v="12" actId="1076"/>
        <pc:sldMkLst>
          <pc:docMk/>
          <pc:sldMk cId="2240989844" sldId="326"/>
        </pc:sldMkLst>
        <pc:spChg chg="add mod">
          <ac:chgData name="Michael Grenier" userId="S::mgrenier@firstinspires.org::ecc4c21b-1070-4ed4-9e99-4192dc1b212d" providerId="AD" clId="Web-{26F76B74-FB37-6D61-5222-D436D7F58D25}" dt="2026-07-27T19:09:37.966" v="12" actId="1076"/>
          <ac:spMkLst>
            <pc:docMk/>
            <pc:sldMk cId="2240989844" sldId="326"/>
            <ac:spMk id="46" creationId="{4DA5FC8F-BC65-BC43-2505-E0F2FBA7D173}"/>
          </ac:spMkLst>
        </pc:spChg>
        <pc:graphicFrameChg chg="mod modGraphic">
          <ac:chgData name="Michael Grenier" userId="S::mgrenier@firstinspires.org::ecc4c21b-1070-4ed4-9e99-4192dc1b212d" providerId="AD" clId="Web-{26F76B74-FB37-6D61-5222-D436D7F58D25}" dt="2026-07-27T19:09:03.543" v="4" actId="1076"/>
          <ac:graphicFrameMkLst>
            <pc:docMk/>
            <pc:sldMk cId="2240989844" sldId="326"/>
            <ac:graphicFrameMk id="4" creationId="{D9DDA53F-69B1-2DA1-DD5C-F6FBED1AF5B1}"/>
          </ac:graphicFrameMkLst>
        </pc:graphicFrameChg>
      </pc:sldChg>
      <pc:sldChg chg="modSp">
        <pc:chgData name="Michael Grenier" userId="S::mgrenier@firstinspires.org::ecc4c21b-1070-4ed4-9e99-4192dc1b212d" providerId="AD" clId="Web-{26F76B74-FB37-6D61-5222-D436D7F58D25}" dt="2026-07-27T19:10:19.296" v="17" actId="1076"/>
        <pc:sldMkLst>
          <pc:docMk/>
          <pc:sldMk cId="2345093" sldId="327"/>
        </pc:sldMkLst>
        <pc:spChg chg="mod">
          <ac:chgData name="Michael Grenier" userId="S::mgrenier@firstinspires.org::ecc4c21b-1070-4ed4-9e99-4192dc1b212d" providerId="AD" clId="Web-{26F76B74-FB37-6D61-5222-D436D7F58D25}" dt="2026-07-27T19:10:13.405" v="16" actId="14100"/>
          <ac:spMkLst>
            <pc:docMk/>
            <pc:sldMk cId="2345093" sldId="327"/>
            <ac:spMk id="3" creationId="{35EB8A2D-7ACC-C8E4-BF43-4A85A4B06F5F}"/>
          </ac:spMkLst>
        </pc:spChg>
        <pc:spChg chg="mod">
          <ac:chgData name="Michael Grenier" userId="S::mgrenier@firstinspires.org::ecc4c21b-1070-4ed4-9e99-4192dc1b212d" providerId="AD" clId="Web-{26F76B74-FB37-6D61-5222-D436D7F58D25}" dt="2026-07-27T19:10:19.296" v="17" actId="1076"/>
          <ac:spMkLst>
            <pc:docMk/>
            <pc:sldMk cId="2345093" sldId="327"/>
            <ac:spMk id="7" creationId="{756147D9-3CCF-92F6-4F13-B9D11D6C67AE}"/>
          </ac:spMkLst>
        </pc:spChg>
      </pc:sldChg>
      <pc:sldChg chg="modSp">
        <pc:chgData name="Michael Grenier" userId="S::mgrenier@firstinspires.org::ecc4c21b-1070-4ed4-9e99-4192dc1b212d" providerId="AD" clId="Web-{26F76B74-FB37-6D61-5222-D436D7F58D25}" dt="2026-07-27T19:13:51.257" v="21" actId="20577"/>
        <pc:sldMkLst>
          <pc:docMk/>
          <pc:sldMk cId="2161978939" sldId="329"/>
        </pc:sldMkLst>
        <pc:spChg chg="mod">
          <ac:chgData name="Michael Grenier" userId="S::mgrenier@firstinspires.org::ecc4c21b-1070-4ed4-9e99-4192dc1b212d" providerId="AD" clId="Web-{26F76B74-FB37-6D61-5222-D436D7F58D25}" dt="2026-07-27T19:13:51.257" v="21" actId="20577"/>
          <ac:spMkLst>
            <pc:docMk/>
            <pc:sldMk cId="2161978939" sldId="329"/>
            <ac:spMk id="3" creationId="{225A8D99-A425-3A67-D877-194C05AAB57F}"/>
          </ac:spMkLst>
        </pc:spChg>
      </pc:sldChg>
      <pc:sldChg chg="modSp">
        <pc:chgData name="Michael Grenier" userId="S::mgrenier@firstinspires.org::ecc4c21b-1070-4ed4-9e99-4192dc1b212d" providerId="AD" clId="Web-{26F76B74-FB37-6D61-5222-D436D7F58D25}" dt="2026-07-27T19:15:14.276" v="75" actId="20577"/>
        <pc:sldMkLst>
          <pc:docMk/>
          <pc:sldMk cId="1290633244" sldId="330"/>
        </pc:sldMkLst>
        <pc:spChg chg="mod">
          <ac:chgData name="Michael Grenier" userId="S::mgrenier@firstinspires.org::ecc4c21b-1070-4ed4-9e99-4192dc1b212d" providerId="AD" clId="Web-{26F76B74-FB37-6D61-5222-D436D7F58D25}" dt="2026-07-27T19:15:14.276" v="75" actId="20577"/>
          <ac:spMkLst>
            <pc:docMk/>
            <pc:sldMk cId="1290633244" sldId="330"/>
            <ac:spMk id="3" creationId="{78376F9C-4183-D2E7-1625-8BF874D0FA52}"/>
          </ac:spMkLst>
        </pc:spChg>
      </pc:sldChg>
      <pc:sldChg chg="addSp delSp modSp">
        <pc:chgData name="Michael Grenier" userId="S::mgrenier@firstinspires.org::ecc4c21b-1070-4ed4-9e99-4192dc1b212d" providerId="AD" clId="Web-{26F76B74-FB37-6D61-5222-D436D7F58D25}" dt="2026-07-27T19:20:09.912" v="86"/>
        <pc:sldMkLst>
          <pc:docMk/>
          <pc:sldMk cId="558608141" sldId="332"/>
        </pc:sldMkLst>
        <pc:picChg chg="add del mod">
          <ac:chgData name="Michael Grenier" userId="S::mgrenier@firstinspires.org::ecc4c21b-1070-4ed4-9e99-4192dc1b212d" providerId="AD" clId="Web-{26F76B74-FB37-6D61-5222-D436D7F58D25}" dt="2026-07-27T19:19:42.958" v="80"/>
          <ac:picMkLst>
            <pc:docMk/>
            <pc:sldMk cId="558608141" sldId="332"/>
            <ac:picMk id="4" creationId="{A2A4A730-DF73-B798-0F6E-6F26BCF9B22A}"/>
          </ac:picMkLst>
        </pc:picChg>
        <pc:picChg chg="add mod modCrop">
          <ac:chgData name="Michael Grenier" userId="S::mgrenier@firstinspires.org::ecc4c21b-1070-4ed4-9e99-4192dc1b212d" providerId="AD" clId="Web-{26F76B74-FB37-6D61-5222-D436D7F58D25}" dt="2026-07-27T19:20:09.912" v="86"/>
          <ac:picMkLst>
            <pc:docMk/>
            <pc:sldMk cId="558608141" sldId="332"/>
            <ac:picMk id="5" creationId="{97E5262A-B457-6E62-BA1E-52A089015926}"/>
          </ac:picMkLst>
        </pc:picChg>
        <pc:picChg chg="del">
          <ac:chgData name="Michael Grenier" userId="S::mgrenier@firstinspires.org::ecc4c21b-1070-4ed4-9e99-4192dc1b212d" providerId="AD" clId="Web-{26F76B74-FB37-6D61-5222-D436D7F58D25}" dt="2026-07-27T19:19:44.458" v="81"/>
          <ac:picMkLst>
            <pc:docMk/>
            <pc:sldMk cId="558608141" sldId="332"/>
            <ac:picMk id="7" creationId="{A1198B77-666C-4A53-5BC1-E5CC0F341B52}"/>
          </ac:picMkLst>
        </pc:picChg>
      </pc:sldChg>
      <pc:sldChg chg="modSp">
        <pc:chgData name="Michael Grenier" userId="S::mgrenier@firstinspires.org::ecc4c21b-1070-4ed4-9e99-4192dc1b212d" providerId="AD" clId="Web-{26F76B74-FB37-6D61-5222-D436D7F58D25}" dt="2026-07-27T19:21:19.540" v="87" actId="20577"/>
        <pc:sldMkLst>
          <pc:docMk/>
          <pc:sldMk cId="442799243" sldId="334"/>
        </pc:sldMkLst>
        <pc:spChg chg="mod">
          <ac:chgData name="Michael Grenier" userId="S::mgrenier@firstinspires.org::ecc4c21b-1070-4ed4-9e99-4192dc1b212d" providerId="AD" clId="Web-{26F76B74-FB37-6D61-5222-D436D7F58D25}" dt="2026-07-27T19:21:19.540" v="87" actId="20577"/>
          <ac:spMkLst>
            <pc:docMk/>
            <pc:sldMk cId="442799243" sldId="334"/>
            <ac:spMk id="3" creationId="{BE7C1D22-5119-7350-4EEA-80B3AC86D13D}"/>
          </ac:spMkLst>
        </pc:spChg>
      </pc:sldChg>
      <pc:sldChg chg="modSp">
        <pc:chgData name="Michael Grenier" userId="S::mgrenier@firstinspires.org::ecc4c21b-1070-4ed4-9e99-4192dc1b212d" providerId="AD" clId="Web-{26F76B74-FB37-6D61-5222-D436D7F58D25}" dt="2026-07-27T19:22:25.152" v="88" actId="20577"/>
        <pc:sldMkLst>
          <pc:docMk/>
          <pc:sldMk cId="310857355" sldId="350"/>
        </pc:sldMkLst>
        <pc:spChg chg="mod">
          <ac:chgData name="Michael Grenier" userId="S::mgrenier@firstinspires.org::ecc4c21b-1070-4ed4-9e99-4192dc1b212d" providerId="AD" clId="Web-{26F76B74-FB37-6D61-5222-D436D7F58D25}" dt="2026-07-27T19:22:25.152" v="88" actId="20577"/>
          <ac:spMkLst>
            <pc:docMk/>
            <pc:sldMk cId="310857355" sldId="350"/>
            <ac:spMk id="3" creationId="{70670581-8213-43FC-722A-88E8BD84E4F1}"/>
          </ac:spMkLst>
        </pc:spChg>
      </pc:sldChg>
    </pc:docChg>
  </pc:docChgLst>
  <pc:docChgLst>
    <pc:chgData name="Anna Sterner" userId="e34ade42-3f4d-4ffb-96dc-1c6e40b6902f" providerId="ADAL" clId="{087412F4-D3C5-4E3A-A2FB-B04E1794A268}"/>
    <pc:docChg chg="undo custSel modSld sldOrd">
      <pc:chgData name="Anna Sterner" userId="e34ade42-3f4d-4ffb-96dc-1c6e40b6902f" providerId="ADAL" clId="{087412F4-D3C5-4E3A-A2FB-B04E1794A268}" dt="2026-07-27T20:50:56.100" v="180" actId="1076"/>
      <pc:docMkLst>
        <pc:docMk/>
      </pc:docMkLst>
      <pc:sldChg chg="modSp">
        <pc:chgData name="Anna Sterner" userId="e34ade42-3f4d-4ffb-96dc-1c6e40b6902f" providerId="ADAL" clId="{087412F4-D3C5-4E3A-A2FB-B04E1794A268}" dt="2026-07-27T16:33:26.868" v="0"/>
        <pc:sldMkLst>
          <pc:docMk/>
          <pc:sldMk cId="3536778740" sldId="262"/>
        </pc:sldMkLst>
        <pc:spChg chg="mod">
          <ac:chgData name="Anna Sterner" userId="e34ade42-3f4d-4ffb-96dc-1c6e40b6902f" providerId="ADAL" clId="{087412F4-D3C5-4E3A-A2FB-B04E1794A268}" dt="2026-07-27T16:33:26.868" v="0"/>
          <ac:spMkLst>
            <pc:docMk/>
            <pc:sldMk cId="3536778740" sldId="262"/>
            <ac:spMk id="3" creationId="{4EC2F35D-C46C-944D-860D-64AFC92E1A13}"/>
          </ac:spMkLst>
        </pc:spChg>
      </pc:sldChg>
      <pc:sldChg chg="ord">
        <pc:chgData name="Anna Sterner" userId="e34ade42-3f4d-4ffb-96dc-1c6e40b6902f" providerId="ADAL" clId="{087412F4-D3C5-4E3A-A2FB-B04E1794A268}" dt="2026-07-27T16:37:15.075" v="5"/>
        <pc:sldMkLst>
          <pc:docMk/>
          <pc:sldMk cId="2346089846" sldId="294"/>
        </pc:sldMkLst>
      </pc:sldChg>
      <pc:sldChg chg="modSp">
        <pc:chgData name="Anna Sterner" userId="e34ade42-3f4d-4ffb-96dc-1c6e40b6902f" providerId="ADAL" clId="{087412F4-D3C5-4E3A-A2FB-B04E1794A268}" dt="2026-07-27T17:23:43.298" v="48"/>
        <pc:sldMkLst>
          <pc:docMk/>
          <pc:sldMk cId="1480110898" sldId="296"/>
        </pc:sldMkLst>
        <pc:spChg chg="mod">
          <ac:chgData name="Anna Sterner" userId="e34ade42-3f4d-4ffb-96dc-1c6e40b6902f" providerId="ADAL" clId="{087412F4-D3C5-4E3A-A2FB-B04E1794A268}" dt="2026-07-27T17:23:43.298" v="48"/>
          <ac:spMkLst>
            <pc:docMk/>
            <pc:sldMk cId="1480110898" sldId="296"/>
            <ac:spMk id="3" creationId="{6D2A9D82-6520-E06E-AEE7-0BF842484F06}"/>
          </ac:spMkLst>
        </pc:spChg>
      </pc:sldChg>
      <pc:sldChg chg="modSp mod modCm">
        <pc:chgData name="Anna Sterner" userId="e34ade42-3f4d-4ffb-96dc-1c6e40b6902f" providerId="ADAL" clId="{087412F4-D3C5-4E3A-A2FB-B04E1794A268}" dt="2026-07-27T19:48:32.234" v="54" actId="20577"/>
        <pc:sldMkLst>
          <pc:docMk/>
          <pc:sldMk cId="114381837" sldId="297"/>
        </pc:sldMkLst>
        <pc:spChg chg="mod">
          <ac:chgData name="Anna Sterner" userId="e34ade42-3f4d-4ffb-96dc-1c6e40b6902f" providerId="ADAL" clId="{087412F4-D3C5-4E3A-A2FB-B04E1794A268}" dt="2026-07-27T19:48:32.234" v="54" actId="20577"/>
          <ac:spMkLst>
            <pc:docMk/>
            <pc:sldMk cId="114381837" sldId="297"/>
            <ac:spMk id="2" creationId="{9E86B63F-C22F-73C9-3C06-D157F8B3A60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nna Sterner" userId="e34ade42-3f4d-4ffb-96dc-1c6e40b6902f" providerId="ADAL" clId="{087412F4-D3C5-4E3A-A2FB-B04E1794A268}" dt="2026-07-27T19:48:32.234" v="54" actId="20577"/>
              <pc2:cmMkLst xmlns:pc2="http://schemas.microsoft.com/office/powerpoint/2019/9/main/command">
                <pc:docMk/>
                <pc:sldMk cId="114381837" sldId="297"/>
                <pc2:cmMk id="{76ED47B9-4A56-4284-9853-9AFE99906310}"/>
              </pc2:cmMkLst>
            </pc226:cmChg>
          </p:ext>
        </pc:extLst>
      </pc:sldChg>
      <pc:sldChg chg="ord">
        <pc:chgData name="Anna Sterner" userId="e34ade42-3f4d-4ffb-96dc-1c6e40b6902f" providerId="ADAL" clId="{087412F4-D3C5-4E3A-A2FB-B04E1794A268}" dt="2026-07-27T16:35:52.146" v="2"/>
        <pc:sldMkLst>
          <pc:docMk/>
          <pc:sldMk cId="51327742" sldId="314"/>
        </pc:sldMkLst>
      </pc:sldChg>
      <pc:sldChg chg="addSp modSp">
        <pc:chgData name="Anna Sterner" userId="e34ade42-3f4d-4ffb-96dc-1c6e40b6902f" providerId="ADAL" clId="{087412F4-D3C5-4E3A-A2FB-B04E1794A268}" dt="2026-07-27T17:19:24.326" v="40"/>
        <pc:sldMkLst>
          <pc:docMk/>
          <pc:sldMk cId="2427846429" sldId="315"/>
        </pc:sldMkLst>
        <pc:spChg chg="mod">
          <ac:chgData name="Anna Sterner" userId="e34ade42-3f4d-4ffb-96dc-1c6e40b6902f" providerId="ADAL" clId="{087412F4-D3C5-4E3A-A2FB-B04E1794A268}" dt="2026-07-27T16:35:35.193" v="1"/>
          <ac:spMkLst>
            <pc:docMk/>
            <pc:sldMk cId="2427846429" sldId="315"/>
            <ac:spMk id="3" creationId="{647C67DA-ED32-A0F3-2B80-9D12D6A17132}"/>
          </ac:spMkLst>
        </pc:spChg>
        <pc:picChg chg="add">
          <ac:chgData name="Anna Sterner" userId="e34ade42-3f4d-4ffb-96dc-1c6e40b6902f" providerId="ADAL" clId="{087412F4-D3C5-4E3A-A2FB-B04E1794A268}" dt="2026-07-27T17:19:24.326" v="40"/>
          <ac:picMkLst>
            <pc:docMk/>
            <pc:sldMk cId="2427846429" sldId="315"/>
            <ac:picMk id="5" creationId="{B5FD9104-596B-6B72-5820-F4D068227F80}"/>
          </ac:picMkLst>
        </pc:picChg>
      </pc:sldChg>
      <pc:sldChg chg="modSp">
        <pc:chgData name="Anna Sterner" userId="e34ade42-3f4d-4ffb-96dc-1c6e40b6902f" providerId="ADAL" clId="{087412F4-D3C5-4E3A-A2FB-B04E1794A268}" dt="2026-07-27T16:36:39.161" v="4"/>
        <pc:sldMkLst>
          <pc:docMk/>
          <pc:sldMk cId="3707478951" sldId="316"/>
        </pc:sldMkLst>
        <pc:spChg chg="mod">
          <ac:chgData name="Anna Sterner" userId="e34ade42-3f4d-4ffb-96dc-1c6e40b6902f" providerId="ADAL" clId="{087412F4-D3C5-4E3A-A2FB-B04E1794A268}" dt="2026-07-27T16:36:39.161" v="4"/>
          <ac:spMkLst>
            <pc:docMk/>
            <pc:sldMk cId="3707478951" sldId="316"/>
            <ac:spMk id="3" creationId="{6B869677-88FF-D416-C474-727A79F8780B}"/>
          </ac:spMkLst>
        </pc:spChg>
      </pc:sldChg>
      <pc:sldChg chg="modSp">
        <pc:chgData name="Anna Sterner" userId="e34ade42-3f4d-4ffb-96dc-1c6e40b6902f" providerId="ADAL" clId="{087412F4-D3C5-4E3A-A2FB-B04E1794A268}" dt="2026-07-27T16:37:46.497" v="6"/>
        <pc:sldMkLst>
          <pc:docMk/>
          <pc:sldMk cId="1341905234" sldId="325"/>
        </pc:sldMkLst>
        <pc:spChg chg="mod">
          <ac:chgData name="Anna Sterner" userId="e34ade42-3f4d-4ffb-96dc-1c6e40b6902f" providerId="ADAL" clId="{087412F4-D3C5-4E3A-A2FB-B04E1794A268}" dt="2026-07-27T16:37:46.497" v="6"/>
          <ac:spMkLst>
            <pc:docMk/>
            <pc:sldMk cId="1341905234" sldId="325"/>
            <ac:spMk id="3" creationId="{DEF7B533-80EA-5961-932C-43A8BC0D3099}"/>
          </ac:spMkLst>
        </pc:spChg>
      </pc:sldChg>
      <pc:sldChg chg="addSp modSp">
        <pc:chgData name="Anna Sterner" userId="e34ade42-3f4d-4ffb-96dc-1c6e40b6902f" providerId="ADAL" clId="{087412F4-D3C5-4E3A-A2FB-B04E1794A268}" dt="2026-07-27T17:21:39.392" v="47" actId="207"/>
        <pc:sldMkLst>
          <pc:docMk/>
          <pc:sldMk cId="2240989844" sldId="326"/>
        </pc:sldMkLst>
        <pc:graphicFrameChg chg="add mod">
          <ac:chgData name="Anna Sterner" userId="e34ade42-3f4d-4ffb-96dc-1c6e40b6902f" providerId="ADAL" clId="{087412F4-D3C5-4E3A-A2FB-B04E1794A268}" dt="2026-07-27T17:21:39.392" v="47" actId="207"/>
          <ac:graphicFrameMkLst>
            <pc:docMk/>
            <pc:sldMk cId="2240989844" sldId="326"/>
            <ac:graphicFrameMk id="4" creationId="{D9DDA53F-69B1-2DA1-DD5C-F6FBED1AF5B1}"/>
          </ac:graphicFrameMkLst>
        </pc:graphicFrameChg>
      </pc:sldChg>
      <pc:sldChg chg="modSp">
        <pc:chgData name="Anna Sterner" userId="e34ade42-3f4d-4ffb-96dc-1c6e40b6902f" providerId="ADAL" clId="{087412F4-D3C5-4E3A-A2FB-B04E1794A268}" dt="2026-07-27T16:41:47.169" v="10"/>
        <pc:sldMkLst>
          <pc:docMk/>
          <pc:sldMk cId="2345093" sldId="327"/>
        </pc:sldMkLst>
        <pc:spChg chg="mod">
          <ac:chgData name="Anna Sterner" userId="e34ade42-3f4d-4ffb-96dc-1c6e40b6902f" providerId="ADAL" clId="{087412F4-D3C5-4E3A-A2FB-B04E1794A268}" dt="2026-07-27T16:41:47.169" v="10"/>
          <ac:spMkLst>
            <pc:docMk/>
            <pc:sldMk cId="2345093" sldId="327"/>
            <ac:spMk id="3" creationId="{35EB8A2D-7ACC-C8E4-BF43-4A85A4B06F5F}"/>
          </ac:spMkLst>
        </pc:spChg>
      </pc:sldChg>
      <pc:sldChg chg="modSp">
        <pc:chgData name="Anna Sterner" userId="e34ade42-3f4d-4ffb-96dc-1c6e40b6902f" providerId="ADAL" clId="{087412F4-D3C5-4E3A-A2FB-B04E1794A268}" dt="2026-07-27T16:42:38.640" v="12"/>
        <pc:sldMkLst>
          <pc:docMk/>
          <pc:sldMk cId="455986889" sldId="328"/>
        </pc:sldMkLst>
        <pc:spChg chg="mod">
          <ac:chgData name="Anna Sterner" userId="e34ade42-3f4d-4ffb-96dc-1c6e40b6902f" providerId="ADAL" clId="{087412F4-D3C5-4E3A-A2FB-B04E1794A268}" dt="2026-07-27T16:42:33.610" v="11"/>
          <ac:spMkLst>
            <pc:docMk/>
            <pc:sldMk cId="455986889" sldId="328"/>
            <ac:spMk id="2" creationId="{480771DA-281D-6D00-A494-3F3E75E2D198}"/>
          </ac:spMkLst>
        </pc:spChg>
        <pc:spChg chg="mod">
          <ac:chgData name="Anna Sterner" userId="e34ade42-3f4d-4ffb-96dc-1c6e40b6902f" providerId="ADAL" clId="{087412F4-D3C5-4E3A-A2FB-B04E1794A268}" dt="2026-07-27T16:42:38.640" v="12"/>
          <ac:spMkLst>
            <pc:docMk/>
            <pc:sldMk cId="455986889" sldId="328"/>
            <ac:spMk id="3" creationId="{9E141BAA-6D4E-14A6-0C18-56CD4F8D6585}"/>
          </ac:spMkLst>
        </pc:spChg>
      </pc:sldChg>
      <pc:sldChg chg="modSp">
        <pc:chgData name="Anna Sterner" userId="e34ade42-3f4d-4ffb-96dc-1c6e40b6902f" providerId="ADAL" clId="{087412F4-D3C5-4E3A-A2FB-B04E1794A268}" dt="2026-07-27T16:44:56.565" v="15"/>
        <pc:sldMkLst>
          <pc:docMk/>
          <pc:sldMk cId="2161978939" sldId="329"/>
        </pc:sldMkLst>
        <pc:spChg chg="mod">
          <ac:chgData name="Anna Sterner" userId="e34ade42-3f4d-4ffb-96dc-1c6e40b6902f" providerId="ADAL" clId="{087412F4-D3C5-4E3A-A2FB-B04E1794A268}" dt="2026-07-27T16:44:45.457" v="13"/>
          <ac:spMkLst>
            <pc:docMk/>
            <pc:sldMk cId="2161978939" sldId="329"/>
            <ac:spMk id="2" creationId="{EB84D7A7-939A-8AEC-8339-8EBD89890592}"/>
          </ac:spMkLst>
        </pc:spChg>
        <pc:spChg chg="mod">
          <ac:chgData name="Anna Sterner" userId="e34ade42-3f4d-4ffb-96dc-1c6e40b6902f" providerId="ADAL" clId="{087412F4-D3C5-4E3A-A2FB-B04E1794A268}" dt="2026-07-27T16:44:56.565" v="15"/>
          <ac:spMkLst>
            <pc:docMk/>
            <pc:sldMk cId="2161978939" sldId="329"/>
            <ac:spMk id="3" creationId="{225A8D99-A425-3A67-D877-194C05AAB57F}"/>
          </ac:spMkLst>
        </pc:spChg>
      </pc:sldChg>
      <pc:sldChg chg="modSp">
        <pc:chgData name="Anna Sterner" userId="e34ade42-3f4d-4ffb-96dc-1c6e40b6902f" providerId="ADAL" clId="{087412F4-D3C5-4E3A-A2FB-B04E1794A268}" dt="2026-07-27T16:45:25.780" v="17"/>
        <pc:sldMkLst>
          <pc:docMk/>
          <pc:sldMk cId="1290633244" sldId="330"/>
        </pc:sldMkLst>
        <pc:spChg chg="mod">
          <ac:chgData name="Anna Sterner" userId="e34ade42-3f4d-4ffb-96dc-1c6e40b6902f" providerId="ADAL" clId="{087412F4-D3C5-4E3A-A2FB-B04E1794A268}" dt="2026-07-27T16:45:21.320" v="16"/>
          <ac:spMkLst>
            <pc:docMk/>
            <pc:sldMk cId="1290633244" sldId="330"/>
            <ac:spMk id="2" creationId="{5D424BD9-52AB-88B0-A318-B32F49620B84}"/>
          </ac:spMkLst>
        </pc:spChg>
        <pc:spChg chg="mod">
          <ac:chgData name="Anna Sterner" userId="e34ade42-3f4d-4ffb-96dc-1c6e40b6902f" providerId="ADAL" clId="{087412F4-D3C5-4E3A-A2FB-B04E1794A268}" dt="2026-07-27T16:45:25.780" v="17"/>
          <ac:spMkLst>
            <pc:docMk/>
            <pc:sldMk cId="1290633244" sldId="330"/>
            <ac:spMk id="3" creationId="{78376F9C-4183-D2E7-1625-8BF874D0FA52}"/>
          </ac:spMkLst>
        </pc:spChg>
      </pc:sldChg>
      <pc:sldChg chg="modSp">
        <pc:chgData name="Anna Sterner" userId="e34ade42-3f4d-4ffb-96dc-1c6e40b6902f" providerId="ADAL" clId="{087412F4-D3C5-4E3A-A2FB-B04E1794A268}" dt="2026-07-27T16:45:48.980" v="19"/>
        <pc:sldMkLst>
          <pc:docMk/>
          <pc:sldMk cId="3765374847" sldId="331"/>
        </pc:sldMkLst>
        <pc:spChg chg="mod">
          <ac:chgData name="Anna Sterner" userId="e34ade42-3f4d-4ffb-96dc-1c6e40b6902f" providerId="ADAL" clId="{087412F4-D3C5-4E3A-A2FB-B04E1794A268}" dt="2026-07-27T16:45:43.631" v="18"/>
          <ac:spMkLst>
            <pc:docMk/>
            <pc:sldMk cId="3765374847" sldId="331"/>
            <ac:spMk id="2" creationId="{23BFFCCA-B3DC-B4E1-2804-1F75DCF34B83}"/>
          </ac:spMkLst>
        </pc:spChg>
        <pc:spChg chg="mod">
          <ac:chgData name="Anna Sterner" userId="e34ade42-3f4d-4ffb-96dc-1c6e40b6902f" providerId="ADAL" clId="{087412F4-D3C5-4E3A-A2FB-B04E1794A268}" dt="2026-07-27T16:45:48.980" v="19"/>
          <ac:spMkLst>
            <pc:docMk/>
            <pc:sldMk cId="3765374847" sldId="331"/>
            <ac:spMk id="3" creationId="{89C47969-DCFF-5A1F-E102-7E002B18E3C8}"/>
          </ac:spMkLst>
        </pc:spChg>
      </pc:sldChg>
      <pc:sldChg chg="modSp">
        <pc:chgData name="Anna Sterner" userId="e34ade42-3f4d-4ffb-96dc-1c6e40b6902f" providerId="ADAL" clId="{087412F4-D3C5-4E3A-A2FB-B04E1794A268}" dt="2026-07-27T16:47:43.471" v="21"/>
        <pc:sldMkLst>
          <pc:docMk/>
          <pc:sldMk cId="558608141" sldId="332"/>
        </pc:sldMkLst>
        <pc:spChg chg="mod">
          <ac:chgData name="Anna Sterner" userId="e34ade42-3f4d-4ffb-96dc-1c6e40b6902f" providerId="ADAL" clId="{087412F4-D3C5-4E3A-A2FB-B04E1794A268}" dt="2026-07-27T16:47:39.082" v="20"/>
          <ac:spMkLst>
            <pc:docMk/>
            <pc:sldMk cId="558608141" sldId="332"/>
            <ac:spMk id="2" creationId="{0ED0DFD7-33E1-9B3A-D223-ABCD4E8BE51C}"/>
          </ac:spMkLst>
        </pc:spChg>
        <pc:spChg chg="mod">
          <ac:chgData name="Anna Sterner" userId="e34ade42-3f4d-4ffb-96dc-1c6e40b6902f" providerId="ADAL" clId="{087412F4-D3C5-4E3A-A2FB-B04E1794A268}" dt="2026-07-27T16:47:43.471" v="21"/>
          <ac:spMkLst>
            <pc:docMk/>
            <pc:sldMk cId="558608141" sldId="332"/>
            <ac:spMk id="3" creationId="{E038E0B8-71A8-5783-A006-FEECC7349D74}"/>
          </ac:spMkLst>
        </pc:spChg>
      </pc:sldChg>
      <pc:sldChg chg="modSp mod modCm">
        <pc:chgData name="Anna Sterner" userId="e34ade42-3f4d-4ffb-96dc-1c6e40b6902f" providerId="ADAL" clId="{087412F4-D3C5-4E3A-A2FB-B04E1794A268}" dt="2026-07-27T20:50:14.759" v="178" actId="20577"/>
        <pc:sldMkLst>
          <pc:docMk/>
          <pc:sldMk cId="1451018907" sldId="333"/>
        </pc:sldMkLst>
        <pc:spChg chg="mod">
          <ac:chgData name="Anna Sterner" userId="e34ade42-3f4d-4ffb-96dc-1c6e40b6902f" providerId="ADAL" clId="{087412F4-D3C5-4E3A-A2FB-B04E1794A268}" dt="2026-07-27T20:50:14.759" v="178" actId="20577"/>
          <ac:spMkLst>
            <pc:docMk/>
            <pc:sldMk cId="1451018907" sldId="333"/>
            <ac:spMk id="3" creationId="{2890E109-0B0F-DFC6-B4B8-44C3DF0BA07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nna Sterner" userId="e34ade42-3f4d-4ffb-96dc-1c6e40b6902f" providerId="ADAL" clId="{087412F4-D3C5-4E3A-A2FB-B04E1794A268}" dt="2026-07-27T20:48:04.087" v="159" actId="20577"/>
              <pc2:cmMkLst xmlns:pc2="http://schemas.microsoft.com/office/powerpoint/2019/9/main/command">
                <pc:docMk/>
                <pc:sldMk cId="1451018907" sldId="333"/>
                <pc2:cmMk id="{DA54528C-1403-4527-9F75-50F5EF83A419}"/>
              </pc2:cmMkLst>
            </pc226:cmChg>
          </p:ext>
        </pc:extLst>
      </pc:sldChg>
      <pc:sldChg chg="modSp mod">
        <pc:chgData name="Anna Sterner" userId="e34ade42-3f4d-4ffb-96dc-1c6e40b6902f" providerId="ADAL" clId="{087412F4-D3C5-4E3A-A2FB-B04E1794A268}" dt="2026-07-27T20:50:09.449" v="177" actId="20577"/>
        <pc:sldMkLst>
          <pc:docMk/>
          <pc:sldMk cId="442799243" sldId="334"/>
        </pc:sldMkLst>
        <pc:spChg chg="mod">
          <ac:chgData name="Anna Sterner" userId="e34ade42-3f4d-4ffb-96dc-1c6e40b6902f" providerId="ADAL" clId="{087412F4-D3C5-4E3A-A2FB-B04E1794A268}" dt="2026-07-27T16:51:49.730" v="23"/>
          <ac:spMkLst>
            <pc:docMk/>
            <pc:sldMk cId="442799243" sldId="334"/>
            <ac:spMk id="2" creationId="{0544CB60-9946-4C8D-FDB2-FB5BD178C52F}"/>
          </ac:spMkLst>
        </pc:spChg>
        <pc:spChg chg="mod">
          <ac:chgData name="Anna Sterner" userId="e34ade42-3f4d-4ffb-96dc-1c6e40b6902f" providerId="ADAL" clId="{087412F4-D3C5-4E3A-A2FB-B04E1794A268}" dt="2026-07-27T20:50:09.449" v="177" actId="20577"/>
          <ac:spMkLst>
            <pc:docMk/>
            <pc:sldMk cId="442799243" sldId="334"/>
            <ac:spMk id="3" creationId="{BE7C1D22-5119-7350-4EEA-80B3AC86D13D}"/>
          </ac:spMkLst>
        </pc:spChg>
      </pc:sldChg>
      <pc:sldChg chg="modSp mod">
        <pc:chgData name="Anna Sterner" userId="e34ade42-3f4d-4ffb-96dc-1c6e40b6902f" providerId="ADAL" clId="{087412F4-D3C5-4E3A-A2FB-B04E1794A268}" dt="2026-07-27T20:50:56.100" v="180" actId="1076"/>
        <pc:sldMkLst>
          <pc:docMk/>
          <pc:sldMk cId="2991812892" sldId="335"/>
        </pc:sldMkLst>
        <pc:picChg chg="mod">
          <ac:chgData name="Anna Sterner" userId="e34ade42-3f4d-4ffb-96dc-1c6e40b6902f" providerId="ADAL" clId="{087412F4-D3C5-4E3A-A2FB-B04E1794A268}" dt="2026-07-27T20:50:52.533" v="179" actId="1076"/>
          <ac:picMkLst>
            <pc:docMk/>
            <pc:sldMk cId="2991812892" sldId="335"/>
            <ac:picMk id="5" creationId="{E363208D-3053-C10D-C341-5B6C10F9B9BD}"/>
          </ac:picMkLst>
        </pc:picChg>
        <pc:picChg chg="mod">
          <ac:chgData name="Anna Sterner" userId="e34ade42-3f4d-4ffb-96dc-1c6e40b6902f" providerId="ADAL" clId="{087412F4-D3C5-4E3A-A2FB-B04E1794A268}" dt="2026-07-27T20:50:56.100" v="180" actId="1076"/>
          <ac:picMkLst>
            <pc:docMk/>
            <pc:sldMk cId="2991812892" sldId="335"/>
            <ac:picMk id="7" creationId="{21E04683-B06D-1FBC-1ED5-BE50628FF25B}"/>
          </ac:picMkLst>
        </pc:picChg>
      </pc:sldChg>
      <pc:sldChg chg="modSp">
        <pc:chgData name="Anna Sterner" userId="e34ade42-3f4d-4ffb-96dc-1c6e40b6902f" providerId="ADAL" clId="{087412F4-D3C5-4E3A-A2FB-B04E1794A268}" dt="2026-07-27T17:05:54.464" v="25"/>
        <pc:sldMkLst>
          <pc:docMk/>
          <pc:sldMk cId="3410297696" sldId="346"/>
        </pc:sldMkLst>
        <pc:spChg chg="mod">
          <ac:chgData name="Anna Sterner" userId="e34ade42-3f4d-4ffb-96dc-1c6e40b6902f" providerId="ADAL" clId="{087412F4-D3C5-4E3A-A2FB-B04E1794A268}" dt="2026-07-27T17:05:54.464" v="25"/>
          <ac:spMkLst>
            <pc:docMk/>
            <pc:sldMk cId="3410297696" sldId="346"/>
            <ac:spMk id="3" creationId="{91B2AFF3-37A3-D24E-0810-BC5911C22FBE}"/>
          </ac:spMkLst>
        </pc:spChg>
      </pc:sldChg>
      <pc:sldChg chg="modSp">
        <pc:chgData name="Anna Sterner" userId="e34ade42-3f4d-4ffb-96dc-1c6e40b6902f" providerId="ADAL" clId="{087412F4-D3C5-4E3A-A2FB-B04E1794A268}" dt="2026-07-27T17:06:35.034" v="26"/>
        <pc:sldMkLst>
          <pc:docMk/>
          <pc:sldMk cId="3813141568" sldId="347"/>
        </pc:sldMkLst>
        <pc:spChg chg="mod">
          <ac:chgData name="Anna Sterner" userId="e34ade42-3f4d-4ffb-96dc-1c6e40b6902f" providerId="ADAL" clId="{087412F4-D3C5-4E3A-A2FB-B04E1794A268}" dt="2026-07-27T17:06:35.034" v="26"/>
          <ac:spMkLst>
            <pc:docMk/>
            <pc:sldMk cId="3813141568" sldId="347"/>
            <ac:spMk id="3" creationId="{03B0D718-6735-C621-C6BC-8A5DF75925C3}"/>
          </ac:spMkLst>
        </pc:spChg>
      </pc:sldChg>
      <pc:sldChg chg="addSp modSp">
        <pc:chgData name="Anna Sterner" userId="e34ade42-3f4d-4ffb-96dc-1c6e40b6902f" providerId="ADAL" clId="{087412F4-D3C5-4E3A-A2FB-B04E1794A268}" dt="2026-07-27T17:18:23.572" v="39"/>
        <pc:sldMkLst>
          <pc:docMk/>
          <pc:sldMk cId="48316558" sldId="348"/>
        </pc:sldMkLst>
        <pc:spChg chg="mod">
          <ac:chgData name="Anna Sterner" userId="e34ade42-3f4d-4ffb-96dc-1c6e40b6902f" providerId="ADAL" clId="{087412F4-D3C5-4E3A-A2FB-B04E1794A268}" dt="2026-07-27T17:12:11.263" v="28"/>
          <ac:spMkLst>
            <pc:docMk/>
            <pc:sldMk cId="48316558" sldId="348"/>
            <ac:spMk id="3" creationId="{73268961-EE0D-3DE7-0A1B-0425C1A15894}"/>
          </ac:spMkLst>
        </pc:spChg>
        <pc:picChg chg="add">
          <ac:chgData name="Anna Sterner" userId="e34ade42-3f4d-4ffb-96dc-1c6e40b6902f" providerId="ADAL" clId="{087412F4-D3C5-4E3A-A2FB-B04E1794A268}" dt="2026-07-27T17:18:16.409" v="38"/>
          <ac:picMkLst>
            <pc:docMk/>
            <pc:sldMk cId="48316558" sldId="348"/>
            <ac:picMk id="5" creationId="{3FC1149F-417B-E631-20E0-7C919CD6EE23}"/>
          </ac:picMkLst>
        </pc:picChg>
        <pc:picChg chg="add">
          <ac:chgData name="Anna Sterner" userId="e34ade42-3f4d-4ffb-96dc-1c6e40b6902f" providerId="ADAL" clId="{087412F4-D3C5-4E3A-A2FB-B04E1794A268}" dt="2026-07-27T17:18:23.572" v="39"/>
          <ac:picMkLst>
            <pc:docMk/>
            <pc:sldMk cId="48316558" sldId="348"/>
            <ac:picMk id="7" creationId="{C91FC7FB-A0F5-98C1-878E-C73D9E6CF127}"/>
          </ac:picMkLst>
        </pc:picChg>
      </pc:sldChg>
      <pc:sldChg chg="addSp modSp">
        <pc:chgData name="Anna Sterner" userId="e34ade42-3f4d-4ffb-96dc-1c6e40b6902f" providerId="ADAL" clId="{087412F4-D3C5-4E3A-A2FB-B04E1794A268}" dt="2026-07-27T17:17:54.207" v="37"/>
        <pc:sldMkLst>
          <pc:docMk/>
          <pc:sldMk cId="2649313967" sldId="349"/>
        </pc:sldMkLst>
        <pc:spChg chg="mod">
          <ac:chgData name="Anna Sterner" userId="e34ade42-3f4d-4ffb-96dc-1c6e40b6902f" providerId="ADAL" clId="{087412F4-D3C5-4E3A-A2FB-B04E1794A268}" dt="2026-07-27T17:13:22.618" v="29"/>
          <ac:spMkLst>
            <pc:docMk/>
            <pc:sldMk cId="2649313967" sldId="349"/>
            <ac:spMk id="2" creationId="{1D6DD743-C332-461C-8A8D-DA92ADB32480}"/>
          </ac:spMkLst>
        </pc:spChg>
        <pc:spChg chg="mod">
          <ac:chgData name="Anna Sterner" userId="e34ade42-3f4d-4ffb-96dc-1c6e40b6902f" providerId="ADAL" clId="{087412F4-D3C5-4E3A-A2FB-B04E1794A268}" dt="2026-07-27T17:13:26.711" v="30"/>
          <ac:spMkLst>
            <pc:docMk/>
            <pc:sldMk cId="2649313967" sldId="349"/>
            <ac:spMk id="3" creationId="{967B1550-3CA3-CCA1-DA18-C7E51B6AA7FD}"/>
          </ac:spMkLst>
        </pc:spChg>
        <pc:picChg chg="add">
          <ac:chgData name="Anna Sterner" userId="e34ade42-3f4d-4ffb-96dc-1c6e40b6902f" providerId="ADAL" clId="{087412F4-D3C5-4E3A-A2FB-B04E1794A268}" dt="2026-07-27T17:13:49.574" v="31"/>
          <ac:picMkLst>
            <pc:docMk/>
            <pc:sldMk cId="2649313967" sldId="349"/>
            <ac:picMk id="5" creationId="{CCC38261-4008-2AAE-8FF7-4EF9F6EE91E1}"/>
          </ac:picMkLst>
        </pc:picChg>
        <pc:picChg chg="add">
          <ac:chgData name="Anna Sterner" userId="e34ade42-3f4d-4ffb-96dc-1c6e40b6902f" providerId="ADAL" clId="{087412F4-D3C5-4E3A-A2FB-B04E1794A268}" dt="2026-07-27T17:14:20.375" v="32"/>
          <ac:picMkLst>
            <pc:docMk/>
            <pc:sldMk cId="2649313967" sldId="349"/>
            <ac:picMk id="7" creationId="{833722A3-1F84-37CF-2BFF-8BF799BB8700}"/>
          </ac:picMkLst>
        </pc:picChg>
        <pc:picChg chg="add">
          <ac:chgData name="Anna Sterner" userId="e34ade42-3f4d-4ffb-96dc-1c6e40b6902f" providerId="ADAL" clId="{087412F4-D3C5-4E3A-A2FB-B04E1794A268}" dt="2026-07-27T17:15:11.523" v="33"/>
          <ac:picMkLst>
            <pc:docMk/>
            <pc:sldMk cId="2649313967" sldId="349"/>
            <ac:picMk id="9" creationId="{9E6720C4-4DEE-614B-8458-A225B58883E2}"/>
          </ac:picMkLst>
        </pc:picChg>
        <pc:picChg chg="add">
          <ac:chgData name="Anna Sterner" userId="e34ade42-3f4d-4ffb-96dc-1c6e40b6902f" providerId="ADAL" clId="{087412F4-D3C5-4E3A-A2FB-B04E1794A268}" dt="2026-07-27T17:15:22.325" v="34"/>
          <ac:picMkLst>
            <pc:docMk/>
            <pc:sldMk cId="2649313967" sldId="349"/>
            <ac:picMk id="11" creationId="{44A60365-FF86-68F9-8ED1-73A6C25F7BFA}"/>
          </ac:picMkLst>
        </pc:picChg>
        <pc:picChg chg="add">
          <ac:chgData name="Anna Sterner" userId="e34ade42-3f4d-4ffb-96dc-1c6e40b6902f" providerId="ADAL" clId="{087412F4-D3C5-4E3A-A2FB-B04E1794A268}" dt="2026-07-27T17:15:30.908" v="35"/>
          <ac:picMkLst>
            <pc:docMk/>
            <pc:sldMk cId="2649313967" sldId="349"/>
            <ac:picMk id="13" creationId="{AD7A2F38-58CE-B0B8-461F-61BBAC68A223}"/>
          </ac:picMkLst>
        </pc:picChg>
        <pc:picChg chg="add">
          <ac:chgData name="Anna Sterner" userId="e34ade42-3f4d-4ffb-96dc-1c6e40b6902f" providerId="ADAL" clId="{087412F4-D3C5-4E3A-A2FB-B04E1794A268}" dt="2026-07-27T17:17:54.207" v="37"/>
          <ac:picMkLst>
            <pc:docMk/>
            <pc:sldMk cId="2649313967" sldId="349"/>
            <ac:picMk id="15" creationId="{5406529C-5340-A853-BFE2-EEEE8BCFC33C}"/>
          </ac:picMkLst>
        </pc:picChg>
      </pc:sldChg>
      <pc:sldChg chg="modSp">
        <pc:chgData name="Anna Sterner" userId="e34ade42-3f4d-4ffb-96dc-1c6e40b6902f" providerId="ADAL" clId="{087412F4-D3C5-4E3A-A2FB-B04E1794A268}" dt="2026-07-27T17:17:05.170" v="36"/>
        <pc:sldMkLst>
          <pc:docMk/>
          <pc:sldMk cId="310857355" sldId="350"/>
        </pc:sldMkLst>
        <pc:spChg chg="mod">
          <ac:chgData name="Anna Sterner" userId="e34ade42-3f4d-4ffb-96dc-1c6e40b6902f" providerId="ADAL" clId="{087412F4-D3C5-4E3A-A2FB-B04E1794A268}" dt="2026-07-27T17:17:05.170" v="36"/>
          <ac:spMkLst>
            <pc:docMk/>
            <pc:sldMk cId="310857355" sldId="350"/>
            <ac:spMk id="3" creationId="{70670581-8213-43FC-722A-88E8BD84E4F1}"/>
          </ac:spMkLst>
        </pc:spChg>
      </pc:sldChg>
    </pc:docChg>
  </pc:docChgLst>
  <pc:docChgLst>
    <pc:chgData name="Anna Sterner" userId="S::asterner@firstinspires.org::e34ade42-3f4d-4ffb-96dc-1c6e40b6902f" providerId="AD" clId="Web-{0D8C200E-E827-06A4-327E-280AA08FB966}"/>
    <pc:docChg chg="modSld">
      <pc:chgData name="Anna Sterner" userId="S::asterner@firstinspires.org::e34ade42-3f4d-4ffb-96dc-1c6e40b6902f" providerId="AD" clId="Web-{0D8C200E-E827-06A4-327E-280AA08FB966}" dt="2026-07-28T12:43:22.943" v="28" actId="20577"/>
      <pc:docMkLst>
        <pc:docMk/>
      </pc:docMkLst>
      <pc:sldChg chg="modSp">
        <pc:chgData name="Anna Sterner" userId="S::asterner@firstinspires.org::e34ade42-3f4d-4ffb-96dc-1c6e40b6902f" providerId="AD" clId="Web-{0D8C200E-E827-06A4-327E-280AA08FB966}" dt="2026-07-28T12:41:40.067" v="6" actId="20577"/>
        <pc:sldMkLst>
          <pc:docMk/>
          <pc:sldMk cId="1451018907" sldId="333"/>
        </pc:sldMkLst>
        <pc:spChg chg="mod">
          <ac:chgData name="Anna Sterner" userId="S::asterner@firstinspires.org::e34ade42-3f4d-4ffb-96dc-1c6e40b6902f" providerId="AD" clId="Web-{0D8C200E-E827-06A4-327E-280AA08FB966}" dt="2026-07-28T12:41:40.067" v="6" actId="20577"/>
          <ac:spMkLst>
            <pc:docMk/>
            <pc:sldMk cId="1451018907" sldId="333"/>
            <ac:spMk id="3" creationId="{2890E109-0B0F-DFC6-B4B8-44C3DF0BA07F}"/>
          </ac:spMkLst>
        </pc:spChg>
      </pc:sldChg>
      <pc:sldChg chg="modSp">
        <pc:chgData name="Anna Sterner" userId="S::asterner@firstinspires.org::e34ade42-3f4d-4ffb-96dc-1c6e40b6902f" providerId="AD" clId="Web-{0D8C200E-E827-06A4-327E-280AA08FB966}" dt="2026-07-28T12:41:55.176" v="8" actId="1076"/>
        <pc:sldMkLst>
          <pc:docMk/>
          <pc:sldMk cId="442799243" sldId="334"/>
        </pc:sldMkLst>
        <pc:picChg chg="mod">
          <ac:chgData name="Anna Sterner" userId="S::asterner@firstinspires.org::e34ade42-3f4d-4ffb-96dc-1c6e40b6902f" providerId="AD" clId="Web-{0D8C200E-E827-06A4-327E-280AA08FB966}" dt="2026-07-28T12:41:55.176" v="8" actId="1076"/>
          <ac:picMkLst>
            <pc:docMk/>
            <pc:sldMk cId="442799243" sldId="334"/>
            <ac:picMk id="5" creationId="{AAA0A325-D46F-65B5-88F4-3C709F561905}"/>
          </ac:picMkLst>
        </pc:picChg>
      </pc:sldChg>
      <pc:sldChg chg="modSp">
        <pc:chgData name="Anna Sterner" userId="S::asterner@firstinspires.org::e34ade42-3f4d-4ffb-96dc-1c6e40b6902f" providerId="AD" clId="Web-{0D8C200E-E827-06A4-327E-280AA08FB966}" dt="2026-07-28T12:42:23.239" v="10" actId="20577"/>
        <pc:sldMkLst>
          <pc:docMk/>
          <pc:sldMk cId="3878433148" sldId="344"/>
        </pc:sldMkLst>
        <pc:spChg chg="mod">
          <ac:chgData name="Anna Sterner" userId="S::asterner@firstinspires.org::e34ade42-3f4d-4ffb-96dc-1c6e40b6902f" providerId="AD" clId="Web-{0D8C200E-E827-06A4-327E-280AA08FB966}" dt="2026-07-28T12:42:23.239" v="10" actId="20577"/>
          <ac:spMkLst>
            <pc:docMk/>
            <pc:sldMk cId="3878433148" sldId="344"/>
            <ac:spMk id="3" creationId="{128A9896-7AAB-FA0E-C891-365CF93E5920}"/>
          </ac:spMkLst>
        </pc:spChg>
      </pc:sldChg>
      <pc:sldChg chg="modSp">
        <pc:chgData name="Anna Sterner" userId="S::asterner@firstinspires.org::e34ade42-3f4d-4ffb-96dc-1c6e40b6902f" providerId="AD" clId="Web-{0D8C200E-E827-06A4-327E-280AA08FB966}" dt="2026-07-28T12:42:26.848" v="12" actId="20577"/>
        <pc:sldMkLst>
          <pc:docMk/>
          <pc:sldMk cId="3277585256" sldId="345"/>
        </pc:sldMkLst>
        <pc:spChg chg="mod">
          <ac:chgData name="Anna Sterner" userId="S::asterner@firstinspires.org::e34ade42-3f4d-4ffb-96dc-1c6e40b6902f" providerId="AD" clId="Web-{0D8C200E-E827-06A4-327E-280AA08FB966}" dt="2026-07-28T12:42:26.848" v="12" actId="20577"/>
          <ac:spMkLst>
            <pc:docMk/>
            <pc:sldMk cId="3277585256" sldId="345"/>
            <ac:spMk id="3" creationId="{8F273942-053B-C1C3-9A25-776A31028BA4}"/>
          </ac:spMkLst>
        </pc:spChg>
      </pc:sldChg>
      <pc:sldChg chg="modSp">
        <pc:chgData name="Anna Sterner" userId="S::asterner@firstinspires.org::e34ade42-3f4d-4ffb-96dc-1c6e40b6902f" providerId="AD" clId="Web-{0D8C200E-E827-06A4-327E-280AA08FB966}" dt="2026-07-28T12:42:46.067" v="26" actId="20577"/>
        <pc:sldMkLst>
          <pc:docMk/>
          <pc:sldMk cId="3813141568" sldId="347"/>
        </pc:sldMkLst>
        <pc:spChg chg="mod">
          <ac:chgData name="Anna Sterner" userId="S::asterner@firstinspires.org::e34ade42-3f4d-4ffb-96dc-1c6e40b6902f" providerId="AD" clId="Web-{0D8C200E-E827-06A4-327E-280AA08FB966}" dt="2026-07-28T12:42:46.067" v="26" actId="20577"/>
          <ac:spMkLst>
            <pc:docMk/>
            <pc:sldMk cId="3813141568" sldId="347"/>
            <ac:spMk id="3" creationId="{03B0D718-6735-C621-C6BC-8A5DF75925C3}"/>
          </ac:spMkLst>
        </pc:spChg>
      </pc:sldChg>
      <pc:sldChg chg="modSp">
        <pc:chgData name="Anna Sterner" userId="S::asterner@firstinspires.org::e34ade42-3f4d-4ffb-96dc-1c6e40b6902f" providerId="AD" clId="Web-{0D8C200E-E827-06A4-327E-280AA08FB966}" dt="2026-07-28T12:42:54.380" v="27" actId="20577"/>
        <pc:sldMkLst>
          <pc:docMk/>
          <pc:sldMk cId="48316558" sldId="348"/>
        </pc:sldMkLst>
        <pc:spChg chg="mod">
          <ac:chgData name="Anna Sterner" userId="S::asterner@firstinspires.org::e34ade42-3f4d-4ffb-96dc-1c6e40b6902f" providerId="AD" clId="Web-{0D8C200E-E827-06A4-327E-280AA08FB966}" dt="2026-07-28T12:42:54.380" v="27" actId="20577"/>
          <ac:spMkLst>
            <pc:docMk/>
            <pc:sldMk cId="48316558" sldId="348"/>
            <ac:spMk id="2" creationId="{34A6AAD8-4747-BCA2-C0EC-E65C68BE9961}"/>
          </ac:spMkLst>
        </pc:spChg>
      </pc:sldChg>
      <pc:sldChg chg="modSp">
        <pc:chgData name="Anna Sterner" userId="S::asterner@firstinspires.org::e34ade42-3f4d-4ffb-96dc-1c6e40b6902f" providerId="AD" clId="Web-{0D8C200E-E827-06A4-327E-280AA08FB966}" dt="2026-07-28T12:43:22.943" v="28" actId="20577"/>
        <pc:sldMkLst>
          <pc:docMk/>
          <pc:sldMk cId="310857355" sldId="350"/>
        </pc:sldMkLst>
        <pc:spChg chg="mod">
          <ac:chgData name="Anna Sterner" userId="S::asterner@firstinspires.org::e34ade42-3f4d-4ffb-96dc-1c6e40b6902f" providerId="AD" clId="Web-{0D8C200E-E827-06A4-327E-280AA08FB966}" dt="2026-07-28T12:43:22.943" v="28" actId="20577"/>
          <ac:spMkLst>
            <pc:docMk/>
            <pc:sldMk cId="310857355" sldId="350"/>
            <ac:spMk id="3" creationId="{70670581-8213-43FC-722A-88E8BD84E4F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3B902F-E79E-4B3C-9F6C-E9A29446F2B1}" type="doc">
      <dgm:prSet loTypeId="urn:microsoft.com/office/officeart/2005/8/layout/chevron1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D03AB4F0-0C68-4D76-8B28-DCF7E8427037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/>
            <a:t>Team Arrives</a:t>
          </a:r>
        </a:p>
      </dgm:t>
    </dgm:pt>
    <dgm:pt modelId="{19879264-62AB-4C56-8C24-60E747FB3397}" type="parTrans" cxnId="{D5811666-8E50-4C22-B018-7F56F08428E8}">
      <dgm:prSet/>
      <dgm:spPr/>
      <dgm:t>
        <a:bodyPr/>
        <a:lstStyle/>
        <a:p>
          <a:endParaRPr lang="en-US"/>
        </a:p>
      </dgm:t>
    </dgm:pt>
    <dgm:pt modelId="{CA344B3D-3A8C-41E8-A09E-4648A17971D2}" type="sibTrans" cxnId="{D5811666-8E50-4C22-B018-7F56F08428E8}">
      <dgm:prSet/>
      <dgm:spPr/>
      <dgm:t>
        <a:bodyPr/>
        <a:lstStyle/>
        <a:p>
          <a:endParaRPr lang="en-US"/>
        </a:p>
      </dgm:t>
    </dgm:pt>
    <dgm:pt modelId="{06EEAEAD-AC02-4D1D-85CC-C758FBE63830}">
      <dgm:prSet phldrT="[Text]"/>
      <dgm:spPr>
        <a:solidFill>
          <a:schemeClr val="tx2"/>
        </a:solidFill>
      </dgm:spPr>
      <dgm:t>
        <a:bodyPr/>
        <a:lstStyle/>
        <a:p>
          <a:r>
            <a:rPr lang="en-US"/>
            <a:t>Equipment Inspection</a:t>
          </a:r>
        </a:p>
      </dgm:t>
    </dgm:pt>
    <dgm:pt modelId="{8FBA3974-3C67-4924-A94A-5DB13F88F6C3}" type="parTrans" cxnId="{0621CCB1-0DB3-4822-8AAA-73137B595E1D}">
      <dgm:prSet/>
      <dgm:spPr/>
      <dgm:t>
        <a:bodyPr/>
        <a:lstStyle/>
        <a:p>
          <a:endParaRPr lang="en-US"/>
        </a:p>
      </dgm:t>
    </dgm:pt>
    <dgm:pt modelId="{CBB5E740-15E0-4824-B2A7-A162F3AF4FCF}" type="sibTrans" cxnId="{0621CCB1-0DB3-4822-8AAA-73137B595E1D}">
      <dgm:prSet/>
      <dgm:spPr/>
      <dgm:t>
        <a:bodyPr/>
        <a:lstStyle/>
        <a:p>
          <a:endParaRPr lang="en-US"/>
        </a:p>
      </dgm:t>
    </dgm:pt>
    <dgm:pt modelId="{CEE0E1AC-FA1C-4CBF-8101-EFCA0C9F63D0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/>
            <a:t>Match Setup</a:t>
          </a:r>
        </a:p>
      </dgm:t>
    </dgm:pt>
    <dgm:pt modelId="{C91D1371-0DA7-4943-8E02-4703F1AAAB3C}" type="parTrans" cxnId="{277B6AFA-ACE6-4144-97AF-2073AC9E008D}">
      <dgm:prSet/>
      <dgm:spPr/>
      <dgm:t>
        <a:bodyPr/>
        <a:lstStyle/>
        <a:p>
          <a:endParaRPr lang="en-US"/>
        </a:p>
      </dgm:t>
    </dgm:pt>
    <dgm:pt modelId="{33C875FF-7219-4277-BE86-3840FCDBA84A}" type="sibTrans" cxnId="{277B6AFA-ACE6-4144-97AF-2073AC9E008D}">
      <dgm:prSet/>
      <dgm:spPr/>
      <dgm:t>
        <a:bodyPr/>
        <a:lstStyle/>
        <a:p>
          <a:endParaRPr lang="en-US"/>
        </a:p>
      </dgm:t>
    </dgm:pt>
    <dgm:pt modelId="{66A6702F-3AA0-4C98-970A-49CE6DB25F69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/>
            <a:t>Play Match</a:t>
          </a:r>
        </a:p>
      </dgm:t>
    </dgm:pt>
    <dgm:pt modelId="{07F1009B-BA04-4C9E-8154-87A0CB3978D3}" type="parTrans" cxnId="{B5D04623-452E-4417-93B9-3A433B6C0807}">
      <dgm:prSet/>
      <dgm:spPr/>
      <dgm:t>
        <a:bodyPr/>
        <a:lstStyle/>
        <a:p>
          <a:endParaRPr lang="en-US"/>
        </a:p>
      </dgm:t>
    </dgm:pt>
    <dgm:pt modelId="{3B082BA6-0586-470A-83EE-5FFE14AD00F5}" type="sibTrans" cxnId="{B5D04623-452E-4417-93B9-3A433B6C0807}">
      <dgm:prSet/>
      <dgm:spPr/>
      <dgm:t>
        <a:bodyPr/>
        <a:lstStyle/>
        <a:p>
          <a:endParaRPr lang="en-US"/>
        </a:p>
      </dgm:t>
    </dgm:pt>
    <dgm:pt modelId="{572E80BF-B96C-4A3C-860C-F5D69C5030F2}">
      <dgm:prSet phldrT="[Text]"/>
      <dgm:spPr>
        <a:solidFill>
          <a:schemeClr val="tx2"/>
        </a:solidFill>
      </dgm:spPr>
      <dgm:t>
        <a:bodyPr/>
        <a:lstStyle/>
        <a:p>
          <a:r>
            <a:rPr lang="en-US"/>
            <a:t>Scoring</a:t>
          </a:r>
        </a:p>
      </dgm:t>
    </dgm:pt>
    <dgm:pt modelId="{806C3CD6-F24D-4811-9D99-3201AD26F0DC}" type="parTrans" cxnId="{FF09EBEF-0F87-4AE9-A960-DA40C5FCF109}">
      <dgm:prSet/>
      <dgm:spPr/>
      <dgm:t>
        <a:bodyPr/>
        <a:lstStyle/>
        <a:p>
          <a:endParaRPr lang="en-US"/>
        </a:p>
      </dgm:t>
    </dgm:pt>
    <dgm:pt modelId="{16ECC259-90EE-461C-A9BC-54FAC18622FF}" type="sibTrans" cxnId="{FF09EBEF-0F87-4AE9-A960-DA40C5FCF109}">
      <dgm:prSet/>
      <dgm:spPr/>
      <dgm:t>
        <a:bodyPr/>
        <a:lstStyle/>
        <a:p>
          <a:endParaRPr lang="en-US"/>
        </a:p>
      </dgm:t>
    </dgm:pt>
    <dgm:pt modelId="{0902A54D-438F-4C4C-B190-E3608DC9AD3C}">
      <dgm:prSet phldrT="[Text]"/>
      <dgm:spPr>
        <a:solidFill>
          <a:schemeClr val="tx2"/>
        </a:solidFill>
      </dgm:spPr>
      <dgm:t>
        <a:bodyPr/>
        <a:lstStyle/>
        <a:p>
          <a:r>
            <a:rPr lang="en-US"/>
            <a:t>Team Leaves</a:t>
          </a:r>
        </a:p>
      </dgm:t>
    </dgm:pt>
    <dgm:pt modelId="{593458D6-70C6-402A-8BC1-3097EA28A743}" type="parTrans" cxnId="{C9567B50-6E12-4FFD-A940-D2056DCF4645}">
      <dgm:prSet/>
      <dgm:spPr/>
      <dgm:t>
        <a:bodyPr/>
        <a:lstStyle/>
        <a:p>
          <a:endParaRPr lang="en-US"/>
        </a:p>
      </dgm:t>
    </dgm:pt>
    <dgm:pt modelId="{A16276E2-9A53-45F7-ADCB-9A4992DD27E2}" type="sibTrans" cxnId="{C9567B50-6E12-4FFD-A940-D2056DCF4645}">
      <dgm:prSet/>
      <dgm:spPr/>
      <dgm:t>
        <a:bodyPr/>
        <a:lstStyle/>
        <a:p>
          <a:endParaRPr lang="en-US"/>
        </a:p>
      </dgm:t>
    </dgm:pt>
    <dgm:pt modelId="{02EE1A6B-3E9D-4416-94A8-371CA53D16AD}">
      <dgm:prSet phldrT="[Text]"/>
      <dgm:spPr>
        <a:solidFill>
          <a:schemeClr val="tx2"/>
        </a:solidFill>
      </dgm:spPr>
      <dgm:t>
        <a:bodyPr/>
        <a:lstStyle/>
        <a:p>
          <a:r>
            <a:rPr lang="en-US"/>
            <a:t>Reset Table</a:t>
          </a:r>
        </a:p>
      </dgm:t>
    </dgm:pt>
    <dgm:pt modelId="{49DD02A0-305C-4943-B68D-CF25AEB446BF}" type="parTrans" cxnId="{7878AD64-468C-43FD-9C13-A249962AAFB2}">
      <dgm:prSet/>
      <dgm:spPr/>
      <dgm:t>
        <a:bodyPr/>
        <a:lstStyle/>
        <a:p>
          <a:endParaRPr lang="en-US"/>
        </a:p>
      </dgm:t>
    </dgm:pt>
    <dgm:pt modelId="{4A5E6DDA-9AD2-43CB-A77C-FA1229B93DC8}" type="sibTrans" cxnId="{7878AD64-468C-43FD-9C13-A249962AAFB2}">
      <dgm:prSet/>
      <dgm:spPr/>
      <dgm:t>
        <a:bodyPr/>
        <a:lstStyle/>
        <a:p>
          <a:endParaRPr lang="en-US"/>
        </a:p>
      </dgm:t>
    </dgm:pt>
    <dgm:pt modelId="{B70E319E-3F14-471E-BAE5-EA06D59F9684}" type="pres">
      <dgm:prSet presAssocID="{773B902F-E79E-4B3C-9F6C-E9A29446F2B1}" presName="Name0" presStyleCnt="0">
        <dgm:presLayoutVars>
          <dgm:dir/>
          <dgm:animLvl val="lvl"/>
          <dgm:resizeHandles val="exact"/>
        </dgm:presLayoutVars>
      </dgm:prSet>
      <dgm:spPr/>
    </dgm:pt>
    <dgm:pt modelId="{3DB75C39-C49F-4929-8CB1-9CC64FBB9333}" type="pres">
      <dgm:prSet presAssocID="{D03AB4F0-0C68-4D76-8B28-DCF7E8427037}" presName="parTxOnly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88877757-9930-48D8-80E7-3E75C707D2AC}" type="pres">
      <dgm:prSet presAssocID="{CA344B3D-3A8C-41E8-A09E-4648A17971D2}" presName="parTxOnlySpace" presStyleCnt="0"/>
      <dgm:spPr/>
    </dgm:pt>
    <dgm:pt modelId="{0A7EF595-F29E-4277-92DB-5C478516EEC8}" type="pres">
      <dgm:prSet presAssocID="{06EEAEAD-AC02-4D1D-85CC-C758FBE63830}" presName="parTxOnly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96E64DA0-B833-4E81-BE7A-14BB7AFD0074}" type="pres">
      <dgm:prSet presAssocID="{CBB5E740-15E0-4824-B2A7-A162F3AF4FCF}" presName="parTxOnlySpace" presStyleCnt="0"/>
      <dgm:spPr/>
    </dgm:pt>
    <dgm:pt modelId="{B0AA9C7D-0C49-4A93-BD8C-E334DDBD3B1C}" type="pres">
      <dgm:prSet presAssocID="{CEE0E1AC-FA1C-4CBF-8101-EFCA0C9F63D0}" presName="parTxOnly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D331A2E8-AF8E-424C-B2F6-48E6B5381510}" type="pres">
      <dgm:prSet presAssocID="{33C875FF-7219-4277-BE86-3840FCDBA84A}" presName="parTxOnlySpace" presStyleCnt="0"/>
      <dgm:spPr/>
    </dgm:pt>
    <dgm:pt modelId="{C4E685F0-79AE-48CE-89A4-F3C92DDC3AC5}" type="pres">
      <dgm:prSet presAssocID="{66A6702F-3AA0-4C98-970A-49CE6DB25F69}" presName="parTxOnly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90622EE7-5EE7-403F-B51B-5467109DBF18}" type="pres">
      <dgm:prSet presAssocID="{3B082BA6-0586-470A-83EE-5FFE14AD00F5}" presName="parTxOnlySpace" presStyleCnt="0"/>
      <dgm:spPr/>
    </dgm:pt>
    <dgm:pt modelId="{1B1B6D8A-2A87-4673-9608-12DBA774CD68}" type="pres">
      <dgm:prSet presAssocID="{572E80BF-B96C-4A3C-860C-F5D69C5030F2}" presName="parTxOnly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7429DEDF-E74F-4BC4-BB8D-E5D944E7F582}" type="pres">
      <dgm:prSet presAssocID="{16ECC259-90EE-461C-A9BC-54FAC18622FF}" presName="parTxOnlySpace" presStyleCnt="0"/>
      <dgm:spPr/>
    </dgm:pt>
    <dgm:pt modelId="{3FA79D33-80C9-4B16-B654-B6FE7708FA61}" type="pres">
      <dgm:prSet presAssocID="{0902A54D-438F-4C4C-B190-E3608DC9AD3C}" presName="parTxOnly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96E676B6-84E8-4138-B5EC-B83CD0987C56}" type="pres">
      <dgm:prSet presAssocID="{A16276E2-9A53-45F7-ADCB-9A4992DD27E2}" presName="parTxOnlySpace" presStyleCnt="0"/>
      <dgm:spPr/>
    </dgm:pt>
    <dgm:pt modelId="{588C2904-1214-476A-89D1-87577B29D90C}" type="pres">
      <dgm:prSet presAssocID="{02EE1A6B-3E9D-4416-94A8-371CA53D16AD}" presName="parTxOnly" presStyleLbl="node1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B5D04623-452E-4417-93B9-3A433B6C0807}" srcId="{773B902F-E79E-4B3C-9F6C-E9A29446F2B1}" destId="{66A6702F-3AA0-4C98-970A-49CE6DB25F69}" srcOrd="3" destOrd="0" parTransId="{07F1009B-BA04-4C9E-8154-87A0CB3978D3}" sibTransId="{3B082BA6-0586-470A-83EE-5FFE14AD00F5}"/>
    <dgm:cxn modelId="{7515A92C-D63F-4167-8693-F5C796E6D94E}" type="presOf" srcId="{572E80BF-B96C-4A3C-860C-F5D69C5030F2}" destId="{1B1B6D8A-2A87-4673-9608-12DBA774CD68}" srcOrd="0" destOrd="0" presId="urn:microsoft.com/office/officeart/2005/8/layout/chevron1"/>
    <dgm:cxn modelId="{06201135-EDD5-4B5F-8C3B-A0531B20856E}" type="presOf" srcId="{06EEAEAD-AC02-4D1D-85CC-C758FBE63830}" destId="{0A7EF595-F29E-4277-92DB-5C478516EEC8}" srcOrd="0" destOrd="0" presId="urn:microsoft.com/office/officeart/2005/8/layout/chevron1"/>
    <dgm:cxn modelId="{CB22D161-7969-4770-855D-5A7062923267}" type="presOf" srcId="{0902A54D-438F-4C4C-B190-E3608DC9AD3C}" destId="{3FA79D33-80C9-4B16-B654-B6FE7708FA61}" srcOrd="0" destOrd="0" presId="urn:microsoft.com/office/officeart/2005/8/layout/chevron1"/>
    <dgm:cxn modelId="{7878AD64-468C-43FD-9C13-A249962AAFB2}" srcId="{773B902F-E79E-4B3C-9F6C-E9A29446F2B1}" destId="{02EE1A6B-3E9D-4416-94A8-371CA53D16AD}" srcOrd="6" destOrd="0" parTransId="{49DD02A0-305C-4943-B68D-CF25AEB446BF}" sibTransId="{4A5E6DDA-9AD2-43CB-A77C-FA1229B93DC8}"/>
    <dgm:cxn modelId="{D5811666-8E50-4C22-B018-7F56F08428E8}" srcId="{773B902F-E79E-4B3C-9F6C-E9A29446F2B1}" destId="{D03AB4F0-0C68-4D76-8B28-DCF7E8427037}" srcOrd="0" destOrd="0" parTransId="{19879264-62AB-4C56-8C24-60E747FB3397}" sibTransId="{CA344B3D-3A8C-41E8-A09E-4648A17971D2}"/>
    <dgm:cxn modelId="{B9C3FE67-02F5-4787-82BB-1CC39ED98381}" type="presOf" srcId="{D03AB4F0-0C68-4D76-8B28-DCF7E8427037}" destId="{3DB75C39-C49F-4929-8CB1-9CC64FBB9333}" srcOrd="0" destOrd="0" presId="urn:microsoft.com/office/officeart/2005/8/layout/chevron1"/>
    <dgm:cxn modelId="{C9567B50-6E12-4FFD-A940-D2056DCF4645}" srcId="{773B902F-E79E-4B3C-9F6C-E9A29446F2B1}" destId="{0902A54D-438F-4C4C-B190-E3608DC9AD3C}" srcOrd="5" destOrd="0" parTransId="{593458D6-70C6-402A-8BC1-3097EA28A743}" sibTransId="{A16276E2-9A53-45F7-ADCB-9A4992DD27E2}"/>
    <dgm:cxn modelId="{34B8C073-11E3-496F-87B1-437BE3016984}" type="presOf" srcId="{773B902F-E79E-4B3C-9F6C-E9A29446F2B1}" destId="{B70E319E-3F14-471E-BAE5-EA06D59F9684}" srcOrd="0" destOrd="0" presId="urn:microsoft.com/office/officeart/2005/8/layout/chevron1"/>
    <dgm:cxn modelId="{77218774-AC2E-4BDF-8C64-A0FBAD9406ED}" type="presOf" srcId="{02EE1A6B-3E9D-4416-94A8-371CA53D16AD}" destId="{588C2904-1214-476A-89D1-87577B29D90C}" srcOrd="0" destOrd="0" presId="urn:microsoft.com/office/officeart/2005/8/layout/chevron1"/>
    <dgm:cxn modelId="{1D185EA5-C285-4002-B9A6-DB473D4E0C48}" type="presOf" srcId="{66A6702F-3AA0-4C98-970A-49CE6DB25F69}" destId="{C4E685F0-79AE-48CE-89A4-F3C92DDC3AC5}" srcOrd="0" destOrd="0" presId="urn:microsoft.com/office/officeart/2005/8/layout/chevron1"/>
    <dgm:cxn modelId="{0621CCB1-0DB3-4822-8AAA-73137B595E1D}" srcId="{773B902F-E79E-4B3C-9F6C-E9A29446F2B1}" destId="{06EEAEAD-AC02-4D1D-85CC-C758FBE63830}" srcOrd="1" destOrd="0" parTransId="{8FBA3974-3C67-4924-A94A-5DB13F88F6C3}" sibTransId="{CBB5E740-15E0-4824-B2A7-A162F3AF4FCF}"/>
    <dgm:cxn modelId="{A6FC49E0-61E3-4452-9CFE-29E44F3F3BF3}" type="presOf" srcId="{CEE0E1AC-FA1C-4CBF-8101-EFCA0C9F63D0}" destId="{B0AA9C7D-0C49-4A93-BD8C-E334DDBD3B1C}" srcOrd="0" destOrd="0" presId="urn:microsoft.com/office/officeart/2005/8/layout/chevron1"/>
    <dgm:cxn modelId="{FF09EBEF-0F87-4AE9-A960-DA40C5FCF109}" srcId="{773B902F-E79E-4B3C-9F6C-E9A29446F2B1}" destId="{572E80BF-B96C-4A3C-860C-F5D69C5030F2}" srcOrd="4" destOrd="0" parTransId="{806C3CD6-F24D-4811-9D99-3201AD26F0DC}" sibTransId="{16ECC259-90EE-461C-A9BC-54FAC18622FF}"/>
    <dgm:cxn modelId="{277B6AFA-ACE6-4144-97AF-2073AC9E008D}" srcId="{773B902F-E79E-4B3C-9F6C-E9A29446F2B1}" destId="{CEE0E1AC-FA1C-4CBF-8101-EFCA0C9F63D0}" srcOrd="2" destOrd="0" parTransId="{C91D1371-0DA7-4943-8E02-4703F1AAAB3C}" sibTransId="{33C875FF-7219-4277-BE86-3840FCDBA84A}"/>
    <dgm:cxn modelId="{AD56DC39-D429-4B2E-86A9-5485214AAE54}" type="presParOf" srcId="{B70E319E-3F14-471E-BAE5-EA06D59F9684}" destId="{3DB75C39-C49F-4929-8CB1-9CC64FBB9333}" srcOrd="0" destOrd="0" presId="urn:microsoft.com/office/officeart/2005/8/layout/chevron1"/>
    <dgm:cxn modelId="{D5158A5B-B118-487B-AF31-C7E7EBBD6F51}" type="presParOf" srcId="{B70E319E-3F14-471E-BAE5-EA06D59F9684}" destId="{88877757-9930-48D8-80E7-3E75C707D2AC}" srcOrd="1" destOrd="0" presId="urn:microsoft.com/office/officeart/2005/8/layout/chevron1"/>
    <dgm:cxn modelId="{D8BAE021-A6DD-49FB-9146-055FEDD78CC2}" type="presParOf" srcId="{B70E319E-3F14-471E-BAE5-EA06D59F9684}" destId="{0A7EF595-F29E-4277-92DB-5C478516EEC8}" srcOrd="2" destOrd="0" presId="urn:microsoft.com/office/officeart/2005/8/layout/chevron1"/>
    <dgm:cxn modelId="{874C54C2-A5CE-4B10-A4DA-81D1946A8C69}" type="presParOf" srcId="{B70E319E-3F14-471E-BAE5-EA06D59F9684}" destId="{96E64DA0-B833-4E81-BE7A-14BB7AFD0074}" srcOrd="3" destOrd="0" presId="urn:microsoft.com/office/officeart/2005/8/layout/chevron1"/>
    <dgm:cxn modelId="{A0A1FE39-7198-432E-9DC6-73F0CCBDE13A}" type="presParOf" srcId="{B70E319E-3F14-471E-BAE5-EA06D59F9684}" destId="{B0AA9C7D-0C49-4A93-BD8C-E334DDBD3B1C}" srcOrd="4" destOrd="0" presId="urn:microsoft.com/office/officeart/2005/8/layout/chevron1"/>
    <dgm:cxn modelId="{C4497B26-1696-41B0-994A-9E9AFBEBE1CC}" type="presParOf" srcId="{B70E319E-3F14-471E-BAE5-EA06D59F9684}" destId="{D331A2E8-AF8E-424C-B2F6-48E6B5381510}" srcOrd="5" destOrd="0" presId="urn:microsoft.com/office/officeart/2005/8/layout/chevron1"/>
    <dgm:cxn modelId="{4C0D599F-99E5-4BED-A4B6-DA0B55DABDA0}" type="presParOf" srcId="{B70E319E-3F14-471E-BAE5-EA06D59F9684}" destId="{C4E685F0-79AE-48CE-89A4-F3C92DDC3AC5}" srcOrd="6" destOrd="0" presId="urn:microsoft.com/office/officeart/2005/8/layout/chevron1"/>
    <dgm:cxn modelId="{F0620214-CB42-4987-B6AE-B460D563204E}" type="presParOf" srcId="{B70E319E-3F14-471E-BAE5-EA06D59F9684}" destId="{90622EE7-5EE7-403F-B51B-5467109DBF18}" srcOrd="7" destOrd="0" presId="urn:microsoft.com/office/officeart/2005/8/layout/chevron1"/>
    <dgm:cxn modelId="{BC00C43C-8B09-425A-A046-C37BB0D78696}" type="presParOf" srcId="{B70E319E-3F14-471E-BAE5-EA06D59F9684}" destId="{1B1B6D8A-2A87-4673-9608-12DBA774CD68}" srcOrd="8" destOrd="0" presId="urn:microsoft.com/office/officeart/2005/8/layout/chevron1"/>
    <dgm:cxn modelId="{DAB6A85D-9873-49B7-9F85-8ED4444CBCB3}" type="presParOf" srcId="{B70E319E-3F14-471E-BAE5-EA06D59F9684}" destId="{7429DEDF-E74F-4BC4-BB8D-E5D944E7F582}" srcOrd="9" destOrd="0" presId="urn:microsoft.com/office/officeart/2005/8/layout/chevron1"/>
    <dgm:cxn modelId="{A8D7AB06-02A5-4E19-803E-4DC8F5E1D376}" type="presParOf" srcId="{B70E319E-3F14-471E-BAE5-EA06D59F9684}" destId="{3FA79D33-80C9-4B16-B654-B6FE7708FA61}" srcOrd="10" destOrd="0" presId="urn:microsoft.com/office/officeart/2005/8/layout/chevron1"/>
    <dgm:cxn modelId="{885AE7D4-4706-446D-8FDE-0DB80C9C0610}" type="presParOf" srcId="{B70E319E-3F14-471E-BAE5-EA06D59F9684}" destId="{96E676B6-84E8-4138-B5EC-B83CD0987C56}" srcOrd="11" destOrd="0" presId="urn:microsoft.com/office/officeart/2005/8/layout/chevron1"/>
    <dgm:cxn modelId="{BE69C97A-E86E-4AA1-9297-800EFBFDE44D}" type="presParOf" srcId="{B70E319E-3F14-471E-BAE5-EA06D59F9684}" destId="{588C2904-1214-476A-89D1-87577B29D90C}" srcOrd="1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B75C39-C49F-4929-8CB1-9CC64FBB9333}">
      <dsp:nvSpPr>
        <dsp:cNvPr id="0" name=""/>
        <dsp:cNvSpPr/>
      </dsp:nvSpPr>
      <dsp:spPr>
        <a:xfrm>
          <a:off x="0" y="982996"/>
          <a:ext cx="1295300" cy="518120"/>
        </a:xfrm>
        <a:prstGeom prst="chevron">
          <a:avLst/>
        </a:prstGeom>
        <a:solidFill>
          <a:schemeClr val="tx2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Team Arrives</a:t>
          </a:r>
        </a:p>
      </dsp:txBody>
      <dsp:txXfrm>
        <a:off x="259060" y="982996"/>
        <a:ext cx="777180" cy="518120"/>
      </dsp:txXfrm>
    </dsp:sp>
    <dsp:sp modelId="{0A7EF595-F29E-4277-92DB-5C478516EEC8}">
      <dsp:nvSpPr>
        <dsp:cNvPr id="0" name=""/>
        <dsp:cNvSpPr/>
      </dsp:nvSpPr>
      <dsp:spPr>
        <a:xfrm>
          <a:off x="1165770" y="982996"/>
          <a:ext cx="1295300" cy="518120"/>
        </a:xfrm>
        <a:prstGeom prst="chevron">
          <a:avLst/>
        </a:prstGeom>
        <a:solidFill>
          <a:schemeClr val="tx2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Equipment Inspection</a:t>
          </a:r>
        </a:p>
      </dsp:txBody>
      <dsp:txXfrm>
        <a:off x="1424830" y="982996"/>
        <a:ext cx="777180" cy="518120"/>
      </dsp:txXfrm>
    </dsp:sp>
    <dsp:sp modelId="{B0AA9C7D-0C49-4A93-BD8C-E334DDBD3B1C}">
      <dsp:nvSpPr>
        <dsp:cNvPr id="0" name=""/>
        <dsp:cNvSpPr/>
      </dsp:nvSpPr>
      <dsp:spPr>
        <a:xfrm>
          <a:off x="2331541" y="982996"/>
          <a:ext cx="1295300" cy="518120"/>
        </a:xfrm>
        <a:prstGeom prst="chevron">
          <a:avLst/>
        </a:prstGeom>
        <a:solidFill>
          <a:schemeClr val="tx2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Match Setup</a:t>
          </a:r>
        </a:p>
      </dsp:txBody>
      <dsp:txXfrm>
        <a:off x="2590601" y="982996"/>
        <a:ext cx="777180" cy="518120"/>
      </dsp:txXfrm>
    </dsp:sp>
    <dsp:sp modelId="{C4E685F0-79AE-48CE-89A4-F3C92DDC3AC5}">
      <dsp:nvSpPr>
        <dsp:cNvPr id="0" name=""/>
        <dsp:cNvSpPr/>
      </dsp:nvSpPr>
      <dsp:spPr>
        <a:xfrm>
          <a:off x="3497312" y="982996"/>
          <a:ext cx="1295300" cy="518120"/>
        </a:xfrm>
        <a:prstGeom prst="chevron">
          <a:avLst/>
        </a:prstGeom>
        <a:solidFill>
          <a:schemeClr val="tx2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Play Match</a:t>
          </a:r>
        </a:p>
      </dsp:txBody>
      <dsp:txXfrm>
        <a:off x="3756372" y="982996"/>
        <a:ext cx="777180" cy="518120"/>
      </dsp:txXfrm>
    </dsp:sp>
    <dsp:sp modelId="{1B1B6D8A-2A87-4673-9608-12DBA774CD68}">
      <dsp:nvSpPr>
        <dsp:cNvPr id="0" name=""/>
        <dsp:cNvSpPr/>
      </dsp:nvSpPr>
      <dsp:spPr>
        <a:xfrm>
          <a:off x="4663082" y="982996"/>
          <a:ext cx="1295300" cy="518120"/>
        </a:xfrm>
        <a:prstGeom prst="chevron">
          <a:avLst/>
        </a:prstGeom>
        <a:solidFill>
          <a:schemeClr val="tx2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Scoring</a:t>
          </a:r>
        </a:p>
      </dsp:txBody>
      <dsp:txXfrm>
        <a:off x="4922142" y="982996"/>
        <a:ext cx="777180" cy="518120"/>
      </dsp:txXfrm>
    </dsp:sp>
    <dsp:sp modelId="{3FA79D33-80C9-4B16-B654-B6FE7708FA61}">
      <dsp:nvSpPr>
        <dsp:cNvPr id="0" name=""/>
        <dsp:cNvSpPr/>
      </dsp:nvSpPr>
      <dsp:spPr>
        <a:xfrm>
          <a:off x="5828853" y="982996"/>
          <a:ext cx="1295300" cy="518120"/>
        </a:xfrm>
        <a:prstGeom prst="chevron">
          <a:avLst/>
        </a:prstGeom>
        <a:solidFill>
          <a:schemeClr val="tx2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Team Leaves</a:t>
          </a:r>
        </a:p>
      </dsp:txBody>
      <dsp:txXfrm>
        <a:off x="6087913" y="982996"/>
        <a:ext cx="777180" cy="518120"/>
      </dsp:txXfrm>
    </dsp:sp>
    <dsp:sp modelId="{588C2904-1214-476A-89D1-87577B29D90C}">
      <dsp:nvSpPr>
        <dsp:cNvPr id="0" name=""/>
        <dsp:cNvSpPr/>
      </dsp:nvSpPr>
      <dsp:spPr>
        <a:xfrm>
          <a:off x="6994624" y="982996"/>
          <a:ext cx="1295300" cy="518120"/>
        </a:xfrm>
        <a:prstGeom prst="chevron">
          <a:avLst/>
        </a:prstGeom>
        <a:solidFill>
          <a:schemeClr val="tx2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Reset Table</a:t>
          </a:r>
        </a:p>
      </dsp:txBody>
      <dsp:txXfrm>
        <a:off x="7253684" y="982996"/>
        <a:ext cx="777180" cy="518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EBF98-CA0D-534C-A20C-64AD7B4C8B5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71015-C9A7-E442-A272-92807C047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0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0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46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13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144001" cy="3336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85184" y="3518169"/>
            <a:ext cx="2822712" cy="3816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6104" y="3518169"/>
            <a:ext cx="4744279" cy="4468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>
            <a:off x="0" y="3347405"/>
            <a:ext cx="91440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29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444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0321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0624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9262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6"/>
            <a:ext cx="8289235" cy="2973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168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5412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4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5244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6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952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5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937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6710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918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55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1611" y="1011929"/>
            <a:ext cx="8460777" cy="6543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>
              <a:lnSpc>
                <a:spcPct val="90000"/>
              </a:lnSpc>
              <a:defRPr sz="3600" spc="-8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58" y="2024683"/>
            <a:ext cx="8460776" cy="3603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200" b="0" cap="none" spc="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5689" y="4651334"/>
            <a:ext cx="3496493" cy="19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42247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97538" y="330543"/>
            <a:ext cx="3222507" cy="22057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26880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4139" y="1055377"/>
            <a:ext cx="4491612" cy="114047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600" spc="-8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34140" y="2874655"/>
            <a:ext cx="4491612" cy="1140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b="0" cap="none" spc="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836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67435"/>
            <a:ext cx="8289235" cy="2936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F8937E-7FDF-C44A-8A36-A5D31302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667434"/>
            <a:ext cx="5111750" cy="2937647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>
              <a:defRPr sz="20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2pPr>
            <a:lvl3pPr>
              <a:defRPr sz="18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3pPr>
            <a:lvl4pPr>
              <a:defRPr sz="16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4pPr>
            <a:lvl5pPr>
              <a:defRPr sz="14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4F49F02-EF0A-1541-AE9A-C0D9F3AE3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667434"/>
            <a:ext cx="2922103" cy="2937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96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A2E7-7AC0-7C42-BA19-C28C5C917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294" y="598595"/>
            <a:ext cx="6754904" cy="6758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554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20196" y="598595"/>
            <a:ext cx="6119002" cy="6758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0196" y="1799293"/>
            <a:ext cx="6119002" cy="2553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50" r:id="rId2"/>
    <p:sldLayoutId id="2147483913" r:id="rId3"/>
    <p:sldLayoutId id="2147483948" r:id="rId4"/>
    <p:sldLayoutId id="2147483949" r:id="rId5"/>
    <p:sldLayoutId id="2147483925" r:id="rId6"/>
    <p:sldLayoutId id="2147483914" r:id="rId7"/>
    <p:sldLayoutId id="2147483945" r:id="rId8"/>
    <p:sldLayoutId id="2147483936" r:id="rId9"/>
    <p:sldLayoutId id="2147483921" r:id="rId10"/>
    <p:sldLayoutId id="2147483934" r:id="rId11"/>
    <p:sldLayoutId id="2147483946" r:id="rId12"/>
    <p:sldLayoutId id="2147483953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51" r:id="rId22"/>
    <p:sldLayoutId id="2147483952" r:id="rId2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i="0" kern="1200" cap="none" spc="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20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8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6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K_4-05wgiY&amp;list=PLpaPRqT711thQAmUMbOTIy0ReLnd45Ehm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firstinspires.org/programs/fll/game-and-season" TargetMode="Externa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firstinspires.org/resource-library/fll/challenge/volunteer-resources" TargetMode="Externa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524A7-9165-EC47-8FB3-E92FCDCB048E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3134139" y="609513"/>
            <a:ext cx="4491612" cy="622283"/>
          </a:xfrm>
        </p:spPr>
        <p:txBody>
          <a:bodyPr/>
          <a:lstStyle/>
          <a:p>
            <a:r>
              <a:rPr lang="en-US" dirty="0"/>
              <a:t>DISCLAIMER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C2F35D-C46C-944D-860D-64AFC92E1A13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3134140" y="1488734"/>
            <a:ext cx="5488425" cy="3166393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/>
              <a:t>This presentation is designed for event referee training only. It should not be used as a reference for field setup or scoring at events.</a:t>
            </a:r>
          </a:p>
          <a:p>
            <a:endParaRPr lang="en-US" sz="1800" dirty="0"/>
          </a:p>
          <a:p>
            <a:r>
              <a:rPr lang="en-US" sz="1800" dirty="0">
                <a:latin typeface="Roboto"/>
                <a:ea typeface="Roboto"/>
              </a:rPr>
              <a:t>Referees must review all official sources of information, including the </a:t>
            </a:r>
            <a:r>
              <a:rPr lang="en-US" sz="1800" i="1" dirty="0">
                <a:latin typeface="Roboto"/>
                <a:ea typeface="Roboto"/>
              </a:rPr>
              <a:t>Robot Game Rulebook, Robot Game Missions Video, Field Setup Video, </a:t>
            </a:r>
            <a:r>
              <a:rPr lang="en-US" sz="1800" dirty="0">
                <a:latin typeface="Roboto"/>
                <a:ea typeface="Roboto"/>
              </a:rPr>
              <a:t>and</a:t>
            </a:r>
            <a:r>
              <a:rPr lang="en-US" sz="1800" i="1" dirty="0">
                <a:latin typeface="Roboto"/>
                <a:ea typeface="Roboto"/>
              </a:rPr>
              <a:t> Challenge Updates.</a:t>
            </a:r>
          </a:p>
          <a:p>
            <a:endParaRPr lang="en-US" sz="18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Highlighted content should be updated by the Head Referee with event-specific information.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778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E991D-8701-507F-BAA1-E29EF1889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the Match – Equipment 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B8A2D-7ACC-C8E4-BF43-4A85A4B06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7826"/>
            <a:ext cx="4158343" cy="2973464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sz="2300" b="1" i="1">
                <a:latin typeface="Roboto"/>
                <a:ea typeface="Roboto"/>
              </a:rPr>
              <a:t>Equipment: </a:t>
            </a:r>
            <a:r>
              <a:rPr lang="en-US" sz="2300" i="1">
                <a:latin typeface="Roboto"/>
                <a:ea typeface="Roboto"/>
              </a:rPr>
              <a:t>All items that teams bring to the match, including the robot, attachments, and any other materials specified in the rules.</a:t>
            </a:r>
          </a:p>
          <a:p>
            <a:pPr marL="285750" indent="-285750"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Only LEGO parts allowed</a:t>
            </a:r>
          </a:p>
          <a:p>
            <a:pPr marL="285750" indent="-285750"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Check equipment and quantities during pre-match inspection</a:t>
            </a:r>
          </a:p>
          <a:p>
            <a:pPr marL="285750" indent="-285750"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All equipment must fit in both launch areas and under a height limit of 12-inches</a:t>
            </a:r>
            <a:endParaRPr lang="en-US" dirty="0">
              <a:cs typeface="Roboto"/>
            </a:endParaRPr>
          </a:p>
          <a:p>
            <a:pPr marL="285750" indent="-285750"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Additional or duplicate mission models are not allowed</a:t>
            </a:r>
          </a:p>
          <a:p>
            <a:pPr marL="285750" indent="-285750">
              <a:buFont typeface="Arial,Sans-Serif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Extra storage not allowed (carts, bins, etc.)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56147D9-3CCF-92F6-4F13-B9D11D6C67AE}"/>
              </a:ext>
            </a:extLst>
          </p:cNvPr>
          <p:cNvSpPr txBox="1">
            <a:spLocks/>
          </p:cNvSpPr>
          <p:nvPr/>
        </p:nvSpPr>
        <p:spPr>
          <a:xfrm>
            <a:off x="424609" y="4506899"/>
            <a:ext cx="8289168" cy="4025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Roboto"/>
                <a:ea typeface="Roboto"/>
              </a:rPr>
              <a:t>See </a:t>
            </a:r>
            <a:r>
              <a:rPr lang="en-US" sz="1200" i="1" dirty="0">
                <a:latin typeface="Roboto"/>
                <a:ea typeface="Roboto"/>
              </a:rPr>
              <a:t>Glossary; Rules – Before the Match </a:t>
            </a:r>
            <a:r>
              <a:rPr lang="en-US" sz="1200" dirty="0">
                <a:latin typeface="Roboto"/>
                <a:ea typeface="Roboto"/>
              </a:rPr>
              <a:t>for a complete list of allowed equipment</a:t>
            </a:r>
            <a:endParaRPr lang="en-US" sz="1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92C119-34C4-618A-3EBD-4CD9EEAE1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766" y="1905283"/>
            <a:ext cx="3735453" cy="216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771DA-281D-6D00-A494-3F3E75E2D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Roboto"/>
              </a:rPr>
              <a:t>Before the Match – Setup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41BAA-6D4E-14A6-0C18-56CD4F8D6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7826"/>
            <a:ext cx="4114801" cy="2973464"/>
          </a:xfrm>
        </p:spPr>
        <p:txBody>
          <a:bodyPr>
            <a:normAutofit/>
          </a:bodyPr>
          <a:lstStyle/>
          <a:p>
            <a:pPr marL="342900" indent="-342900">
              <a:buChar char="•"/>
            </a:pPr>
            <a:r>
              <a:rPr lang="en-US" sz="1800" dirty="0">
                <a:latin typeface="Roboto"/>
                <a:ea typeface="Roboto"/>
                <a:cs typeface="Roboto"/>
              </a:rPr>
              <a:t>After inspection, teams should distribute equipment and ask final questions, then get in position for the match with no more than two technicians at each side of the table.</a:t>
            </a:r>
            <a:endParaRPr lang="en-US" sz="1800" dirty="0">
              <a:latin typeface="Roboto"/>
              <a:ea typeface="Roboto"/>
            </a:endParaRPr>
          </a:p>
          <a:p>
            <a:pPr marL="342900" indent="-342900">
              <a:buChar char="•"/>
            </a:pPr>
            <a:r>
              <a:rPr lang="en-US" sz="1800" dirty="0">
                <a:latin typeface="Roboto"/>
                <a:ea typeface="Roboto"/>
                <a:cs typeface="Roboto"/>
              </a:rPr>
              <a:t>Referee should stand in the middle, at the bottom of the table.</a:t>
            </a:r>
            <a:endParaRPr lang="en-US" sz="1800" dirty="0">
              <a:latin typeface="Roboto"/>
              <a:ea typeface="Roboto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896D964-F7F5-8796-7EE1-DAD606E4D42C}"/>
              </a:ext>
            </a:extLst>
          </p:cNvPr>
          <p:cNvSpPr txBox="1">
            <a:spLocks/>
          </p:cNvSpPr>
          <p:nvPr/>
        </p:nvSpPr>
        <p:spPr>
          <a:xfrm>
            <a:off x="457198" y="4426980"/>
            <a:ext cx="3972244" cy="388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See </a:t>
            </a:r>
            <a:r>
              <a:rPr lang="en-US" sz="1200" i="1" dirty="0"/>
              <a:t>Glossary; Rules – Before the Match </a:t>
            </a:r>
            <a:r>
              <a:rPr lang="en-US" sz="1200" dirty="0"/>
              <a:t>for more details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CE766A-1D37-2C8D-9665-86785E4BA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413" y="1504108"/>
            <a:ext cx="4007337" cy="260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86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4D7A7-939A-8AEC-8339-8EBD89890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  <a:ea typeface="Roboto"/>
                <a:cs typeface="Roboto"/>
              </a:rPr>
              <a:t>During the Match – Inside Home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A8D99-A425-3A67-D877-194C05AAB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har char="•"/>
            </a:pPr>
            <a:r>
              <a:rPr lang="en-US" sz="1600" dirty="0">
                <a:latin typeface="Roboto"/>
                <a:ea typeface="Roboto"/>
                <a:cs typeface="Roboto"/>
              </a:rPr>
              <a:t>Technicians may use their hands to handle the robot, equipment, and mission models when these items are completely within their respective home area.</a:t>
            </a:r>
            <a:endParaRPr lang="en-US" sz="1600" dirty="0">
              <a:solidFill>
                <a:srgbClr val="FF0000"/>
              </a:solidFill>
              <a:latin typeface="Roboto"/>
              <a:ea typeface="Roboto"/>
              <a:cs typeface="Roboto"/>
            </a:endParaRPr>
          </a:p>
          <a:p>
            <a:pPr marL="285750" indent="-285750">
              <a:buChar char="•"/>
            </a:pPr>
            <a:r>
              <a:rPr lang="en-US" sz="1600" dirty="0">
                <a:latin typeface="Roboto"/>
                <a:ea typeface="Roboto"/>
                <a:cs typeface="Roboto"/>
              </a:rPr>
              <a:t>When launching, make sure technicians are not </a:t>
            </a:r>
            <a:r>
              <a:rPr lang="en-US" sz="1600">
                <a:latin typeface="Roboto"/>
                <a:ea typeface="Roboto"/>
                <a:cs typeface="Roboto"/>
              </a:rPr>
              <a:t>keeping </a:t>
            </a:r>
            <a:r>
              <a:rPr lang="en-US" sz="1600" dirty="0">
                <a:latin typeface="Roboto"/>
                <a:ea typeface="Roboto"/>
                <a:cs typeface="Roboto"/>
              </a:rPr>
              <a:t>anything from moving and that the robot and anything it is about to move </a:t>
            </a:r>
            <a:r>
              <a:rPr lang="en-US" sz="1600">
                <a:latin typeface="Roboto"/>
                <a:ea typeface="Roboto"/>
                <a:cs typeface="Roboto"/>
              </a:rPr>
              <a:t>fit</a:t>
            </a:r>
            <a:r>
              <a:rPr lang="en-US" sz="1600" dirty="0">
                <a:latin typeface="Roboto"/>
                <a:ea typeface="Roboto"/>
                <a:cs typeface="Roboto"/>
              </a:rPr>
              <a:t> completely inside the launch area.</a:t>
            </a:r>
          </a:p>
          <a:p>
            <a:pPr marL="742950" lvl="1" indent="-285750"/>
            <a:r>
              <a:rPr lang="en-US" sz="1600" b="1" i="1" dirty="0"/>
              <a:t>Launch: </a:t>
            </a:r>
            <a:r>
              <a:rPr lang="en-US" sz="1600" i="1" dirty="0"/>
              <a:t>The act of activating the robot from rest when completely within its designated launch area to cause it to move autonomously.</a:t>
            </a:r>
            <a:endParaRPr lang="en-US" sz="1600" i="1" dirty="0">
              <a:latin typeface="Roboto"/>
              <a:ea typeface="Roboto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D5CF904-396C-A4F2-B745-A560AE1A7BE9}"/>
              </a:ext>
            </a:extLst>
          </p:cNvPr>
          <p:cNvSpPr txBox="1">
            <a:spLocks/>
          </p:cNvSpPr>
          <p:nvPr/>
        </p:nvSpPr>
        <p:spPr>
          <a:xfrm>
            <a:off x="457198" y="4621290"/>
            <a:ext cx="8289168" cy="4025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Roboto"/>
                <a:ea typeface="Roboto"/>
              </a:rPr>
              <a:t>See</a:t>
            </a:r>
            <a:r>
              <a:rPr lang="en-US" sz="1200" i="1" dirty="0">
                <a:latin typeface="Roboto"/>
                <a:ea typeface="Roboto"/>
              </a:rPr>
              <a:t> Glossary; Rules – During the Match </a:t>
            </a:r>
            <a:r>
              <a:rPr lang="en-US" sz="1200" dirty="0">
                <a:latin typeface="Roboto"/>
                <a:ea typeface="Roboto"/>
              </a:rPr>
              <a:t>for a complete list of rules that apply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61978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24BD9-52AB-88B0-A318-B32F49620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"/>
                <a:ea typeface="Roboto"/>
                <a:cs typeface="Roboto"/>
              </a:rPr>
              <a:t>During the Match – Outside Home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76F9C-4183-D2E7-1625-8BF874D0F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spcBef>
                <a:spcPts val="0"/>
              </a:spcBef>
              <a:buChar char="•"/>
            </a:pPr>
            <a:r>
              <a:rPr lang="en-US" sz="1600" dirty="0">
                <a:latin typeface="Roboto"/>
                <a:ea typeface="Roboto"/>
                <a:cs typeface="Roboto"/>
              </a:rPr>
              <a:t>If technicians interrupt the robot, it must be relaunched. </a:t>
            </a:r>
            <a:endParaRPr lang="en-US" sz="1600" dirty="0">
              <a:cs typeface="Roboto"/>
            </a:endParaRPr>
          </a:p>
          <a:p>
            <a:pPr marL="342900" indent="-342900">
              <a:spcBef>
                <a:spcPts val="0"/>
              </a:spcBef>
              <a:buChar char="•"/>
            </a:pPr>
            <a:r>
              <a:rPr lang="en-US" sz="1600" dirty="0">
                <a:latin typeface="Roboto"/>
                <a:ea typeface="Roboto"/>
                <a:cs typeface="Roboto"/>
              </a:rPr>
              <a:t>If the team interrupts the robot, ask yourself:</a:t>
            </a:r>
            <a:endParaRPr lang="en-US" sz="160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800100" lvl="1" indent="-17145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Courier New" pitchFamily="34" charset="0"/>
              <a:buChar char="o"/>
            </a:pPr>
            <a:r>
              <a:rPr lang="en-US" sz="140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Where was the robot when interrupted: partly outside, or fully outside home? </a:t>
            </a:r>
            <a:endParaRPr lang="en-US">
              <a:solidFill>
                <a:srgbClr val="000000"/>
              </a:solidFill>
              <a:cs typeface="Roboto"/>
            </a:endParaRPr>
          </a:p>
          <a:p>
            <a:pPr marL="800100" lvl="1" indent="-17145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Courier New" pitchFamily="34" charset="0"/>
              <a:buChar char="o"/>
            </a:pPr>
            <a:r>
              <a:rPr lang="en-US" sz="140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Was it touching a mission model?</a:t>
            </a:r>
            <a:endParaRPr lang="en-US">
              <a:solidFill>
                <a:srgbClr val="000000"/>
              </a:solidFill>
              <a:cs typeface="Roboto"/>
            </a:endParaRPr>
          </a:p>
          <a:p>
            <a:pPr marL="800100" lvl="1" indent="-17145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Courier New" pitchFamily="34" charset="0"/>
              <a:buChar char="o"/>
            </a:pPr>
            <a:r>
              <a:rPr lang="en-US" sz="140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Had it obtained something after launch?</a:t>
            </a:r>
            <a:endParaRPr lang="en-US">
              <a:solidFill>
                <a:srgbClr val="000000"/>
              </a:solidFill>
              <a:cs typeface="Roboto"/>
            </a:endParaRPr>
          </a:p>
          <a:p>
            <a:pPr marL="800100" lvl="1" indent="-17145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Courier New" pitchFamily="34" charset="0"/>
              <a:buChar char="o"/>
            </a:pPr>
            <a:r>
              <a:rPr lang="en-US" sz="140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What should happen to the robot and/or items it is in contact with? </a:t>
            </a:r>
            <a:r>
              <a:rPr lang="en-US" sz="1400" i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(See Rule #15)</a:t>
            </a:r>
            <a:endParaRPr lang="en-US">
              <a:latin typeface="Roboto"/>
              <a:ea typeface="Roboto"/>
              <a:cs typeface="Roboto"/>
            </a:endParaRPr>
          </a:p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en-US" sz="1600" dirty="0">
                <a:latin typeface="Roboto"/>
                <a:ea typeface="Roboto"/>
                <a:cs typeface="Roboto"/>
              </a:rPr>
              <a:t>If an object is dropped by the robot, ask yourself:</a:t>
            </a:r>
            <a:endParaRPr lang="en-US">
              <a:latin typeface="Roboto"/>
              <a:ea typeface="Roboto"/>
              <a:cs typeface="Roboto"/>
            </a:endParaRPr>
          </a:p>
          <a:p>
            <a:pPr marL="800100" lvl="1" indent="-17145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Courier New" pitchFamily="34" charset="0"/>
              <a:buChar char="o"/>
            </a:pPr>
            <a:r>
              <a:rPr lang="en-US" sz="1400" dirty="0">
                <a:latin typeface="Roboto"/>
                <a:ea typeface="Roboto"/>
                <a:cs typeface="Roboto"/>
              </a:rPr>
              <a:t>Where did the item come to rest: partly outside, or fully outside home? </a:t>
            </a:r>
            <a:endParaRPr lang="en-US">
              <a:latin typeface="Roboto"/>
              <a:ea typeface="Roboto"/>
              <a:cs typeface="Roboto"/>
            </a:endParaRPr>
          </a:p>
          <a:p>
            <a:pPr marL="800100" lvl="1" indent="-17145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Courier New" pitchFamily="34" charset="0"/>
              <a:buChar char="o"/>
            </a:pPr>
            <a:r>
              <a:rPr lang="en-US" sz="1400" dirty="0">
                <a:latin typeface="Roboto"/>
                <a:ea typeface="Roboto"/>
                <a:cs typeface="Roboto"/>
              </a:rPr>
              <a:t>What should happen to that item? </a:t>
            </a:r>
            <a:r>
              <a:rPr lang="en-US" sz="1400" i="1" dirty="0">
                <a:latin typeface="Roboto"/>
                <a:ea typeface="Roboto"/>
                <a:cs typeface="Roboto"/>
              </a:rPr>
              <a:t>(See Rule #17)</a:t>
            </a:r>
            <a:endParaRPr lang="en-US">
              <a:latin typeface="Roboto"/>
              <a:ea typeface="Roboto"/>
              <a:cs typeface="Roboto"/>
            </a:endParaRPr>
          </a:p>
          <a:p>
            <a:pPr marL="342900" indent="-285750">
              <a:spcBef>
                <a:spcPts val="0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en-US" sz="1600" dirty="0">
                <a:latin typeface="Roboto"/>
                <a:ea typeface="Roboto"/>
                <a:cs typeface="Roboto"/>
              </a:rPr>
              <a:t>Teams may not interrupt their robot in such a way that they earn points from it.</a:t>
            </a:r>
            <a:endParaRPr lang="en-US">
              <a:latin typeface="Roboto"/>
              <a:ea typeface="Roboto"/>
              <a:cs typeface="Roboto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94B6E2-F31D-3FFD-7C4F-85F7FF533722}"/>
              </a:ext>
            </a:extLst>
          </p:cNvPr>
          <p:cNvSpPr txBox="1">
            <a:spLocks/>
          </p:cNvSpPr>
          <p:nvPr/>
        </p:nvSpPr>
        <p:spPr>
          <a:xfrm>
            <a:off x="427416" y="4633673"/>
            <a:ext cx="8289168" cy="4025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Roboto"/>
                <a:ea typeface="Roboto"/>
              </a:rPr>
              <a:t>See</a:t>
            </a:r>
            <a:r>
              <a:rPr lang="en-US" sz="1200" i="1" dirty="0">
                <a:latin typeface="Roboto"/>
                <a:ea typeface="Roboto"/>
              </a:rPr>
              <a:t> Rules – During the Match </a:t>
            </a:r>
            <a:r>
              <a:rPr lang="en-US" sz="1200" dirty="0">
                <a:latin typeface="Roboto"/>
                <a:ea typeface="Roboto"/>
              </a:rPr>
              <a:t>for a complete list of rules that apply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90633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FFCCA-B3DC-B4E1-2804-1F75DCF34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the Match – Scoring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47969-DCFF-5A1F-E102-7E002B18E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7826"/>
            <a:ext cx="4518660" cy="2973464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Roboto"/>
                <a:ea typeface="Roboto"/>
              </a:rPr>
              <a:t>Complete the scoresheet together with the team and have </a:t>
            </a:r>
            <a:r>
              <a:rPr lang="en-US" dirty="0">
                <a:latin typeface="Roboto"/>
                <a:ea typeface="Roboto"/>
                <a:cs typeface="Roboto"/>
              </a:rPr>
              <a:t>team members sign off on the scoresheet before they leave </a:t>
            </a:r>
            <a:endParaRPr lang="en-US" dirty="0">
              <a:latin typeface="Roboto"/>
              <a:ea typeface="Robot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Roboto"/>
                <a:ea typeface="Roboto"/>
              </a:rPr>
              <a:t>For scoring, all mission requirements must be visible at the end of the match unless a method was required in the mission</a:t>
            </a:r>
            <a:r>
              <a:rPr lang="en-US" dirty="0">
                <a:solidFill>
                  <a:srgbClr val="FF0000"/>
                </a:solidFill>
                <a:latin typeface="Roboto"/>
                <a:ea typeface="Roboto"/>
              </a:rPr>
              <a:t> </a:t>
            </a:r>
            <a:r>
              <a:rPr lang="en-US" i="1" dirty="0">
                <a:solidFill>
                  <a:srgbClr val="0070C0"/>
                </a:solidFill>
                <a:latin typeface="Roboto"/>
                <a:ea typeface="Roboto"/>
              </a:rPr>
              <a:t>(Robot Game Rulebook blue text)</a:t>
            </a:r>
            <a:endParaRPr lang="en-US" dirty="0">
              <a:solidFill>
                <a:srgbClr val="FF0000"/>
              </a:solidFill>
              <a:latin typeface="Roboto"/>
              <a:ea typeface="Robot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Roboto"/>
                <a:ea typeface="Roboto"/>
              </a:rPr>
              <a:t>If you need help with scoring a mission, call your head referee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i="1" dirty="0">
                <a:latin typeface="Roboto"/>
                <a:ea typeface="Roboto"/>
              </a:rPr>
              <a:t>When in doubt, give benefit of the doubt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D42D4CD-4F77-139A-A7E8-97CCDB753E87}"/>
              </a:ext>
            </a:extLst>
          </p:cNvPr>
          <p:cNvSpPr txBox="1">
            <a:spLocks/>
          </p:cNvSpPr>
          <p:nvPr/>
        </p:nvSpPr>
        <p:spPr>
          <a:xfrm>
            <a:off x="457198" y="4641277"/>
            <a:ext cx="4518662" cy="388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/>
              <a:t>See </a:t>
            </a:r>
            <a:r>
              <a:rPr lang="en-US" sz="1300" i="1" dirty="0"/>
              <a:t>Rules – After the Match </a:t>
            </a:r>
            <a:r>
              <a:rPr lang="en-US" sz="1300" dirty="0"/>
              <a:t>for more details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4EE54B-ED81-36A5-F9BD-3CAEB162C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237" y="1706660"/>
            <a:ext cx="3322886" cy="2486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5374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0DFD7-33E1-9B3A-D223-ABCD4E8BE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Gracious Professionalism</a:t>
            </a:r>
            <a:r>
              <a:rPr lang="en-US" baseline="30000" dirty="0"/>
              <a:t>®</a:t>
            </a:r>
            <a:r>
              <a:rPr lang="en-US" dirty="0"/>
              <a:t> at the Robot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8E0B8-71A8-5783-A006-FEECC7349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Make sure to fill out the team’s </a:t>
            </a:r>
            <a:r>
              <a:rPr lang="en-US" sz="1600" i="1" dirty="0"/>
              <a:t>Gracious Professionalism</a:t>
            </a:r>
            <a:r>
              <a:rPr lang="en-US" sz="1600" baseline="30000" dirty="0"/>
              <a:t>®</a:t>
            </a:r>
            <a:r>
              <a:rPr lang="en-US" sz="1600" i="1" dirty="0"/>
              <a:t> </a:t>
            </a:r>
            <a:r>
              <a:rPr lang="en-US" sz="1600" dirty="0"/>
              <a:t>score for each match – these contribute to the team’s Core Values score (25% of Champion’s score)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Teams who do not show for their match will score 0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Teams who show up and do not run their robot can still earn 2, 3, or 4 points depending on the </a:t>
            </a:r>
            <a:r>
              <a:rPr lang="en-US" sz="1600" i="1" dirty="0"/>
              <a:t>Gracious Professionalism</a:t>
            </a:r>
            <a:r>
              <a:rPr lang="en-US" sz="1600" baseline="30000" dirty="0"/>
              <a:t>®</a:t>
            </a:r>
            <a:r>
              <a:rPr lang="en-US" sz="1600" i="1" dirty="0"/>
              <a:t> </a:t>
            </a:r>
            <a:r>
              <a:rPr lang="en-US" sz="1600" dirty="0"/>
              <a:t>they demonstrate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E5262A-B457-6E62-BA1E-52A0890159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-585"/>
          <a:stretch>
            <a:fillRect/>
          </a:stretch>
        </p:blipFill>
        <p:spPr>
          <a:xfrm>
            <a:off x="1765527" y="3515406"/>
            <a:ext cx="5667375" cy="948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8608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B1C31-4068-2F68-C2B0-5D34F792B1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Robot Game Missions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90E109-0B0F-DFC6-B4B8-44C3DF0BA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558" y="2024683"/>
            <a:ext cx="8460776" cy="796671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>
                <a:latin typeface="Roboto"/>
                <a:ea typeface="Roboto"/>
              </a:rPr>
              <a:t>Watch the </a:t>
            </a:r>
            <a:r>
              <a:rPr lang="en-US" dirty="0">
                <a:latin typeface="Roboto"/>
                <a:ea typeface="Roboto"/>
                <a:hlinkClick r:id="rId2"/>
              </a:rPr>
              <a:t>Robot Game Missions Video</a:t>
            </a:r>
            <a:endParaRPr lang="en-US" dirty="0">
              <a:latin typeface="Roboto"/>
              <a:ea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451018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4CB60-9946-4C8D-FDB2-FB5BD178C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Mission Model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C1D22-5119-7350-4EEA-80B3AC86D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1647826"/>
            <a:ext cx="2739423" cy="29734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Check that all models are in the correct setup position before the start of each match.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Roboto"/>
                <a:ea typeface="Roboto"/>
              </a:rPr>
              <a:t>Mission 04 has elements that are randomized.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Teams choose which dock to place Missions 13-15 models.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A0A325-D46F-65B5-88F4-3C709F561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161" y="1645624"/>
            <a:ext cx="5261442" cy="291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99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E04683-B06D-1FBC-1ED5-BE50628FF2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8647" y="1863809"/>
            <a:ext cx="3324689" cy="20481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63208D-3053-C10D-C341-5B6C10F9B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467" y="1012901"/>
            <a:ext cx="3324689" cy="385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12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D7AEFE8-0A25-5F05-FE3A-DFC5D7A89F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8146" y="1022183"/>
            <a:ext cx="5891854" cy="380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7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2150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D9BBF7-F1C4-E893-18A3-7316F79CD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952" y="1190787"/>
            <a:ext cx="6028095" cy="366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6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161761-9D35-5D21-D916-3B42EF522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436" y="1037361"/>
            <a:ext cx="6039127" cy="386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99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1B7FD-3B69-E864-BD47-F967A9CA2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B64244-32AF-BD3C-4201-924CECF4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13" y="1214862"/>
            <a:ext cx="6000774" cy="363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221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3718C-98E8-E7E3-E7DD-539E4C85C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777570-2E77-F156-DDCC-A84EC9E78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439" y="1022548"/>
            <a:ext cx="6013921" cy="389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49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C3A94-CD0C-9DA3-D5D1-8D8AB5ADE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B587E5-8214-5723-5EE4-E2DCCF952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781" y="1180275"/>
            <a:ext cx="5878437" cy="366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272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257C-12F2-0380-3054-C4E3076F0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this year!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A9896-7AAB-FA0E-C891-365CF93E5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7825"/>
            <a:ext cx="2732646" cy="332524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Missions 13-15 use an interchangeable </a:t>
            </a:r>
            <a:r>
              <a:rPr lang="en-US" sz="1800">
                <a:latin typeface="Roboto"/>
                <a:ea typeface="Roboto"/>
              </a:rPr>
              <a:t>dock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Teams choose which dock (Mine, City, or Farm) to place the model in before the </a:t>
            </a:r>
            <a:r>
              <a:rPr lang="en-US" sz="1800">
                <a:latin typeface="Roboto"/>
                <a:ea typeface="Roboto"/>
              </a:rPr>
              <a:t>match begins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The </a:t>
            </a:r>
            <a:r>
              <a:rPr lang="en-US" sz="1800" b="1" dirty="0">
                <a:latin typeface="Roboto"/>
                <a:ea typeface="Roboto"/>
              </a:rPr>
              <a:t>Field Setup video </a:t>
            </a:r>
            <a:r>
              <a:rPr lang="en-US" sz="1800" dirty="0">
                <a:latin typeface="Roboto"/>
                <a:ea typeface="Roboto"/>
              </a:rPr>
              <a:t>shows how to place </a:t>
            </a:r>
            <a:r>
              <a:rPr lang="en-US" sz="1800">
                <a:latin typeface="Roboto"/>
                <a:ea typeface="Roboto"/>
              </a:rPr>
              <a:t>these models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B31F02-9A53-7DF2-517D-CBA5B46EF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846" y="1040611"/>
            <a:ext cx="5950434" cy="383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33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A3F4E-AAEC-CB60-8DE0-3E0735E49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6F502-4DD5-68A8-9606-1B8B6FD93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this year!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73942-053B-C1C3-9A25-776A31028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7825"/>
            <a:ext cx="2732646" cy="332524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Missions 13-15 use an interchangeable </a:t>
            </a:r>
            <a:r>
              <a:rPr lang="en-US" sz="1800">
                <a:latin typeface="Roboto"/>
                <a:ea typeface="Roboto"/>
              </a:rPr>
              <a:t>dock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Teams choose which dock (Mine, City, or Farm) to place the model in before the </a:t>
            </a:r>
            <a:r>
              <a:rPr lang="en-US" sz="1800">
                <a:latin typeface="Roboto"/>
                <a:ea typeface="Roboto"/>
              </a:rPr>
              <a:t>match begins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The </a:t>
            </a:r>
            <a:r>
              <a:rPr lang="en-US" sz="1800" b="1" dirty="0">
                <a:latin typeface="Roboto"/>
                <a:ea typeface="Roboto"/>
              </a:rPr>
              <a:t>Field Setup video </a:t>
            </a:r>
            <a:r>
              <a:rPr lang="en-US" sz="1800" dirty="0">
                <a:latin typeface="Roboto"/>
                <a:ea typeface="Roboto"/>
              </a:rPr>
              <a:t>shows how to place </a:t>
            </a:r>
            <a:r>
              <a:rPr lang="en-US" sz="1800">
                <a:latin typeface="Roboto"/>
                <a:ea typeface="Roboto"/>
              </a:rPr>
              <a:t>these models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A3ED1E-0658-97FD-EE96-40E708285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865" y="1229185"/>
            <a:ext cx="5425322" cy="355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852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15E10-7048-6EF8-BA8D-00F2406C5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Tokens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2AFF3-37A3-D24E-0810-BC5911C22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7826"/>
            <a:ext cx="3970422" cy="297346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Find a convenient place to store precision tokens during the match that is visible to the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i="1" dirty="0"/>
              <a:t>Interruption: </a:t>
            </a:r>
            <a:r>
              <a:rPr lang="en-US" sz="1800" i="1" dirty="0"/>
              <a:t>Any interaction by technicians with the robot or objects in contact with the robot after it has been launched (See Glossary)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AE136F-A472-39AB-716A-5AC2E408A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404" y="1647826"/>
            <a:ext cx="3580030" cy="2457478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FB3D310-7CAF-572B-7954-A8C15D2CD1AC}"/>
              </a:ext>
            </a:extLst>
          </p:cNvPr>
          <p:cNvSpPr txBox="1">
            <a:spLocks/>
          </p:cNvSpPr>
          <p:nvPr/>
        </p:nvSpPr>
        <p:spPr>
          <a:xfrm>
            <a:off x="457200" y="4367091"/>
            <a:ext cx="4282439" cy="508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/>
              <a:t>See </a:t>
            </a:r>
            <a:r>
              <a:rPr lang="en-US" sz="1300" i="1" dirty="0"/>
              <a:t>Rules – During the Match </a:t>
            </a:r>
            <a:r>
              <a:rPr lang="en-US" sz="1300" dirty="0"/>
              <a:t>for a complete list of rules that apply during the match</a:t>
            </a:r>
          </a:p>
        </p:txBody>
      </p:sp>
    </p:spTree>
    <p:extLst>
      <p:ext uri="{BB962C8B-B14F-4D97-AF65-F5344CB8AC3E}">
        <p14:creationId xmlns:p14="http://schemas.microsoft.com/office/powerpoint/2010/main" val="34102976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1CF76-31FA-2873-842C-3A1AAF4627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Challenge Updates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0D718-6735-C621-C6BC-8A5DF7592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558" y="2024683"/>
            <a:ext cx="8460776" cy="210688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1800">
                <a:solidFill>
                  <a:srgbClr val="FF0000"/>
                </a:solidFill>
                <a:highlight>
                  <a:srgbClr val="FFFF00"/>
                </a:highlight>
                <a:latin typeface="Roboto"/>
                <a:ea typeface="Roboto"/>
              </a:rPr>
              <a:t>Download and share the most recent version of the Challenge Updates document with referees at your event.</a:t>
            </a:r>
          </a:p>
        </p:txBody>
      </p:sp>
    </p:spTree>
    <p:extLst>
      <p:ext uri="{BB962C8B-B14F-4D97-AF65-F5344CB8AC3E}">
        <p14:creationId xmlns:p14="http://schemas.microsoft.com/office/powerpoint/2010/main" val="3813141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6AAD8-4747-BCA2-C0EC-E65C68BE9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Roboto"/>
                <a:ea typeface="Roboto"/>
              </a:rPr>
              <a:t>Challenge Updates – updated throughout the season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68961-EE0D-3DE7-0A1B-0425C1A15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7826"/>
            <a:ext cx="5323925" cy="297346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Challenge Updates supersede what is written in the </a:t>
            </a:r>
            <a:r>
              <a:rPr lang="en-US" i="1" dirty="0"/>
              <a:t>Robot Game Rulebook </a:t>
            </a:r>
            <a:r>
              <a:rPr lang="en-US" dirty="0"/>
              <a:t>or shown in official videos.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Review the most recent version of the Challenge Updates from the </a:t>
            </a:r>
            <a:r>
              <a:rPr lang="en-US" dirty="0">
                <a:solidFill>
                  <a:srgbClr val="0070C0"/>
                </a:solidFill>
                <a:hlinkClick r:id="rId2"/>
              </a:rPr>
              <a:t>Season Resources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page.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1FC7FB-A0F5-98C1-878E-C73D9E6CF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444" y="1647826"/>
            <a:ext cx="2361357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6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D8B9C-F006-704E-91E6-CF2B984FE19D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341611" y="3784424"/>
            <a:ext cx="8460777" cy="654325"/>
          </a:xfrm>
        </p:spPr>
        <p:txBody>
          <a:bodyPr/>
          <a:lstStyle/>
          <a:p>
            <a:r>
              <a:rPr lang="en-US" dirty="0"/>
              <a:t>Referee Training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7259A9-C711-FC67-7674-91AFA57ADD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261" y="336348"/>
            <a:ext cx="3353390" cy="33242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E12215-86D2-6F7A-DE8C-8111C1834F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47" y="990673"/>
            <a:ext cx="3797931" cy="238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33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DD743-C332-461C-8A8D-DA92ADB32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B1550-3CA3-CCA1-DA18-C7E51B6AA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1647826"/>
            <a:ext cx="4870504" cy="315844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The goal of the day is to </a:t>
            </a:r>
            <a:r>
              <a:rPr lang="en-US" sz="1800" b="1" dirty="0"/>
              <a:t>CELEBRATE</a:t>
            </a:r>
            <a:r>
              <a:rPr lang="en-US" sz="1800" dirty="0"/>
              <a:t> all the team has achieved, no matter the points they score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Your head referee is here to help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>
                <a:latin typeface="Roboto"/>
                <a:ea typeface="Roboto"/>
              </a:rPr>
              <a:t>When in doubt, give benefit of the doubt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406529C-5340-A853-BFE2-EEEE8BCFC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062" y="1113717"/>
            <a:ext cx="2800372" cy="369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139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4AFE2-30AE-9FD5-8496-0D35324F8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Mission or Rule 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70581-8213-43FC-722A-88E8BD84E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7826"/>
            <a:ext cx="3454376" cy="29734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>
                <a:latin typeface="Roboto"/>
                <a:ea typeface="Roboto"/>
              </a:rPr>
              <a:t>Remember, this is a high-level overview of the </a:t>
            </a:r>
            <a:r>
              <a:rPr lang="en-US" sz="1800">
                <a:latin typeface="Roboto"/>
                <a:ea typeface="Roboto"/>
              </a:rPr>
              <a:t>BIOGLOW</a:t>
            </a:r>
            <a:r>
              <a:rPr lang="en-US" sz="1800" baseline="30000">
                <a:latin typeface="Roboto"/>
                <a:ea typeface="Roboto"/>
              </a:rPr>
              <a:t>TM</a:t>
            </a:r>
            <a:r>
              <a:rPr lang="en-US" sz="1800" dirty="0">
                <a:latin typeface="Roboto"/>
                <a:ea typeface="Roboto"/>
              </a:rPr>
              <a:t> </a:t>
            </a:r>
            <a:r>
              <a:rPr lang="en-US" sz="1800">
                <a:latin typeface="Roboto"/>
                <a:ea typeface="Roboto"/>
              </a:rPr>
              <a:t>Robot Game and rules. </a:t>
            </a:r>
          </a:p>
          <a:p>
            <a:endParaRPr lang="en-US" sz="1800" dirty="0">
              <a:latin typeface="Roboto"/>
              <a:ea typeface="Roboto"/>
            </a:endParaRPr>
          </a:p>
          <a:p>
            <a:r>
              <a:rPr lang="en-US" sz="1800" dirty="0">
                <a:latin typeface="Roboto"/>
                <a:ea typeface="Roboto"/>
              </a:rPr>
              <a:t>Be sure to review the </a:t>
            </a:r>
            <a:r>
              <a:rPr lang="en-US" sz="1800" i="1" dirty="0">
                <a:latin typeface="Roboto"/>
                <a:ea typeface="Roboto"/>
              </a:rPr>
              <a:t>Robot Game Rulebook</a:t>
            </a:r>
            <a:r>
              <a:rPr lang="en-US" sz="1800" dirty="0">
                <a:latin typeface="Roboto"/>
                <a:ea typeface="Roboto"/>
              </a:rPr>
              <a:t>, official videos, and Referee Guide &amp; Quiz for detailed guidance.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2B309E-CD6B-E486-7344-D555FB73A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575" y="1453407"/>
            <a:ext cx="5232425" cy="336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573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03C7D-3708-B283-CC3E-24F7E12D96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Day Information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A9D82-6520-E06E-AEE7-0BF842484F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558" y="2024683"/>
            <a:ext cx="8460776" cy="161024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On the following slides, you may add event-specific information such as referee table assignments, schedules and breaks, etc.</a:t>
            </a:r>
          </a:p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Edit or delete these slides if not used.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1108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6B63F-C22F-73C9-3C06-D157F8B3A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Assignments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CF2C2F0-2991-E9A8-44A5-924BADEDE9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192525"/>
              </p:ext>
            </p:extLst>
          </p:nvPr>
        </p:nvGraphicFramePr>
        <p:xfrm>
          <a:off x="457200" y="1143000"/>
          <a:ext cx="8289924" cy="18542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537855">
                  <a:extLst>
                    <a:ext uri="{9D8B030D-6E8A-4147-A177-3AD203B41FA5}">
                      <a16:colId xmlns:a16="http://schemas.microsoft.com/office/drawing/2014/main" val="1452842684"/>
                    </a:ext>
                  </a:extLst>
                </a:gridCol>
                <a:gridCol w="3430889">
                  <a:extLst>
                    <a:ext uri="{9D8B030D-6E8A-4147-A177-3AD203B41FA5}">
                      <a16:colId xmlns:a16="http://schemas.microsoft.com/office/drawing/2014/main" val="3102190303"/>
                    </a:ext>
                  </a:extLst>
                </a:gridCol>
                <a:gridCol w="3321180">
                  <a:extLst>
                    <a:ext uri="{9D8B030D-6E8A-4147-A177-3AD203B41FA5}">
                      <a16:colId xmlns:a16="http://schemas.microsoft.com/office/drawing/2014/main" val="1310809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Table 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Referee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Field </a:t>
                      </a:r>
                      <a:r>
                        <a:rPr lang="en-US" dirty="0" err="1"/>
                        <a:t>Resetter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7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#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Names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084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#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Names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9941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#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Names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7544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#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Names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5960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81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A46E7-C025-77C9-E68A-A031B5E5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A69D7-B4F4-F611-BE7F-6714F5D6A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  <a:latin typeface="Roboto"/>
                <a:ea typeface="Roboto"/>
              </a:rPr>
              <a:t>Add event/match schedule information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524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269BE-675F-0D9D-EC52-B1AAA0105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068" y="2085027"/>
            <a:ext cx="8460777" cy="654325"/>
          </a:xfrm>
        </p:spPr>
        <p:txBody>
          <a:bodyPr/>
          <a:lstStyle/>
          <a:p>
            <a:r>
              <a:rPr lang="en-US" sz="60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977959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C3939-6045-CEA1-071A-3C2F4D31A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4139" y="1055377"/>
            <a:ext cx="4491612" cy="2980074"/>
          </a:xfrm>
        </p:spPr>
        <p:txBody>
          <a:bodyPr/>
          <a:lstStyle/>
          <a:p>
            <a:r>
              <a:rPr lang="en-US" b="0" dirty="0"/>
              <a:t>Thank you for being a </a:t>
            </a:r>
            <a:r>
              <a:rPr lang="en-US" b="0" i="1" dirty="0"/>
              <a:t>FIRST</a:t>
            </a:r>
            <a:r>
              <a:rPr lang="en-US" b="0" baseline="30000" dirty="0"/>
              <a:t>®</a:t>
            </a:r>
            <a:r>
              <a:rPr lang="en-US" b="0" i="1" dirty="0"/>
              <a:t> </a:t>
            </a:r>
            <a:r>
              <a:rPr lang="en-US" b="0" dirty="0"/>
              <a:t>LEGO</a:t>
            </a:r>
            <a:r>
              <a:rPr lang="en-US" b="0" baseline="30000" dirty="0"/>
              <a:t>®</a:t>
            </a:r>
            <a:r>
              <a:rPr lang="en-US" b="0" dirty="0"/>
              <a:t> League Challenge referee!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638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4299D-8B28-A9E4-54F2-BBACF29D36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4139" y="642347"/>
            <a:ext cx="4491612" cy="740589"/>
          </a:xfrm>
        </p:spPr>
        <p:txBody>
          <a:bodyPr/>
          <a:lstStyle/>
          <a:p>
            <a:r>
              <a:rPr lang="en-US" dirty="0"/>
              <a:t>About the Season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9F8352-64F9-29AE-1903-A2872F6A2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4140" y="1534076"/>
            <a:ext cx="4491612" cy="3279749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Roboto"/>
                <a:ea typeface="Yu Gothic Light"/>
              </a:rPr>
              <a:t>This season, </a:t>
            </a:r>
            <a:r>
              <a:rPr lang="en-US" sz="1800" i="1" dirty="0">
                <a:solidFill>
                  <a:srgbClr val="000000"/>
                </a:solidFill>
                <a:latin typeface="Roboto"/>
                <a:ea typeface="Yu Gothic Light"/>
              </a:rPr>
              <a:t>FIRST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Yu Gothic Light"/>
              </a:rPr>
              <a:t> teams and supporters will take inspiration from the natural world and from one another. </a:t>
            </a:r>
          </a:p>
          <a:p>
            <a:r>
              <a:rPr lang="en-US" sz="1800" dirty="0">
                <a:solidFill>
                  <a:srgbClr val="000000"/>
                </a:solidFill>
                <a:latin typeface="Roboto"/>
                <a:ea typeface="Yu Gothic Light"/>
              </a:rPr>
              <a:t>Using STEM, teamwork, and creativity, participants will explore how innovation can support biodiversity, strengthen communities, and help build a healthier, more connected planet. Together, we can learn from nature and design a thriving future for our shared home.</a:t>
            </a:r>
            <a:endParaRPr lang="en-US" sz="1800" dirty="0">
              <a:highlight>
                <a:srgbClr val="00FF00"/>
              </a:highlight>
              <a:latin typeface="Roboto"/>
              <a:ea typeface="Yu Gothic Ligh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27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7F150-1555-69FD-958F-06B300657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Referee Training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C67DA-ED32-A0F3-2B80-9D12D6A17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1647826"/>
            <a:ext cx="5101391" cy="297346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dirty="0">
                <a:latin typeface="Roboto"/>
                <a:ea typeface="Roboto"/>
              </a:rPr>
              <a:t>Referee Role &amp; Core Values</a:t>
            </a:r>
          </a:p>
          <a:p>
            <a:pPr marL="457200" indent="-457200">
              <a:buAutoNum type="arabicPeriod"/>
            </a:pPr>
            <a:r>
              <a:rPr lang="en-US" dirty="0">
                <a:latin typeface="Roboto"/>
                <a:ea typeface="Roboto"/>
              </a:rPr>
              <a:t>Referee Toolkit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>
                <a:latin typeface="Roboto"/>
                <a:ea typeface="Roboto"/>
              </a:rPr>
              <a:t>Match Overview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>
                <a:latin typeface="Roboto"/>
                <a:ea typeface="Roboto"/>
              </a:rPr>
              <a:t>Game Missions</a:t>
            </a:r>
          </a:p>
          <a:p>
            <a:pPr marL="457200" indent="-457200">
              <a:buAutoNum type="arabicPeriod"/>
            </a:pPr>
            <a:r>
              <a:rPr lang="en-US" dirty="0">
                <a:latin typeface="Roboto"/>
                <a:ea typeface="Roboto"/>
              </a:rPr>
              <a:t>Challenge Updates</a:t>
            </a:r>
          </a:p>
          <a:p>
            <a:pPr marL="457200" indent="-457200">
              <a:buAutoNum type="arabicPeriod"/>
            </a:pPr>
            <a:r>
              <a:rPr lang="en-US" dirty="0">
                <a:latin typeface="Roboto"/>
                <a:ea typeface="Roboto"/>
              </a:rPr>
              <a:t>Reminders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846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68E21-14A6-5AA6-053A-8100B04F3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Referee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9677-88FF-D416-C474-727A79F87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7826"/>
            <a:ext cx="4590893" cy="297346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Regulate the action and fairness of the robot game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Score matches together with the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Be a kind, encouraging role model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Demonstrate </a:t>
            </a:r>
            <a:r>
              <a:rPr lang="en-US" sz="1800" i="1" dirty="0"/>
              <a:t>Gracious Professionalism</a:t>
            </a:r>
            <a:r>
              <a:rPr lang="en-US" sz="1800" baseline="30000" dirty="0"/>
              <a:t>®</a:t>
            </a:r>
            <a:r>
              <a:rPr lang="en-US" sz="1800" dirty="0"/>
              <a:t> and </a:t>
            </a:r>
            <a:r>
              <a:rPr lang="en-US" sz="1800" i="1" dirty="0"/>
              <a:t>FIRST</a:t>
            </a:r>
            <a:r>
              <a:rPr lang="en-US" sz="1800" baseline="30000" dirty="0"/>
              <a:t>®</a:t>
            </a:r>
            <a:r>
              <a:rPr lang="en-US" sz="1800" i="1" dirty="0"/>
              <a:t> </a:t>
            </a:r>
            <a:r>
              <a:rPr lang="en-US" sz="1800" dirty="0"/>
              <a:t>Core Values in everything you 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Be familiar with </a:t>
            </a:r>
            <a:r>
              <a:rPr lang="en-US" sz="1800" dirty="0">
                <a:latin typeface="Roboto"/>
                <a:ea typeface="Roboto"/>
                <a:hlinkClick r:id="rId2"/>
              </a:rPr>
              <a:t>referee toolkit</a:t>
            </a:r>
            <a:endParaRPr lang="en-US" sz="1800" dirty="0">
              <a:latin typeface="Roboto"/>
              <a:ea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B9AEE4-F39C-4605-B229-1E5371B6F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06" y="1125616"/>
            <a:ext cx="2274828" cy="349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78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C63B5-DB09-FB3B-721D-BD33C71F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FIRST</a:t>
            </a:r>
            <a:r>
              <a:rPr lang="en-US" baseline="30000" dirty="0"/>
              <a:t>®</a:t>
            </a:r>
            <a:r>
              <a:rPr lang="en-US" dirty="0"/>
              <a:t> Core Values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2DCE644-A917-9DA4-C5AC-6F22E1A0C9E4}"/>
              </a:ext>
            </a:extLst>
          </p:cNvPr>
          <p:cNvGrpSpPr/>
          <p:nvPr/>
        </p:nvGrpSpPr>
        <p:grpSpPr>
          <a:xfrm>
            <a:off x="537383" y="2046922"/>
            <a:ext cx="8069233" cy="1049656"/>
            <a:chOff x="667727" y="1606865"/>
            <a:chExt cx="8069233" cy="1049656"/>
          </a:xfrm>
        </p:grpSpPr>
        <p:pic>
          <p:nvPicPr>
            <p:cNvPr id="5" name="Picture 4" descr="A purple square with a magnifying glass and a gear&#10;&#10;AI-generated content may be incorrect.">
              <a:extLst>
                <a:ext uri="{FF2B5EF4-FFF2-40B4-BE49-F238E27FC236}">
                  <a16:creationId xmlns:a16="http://schemas.microsoft.com/office/drawing/2014/main" id="{07B42DCA-8494-DC09-2563-106FA7870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14877" y="1619986"/>
              <a:ext cx="1036535" cy="1036535"/>
            </a:xfrm>
            <a:prstGeom prst="rect">
              <a:avLst/>
            </a:prstGeom>
          </p:spPr>
        </p:pic>
        <p:pic>
          <p:nvPicPr>
            <p:cNvPr id="6" name="Picture 5" descr="A green square with white outline of a face with a mask&#10;&#10;AI-generated content may be incorrect.">
              <a:extLst>
                <a:ext uri="{FF2B5EF4-FFF2-40B4-BE49-F238E27FC236}">
                  <a16:creationId xmlns:a16="http://schemas.microsoft.com/office/drawing/2014/main" id="{BF7BC222-41DB-D6D2-98FF-CFEE1532D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00425" y="1606865"/>
              <a:ext cx="1036535" cy="1036535"/>
            </a:xfrm>
            <a:prstGeom prst="rect">
              <a:avLst/>
            </a:prstGeom>
          </p:spPr>
        </p:pic>
        <p:pic>
          <p:nvPicPr>
            <p:cNvPr id="7" name="Picture 6" descr="A green square with arrows and lightning bolt&#10;&#10;AI-generated content may be incorrect.">
              <a:extLst>
                <a:ext uri="{FF2B5EF4-FFF2-40B4-BE49-F238E27FC236}">
                  <a16:creationId xmlns:a16="http://schemas.microsoft.com/office/drawing/2014/main" id="{8A6CAE48-3E5D-A9A4-4F28-694896A12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25415" y="1619986"/>
              <a:ext cx="1036535" cy="1036535"/>
            </a:xfrm>
            <a:prstGeom prst="rect">
              <a:avLst/>
            </a:prstGeom>
          </p:spPr>
        </p:pic>
        <p:pic>
          <p:nvPicPr>
            <p:cNvPr id="8" name="Picture 7" descr="A purple square with white hands&#10;&#10;AI-generated content may be incorrect.">
              <a:extLst>
                <a:ext uri="{FF2B5EF4-FFF2-40B4-BE49-F238E27FC236}">
                  <a16:creationId xmlns:a16="http://schemas.microsoft.com/office/drawing/2014/main" id="{25F59828-5C3D-92E5-DDA2-35EEA984E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1501" y="1606865"/>
              <a:ext cx="1036535" cy="1036535"/>
            </a:xfrm>
            <a:prstGeom prst="rect">
              <a:avLst/>
            </a:prstGeom>
          </p:spPr>
        </p:pic>
        <p:pic>
          <p:nvPicPr>
            <p:cNvPr id="9" name="Picture 8" descr="A red square with a light bulb and text&#10;&#10;AI-generated content may be incorrect.">
              <a:extLst>
                <a:ext uri="{FF2B5EF4-FFF2-40B4-BE49-F238E27FC236}">
                  <a16:creationId xmlns:a16="http://schemas.microsoft.com/office/drawing/2014/main" id="{A2181CD6-9BB7-BD64-AA83-36A0901C4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29330" y="1606865"/>
              <a:ext cx="1036535" cy="1036535"/>
            </a:xfrm>
            <a:prstGeom prst="rect">
              <a:avLst/>
            </a:prstGeom>
          </p:spPr>
        </p:pic>
        <p:pic>
          <p:nvPicPr>
            <p:cNvPr id="10" name="Picture 9" descr="A red square with white hands and a circuit board&#10;&#10;AI-generated content may be incorrect.">
              <a:extLst>
                <a:ext uri="{FF2B5EF4-FFF2-40B4-BE49-F238E27FC236}">
                  <a16:creationId xmlns:a16="http://schemas.microsoft.com/office/drawing/2014/main" id="{19EEA0FB-227C-F1BF-9941-1B27A285D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727" y="1619986"/>
              <a:ext cx="1036535" cy="10365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6089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01CDC-6945-8807-2881-B024C3302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Referee Toolkit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7B533-80EA-5961-932C-43A8BC0D3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7826"/>
            <a:ext cx="5376824" cy="2973464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Roboto"/>
                <a:ea typeface="Roboto"/>
              </a:rPr>
              <a:t>At the table, you will need: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i="1" dirty="0">
                <a:latin typeface="Roboto"/>
                <a:ea typeface="Roboto"/>
              </a:rPr>
              <a:t>Robot Game Rulebook</a:t>
            </a:r>
            <a:endParaRPr lang="en-US" sz="1800" dirty="0">
              <a:latin typeface="Roboto"/>
              <a:ea typeface="Robot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Challenge Updates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Scoresheet (paper or digital)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Field Setup Video (or printed reference guide)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Measuring device for equipment inspection (ruler or clipboard)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611EB8-7AFC-B886-AA16-2194694A6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845" y="1227017"/>
            <a:ext cx="2263995" cy="3027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1905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8E9B1-BA4A-DDD9-E27B-626D84A50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Match Overview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9DDA53F-69B1-2DA1-DD5C-F6FBED1AF5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1781056"/>
              </p:ext>
            </p:extLst>
          </p:nvPr>
        </p:nvGraphicFramePr>
        <p:xfrm>
          <a:off x="457198" y="1288506"/>
          <a:ext cx="8289925" cy="2484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4DA5FC8F-BC65-BC43-2505-E0F2FBA7D173}"/>
              </a:ext>
            </a:extLst>
          </p:cNvPr>
          <p:cNvSpPr txBox="1"/>
          <p:nvPr/>
        </p:nvSpPr>
        <p:spPr>
          <a:xfrm>
            <a:off x="4011385" y="2838450"/>
            <a:ext cx="1126672" cy="10874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lvl="1" algn="ctr" rtl="0">
              <a:lnSpc>
                <a:spcPts val="1350"/>
              </a:lnSpc>
            </a:pPr>
            <a:r>
              <a:rPr lang="en-US" sz="1100" b="0" i="0" u="none" strike="noStrike" baseline="0">
                <a:solidFill>
                  <a:srgbClr val="444444"/>
                </a:solidFill>
                <a:latin typeface="Calibri"/>
                <a:ea typeface="Arial"/>
                <a:cs typeface="Arial"/>
              </a:rPr>
              <a:t>2.5-minute match timer starts with a countdown</a:t>
            </a:r>
            <a:r>
              <a:rPr lang="en-US" sz="1100" b="0" i="0">
                <a:solidFill>
                  <a:srgbClr val="444444"/>
                </a:solidFill>
                <a:latin typeface="Calibri"/>
                <a:ea typeface="Arial"/>
                <a:cs typeface="Arial"/>
              </a:rPr>
              <a:t>​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9898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F9369F-C2B0-4DED-A4F0-C729DB7EA0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135D41-4724-4D14-8DD2-139B184B5EAC}">
  <ds:schemaRefs>
    <ds:schemaRef ds:uri="0bfdc619-4bd5-4a26-8e37-4be4446dc23a"/>
    <ds:schemaRef ds:uri="7caf78fb-f71c-4a6f-8d9d-8e46613456e0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dcmitype/"/>
    <ds:schemaRef ds:uri="http://purl.org/dc/terms/"/>
    <ds:schemaRef ds:uri="48f12688-8fd6-47b2-a22c-5b60723771af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7BB1876-C586-4732-81EA-6E501E1947FC}"/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22397</TotalTime>
  <Words>1255</Words>
  <Application>Microsoft Office PowerPoint</Application>
  <PresentationFormat>On-screen Show (16:9)</PresentationFormat>
  <Paragraphs>136</Paragraphs>
  <Slides>36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Essential</vt:lpstr>
      <vt:lpstr>DISCLAIMER</vt:lpstr>
      <vt:lpstr>PowerPoint Presentation</vt:lpstr>
      <vt:lpstr>Referee Training</vt:lpstr>
      <vt:lpstr>About the Season</vt:lpstr>
      <vt:lpstr>Referee Training Agenda</vt:lpstr>
      <vt:lpstr>The Referee Role</vt:lpstr>
      <vt:lpstr>FIRST® Core Values</vt:lpstr>
      <vt:lpstr>The Referee Toolkit</vt:lpstr>
      <vt:lpstr>Match Overview</vt:lpstr>
      <vt:lpstr>Before the Match – Equipment Inspection</vt:lpstr>
      <vt:lpstr>Before the Match – Setup</vt:lpstr>
      <vt:lpstr>During the Match – Inside Home</vt:lpstr>
      <vt:lpstr>During the Match – Outside Home</vt:lpstr>
      <vt:lpstr>After the Match – Scoring</vt:lpstr>
      <vt:lpstr>Gracious Professionalism® at the Robot Game</vt:lpstr>
      <vt:lpstr>Robot Game Missions</vt:lpstr>
      <vt:lpstr>Mission Model Placement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this year!</vt:lpstr>
      <vt:lpstr>New this year!</vt:lpstr>
      <vt:lpstr>Precision Tokens</vt:lpstr>
      <vt:lpstr>Challenge Updates</vt:lpstr>
      <vt:lpstr>Challenge Updates – updated throughout the season</vt:lpstr>
      <vt:lpstr>Remember:</vt:lpstr>
      <vt:lpstr>Mission or Rule Questions?</vt:lpstr>
      <vt:lpstr>Event Day Information</vt:lpstr>
      <vt:lpstr>Table Assignments</vt:lpstr>
      <vt:lpstr>Event Schedule</vt:lpstr>
      <vt:lpstr>Questions?</vt:lpstr>
      <vt:lpstr>Thank you for being a FIRST® LEGO® League Challenge referee!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Kristen Stutt</dc:creator>
  <cp:lastModifiedBy>Anna Sterner</cp:lastModifiedBy>
  <cp:revision>123</cp:revision>
  <dcterms:created xsi:type="dcterms:W3CDTF">2017-02-15T18:38:39Z</dcterms:created>
  <dcterms:modified xsi:type="dcterms:W3CDTF">2026-07-28T12:43:34Z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MediaServiceImageTags">
    <vt:lpwstr/>
  </property>
</Properties>
</file>