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4"/>
  </p:sldMasterIdLst>
  <p:notesMasterIdLst>
    <p:notesMasterId r:id="rId31"/>
  </p:notesMasterIdLst>
  <p:sldIdLst>
    <p:sldId id="262" r:id="rId5"/>
    <p:sldId id="256" r:id="rId6"/>
    <p:sldId id="261" r:id="rId7"/>
    <p:sldId id="315" r:id="rId8"/>
    <p:sldId id="314" r:id="rId9"/>
    <p:sldId id="316" r:id="rId10"/>
    <p:sldId id="291" r:id="rId11"/>
    <p:sldId id="292" r:id="rId12"/>
    <p:sldId id="293" r:id="rId13"/>
    <p:sldId id="294" r:id="rId14"/>
    <p:sldId id="295" r:id="rId15"/>
    <p:sldId id="313" r:id="rId16"/>
    <p:sldId id="296" r:id="rId17"/>
    <p:sldId id="297" r:id="rId18"/>
    <p:sldId id="298" r:id="rId19"/>
    <p:sldId id="300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11" r:id="rId29"/>
    <p:sldId id="312" r:id="rId3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43"/>
    <a:srgbClr val="3165CA"/>
    <a:srgbClr val="C4E3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3D90A8-77F0-4CA7-AF1E-C53B52161E97}" v="101" dt="2026-07-27T16:21:19.752"/>
    <p1510:client id="{56F99413-F431-10FA-1891-888B8483AB31}" v="20" dt="2026-07-27T22:02:34.436"/>
    <p1510:client id="{CE0EEEE6-D3D0-2CF1-EC87-475504CD3450}" v="27" dt="2026-07-28T12:33:39.573"/>
  </p1510:revLst>
</p1510:revInfo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79" autoAdjust="0"/>
    <p:restoredTop sz="92286" autoAdjust="0"/>
  </p:normalViewPr>
  <p:slideViewPr>
    <p:cSldViewPr snapToGrid="0" snapToObjects="1">
      <p:cViewPr varScale="1">
        <p:scale>
          <a:sx n="135" d="100"/>
          <a:sy n="135" d="100"/>
        </p:scale>
        <p:origin x="714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Sterner" userId="S::asterner@firstinspires.org::e34ade42-3f4d-4ffb-96dc-1c6e40b6902f" providerId="AD" clId="Web-{56F99413-F431-10FA-1891-888B8483AB31}"/>
    <pc:docChg chg="modSld">
      <pc:chgData name="Anna Sterner" userId="S::asterner@firstinspires.org::e34ade42-3f4d-4ffb-96dc-1c6e40b6902f" providerId="AD" clId="Web-{56F99413-F431-10FA-1891-888B8483AB31}" dt="2026-07-27T22:02:34.436" v="19" actId="20577"/>
      <pc:docMkLst>
        <pc:docMk/>
      </pc:docMkLst>
      <pc:sldChg chg="modSp">
        <pc:chgData name="Anna Sterner" userId="S::asterner@firstinspires.org::e34ade42-3f4d-4ffb-96dc-1c6e40b6902f" providerId="AD" clId="Web-{56F99413-F431-10FA-1891-888B8483AB31}" dt="2026-07-27T22:02:34.436" v="19" actId="20577"/>
        <pc:sldMkLst>
          <pc:docMk/>
          <pc:sldMk cId="2806584158" sldId="292"/>
        </pc:sldMkLst>
        <pc:spChg chg="mod">
          <ac:chgData name="Anna Sterner" userId="S::asterner@firstinspires.org::e34ade42-3f4d-4ffb-96dc-1c6e40b6902f" providerId="AD" clId="Web-{56F99413-F431-10FA-1891-888B8483AB31}" dt="2026-07-27T22:02:34.436" v="19" actId="20577"/>
          <ac:spMkLst>
            <pc:docMk/>
            <pc:sldMk cId="2806584158" sldId="292"/>
            <ac:spMk id="2" creationId="{E2493190-F628-86B5-FBB0-8CB7950C366F}"/>
          </ac:spMkLst>
        </pc:spChg>
      </pc:sldChg>
    </pc:docChg>
  </pc:docChgLst>
  <pc:docChgLst>
    <pc:chgData name="Charlie Gibson" userId="05d73aa8-f094-42cf-9261-ec5251b97041" providerId="ADAL" clId="{9DC6EF91-E961-4D53-94F6-FA0ACDBC56C2}"/>
    <pc:docChg chg="custSel modSld">
      <pc:chgData name="Charlie Gibson" userId="05d73aa8-f094-42cf-9261-ec5251b97041" providerId="ADAL" clId="{9DC6EF91-E961-4D53-94F6-FA0ACDBC56C2}" dt="2026-07-28T12:27:09.157" v="19" actId="27636"/>
      <pc:docMkLst>
        <pc:docMk/>
      </pc:docMkLst>
      <pc:sldChg chg="modSp mod">
        <pc:chgData name="Charlie Gibson" userId="05d73aa8-f094-42cf-9261-ec5251b97041" providerId="ADAL" clId="{9DC6EF91-E961-4D53-94F6-FA0ACDBC56C2}" dt="2026-07-28T12:23:45.700" v="3" actId="20577"/>
        <pc:sldMkLst>
          <pc:docMk/>
          <pc:sldMk cId="3610286408" sldId="319"/>
        </pc:sldMkLst>
        <pc:spChg chg="mod">
          <ac:chgData name="Charlie Gibson" userId="05d73aa8-f094-42cf-9261-ec5251b97041" providerId="ADAL" clId="{9DC6EF91-E961-4D53-94F6-FA0ACDBC56C2}" dt="2026-07-28T12:23:45.700" v="3" actId="20577"/>
          <ac:spMkLst>
            <pc:docMk/>
            <pc:sldMk cId="3610286408" sldId="319"/>
            <ac:spMk id="3" creationId="{458F0D05-F9A7-6903-537B-AF770A01050F}"/>
          </ac:spMkLst>
        </pc:spChg>
      </pc:sldChg>
      <pc:sldChg chg="modSp mod">
        <pc:chgData name="Charlie Gibson" userId="05d73aa8-f094-42cf-9261-ec5251b97041" providerId="ADAL" clId="{9DC6EF91-E961-4D53-94F6-FA0ACDBC56C2}" dt="2026-07-28T12:25:44.053" v="7" actId="20577"/>
        <pc:sldMkLst>
          <pc:docMk/>
          <pc:sldMk cId="994041375" sldId="320"/>
        </pc:sldMkLst>
        <pc:spChg chg="mod">
          <ac:chgData name="Charlie Gibson" userId="05d73aa8-f094-42cf-9261-ec5251b97041" providerId="ADAL" clId="{9DC6EF91-E961-4D53-94F6-FA0ACDBC56C2}" dt="2026-07-28T12:25:44.053" v="7" actId="20577"/>
          <ac:spMkLst>
            <pc:docMk/>
            <pc:sldMk cId="994041375" sldId="320"/>
            <ac:spMk id="3" creationId="{73741445-75D2-2821-64E2-1756DD8D684E}"/>
          </ac:spMkLst>
        </pc:spChg>
      </pc:sldChg>
      <pc:sldChg chg="modSp mod">
        <pc:chgData name="Charlie Gibson" userId="05d73aa8-f094-42cf-9261-ec5251b97041" providerId="ADAL" clId="{9DC6EF91-E961-4D53-94F6-FA0ACDBC56C2}" dt="2026-07-28T12:27:09.157" v="19" actId="27636"/>
        <pc:sldMkLst>
          <pc:docMk/>
          <pc:sldMk cId="324519892" sldId="322"/>
        </pc:sldMkLst>
        <pc:spChg chg="mod">
          <ac:chgData name="Charlie Gibson" userId="05d73aa8-f094-42cf-9261-ec5251b97041" providerId="ADAL" clId="{9DC6EF91-E961-4D53-94F6-FA0ACDBC56C2}" dt="2026-07-28T12:27:09.157" v="19" actId="27636"/>
          <ac:spMkLst>
            <pc:docMk/>
            <pc:sldMk cId="324519892" sldId="322"/>
            <ac:spMk id="3" creationId="{316E6B13-13FA-0B60-E957-61399C3D197A}"/>
          </ac:spMkLst>
        </pc:spChg>
      </pc:sldChg>
    </pc:docChg>
  </pc:docChgLst>
  <pc:docChgLst>
    <pc:chgData name="Anna Sterner" userId="e34ade42-3f4d-4ffb-96dc-1c6e40b6902f" providerId="ADAL" clId="{087412F4-D3C5-4E3A-A2FB-B04E1794A268}"/>
    <pc:docChg chg="addSld delSld modSld sldOrd">
      <pc:chgData name="Anna Sterner" userId="e34ade42-3f4d-4ffb-96dc-1c6e40b6902f" providerId="ADAL" clId="{087412F4-D3C5-4E3A-A2FB-B04E1794A268}" dt="2026-07-27T16:21:19.752" v="103"/>
      <pc:docMkLst>
        <pc:docMk/>
      </pc:docMkLst>
      <pc:sldChg chg="addSp delSp modSp">
        <pc:chgData name="Anna Sterner" userId="e34ade42-3f4d-4ffb-96dc-1c6e40b6902f" providerId="ADAL" clId="{087412F4-D3C5-4E3A-A2FB-B04E1794A268}" dt="2026-07-27T15:21:58.240" v="15" actId="165"/>
        <pc:sldMkLst>
          <pc:docMk/>
          <pc:sldMk cId="3353433642" sldId="261"/>
        </pc:sldMkLst>
        <pc:grpChg chg="add del mod">
          <ac:chgData name="Anna Sterner" userId="e34ade42-3f4d-4ffb-96dc-1c6e40b6902f" providerId="ADAL" clId="{087412F4-D3C5-4E3A-A2FB-B04E1794A268}" dt="2026-07-27T15:15:09.992" v="5" actId="165"/>
          <ac:grpSpMkLst>
            <pc:docMk/>
            <pc:sldMk cId="3353433642" sldId="261"/>
            <ac:grpSpMk id="10" creationId="{D601194D-4777-F909-3727-3D50EAAA2847}"/>
          </ac:grpSpMkLst>
        </pc:grpChg>
        <pc:grpChg chg="add del mod">
          <ac:chgData name="Anna Sterner" userId="e34ade42-3f4d-4ffb-96dc-1c6e40b6902f" providerId="ADAL" clId="{087412F4-D3C5-4E3A-A2FB-B04E1794A268}" dt="2026-07-27T15:21:58.240" v="15" actId="165"/>
          <ac:grpSpMkLst>
            <pc:docMk/>
            <pc:sldMk cId="3353433642" sldId="261"/>
            <ac:grpSpMk id="15" creationId="{EEE3BC81-88D0-A668-743B-92DB6B3CC816}"/>
          </ac:grpSpMkLst>
        </pc:grpChg>
        <pc:picChg chg="add mod topLvl">
          <ac:chgData name="Anna Sterner" userId="e34ade42-3f4d-4ffb-96dc-1c6e40b6902f" providerId="ADAL" clId="{087412F4-D3C5-4E3A-A2FB-B04E1794A268}" dt="2026-07-27T15:21:58.240" v="15" actId="165"/>
          <ac:picMkLst>
            <pc:docMk/>
            <pc:sldMk cId="3353433642" sldId="261"/>
            <ac:picMk id="7" creationId="{E67259A9-C711-FC67-7674-91AFA57ADDE3}"/>
          </ac:picMkLst>
        </pc:picChg>
        <pc:picChg chg="add mod topLvl">
          <ac:chgData name="Anna Sterner" userId="e34ade42-3f4d-4ffb-96dc-1c6e40b6902f" providerId="ADAL" clId="{087412F4-D3C5-4E3A-A2FB-B04E1794A268}" dt="2026-07-27T15:15:09.992" v="5" actId="165"/>
          <ac:picMkLst>
            <pc:docMk/>
            <pc:sldMk cId="3353433642" sldId="261"/>
            <ac:picMk id="9" creationId="{336EC834-EFC4-62FD-B640-3B1028D68835}"/>
          </ac:picMkLst>
        </pc:picChg>
        <pc:picChg chg="add">
          <ac:chgData name="Anna Sterner" userId="e34ade42-3f4d-4ffb-96dc-1c6e40b6902f" providerId="ADAL" clId="{087412F4-D3C5-4E3A-A2FB-B04E1794A268}" dt="2026-07-27T15:15:35.450" v="6"/>
          <ac:picMkLst>
            <pc:docMk/>
            <pc:sldMk cId="3353433642" sldId="261"/>
            <ac:picMk id="12" creationId="{7ACE3C76-AF21-9516-020E-E02EF8EB4541}"/>
          </ac:picMkLst>
        </pc:picChg>
        <pc:picChg chg="add mod topLvl">
          <ac:chgData name="Anna Sterner" userId="e34ade42-3f4d-4ffb-96dc-1c6e40b6902f" providerId="ADAL" clId="{087412F4-D3C5-4E3A-A2FB-B04E1794A268}" dt="2026-07-27T15:21:58.240" v="15" actId="165"/>
          <ac:picMkLst>
            <pc:docMk/>
            <pc:sldMk cId="3353433642" sldId="261"/>
            <ac:picMk id="14" creationId="{A8E12215-86D2-6F7A-DE8C-8111C1834FE4}"/>
          </ac:picMkLst>
        </pc:picChg>
      </pc:sldChg>
      <pc:sldChg chg="modSp ord">
        <pc:chgData name="Anna Sterner" userId="e34ade42-3f4d-4ffb-96dc-1c6e40b6902f" providerId="ADAL" clId="{087412F4-D3C5-4E3A-A2FB-B04E1794A268}" dt="2026-07-27T15:12:41.436" v="1"/>
        <pc:sldMkLst>
          <pc:docMk/>
          <pc:sldMk cId="3536778740" sldId="262"/>
        </pc:sldMkLst>
        <pc:spChg chg="mod">
          <ac:chgData name="Anna Sterner" userId="e34ade42-3f4d-4ffb-96dc-1c6e40b6902f" providerId="ADAL" clId="{087412F4-D3C5-4E3A-A2FB-B04E1794A268}" dt="2026-07-27T15:12:41.436" v="1"/>
          <ac:spMkLst>
            <pc:docMk/>
            <pc:sldMk cId="3536778740" sldId="262"/>
            <ac:spMk id="3" creationId="{4EC2F35D-C46C-944D-860D-64AFC92E1A13}"/>
          </ac:spMkLst>
        </pc:spChg>
      </pc:sldChg>
      <pc:sldChg chg="modSp">
        <pc:chgData name="Anna Sterner" userId="e34ade42-3f4d-4ffb-96dc-1c6e40b6902f" providerId="ADAL" clId="{087412F4-D3C5-4E3A-A2FB-B04E1794A268}" dt="2026-07-27T16:05:51.548" v="80" actId="20578"/>
        <pc:sldMkLst>
          <pc:docMk/>
          <pc:sldMk cId="2813545755" sldId="287"/>
        </pc:sldMkLst>
        <pc:spChg chg="mod">
          <ac:chgData name="Anna Sterner" userId="e34ade42-3f4d-4ffb-96dc-1c6e40b6902f" providerId="ADAL" clId="{087412F4-D3C5-4E3A-A2FB-B04E1794A268}" dt="2026-07-27T15:19:37.680" v="9"/>
          <ac:spMkLst>
            <pc:docMk/>
            <pc:sldMk cId="2813545755" sldId="287"/>
            <ac:spMk id="2" creationId="{F805DA52-ECDC-0274-08E9-8E4E6B017A55}"/>
          </ac:spMkLst>
        </pc:spChg>
        <pc:spChg chg="mod">
          <ac:chgData name="Anna Sterner" userId="e34ade42-3f4d-4ffb-96dc-1c6e40b6902f" providerId="ADAL" clId="{087412F4-D3C5-4E3A-A2FB-B04E1794A268}" dt="2026-07-27T16:05:51.548" v="80" actId="20578"/>
          <ac:spMkLst>
            <pc:docMk/>
            <pc:sldMk cId="2813545755" sldId="287"/>
            <ac:spMk id="3" creationId="{A9045CC4-5CDD-6E87-D022-F0F00089EA32}"/>
          </ac:spMkLst>
        </pc:spChg>
      </pc:sldChg>
      <pc:sldChg chg="modSp">
        <pc:chgData name="Anna Sterner" userId="e34ade42-3f4d-4ffb-96dc-1c6e40b6902f" providerId="ADAL" clId="{087412F4-D3C5-4E3A-A2FB-B04E1794A268}" dt="2026-07-27T15:20:44.793" v="12"/>
        <pc:sldMkLst>
          <pc:docMk/>
          <pc:sldMk cId="2011590214" sldId="288"/>
        </pc:sldMkLst>
        <pc:spChg chg="mod">
          <ac:chgData name="Anna Sterner" userId="e34ade42-3f4d-4ffb-96dc-1c6e40b6902f" providerId="ADAL" clId="{087412F4-D3C5-4E3A-A2FB-B04E1794A268}" dt="2026-07-27T15:20:39.289" v="11"/>
          <ac:spMkLst>
            <pc:docMk/>
            <pc:sldMk cId="2011590214" sldId="288"/>
            <ac:spMk id="2" creationId="{E5EB7E70-29C4-A0A3-52E6-24637CC21A67}"/>
          </ac:spMkLst>
        </pc:spChg>
        <pc:spChg chg="mod">
          <ac:chgData name="Anna Sterner" userId="e34ade42-3f4d-4ffb-96dc-1c6e40b6902f" providerId="ADAL" clId="{087412F4-D3C5-4E3A-A2FB-B04E1794A268}" dt="2026-07-27T15:20:44.793" v="12"/>
          <ac:spMkLst>
            <pc:docMk/>
            <pc:sldMk cId="2011590214" sldId="288"/>
            <ac:spMk id="3" creationId="{EA1FB8FA-6993-EE39-CB4D-B7FD785089A9}"/>
          </ac:spMkLst>
        </pc:spChg>
      </pc:sldChg>
      <pc:sldChg chg="modSp">
        <pc:chgData name="Anna Sterner" userId="e34ade42-3f4d-4ffb-96dc-1c6e40b6902f" providerId="ADAL" clId="{087412F4-D3C5-4E3A-A2FB-B04E1794A268}" dt="2026-07-27T15:21:10.431" v="14"/>
        <pc:sldMkLst>
          <pc:docMk/>
          <pc:sldMk cId="2481781696" sldId="289"/>
        </pc:sldMkLst>
        <pc:spChg chg="mod">
          <ac:chgData name="Anna Sterner" userId="e34ade42-3f4d-4ffb-96dc-1c6e40b6902f" providerId="ADAL" clId="{087412F4-D3C5-4E3A-A2FB-B04E1794A268}" dt="2026-07-27T15:21:02.253" v="13"/>
          <ac:spMkLst>
            <pc:docMk/>
            <pc:sldMk cId="2481781696" sldId="289"/>
            <ac:spMk id="2" creationId="{F0FE1FCB-D7A7-AF74-3365-315898CDA83D}"/>
          </ac:spMkLst>
        </pc:spChg>
        <pc:spChg chg="mod">
          <ac:chgData name="Anna Sterner" userId="e34ade42-3f4d-4ffb-96dc-1c6e40b6902f" providerId="ADAL" clId="{087412F4-D3C5-4E3A-A2FB-B04E1794A268}" dt="2026-07-27T15:21:10.431" v="14"/>
          <ac:spMkLst>
            <pc:docMk/>
            <pc:sldMk cId="2481781696" sldId="289"/>
            <ac:spMk id="3" creationId="{B9555CD7-5776-EC8F-64E2-7FAC881DFDB1}"/>
          </ac:spMkLst>
        </pc:spChg>
      </pc:sldChg>
      <pc:sldChg chg="modSp">
        <pc:chgData name="Anna Sterner" userId="e34ade42-3f4d-4ffb-96dc-1c6e40b6902f" providerId="ADAL" clId="{087412F4-D3C5-4E3A-A2FB-B04E1794A268}" dt="2026-07-27T16:03:31.872" v="77"/>
        <pc:sldMkLst>
          <pc:docMk/>
          <pc:sldMk cId="618738441" sldId="290"/>
        </pc:sldMkLst>
        <pc:spChg chg="mod">
          <ac:chgData name="Anna Sterner" userId="e34ade42-3f4d-4ffb-96dc-1c6e40b6902f" providerId="ADAL" clId="{087412F4-D3C5-4E3A-A2FB-B04E1794A268}" dt="2026-07-27T16:03:31.872" v="77"/>
          <ac:spMkLst>
            <pc:docMk/>
            <pc:sldMk cId="618738441" sldId="290"/>
            <ac:spMk id="3" creationId="{0996B871-EF28-CB5A-07E7-0EF9AB038E85}"/>
          </ac:spMkLst>
        </pc:spChg>
      </pc:sldChg>
      <pc:sldChg chg="modSp">
        <pc:chgData name="Anna Sterner" userId="e34ade42-3f4d-4ffb-96dc-1c6e40b6902f" providerId="ADAL" clId="{087412F4-D3C5-4E3A-A2FB-B04E1794A268}" dt="2026-07-27T15:23:21.099" v="18"/>
        <pc:sldMkLst>
          <pc:docMk/>
          <pc:sldMk cId="2397016948" sldId="291"/>
        </pc:sldMkLst>
        <pc:spChg chg="mod">
          <ac:chgData name="Anna Sterner" userId="e34ade42-3f4d-4ffb-96dc-1c6e40b6902f" providerId="ADAL" clId="{087412F4-D3C5-4E3A-A2FB-B04E1794A268}" dt="2026-07-27T15:23:16.234" v="17"/>
          <ac:spMkLst>
            <pc:docMk/>
            <pc:sldMk cId="2397016948" sldId="291"/>
            <ac:spMk id="2" creationId="{49E2C445-C615-A615-C5A9-D0BA115B7D39}"/>
          </ac:spMkLst>
        </pc:spChg>
        <pc:spChg chg="mod">
          <ac:chgData name="Anna Sterner" userId="e34ade42-3f4d-4ffb-96dc-1c6e40b6902f" providerId="ADAL" clId="{087412F4-D3C5-4E3A-A2FB-B04E1794A268}" dt="2026-07-27T15:23:21.099" v="18"/>
          <ac:spMkLst>
            <pc:docMk/>
            <pc:sldMk cId="2397016948" sldId="291"/>
            <ac:spMk id="3" creationId="{8E699D74-1387-7120-DF2F-AB9523B1F249}"/>
          </ac:spMkLst>
        </pc:spChg>
      </pc:sldChg>
      <pc:sldChg chg="addSp modSp">
        <pc:chgData name="Anna Sterner" userId="e34ade42-3f4d-4ffb-96dc-1c6e40b6902f" providerId="ADAL" clId="{087412F4-D3C5-4E3A-A2FB-B04E1794A268}" dt="2026-07-27T15:24:42.676" v="23"/>
        <pc:sldMkLst>
          <pc:docMk/>
          <pc:sldMk cId="2806584158" sldId="292"/>
        </pc:sldMkLst>
        <pc:spChg chg="mod">
          <ac:chgData name="Anna Sterner" userId="e34ade42-3f4d-4ffb-96dc-1c6e40b6902f" providerId="ADAL" clId="{087412F4-D3C5-4E3A-A2FB-B04E1794A268}" dt="2026-07-27T15:23:42.108" v="19"/>
          <ac:spMkLst>
            <pc:docMk/>
            <pc:sldMk cId="2806584158" sldId="292"/>
            <ac:spMk id="2" creationId="{E2493190-F628-86B5-FBB0-8CB7950C366F}"/>
          </ac:spMkLst>
        </pc:spChg>
        <pc:spChg chg="mod">
          <ac:chgData name="Anna Sterner" userId="e34ade42-3f4d-4ffb-96dc-1c6e40b6902f" providerId="ADAL" clId="{087412F4-D3C5-4E3A-A2FB-B04E1794A268}" dt="2026-07-27T15:23:46.096" v="20"/>
          <ac:spMkLst>
            <pc:docMk/>
            <pc:sldMk cId="2806584158" sldId="292"/>
            <ac:spMk id="3" creationId="{913C3113-0C3D-59E2-0B01-77C46C2F0B5B}"/>
          </ac:spMkLst>
        </pc:spChg>
        <pc:spChg chg="add mod">
          <ac:chgData name="Anna Sterner" userId="e34ade42-3f4d-4ffb-96dc-1c6e40b6902f" providerId="ADAL" clId="{087412F4-D3C5-4E3A-A2FB-B04E1794A268}" dt="2026-07-27T15:24:42.676" v="23"/>
          <ac:spMkLst>
            <pc:docMk/>
            <pc:sldMk cId="2806584158" sldId="292"/>
            <ac:spMk id="4" creationId="{673F69D0-505E-35EC-6350-9CF09C660228}"/>
          </ac:spMkLst>
        </pc:spChg>
        <pc:picChg chg="add mod">
          <ac:chgData name="Anna Sterner" userId="e34ade42-3f4d-4ffb-96dc-1c6e40b6902f" providerId="ADAL" clId="{087412F4-D3C5-4E3A-A2FB-B04E1794A268}" dt="2026-07-27T15:24:41.422" v="22"/>
          <ac:picMkLst>
            <pc:docMk/>
            <pc:sldMk cId="2806584158" sldId="292"/>
            <ac:picMk id="5" creationId="{69D5DB96-5D88-3B2C-161A-03E34CAC457C}"/>
          </ac:picMkLst>
        </pc:picChg>
      </pc:sldChg>
      <pc:sldChg chg="addSp modSp ord modAnim">
        <pc:chgData name="Anna Sterner" userId="e34ade42-3f4d-4ffb-96dc-1c6e40b6902f" providerId="ADAL" clId="{087412F4-D3C5-4E3A-A2FB-B04E1794A268}" dt="2026-07-27T15:25:24.139" v="26"/>
        <pc:sldMkLst>
          <pc:docMk/>
          <pc:sldMk cId="828157957" sldId="293"/>
        </pc:sldMkLst>
        <pc:spChg chg="mod">
          <ac:chgData name="Anna Sterner" userId="e34ade42-3f4d-4ffb-96dc-1c6e40b6902f" providerId="ADAL" clId="{087412F4-D3C5-4E3A-A2FB-B04E1794A268}" dt="2026-07-27T15:25:01.324" v="24"/>
          <ac:spMkLst>
            <pc:docMk/>
            <pc:sldMk cId="828157957" sldId="293"/>
            <ac:spMk id="2" creationId="{188302CA-95F0-B09A-3D55-4E8F4CC3AE94}"/>
          </ac:spMkLst>
        </pc:spChg>
        <pc:spChg chg="mod">
          <ac:chgData name="Anna Sterner" userId="e34ade42-3f4d-4ffb-96dc-1c6e40b6902f" providerId="ADAL" clId="{087412F4-D3C5-4E3A-A2FB-B04E1794A268}" dt="2026-07-27T15:25:24.139" v="26"/>
          <ac:spMkLst>
            <pc:docMk/>
            <pc:sldMk cId="828157957" sldId="293"/>
            <ac:spMk id="3" creationId="{48293BAF-BFEA-A728-D0AB-CF6703D3119D}"/>
          </ac:spMkLst>
        </pc:spChg>
        <pc:spChg chg="add mod">
          <ac:chgData name="Anna Sterner" userId="e34ade42-3f4d-4ffb-96dc-1c6e40b6902f" providerId="ADAL" clId="{087412F4-D3C5-4E3A-A2FB-B04E1794A268}" dt="2026-07-27T15:25:11.648" v="25"/>
          <ac:spMkLst>
            <pc:docMk/>
            <pc:sldMk cId="828157957" sldId="293"/>
            <ac:spMk id="5" creationId="{F113D9D9-39DB-3AE5-25AE-6D4A8DFFA4B4}"/>
          </ac:spMkLst>
        </pc:spChg>
        <pc:picChg chg="add mod">
          <ac:chgData name="Anna Sterner" userId="e34ade42-3f4d-4ffb-96dc-1c6e40b6902f" providerId="ADAL" clId="{087412F4-D3C5-4E3A-A2FB-B04E1794A268}" dt="2026-07-27T15:25:11.648" v="25"/>
          <ac:picMkLst>
            <pc:docMk/>
            <pc:sldMk cId="828157957" sldId="293"/>
            <ac:picMk id="4" creationId="{94FF6C15-BCC6-F4B3-C399-D8283D59393E}"/>
          </ac:picMkLst>
        </pc:picChg>
      </pc:sldChg>
      <pc:sldChg chg="addSp modSp">
        <pc:chgData name="Anna Sterner" userId="e34ade42-3f4d-4ffb-96dc-1c6e40b6902f" providerId="ADAL" clId="{087412F4-D3C5-4E3A-A2FB-B04E1794A268}" dt="2026-07-27T15:26:05.808" v="28"/>
        <pc:sldMkLst>
          <pc:docMk/>
          <pc:sldMk cId="2346089846" sldId="294"/>
        </pc:sldMkLst>
        <pc:spChg chg="mod">
          <ac:chgData name="Anna Sterner" userId="e34ade42-3f4d-4ffb-96dc-1c6e40b6902f" providerId="ADAL" clId="{087412F4-D3C5-4E3A-A2FB-B04E1794A268}" dt="2026-07-27T15:25:59.848" v="27"/>
          <ac:spMkLst>
            <pc:docMk/>
            <pc:sldMk cId="2346089846" sldId="294"/>
            <ac:spMk id="2" creationId="{D19C63B5-DB09-FB3B-721D-BD33C71FF294}"/>
          </ac:spMkLst>
        </pc:spChg>
        <pc:grpChg chg="add mod">
          <ac:chgData name="Anna Sterner" userId="e34ade42-3f4d-4ffb-96dc-1c6e40b6902f" providerId="ADAL" clId="{087412F4-D3C5-4E3A-A2FB-B04E1794A268}" dt="2026-07-27T15:26:05.808" v="28"/>
          <ac:grpSpMkLst>
            <pc:docMk/>
            <pc:sldMk cId="2346089846" sldId="294"/>
            <ac:grpSpMk id="4" creationId="{D2DCE644-A917-9DA4-C5AC-6F22E1A0C9E4}"/>
          </ac:grpSpMkLst>
        </pc:grpChg>
        <pc:picChg chg="mod">
          <ac:chgData name="Anna Sterner" userId="e34ade42-3f4d-4ffb-96dc-1c6e40b6902f" providerId="ADAL" clId="{087412F4-D3C5-4E3A-A2FB-B04E1794A268}" dt="2026-07-27T15:26:05.808" v="28"/>
          <ac:picMkLst>
            <pc:docMk/>
            <pc:sldMk cId="2346089846" sldId="294"/>
            <ac:picMk id="5" creationId="{07B42DCA-8494-DC09-2563-106FA7870228}"/>
          </ac:picMkLst>
        </pc:picChg>
        <pc:picChg chg="mod">
          <ac:chgData name="Anna Sterner" userId="e34ade42-3f4d-4ffb-96dc-1c6e40b6902f" providerId="ADAL" clId="{087412F4-D3C5-4E3A-A2FB-B04E1794A268}" dt="2026-07-27T15:26:05.808" v="28"/>
          <ac:picMkLst>
            <pc:docMk/>
            <pc:sldMk cId="2346089846" sldId="294"/>
            <ac:picMk id="6" creationId="{BF7BC222-41DB-D6D2-98FF-CFEE1532D3D3}"/>
          </ac:picMkLst>
        </pc:picChg>
        <pc:picChg chg="mod">
          <ac:chgData name="Anna Sterner" userId="e34ade42-3f4d-4ffb-96dc-1c6e40b6902f" providerId="ADAL" clId="{087412F4-D3C5-4E3A-A2FB-B04E1794A268}" dt="2026-07-27T15:26:05.808" v="28"/>
          <ac:picMkLst>
            <pc:docMk/>
            <pc:sldMk cId="2346089846" sldId="294"/>
            <ac:picMk id="7" creationId="{8A6CAE48-3E5D-A9A4-4F28-694896A128A0}"/>
          </ac:picMkLst>
        </pc:picChg>
        <pc:picChg chg="mod">
          <ac:chgData name="Anna Sterner" userId="e34ade42-3f4d-4ffb-96dc-1c6e40b6902f" providerId="ADAL" clId="{087412F4-D3C5-4E3A-A2FB-B04E1794A268}" dt="2026-07-27T15:26:05.808" v="28"/>
          <ac:picMkLst>
            <pc:docMk/>
            <pc:sldMk cId="2346089846" sldId="294"/>
            <ac:picMk id="8" creationId="{25F59828-5C3D-92E5-DDA2-35EEA984EE23}"/>
          </ac:picMkLst>
        </pc:picChg>
        <pc:picChg chg="mod">
          <ac:chgData name="Anna Sterner" userId="e34ade42-3f4d-4ffb-96dc-1c6e40b6902f" providerId="ADAL" clId="{087412F4-D3C5-4E3A-A2FB-B04E1794A268}" dt="2026-07-27T15:26:05.808" v="28"/>
          <ac:picMkLst>
            <pc:docMk/>
            <pc:sldMk cId="2346089846" sldId="294"/>
            <ac:picMk id="9" creationId="{A2181CD6-9BB7-BD64-AA83-36A0901C47EE}"/>
          </ac:picMkLst>
        </pc:picChg>
        <pc:picChg chg="mod">
          <ac:chgData name="Anna Sterner" userId="e34ade42-3f4d-4ffb-96dc-1c6e40b6902f" providerId="ADAL" clId="{087412F4-D3C5-4E3A-A2FB-B04E1794A268}" dt="2026-07-27T15:26:05.808" v="28"/>
          <ac:picMkLst>
            <pc:docMk/>
            <pc:sldMk cId="2346089846" sldId="294"/>
            <ac:picMk id="10" creationId="{19EEA0FB-227C-F1BF-9941-1B27A285D5A3}"/>
          </ac:picMkLst>
        </pc:picChg>
      </pc:sldChg>
      <pc:sldChg chg="modSp">
        <pc:chgData name="Anna Sterner" userId="e34ade42-3f4d-4ffb-96dc-1c6e40b6902f" providerId="ADAL" clId="{087412F4-D3C5-4E3A-A2FB-B04E1794A268}" dt="2026-07-27T15:46:08.089" v="75"/>
        <pc:sldMkLst>
          <pc:docMk/>
          <pc:sldMk cId="2871946738" sldId="295"/>
        </pc:sldMkLst>
        <pc:spChg chg="mod">
          <ac:chgData name="Anna Sterner" userId="e34ade42-3f4d-4ffb-96dc-1c6e40b6902f" providerId="ADAL" clId="{087412F4-D3C5-4E3A-A2FB-B04E1794A268}" dt="2026-07-27T15:46:08.089" v="75"/>
          <ac:spMkLst>
            <pc:docMk/>
            <pc:sldMk cId="2871946738" sldId="295"/>
            <ac:spMk id="3" creationId="{75E4EE77-FAA9-0577-D079-8EC281360BDE}"/>
          </ac:spMkLst>
        </pc:spChg>
      </pc:sldChg>
      <pc:sldChg chg="modSp">
        <pc:chgData name="Anna Sterner" userId="e34ade42-3f4d-4ffb-96dc-1c6e40b6902f" providerId="ADAL" clId="{087412F4-D3C5-4E3A-A2FB-B04E1794A268}" dt="2026-07-27T15:27:10.413" v="29"/>
        <pc:sldMkLst>
          <pc:docMk/>
          <pc:sldMk cId="1480110898" sldId="296"/>
        </pc:sldMkLst>
        <pc:spChg chg="mod">
          <ac:chgData name="Anna Sterner" userId="e34ade42-3f4d-4ffb-96dc-1c6e40b6902f" providerId="ADAL" clId="{087412F4-D3C5-4E3A-A2FB-B04E1794A268}" dt="2026-07-27T15:27:10.413" v="29"/>
          <ac:spMkLst>
            <pc:docMk/>
            <pc:sldMk cId="1480110898" sldId="296"/>
            <ac:spMk id="3" creationId="{6D2A9D82-6520-E06E-AEE7-0BF842484F06}"/>
          </ac:spMkLst>
        </pc:spChg>
      </pc:sldChg>
      <pc:sldChg chg="addSp modSp">
        <pc:chgData name="Anna Sterner" userId="e34ade42-3f4d-4ffb-96dc-1c6e40b6902f" providerId="ADAL" clId="{087412F4-D3C5-4E3A-A2FB-B04E1794A268}" dt="2026-07-27T16:21:19.752" v="103"/>
        <pc:sldMkLst>
          <pc:docMk/>
          <pc:sldMk cId="114381837" sldId="297"/>
        </pc:sldMkLst>
        <pc:spChg chg="mod">
          <ac:chgData name="Anna Sterner" userId="e34ade42-3f4d-4ffb-96dc-1c6e40b6902f" providerId="ADAL" clId="{087412F4-D3C5-4E3A-A2FB-B04E1794A268}" dt="2026-07-27T15:27:49.934" v="30"/>
          <ac:spMkLst>
            <pc:docMk/>
            <pc:sldMk cId="114381837" sldId="297"/>
            <ac:spMk id="2" creationId="{9E86B63F-C22F-73C9-3C06-D157F8B3A604}"/>
          </ac:spMkLst>
        </pc:spChg>
        <pc:spChg chg="mod">
          <ac:chgData name="Anna Sterner" userId="e34ade42-3f4d-4ffb-96dc-1c6e40b6902f" providerId="ADAL" clId="{087412F4-D3C5-4E3A-A2FB-B04E1794A268}" dt="2026-07-27T15:27:58.301" v="32"/>
          <ac:spMkLst>
            <pc:docMk/>
            <pc:sldMk cId="114381837" sldId="297"/>
            <ac:spMk id="3" creationId="{F171AE44-DDC7-4943-4495-5D89733BFB73}"/>
          </ac:spMkLst>
        </pc:spChg>
        <pc:graphicFrameChg chg="add mod">
          <ac:chgData name="Anna Sterner" userId="e34ade42-3f4d-4ffb-96dc-1c6e40b6902f" providerId="ADAL" clId="{087412F4-D3C5-4E3A-A2FB-B04E1794A268}" dt="2026-07-27T15:28:00.492" v="33"/>
          <ac:graphicFrameMkLst>
            <pc:docMk/>
            <pc:sldMk cId="114381837" sldId="297"/>
            <ac:graphicFrameMk id="4" creationId="{55325B67-4585-B9C6-B42D-DFD47AC025F9}"/>
          </ac:graphicFrameMkLst>
        </pc:graphicFrameChg>
        <pc:graphicFrameChg chg="mod">
          <ac:chgData name="Anna Sterner" userId="e34ade42-3f4d-4ffb-96dc-1c6e40b6902f" providerId="ADAL" clId="{087412F4-D3C5-4E3A-A2FB-B04E1794A268}" dt="2026-07-27T16:21:19.752" v="103"/>
          <ac:graphicFrameMkLst>
            <pc:docMk/>
            <pc:sldMk cId="114381837" sldId="297"/>
            <ac:graphicFrameMk id="5" creationId="{3CF2C2F0-2991-E9A8-44A5-924BADEDE990}"/>
          </ac:graphicFrameMkLst>
        </pc:graphicFrameChg>
      </pc:sldChg>
      <pc:sldChg chg="modSp">
        <pc:chgData name="Anna Sterner" userId="e34ade42-3f4d-4ffb-96dc-1c6e40b6902f" providerId="ADAL" clId="{087412F4-D3C5-4E3A-A2FB-B04E1794A268}" dt="2026-07-27T15:31:16.630" v="47"/>
        <pc:sldMkLst>
          <pc:docMk/>
          <pc:sldMk cId="2632524784" sldId="298"/>
        </pc:sldMkLst>
        <pc:spChg chg="mod">
          <ac:chgData name="Anna Sterner" userId="e34ade42-3f4d-4ffb-96dc-1c6e40b6902f" providerId="ADAL" clId="{087412F4-D3C5-4E3A-A2FB-B04E1794A268}" dt="2026-07-27T15:31:12.774" v="46"/>
          <ac:spMkLst>
            <pc:docMk/>
            <pc:sldMk cId="2632524784" sldId="298"/>
            <ac:spMk id="2" creationId="{A06A46E7-C025-77C9-E68A-A031B5E5E648}"/>
          </ac:spMkLst>
        </pc:spChg>
        <pc:spChg chg="mod">
          <ac:chgData name="Anna Sterner" userId="e34ade42-3f4d-4ffb-96dc-1c6e40b6902f" providerId="ADAL" clId="{087412F4-D3C5-4E3A-A2FB-B04E1794A268}" dt="2026-07-27T15:31:16.630" v="47"/>
          <ac:spMkLst>
            <pc:docMk/>
            <pc:sldMk cId="2632524784" sldId="298"/>
            <ac:spMk id="3" creationId="{106A69D7-B4F4-F611-BE7F-6714F5D6A20E}"/>
          </ac:spMkLst>
        </pc:spChg>
      </pc:sldChg>
      <pc:sldChg chg="modSp">
        <pc:chgData name="Anna Sterner" userId="e34ade42-3f4d-4ffb-96dc-1c6e40b6902f" providerId="ADAL" clId="{087412F4-D3C5-4E3A-A2FB-B04E1794A268}" dt="2026-07-27T15:31:59.144" v="50"/>
        <pc:sldMkLst>
          <pc:docMk/>
          <pc:sldMk cId="3878301792" sldId="299"/>
        </pc:sldMkLst>
        <pc:spChg chg="mod">
          <ac:chgData name="Anna Sterner" userId="e34ade42-3f4d-4ffb-96dc-1c6e40b6902f" providerId="ADAL" clId="{087412F4-D3C5-4E3A-A2FB-B04E1794A268}" dt="2026-07-27T15:31:54.651" v="49"/>
          <ac:spMkLst>
            <pc:docMk/>
            <pc:sldMk cId="3878301792" sldId="299"/>
            <ac:spMk id="2" creationId="{A0DCE89B-B73D-C76D-3048-DB26E3D9EDC0}"/>
          </ac:spMkLst>
        </pc:spChg>
        <pc:spChg chg="mod">
          <ac:chgData name="Anna Sterner" userId="e34ade42-3f4d-4ffb-96dc-1c6e40b6902f" providerId="ADAL" clId="{087412F4-D3C5-4E3A-A2FB-B04E1794A268}" dt="2026-07-27T15:31:59.144" v="50"/>
          <ac:spMkLst>
            <pc:docMk/>
            <pc:sldMk cId="3878301792" sldId="299"/>
            <ac:spMk id="3" creationId="{BFB5841B-89A2-7F37-9DA5-1726832F7829}"/>
          </ac:spMkLst>
        </pc:spChg>
      </pc:sldChg>
      <pc:sldChg chg="modSp">
        <pc:chgData name="Anna Sterner" userId="e34ade42-3f4d-4ffb-96dc-1c6e40b6902f" providerId="ADAL" clId="{087412F4-D3C5-4E3A-A2FB-B04E1794A268}" dt="2026-07-27T15:31:42.436" v="48"/>
        <pc:sldMkLst>
          <pc:docMk/>
          <pc:sldMk cId="4201278546" sldId="300"/>
        </pc:sldMkLst>
        <pc:spChg chg="mod">
          <ac:chgData name="Anna Sterner" userId="e34ade42-3f4d-4ffb-96dc-1c6e40b6902f" providerId="ADAL" clId="{087412F4-D3C5-4E3A-A2FB-B04E1794A268}" dt="2026-07-27T15:31:42.436" v="48"/>
          <ac:spMkLst>
            <pc:docMk/>
            <pc:sldMk cId="4201278546" sldId="300"/>
            <ac:spMk id="2" creationId="{6EDD70B0-3383-2E05-1FFB-B14F66EEE8A5}"/>
          </ac:spMkLst>
        </pc:spChg>
      </pc:sldChg>
      <pc:sldChg chg="modSp">
        <pc:chgData name="Anna Sterner" userId="e34ade42-3f4d-4ffb-96dc-1c6e40b6902f" providerId="ADAL" clId="{087412F4-D3C5-4E3A-A2FB-B04E1794A268}" dt="2026-07-27T15:33:13.192" v="52"/>
        <pc:sldMkLst>
          <pc:docMk/>
          <pc:sldMk cId="2625738147" sldId="301"/>
        </pc:sldMkLst>
        <pc:spChg chg="mod">
          <ac:chgData name="Anna Sterner" userId="e34ade42-3f4d-4ffb-96dc-1c6e40b6902f" providerId="ADAL" clId="{087412F4-D3C5-4E3A-A2FB-B04E1794A268}" dt="2026-07-27T15:33:08.963" v="51"/>
          <ac:spMkLst>
            <pc:docMk/>
            <pc:sldMk cId="2625738147" sldId="301"/>
            <ac:spMk id="2" creationId="{4AF61E9C-0363-D813-7398-459378AF17A0}"/>
          </ac:spMkLst>
        </pc:spChg>
        <pc:spChg chg="mod">
          <ac:chgData name="Anna Sterner" userId="e34ade42-3f4d-4ffb-96dc-1c6e40b6902f" providerId="ADAL" clId="{087412F4-D3C5-4E3A-A2FB-B04E1794A268}" dt="2026-07-27T15:33:13.192" v="52"/>
          <ac:spMkLst>
            <pc:docMk/>
            <pc:sldMk cId="2625738147" sldId="301"/>
            <ac:spMk id="3" creationId="{B3CB4680-BE1D-B49C-3622-CFF647E2FE53}"/>
          </ac:spMkLst>
        </pc:spChg>
      </pc:sldChg>
      <pc:sldChg chg="modSp add">
        <pc:chgData name="Anna Sterner" userId="e34ade42-3f4d-4ffb-96dc-1c6e40b6902f" providerId="ADAL" clId="{087412F4-D3C5-4E3A-A2FB-B04E1794A268}" dt="2026-07-27T15:34:46.365" v="57"/>
        <pc:sldMkLst>
          <pc:docMk/>
          <pc:sldMk cId="3001770007" sldId="303"/>
        </pc:sldMkLst>
        <pc:spChg chg="mod">
          <ac:chgData name="Anna Sterner" userId="e34ade42-3f4d-4ffb-96dc-1c6e40b6902f" providerId="ADAL" clId="{087412F4-D3C5-4E3A-A2FB-B04E1794A268}" dt="2026-07-27T15:34:38.899" v="56"/>
          <ac:spMkLst>
            <pc:docMk/>
            <pc:sldMk cId="3001770007" sldId="303"/>
            <ac:spMk id="2" creationId="{B08DE13E-3E64-D293-2A10-DFFB2075F506}"/>
          </ac:spMkLst>
        </pc:spChg>
        <pc:spChg chg="mod">
          <ac:chgData name="Anna Sterner" userId="e34ade42-3f4d-4ffb-96dc-1c6e40b6902f" providerId="ADAL" clId="{087412F4-D3C5-4E3A-A2FB-B04E1794A268}" dt="2026-07-27T15:34:46.365" v="57"/>
          <ac:spMkLst>
            <pc:docMk/>
            <pc:sldMk cId="3001770007" sldId="303"/>
            <ac:spMk id="3" creationId="{BDF9842D-BA6A-7BB5-DB1F-396C190109AB}"/>
          </ac:spMkLst>
        </pc:spChg>
      </pc:sldChg>
      <pc:sldChg chg="add del setBg">
        <pc:chgData name="Anna Sterner" userId="e34ade42-3f4d-4ffb-96dc-1c6e40b6902f" providerId="ADAL" clId="{087412F4-D3C5-4E3A-A2FB-B04E1794A268}" dt="2026-07-27T15:34:26.978" v="54"/>
        <pc:sldMkLst>
          <pc:docMk/>
          <pc:sldMk cId="3721278457" sldId="303"/>
        </pc:sldMkLst>
      </pc:sldChg>
      <pc:sldChg chg="modSp">
        <pc:chgData name="Anna Sterner" userId="e34ade42-3f4d-4ffb-96dc-1c6e40b6902f" providerId="ADAL" clId="{087412F4-D3C5-4E3A-A2FB-B04E1794A268}" dt="2026-07-27T15:35:25.972" v="59"/>
        <pc:sldMkLst>
          <pc:docMk/>
          <pc:sldMk cId="1733834342" sldId="304"/>
        </pc:sldMkLst>
        <pc:spChg chg="mod">
          <ac:chgData name="Anna Sterner" userId="e34ade42-3f4d-4ffb-96dc-1c6e40b6902f" providerId="ADAL" clId="{087412F4-D3C5-4E3A-A2FB-B04E1794A268}" dt="2026-07-27T15:35:14.513" v="58"/>
          <ac:spMkLst>
            <pc:docMk/>
            <pc:sldMk cId="1733834342" sldId="304"/>
            <ac:spMk id="2" creationId="{B3E453A3-07ED-249D-D0FA-CEA008DB3D44}"/>
          </ac:spMkLst>
        </pc:spChg>
        <pc:spChg chg="mod">
          <ac:chgData name="Anna Sterner" userId="e34ade42-3f4d-4ffb-96dc-1c6e40b6902f" providerId="ADAL" clId="{087412F4-D3C5-4E3A-A2FB-B04E1794A268}" dt="2026-07-27T15:35:25.972" v="59"/>
          <ac:spMkLst>
            <pc:docMk/>
            <pc:sldMk cId="1733834342" sldId="304"/>
            <ac:spMk id="3" creationId="{48B5196C-A896-1FFD-D5E4-3CEE319B69FB}"/>
          </ac:spMkLst>
        </pc:spChg>
      </pc:sldChg>
      <pc:sldChg chg="modSp">
        <pc:chgData name="Anna Sterner" userId="e34ade42-3f4d-4ffb-96dc-1c6e40b6902f" providerId="ADAL" clId="{087412F4-D3C5-4E3A-A2FB-B04E1794A268}" dt="2026-07-27T15:35:48.767" v="61"/>
        <pc:sldMkLst>
          <pc:docMk/>
          <pc:sldMk cId="457271085" sldId="305"/>
        </pc:sldMkLst>
        <pc:spChg chg="mod">
          <ac:chgData name="Anna Sterner" userId="e34ade42-3f4d-4ffb-96dc-1c6e40b6902f" providerId="ADAL" clId="{087412F4-D3C5-4E3A-A2FB-B04E1794A268}" dt="2026-07-27T15:35:42.552" v="60"/>
          <ac:spMkLst>
            <pc:docMk/>
            <pc:sldMk cId="457271085" sldId="305"/>
            <ac:spMk id="2" creationId="{4A846C0D-E49E-4A76-DA8A-E380F5CBE4B1}"/>
          </ac:spMkLst>
        </pc:spChg>
        <pc:spChg chg="mod">
          <ac:chgData name="Anna Sterner" userId="e34ade42-3f4d-4ffb-96dc-1c6e40b6902f" providerId="ADAL" clId="{087412F4-D3C5-4E3A-A2FB-B04E1794A268}" dt="2026-07-27T15:35:48.767" v="61"/>
          <ac:spMkLst>
            <pc:docMk/>
            <pc:sldMk cId="457271085" sldId="305"/>
            <ac:spMk id="3" creationId="{E2B27E44-4083-69BD-9A0C-73032ACEFAAC}"/>
          </ac:spMkLst>
        </pc:spChg>
      </pc:sldChg>
      <pc:sldChg chg="modSp">
        <pc:chgData name="Anna Sterner" userId="e34ade42-3f4d-4ffb-96dc-1c6e40b6902f" providerId="ADAL" clId="{087412F4-D3C5-4E3A-A2FB-B04E1794A268}" dt="2026-07-27T15:36:13.171" v="63"/>
        <pc:sldMkLst>
          <pc:docMk/>
          <pc:sldMk cId="1638925406" sldId="306"/>
        </pc:sldMkLst>
        <pc:spChg chg="mod">
          <ac:chgData name="Anna Sterner" userId="e34ade42-3f4d-4ffb-96dc-1c6e40b6902f" providerId="ADAL" clId="{087412F4-D3C5-4E3A-A2FB-B04E1794A268}" dt="2026-07-27T15:36:05.959" v="62"/>
          <ac:spMkLst>
            <pc:docMk/>
            <pc:sldMk cId="1638925406" sldId="306"/>
            <ac:spMk id="2" creationId="{9D24BDF2-F9D9-3EB9-730B-3221159E1F4F}"/>
          </ac:spMkLst>
        </pc:spChg>
        <pc:spChg chg="mod">
          <ac:chgData name="Anna Sterner" userId="e34ade42-3f4d-4ffb-96dc-1c6e40b6902f" providerId="ADAL" clId="{087412F4-D3C5-4E3A-A2FB-B04E1794A268}" dt="2026-07-27T15:36:13.171" v="63"/>
          <ac:spMkLst>
            <pc:docMk/>
            <pc:sldMk cId="1638925406" sldId="306"/>
            <ac:spMk id="3" creationId="{BC6A299E-331A-95FD-1D00-D2090D605735}"/>
          </ac:spMkLst>
        </pc:spChg>
      </pc:sldChg>
      <pc:sldChg chg="addSp modSp ord">
        <pc:chgData name="Anna Sterner" userId="e34ade42-3f4d-4ffb-96dc-1c6e40b6902f" providerId="ADAL" clId="{087412F4-D3C5-4E3A-A2FB-B04E1794A268}" dt="2026-07-27T15:37:09.490" v="65"/>
        <pc:sldMkLst>
          <pc:docMk/>
          <pc:sldMk cId="3325340384" sldId="307"/>
        </pc:sldMkLst>
        <pc:spChg chg="add mod">
          <ac:chgData name="Anna Sterner" userId="e34ade42-3f4d-4ffb-96dc-1c6e40b6902f" providerId="ADAL" clId="{087412F4-D3C5-4E3A-A2FB-B04E1794A268}" dt="2026-07-27T15:36:53.297" v="64"/>
          <ac:spMkLst>
            <pc:docMk/>
            <pc:sldMk cId="3325340384" sldId="307"/>
            <ac:spMk id="6" creationId="{9332EC75-2B85-5966-457B-D4C50E93EB62}"/>
          </ac:spMkLst>
        </pc:spChg>
        <pc:picChg chg="add mod">
          <ac:chgData name="Anna Sterner" userId="e34ade42-3f4d-4ffb-96dc-1c6e40b6902f" providerId="ADAL" clId="{087412F4-D3C5-4E3A-A2FB-B04E1794A268}" dt="2026-07-27T15:36:53.297" v="64"/>
          <ac:picMkLst>
            <pc:docMk/>
            <pc:sldMk cId="3325340384" sldId="307"/>
            <ac:picMk id="7" creationId="{2752B753-6007-0323-9755-C9E7CFFE3565}"/>
          </ac:picMkLst>
        </pc:picChg>
        <pc:picChg chg="add mod">
          <ac:chgData name="Anna Sterner" userId="e34ade42-3f4d-4ffb-96dc-1c6e40b6902f" providerId="ADAL" clId="{087412F4-D3C5-4E3A-A2FB-B04E1794A268}" dt="2026-07-27T15:36:53.297" v="64"/>
          <ac:picMkLst>
            <pc:docMk/>
            <pc:sldMk cId="3325340384" sldId="307"/>
            <ac:picMk id="8" creationId="{70566251-10E4-62DE-C620-AD302024748F}"/>
          </ac:picMkLst>
        </pc:picChg>
      </pc:sldChg>
      <pc:sldChg chg="modSp">
        <pc:chgData name="Anna Sterner" userId="e34ade42-3f4d-4ffb-96dc-1c6e40b6902f" providerId="ADAL" clId="{087412F4-D3C5-4E3A-A2FB-B04E1794A268}" dt="2026-07-27T15:37:38.682" v="67"/>
        <pc:sldMkLst>
          <pc:docMk/>
          <pc:sldMk cId="536255394" sldId="308"/>
        </pc:sldMkLst>
        <pc:spChg chg="mod">
          <ac:chgData name="Anna Sterner" userId="e34ade42-3f4d-4ffb-96dc-1c6e40b6902f" providerId="ADAL" clId="{087412F4-D3C5-4E3A-A2FB-B04E1794A268}" dt="2026-07-27T15:37:31.509" v="66"/>
          <ac:spMkLst>
            <pc:docMk/>
            <pc:sldMk cId="536255394" sldId="308"/>
            <ac:spMk id="2" creationId="{D472F228-CB7F-8533-1B09-151C31E12313}"/>
          </ac:spMkLst>
        </pc:spChg>
        <pc:spChg chg="mod">
          <ac:chgData name="Anna Sterner" userId="e34ade42-3f4d-4ffb-96dc-1c6e40b6902f" providerId="ADAL" clId="{087412F4-D3C5-4E3A-A2FB-B04E1794A268}" dt="2026-07-27T15:37:38.682" v="67"/>
          <ac:spMkLst>
            <pc:docMk/>
            <pc:sldMk cId="536255394" sldId="308"/>
            <ac:spMk id="3" creationId="{8EDA1D01-2018-B7BF-E290-8540D2C157A3}"/>
          </ac:spMkLst>
        </pc:spChg>
      </pc:sldChg>
      <pc:sldChg chg="addSp modSp">
        <pc:chgData name="Anna Sterner" userId="e34ade42-3f4d-4ffb-96dc-1c6e40b6902f" providerId="ADAL" clId="{087412F4-D3C5-4E3A-A2FB-B04E1794A268}" dt="2026-07-27T15:39:27.292" v="70"/>
        <pc:sldMkLst>
          <pc:docMk/>
          <pc:sldMk cId="2058752798" sldId="309"/>
        </pc:sldMkLst>
        <pc:spChg chg="mod">
          <ac:chgData name="Anna Sterner" userId="e34ade42-3f4d-4ffb-96dc-1c6e40b6902f" providerId="ADAL" clId="{087412F4-D3C5-4E3A-A2FB-B04E1794A268}" dt="2026-07-27T15:39:11.150" v="68"/>
          <ac:spMkLst>
            <pc:docMk/>
            <pc:sldMk cId="2058752798" sldId="309"/>
            <ac:spMk id="3" creationId="{B3E9C4A1-04AD-68A1-05E3-F1651FD295CB}"/>
          </ac:spMkLst>
        </pc:spChg>
        <pc:spChg chg="add mod">
          <ac:chgData name="Anna Sterner" userId="e34ade42-3f4d-4ffb-96dc-1c6e40b6902f" providerId="ADAL" clId="{087412F4-D3C5-4E3A-A2FB-B04E1794A268}" dt="2026-07-27T15:39:27.292" v="70"/>
          <ac:spMkLst>
            <pc:docMk/>
            <pc:sldMk cId="2058752798" sldId="309"/>
            <ac:spMk id="4" creationId="{F43660B1-CBD4-4BB4-FBD9-A90792DB42B4}"/>
          </ac:spMkLst>
        </pc:spChg>
        <pc:picChg chg="add mod">
          <ac:chgData name="Anna Sterner" userId="e34ade42-3f4d-4ffb-96dc-1c6e40b6902f" providerId="ADAL" clId="{087412F4-D3C5-4E3A-A2FB-B04E1794A268}" dt="2026-07-27T15:39:25.575" v="69"/>
          <ac:picMkLst>
            <pc:docMk/>
            <pc:sldMk cId="2058752798" sldId="309"/>
            <ac:picMk id="6" creationId="{46E674DB-9E33-BE12-DBEE-6F0F27EF1072}"/>
          </ac:picMkLst>
        </pc:picChg>
      </pc:sldChg>
      <pc:sldChg chg="modSp">
        <pc:chgData name="Anna Sterner" userId="e34ade42-3f4d-4ffb-96dc-1c6e40b6902f" providerId="ADAL" clId="{087412F4-D3C5-4E3A-A2FB-B04E1794A268}" dt="2026-07-27T15:41:08.881" v="72"/>
        <pc:sldMkLst>
          <pc:docMk/>
          <pc:sldMk cId="1664755321" sldId="310"/>
        </pc:sldMkLst>
        <pc:spChg chg="mod">
          <ac:chgData name="Anna Sterner" userId="e34ade42-3f4d-4ffb-96dc-1c6e40b6902f" providerId="ADAL" clId="{087412F4-D3C5-4E3A-A2FB-B04E1794A268}" dt="2026-07-27T15:41:02.796" v="71"/>
          <ac:spMkLst>
            <pc:docMk/>
            <pc:sldMk cId="1664755321" sldId="310"/>
            <ac:spMk id="2" creationId="{32701C4C-7460-363D-E21D-610206C8A613}"/>
          </ac:spMkLst>
        </pc:spChg>
        <pc:spChg chg="mod">
          <ac:chgData name="Anna Sterner" userId="e34ade42-3f4d-4ffb-96dc-1c6e40b6902f" providerId="ADAL" clId="{087412F4-D3C5-4E3A-A2FB-B04E1794A268}" dt="2026-07-27T15:41:08.881" v="72"/>
          <ac:spMkLst>
            <pc:docMk/>
            <pc:sldMk cId="1664755321" sldId="310"/>
            <ac:spMk id="3" creationId="{CE0EBF4D-7804-827A-D1A6-E5BF8E298F24}"/>
          </ac:spMkLst>
        </pc:spChg>
      </pc:sldChg>
      <pc:sldChg chg="modSp">
        <pc:chgData name="Anna Sterner" userId="e34ade42-3f4d-4ffb-96dc-1c6e40b6902f" providerId="ADAL" clId="{087412F4-D3C5-4E3A-A2FB-B04E1794A268}" dt="2026-07-27T15:42:32.591" v="73"/>
        <pc:sldMkLst>
          <pc:docMk/>
          <pc:sldMk cId="1248638778" sldId="312"/>
        </pc:sldMkLst>
        <pc:spChg chg="mod">
          <ac:chgData name="Anna Sterner" userId="e34ade42-3f4d-4ffb-96dc-1c6e40b6902f" providerId="ADAL" clId="{087412F4-D3C5-4E3A-A2FB-B04E1794A268}" dt="2026-07-27T15:42:32.591" v="73"/>
          <ac:spMkLst>
            <pc:docMk/>
            <pc:sldMk cId="1248638778" sldId="312"/>
            <ac:spMk id="2" creationId="{806C3939-6045-CEA1-071A-3C2F4D31A273}"/>
          </ac:spMkLst>
        </pc:spChg>
      </pc:sldChg>
      <pc:sldChg chg="modSp">
        <pc:chgData name="Anna Sterner" userId="e34ade42-3f4d-4ffb-96dc-1c6e40b6902f" providerId="ADAL" clId="{087412F4-D3C5-4E3A-A2FB-B04E1794A268}" dt="2026-07-27T15:51:07.096" v="76"/>
        <pc:sldMkLst>
          <pc:docMk/>
          <pc:sldMk cId="3802471124" sldId="313"/>
        </pc:sldMkLst>
        <pc:spChg chg="mod">
          <ac:chgData name="Anna Sterner" userId="e34ade42-3f4d-4ffb-96dc-1c6e40b6902f" providerId="ADAL" clId="{087412F4-D3C5-4E3A-A2FB-B04E1794A268}" dt="2026-07-27T15:51:07.096" v="76"/>
          <ac:spMkLst>
            <pc:docMk/>
            <pc:sldMk cId="3802471124" sldId="313"/>
            <ac:spMk id="3" creationId="{14D58DFE-CB72-AA56-BC24-8FAFE584B304}"/>
          </ac:spMkLst>
        </pc:spChg>
      </pc:sldChg>
      <pc:sldChg chg="modSp ord">
        <pc:chgData name="Anna Sterner" userId="e34ade42-3f4d-4ffb-96dc-1c6e40b6902f" providerId="ADAL" clId="{087412F4-D3C5-4E3A-A2FB-B04E1794A268}" dt="2026-07-27T16:06:00.559" v="81"/>
        <pc:sldMkLst>
          <pc:docMk/>
          <pc:sldMk cId="51327742" sldId="314"/>
        </pc:sldMkLst>
        <pc:spChg chg="mod">
          <ac:chgData name="Anna Sterner" userId="e34ade42-3f4d-4ffb-96dc-1c6e40b6902f" providerId="ADAL" clId="{087412F4-D3C5-4E3A-A2FB-B04E1794A268}" dt="2026-07-27T16:04:27.054" v="78"/>
          <ac:spMkLst>
            <pc:docMk/>
            <pc:sldMk cId="51327742" sldId="314"/>
            <ac:spMk id="2" creationId="{3AE4299D-8B28-A9E4-54F2-BBACF29D366C}"/>
          </ac:spMkLst>
        </pc:spChg>
        <pc:spChg chg="mod">
          <ac:chgData name="Anna Sterner" userId="e34ade42-3f4d-4ffb-96dc-1c6e40b6902f" providerId="ADAL" clId="{087412F4-D3C5-4E3A-A2FB-B04E1794A268}" dt="2026-07-27T16:04:40.980" v="79"/>
          <ac:spMkLst>
            <pc:docMk/>
            <pc:sldMk cId="51327742" sldId="314"/>
            <ac:spMk id="3" creationId="{159F8352-64F9-29AE-1903-A2872F6A222A}"/>
          </ac:spMkLst>
        </pc:spChg>
      </pc:sldChg>
      <pc:sldChg chg="modSp">
        <pc:chgData name="Anna Sterner" userId="e34ade42-3f4d-4ffb-96dc-1c6e40b6902f" providerId="ADAL" clId="{087412F4-D3C5-4E3A-A2FB-B04E1794A268}" dt="2026-07-27T16:11:12.600" v="83"/>
        <pc:sldMkLst>
          <pc:docMk/>
          <pc:sldMk cId="2427846429" sldId="315"/>
        </pc:sldMkLst>
        <pc:spChg chg="mod">
          <ac:chgData name="Anna Sterner" userId="e34ade42-3f4d-4ffb-96dc-1c6e40b6902f" providerId="ADAL" clId="{087412F4-D3C5-4E3A-A2FB-B04E1794A268}" dt="2026-07-27T16:11:08.215" v="82"/>
          <ac:spMkLst>
            <pc:docMk/>
            <pc:sldMk cId="2427846429" sldId="315"/>
            <ac:spMk id="2" creationId="{E177F150-1555-69FD-958F-06B300657DA3}"/>
          </ac:spMkLst>
        </pc:spChg>
        <pc:spChg chg="mod">
          <ac:chgData name="Anna Sterner" userId="e34ade42-3f4d-4ffb-96dc-1c6e40b6902f" providerId="ADAL" clId="{087412F4-D3C5-4E3A-A2FB-B04E1794A268}" dt="2026-07-27T16:11:12.600" v="83"/>
          <ac:spMkLst>
            <pc:docMk/>
            <pc:sldMk cId="2427846429" sldId="315"/>
            <ac:spMk id="3" creationId="{647C67DA-ED32-A0F3-2B80-9D12D6A17132}"/>
          </ac:spMkLst>
        </pc:spChg>
      </pc:sldChg>
      <pc:sldChg chg="modSp">
        <pc:chgData name="Anna Sterner" userId="e34ade42-3f4d-4ffb-96dc-1c6e40b6902f" providerId="ADAL" clId="{087412F4-D3C5-4E3A-A2FB-B04E1794A268}" dt="2026-07-27T16:11:40.672" v="85"/>
        <pc:sldMkLst>
          <pc:docMk/>
          <pc:sldMk cId="3707478951" sldId="316"/>
        </pc:sldMkLst>
        <pc:spChg chg="mod">
          <ac:chgData name="Anna Sterner" userId="e34ade42-3f4d-4ffb-96dc-1c6e40b6902f" providerId="ADAL" clId="{087412F4-D3C5-4E3A-A2FB-B04E1794A268}" dt="2026-07-27T16:11:34.856" v="84"/>
          <ac:spMkLst>
            <pc:docMk/>
            <pc:sldMk cId="3707478951" sldId="316"/>
            <ac:spMk id="2" creationId="{3F368E21-14A6-5AA6-053A-8100B04F35DC}"/>
          </ac:spMkLst>
        </pc:spChg>
        <pc:spChg chg="mod">
          <ac:chgData name="Anna Sterner" userId="e34ade42-3f4d-4ffb-96dc-1c6e40b6902f" providerId="ADAL" clId="{087412F4-D3C5-4E3A-A2FB-B04E1794A268}" dt="2026-07-27T16:11:40.672" v="85"/>
          <ac:spMkLst>
            <pc:docMk/>
            <pc:sldMk cId="3707478951" sldId="316"/>
            <ac:spMk id="3" creationId="{6B869677-88FF-D416-C474-727A79F8780B}"/>
          </ac:spMkLst>
        </pc:spChg>
      </pc:sldChg>
      <pc:sldChg chg="modSp">
        <pc:chgData name="Anna Sterner" userId="e34ade42-3f4d-4ffb-96dc-1c6e40b6902f" providerId="ADAL" clId="{087412F4-D3C5-4E3A-A2FB-B04E1794A268}" dt="2026-07-27T16:14:43.274" v="87"/>
        <pc:sldMkLst>
          <pc:docMk/>
          <pc:sldMk cId="80076199" sldId="317"/>
        </pc:sldMkLst>
        <pc:spChg chg="mod">
          <ac:chgData name="Anna Sterner" userId="e34ade42-3f4d-4ffb-96dc-1c6e40b6902f" providerId="ADAL" clId="{087412F4-D3C5-4E3A-A2FB-B04E1794A268}" dt="2026-07-27T16:14:38.367" v="86"/>
          <ac:spMkLst>
            <pc:docMk/>
            <pc:sldMk cId="80076199" sldId="317"/>
            <ac:spMk id="2" creationId="{34FE6E49-A066-6DCF-F099-C89B46C29DBB}"/>
          </ac:spMkLst>
        </pc:spChg>
        <pc:spChg chg="mod">
          <ac:chgData name="Anna Sterner" userId="e34ade42-3f4d-4ffb-96dc-1c6e40b6902f" providerId="ADAL" clId="{087412F4-D3C5-4E3A-A2FB-B04E1794A268}" dt="2026-07-27T16:14:43.274" v="87"/>
          <ac:spMkLst>
            <pc:docMk/>
            <pc:sldMk cId="80076199" sldId="317"/>
            <ac:spMk id="3" creationId="{5A3B6115-2AA4-E420-EFF9-BB0BD9C6C079}"/>
          </ac:spMkLst>
        </pc:spChg>
      </pc:sldChg>
      <pc:sldChg chg="modSp">
        <pc:chgData name="Anna Sterner" userId="e34ade42-3f4d-4ffb-96dc-1c6e40b6902f" providerId="ADAL" clId="{087412F4-D3C5-4E3A-A2FB-B04E1794A268}" dt="2026-07-27T16:15:24.581" v="89"/>
        <pc:sldMkLst>
          <pc:docMk/>
          <pc:sldMk cId="564784054" sldId="318"/>
        </pc:sldMkLst>
        <pc:spChg chg="mod">
          <ac:chgData name="Anna Sterner" userId="e34ade42-3f4d-4ffb-96dc-1c6e40b6902f" providerId="ADAL" clId="{087412F4-D3C5-4E3A-A2FB-B04E1794A268}" dt="2026-07-27T16:15:19.397" v="88"/>
          <ac:spMkLst>
            <pc:docMk/>
            <pc:sldMk cId="564784054" sldId="318"/>
            <ac:spMk id="2" creationId="{A2EFB4EE-E542-77F2-9514-12FCABC4259E}"/>
          </ac:spMkLst>
        </pc:spChg>
        <pc:spChg chg="mod">
          <ac:chgData name="Anna Sterner" userId="e34ade42-3f4d-4ffb-96dc-1c6e40b6902f" providerId="ADAL" clId="{087412F4-D3C5-4E3A-A2FB-B04E1794A268}" dt="2026-07-27T16:15:24.581" v="89"/>
          <ac:spMkLst>
            <pc:docMk/>
            <pc:sldMk cId="564784054" sldId="318"/>
            <ac:spMk id="3" creationId="{52EDBD08-1C5A-937A-7C36-DB37E018E2BC}"/>
          </ac:spMkLst>
        </pc:spChg>
      </pc:sldChg>
      <pc:sldChg chg="modSp">
        <pc:chgData name="Anna Sterner" userId="e34ade42-3f4d-4ffb-96dc-1c6e40b6902f" providerId="ADAL" clId="{087412F4-D3C5-4E3A-A2FB-B04E1794A268}" dt="2026-07-27T16:16:04.451" v="91"/>
        <pc:sldMkLst>
          <pc:docMk/>
          <pc:sldMk cId="3610286408" sldId="319"/>
        </pc:sldMkLst>
        <pc:spChg chg="mod">
          <ac:chgData name="Anna Sterner" userId="e34ade42-3f4d-4ffb-96dc-1c6e40b6902f" providerId="ADAL" clId="{087412F4-D3C5-4E3A-A2FB-B04E1794A268}" dt="2026-07-27T16:15:59.796" v="90"/>
          <ac:spMkLst>
            <pc:docMk/>
            <pc:sldMk cId="3610286408" sldId="319"/>
            <ac:spMk id="2" creationId="{4A59F128-B1BA-CB90-2256-54FD71DFEAAA}"/>
          </ac:spMkLst>
        </pc:spChg>
        <pc:spChg chg="mod">
          <ac:chgData name="Anna Sterner" userId="e34ade42-3f4d-4ffb-96dc-1c6e40b6902f" providerId="ADAL" clId="{087412F4-D3C5-4E3A-A2FB-B04E1794A268}" dt="2026-07-27T16:16:04.451" v="91"/>
          <ac:spMkLst>
            <pc:docMk/>
            <pc:sldMk cId="3610286408" sldId="319"/>
            <ac:spMk id="3" creationId="{458F0D05-F9A7-6903-537B-AF770A01050F}"/>
          </ac:spMkLst>
        </pc:spChg>
      </pc:sldChg>
      <pc:sldChg chg="modSp">
        <pc:chgData name="Anna Sterner" userId="e34ade42-3f4d-4ffb-96dc-1c6e40b6902f" providerId="ADAL" clId="{087412F4-D3C5-4E3A-A2FB-B04E1794A268}" dt="2026-07-27T16:16:47.407" v="93"/>
        <pc:sldMkLst>
          <pc:docMk/>
          <pc:sldMk cId="994041375" sldId="320"/>
        </pc:sldMkLst>
        <pc:spChg chg="mod">
          <ac:chgData name="Anna Sterner" userId="e34ade42-3f4d-4ffb-96dc-1c6e40b6902f" providerId="ADAL" clId="{087412F4-D3C5-4E3A-A2FB-B04E1794A268}" dt="2026-07-27T16:16:47.407" v="93"/>
          <ac:spMkLst>
            <pc:docMk/>
            <pc:sldMk cId="994041375" sldId="320"/>
            <ac:spMk id="2" creationId="{1F8EAD22-0DD8-8E8C-7095-0B4D437789E8}"/>
          </ac:spMkLst>
        </pc:spChg>
        <pc:spChg chg="mod">
          <ac:chgData name="Anna Sterner" userId="e34ade42-3f4d-4ffb-96dc-1c6e40b6902f" providerId="ADAL" clId="{087412F4-D3C5-4E3A-A2FB-B04E1794A268}" dt="2026-07-27T16:16:35.624" v="92"/>
          <ac:spMkLst>
            <pc:docMk/>
            <pc:sldMk cId="994041375" sldId="320"/>
            <ac:spMk id="3" creationId="{73741445-75D2-2821-64E2-1756DD8D684E}"/>
          </ac:spMkLst>
        </pc:spChg>
      </pc:sldChg>
      <pc:sldChg chg="addSp modSp">
        <pc:chgData name="Anna Sterner" userId="e34ade42-3f4d-4ffb-96dc-1c6e40b6902f" providerId="ADAL" clId="{087412F4-D3C5-4E3A-A2FB-B04E1794A268}" dt="2026-07-27T16:17:29.713" v="95"/>
        <pc:sldMkLst>
          <pc:docMk/>
          <pc:sldMk cId="254748675" sldId="321"/>
        </pc:sldMkLst>
        <pc:spChg chg="mod">
          <ac:chgData name="Anna Sterner" userId="e34ade42-3f4d-4ffb-96dc-1c6e40b6902f" providerId="ADAL" clId="{087412F4-D3C5-4E3A-A2FB-B04E1794A268}" dt="2026-07-27T16:17:15.023" v="94"/>
          <ac:spMkLst>
            <pc:docMk/>
            <pc:sldMk cId="254748675" sldId="321"/>
            <ac:spMk id="2" creationId="{6C116797-B0E4-33BD-037C-948866663339}"/>
          </ac:spMkLst>
        </pc:spChg>
        <pc:spChg chg="add mod">
          <ac:chgData name="Anna Sterner" userId="e34ade42-3f4d-4ffb-96dc-1c6e40b6902f" providerId="ADAL" clId="{087412F4-D3C5-4E3A-A2FB-B04E1794A268}" dt="2026-07-27T16:17:29.713" v="95"/>
          <ac:spMkLst>
            <pc:docMk/>
            <pc:sldMk cId="254748675" sldId="321"/>
            <ac:spMk id="8" creationId="{3B8B14C0-DCC2-B211-78B8-DC9E7260C2F9}"/>
          </ac:spMkLst>
        </pc:spChg>
      </pc:sldChg>
      <pc:sldChg chg="modSp">
        <pc:chgData name="Anna Sterner" userId="e34ade42-3f4d-4ffb-96dc-1c6e40b6902f" providerId="ADAL" clId="{087412F4-D3C5-4E3A-A2FB-B04E1794A268}" dt="2026-07-27T16:17:51.489" v="97"/>
        <pc:sldMkLst>
          <pc:docMk/>
          <pc:sldMk cId="324519892" sldId="322"/>
        </pc:sldMkLst>
        <pc:spChg chg="mod">
          <ac:chgData name="Anna Sterner" userId="e34ade42-3f4d-4ffb-96dc-1c6e40b6902f" providerId="ADAL" clId="{087412F4-D3C5-4E3A-A2FB-B04E1794A268}" dt="2026-07-27T16:17:43.919" v="96"/>
          <ac:spMkLst>
            <pc:docMk/>
            <pc:sldMk cId="324519892" sldId="322"/>
            <ac:spMk id="2" creationId="{EA2699FC-6DA7-8657-F59C-8C75CF92746B}"/>
          </ac:spMkLst>
        </pc:spChg>
        <pc:spChg chg="mod">
          <ac:chgData name="Anna Sterner" userId="e34ade42-3f4d-4ffb-96dc-1c6e40b6902f" providerId="ADAL" clId="{087412F4-D3C5-4E3A-A2FB-B04E1794A268}" dt="2026-07-27T16:17:51.489" v="97"/>
          <ac:spMkLst>
            <pc:docMk/>
            <pc:sldMk cId="324519892" sldId="322"/>
            <ac:spMk id="3" creationId="{316E6B13-13FA-0B60-E957-61399C3D197A}"/>
          </ac:spMkLst>
        </pc:spChg>
      </pc:sldChg>
      <pc:sldChg chg="modSp">
        <pc:chgData name="Anna Sterner" userId="e34ade42-3f4d-4ffb-96dc-1c6e40b6902f" providerId="ADAL" clId="{087412F4-D3C5-4E3A-A2FB-B04E1794A268}" dt="2026-07-27T16:18:31.786" v="100" actId="20578"/>
        <pc:sldMkLst>
          <pc:docMk/>
          <pc:sldMk cId="2272101328" sldId="323"/>
        </pc:sldMkLst>
        <pc:spChg chg="mod">
          <ac:chgData name="Anna Sterner" userId="e34ade42-3f4d-4ffb-96dc-1c6e40b6902f" providerId="ADAL" clId="{087412F4-D3C5-4E3A-A2FB-B04E1794A268}" dt="2026-07-27T16:18:19.286" v="98"/>
          <ac:spMkLst>
            <pc:docMk/>
            <pc:sldMk cId="2272101328" sldId="323"/>
            <ac:spMk id="2" creationId="{EEBC648D-9E09-5D90-1F66-F9CDC6E20C7A}"/>
          </ac:spMkLst>
        </pc:spChg>
        <pc:spChg chg="mod">
          <ac:chgData name="Anna Sterner" userId="e34ade42-3f4d-4ffb-96dc-1c6e40b6902f" providerId="ADAL" clId="{087412F4-D3C5-4E3A-A2FB-B04E1794A268}" dt="2026-07-27T16:18:31.786" v="100" actId="20578"/>
          <ac:spMkLst>
            <pc:docMk/>
            <pc:sldMk cId="2272101328" sldId="323"/>
            <ac:spMk id="3" creationId="{94B479E4-7596-9063-9B8C-75708E894E7F}"/>
          </ac:spMkLst>
        </pc:spChg>
      </pc:sldChg>
      <pc:sldChg chg="modSp">
        <pc:chgData name="Anna Sterner" userId="e34ade42-3f4d-4ffb-96dc-1c6e40b6902f" providerId="ADAL" clId="{087412F4-D3C5-4E3A-A2FB-B04E1794A268}" dt="2026-07-27T16:19:21.170" v="102"/>
        <pc:sldMkLst>
          <pc:docMk/>
          <pc:sldMk cId="1246546687" sldId="324"/>
        </pc:sldMkLst>
        <pc:spChg chg="mod">
          <ac:chgData name="Anna Sterner" userId="e34ade42-3f4d-4ffb-96dc-1c6e40b6902f" providerId="ADAL" clId="{087412F4-D3C5-4E3A-A2FB-B04E1794A268}" dt="2026-07-27T16:19:15.612" v="101"/>
          <ac:spMkLst>
            <pc:docMk/>
            <pc:sldMk cId="1246546687" sldId="324"/>
            <ac:spMk id="2" creationId="{669F3DDB-5E49-B0A0-A46D-EEC684507A9C}"/>
          </ac:spMkLst>
        </pc:spChg>
        <pc:spChg chg="mod">
          <ac:chgData name="Anna Sterner" userId="e34ade42-3f4d-4ffb-96dc-1c6e40b6902f" providerId="ADAL" clId="{087412F4-D3C5-4E3A-A2FB-B04E1794A268}" dt="2026-07-27T16:19:21.170" v="102"/>
          <ac:spMkLst>
            <pc:docMk/>
            <pc:sldMk cId="1246546687" sldId="324"/>
            <ac:spMk id="3" creationId="{7039621B-2B9E-6780-54E5-ACEB25A0105C}"/>
          </ac:spMkLst>
        </pc:spChg>
      </pc:sldChg>
    </pc:docChg>
  </pc:docChgLst>
  <pc:docChgLst>
    <pc:chgData name="Anna Sterner" userId="S::asterner@firstinspires.org::e34ade42-3f4d-4ffb-96dc-1c6e40b6902f" providerId="AD" clId="Web-{CE0EEEE6-D3D0-2CF1-EC87-475504CD3450}"/>
    <pc:docChg chg="modSld">
      <pc:chgData name="Anna Sterner" userId="S::asterner@firstinspires.org::e34ade42-3f4d-4ffb-96dc-1c6e40b6902f" providerId="AD" clId="Web-{CE0EEEE6-D3D0-2CF1-EC87-475504CD3450}" dt="2026-07-28T12:33:39.573" v="25" actId="20577"/>
      <pc:docMkLst>
        <pc:docMk/>
      </pc:docMkLst>
      <pc:sldChg chg="modSp">
        <pc:chgData name="Anna Sterner" userId="S::asterner@firstinspires.org::e34ade42-3f4d-4ffb-96dc-1c6e40b6902f" providerId="AD" clId="Web-{CE0EEEE6-D3D0-2CF1-EC87-475504CD3450}" dt="2026-07-28T12:31:27.381" v="7" actId="20577"/>
        <pc:sldMkLst>
          <pc:docMk/>
          <pc:sldMk cId="2806584158" sldId="292"/>
        </pc:sldMkLst>
        <pc:spChg chg="mod">
          <ac:chgData name="Anna Sterner" userId="S::asterner@firstinspires.org::e34ade42-3f4d-4ffb-96dc-1c6e40b6902f" providerId="AD" clId="Web-{CE0EEEE6-D3D0-2CF1-EC87-475504CD3450}" dt="2026-07-28T12:31:27.381" v="7" actId="20577"/>
          <ac:spMkLst>
            <pc:docMk/>
            <pc:sldMk cId="2806584158" sldId="292"/>
            <ac:spMk id="3" creationId="{913C3113-0C3D-59E2-0B01-77C46C2F0B5B}"/>
          </ac:spMkLst>
        </pc:spChg>
      </pc:sldChg>
      <pc:sldChg chg="modSp">
        <pc:chgData name="Anna Sterner" userId="S::asterner@firstinspires.org::e34ade42-3f4d-4ffb-96dc-1c6e40b6902f" providerId="AD" clId="Web-{CE0EEEE6-D3D0-2CF1-EC87-475504CD3450}" dt="2026-07-28T12:31:53.694" v="8" actId="20577"/>
        <pc:sldMkLst>
          <pc:docMk/>
          <pc:sldMk cId="3802471124" sldId="313"/>
        </pc:sldMkLst>
        <pc:spChg chg="mod">
          <ac:chgData name="Anna Sterner" userId="S::asterner@firstinspires.org::e34ade42-3f4d-4ffb-96dc-1c6e40b6902f" providerId="AD" clId="Web-{CE0EEEE6-D3D0-2CF1-EC87-475504CD3450}" dt="2026-07-28T12:31:53.694" v="8" actId="20577"/>
          <ac:spMkLst>
            <pc:docMk/>
            <pc:sldMk cId="3802471124" sldId="313"/>
            <ac:spMk id="3" creationId="{14D58DFE-CB72-AA56-BC24-8FAFE584B304}"/>
          </ac:spMkLst>
        </pc:spChg>
      </pc:sldChg>
      <pc:sldChg chg="modSp">
        <pc:chgData name="Anna Sterner" userId="S::asterner@firstinspires.org::e34ade42-3f4d-4ffb-96dc-1c6e40b6902f" providerId="AD" clId="Web-{CE0EEEE6-D3D0-2CF1-EC87-475504CD3450}" dt="2026-07-28T12:33:39.573" v="25" actId="20577"/>
        <pc:sldMkLst>
          <pc:docMk/>
          <pc:sldMk cId="994041375" sldId="320"/>
        </pc:sldMkLst>
        <pc:spChg chg="mod">
          <ac:chgData name="Anna Sterner" userId="S::asterner@firstinspires.org::e34ade42-3f4d-4ffb-96dc-1c6e40b6902f" providerId="AD" clId="Web-{CE0EEEE6-D3D0-2CF1-EC87-475504CD3450}" dt="2026-07-28T12:33:39.573" v="25" actId="20577"/>
          <ac:spMkLst>
            <pc:docMk/>
            <pc:sldMk cId="994041375" sldId="320"/>
            <ac:spMk id="3" creationId="{73741445-75D2-2821-64E2-1756DD8D684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EBF98-CA0D-534C-A20C-64AD7B4C8B5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71015-C9A7-E442-A272-92807C047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0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01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46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131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144001" cy="33361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85184" y="3518169"/>
            <a:ext cx="2822712" cy="38164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36104" y="3518169"/>
            <a:ext cx="4744279" cy="44689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/>
          <p:cNvCxnSpPr>
            <a:cxnSpLocks/>
          </p:cNvCxnSpPr>
          <p:nvPr userDrawn="1"/>
        </p:nvCxnSpPr>
        <p:spPr>
          <a:xfrm>
            <a:off x="0" y="3347405"/>
            <a:ext cx="91440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8294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568"/>
            <a:ext cx="8289235" cy="2973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4440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0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0321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568"/>
            <a:ext cx="8289235" cy="2973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0624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0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9262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6"/>
            <a:ext cx="8289235" cy="29734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1688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54128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4"/>
            <a:ext cx="8289235" cy="29734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52443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6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9526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5"/>
            <a:ext cx="8289235" cy="29734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9371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6710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918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855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1611" y="1011929"/>
            <a:ext cx="8460777" cy="6543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ctr">
              <a:lnSpc>
                <a:spcPct val="90000"/>
              </a:lnSpc>
              <a:defRPr sz="3600" spc="-8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Conference 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4558" y="2024683"/>
            <a:ext cx="8460776" cy="3603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200" b="0" cap="none" spc="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85689" y="4651334"/>
            <a:ext cx="3496493" cy="19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cap="none" spc="0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CONFIDENTIAL UNTIL APRIL 23</a:t>
            </a:r>
          </a:p>
        </p:txBody>
      </p:sp>
    </p:spTree>
    <p:extLst>
      <p:ext uri="{BB962C8B-B14F-4D97-AF65-F5344CB8AC3E}">
        <p14:creationId xmlns:p14="http://schemas.microsoft.com/office/powerpoint/2010/main" val="422478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97538" y="330543"/>
            <a:ext cx="3222507" cy="22057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cap="none" spc="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CONFIDENTIAL UNTIL APRIL 23</a:t>
            </a:r>
          </a:p>
        </p:txBody>
      </p:sp>
    </p:spTree>
    <p:extLst>
      <p:ext uri="{BB962C8B-B14F-4D97-AF65-F5344CB8AC3E}">
        <p14:creationId xmlns:p14="http://schemas.microsoft.com/office/powerpoint/2010/main" val="26880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4139" y="1055377"/>
            <a:ext cx="4491612" cy="114047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600" spc="-8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34140" y="2874655"/>
            <a:ext cx="4491612" cy="1140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b="0" cap="none" spc="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836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884807"/>
            <a:ext cx="8289236" cy="64008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67435"/>
            <a:ext cx="8289235" cy="2936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884807"/>
            <a:ext cx="8289236" cy="64008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F8937E-7FDF-C44A-8A36-A5D313022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1667434"/>
            <a:ext cx="5111750" cy="2937647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1pPr>
            <a:lvl2pPr>
              <a:defRPr sz="20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2pPr>
            <a:lvl3pPr>
              <a:defRPr sz="18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3pPr>
            <a:lvl4pPr>
              <a:defRPr sz="16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4pPr>
            <a:lvl5pPr>
              <a:defRPr sz="1400">
                <a:latin typeface="Roboto" panose="02000000000000000000" pitchFamily="2" charset="0"/>
                <a:ea typeface="Roboto" panose="02000000000000000000" pitchFamily="2" charset="0"/>
                <a:cs typeface="Helvetica Neue" panose="02000503000000020004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4F49F02-EF0A-1541-AE9A-C0D9F3AE3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667434"/>
            <a:ext cx="2922103" cy="29376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5969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A2E7-7AC0-7C42-BA19-C28C5C917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294" y="598595"/>
            <a:ext cx="6754904" cy="6758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554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20196" y="598595"/>
            <a:ext cx="6119002" cy="6758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20196" y="1799293"/>
            <a:ext cx="6119002" cy="2553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50" r:id="rId2"/>
    <p:sldLayoutId id="2147483913" r:id="rId3"/>
    <p:sldLayoutId id="2147483948" r:id="rId4"/>
    <p:sldLayoutId id="2147483949" r:id="rId5"/>
    <p:sldLayoutId id="2147483925" r:id="rId6"/>
    <p:sldLayoutId id="2147483914" r:id="rId7"/>
    <p:sldLayoutId id="2147483945" r:id="rId8"/>
    <p:sldLayoutId id="2147483936" r:id="rId9"/>
    <p:sldLayoutId id="2147483921" r:id="rId10"/>
    <p:sldLayoutId id="2147483934" r:id="rId11"/>
    <p:sldLayoutId id="2147483946" r:id="rId12"/>
    <p:sldLayoutId id="2147483953" r:id="rId13"/>
    <p:sldLayoutId id="2147483937" r:id="rId14"/>
    <p:sldLayoutId id="2147483938" r:id="rId15"/>
    <p:sldLayoutId id="2147483939" r:id="rId16"/>
    <p:sldLayoutId id="2147483940" r:id="rId17"/>
    <p:sldLayoutId id="2147483941" r:id="rId18"/>
    <p:sldLayoutId id="2147483942" r:id="rId19"/>
    <p:sldLayoutId id="2147483943" r:id="rId20"/>
    <p:sldLayoutId id="2147483944" r:id="rId21"/>
    <p:sldLayoutId id="2147483951" r:id="rId22"/>
    <p:sldLayoutId id="2147483952" r:id="rId2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i="0" kern="1200" cap="none" spc="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20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8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600" b="0" i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400" b="0" i="0" kern="1200" baseline="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www.youtube.com/watch?v=gK_4-05wgiY&amp;list=PLpaPRqT711thQAmUMbOTIy0ReLnd45Ehm" TargetMode="Externa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irstinspires.org/resource-library/fll/challenge/volunteer-resources" TargetMode="Externa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3AwgIMWA9s" TargetMode="External"/><Relationship Id="rId2" Type="http://schemas.openxmlformats.org/officeDocument/2006/relationships/slideLayout" Target="../slideLayouts/slideLayout16.xml"/><Relationship Id="rId1" Type="http://schemas.openxmlformats.org/officeDocument/2006/relationships/video" Target="https://www.youtube.com/embed/m3AwgIMWA9s?feature=oembed" TargetMode="Externa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524A7-9165-EC47-8FB3-E92FCDCB048E}"/>
              </a:ext>
            </a:extLst>
          </p:cNvPr>
          <p:cNvSpPr>
            <a:spLocks noGrp="1" noChangeAspect="1"/>
          </p:cNvSpPr>
          <p:nvPr>
            <p:ph type="ctrTitle"/>
          </p:nvPr>
        </p:nvSpPr>
        <p:spPr>
          <a:xfrm>
            <a:off x="3134139" y="1055377"/>
            <a:ext cx="4491612" cy="622283"/>
          </a:xfrm>
        </p:spPr>
        <p:txBody>
          <a:bodyPr/>
          <a:lstStyle/>
          <a:p>
            <a:r>
              <a:rPr lang="en-US" dirty="0"/>
              <a:t>DISCLAIMER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C2F35D-C46C-944D-860D-64AFC92E1A13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3134140" y="1927041"/>
            <a:ext cx="4491611" cy="2728086"/>
          </a:xfrm>
        </p:spPr>
        <p:txBody>
          <a:bodyPr>
            <a:noAutofit/>
          </a:bodyPr>
          <a:lstStyle/>
          <a:p>
            <a:r>
              <a:rPr lang="en-US" sz="1600" dirty="0">
                <a:latin typeface="Roboto"/>
                <a:ea typeface="Roboto"/>
              </a:rPr>
              <a:t>This presentation is designed for judge training and follows the format of the </a:t>
            </a:r>
            <a:r>
              <a:rPr lang="en-US" sz="1600" i="1" dirty="0">
                <a:latin typeface="Roboto"/>
                <a:ea typeface="Roboto"/>
              </a:rPr>
              <a:t>Judge Training Script</a:t>
            </a:r>
            <a:r>
              <a:rPr lang="en-US" sz="1600" dirty="0">
                <a:latin typeface="Roboto"/>
                <a:ea typeface="Roboto"/>
              </a:rPr>
              <a:t>. Judge Advisors should review the slides before presenting and update information about your event to address the needs of your volunteers.</a:t>
            </a:r>
          </a:p>
          <a:p>
            <a:endParaRPr lang="en-US" sz="1600" dirty="0"/>
          </a:p>
          <a:p>
            <a:r>
              <a:rPr lang="en-US" sz="1600" dirty="0">
                <a:solidFill>
                  <a:srgbClr val="FF0000"/>
                </a:solidFill>
                <a:highlight>
                  <a:srgbClr val="FFFF00"/>
                </a:highlight>
                <a:latin typeface="Roboto"/>
                <a:ea typeface="Roboto"/>
              </a:rPr>
              <a:t>Highlighted content should be updated by the Judge Advisor with event-specific information.</a:t>
            </a:r>
          </a:p>
        </p:txBody>
      </p:sp>
    </p:spTree>
    <p:extLst>
      <p:ext uri="{BB962C8B-B14F-4D97-AF65-F5344CB8AC3E}">
        <p14:creationId xmlns:p14="http://schemas.microsoft.com/office/powerpoint/2010/main" val="3536778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C63B5-DB09-FB3B-721D-BD33C71FF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FIRST</a:t>
            </a:r>
            <a:r>
              <a:rPr lang="en-US" baseline="30000" dirty="0"/>
              <a:t>®</a:t>
            </a:r>
            <a:r>
              <a:rPr lang="en-US" dirty="0"/>
              <a:t> Core Values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2DCE644-A917-9DA4-C5AC-6F22E1A0C9E4}"/>
              </a:ext>
            </a:extLst>
          </p:cNvPr>
          <p:cNvGrpSpPr/>
          <p:nvPr/>
        </p:nvGrpSpPr>
        <p:grpSpPr>
          <a:xfrm>
            <a:off x="537383" y="2046922"/>
            <a:ext cx="8069233" cy="1049656"/>
            <a:chOff x="667727" y="1606865"/>
            <a:chExt cx="8069233" cy="1049656"/>
          </a:xfrm>
        </p:grpSpPr>
        <p:pic>
          <p:nvPicPr>
            <p:cNvPr id="5" name="Picture 4" descr="A purple square with a magnifying glass and a gear&#10;&#10;AI-generated content may be incorrect.">
              <a:extLst>
                <a:ext uri="{FF2B5EF4-FFF2-40B4-BE49-F238E27FC236}">
                  <a16:creationId xmlns:a16="http://schemas.microsoft.com/office/drawing/2014/main" id="{07B42DCA-8494-DC09-2563-106FA7870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14877" y="1619986"/>
              <a:ext cx="1036535" cy="1036535"/>
            </a:xfrm>
            <a:prstGeom prst="rect">
              <a:avLst/>
            </a:prstGeom>
          </p:spPr>
        </p:pic>
        <p:pic>
          <p:nvPicPr>
            <p:cNvPr id="6" name="Picture 5" descr="A green square with white outline of a face with a mask&#10;&#10;AI-generated content may be incorrect.">
              <a:extLst>
                <a:ext uri="{FF2B5EF4-FFF2-40B4-BE49-F238E27FC236}">
                  <a16:creationId xmlns:a16="http://schemas.microsoft.com/office/drawing/2014/main" id="{BF7BC222-41DB-D6D2-98FF-CFEE1532D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00425" y="1606865"/>
              <a:ext cx="1036535" cy="1036535"/>
            </a:xfrm>
            <a:prstGeom prst="rect">
              <a:avLst/>
            </a:prstGeom>
          </p:spPr>
        </p:pic>
        <p:pic>
          <p:nvPicPr>
            <p:cNvPr id="7" name="Picture 6" descr="A green square with arrows and lightning bolt&#10;&#10;AI-generated content may be incorrect.">
              <a:extLst>
                <a:ext uri="{FF2B5EF4-FFF2-40B4-BE49-F238E27FC236}">
                  <a16:creationId xmlns:a16="http://schemas.microsoft.com/office/drawing/2014/main" id="{8A6CAE48-3E5D-A9A4-4F28-694896A12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25415" y="1619986"/>
              <a:ext cx="1036535" cy="1036535"/>
            </a:xfrm>
            <a:prstGeom prst="rect">
              <a:avLst/>
            </a:prstGeom>
          </p:spPr>
        </p:pic>
        <p:pic>
          <p:nvPicPr>
            <p:cNvPr id="8" name="Picture 7" descr="A purple square with white hands&#10;&#10;AI-generated content may be incorrect.">
              <a:extLst>
                <a:ext uri="{FF2B5EF4-FFF2-40B4-BE49-F238E27FC236}">
                  <a16:creationId xmlns:a16="http://schemas.microsoft.com/office/drawing/2014/main" id="{25F59828-5C3D-92E5-DDA2-35EEA984E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1501" y="1606865"/>
              <a:ext cx="1036535" cy="1036535"/>
            </a:xfrm>
            <a:prstGeom prst="rect">
              <a:avLst/>
            </a:prstGeom>
          </p:spPr>
        </p:pic>
        <p:pic>
          <p:nvPicPr>
            <p:cNvPr id="9" name="Picture 8" descr="A red square with a light bulb and text&#10;&#10;AI-generated content may be incorrect.">
              <a:extLst>
                <a:ext uri="{FF2B5EF4-FFF2-40B4-BE49-F238E27FC236}">
                  <a16:creationId xmlns:a16="http://schemas.microsoft.com/office/drawing/2014/main" id="{A2181CD6-9BB7-BD64-AA83-36A0901C4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29330" y="1606865"/>
              <a:ext cx="1036535" cy="1036535"/>
            </a:xfrm>
            <a:prstGeom prst="rect">
              <a:avLst/>
            </a:prstGeom>
          </p:spPr>
        </p:pic>
        <p:pic>
          <p:nvPicPr>
            <p:cNvPr id="10" name="Picture 9" descr="A red square with white hands and a circuit board&#10;&#10;AI-generated content may be incorrect.">
              <a:extLst>
                <a:ext uri="{FF2B5EF4-FFF2-40B4-BE49-F238E27FC236}">
                  <a16:creationId xmlns:a16="http://schemas.microsoft.com/office/drawing/2014/main" id="{19EEA0FB-227C-F1BF-9941-1B27A285D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727" y="1619986"/>
              <a:ext cx="1036535" cy="10365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6089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5FB2C-7D9B-3E64-5E63-74C4EC24D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4EE77-FAA9-0577-D079-8EC281360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47826"/>
            <a:ext cx="4114801" cy="2973464"/>
          </a:xfrm>
        </p:spPr>
        <p:txBody>
          <a:bodyPr/>
          <a:lstStyle/>
          <a:p>
            <a:r>
              <a:rPr lang="en-US" sz="2400" b="1" dirty="0">
                <a:solidFill>
                  <a:srgbClr val="0070C0"/>
                </a:solidFill>
                <a:latin typeface="Tobi Pro ExtraBold" panose="00000200000000000000" pitchFamily="50" charset="0"/>
              </a:rPr>
              <a:t>…identify a problem that puts biodiversity at risk and design an innovative solution that can help.</a:t>
            </a:r>
          </a:p>
          <a:p>
            <a:endParaRPr lang="en-US" b="1" dirty="0">
              <a:solidFill>
                <a:srgbClr val="0070C0"/>
              </a:solidFill>
              <a:latin typeface="Tobi Pro ExtraBold" panose="00000200000000000000" pitchFamily="50" charset="0"/>
            </a:endParaRPr>
          </a:p>
          <a:p>
            <a:r>
              <a:rPr lang="en-US" sz="1800" dirty="0">
                <a:latin typeface="Roboto"/>
                <a:ea typeface="Roboto"/>
              </a:rPr>
              <a:t>More information on pages 5-6 of the </a:t>
            </a:r>
            <a:r>
              <a:rPr lang="en-US" sz="1800" i="1" dirty="0">
                <a:latin typeface="Roboto"/>
                <a:ea typeface="Roboto"/>
              </a:rPr>
              <a:t>Engineering Notebook.</a:t>
            </a:r>
            <a:endParaRPr lang="en-US" sz="1800" b="1" dirty="0">
              <a:solidFill>
                <a:srgbClr val="0070C0"/>
              </a:solidFill>
              <a:latin typeface="Tobi Pro ExtraBold" panose="00000200000000000000" pitchFamily="50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C65AC8-B82F-F290-CA2B-29BAFB9A6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62742">
            <a:off x="4993332" y="1205345"/>
            <a:ext cx="2083149" cy="2732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E836A3-DBBB-0020-5033-48642DD50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20712">
            <a:off x="6432167" y="1945934"/>
            <a:ext cx="2085844" cy="2732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1946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147DF-3C28-1F4C-829D-EC6697079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Robot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58DFE-CB72-AA56-BC24-8FAFE584B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47826"/>
            <a:ext cx="3933498" cy="29734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solidFill>
                  <a:srgbClr val="00B050"/>
                </a:solidFill>
                <a:latin typeface="Tobi Pro ExtraBold" panose="00000200000000000000" pitchFamily="50" charset="0"/>
              </a:rPr>
              <a:t>…build and code a robot to complete missions during a 2.5-minute match.</a:t>
            </a:r>
          </a:p>
          <a:p>
            <a:endParaRPr lang="en-US" dirty="0">
              <a:solidFill>
                <a:srgbClr val="00B050"/>
              </a:solidFill>
              <a:latin typeface="Tobi Pro ExtraBold" panose="00000200000000000000" pitchFamily="50" charset="0"/>
            </a:endParaRPr>
          </a:p>
          <a:p>
            <a:r>
              <a:rPr lang="en-US" sz="1800" dirty="0">
                <a:latin typeface="Roboto"/>
                <a:ea typeface="Roboto"/>
              </a:rPr>
              <a:t>More information on pages 8-13 of the </a:t>
            </a:r>
            <a:r>
              <a:rPr lang="en-US" sz="1800" i="1" dirty="0">
                <a:latin typeface="Roboto"/>
                <a:ea typeface="Roboto"/>
              </a:rPr>
              <a:t>Robot Game Rulebook</a:t>
            </a:r>
            <a:r>
              <a:rPr lang="en-US" sz="1800" dirty="0">
                <a:latin typeface="Roboto"/>
                <a:ea typeface="Roboto"/>
              </a:rPr>
              <a:t>.</a:t>
            </a:r>
            <a:endParaRPr lang="en-US" sz="1800" b="1" dirty="0">
              <a:solidFill>
                <a:srgbClr val="0070C0"/>
              </a:solidFill>
              <a:latin typeface="Tobi Pro ExtraBold" panose="00000200000000000000" pitchFamily="50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A4EC43-EF14-BA89-E509-C55D3AEC6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64661">
            <a:off x="6279940" y="1616364"/>
            <a:ext cx="2270558" cy="3036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D7ECE7-439E-E6EF-507E-20F46DD17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32310">
            <a:off x="4948982" y="1213643"/>
            <a:ext cx="2270558" cy="3040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2471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03C7D-3708-B283-CC3E-24F7E12D96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Event Day Information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2A9D82-6520-E06E-AEE7-0BF842484F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4558" y="2024683"/>
            <a:ext cx="8460776" cy="161024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On the following slides, you may add event-specific information such as judging pod/room assignments, schedules and breaks, etc.</a:t>
            </a:r>
          </a:p>
          <a:p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</a:rPr>
              <a:t>Edit or delete these slides if not used.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110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6B63F-C22F-73C9-3C06-D157F8B3A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Judging Pod Assignments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CF2C2F0-2991-E9A8-44A5-924BADEDE9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315199"/>
              </p:ext>
            </p:extLst>
          </p:nvPr>
        </p:nvGraphicFramePr>
        <p:xfrm>
          <a:off x="457200" y="1143000"/>
          <a:ext cx="8289924" cy="185420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537855">
                  <a:extLst>
                    <a:ext uri="{9D8B030D-6E8A-4147-A177-3AD203B41FA5}">
                      <a16:colId xmlns:a16="http://schemas.microsoft.com/office/drawing/2014/main" val="1452842684"/>
                    </a:ext>
                  </a:extLst>
                </a:gridCol>
                <a:gridCol w="2765871">
                  <a:extLst>
                    <a:ext uri="{9D8B030D-6E8A-4147-A177-3AD203B41FA5}">
                      <a16:colId xmlns:a16="http://schemas.microsoft.com/office/drawing/2014/main" val="3102190303"/>
                    </a:ext>
                  </a:extLst>
                </a:gridCol>
                <a:gridCol w="3986198">
                  <a:extLst>
                    <a:ext uri="{9D8B030D-6E8A-4147-A177-3AD203B41FA5}">
                      <a16:colId xmlns:a16="http://schemas.microsoft.com/office/drawing/2014/main" val="13108096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Pod 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Lead Judge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Judges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7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#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Name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Names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3084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#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Name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Names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89941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#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Name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Names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7544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#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Name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ighlight>
                            <a:srgbClr val="FFFF00"/>
                          </a:highlight>
                        </a:rPr>
                        <a:t>Names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5960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381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A46E7-C025-77C9-E68A-A031B5E5E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A69D7-B4F4-F611-BE7F-6714F5D6A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  <a:latin typeface="Roboto"/>
                <a:ea typeface="Roboto"/>
              </a:rPr>
              <a:t>Add event/judging schedule information here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524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D70B0-3383-2E05-1FFB-B14F66EEE8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Judging Session &amp; Materials</a:t>
            </a:r>
          </a:p>
        </p:txBody>
      </p:sp>
    </p:spTree>
    <p:extLst>
      <p:ext uri="{BB962C8B-B14F-4D97-AF65-F5344CB8AC3E}">
        <p14:creationId xmlns:p14="http://schemas.microsoft.com/office/powerpoint/2010/main" val="4201278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E6E49-A066-6DCF-F099-C89B46C29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Judging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3B6115-2AA4-E420-EFF9-BB0BD9C6C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47826"/>
            <a:ext cx="5233241" cy="2973464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Follows the flowchart that has been shared with teams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Each pod has a lead judge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Gently remind teams to wrap up if they go over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Work together to complete rubrics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Use the </a:t>
            </a:r>
            <a:r>
              <a:rPr lang="en-US" sz="1800" b="1" dirty="0">
                <a:latin typeface="Roboto"/>
                <a:ea typeface="Roboto"/>
              </a:rPr>
              <a:t>Judging Session Script and Questions </a:t>
            </a:r>
            <a:r>
              <a:rPr lang="en-US" sz="1800" dirty="0">
                <a:latin typeface="Roboto"/>
                <a:ea typeface="Roboto"/>
              </a:rPr>
              <a:t>document to guide your conversations</a:t>
            </a:r>
            <a:endParaRPr lang="en-US" sz="1800" b="1" dirty="0">
              <a:latin typeface="Roboto"/>
              <a:ea typeface="Robo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065EAA-92C6-FEC4-70F5-0959C01E987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6165" y="1504108"/>
            <a:ext cx="2405313" cy="2882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076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FB4EE-E542-77F2-9514-12FCABC42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Rubrics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DBD08-1C5A-937A-7C36-DB37E018E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Review all rubric criteria prior to judging teams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Score teams against rubric criteria, not against other teams</a:t>
            </a:r>
          </a:p>
          <a:p>
            <a:pPr marL="800100" lvl="1">
              <a:spcAft>
                <a:spcPts val="600"/>
              </a:spcAft>
              <a:buClr>
                <a:srgbClr val="000000"/>
              </a:buClr>
              <a:buFont typeface="Courier New" panose="020B0604020202020204" pitchFamily="34" charset="0"/>
              <a:buChar char="o"/>
            </a:pPr>
            <a:r>
              <a:rPr lang="en-US" sz="1800" dirty="0">
                <a:latin typeface="Roboto"/>
                <a:ea typeface="Roboto"/>
              </a:rPr>
              <a:t>Check only one score per row, no half scores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Complete one set of rubrics (3 pages) per team and return to Judge Advisor</a:t>
            </a:r>
          </a:p>
          <a:p>
            <a:pPr marL="800100" lvl="1" indent="-342900">
              <a:spcAft>
                <a:spcPts val="600"/>
              </a:spcAft>
              <a:buFont typeface="Courier New" panose="020B0604020202020204" pitchFamily="34" charset="0"/>
              <a:buChar char="o"/>
            </a:pPr>
            <a:r>
              <a:rPr lang="en-US" sz="1800" dirty="0">
                <a:latin typeface="Roboto"/>
                <a:ea typeface="Roboto"/>
              </a:rPr>
              <a:t>Rubrics may be paper or digital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Completed rubrics are returned to coaches following the event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You may want to take notes on each team in case you are asked to provide context during the award allocation process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647840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9F128-B1BA-CB90-2256-54FD71DFE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 Project Rubric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F0D05-F9A7-6903-537B-AF770A010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47826"/>
            <a:ext cx="5036758" cy="297346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Evaluate the process, not the product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Only consider what is shared during the judging session when scoring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Criteria must be fully met (a strong 2 is not necessarily a 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Criteria with gear-shaped icons count dually toward Core Values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CDF3F9-9B30-9BAB-D754-3A6C90230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7512" y="1504108"/>
            <a:ext cx="2324141" cy="3104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0286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2150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EAD22-0DD8-8E8C-7095-0B4D43778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Robot Design Rubric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41445-75D2-2821-64E2-1756DD8D6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47826"/>
            <a:ext cx="5263469" cy="29734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>
                <a:latin typeface="Roboto"/>
                <a:ea typeface="Roboto"/>
              </a:rPr>
              <a:t>Watch the </a:t>
            </a:r>
            <a:r>
              <a:rPr lang="en-US" sz="1800" dirty="0">
                <a:latin typeface="Roboto"/>
                <a:ea typeface="Roboto"/>
                <a:hlinkClick r:id="rId2"/>
              </a:rPr>
              <a:t>Robot Game Missions</a:t>
            </a:r>
            <a:r>
              <a:rPr lang="en-US" sz="1800">
                <a:latin typeface="Roboto"/>
                <a:ea typeface="Roboto"/>
              </a:rPr>
              <a:t> video</a:t>
            </a:r>
            <a:endParaRPr lang="en-US" sz="1800">
              <a:highlight>
                <a:srgbClr val="00FF00"/>
              </a:highlight>
              <a:latin typeface="Roboto"/>
              <a:ea typeface="Roboto"/>
            </a:endParaRPr>
          </a:p>
          <a:p>
            <a:pPr marL="800100" lvl="1" indent="-342900">
              <a:spcAft>
                <a:spcPts val="600"/>
              </a:spcAft>
              <a:buClr>
                <a:srgbClr val="000000"/>
              </a:buClr>
              <a:buFont typeface="Courier New" panose="020B0604020202020204" pitchFamily="34" charset="0"/>
              <a:buChar char="o"/>
            </a:pPr>
            <a:r>
              <a:rPr lang="en-US" sz="1400" dirty="0">
                <a:latin typeface="Roboto"/>
                <a:ea typeface="Roboto"/>
              </a:rPr>
              <a:t>Judges do not need to be experts in the robot game, but teams will discuss which missions they attempt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Only consider what is shared during the judging session when scoring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Criteria must be fully met (a strong 2 is not necessarily a 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Criteria with gear-shaped icons count dually toward Core Values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EB765F-56D8-E942-D521-0FE6E56F3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3168" y="1504108"/>
            <a:ext cx="2220305" cy="2965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4041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16797-B0E4-33BD-037C-94886666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Robot Design Examples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DB681D-5D27-3ECD-8CB3-1157CCA7C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8402" y="1791092"/>
            <a:ext cx="3338212" cy="2286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514366-7876-F8E0-A638-DD5C76EA2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29" y="1791092"/>
            <a:ext cx="3613771" cy="2286000"/>
          </a:xfrm>
          <a:prstGeom prst="rect">
            <a:avLst/>
          </a:prstGeom>
        </p:spPr>
      </p:pic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3B8B14C0-DCC2-B211-78B8-DC9E7260C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4364076"/>
            <a:ext cx="8289235" cy="26875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1400" dirty="0"/>
              <a:t>Images: simple driving base and advanced driving base provided to teams in the LEGO Education SPIKE App</a:t>
            </a:r>
          </a:p>
        </p:txBody>
      </p:sp>
    </p:spTree>
    <p:extLst>
      <p:ext uri="{BB962C8B-B14F-4D97-AF65-F5344CB8AC3E}">
        <p14:creationId xmlns:p14="http://schemas.microsoft.com/office/powerpoint/2010/main" val="2547486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699FC-6DA7-8657-F59C-8C75CF927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E6B13-13FA-0B60-E957-61399C3D1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47826"/>
            <a:ext cx="5248355" cy="297346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Provide verbal feedback at the end of the session and written feedback on the sheet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  <a:cs typeface="Roboto"/>
              </a:rPr>
              <a:t>Remember, the goal is to </a:t>
            </a:r>
            <a:r>
              <a:rPr lang="en-US" sz="1800" b="1" dirty="0">
                <a:latin typeface="Roboto"/>
                <a:ea typeface="Roboto"/>
                <a:cs typeface="Roboto"/>
              </a:rPr>
              <a:t>CELEBRATE </a:t>
            </a:r>
            <a:r>
              <a:rPr lang="en-US" sz="1800" dirty="0">
                <a:latin typeface="Roboto"/>
                <a:ea typeface="Roboto"/>
                <a:cs typeface="Roboto"/>
              </a:rPr>
              <a:t>what teams achieve and recommend </a:t>
            </a:r>
            <a:r>
              <a:rPr lang="en-US" sz="1800" b="1" dirty="0">
                <a:latin typeface="Roboto"/>
                <a:ea typeface="Roboto"/>
                <a:cs typeface="Roboto"/>
              </a:rPr>
              <a:t>actionable </a:t>
            </a:r>
            <a:r>
              <a:rPr lang="en-US" sz="1800" dirty="0">
                <a:latin typeface="Roboto"/>
                <a:ea typeface="Roboto"/>
                <a:cs typeface="Roboto"/>
              </a:rPr>
              <a:t>next steps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  <a:cs typeface="Roboto"/>
              </a:rPr>
              <a:t>Feedback starters are provided in the Judging Session Script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Tick the appropriate boxes if teams should be considered for additional awards</a:t>
            </a: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32745-9560-7F4F-602D-496A35132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464" y="1504108"/>
            <a:ext cx="2402710" cy="3196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519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C648D-9E09-5D90-1F66-F9CDC6E20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Awards &amp; Allocation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479E4-7596-9063-9B8C-75708E894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47826"/>
            <a:ext cx="4689134" cy="2973464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latin typeface="Roboto"/>
                <a:ea typeface="Roboto"/>
              </a:rPr>
              <a:t>Submitted rubric scores are used to calculate area ranks, which are used to assign awards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latin typeface="Roboto"/>
                <a:ea typeface="Roboto"/>
              </a:rPr>
              <a:t>Judge Advisor leads the allocation process with judge input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latin typeface="Roboto"/>
                <a:ea typeface="Roboto"/>
              </a:rPr>
              <a:t>Keep notes on each team you judge to refer to during the allocation process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0000"/>
                </a:solidFill>
                <a:highlight>
                  <a:srgbClr val="FFFF00"/>
                </a:highlight>
                <a:latin typeface="Roboto"/>
                <a:ea typeface="Roboto"/>
              </a:rPr>
              <a:t>List which optional or local awards, if any, will be given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C439D1-2D7D-F1D7-6B43-E5B003BEB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9430" y="1257047"/>
            <a:ext cx="2667251" cy="3447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21013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F3DDB-5E49-B0A0-A46D-EEC684507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Ceremony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9621B-2B9E-6780-54E5-ACEB25A01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FF0000"/>
                </a:solidFill>
                <a:highlight>
                  <a:srgbClr val="FFFF00"/>
                </a:highlight>
                <a:latin typeface="Roboto"/>
                <a:ea typeface="Roboto"/>
              </a:rPr>
              <a:t>Add information here about the closing ceremony time, judge roles,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Judges are encouraged to attend to celebrate teams and hand out awards</a:t>
            </a:r>
          </a:p>
        </p:txBody>
      </p:sp>
    </p:spTree>
    <p:extLst>
      <p:ext uri="{BB962C8B-B14F-4D97-AF65-F5344CB8AC3E}">
        <p14:creationId xmlns:p14="http://schemas.microsoft.com/office/powerpoint/2010/main" val="1246546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2FB5B-0DCA-0555-3183-ED9E05B6B9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1611" y="2047954"/>
            <a:ext cx="8460777" cy="846386"/>
          </a:xfrm>
        </p:spPr>
        <p:txBody>
          <a:bodyPr/>
          <a:lstStyle/>
          <a:p>
            <a:r>
              <a:rPr lang="en-US" sz="60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3494014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C3939-6045-CEA1-071A-3C2F4D31A2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34139" y="1055377"/>
            <a:ext cx="4491612" cy="2980074"/>
          </a:xfrm>
        </p:spPr>
        <p:txBody>
          <a:bodyPr/>
          <a:lstStyle/>
          <a:p>
            <a:r>
              <a:rPr lang="en-US" b="0" dirty="0"/>
              <a:t>Thank you for being a </a:t>
            </a:r>
            <a:r>
              <a:rPr lang="en-US" b="0" i="1" dirty="0"/>
              <a:t>FIRST</a:t>
            </a:r>
            <a:r>
              <a:rPr lang="en-US" b="0" baseline="30000" dirty="0"/>
              <a:t>®</a:t>
            </a:r>
            <a:r>
              <a:rPr lang="en-US" b="0" i="1" dirty="0"/>
              <a:t> </a:t>
            </a:r>
            <a:r>
              <a:rPr lang="en-US" b="0" dirty="0"/>
              <a:t>LEGO</a:t>
            </a:r>
            <a:r>
              <a:rPr lang="en-US" b="0" baseline="30000" dirty="0"/>
              <a:t>®</a:t>
            </a:r>
            <a:r>
              <a:rPr lang="en-US" b="0" dirty="0"/>
              <a:t> League Challenge judge!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638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D8B9C-F006-704E-91E6-CF2B984FE19D}"/>
              </a:ext>
            </a:extLst>
          </p:cNvPr>
          <p:cNvSpPr>
            <a:spLocks noGrp="1" noChangeAspect="1"/>
          </p:cNvSpPr>
          <p:nvPr>
            <p:ph type="ctrTitle"/>
          </p:nvPr>
        </p:nvSpPr>
        <p:spPr>
          <a:xfrm>
            <a:off x="341611" y="3784424"/>
            <a:ext cx="8460777" cy="654325"/>
          </a:xfrm>
        </p:spPr>
        <p:txBody>
          <a:bodyPr/>
          <a:lstStyle/>
          <a:p>
            <a:r>
              <a:rPr lang="en-US" dirty="0"/>
              <a:t>Judge Training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7259A9-C711-FC67-7674-91AFA57ADD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261" y="336348"/>
            <a:ext cx="3353390" cy="33242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8E12215-86D2-6F7A-DE8C-8111C1834F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47" y="990673"/>
            <a:ext cx="3797931" cy="238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433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7F150-1555-69FD-958F-06B300657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Judge Training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C67DA-ED32-A0F3-2B80-9D12D6A17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Season Overview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Judge Role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Event Information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Judging Session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Completing the Rubrics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Awards and Ceremony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427846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4299D-8B28-A9E4-54F2-BBACF29D36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34139" y="642347"/>
            <a:ext cx="4491612" cy="740589"/>
          </a:xfrm>
        </p:spPr>
        <p:txBody>
          <a:bodyPr/>
          <a:lstStyle/>
          <a:p>
            <a:r>
              <a:rPr lang="en-US" dirty="0"/>
              <a:t>About the Season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9F8352-64F9-29AE-1903-A2872F6A22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34140" y="1534076"/>
            <a:ext cx="4491612" cy="3279749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Roboto"/>
                <a:ea typeface="Yu Gothic Light"/>
              </a:rPr>
              <a:t>This season, </a:t>
            </a:r>
            <a:r>
              <a:rPr lang="en-US" sz="1800" i="1" dirty="0">
                <a:solidFill>
                  <a:srgbClr val="000000"/>
                </a:solidFill>
                <a:latin typeface="Roboto"/>
                <a:ea typeface="Yu Gothic Light"/>
              </a:rPr>
              <a:t>FIRST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Yu Gothic Light"/>
              </a:rPr>
              <a:t> teams and supporters will take inspiration from the natural world and from one another. </a:t>
            </a:r>
          </a:p>
          <a:p>
            <a:r>
              <a:rPr lang="en-US" sz="1800" dirty="0">
                <a:solidFill>
                  <a:srgbClr val="000000"/>
                </a:solidFill>
                <a:latin typeface="Roboto"/>
                <a:ea typeface="Yu Gothic Light"/>
              </a:rPr>
              <a:t>Using STEM, teamwork, and creativity, participants will explore how innovation can support biodiversity, strengthen communities, and help build a healthier, more connected planet. Together, we can learn from nature and design a thriving future for our shared home.</a:t>
            </a:r>
            <a:endParaRPr lang="en-US" sz="1800" dirty="0">
              <a:highlight>
                <a:srgbClr val="00FF00"/>
              </a:highlight>
              <a:latin typeface="Roboto"/>
              <a:ea typeface="Yu Gothic Ligh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27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68E21-14A6-5AA6-053A-8100B04F3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Judge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9677-88FF-D416-C474-727A79F87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Roboto"/>
                <a:ea typeface="Roboto"/>
              </a:rPr>
              <a:t>Friendly and welcoming to all teams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Roboto"/>
                <a:ea typeface="Roboto"/>
              </a:rPr>
              <a:t>Positive and reassuring throughout the judging session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Roboto"/>
                <a:ea typeface="Roboto"/>
              </a:rPr>
              <a:t>Listen actively and ask questions after the team’s presentation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Roboto"/>
                <a:ea typeface="Roboto"/>
              </a:rPr>
              <a:t>Familiar with </a:t>
            </a:r>
            <a:r>
              <a:rPr lang="en-US" dirty="0">
                <a:latin typeface="Roboto"/>
                <a:ea typeface="Roboto"/>
                <a:hlinkClick r:id="rId2"/>
              </a:rPr>
              <a:t>contents of judging toolkit</a:t>
            </a:r>
            <a:endParaRPr lang="en-US" dirty="0">
              <a:latin typeface="Roboto"/>
              <a:ea typeface="Roboto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Roboto"/>
                <a:ea typeface="Roboto"/>
              </a:rPr>
              <a:t>Complete rubrics with feedback from all judges in your pod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Roboto"/>
                <a:ea typeface="Roboto"/>
              </a:rPr>
              <a:t>Give positive and constructive feedback verbally and on the rubric</a:t>
            </a:r>
          </a:p>
        </p:txBody>
      </p:sp>
    </p:spTree>
    <p:extLst>
      <p:ext uri="{BB962C8B-B14F-4D97-AF65-F5344CB8AC3E}">
        <p14:creationId xmlns:p14="http://schemas.microsoft.com/office/powerpoint/2010/main" val="3707478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2C445-C615-A615-C5A9-D0BA115B7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99D74-1387-7120-DF2F-AB9523B1F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47826"/>
            <a:ext cx="3986332" cy="297346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Guidebooks provide the challenge for the season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Teams also receive:</a:t>
            </a:r>
          </a:p>
          <a:p>
            <a:pPr marL="800100" lvl="1" indent="-342900" fontAlgn="base"/>
            <a:r>
              <a:rPr lang="en-US" sz="1800" dirty="0">
                <a:latin typeface="Roboto"/>
                <a:ea typeface="Roboto"/>
              </a:rPr>
              <a:t>Rubrics​</a:t>
            </a:r>
          </a:p>
          <a:p>
            <a:pPr marL="800100" lvl="1" indent="-342900" fontAlgn="base"/>
            <a:r>
              <a:rPr lang="en-US" sz="1800" dirty="0">
                <a:latin typeface="Roboto"/>
                <a:ea typeface="Roboto"/>
              </a:rPr>
              <a:t>Session Flowchart​</a:t>
            </a:r>
          </a:p>
          <a:p>
            <a:pPr marL="800100" lvl="1" indent="-342900" fontAlgn="base"/>
            <a:r>
              <a:rPr lang="en-US" sz="1800" dirty="0">
                <a:latin typeface="Roboto"/>
                <a:ea typeface="Roboto"/>
              </a:rPr>
              <a:t>Awards List​</a:t>
            </a:r>
          </a:p>
          <a:p>
            <a:pPr marL="800100" lvl="1" indent="-342900" fontAlgn="base"/>
            <a:r>
              <a:rPr lang="en-US" sz="1800" dirty="0">
                <a:latin typeface="Roboto"/>
                <a:ea typeface="Roboto"/>
              </a:rPr>
              <a:t>"Preparing for Your Event" video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26FDD6-CF14-ED77-128E-DA250AA02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4560" y="1098423"/>
            <a:ext cx="1665383" cy="2227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D7F4BD-A1A5-C68B-243B-2A78FD09A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852" y="1755489"/>
            <a:ext cx="1668181" cy="2227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CF3E80-69E6-8864-84D1-7617F2E197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838" y="2466612"/>
            <a:ext cx="1665383" cy="2220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7016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93190-F628-86B5-FBB0-8CB7950C3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Roboto"/>
                <a:ea typeface="Roboto"/>
              </a:rPr>
              <a:t>Team Expectations at the Event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C3113-0C3D-59E2-0B01-77C46C2F0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47826"/>
            <a:ext cx="4114801" cy="29734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3 official </a:t>
            </a:r>
            <a:r>
              <a:rPr lang="en-US" sz="1800" b="1" dirty="0">
                <a:solidFill>
                  <a:srgbClr val="009443"/>
                </a:solidFill>
                <a:latin typeface="Roboto"/>
                <a:ea typeface="Roboto"/>
              </a:rPr>
              <a:t>Robot Game</a:t>
            </a:r>
            <a:r>
              <a:rPr lang="en-US" sz="1800" dirty="0">
                <a:latin typeface="Roboto"/>
                <a:ea typeface="Roboto"/>
              </a:rPr>
              <a:t> matches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30-minute judging session to present their </a:t>
            </a:r>
            <a:r>
              <a:rPr lang="en-US" sz="1800" b="1" dirty="0">
                <a:solidFill>
                  <a:srgbClr val="0070C0"/>
                </a:solidFill>
                <a:latin typeface="Roboto"/>
                <a:ea typeface="Roboto"/>
              </a:rPr>
              <a:t>Innovation Project</a:t>
            </a:r>
            <a:r>
              <a:rPr lang="en-US" sz="1800" dirty="0">
                <a:latin typeface="Roboto"/>
                <a:ea typeface="Roboto"/>
              </a:rPr>
              <a:t> and their </a:t>
            </a:r>
            <a:r>
              <a:rPr lang="en-US" sz="1800" b="1" dirty="0">
                <a:solidFill>
                  <a:srgbClr val="00B050"/>
                </a:solidFill>
                <a:latin typeface="Roboto"/>
                <a:ea typeface="Roboto"/>
              </a:rPr>
              <a:t>Robot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tx2"/>
                </a:solidFill>
                <a:latin typeface="Roboto"/>
                <a:ea typeface="Roboto"/>
              </a:rPr>
              <a:t>Core Values</a:t>
            </a:r>
            <a:r>
              <a:rPr lang="en-US" sz="1800" dirty="0">
                <a:latin typeface="Roboto"/>
                <a:ea typeface="Roboto"/>
              </a:rPr>
              <a:t> should be evident in everything the team does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Roboto"/>
                <a:ea typeface="Roboto"/>
              </a:rPr>
              <a:t>Each area is weighted 25% of a team's Champion's Score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023EFD-99D3-7849-91BE-705FE75B5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691" y="1504108"/>
            <a:ext cx="3126453" cy="294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584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302CA-95F0-B09A-3D55-4E8F4CC3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Spotlight on Judging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93BAF-BFEA-A728-D0AB-CF6703D31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4674187"/>
            <a:ext cx="8289235" cy="336457"/>
          </a:xfrm>
        </p:spPr>
        <p:txBody>
          <a:bodyPr>
            <a:normAutofit/>
          </a:bodyPr>
          <a:lstStyle/>
          <a:p>
            <a:pPr algn="ctr"/>
            <a:r>
              <a:rPr lang="en-US" sz="1400" dirty="0">
                <a:latin typeface="Roboto"/>
                <a:ea typeface="Roboto"/>
                <a:cs typeface="Roboto"/>
              </a:rPr>
              <a:t>Spotlight on Judging (3:14) - </a:t>
            </a:r>
            <a:r>
              <a:rPr lang="en-US" sz="1400" dirty="0">
                <a:latin typeface="Roboto"/>
                <a:ea typeface="Roboto"/>
                <a:cs typeface="Roboto"/>
                <a:hlinkClick r:id="rId3"/>
              </a:rPr>
              <a:t>https://www.youtube.com/watch?v=m3AwgIMWA9s</a:t>
            </a:r>
            <a:endParaRPr lang="en-US" sz="1400" dirty="0">
              <a:latin typeface="Roboto"/>
              <a:ea typeface="Roboto"/>
              <a:cs typeface="Roboto"/>
            </a:endParaRPr>
          </a:p>
        </p:txBody>
      </p:sp>
      <p:pic>
        <p:nvPicPr>
          <p:cNvPr id="4" name="Online Media 1" title="Spotlight on Judging">
            <a:hlinkClick r:id="" action="ppaction://media"/>
            <a:extLst>
              <a:ext uri="{FF2B5EF4-FFF2-40B4-BE49-F238E27FC236}">
                <a16:creationId xmlns:a16="http://schemas.microsoft.com/office/drawing/2014/main" id="{94FF6C15-BCC6-F4B3-C399-D8283D59393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48230" y="1596421"/>
            <a:ext cx="5247540" cy="296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5795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6D479A-7D1D-436F-AA9D-24025F597CFF}"/>
</file>

<file path=customXml/itemProps2.xml><?xml version="1.0" encoding="utf-8"?>
<ds:datastoreItem xmlns:ds="http://schemas.openxmlformats.org/officeDocument/2006/customXml" ds:itemID="{EC135D41-4724-4D14-8DD2-139B184B5EAC}">
  <ds:schemaRefs>
    <ds:schemaRef ds:uri="e7b49cd2-6d69-4d86-84ee-d2c391171acb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http://schemas.openxmlformats.org/package/2006/metadata/core-properties"/>
    <ds:schemaRef ds:uri="380c106b-cfe1-48f8-a061-fa77c85e3b07"/>
    <ds:schemaRef ds:uri="http://schemas.microsoft.com/office/infopath/2007/PartnerControls"/>
    <ds:schemaRef ds:uri="0bfdc619-4bd5-4a26-8e37-4be4446dc23a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EF9369F-C2B0-4DED-A4F0-C729DB7EA0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Essential.thmx</Template>
  <TotalTime>22230</TotalTime>
  <Words>830</Words>
  <Application>Microsoft Office PowerPoint</Application>
  <PresentationFormat>On-screen Show (16:9)</PresentationFormat>
  <Paragraphs>112</Paragraphs>
  <Slides>26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Essential</vt:lpstr>
      <vt:lpstr>DISCLAIMER</vt:lpstr>
      <vt:lpstr>PowerPoint Presentation</vt:lpstr>
      <vt:lpstr>Judge Training</vt:lpstr>
      <vt:lpstr>Judge Training Agenda</vt:lpstr>
      <vt:lpstr>About the Season</vt:lpstr>
      <vt:lpstr>The Judge Role</vt:lpstr>
      <vt:lpstr>Challenge Materials</vt:lpstr>
      <vt:lpstr>Team Expectations at the Event </vt:lpstr>
      <vt:lpstr>Spotlight on Judging</vt:lpstr>
      <vt:lpstr>FIRST® Core Values</vt:lpstr>
      <vt:lpstr>Innovation Project</vt:lpstr>
      <vt:lpstr>Robot Design</vt:lpstr>
      <vt:lpstr>Event Day Information</vt:lpstr>
      <vt:lpstr>Judging Pod Assignments</vt:lpstr>
      <vt:lpstr>Event Schedule</vt:lpstr>
      <vt:lpstr>Judging Session &amp; Materials</vt:lpstr>
      <vt:lpstr>The Judging Session</vt:lpstr>
      <vt:lpstr>Rubrics</vt:lpstr>
      <vt:lpstr>Innovation Project Rubric</vt:lpstr>
      <vt:lpstr>Robot Design Rubric</vt:lpstr>
      <vt:lpstr>Robot Design Examples</vt:lpstr>
      <vt:lpstr>Team Feedback</vt:lpstr>
      <vt:lpstr>Awards &amp; Allocation</vt:lpstr>
      <vt:lpstr>Closing Ceremony</vt:lpstr>
      <vt:lpstr>Questions?</vt:lpstr>
      <vt:lpstr>Thank you for being a FIRST® LEGO® League Challenge judge!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Kristen Stutt</dc:creator>
  <cp:lastModifiedBy>Charlie Gibson</cp:lastModifiedBy>
  <cp:revision>124</cp:revision>
  <dcterms:created xsi:type="dcterms:W3CDTF">2017-02-15T18:38:39Z</dcterms:created>
  <dcterms:modified xsi:type="dcterms:W3CDTF">2026-07-28T12:33:48Z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MediaServiceImageTags">
    <vt:lpwstr/>
  </property>
</Properties>
</file>