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5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912670-FB8F-4F4C-B47C-42ACFFA51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C1ED5-FA22-3744-A8FD-30F9B581AA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E45B-CAA2-6443-9571-5C5CC4F1789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78BED-4843-BC4D-9724-06D4EFABE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9A556-A760-1A43-9CFA-FD7FDBA74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AA156-85D7-524F-A078-FA35E2D9B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28D44-7314-3442-A4BE-AD7A9A4A375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05A7-B334-EC4F-815E-7926CF5EF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0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B05A7-B334-EC4F-815E-7926CF5EF9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4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2A1EE2-BE8B-D894-D8CA-84CE89FCE43E}"/>
              </a:ext>
            </a:extLst>
          </p:cNvPr>
          <p:cNvSpPr txBox="1"/>
          <p:nvPr/>
        </p:nvSpPr>
        <p:spPr>
          <a:xfrm>
            <a:off x="1636171" y="3993066"/>
            <a:ext cx="66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Jane Doe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D6B6D-30A7-571F-4F61-279B8DF3F594}"/>
              </a:ext>
            </a:extLst>
          </p:cNvPr>
          <p:cNvSpPr txBox="1"/>
          <p:nvPr/>
        </p:nvSpPr>
        <p:spPr>
          <a:xfrm>
            <a:off x="1096949" y="2207154"/>
            <a:ext cx="77121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WELCOME TO</a:t>
            </a:r>
          </a:p>
          <a:p>
            <a:pPr algn="ctr"/>
            <a:r>
              <a:rPr lang="en-US" sz="2600" b="1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FIRST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LEGO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LEAGUE EXPLORE</a:t>
            </a:r>
            <a:endParaRPr lang="en-US" sz="26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7E7EC6-02B6-39A7-9215-A36E237DC177}"/>
              </a:ext>
            </a:extLst>
          </p:cNvPr>
          <p:cNvCxnSpPr>
            <a:cxnSpLocks/>
          </p:cNvCxnSpPr>
          <p:nvPr/>
        </p:nvCxnSpPr>
        <p:spPr>
          <a:xfrm>
            <a:off x="1964703" y="4486082"/>
            <a:ext cx="5976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C86CD9-5309-AC9D-506F-A363189A3066}"/>
              </a:ext>
            </a:extLst>
          </p:cNvPr>
          <p:cNvSpPr txBox="1"/>
          <p:nvPr/>
        </p:nvSpPr>
        <p:spPr>
          <a:xfrm>
            <a:off x="3676402" y="5924452"/>
            <a:ext cx="25531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AAFBF-EA9E-2C36-917E-1EBF7AAE3085}"/>
              </a:ext>
            </a:extLst>
          </p:cNvPr>
          <p:cNvCxnSpPr>
            <a:cxnSpLocks/>
          </p:cNvCxnSpPr>
          <p:nvPr/>
        </p:nvCxnSpPr>
        <p:spPr>
          <a:xfrm>
            <a:off x="3468920" y="6291876"/>
            <a:ext cx="29681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57CB41-5071-F3E3-E12B-433EB9147290}"/>
              </a:ext>
            </a:extLst>
          </p:cNvPr>
          <p:cNvSpPr txBox="1"/>
          <p:nvPr/>
        </p:nvSpPr>
        <p:spPr>
          <a:xfrm>
            <a:off x="4418411" y="3228450"/>
            <a:ext cx="2191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1C965-FF67-96E5-6AAD-63F596BE5AB9}"/>
              </a:ext>
            </a:extLst>
          </p:cNvPr>
          <p:cNvSpPr txBox="1"/>
          <p:nvPr/>
        </p:nvSpPr>
        <p:spPr>
          <a:xfrm>
            <a:off x="3115228" y="3225188"/>
            <a:ext cx="1057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Team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2747CD-ECBA-7021-AED6-4A65EB7BE518}"/>
              </a:ext>
            </a:extLst>
          </p:cNvPr>
          <p:cNvCxnSpPr>
            <a:cxnSpLocks/>
          </p:cNvCxnSpPr>
          <p:nvPr/>
        </p:nvCxnSpPr>
        <p:spPr>
          <a:xfrm>
            <a:off x="4235668" y="3605629"/>
            <a:ext cx="25551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18F33D-72C6-B8C8-EABA-9BD93BBCBD1C}"/>
              </a:ext>
            </a:extLst>
          </p:cNvPr>
          <p:cNvSpPr txBox="1"/>
          <p:nvPr/>
        </p:nvSpPr>
        <p:spPr>
          <a:xfrm>
            <a:off x="1542359" y="4660431"/>
            <a:ext cx="68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are so happy you are on our team!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D4BE0B-8087-C87B-7983-D35122AD17D1}"/>
              </a:ext>
            </a:extLst>
          </p:cNvPr>
          <p:cNvSpPr txBox="1"/>
          <p:nvPr/>
        </p:nvSpPr>
        <p:spPr>
          <a:xfrm>
            <a:off x="3720857" y="5480467"/>
            <a:ext cx="2464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 coach,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900F29-2187-E65D-1077-57D77175A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59" y="4900689"/>
            <a:ext cx="1219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71c52-833b-400f-ba1d-3599a71f02d7">
      <Terms xmlns="http://schemas.microsoft.com/office/infopath/2007/PartnerControls"/>
    </lcf76f155ced4ddcb4097134ff3c332f>
    <TaxCatchAll xmlns="d7171e60-d71e-4106-a8b9-6506c21092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11f8c389ba70db3419c02c7103570f99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cb4fcf96f3018154d94d9e70be468014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DC498-45E1-4815-9C89-E92B8395FE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97D9E-62A3-4C0E-A15F-CD5D3C79D7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300BDE-4F52-434A-850A-22F5F33A029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</TotalTime>
  <Words>28</Words>
  <Application>Microsoft Macintosh PowerPoint</Application>
  <PresentationFormat>A4 Paper (210x297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Jeff Kraynik</cp:lastModifiedBy>
  <cp:revision>57</cp:revision>
  <dcterms:created xsi:type="dcterms:W3CDTF">2019-07-10T15:21:59Z</dcterms:created>
  <dcterms:modified xsi:type="dcterms:W3CDTF">2025-07-30T22:29:26Z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0x01010014530A68EFD17D48950E84BD598DC437</vt:lpwstr>
  </property>
</Properties>
</file>