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64" r:id="rId5"/>
    <p:sldId id="265" r:id="rId6"/>
    <p:sldId id="268" r:id="rId7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/>
    <p:restoredTop sz="94694"/>
  </p:normalViewPr>
  <p:slideViewPr>
    <p:cSldViewPr snapToGrid="0" snapToObjects="1">
      <p:cViewPr varScale="1">
        <p:scale>
          <a:sx n="94" d="100"/>
          <a:sy n="94" d="100"/>
        </p:scale>
        <p:origin x="121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662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90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014BF6-8F85-9DA9-9C90-9514885D029C}"/>
              </a:ext>
            </a:extLst>
          </p:cNvPr>
          <p:cNvSpPr txBox="1"/>
          <p:nvPr/>
        </p:nvSpPr>
        <p:spPr>
          <a:xfrm>
            <a:off x="1687483" y="3759907"/>
            <a:ext cx="6650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E2C64E-056D-B4AE-7F7F-763FE8A995F0}"/>
              </a:ext>
            </a:extLst>
          </p:cNvPr>
          <p:cNvSpPr txBox="1"/>
          <p:nvPr/>
        </p:nvSpPr>
        <p:spPr>
          <a:xfrm>
            <a:off x="1998026" y="5146673"/>
            <a:ext cx="60456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F4014F-7337-89EE-DCA2-8AE732586BA4}"/>
              </a:ext>
            </a:extLst>
          </p:cNvPr>
          <p:cNvSpPr txBox="1"/>
          <p:nvPr/>
        </p:nvSpPr>
        <p:spPr>
          <a:xfrm>
            <a:off x="2302676" y="5997584"/>
            <a:ext cx="2553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4D1A46-92AE-5C85-339C-B0B1F0C58BD1}"/>
              </a:ext>
            </a:extLst>
          </p:cNvPr>
          <p:cNvSpPr txBox="1"/>
          <p:nvPr/>
        </p:nvSpPr>
        <p:spPr>
          <a:xfrm>
            <a:off x="5193031" y="5997584"/>
            <a:ext cx="2553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FF6CC7-A7B0-0453-64CC-EE5AE4950891}"/>
              </a:ext>
            </a:extLst>
          </p:cNvPr>
          <p:cNvSpPr txBox="1"/>
          <p:nvPr/>
        </p:nvSpPr>
        <p:spPr>
          <a:xfrm>
            <a:off x="1173149" y="2701853"/>
            <a:ext cx="771210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LEGO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LEAGUE EXPLORE CONGRATULATES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D3E927-FBB5-44E6-9E4F-BED4309571E3}"/>
              </a:ext>
            </a:extLst>
          </p:cNvPr>
          <p:cNvSpPr txBox="1"/>
          <p:nvPr/>
        </p:nvSpPr>
        <p:spPr>
          <a:xfrm>
            <a:off x="1173149" y="4399189"/>
            <a:ext cx="7712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300749-0C4F-7FDC-DDB1-04A2D1FD6C65}"/>
              </a:ext>
            </a:extLst>
          </p:cNvPr>
          <p:cNvCxnSpPr>
            <a:cxnSpLocks/>
          </p:cNvCxnSpPr>
          <p:nvPr/>
        </p:nvCxnSpPr>
        <p:spPr>
          <a:xfrm>
            <a:off x="2054471" y="5560225"/>
            <a:ext cx="597659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F781E79-BC1A-7160-D898-C6FDCBF50FAE}"/>
              </a:ext>
            </a:extLst>
          </p:cNvPr>
          <p:cNvCxnSpPr>
            <a:cxnSpLocks/>
          </p:cNvCxnSpPr>
          <p:nvPr/>
        </p:nvCxnSpPr>
        <p:spPr>
          <a:xfrm>
            <a:off x="5388913" y="6363251"/>
            <a:ext cx="21629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5266D66-EFB4-BC5B-1EEF-33E11C26E383}"/>
              </a:ext>
            </a:extLst>
          </p:cNvPr>
          <p:cNvCxnSpPr>
            <a:cxnSpLocks/>
          </p:cNvCxnSpPr>
          <p:nvPr/>
        </p:nvCxnSpPr>
        <p:spPr>
          <a:xfrm>
            <a:off x="2484058" y="6363251"/>
            <a:ext cx="21629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563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62D17DF-8E53-A9C8-89FA-B6F207A9ED50}"/>
              </a:ext>
            </a:extLst>
          </p:cNvPr>
          <p:cNvSpPr txBox="1"/>
          <p:nvPr/>
        </p:nvSpPr>
        <p:spPr>
          <a:xfrm>
            <a:off x="1628532" y="3987228"/>
            <a:ext cx="665018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719AF7-FBF8-BD68-F457-454C93941A3F}"/>
              </a:ext>
            </a:extLst>
          </p:cNvPr>
          <p:cNvSpPr txBox="1"/>
          <p:nvPr/>
        </p:nvSpPr>
        <p:spPr>
          <a:xfrm>
            <a:off x="964951" y="5453215"/>
            <a:ext cx="3573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E050E0-337C-E421-1180-958A777B7FF3}"/>
              </a:ext>
            </a:extLst>
          </p:cNvPr>
          <p:cNvSpPr txBox="1"/>
          <p:nvPr/>
        </p:nvSpPr>
        <p:spPr>
          <a:xfrm>
            <a:off x="5430242" y="5479032"/>
            <a:ext cx="3456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School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63E849-8D2C-0249-7A3B-3EF7EE78E0D0}"/>
              </a:ext>
            </a:extLst>
          </p:cNvPr>
          <p:cNvSpPr txBox="1"/>
          <p:nvPr/>
        </p:nvSpPr>
        <p:spPr>
          <a:xfrm>
            <a:off x="1173149" y="2958886"/>
            <a:ext cx="771210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LEGO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LEAGUE EXPLORE CONGRATULATES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C08EB0-E982-EFF7-6A74-83514276D925}"/>
              </a:ext>
            </a:extLst>
          </p:cNvPr>
          <p:cNvSpPr txBox="1"/>
          <p:nvPr/>
        </p:nvSpPr>
        <p:spPr>
          <a:xfrm>
            <a:off x="1173149" y="4675844"/>
            <a:ext cx="7712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B9B11B-A58B-9FC2-2091-A40A06C6742C}"/>
              </a:ext>
            </a:extLst>
          </p:cNvPr>
          <p:cNvSpPr txBox="1"/>
          <p:nvPr/>
        </p:nvSpPr>
        <p:spPr>
          <a:xfrm>
            <a:off x="4429374" y="5466740"/>
            <a:ext cx="11996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613C6A0-8F7B-C2B5-3484-3C54148A4A55}"/>
              </a:ext>
            </a:extLst>
          </p:cNvPr>
          <p:cNvCxnSpPr>
            <a:cxnSpLocks/>
          </p:cNvCxnSpPr>
          <p:nvPr/>
        </p:nvCxnSpPr>
        <p:spPr>
          <a:xfrm>
            <a:off x="1522402" y="5845268"/>
            <a:ext cx="272526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20B2A92-8AD2-F370-FC0F-AC46C2022B67}"/>
              </a:ext>
            </a:extLst>
          </p:cNvPr>
          <p:cNvCxnSpPr>
            <a:cxnSpLocks/>
          </p:cNvCxnSpPr>
          <p:nvPr/>
        </p:nvCxnSpPr>
        <p:spPr>
          <a:xfrm>
            <a:off x="5813046" y="5845268"/>
            <a:ext cx="272526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32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735DA21-35B8-E91A-C60D-71146CDD2EA1}"/>
              </a:ext>
            </a:extLst>
          </p:cNvPr>
          <p:cNvSpPr txBox="1"/>
          <p:nvPr/>
        </p:nvSpPr>
        <p:spPr>
          <a:xfrm>
            <a:off x="1719968" y="3712538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82CF1A-9D92-91ED-2DFD-BD570B5B12FC}"/>
              </a:ext>
            </a:extLst>
          </p:cNvPr>
          <p:cNvSpPr txBox="1"/>
          <p:nvPr/>
        </p:nvSpPr>
        <p:spPr>
          <a:xfrm>
            <a:off x="2468256" y="5911734"/>
            <a:ext cx="51329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98C97C-6A40-0B6B-0184-CB31CCB4CEB1}"/>
              </a:ext>
            </a:extLst>
          </p:cNvPr>
          <p:cNvSpPr txBox="1"/>
          <p:nvPr/>
        </p:nvSpPr>
        <p:spPr>
          <a:xfrm>
            <a:off x="2768635" y="4487712"/>
            <a:ext cx="51972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Award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50543F-2529-C1CE-BE17-18F7D699A6C3}"/>
              </a:ext>
            </a:extLst>
          </p:cNvPr>
          <p:cNvSpPr txBox="1"/>
          <p:nvPr/>
        </p:nvSpPr>
        <p:spPr>
          <a:xfrm>
            <a:off x="1244214" y="2666327"/>
            <a:ext cx="756997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LEGO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LEAGUE EXPLORE</a:t>
            </a:r>
          </a:p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AWARDS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B65D54-5EAB-FE90-8018-F99D697EB3E0}"/>
              </a:ext>
            </a:extLst>
          </p:cNvPr>
          <p:cNvSpPr txBox="1"/>
          <p:nvPr/>
        </p:nvSpPr>
        <p:spPr>
          <a:xfrm>
            <a:off x="1105235" y="4488864"/>
            <a:ext cx="12021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THE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A60AD1-4BA7-14D3-5515-639DE9183910}"/>
              </a:ext>
            </a:extLst>
          </p:cNvPr>
          <p:cNvSpPr txBox="1"/>
          <p:nvPr/>
        </p:nvSpPr>
        <p:spPr>
          <a:xfrm>
            <a:off x="1173149" y="5205873"/>
            <a:ext cx="7712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3961A8-E709-43DC-BFFA-100BC9EA198B}"/>
              </a:ext>
            </a:extLst>
          </p:cNvPr>
          <p:cNvCxnSpPr>
            <a:cxnSpLocks/>
          </p:cNvCxnSpPr>
          <p:nvPr/>
        </p:nvCxnSpPr>
        <p:spPr>
          <a:xfrm>
            <a:off x="2313709" y="4870472"/>
            <a:ext cx="59158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CA8965E-F3C2-8D83-C2D3-54AF73A6DCF1}"/>
              </a:ext>
            </a:extLst>
          </p:cNvPr>
          <p:cNvCxnSpPr>
            <a:cxnSpLocks/>
          </p:cNvCxnSpPr>
          <p:nvPr/>
        </p:nvCxnSpPr>
        <p:spPr>
          <a:xfrm>
            <a:off x="2583338" y="6359303"/>
            <a:ext cx="488426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996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371c52-833b-400f-ba1d-3599a71f02d7">
      <Terms xmlns="http://schemas.microsoft.com/office/infopath/2007/PartnerControls"/>
    </lcf76f155ced4ddcb4097134ff3c332f>
    <TaxCatchAll xmlns="d7171e60-d71e-4106-a8b9-6506c21092a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530A68EFD17D48950E84BD598DC437" ma:contentTypeVersion="14" ma:contentTypeDescription="Create a new document." ma:contentTypeScope="" ma:versionID="11f8c389ba70db3419c02c7103570f99">
  <xsd:schema xmlns:xsd="http://www.w3.org/2001/XMLSchema" xmlns:xs="http://www.w3.org/2001/XMLSchema" xmlns:p="http://schemas.microsoft.com/office/2006/metadata/properties" xmlns:ns2="00371c52-833b-400f-ba1d-3599a71f02d7" xmlns:ns3="d7171e60-d71e-4106-a8b9-6506c21092ae" targetNamespace="http://schemas.microsoft.com/office/2006/metadata/properties" ma:root="true" ma:fieldsID="cb4fcf96f3018154d94d9e70be468014" ns2:_="" ns3:_="">
    <xsd:import namespace="00371c52-833b-400f-ba1d-3599a71f02d7"/>
    <xsd:import namespace="d7171e60-d71e-4106-a8b9-6506c21092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371c52-833b-400f-ba1d-3599a71f02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171e60-d71e-4106-a8b9-6506c21092ae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c87c93e5-97d2-4f50-abfb-d0fa337f7335}" ma:internalName="TaxCatchAll" ma:showField="CatchAllData" ma:web="d7171e60-d71e-4106-a8b9-6506c21092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435CCF-D1D5-42F4-A5A0-F008AF3E49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BE5FFB-D7C4-4761-8D80-6C66884ADE3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31F3D9D-455E-4C4A-A9FB-C42066CA7F5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755</TotalTime>
  <Words>58</Words>
  <Application>Microsoft Macintosh PowerPoint</Application>
  <PresentationFormat>Custom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Roboto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Nathaniel Foston Perry</dc:creator>
  <cp:lastModifiedBy>Jeff Kraynik</cp:lastModifiedBy>
  <cp:revision>55</cp:revision>
  <dcterms:created xsi:type="dcterms:W3CDTF">2019-07-10T15:10:27Z</dcterms:created>
  <dcterms:modified xsi:type="dcterms:W3CDTF">2025-07-30T16:08:33Z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0x01010014530A68EFD17D48950E84BD598DC437</vt:lpwstr>
  </property>
</Properties>
</file>