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8"/>
  </p:notesMasterIdLst>
  <p:handoutMasterIdLst>
    <p:handoutMasterId r:id="rId9"/>
  </p:handoutMasterIdLst>
  <p:sldIdLst>
    <p:sldId id="264" r:id="rId5"/>
    <p:sldId id="265" r:id="rId6"/>
    <p:sldId id="266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86"/>
    <p:restoredTop sz="94694"/>
  </p:normalViewPr>
  <p:slideViewPr>
    <p:cSldViewPr snapToGrid="0" snapToObjects="1">
      <p:cViewPr varScale="1">
        <p:scale>
          <a:sx n="114" d="100"/>
          <a:sy n="114" d="100"/>
        </p:scale>
        <p:origin x="59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58" d="100"/>
          <a:sy n="158" d="100"/>
        </p:scale>
        <p:origin x="4424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2912670-FB8F-4F4C-B47C-42ACFFA51E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9C1ED5-FA22-3744-A8FD-30F9B581AA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5E45B-CAA2-6443-9571-5C5CC4F17898}" type="datetimeFigureOut">
              <a:rPr lang="en-US" smtClean="0"/>
              <a:t>7/30/25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878BED-4843-BC4D-9724-06D4EFABEB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89A556-A760-1A43-9CFA-FD7FDBA743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A156-85D7-524F-A078-FA35E2D9B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97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28D44-7314-3442-A4BE-AD7A9A4A375F}" type="datetimeFigureOut">
              <a:rPr lang="en-US" smtClean="0"/>
              <a:t>7/30/25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B05A7-B334-EC4F-815E-7926CF5EF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04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CB05A7-B334-EC4F-815E-7926CF5EF9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45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549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7481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BD9EBCF-A3B6-143C-DFFC-2036559402F4}"/>
              </a:ext>
            </a:extLst>
          </p:cNvPr>
          <p:cNvSpPr txBox="1"/>
          <p:nvPr/>
        </p:nvSpPr>
        <p:spPr>
          <a:xfrm>
            <a:off x="1627909" y="3383591"/>
            <a:ext cx="66501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54A078-7AFB-4EB6-82D6-1CC3F1F8DA5D}"/>
              </a:ext>
            </a:extLst>
          </p:cNvPr>
          <p:cNvSpPr txBox="1"/>
          <p:nvPr/>
        </p:nvSpPr>
        <p:spPr>
          <a:xfrm>
            <a:off x="1636171" y="4606840"/>
            <a:ext cx="6650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FB61B7-DC36-3BC1-68F9-27A0473359EE}"/>
              </a:ext>
            </a:extLst>
          </p:cNvPr>
          <p:cNvSpPr txBox="1"/>
          <p:nvPr/>
        </p:nvSpPr>
        <p:spPr>
          <a:xfrm>
            <a:off x="2344552" y="5442672"/>
            <a:ext cx="2553196" cy="335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Coach Name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182871-904C-564B-D9B9-7AA4817E57E6}"/>
              </a:ext>
            </a:extLst>
          </p:cNvPr>
          <p:cNvSpPr txBox="1"/>
          <p:nvPr/>
        </p:nvSpPr>
        <p:spPr>
          <a:xfrm>
            <a:off x="5008244" y="5442672"/>
            <a:ext cx="2553196" cy="335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Coach Name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9C2DC1-C32D-4AE1-BEC3-5FB7D1CF66A6}"/>
              </a:ext>
            </a:extLst>
          </p:cNvPr>
          <p:cNvSpPr txBox="1"/>
          <p:nvPr/>
        </p:nvSpPr>
        <p:spPr>
          <a:xfrm>
            <a:off x="1096949" y="2357466"/>
            <a:ext cx="771210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LEGO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LEAGUE EXPLORE CONGRATULATES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634E76-F50E-BBC6-9968-8E5E5344E0D6}"/>
              </a:ext>
            </a:extLst>
          </p:cNvPr>
          <p:cNvSpPr txBox="1"/>
          <p:nvPr/>
        </p:nvSpPr>
        <p:spPr>
          <a:xfrm>
            <a:off x="1096949" y="3995430"/>
            <a:ext cx="77121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EF151CF-E328-534A-F335-AEDBF807834F}"/>
              </a:ext>
            </a:extLst>
          </p:cNvPr>
          <p:cNvCxnSpPr>
            <a:cxnSpLocks/>
          </p:cNvCxnSpPr>
          <p:nvPr/>
        </p:nvCxnSpPr>
        <p:spPr>
          <a:xfrm>
            <a:off x="1964703" y="5074804"/>
            <a:ext cx="597659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EC8226C-0DCB-FA61-A4B4-0F03FB00C56B}"/>
              </a:ext>
            </a:extLst>
          </p:cNvPr>
          <p:cNvCxnSpPr>
            <a:cxnSpLocks/>
          </p:cNvCxnSpPr>
          <p:nvPr/>
        </p:nvCxnSpPr>
        <p:spPr>
          <a:xfrm>
            <a:off x="5208833" y="5810096"/>
            <a:ext cx="21629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DDB87FA-8189-FF7F-3290-A5DDC70F50BC}"/>
              </a:ext>
            </a:extLst>
          </p:cNvPr>
          <p:cNvCxnSpPr>
            <a:cxnSpLocks/>
          </p:cNvCxnSpPr>
          <p:nvPr/>
        </p:nvCxnSpPr>
        <p:spPr>
          <a:xfrm>
            <a:off x="2541047" y="5810096"/>
            <a:ext cx="21629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767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00BC3AC-7E95-BDC4-7480-7C9CD65B7E62}"/>
              </a:ext>
            </a:extLst>
          </p:cNvPr>
          <p:cNvSpPr txBox="1"/>
          <p:nvPr/>
        </p:nvSpPr>
        <p:spPr>
          <a:xfrm>
            <a:off x="1627909" y="3435284"/>
            <a:ext cx="665018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6C6C9A-CE38-2DA4-339D-380CB890A226}"/>
              </a:ext>
            </a:extLst>
          </p:cNvPr>
          <p:cNvSpPr txBox="1"/>
          <p:nvPr/>
        </p:nvSpPr>
        <p:spPr>
          <a:xfrm>
            <a:off x="1333500" y="4715411"/>
            <a:ext cx="3394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BCD947-2A5F-BD3F-04C2-C20C76C5B8CC}"/>
              </a:ext>
            </a:extLst>
          </p:cNvPr>
          <p:cNvSpPr txBox="1"/>
          <p:nvPr/>
        </p:nvSpPr>
        <p:spPr>
          <a:xfrm>
            <a:off x="5226419" y="4715828"/>
            <a:ext cx="3041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School 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72BEAA-E589-942D-AA88-069D95EDE70E}"/>
              </a:ext>
            </a:extLst>
          </p:cNvPr>
          <p:cNvSpPr txBox="1"/>
          <p:nvPr/>
        </p:nvSpPr>
        <p:spPr>
          <a:xfrm>
            <a:off x="1096949" y="2460733"/>
            <a:ext cx="771210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LEGO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LEAGUE EXPLORE CONGRATULATES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45AD4C-68D8-D569-078C-DA662E7F8917}"/>
              </a:ext>
            </a:extLst>
          </p:cNvPr>
          <p:cNvSpPr txBox="1"/>
          <p:nvPr/>
        </p:nvSpPr>
        <p:spPr>
          <a:xfrm>
            <a:off x="1096949" y="4058935"/>
            <a:ext cx="77121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E15CFC-DD34-5F0E-8F1E-2F25E6C84177}"/>
              </a:ext>
            </a:extLst>
          </p:cNvPr>
          <p:cNvSpPr txBox="1"/>
          <p:nvPr/>
        </p:nvSpPr>
        <p:spPr>
          <a:xfrm>
            <a:off x="4353174" y="4790456"/>
            <a:ext cx="11996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7B23FFA-762D-08F4-D77A-A91C36E71B73}"/>
              </a:ext>
            </a:extLst>
          </p:cNvPr>
          <p:cNvCxnSpPr>
            <a:cxnSpLocks/>
          </p:cNvCxnSpPr>
          <p:nvPr/>
        </p:nvCxnSpPr>
        <p:spPr>
          <a:xfrm>
            <a:off x="1616186" y="5153608"/>
            <a:ext cx="272526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793B197-DCEB-E800-DD86-228A524162FE}"/>
              </a:ext>
            </a:extLst>
          </p:cNvPr>
          <p:cNvCxnSpPr>
            <a:cxnSpLocks/>
          </p:cNvCxnSpPr>
          <p:nvPr/>
        </p:nvCxnSpPr>
        <p:spPr>
          <a:xfrm>
            <a:off x="5578586" y="5153608"/>
            <a:ext cx="272526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2253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0296A4F-4708-8F95-37ED-FDA1108109A5}"/>
              </a:ext>
            </a:extLst>
          </p:cNvPr>
          <p:cNvSpPr txBox="1"/>
          <p:nvPr/>
        </p:nvSpPr>
        <p:spPr>
          <a:xfrm>
            <a:off x="1627909" y="3345225"/>
            <a:ext cx="6650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EB1258-1B5B-8BA4-18BF-351549B7A460}"/>
              </a:ext>
            </a:extLst>
          </p:cNvPr>
          <p:cNvSpPr txBox="1"/>
          <p:nvPr/>
        </p:nvSpPr>
        <p:spPr>
          <a:xfrm>
            <a:off x="2609514" y="5355238"/>
            <a:ext cx="466633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FB4188-113F-4009-2817-3D86A16B9127}"/>
              </a:ext>
            </a:extLst>
          </p:cNvPr>
          <p:cNvSpPr txBox="1"/>
          <p:nvPr/>
        </p:nvSpPr>
        <p:spPr>
          <a:xfrm>
            <a:off x="2640042" y="4022358"/>
            <a:ext cx="50627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Award 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750A03-8BA9-1D6B-3F48-83C8B0E991E2}"/>
              </a:ext>
            </a:extLst>
          </p:cNvPr>
          <p:cNvSpPr txBox="1"/>
          <p:nvPr/>
        </p:nvSpPr>
        <p:spPr>
          <a:xfrm>
            <a:off x="1168014" y="2381319"/>
            <a:ext cx="756997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LEGO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LEAGUE EXPLORE</a:t>
            </a:r>
          </a:p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AWARDS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FB845F-37C7-B219-0E16-B4A6E21C4457}"/>
              </a:ext>
            </a:extLst>
          </p:cNvPr>
          <p:cNvSpPr txBox="1"/>
          <p:nvPr/>
        </p:nvSpPr>
        <p:spPr>
          <a:xfrm>
            <a:off x="1295237" y="4073231"/>
            <a:ext cx="12021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THE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105563F-6F9A-0B02-ECB6-597BAA0A54D8}"/>
              </a:ext>
            </a:extLst>
          </p:cNvPr>
          <p:cNvSpPr txBox="1"/>
          <p:nvPr/>
        </p:nvSpPr>
        <p:spPr>
          <a:xfrm>
            <a:off x="1096949" y="4718990"/>
            <a:ext cx="77121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FEF8683-A1AE-327F-AA9A-5EECE25F378C}"/>
              </a:ext>
            </a:extLst>
          </p:cNvPr>
          <p:cNvCxnSpPr>
            <a:cxnSpLocks/>
          </p:cNvCxnSpPr>
          <p:nvPr/>
        </p:nvCxnSpPr>
        <p:spPr>
          <a:xfrm>
            <a:off x="2430939" y="4436721"/>
            <a:ext cx="551730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FCA902A-B5D9-5EE6-06BC-60D92E1E2617}"/>
              </a:ext>
            </a:extLst>
          </p:cNvPr>
          <p:cNvCxnSpPr>
            <a:cxnSpLocks/>
          </p:cNvCxnSpPr>
          <p:nvPr/>
        </p:nvCxnSpPr>
        <p:spPr>
          <a:xfrm>
            <a:off x="2665399" y="5808322"/>
            <a:ext cx="459872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864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0371c52-833b-400f-ba1d-3599a71f02d7">
      <Terms xmlns="http://schemas.microsoft.com/office/infopath/2007/PartnerControls"/>
    </lcf76f155ced4ddcb4097134ff3c332f>
    <TaxCatchAll xmlns="d7171e60-d71e-4106-a8b9-6506c21092a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530A68EFD17D48950E84BD598DC437" ma:contentTypeVersion="14" ma:contentTypeDescription="Create a new document." ma:contentTypeScope="" ma:versionID="11f8c389ba70db3419c02c7103570f99">
  <xsd:schema xmlns:xsd="http://www.w3.org/2001/XMLSchema" xmlns:xs="http://www.w3.org/2001/XMLSchema" xmlns:p="http://schemas.microsoft.com/office/2006/metadata/properties" xmlns:ns2="00371c52-833b-400f-ba1d-3599a71f02d7" xmlns:ns3="d7171e60-d71e-4106-a8b9-6506c21092ae" targetNamespace="http://schemas.microsoft.com/office/2006/metadata/properties" ma:root="true" ma:fieldsID="cb4fcf96f3018154d94d9e70be468014" ns2:_="" ns3:_="">
    <xsd:import namespace="00371c52-833b-400f-ba1d-3599a71f02d7"/>
    <xsd:import namespace="d7171e60-d71e-4106-a8b9-6506c21092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371c52-833b-400f-ba1d-3599a71f02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171e60-d71e-4106-a8b9-6506c21092ae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c87c93e5-97d2-4f50-abfb-d0fa337f7335}" ma:internalName="TaxCatchAll" ma:showField="CatchAllData" ma:web="d7171e60-d71e-4106-a8b9-6506c21092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397D9E-62A3-4C0E-A15F-CD5D3C79D78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D4DC498-45E1-4815-9C89-E92B8395FE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81A837-35D4-4EB8-9F93-07E912A4FE0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768</TotalTime>
  <Words>59</Words>
  <Application>Microsoft Macintosh PowerPoint</Application>
  <PresentationFormat>A4 Paper (210x297 mm)</PresentationFormat>
  <Paragraphs>20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Roboto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Nathaniel Foston Perry</dc:creator>
  <cp:lastModifiedBy>Jeff Kraynik</cp:lastModifiedBy>
  <cp:revision>55</cp:revision>
  <dcterms:created xsi:type="dcterms:W3CDTF">2019-07-10T15:21:59Z</dcterms:created>
  <dcterms:modified xsi:type="dcterms:W3CDTF">2025-07-30T16:07:06Z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0x01010014530A68EFD17D48950E84BD598DC437</vt:lpwstr>
  </property>
</Properties>
</file>