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F18F1E-2745-E016-BD4F-6DC35DDFA61D}"/>
              </a:ext>
            </a:extLst>
          </p:cNvPr>
          <p:cNvSpPr txBox="1"/>
          <p:nvPr/>
        </p:nvSpPr>
        <p:spPr>
          <a:xfrm>
            <a:off x="1712371" y="4388853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3412D-50AC-7B45-FEBC-A3A34AEFC7DF}"/>
              </a:ext>
            </a:extLst>
          </p:cNvPr>
          <p:cNvSpPr txBox="1"/>
          <p:nvPr/>
        </p:nvSpPr>
        <p:spPr>
          <a:xfrm>
            <a:off x="1173149" y="2602941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LEAGUE DISCOVER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64D31-4368-CE1C-4892-8E5081B2765C}"/>
              </a:ext>
            </a:extLst>
          </p:cNvPr>
          <p:cNvCxnSpPr>
            <a:cxnSpLocks/>
          </p:cNvCxnSpPr>
          <p:nvPr/>
        </p:nvCxnSpPr>
        <p:spPr>
          <a:xfrm>
            <a:off x="2040903" y="4881869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77766C-49A2-BCC4-0CD1-0EBA31779345}"/>
              </a:ext>
            </a:extLst>
          </p:cNvPr>
          <p:cNvSpPr txBox="1"/>
          <p:nvPr/>
        </p:nvSpPr>
        <p:spPr>
          <a:xfrm>
            <a:off x="3752602" y="6320239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7EE08-2679-5D8E-452A-B2714C8C9813}"/>
              </a:ext>
            </a:extLst>
          </p:cNvPr>
          <p:cNvCxnSpPr>
            <a:cxnSpLocks/>
          </p:cNvCxnSpPr>
          <p:nvPr/>
        </p:nvCxnSpPr>
        <p:spPr>
          <a:xfrm>
            <a:off x="3545120" y="6687663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E393C9-5A25-CE6E-B8B0-A7B75A43620D}"/>
              </a:ext>
            </a:extLst>
          </p:cNvPr>
          <p:cNvSpPr txBox="1"/>
          <p:nvPr/>
        </p:nvSpPr>
        <p:spPr>
          <a:xfrm>
            <a:off x="4494611" y="3624237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C167B-B1EB-E2CE-FD05-D07C4CF85C41}"/>
              </a:ext>
            </a:extLst>
          </p:cNvPr>
          <p:cNvSpPr txBox="1"/>
          <p:nvPr/>
        </p:nvSpPr>
        <p:spPr>
          <a:xfrm>
            <a:off x="3191428" y="3620975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370A2-D2F0-0DA7-16BE-99670C33F3AA}"/>
              </a:ext>
            </a:extLst>
          </p:cNvPr>
          <p:cNvCxnSpPr>
            <a:cxnSpLocks/>
          </p:cNvCxnSpPr>
          <p:nvPr/>
        </p:nvCxnSpPr>
        <p:spPr>
          <a:xfrm>
            <a:off x="4311868" y="4001416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BB6C1E-6562-662D-D286-6C46B23658EB}"/>
              </a:ext>
            </a:extLst>
          </p:cNvPr>
          <p:cNvSpPr txBox="1"/>
          <p:nvPr/>
        </p:nvSpPr>
        <p:spPr>
          <a:xfrm>
            <a:off x="1618559" y="5056218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7152F-7CAD-6346-BCE0-3CCE18CE7AF7}"/>
              </a:ext>
            </a:extLst>
          </p:cNvPr>
          <p:cNvSpPr txBox="1"/>
          <p:nvPr/>
        </p:nvSpPr>
        <p:spPr>
          <a:xfrm>
            <a:off x="3797057" y="5876254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09D3-EC29-4223-0565-4F864978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05" y="5614675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A0283-B56A-4D2F-A470-50B171CF1351}"/>
</file>

<file path=customXml/itemProps2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27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58</cp:revision>
  <dcterms:created xsi:type="dcterms:W3CDTF">2019-07-10T15:10:27Z</dcterms:created>
  <dcterms:modified xsi:type="dcterms:W3CDTF">2025-07-30T22:30:59Z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