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handoutMasterIdLst>
    <p:handoutMasterId r:id="rId7"/>
  </p:handoutMasterIdLst>
  <p:sldIdLst>
    <p:sldId id="264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67"/>
    <p:restoredTop sz="94694"/>
  </p:normalViewPr>
  <p:slideViewPr>
    <p:cSldViewPr snapToGrid="0" snapToObjects="1">
      <p:cViewPr>
        <p:scale>
          <a:sx n="125" d="100"/>
          <a:sy n="125" d="100"/>
        </p:scale>
        <p:origin x="102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42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912670-FB8F-4F4C-B47C-42ACFFA51E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C1ED5-FA22-3744-A8FD-30F9B581AA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5E45B-CAA2-6443-9571-5C5CC4F17898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78BED-4843-BC4D-9724-06D4EFABEB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9A556-A760-1A43-9CFA-FD7FDBA743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AA156-85D7-524F-A078-FA35E2D9B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97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28D44-7314-3442-A4BE-AD7A9A4A375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B05A7-B334-EC4F-815E-7926CF5EF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0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B05A7-B334-EC4F-815E-7926CF5EF9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4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49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48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39C9C6-F30A-E8D1-5A13-6C26FCAA9E38}"/>
              </a:ext>
            </a:extLst>
          </p:cNvPr>
          <p:cNvSpPr txBox="1"/>
          <p:nvPr/>
        </p:nvSpPr>
        <p:spPr>
          <a:xfrm>
            <a:off x="1636171" y="3993066"/>
            <a:ext cx="66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Jane Doe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7717F8-84E0-02C0-D14C-99E50029EB97}"/>
              </a:ext>
            </a:extLst>
          </p:cNvPr>
          <p:cNvSpPr txBox="1"/>
          <p:nvPr/>
        </p:nvSpPr>
        <p:spPr>
          <a:xfrm>
            <a:off x="1096949" y="2207154"/>
            <a:ext cx="77121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WELCOME TO</a:t>
            </a:r>
          </a:p>
          <a:p>
            <a:pPr algn="ctr"/>
            <a:r>
              <a:rPr lang="en-US" sz="2600" b="1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FIRST</a:t>
            </a:r>
            <a:r>
              <a:rPr lang="en-US" sz="2600" b="1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®</a:t>
            </a:r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LEGO</a:t>
            </a:r>
            <a:r>
              <a:rPr lang="en-US" sz="2600" b="1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®</a:t>
            </a:r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LEAGUE DISCOVER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DA94CB-F7B8-1D0E-ADDE-44902943D743}"/>
              </a:ext>
            </a:extLst>
          </p:cNvPr>
          <p:cNvCxnSpPr>
            <a:cxnSpLocks/>
          </p:cNvCxnSpPr>
          <p:nvPr/>
        </p:nvCxnSpPr>
        <p:spPr>
          <a:xfrm>
            <a:off x="1964703" y="4486082"/>
            <a:ext cx="59765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DC4A56-5444-4133-06CD-13440F9C507C}"/>
              </a:ext>
            </a:extLst>
          </p:cNvPr>
          <p:cNvSpPr txBox="1"/>
          <p:nvPr/>
        </p:nvSpPr>
        <p:spPr>
          <a:xfrm>
            <a:off x="3676402" y="5924452"/>
            <a:ext cx="255319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Coach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A2D5D3-66F5-1DA0-15C2-43C0282BA913}"/>
              </a:ext>
            </a:extLst>
          </p:cNvPr>
          <p:cNvCxnSpPr>
            <a:cxnSpLocks/>
          </p:cNvCxnSpPr>
          <p:nvPr/>
        </p:nvCxnSpPr>
        <p:spPr>
          <a:xfrm>
            <a:off x="3468920" y="6291876"/>
            <a:ext cx="29681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50D44FC-2587-F5C5-FC50-8E024D020A1E}"/>
              </a:ext>
            </a:extLst>
          </p:cNvPr>
          <p:cNvSpPr txBox="1"/>
          <p:nvPr/>
        </p:nvSpPr>
        <p:spPr>
          <a:xfrm>
            <a:off x="4418411" y="3228450"/>
            <a:ext cx="21910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12345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E9C26D-A46E-9C6F-4BE9-4CF6B547ABC7}"/>
              </a:ext>
            </a:extLst>
          </p:cNvPr>
          <p:cNvSpPr txBox="1"/>
          <p:nvPr/>
        </p:nvSpPr>
        <p:spPr>
          <a:xfrm>
            <a:off x="3115228" y="3225188"/>
            <a:ext cx="10574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Team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A332ED-F5C5-04CD-B1BF-B0CEABF285F9}"/>
              </a:ext>
            </a:extLst>
          </p:cNvPr>
          <p:cNvCxnSpPr>
            <a:cxnSpLocks/>
          </p:cNvCxnSpPr>
          <p:nvPr/>
        </p:nvCxnSpPr>
        <p:spPr>
          <a:xfrm>
            <a:off x="4235668" y="3605629"/>
            <a:ext cx="25551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C6CBC7-11A4-A965-A6C5-FBD94C7FC574}"/>
              </a:ext>
            </a:extLst>
          </p:cNvPr>
          <p:cNvSpPr txBox="1"/>
          <p:nvPr/>
        </p:nvSpPr>
        <p:spPr>
          <a:xfrm>
            <a:off x="1542359" y="4660431"/>
            <a:ext cx="682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 are so happy you are on our team!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7AE127-7E89-1758-8162-1809890318C8}"/>
              </a:ext>
            </a:extLst>
          </p:cNvPr>
          <p:cNvSpPr txBox="1"/>
          <p:nvPr/>
        </p:nvSpPr>
        <p:spPr>
          <a:xfrm>
            <a:off x="3720857" y="5480467"/>
            <a:ext cx="2464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Your coach,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F2BC61-CAE0-190A-E025-8389F4275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67" y="4888608"/>
            <a:ext cx="1219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67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371c52-833b-400f-ba1d-3599a71f02d7">
      <Terms xmlns="http://schemas.microsoft.com/office/infopath/2007/PartnerControls"/>
    </lcf76f155ced4ddcb4097134ff3c332f>
    <TaxCatchAll xmlns="d7171e60-d71e-4106-a8b9-6506c21092a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530A68EFD17D48950E84BD598DC437" ma:contentTypeVersion="14" ma:contentTypeDescription="Create a new document." ma:contentTypeScope="" ma:versionID="11f8c389ba70db3419c02c7103570f99">
  <xsd:schema xmlns:xsd="http://www.w3.org/2001/XMLSchema" xmlns:xs="http://www.w3.org/2001/XMLSchema" xmlns:p="http://schemas.microsoft.com/office/2006/metadata/properties" xmlns:ns2="00371c52-833b-400f-ba1d-3599a71f02d7" xmlns:ns3="d7171e60-d71e-4106-a8b9-6506c21092ae" targetNamespace="http://schemas.microsoft.com/office/2006/metadata/properties" ma:root="true" ma:fieldsID="cb4fcf96f3018154d94d9e70be468014" ns2:_="" ns3:_="">
    <xsd:import namespace="00371c52-833b-400f-ba1d-3599a71f02d7"/>
    <xsd:import namespace="d7171e60-d71e-4106-a8b9-6506c2109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71c52-833b-400f-ba1d-3599a71f0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71e60-d71e-4106-a8b9-6506c21092a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87c93e5-97d2-4f50-abfb-d0fa337f7335}" ma:internalName="TaxCatchAll" ma:showField="CatchAllData" ma:web="d7171e60-d71e-4106-a8b9-6506c21092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397D9E-62A3-4C0E-A15F-CD5D3C79D78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D4DC498-45E1-4815-9C89-E92B8395FE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FA3EA8-E4A3-49AF-87A5-EEB4D20EF22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</TotalTime>
  <Words>28</Words>
  <Application>Microsoft Macintosh PowerPoint</Application>
  <PresentationFormat>A4 Paper (210x297 mm)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Roboto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Nathaniel Foston Perry</dc:creator>
  <cp:lastModifiedBy>Jeff Kraynik</cp:lastModifiedBy>
  <cp:revision>57</cp:revision>
  <dcterms:created xsi:type="dcterms:W3CDTF">2019-07-10T15:21:59Z</dcterms:created>
  <dcterms:modified xsi:type="dcterms:W3CDTF">2025-07-30T22:28:21Z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0x01010014530A68EFD17D48950E84BD598DC437</vt:lpwstr>
  </property>
</Properties>
</file>