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64" r:id="rId5"/>
    <p:sldId id="265" r:id="rId6"/>
    <p:sldId id="268" r:id="rId7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2"/>
    <p:restoredTop sz="94694"/>
  </p:normalViewPr>
  <p:slideViewPr>
    <p:cSldViewPr snapToGrid="0" snapToObjects="1">
      <p:cViewPr varScale="1">
        <p:scale>
          <a:sx n="94" d="100"/>
          <a:sy n="94" d="100"/>
        </p:scale>
        <p:origin x="1088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6621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90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1ABFB08-4E29-D2AF-B84F-1D47199A1281}"/>
              </a:ext>
            </a:extLst>
          </p:cNvPr>
          <p:cNvSpPr txBox="1"/>
          <p:nvPr/>
        </p:nvSpPr>
        <p:spPr>
          <a:xfrm>
            <a:off x="1687483" y="3759907"/>
            <a:ext cx="66501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621791-A36C-1D44-D3A0-685FBF68D907}"/>
              </a:ext>
            </a:extLst>
          </p:cNvPr>
          <p:cNvSpPr txBox="1"/>
          <p:nvPr/>
        </p:nvSpPr>
        <p:spPr>
          <a:xfrm>
            <a:off x="1998026" y="5146673"/>
            <a:ext cx="60456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C06FB0-0AED-1334-3F0B-895D742411C2}"/>
              </a:ext>
            </a:extLst>
          </p:cNvPr>
          <p:cNvSpPr txBox="1"/>
          <p:nvPr/>
        </p:nvSpPr>
        <p:spPr>
          <a:xfrm>
            <a:off x="2302676" y="5997584"/>
            <a:ext cx="2553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Coach Name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9D6A8D-8249-60D8-CD97-134C684836D1}"/>
              </a:ext>
            </a:extLst>
          </p:cNvPr>
          <p:cNvSpPr txBox="1"/>
          <p:nvPr/>
        </p:nvSpPr>
        <p:spPr>
          <a:xfrm>
            <a:off x="5193031" y="5997584"/>
            <a:ext cx="2553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Coach 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ABC9C6-D28D-9D1D-AA5F-40265A3014DF}"/>
              </a:ext>
            </a:extLst>
          </p:cNvPr>
          <p:cNvSpPr txBox="1"/>
          <p:nvPr/>
        </p:nvSpPr>
        <p:spPr>
          <a:xfrm>
            <a:off x="1173149" y="2701853"/>
            <a:ext cx="771210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LEGO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LEAGUE DISCOVER CONGRATULATES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A33886-CC52-3530-79D9-3FAD6C6058AF}"/>
              </a:ext>
            </a:extLst>
          </p:cNvPr>
          <p:cNvSpPr txBox="1"/>
          <p:nvPr/>
        </p:nvSpPr>
        <p:spPr>
          <a:xfrm>
            <a:off x="1173149" y="4399189"/>
            <a:ext cx="77121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DDBB3D4-3B2C-6BBE-510C-D8AF1D4380E4}"/>
              </a:ext>
            </a:extLst>
          </p:cNvPr>
          <p:cNvCxnSpPr>
            <a:cxnSpLocks/>
          </p:cNvCxnSpPr>
          <p:nvPr/>
        </p:nvCxnSpPr>
        <p:spPr>
          <a:xfrm>
            <a:off x="2054471" y="5560225"/>
            <a:ext cx="597659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E0B8CCF-297E-28EE-4BD8-2CD8F4A94437}"/>
              </a:ext>
            </a:extLst>
          </p:cNvPr>
          <p:cNvCxnSpPr>
            <a:cxnSpLocks/>
          </p:cNvCxnSpPr>
          <p:nvPr/>
        </p:nvCxnSpPr>
        <p:spPr>
          <a:xfrm>
            <a:off x="5388913" y="6363251"/>
            <a:ext cx="21629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197A5E5-DBC8-5E34-4092-43FC90C277DA}"/>
              </a:ext>
            </a:extLst>
          </p:cNvPr>
          <p:cNvCxnSpPr>
            <a:cxnSpLocks/>
          </p:cNvCxnSpPr>
          <p:nvPr/>
        </p:nvCxnSpPr>
        <p:spPr>
          <a:xfrm>
            <a:off x="2484058" y="6363251"/>
            <a:ext cx="21629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563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3958FB7-11D8-7A4D-4A91-D26952E0D9DD}"/>
              </a:ext>
            </a:extLst>
          </p:cNvPr>
          <p:cNvSpPr txBox="1"/>
          <p:nvPr/>
        </p:nvSpPr>
        <p:spPr>
          <a:xfrm>
            <a:off x="1628532" y="3987228"/>
            <a:ext cx="665018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D2172A-7049-B7A3-A816-F7BB14BC2A7D}"/>
              </a:ext>
            </a:extLst>
          </p:cNvPr>
          <p:cNvSpPr txBox="1"/>
          <p:nvPr/>
        </p:nvSpPr>
        <p:spPr>
          <a:xfrm>
            <a:off x="964951" y="5453215"/>
            <a:ext cx="35731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6F1AFD-300D-D1B6-1F2F-B6ACB48A3EC9}"/>
              </a:ext>
            </a:extLst>
          </p:cNvPr>
          <p:cNvSpPr txBox="1"/>
          <p:nvPr/>
        </p:nvSpPr>
        <p:spPr>
          <a:xfrm>
            <a:off x="5430242" y="5479032"/>
            <a:ext cx="34568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School 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84E781-9C3A-3611-69F4-F5DA9838013C}"/>
              </a:ext>
            </a:extLst>
          </p:cNvPr>
          <p:cNvSpPr txBox="1"/>
          <p:nvPr/>
        </p:nvSpPr>
        <p:spPr>
          <a:xfrm>
            <a:off x="1173149" y="2958886"/>
            <a:ext cx="771210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LEGO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LEAGUE DISCOVER CONGRATULATES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054D4A-7E7E-ECB2-4F1E-BC72041D73D7}"/>
              </a:ext>
            </a:extLst>
          </p:cNvPr>
          <p:cNvSpPr txBox="1"/>
          <p:nvPr/>
        </p:nvSpPr>
        <p:spPr>
          <a:xfrm>
            <a:off x="1173149" y="4675844"/>
            <a:ext cx="77121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918B6A-E7C6-7524-CE03-32FF65B6B3DC}"/>
              </a:ext>
            </a:extLst>
          </p:cNvPr>
          <p:cNvSpPr txBox="1"/>
          <p:nvPr/>
        </p:nvSpPr>
        <p:spPr>
          <a:xfrm>
            <a:off x="4429374" y="5466740"/>
            <a:ext cx="11996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E293074-DC00-1F49-04AB-77BF74993697}"/>
              </a:ext>
            </a:extLst>
          </p:cNvPr>
          <p:cNvCxnSpPr>
            <a:cxnSpLocks/>
          </p:cNvCxnSpPr>
          <p:nvPr/>
        </p:nvCxnSpPr>
        <p:spPr>
          <a:xfrm>
            <a:off x="1522402" y="5845268"/>
            <a:ext cx="272526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48D36D5-DB1C-C7CB-BE4A-66415AE68629}"/>
              </a:ext>
            </a:extLst>
          </p:cNvPr>
          <p:cNvCxnSpPr>
            <a:cxnSpLocks/>
          </p:cNvCxnSpPr>
          <p:nvPr/>
        </p:nvCxnSpPr>
        <p:spPr>
          <a:xfrm>
            <a:off x="5813046" y="5845268"/>
            <a:ext cx="272526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232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B57829E-41EA-FCC7-7A7E-B29FCFF9D315}"/>
              </a:ext>
            </a:extLst>
          </p:cNvPr>
          <p:cNvSpPr txBox="1"/>
          <p:nvPr/>
        </p:nvSpPr>
        <p:spPr>
          <a:xfrm>
            <a:off x="1719968" y="3712538"/>
            <a:ext cx="6650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649930-AA10-5209-5CD1-B2DBB6388CBC}"/>
              </a:ext>
            </a:extLst>
          </p:cNvPr>
          <p:cNvSpPr txBox="1"/>
          <p:nvPr/>
        </p:nvSpPr>
        <p:spPr>
          <a:xfrm>
            <a:off x="2468256" y="5911734"/>
            <a:ext cx="51329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EA4300-71E4-643A-9D72-A44132EFDAAC}"/>
              </a:ext>
            </a:extLst>
          </p:cNvPr>
          <p:cNvSpPr txBox="1"/>
          <p:nvPr/>
        </p:nvSpPr>
        <p:spPr>
          <a:xfrm>
            <a:off x="2768635" y="4487712"/>
            <a:ext cx="51972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Award 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35178E-0622-989C-200C-D0D08A632EB3}"/>
              </a:ext>
            </a:extLst>
          </p:cNvPr>
          <p:cNvSpPr txBox="1"/>
          <p:nvPr/>
        </p:nvSpPr>
        <p:spPr>
          <a:xfrm>
            <a:off x="1244214" y="2666327"/>
            <a:ext cx="756997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LEGO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LEAGUE DISCOVER</a:t>
            </a:r>
          </a:p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AWARDS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B2B162-396D-F0B7-58A2-A29C8BB340F0}"/>
              </a:ext>
            </a:extLst>
          </p:cNvPr>
          <p:cNvSpPr txBox="1"/>
          <p:nvPr/>
        </p:nvSpPr>
        <p:spPr>
          <a:xfrm>
            <a:off x="1105235" y="4488864"/>
            <a:ext cx="12021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THE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AFD1D9-EAE9-FACB-235E-DEE320027330}"/>
              </a:ext>
            </a:extLst>
          </p:cNvPr>
          <p:cNvSpPr txBox="1"/>
          <p:nvPr/>
        </p:nvSpPr>
        <p:spPr>
          <a:xfrm>
            <a:off x="1173149" y="5205873"/>
            <a:ext cx="77121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E22B0F6-C4A7-FEB3-00BB-5A8F6A382E31}"/>
              </a:ext>
            </a:extLst>
          </p:cNvPr>
          <p:cNvCxnSpPr>
            <a:cxnSpLocks/>
          </p:cNvCxnSpPr>
          <p:nvPr/>
        </p:nvCxnSpPr>
        <p:spPr>
          <a:xfrm>
            <a:off x="2313709" y="4870472"/>
            <a:ext cx="591589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E74EC55-ACF3-55EC-DC05-74C467694E8E}"/>
              </a:ext>
            </a:extLst>
          </p:cNvPr>
          <p:cNvCxnSpPr>
            <a:cxnSpLocks/>
          </p:cNvCxnSpPr>
          <p:nvPr/>
        </p:nvCxnSpPr>
        <p:spPr>
          <a:xfrm>
            <a:off x="2583338" y="6359303"/>
            <a:ext cx="488426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1996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0371c52-833b-400f-ba1d-3599a71f02d7">
      <Terms xmlns="http://schemas.microsoft.com/office/infopath/2007/PartnerControls"/>
    </lcf76f155ced4ddcb4097134ff3c332f>
    <TaxCatchAll xmlns="d7171e60-d71e-4106-a8b9-6506c21092a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530A68EFD17D48950E84BD598DC437" ma:contentTypeVersion="14" ma:contentTypeDescription="Create a new document." ma:contentTypeScope="" ma:versionID="11f8c389ba70db3419c02c7103570f99">
  <xsd:schema xmlns:xsd="http://www.w3.org/2001/XMLSchema" xmlns:xs="http://www.w3.org/2001/XMLSchema" xmlns:p="http://schemas.microsoft.com/office/2006/metadata/properties" xmlns:ns2="00371c52-833b-400f-ba1d-3599a71f02d7" xmlns:ns3="d7171e60-d71e-4106-a8b9-6506c21092ae" targetNamespace="http://schemas.microsoft.com/office/2006/metadata/properties" ma:root="true" ma:fieldsID="cb4fcf96f3018154d94d9e70be468014" ns2:_="" ns3:_="">
    <xsd:import namespace="00371c52-833b-400f-ba1d-3599a71f02d7"/>
    <xsd:import namespace="d7171e60-d71e-4106-a8b9-6506c21092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371c52-833b-400f-ba1d-3599a71f02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171e60-d71e-4106-a8b9-6506c21092ae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c87c93e5-97d2-4f50-abfb-d0fa337f7335}" ma:internalName="TaxCatchAll" ma:showField="CatchAllData" ma:web="d7171e60-d71e-4106-a8b9-6506c21092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BE5FFB-D7C4-4761-8D80-6C66884ADE3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0435CCF-D1D5-42F4-A5A0-F008AF3E49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B70239-D5E0-4F90-A7CF-80AA3456C55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755</TotalTime>
  <Words>58</Words>
  <Application>Microsoft Macintosh PowerPoint</Application>
  <PresentationFormat>Custom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Roboto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Nathaniel Foston Perry</dc:creator>
  <cp:lastModifiedBy>Jeff Kraynik</cp:lastModifiedBy>
  <cp:revision>56</cp:revision>
  <dcterms:created xsi:type="dcterms:W3CDTF">2019-07-10T15:10:27Z</dcterms:created>
  <dcterms:modified xsi:type="dcterms:W3CDTF">2025-07-30T16:04:00Z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0x01010014530A68EFD17D48950E84BD598DC437</vt:lpwstr>
  </property>
</Properties>
</file>