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53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36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E2E924-F380-ED88-B264-6EBD2A7E6F51}"/>
              </a:ext>
            </a:extLst>
          </p:cNvPr>
          <p:cNvSpPr txBox="1"/>
          <p:nvPr/>
        </p:nvSpPr>
        <p:spPr>
          <a:xfrm>
            <a:off x="1627909" y="3383591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05B12-E213-1DFF-F6D4-A18F0796A285}"/>
              </a:ext>
            </a:extLst>
          </p:cNvPr>
          <p:cNvSpPr txBox="1"/>
          <p:nvPr/>
        </p:nvSpPr>
        <p:spPr>
          <a:xfrm>
            <a:off x="1636171" y="4606840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FD06C0-47E9-1D92-A61B-47B09D4F9068}"/>
              </a:ext>
            </a:extLst>
          </p:cNvPr>
          <p:cNvSpPr txBox="1"/>
          <p:nvPr/>
        </p:nvSpPr>
        <p:spPr>
          <a:xfrm>
            <a:off x="2344552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95540-85DA-A56B-7F61-6D696F4CA937}"/>
              </a:ext>
            </a:extLst>
          </p:cNvPr>
          <p:cNvSpPr txBox="1"/>
          <p:nvPr/>
        </p:nvSpPr>
        <p:spPr>
          <a:xfrm>
            <a:off x="5008244" y="5442672"/>
            <a:ext cx="255319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D3F835-26DC-19E7-643E-BC8B32EB8676}"/>
              </a:ext>
            </a:extLst>
          </p:cNvPr>
          <p:cNvSpPr txBox="1"/>
          <p:nvPr/>
        </p:nvSpPr>
        <p:spPr>
          <a:xfrm>
            <a:off x="1096949" y="2357466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 CONGRATULATES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B3B8F-E350-DA62-1F04-32455F5A6096}"/>
              </a:ext>
            </a:extLst>
          </p:cNvPr>
          <p:cNvSpPr txBox="1"/>
          <p:nvPr/>
        </p:nvSpPr>
        <p:spPr>
          <a:xfrm>
            <a:off x="1096949" y="399543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07F29B-5BB7-B4CD-0003-DF3F984C4BE8}"/>
              </a:ext>
            </a:extLst>
          </p:cNvPr>
          <p:cNvCxnSpPr>
            <a:cxnSpLocks/>
          </p:cNvCxnSpPr>
          <p:nvPr/>
        </p:nvCxnSpPr>
        <p:spPr>
          <a:xfrm>
            <a:off x="1964703" y="5074804"/>
            <a:ext cx="59765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35C422-6F07-3547-A479-1729CF6926FB}"/>
              </a:ext>
            </a:extLst>
          </p:cNvPr>
          <p:cNvCxnSpPr>
            <a:cxnSpLocks/>
          </p:cNvCxnSpPr>
          <p:nvPr/>
        </p:nvCxnSpPr>
        <p:spPr>
          <a:xfrm>
            <a:off x="5208833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2D9DA4-6AA8-0404-D9B3-D9C05A88FB1D}"/>
              </a:ext>
            </a:extLst>
          </p:cNvPr>
          <p:cNvCxnSpPr>
            <a:cxnSpLocks/>
          </p:cNvCxnSpPr>
          <p:nvPr/>
        </p:nvCxnSpPr>
        <p:spPr>
          <a:xfrm>
            <a:off x="2541047" y="5810096"/>
            <a:ext cx="21629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945450-6243-DA46-1C4E-75D15C033EF8}"/>
              </a:ext>
            </a:extLst>
          </p:cNvPr>
          <p:cNvSpPr txBox="1"/>
          <p:nvPr/>
        </p:nvSpPr>
        <p:spPr>
          <a:xfrm>
            <a:off x="1627909" y="3435284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00B86-A89A-C2A8-9580-BD5144CD7B67}"/>
              </a:ext>
            </a:extLst>
          </p:cNvPr>
          <p:cNvSpPr txBox="1"/>
          <p:nvPr/>
        </p:nvSpPr>
        <p:spPr>
          <a:xfrm>
            <a:off x="1333500" y="4715411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69436-5110-9431-0054-2C410A2F3239}"/>
              </a:ext>
            </a:extLst>
          </p:cNvPr>
          <p:cNvSpPr txBox="1"/>
          <p:nvPr/>
        </p:nvSpPr>
        <p:spPr>
          <a:xfrm>
            <a:off x="5226419" y="4715828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A98C8E-94B7-980E-C651-9472A4BDCA5A}"/>
              </a:ext>
            </a:extLst>
          </p:cNvPr>
          <p:cNvSpPr txBox="1"/>
          <p:nvPr/>
        </p:nvSpPr>
        <p:spPr>
          <a:xfrm>
            <a:off x="1096949" y="2460733"/>
            <a:ext cx="7712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 CONGRATULATES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4F34E7-CEC9-78F6-DD78-C29ED198856E}"/>
              </a:ext>
            </a:extLst>
          </p:cNvPr>
          <p:cNvSpPr txBox="1"/>
          <p:nvPr/>
        </p:nvSpPr>
        <p:spPr>
          <a:xfrm>
            <a:off x="1096949" y="4058935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ED052D-8E35-10FD-1EF0-02DFA7298C26}"/>
              </a:ext>
            </a:extLst>
          </p:cNvPr>
          <p:cNvSpPr txBox="1"/>
          <p:nvPr/>
        </p:nvSpPr>
        <p:spPr>
          <a:xfrm>
            <a:off x="4353174" y="4790456"/>
            <a:ext cx="11996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A76404-00BA-2906-0B3B-D88F6441844A}"/>
              </a:ext>
            </a:extLst>
          </p:cNvPr>
          <p:cNvCxnSpPr>
            <a:cxnSpLocks/>
          </p:cNvCxnSpPr>
          <p:nvPr/>
        </p:nvCxnSpPr>
        <p:spPr>
          <a:xfrm>
            <a:off x="16161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B7D3CE-1224-B710-0C19-15C9CD956C03}"/>
              </a:ext>
            </a:extLst>
          </p:cNvPr>
          <p:cNvCxnSpPr>
            <a:cxnSpLocks/>
          </p:cNvCxnSpPr>
          <p:nvPr/>
        </p:nvCxnSpPr>
        <p:spPr>
          <a:xfrm>
            <a:off x="5578586" y="5153608"/>
            <a:ext cx="272526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47621D-3827-9E4A-C3F8-59D6EA89D2C8}"/>
              </a:ext>
            </a:extLst>
          </p:cNvPr>
          <p:cNvSpPr txBox="1"/>
          <p:nvPr/>
        </p:nvSpPr>
        <p:spPr>
          <a:xfrm>
            <a:off x="1627909" y="3345225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DFBE38-7DCD-D63D-3DA3-780D19FA0DA0}"/>
              </a:ext>
            </a:extLst>
          </p:cNvPr>
          <p:cNvSpPr txBox="1"/>
          <p:nvPr/>
        </p:nvSpPr>
        <p:spPr>
          <a:xfrm>
            <a:off x="2609514" y="5355238"/>
            <a:ext cx="466633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40139F-81BF-CBB0-19C0-4D4E33DA8D85}"/>
              </a:ext>
            </a:extLst>
          </p:cNvPr>
          <p:cNvSpPr txBox="1"/>
          <p:nvPr/>
        </p:nvSpPr>
        <p:spPr>
          <a:xfrm>
            <a:off x="2640042" y="4022358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E813B9-E393-A155-57EF-2661231B2689}"/>
              </a:ext>
            </a:extLst>
          </p:cNvPr>
          <p:cNvSpPr txBox="1"/>
          <p:nvPr/>
        </p:nvSpPr>
        <p:spPr>
          <a:xfrm>
            <a:off x="1168014" y="2381319"/>
            <a:ext cx="75699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LEGO</a:t>
            </a:r>
            <a:r>
              <a:rPr lang="en-US" sz="2600" b="1" baseline="300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®</a:t>
            </a:r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AWARDS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B7CB67-A99E-C299-E75D-C129E302B4A9}"/>
              </a:ext>
            </a:extLst>
          </p:cNvPr>
          <p:cNvSpPr txBox="1"/>
          <p:nvPr/>
        </p:nvSpPr>
        <p:spPr>
          <a:xfrm>
            <a:off x="1295237" y="4073231"/>
            <a:ext cx="120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CD9383-0A50-CECA-B5E6-284A815D985F}"/>
              </a:ext>
            </a:extLst>
          </p:cNvPr>
          <p:cNvSpPr txBox="1"/>
          <p:nvPr/>
        </p:nvSpPr>
        <p:spPr>
          <a:xfrm>
            <a:off x="1096949" y="4718990"/>
            <a:ext cx="77121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35AB31-AFBC-51FA-4181-F6573FE5F2C6}"/>
              </a:ext>
            </a:extLst>
          </p:cNvPr>
          <p:cNvCxnSpPr>
            <a:cxnSpLocks/>
          </p:cNvCxnSpPr>
          <p:nvPr/>
        </p:nvCxnSpPr>
        <p:spPr>
          <a:xfrm>
            <a:off x="2430939" y="4436721"/>
            <a:ext cx="551730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0D4C68-59D6-0804-4AEE-58BAC1DD5553}"/>
              </a:ext>
            </a:extLst>
          </p:cNvPr>
          <p:cNvCxnSpPr>
            <a:cxnSpLocks/>
          </p:cNvCxnSpPr>
          <p:nvPr/>
        </p:nvCxnSpPr>
        <p:spPr>
          <a:xfrm>
            <a:off x="2665399" y="5808322"/>
            <a:ext cx="45987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Props1.xml><?xml version="1.0" encoding="utf-8"?>
<ds:datastoreItem xmlns:ds="http://schemas.openxmlformats.org/officeDocument/2006/customXml" ds:itemID="{36FB1388-7C32-4C3A-9101-C7ABE944008E}"/>
</file>

<file path=customXml/itemProps2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59</Words>
  <Application>Microsoft Macintosh PowerPoint</Application>
  <PresentationFormat>A4 Paper (210x297 mm)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56</cp:revision>
  <dcterms:created xsi:type="dcterms:W3CDTF">2019-07-10T15:21:59Z</dcterms:created>
  <dcterms:modified xsi:type="dcterms:W3CDTF">2025-07-30T16:02:07Z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