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4"/>
  </p:sldMasterIdLst>
  <p:sldIdLst>
    <p:sldId id="264" r:id="rId5"/>
  </p:sldIdLst>
  <p:sldSz cx="10058400" cy="7772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263"/>
    <p:restoredTop sz="94694"/>
  </p:normalViewPr>
  <p:slideViewPr>
    <p:cSldViewPr snapToGrid="0" snapToObjects="1">
      <p:cViewPr varScale="1">
        <p:scale>
          <a:sx n="94" d="100"/>
          <a:sy n="94" d="100"/>
        </p:scale>
        <p:origin x="936" y="5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766217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903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xStyles>
    <p:titleStyle>
      <a:lvl1pPr algn="l" defTabSz="1005840" rtl="0" eaLnBrk="1" latinLnBrk="0" hangingPunct="1">
        <a:lnSpc>
          <a:spcPct val="90000"/>
        </a:lnSpc>
        <a:spcBef>
          <a:spcPct val="0"/>
        </a:spcBef>
        <a:buNone/>
        <a:defRPr sz="48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460" indent="-251460" algn="l" defTabSz="100584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3080" kern="1200">
          <a:solidFill>
            <a:schemeClr val="tx1"/>
          </a:solidFill>
          <a:latin typeface="+mn-lt"/>
          <a:ea typeface="+mn-ea"/>
          <a:cs typeface="+mn-cs"/>
        </a:defRPr>
      </a:lvl1pPr>
      <a:lvl2pPr marL="7543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602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26314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76606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2689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7719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2748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01168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0175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5204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0233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72F18F1E-2745-E016-BD4F-6DC35DDFA61D}"/>
              </a:ext>
            </a:extLst>
          </p:cNvPr>
          <p:cNvSpPr txBox="1"/>
          <p:nvPr/>
        </p:nvSpPr>
        <p:spPr>
          <a:xfrm>
            <a:off x="1712371" y="4388853"/>
            <a:ext cx="6650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00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Arial" panose="020B0604020202020204" pitchFamily="34" charset="0"/>
              </a:rPr>
              <a:t>Jane Doe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1A3412D-50AC-7B45-FEBC-A3A34AEFC7DF}"/>
              </a:ext>
            </a:extLst>
          </p:cNvPr>
          <p:cNvSpPr txBox="1"/>
          <p:nvPr/>
        </p:nvSpPr>
        <p:spPr>
          <a:xfrm>
            <a:off x="1173149" y="2602941"/>
            <a:ext cx="771210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WELCOME TO</a:t>
            </a:r>
          </a:p>
          <a:p>
            <a:pPr algn="ctr"/>
            <a:r>
              <a:rPr lang="en-US" sz="2600" b="1" i="1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FIRST</a:t>
            </a:r>
            <a:r>
              <a:rPr lang="en-US" sz="2600" b="1" baseline="300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®</a:t>
            </a:r>
            <a:r>
              <a:rPr lang="en-US" sz="2600" b="1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LEGO</a:t>
            </a:r>
            <a:r>
              <a:rPr lang="en-US" sz="2600" b="1" baseline="300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®</a:t>
            </a:r>
            <a:r>
              <a:rPr lang="en-US" sz="2600" b="1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LEAGUE CHALLENGE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E064D31-4368-CE1C-4892-8E5081B2765C}"/>
              </a:ext>
            </a:extLst>
          </p:cNvPr>
          <p:cNvCxnSpPr>
            <a:cxnSpLocks/>
          </p:cNvCxnSpPr>
          <p:nvPr/>
        </p:nvCxnSpPr>
        <p:spPr>
          <a:xfrm>
            <a:off x="2040903" y="4881869"/>
            <a:ext cx="5976594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2D77766C-49A2-BCC4-0CD1-0EBA31779345}"/>
              </a:ext>
            </a:extLst>
          </p:cNvPr>
          <p:cNvSpPr txBox="1"/>
          <p:nvPr/>
        </p:nvSpPr>
        <p:spPr>
          <a:xfrm>
            <a:off x="3752602" y="6320239"/>
            <a:ext cx="2553196" cy="335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Arial" panose="020B0604020202020204" pitchFamily="34" charset="0"/>
              </a:rPr>
              <a:t>Coach Name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4F7EE08-2679-5D8E-452A-B2714C8C9813}"/>
              </a:ext>
            </a:extLst>
          </p:cNvPr>
          <p:cNvCxnSpPr>
            <a:cxnSpLocks/>
          </p:cNvCxnSpPr>
          <p:nvPr/>
        </p:nvCxnSpPr>
        <p:spPr>
          <a:xfrm>
            <a:off x="3545120" y="6687663"/>
            <a:ext cx="296816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34E393C9-5A25-CE6E-B8B0-A7B75A43620D}"/>
              </a:ext>
            </a:extLst>
          </p:cNvPr>
          <p:cNvSpPr txBox="1"/>
          <p:nvPr/>
        </p:nvSpPr>
        <p:spPr>
          <a:xfrm>
            <a:off x="4494611" y="3624237"/>
            <a:ext cx="219102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dirty="0">
                <a:solidFill>
                  <a:srgbClr val="0000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Arial" panose="020B0604020202020204" pitchFamily="34" charset="0"/>
              </a:rPr>
              <a:t>12345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DEC167B-B1EB-E2CE-FD05-D07C4CF85C41}"/>
              </a:ext>
            </a:extLst>
          </p:cNvPr>
          <p:cNvSpPr txBox="1"/>
          <p:nvPr/>
        </p:nvSpPr>
        <p:spPr>
          <a:xfrm>
            <a:off x="3191428" y="3620975"/>
            <a:ext cx="105745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600" b="1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Team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7D370A2-D2F0-0DA7-16BE-99670C33F3AA}"/>
              </a:ext>
            </a:extLst>
          </p:cNvPr>
          <p:cNvCxnSpPr>
            <a:cxnSpLocks/>
          </p:cNvCxnSpPr>
          <p:nvPr/>
        </p:nvCxnSpPr>
        <p:spPr>
          <a:xfrm>
            <a:off x="4311868" y="4001416"/>
            <a:ext cx="255510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98BB6C1E-6562-662D-D286-6C46B23658EB}"/>
              </a:ext>
            </a:extLst>
          </p:cNvPr>
          <p:cNvSpPr txBox="1"/>
          <p:nvPr/>
        </p:nvSpPr>
        <p:spPr>
          <a:xfrm>
            <a:off x="1618559" y="5056218"/>
            <a:ext cx="68212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We are so happy you are on our team!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227152F-7CAD-6346-BCE0-3CCE18CE7AF7}"/>
              </a:ext>
            </a:extLst>
          </p:cNvPr>
          <p:cNvSpPr txBox="1"/>
          <p:nvPr/>
        </p:nvSpPr>
        <p:spPr>
          <a:xfrm>
            <a:off x="3797057" y="5876254"/>
            <a:ext cx="24642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Your coach,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E534F17F-C9DC-9A0A-0766-C524AE9CA1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2607" y="5614675"/>
            <a:ext cx="12192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5632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4530A68EFD17D48950E84BD598DC437" ma:contentTypeVersion="14" ma:contentTypeDescription="Create a new document." ma:contentTypeScope="" ma:versionID="11f8c389ba70db3419c02c7103570f99">
  <xsd:schema xmlns:xsd="http://www.w3.org/2001/XMLSchema" xmlns:xs="http://www.w3.org/2001/XMLSchema" xmlns:p="http://schemas.microsoft.com/office/2006/metadata/properties" xmlns:ns2="00371c52-833b-400f-ba1d-3599a71f02d7" xmlns:ns3="d7171e60-d71e-4106-a8b9-6506c21092ae" targetNamespace="http://schemas.microsoft.com/office/2006/metadata/properties" ma:root="true" ma:fieldsID="cb4fcf96f3018154d94d9e70be468014" ns2:_="" ns3:_="">
    <xsd:import namespace="00371c52-833b-400f-ba1d-3599a71f02d7"/>
    <xsd:import namespace="d7171e60-d71e-4106-a8b9-6506c21092a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SearchPropertie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0371c52-833b-400f-ba1d-3599a71f02d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f13cef49-2953-4246-9b7f-e3d70b1cf0e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171e60-d71e-4106-a8b9-6506c21092ae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c87c93e5-97d2-4f50-abfb-d0fa337f7335}" ma:internalName="TaxCatchAll" ma:showField="CatchAllData" ma:web="d7171e60-d71e-4106-a8b9-6506c21092a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0371c52-833b-400f-ba1d-3599a71f02d7">
      <Terms xmlns="http://schemas.microsoft.com/office/infopath/2007/PartnerControls"/>
    </lcf76f155ced4ddcb4097134ff3c332f>
    <TaxCatchAll xmlns="d7171e60-d71e-4106-a8b9-6506c21092ae" xsi:nil="true"/>
  </documentManagement>
</p:properties>
</file>

<file path=customXml/itemProps1.xml><?xml version="1.0" encoding="utf-8"?>
<ds:datastoreItem xmlns:ds="http://schemas.openxmlformats.org/officeDocument/2006/customXml" ds:itemID="{BDAA5BC3-5739-4C7C-B40C-9B126352C85A}"/>
</file>

<file path=customXml/itemProps2.xml><?xml version="1.0" encoding="utf-8"?>
<ds:datastoreItem xmlns:ds="http://schemas.openxmlformats.org/officeDocument/2006/customXml" ds:itemID="{A0435CCF-D1D5-42F4-A5A0-F008AF3E495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EBE5FFB-D7C4-4761-8D80-6C66884ADE31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764</TotalTime>
  <Words>27</Words>
  <Application>Microsoft Macintosh PowerPoint</Application>
  <PresentationFormat>Custom</PresentationFormat>
  <Paragraphs>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Roboto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Nathaniel Foston Perry</dc:creator>
  <cp:lastModifiedBy>Jeff Kraynik</cp:lastModifiedBy>
  <cp:revision>56</cp:revision>
  <dcterms:created xsi:type="dcterms:W3CDTF">2019-07-10T15:10:27Z</dcterms:created>
  <dcterms:modified xsi:type="dcterms:W3CDTF">2025-07-30T22:26:12Z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0x01010014530A68EFD17D48950E84BD598DC437</vt:lpwstr>
  </property>
</Properties>
</file>