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handoutMasterIdLst>
    <p:handoutMasterId r:id="rId7"/>
  </p:handoutMasterIdLst>
  <p:sldIdLst>
    <p:sldId id="264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70"/>
    <p:restoredTop sz="94694"/>
  </p:normalViewPr>
  <p:slideViewPr>
    <p:cSldViewPr snapToGrid="0" snapToObjects="1">
      <p:cViewPr varScale="1">
        <p:scale>
          <a:sx n="132" d="100"/>
          <a:sy n="132" d="100"/>
        </p:scale>
        <p:origin x="4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42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912670-FB8F-4F4C-B47C-42ACFFA51E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C1ED5-FA22-3744-A8FD-30F9B581AA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5E45B-CAA2-6443-9571-5C5CC4F17898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78BED-4843-BC4D-9724-06D4EFABEB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9A556-A760-1A43-9CFA-FD7FDBA743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AA156-85D7-524F-A078-FA35E2D9B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97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28D44-7314-3442-A4BE-AD7A9A4A375F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B05A7-B334-EC4F-815E-7926CF5EF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04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1pPr>
    <a:lvl2pPr marL="419938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2pPr>
    <a:lvl3pPr marL="839876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3pPr>
    <a:lvl4pPr marL="1259815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4pPr>
    <a:lvl5pPr marL="1679753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5pPr>
    <a:lvl6pPr marL="2099691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6pPr>
    <a:lvl7pPr marL="2519629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7pPr>
    <a:lvl8pPr marL="2939567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8pPr>
    <a:lvl9pPr marL="3359506" algn="l" defTabSz="839876" rtl="0" eaLnBrk="1" latinLnBrk="0" hangingPunct="1">
      <a:defRPr sz="11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B05A7-B334-EC4F-815E-7926CF5EF9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4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49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48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0155417-3936-044B-BBAC-276B6FAC1940}"/>
              </a:ext>
            </a:extLst>
          </p:cNvPr>
          <p:cNvSpPr txBox="1"/>
          <p:nvPr/>
        </p:nvSpPr>
        <p:spPr>
          <a:xfrm>
            <a:off x="1636171" y="3993066"/>
            <a:ext cx="6650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Jane Doe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4E26E7-70E5-6842-3CBC-3D8A6A0F2F25}"/>
              </a:ext>
            </a:extLst>
          </p:cNvPr>
          <p:cNvSpPr txBox="1"/>
          <p:nvPr/>
        </p:nvSpPr>
        <p:spPr>
          <a:xfrm>
            <a:off x="1096949" y="2207154"/>
            <a:ext cx="77121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WELCOME TO</a:t>
            </a:r>
          </a:p>
          <a:p>
            <a:pPr algn="ctr"/>
            <a:r>
              <a:rPr lang="en-US" sz="2600" b="1" i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FIRST</a:t>
            </a:r>
            <a:r>
              <a:rPr lang="en-US" sz="2600" b="1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®</a:t>
            </a:r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LEGO</a:t>
            </a:r>
            <a:r>
              <a:rPr lang="en-US" sz="2600" b="1" baseline="300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®</a:t>
            </a:r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LEAGUE CHALLENGE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A8136D-FF87-268C-86AA-CB2F74B63743}"/>
              </a:ext>
            </a:extLst>
          </p:cNvPr>
          <p:cNvCxnSpPr>
            <a:cxnSpLocks/>
          </p:cNvCxnSpPr>
          <p:nvPr/>
        </p:nvCxnSpPr>
        <p:spPr>
          <a:xfrm>
            <a:off x="1964703" y="4486082"/>
            <a:ext cx="59765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AED85DB-48FE-EE4D-9229-55C5561BE506}"/>
              </a:ext>
            </a:extLst>
          </p:cNvPr>
          <p:cNvSpPr txBox="1"/>
          <p:nvPr/>
        </p:nvSpPr>
        <p:spPr>
          <a:xfrm>
            <a:off x="3676402" y="5924452"/>
            <a:ext cx="255319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Coach Name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E5BCD5-F85C-A0D7-6AFA-A2DE22AE8DC1}"/>
              </a:ext>
            </a:extLst>
          </p:cNvPr>
          <p:cNvCxnSpPr>
            <a:cxnSpLocks/>
          </p:cNvCxnSpPr>
          <p:nvPr/>
        </p:nvCxnSpPr>
        <p:spPr>
          <a:xfrm>
            <a:off x="3468920" y="6291876"/>
            <a:ext cx="29681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3F5A5D1-625F-F441-8A6E-1D2BCC4C16B2}"/>
              </a:ext>
            </a:extLst>
          </p:cNvPr>
          <p:cNvSpPr txBox="1"/>
          <p:nvPr/>
        </p:nvSpPr>
        <p:spPr>
          <a:xfrm>
            <a:off x="4418411" y="3228450"/>
            <a:ext cx="21910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12345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1B0F6C-78B6-532B-1C4E-5A04B21DDC89}"/>
              </a:ext>
            </a:extLst>
          </p:cNvPr>
          <p:cNvSpPr txBox="1"/>
          <p:nvPr/>
        </p:nvSpPr>
        <p:spPr>
          <a:xfrm>
            <a:off x="3115228" y="3225188"/>
            <a:ext cx="105745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Team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375DEC8-A523-1437-7437-627F832EBBC8}"/>
              </a:ext>
            </a:extLst>
          </p:cNvPr>
          <p:cNvCxnSpPr>
            <a:cxnSpLocks/>
          </p:cNvCxnSpPr>
          <p:nvPr/>
        </p:nvCxnSpPr>
        <p:spPr>
          <a:xfrm>
            <a:off x="4235668" y="3605629"/>
            <a:ext cx="25551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D9147F1-1D4C-9178-1DA0-D4138A621AF2}"/>
              </a:ext>
            </a:extLst>
          </p:cNvPr>
          <p:cNvSpPr txBox="1"/>
          <p:nvPr/>
        </p:nvSpPr>
        <p:spPr>
          <a:xfrm>
            <a:off x="1542359" y="4660431"/>
            <a:ext cx="682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We are so happy you are on our team!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B47C9D-64C9-04B6-B1EE-ECA08B5155D2}"/>
              </a:ext>
            </a:extLst>
          </p:cNvPr>
          <p:cNvSpPr txBox="1"/>
          <p:nvPr/>
        </p:nvSpPr>
        <p:spPr>
          <a:xfrm>
            <a:off x="3720857" y="5480467"/>
            <a:ext cx="2464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Your coach,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8E6D16-CE28-D119-4D54-68133256A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759" y="4888608"/>
            <a:ext cx="1219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67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530A68EFD17D48950E84BD598DC437" ma:contentTypeVersion="14" ma:contentTypeDescription="Create a new document." ma:contentTypeScope="" ma:versionID="11f8c389ba70db3419c02c7103570f99">
  <xsd:schema xmlns:xsd="http://www.w3.org/2001/XMLSchema" xmlns:xs="http://www.w3.org/2001/XMLSchema" xmlns:p="http://schemas.microsoft.com/office/2006/metadata/properties" xmlns:ns2="00371c52-833b-400f-ba1d-3599a71f02d7" xmlns:ns3="d7171e60-d71e-4106-a8b9-6506c21092ae" targetNamespace="http://schemas.microsoft.com/office/2006/metadata/properties" ma:root="true" ma:fieldsID="cb4fcf96f3018154d94d9e70be468014" ns2:_="" ns3:_="">
    <xsd:import namespace="00371c52-833b-400f-ba1d-3599a71f02d7"/>
    <xsd:import namespace="d7171e60-d71e-4106-a8b9-6506c2109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71c52-833b-400f-ba1d-3599a71f0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71e60-d71e-4106-a8b9-6506c21092a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87c93e5-97d2-4f50-abfb-d0fa337f7335}" ma:internalName="TaxCatchAll" ma:showField="CatchAllData" ma:web="d7171e60-d71e-4106-a8b9-6506c21092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371c52-833b-400f-ba1d-3599a71f02d7">
      <Terms xmlns="http://schemas.microsoft.com/office/infopath/2007/PartnerControls"/>
    </lcf76f155ced4ddcb4097134ff3c332f>
    <TaxCatchAll xmlns="d7171e60-d71e-4106-a8b9-6506c21092ae" xsi:nil="true"/>
  </documentManagement>
</p:properties>
</file>

<file path=customXml/itemProps1.xml><?xml version="1.0" encoding="utf-8"?>
<ds:datastoreItem xmlns:ds="http://schemas.openxmlformats.org/officeDocument/2006/customXml" ds:itemID="{D06AA6D3-F9D9-437C-B582-8EBE0F975DED}"/>
</file>

<file path=customXml/itemProps2.xml><?xml version="1.0" encoding="utf-8"?>
<ds:datastoreItem xmlns:ds="http://schemas.openxmlformats.org/officeDocument/2006/customXml" ds:itemID="{2D4DC498-45E1-4815-9C89-E92B8395FE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397D9E-62A3-4C0E-A15F-CD5D3C79D78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795</TotalTime>
  <Words>28</Words>
  <Application>Microsoft Macintosh PowerPoint</Application>
  <PresentationFormat>A4 Paper (210x297 mm)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Roboto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Nathaniel Foston Perry</dc:creator>
  <cp:lastModifiedBy>Jeff Kraynik</cp:lastModifiedBy>
  <cp:revision>55</cp:revision>
  <dcterms:created xsi:type="dcterms:W3CDTF">2019-07-10T15:21:59Z</dcterms:created>
  <dcterms:modified xsi:type="dcterms:W3CDTF">2025-07-30T22:21:52Z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0x01010014530A68EFD17D48950E84BD598DC437</vt:lpwstr>
  </property>
</Properties>
</file>