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6"/>
  </p:notesMasterIdLst>
  <p:sldIdLst>
    <p:sldId id="345" r:id="rId5"/>
    <p:sldId id="346" r:id="rId6"/>
    <p:sldId id="347" r:id="rId7"/>
    <p:sldId id="371" r:id="rId8"/>
    <p:sldId id="355" r:id="rId9"/>
    <p:sldId id="368" r:id="rId10"/>
    <p:sldId id="357" r:id="rId11"/>
    <p:sldId id="373" r:id="rId12"/>
    <p:sldId id="356" r:id="rId13"/>
    <p:sldId id="359"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7E181-3522-4CEC-99C9-B5B3AA697345}" v="16" dt="2025-05-26T20:11:58.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6452" autoAdjust="0"/>
  </p:normalViewPr>
  <p:slideViewPr>
    <p:cSldViewPr snapToGrid="0">
      <p:cViewPr varScale="1">
        <p:scale>
          <a:sx n="95" d="100"/>
          <a:sy n="95" d="100"/>
        </p:scale>
        <p:origin x="1158" y="96"/>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Kate Sample" userId="ad24f2c8-db21-4b10-9534-7a98911ec180" providerId="ADAL" clId="{48434908-9D5E-406F-8CAF-791A96BD4E2F}"/>
    <pc:docChg chg="custSel addSld modSld">
      <pc:chgData name="Kate Sample" userId="ad24f2c8-db21-4b10-9534-7a98911ec180" providerId="ADAL" clId="{48434908-9D5E-406F-8CAF-791A96BD4E2F}" dt="2025-05-15T02:16:27.517" v="990" actId="947"/>
      <pc:docMkLst>
        <pc:docMk/>
      </pc:docMkLst>
      <pc:sldChg chg="modSp mod modCm">
        <pc:chgData name="Kate Sample" userId="ad24f2c8-db21-4b10-9534-7a98911ec180" providerId="ADAL" clId="{48434908-9D5E-406F-8CAF-791A96BD4E2F}" dt="2025-05-15T01:30:53.943" v="291" actId="14100"/>
        <pc:sldMkLst>
          <pc:docMk/>
          <pc:sldMk cId="2890323369" sldId="345"/>
        </pc:sldMkLst>
        <pc:spChg chg="mod">
          <ac:chgData name="Kate Sample" userId="ad24f2c8-db21-4b10-9534-7a98911ec180" providerId="ADAL" clId="{48434908-9D5E-406F-8CAF-791A96BD4E2F}" dt="2025-05-15T01:27:10.297" v="0" actId="20577"/>
          <ac:spMkLst>
            <pc:docMk/>
            <pc:sldMk cId="2890323369" sldId="345"/>
            <ac:spMk id="3" creationId="{83D69124-12DE-626F-C834-1BA7D69B9408}"/>
          </ac:spMkLst>
        </pc:spChg>
        <pc:spChg chg="mod">
          <ac:chgData name="Kate Sample" userId="ad24f2c8-db21-4b10-9534-7a98911ec180" providerId="ADAL" clId="{48434908-9D5E-406F-8CAF-791A96BD4E2F}" dt="2025-05-15T01:30:53.943" v="291" actId="14100"/>
          <ac:spMkLst>
            <pc:docMk/>
            <pc:sldMk cId="2890323369" sldId="345"/>
            <ac:spMk id="4" creationId="{6750C1C8-6386-DDED-19A5-2016D654A326}"/>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48434908-9D5E-406F-8CAF-791A96BD4E2F}" dt="2025-05-15T01:27:10.297" v="0" actId="20577"/>
              <pc2:cmMkLst xmlns:pc2="http://schemas.microsoft.com/office/powerpoint/2019/9/main/command">
                <pc:docMk/>
                <pc:sldMk cId="2890323369" sldId="345"/>
                <pc2:cmMk id="{3CC35238-3DFD-4E28-92A6-6EE0ACAB6A41}"/>
              </pc2:cmMkLst>
            </pc226:cmChg>
          </p:ext>
        </pc:extLst>
      </pc:sldChg>
      <pc:sldChg chg="modNotesTx">
        <pc:chgData name="Kate Sample" userId="ad24f2c8-db21-4b10-9534-7a98911ec180" providerId="ADAL" clId="{48434908-9D5E-406F-8CAF-791A96BD4E2F}" dt="2025-05-15T01:29:55.064" v="157" actId="20577"/>
        <pc:sldMkLst>
          <pc:docMk/>
          <pc:sldMk cId="2984839933" sldId="346"/>
        </pc:sldMkLst>
      </pc:sldChg>
      <pc:sldChg chg="modSp mod modNotesTx">
        <pc:chgData name="Kate Sample" userId="ad24f2c8-db21-4b10-9534-7a98911ec180" providerId="ADAL" clId="{48434908-9D5E-406F-8CAF-791A96BD4E2F}" dt="2025-05-15T02:05:42.142" v="614" actId="5793"/>
        <pc:sldMkLst>
          <pc:docMk/>
          <pc:sldMk cId="1999005728" sldId="355"/>
        </pc:sldMkLst>
        <pc:spChg chg="mod">
          <ac:chgData name="Kate Sample" userId="ad24f2c8-db21-4b10-9534-7a98911ec180" providerId="ADAL" clId="{48434908-9D5E-406F-8CAF-791A96BD4E2F}" dt="2025-05-15T02:05:42.142" v="614" actId="5793"/>
          <ac:spMkLst>
            <pc:docMk/>
            <pc:sldMk cId="1999005728" sldId="355"/>
            <ac:spMk id="3" creationId="{F0BE0D4D-5CC3-B3F1-F43D-3820DA02D688}"/>
          </ac:spMkLst>
        </pc:spChg>
        <pc:spChg chg="mod">
          <ac:chgData name="Kate Sample" userId="ad24f2c8-db21-4b10-9534-7a98911ec180" providerId="ADAL" clId="{48434908-9D5E-406F-8CAF-791A96BD4E2F}" dt="2025-05-15T02:02:44.555" v="477" actId="6549"/>
          <ac:spMkLst>
            <pc:docMk/>
            <pc:sldMk cId="1999005728" sldId="355"/>
            <ac:spMk id="13" creationId="{633F7B0A-9ECC-9258-1B3E-6B8C01FA3F29}"/>
          </ac:spMkLst>
        </pc:spChg>
      </pc:sldChg>
      <pc:sldChg chg="modSp mod">
        <pc:chgData name="Kate Sample" userId="ad24f2c8-db21-4b10-9534-7a98911ec180" providerId="ADAL" clId="{48434908-9D5E-406F-8CAF-791A96BD4E2F}" dt="2025-05-15T02:08:55.676" v="657" actId="6549"/>
        <pc:sldMkLst>
          <pc:docMk/>
          <pc:sldMk cId="1393850421" sldId="357"/>
        </pc:sldMkLst>
        <pc:spChg chg="mod">
          <ac:chgData name="Kate Sample" userId="ad24f2c8-db21-4b10-9534-7a98911ec180" providerId="ADAL" clId="{48434908-9D5E-406F-8CAF-791A96BD4E2F}" dt="2025-05-15T02:08:55.676" v="657" actId="6549"/>
          <ac:spMkLst>
            <pc:docMk/>
            <pc:sldMk cId="1393850421" sldId="357"/>
            <ac:spMk id="11" creationId="{BB4A7199-DF59-C861-6CFC-158D81D4FADB}"/>
          </ac:spMkLst>
        </pc:spChg>
      </pc:sldChg>
      <pc:sldChg chg="modSp mod modNotesTx">
        <pc:chgData name="Kate Sample" userId="ad24f2c8-db21-4b10-9534-7a98911ec180" providerId="ADAL" clId="{48434908-9D5E-406F-8CAF-791A96BD4E2F}" dt="2025-05-15T02:10:08.942" v="803" actId="20577"/>
        <pc:sldMkLst>
          <pc:docMk/>
          <pc:sldMk cId="1669780500" sldId="368"/>
        </pc:sldMkLst>
        <pc:spChg chg="mod">
          <ac:chgData name="Kate Sample" userId="ad24f2c8-db21-4b10-9534-7a98911ec180" providerId="ADAL" clId="{48434908-9D5E-406F-8CAF-791A96BD4E2F}" dt="2025-05-15T02:10:08.942" v="803" actId="20577"/>
          <ac:spMkLst>
            <pc:docMk/>
            <pc:sldMk cId="1669780500" sldId="368"/>
            <ac:spMk id="3" creationId="{38A50A1B-3382-F1D5-3083-4E25B7306331}"/>
          </ac:spMkLst>
        </pc:spChg>
        <pc:spChg chg="mod">
          <ac:chgData name="Kate Sample" userId="ad24f2c8-db21-4b10-9534-7a98911ec180" providerId="ADAL" clId="{48434908-9D5E-406F-8CAF-791A96BD4E2F}" dt="2025-05-15T02:09:44.601" v="718" actId="20577"/>
          <ac:spMkLst>
            <pc:docMk/>
            <pc:sldMk cId="1669780500" sldId="368"/>
            <ac:spMk id="13" creationId="{7C56E4BD-5091-15CC-FDDA-7B64E0C6A623}"/>
          </ac:spMkLst>
        </pc:spChg>
      </pc:sldChg>
      <pc:sldChg chg="addSp delSp modSp mod modNotesTx">
        <pc:chgData name="Kate Sample" userId="ad24f2c8-db21-4b10-9534-7a98911ec180" providerId="ADAL" clId="{48434908-9D5E-406F-8CAF-791A96BD4E2F}" dt="2025-05-15T01:59:24.874" v="424" actId="14100"/>
        <pc:sldMkLst>
          <pc:docMk/>
          <pc:sldMk cId="1370320588" sldId="371"/>
        </pc:sldMkLst>
      </pc:sldChg>
      <pc:sldChg chg="modSp add mod">
        <pc:chgData name="Kate Sample" userId="ad24f2c8-db21-4b10-9534-7a98911ec180" providerId="ADAL" clId="{48434908-9D5E-406F-8CAF-791A96BD4E2F}" dt="2025-05-15T02:08:59.571" v="658" actId="6549"/>
        <pc:sldMkLst>
          <pc:docMk/>
          <pc:sldMk cId="3046806807" sldId="373"/>
        </pc:sldMkLst>
        <pc:spChg chg="mod">
          <ac:chgData name="Kate Sample" userId="ad24f2c8-db21-4b10-9534-7a98911ec180" providerId="ADAL" clId="{48434908-9D5E-406F-8CAF-791A96BD4E2F}" dt="2025-05-15T02:08:59.571" v="658" actId="6549"/>
          <ac:spMkLst>
            <pc:docMk/>
            <pc:sldMk cId="3046806807" sldId="373"/>
            <ac:spMk id="11" creationId="{8E7C09B9-7D88-6709-9A37-BD48BBB71B90}"/>
          </ac:spMkLst>
        </pc:spChg>
      </pc:sldChg>
      <pc:sldChg chg="modSp add mod">
        <pc:chgData name="Kate Sample" userId="ad24f2c8-db21-4b10-9534-7a98911ec180" providerId="ADAL" clId="{48434908-9D5E-406F-8CAF-791A96BD4E2F}" dt="2025-05-15T02:16:27.517" v="990" actId="947"/>
        <pc:sldMkLst>
          <pc:docMk/>
          <pc:sldMk cId="949264259" sldId="374"/>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Kate Sample" userId="ad24f2c8-db21-4b10-9534-7a98911ec180" providerId="ADAL" clId="{61AFFC01-6A83-4EA9-BCE9-9D3C840B150F}"/>
    <pc:docChg chg="custSel delSld modSld">
      <pc:chgData name="Kate Sample" userId="ad24f2c8-db21-4b10-9534-7a98911ec180" providerId="ADAL" clId="{61AFFC01-6A83-4EA9-BCE9-9D3C840B150F}" dt="2025-05-27T03:00:28.880" v="1127" actId="14100"/>
      <pc:docMkLst>
        <pc:docMk/>
      </pc:docMkLst>
      <pc:sldChg chg="modSp mod modCm">
        <pc:chgData name="Kate Sample" userId="ad24f2c8-db21-4b10-9534-7a98911ec180" providerId="ADAL" clId="{61AFFC01-6A83-4EA9-BCE9-9D3C840B150F}" dt="2025-05-15T17:31:08.169" v="1110" actId="20577"/>
        <pc:sldMkLst>
          <pc:docMk/>
          <pc:sldMk cId="2890323369" sldId="345"/>
        </pc:sldMkLst>
        <pc:spChg chg="mod">
          <ac:chgData name="Kate Sample" userId="ad24f2c8-db21-4b10-9534-7a98911ec180" providerId="ADAL" clId="{61AFFC01-6A83-4EA9-BCE9-9D3C840B150F}" dt="2025-05-15T02:53:55.813" v="0" actId="20577"/>
          <ac:spMkLst>
            <pc:docMk/>
            <pc:sldMk cId="2890323369" sldId="345"/>
            <ac:spMk id="3" creationId="{83D69124-12DE-626F-C834-1BA7D69B9408}"/>
          </ac:spMkLst>
        </pc:spChg>
        <pc:spChg chg="mod">
          <ac:chgData name="Kate Sample" userId="ad24f2c8-db21-4b10-9534-7a98911ec180" providerId="ADAL" clId="{61AFFC01-6A83-4EA9-BCE9-9D3C840B150F}" dt="2025-05-15T02:56:35.491" v="197" actId="20577"/>
          <ac:spMkLst>
            <pc:docMk/>
            <pc:sldMk cId="2890323369" sldId="345"/>
            <ac:spMk id="4" creationId="{6750C1C8-6386-DDED-19A5-2016D654A326}"/>
          </ac:spMkLst>
        </pc:spChg>
        <pc:spChg chg="mod">
          <ac:chgData name="Kate Sample" userId="ad24f2c8-db21-4b10-9534-7a98911ec180" providerId="ADAL" clId="{61AFFC01-6A83-4EA9-BCE9-9D3C840B150F}" dt="2025-05-15T17:31:08.169" v="1110" actId="20577"/>
          <ac:spMkLst>
            <pc:docMk/>
            <pc:sldMk cId="2890323369" sldId="345"/>
            <ac:spMk id="8" creationId="{A6AAEB71-AACB-1350-FA60-DABC810222C4}"/>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61AFFC01-6A83-4EA9-BCE9-9D3C840B150F}" dt="2025-05-15T02:53:55.813" v="0" actId="20577"/>
              <pc2:cmMkLst xmlns:pc2="http://schemas.microsoft.com/office/powerpoint/2019/9/main/command">
                <pc:docMk/>
                <pc:sldMk cId="2890323369" sldId="345"/>
                <pc2:cmMk id="{3CC35238-3DFD-4E28-92A6-6EE0ACAB6A41}"/>
              </pc2:cmMkLst>
            </pc226:cmChg>
          </p:ext>
        </pc:extLst>
      </pc:sldChg>
      <pc:sldChg chg="modNotesTx">
        <pc:chgData name="Kate Sample" userId="ad24f2c8-db21-4b10-9534-7a98911ec180" providerId="ADAL" clId="{61AFFC01-6A83-4EA9-BCE9-9D3C840B150F}" dt="2025-05-15T02:55:19.357" v="76" actId="20577"/>
        <pc:sldMkLst>
          <pc:docMk/>
          <pc:sldMk cId="2984839933" sldId="346"/>
        </pc:sldMkLst>
      </pc:sldChg>
      <pc:sldChg chg="del">
        <pc:chgData name="Kate Sample" userId="ad24f2c8-db21-4b10-9534-7a98911ec180" providerId="ADAL" clId="{61AFFC01-6A83-4EA9-BCE9-9D3C840B150F}" dt="2025-05-15T17:30:04.539" v="910" actId="47"/>
        <pc:sldMkLst>
          <pc:docMk/>
          <pc:sldMk cId="1149964086" sldId="348"/>
        </pc:sldMkLst>
      </pc:sldChg>
      <pc:sldChg chg="del">
        <pc:chgData name="Kate Sample" userId="ad24f2c8-db21-4b10-9534-7a98911ec180" providerId="ADAL" clId="{61AFFC01-6A83-4EA9-BCE9-9D3C840B150F}" dt="2025-05-15T17:30:04.539" v="910" actId="47"/>
        <pc:sldMkLst>
          <pc:docMk/>
          <pc:sldMk cId="3116754502" sldId="349"/>
        </pc:sldMkLst>
      </pc:sldChg>
      <pc:sldChg chg="del">
        <pc:chgData name="Kate Sample" userId="ad24f2c8-db21-4b10-9534-7a98911ec180" providerId="ADAL" clId="{61AFFC01-6A83-4EA9-BCE9-9D3C840B150F}" dt="2025-05-15T17:30:04.539" v="910" actId="47"/>
        <pc:sldMkLst>
          <pc:docMk/>
          <pc:sldMk cId="1891757243" sldId="350"/>
        </pc:sldMkLst>
      </pc:sldChg>
      <pc:sldChg chg="del">
        <pc:chgData name="Kate Sample" userId="ad24f2c8-db21-4b10-9534-7a98911ec180" providerId="ADAL" clId="{61AFFC01-6A83-4EA9-BCE9-9D3C840B150F}" dt="2025-05-15T17:30:04.539" v="910" actId="47"/>
        <pc:sldMkLst>
          <pc:docMk/>
          <pc:sldMk cId="1876623491" sldId="351"/>
        </pc:sldMkLst>
      </pc:sldChg>
      <pc:sldChg chg="del">
        <pc:chgData name="Kate Sample" userId="ad24f2c8-db21-4b10-9534-7a98911ec180" providerId="ADAL" clId="{61AFFC01-6A83-4EA9-BCE9-9D3C840B150F}" dt="2025-05-15T17:30:04.539" v="910" actId="47"/>
        <pc:sldMkLst>
          <pc:docMk/>
          <pc:sldMk cId="3150750870" sldId="352"/>
        </pc:sldMkLst>
      </pc:sldChg>
      <pc:sldChg chg="del">
        <pc:chgData name="Kate Sample" userId="ad24f2c8-db21-4b10-9534-7a98911ec180" providerId="ADAL" clId="{61AFFC01-6A83-4EA9-BCE9-9D3C840B150F}" dt="2025-05-15T17:30:04.539" v="910" actId="47"/>
        <pc:sldMkLst>
          <pc:docMk/>
          <pc:sldMk cId="3972248410" sldId="353"/>
        </pc:sldMkLst>
      </pc:sldChg>
      <pc:sldChg chg="del">
        <pc:chgData name="Kate Sample" userId="ad24f2c8-db21-4b10-9534-7a98911ec180" providerId="ADAL" clId="{61AFFC01-6A83-4EA9-BCE9-9D3C840B150F}" dt="2025-05-15T17:30:04.539" v="910" actId="47"/>
        <pc:sldMkLst>
          <pc:docMk/>
          <pc:sldMk cId="759968106" sldId="354"/>
        </pc:sldMkLst>
      </pc:sldChg>
      <pc:sldChg chg="modSp mod modNotesTx">
        <pc:chgData name="Kate Sample" userId="ad24f2c8-db21-4b10-9534-7a98911ec180" providerId="ADAL" clId="{61AFFC01-6A83-4EA9-BCE9-9D3C840B150F}" dt="2025-05-15T17:20:49.854" v="640" actId="20577"/>
        <pc:sldMkLst>
          <pc:docMk/>
          <pc:sldMk cId="1999005728" sldId="355"/>
        </pc:sldMkLst>
        <pc:spChg chg="mod">
          <ac:chgData name="Kate Sample" userId="ad24f2c8-db21-4b10-9534-7a98911ec180" providerId="ADAL" clId="{61AFFC01-6A83-4EA9-BCE9-9D3C840B150F}" dt="2025-05-15T17:20:49.854" v="640" actId="20577"/>
          <ac:spMkLst>
            <pc:docMk/>
            <pc:sldMk cId="1999005728" sldId="355"/>
            <ac:spMk id="3" creationId="{F0BE0D4D-5CC3-B3F1-F43D-3820DA02D688}"/>
          </ac:spMkLst>
        </pc:spChg>
        <pc:spChg chg="mod">
          <ac:chgData name="Kate Sample" userId="ad24f2c8-db21-4b10-9534-7a98911ec180" providerId="ADAL" clId="{61AFFC01-6A83-4EA9-BCE9-9D3C840B150F}" dt="2025-05-15T17:17:14" v="529" actId="20577"/>
          <ac:spMkLst>
            <pc:docMk/>
            <pc:sldMk cId="1999005728" sldId="355"/>
            <ac:spMk id="13" creationId="{633F7B0A-9ECC-9258-1B3E-6B8C01FA3F29}"/>
          </ac:spMkLst>
        </pc:spChg>
      </pc:sldChg>
      <pc:sldChg chg="modSp mod modNotesTx">
        <pc:chgData name="Kate Sample" userId="ad24f2c8-db21-4b10-9534-7a98911ec180" providerId="ADAL" clId="{61AFFC01-6A83-4EA9-BCE9-9D3C840B150F}" dt="2025-05-15T03:06:14.393" v="473" actId="33524"/>
        <pc:sldMkLst>
          <pc:docMk/>
          <pc:sldMk cId="3997043545" sldId="356"/>
        </pc:sldMkLst>
        <pc:spChg chg="mod">
          <ac:chgData name="Kate Sample" userId="ad24f2c8-db21-4b10-9534-7a98911ec180" providerId="ADAL" clId="{61AFFC01-6A83-4EA9-BCE9-9D3C840B150F}" dt="2025-05-15T03:06:14.393" v="473" actId="33524"/>
          <ac:spMkLst>
            <pc:docMk/>
            <pc:sldMk cId="3997043545" sldId="356"/>
            <ac:spMk id="11" creationId="{DD7DBD67-C10A-803D-24AF-51669F454FAF}"/>
          </ac:spMkLst>
        </pc:spChg>
      </pc:sldChg>
      <pc:sldChg chg="modSp mod">
        <pc:chgData name="Kate Sample" userId="ad24f2c8-db21-4b10-9534-7a98911ec180" providerId="ADAL" clId="{61AFFC01-6A83-4EA9-BCE9-9D3C840B150F}" dt="2025-05-15T03:04:49.606" v="403" actId="21"/>
        <pc:sldMkLst>
          <pc:docMk/>
          <pc:sldMk cId="1393850421" sldId="357"/>
        </pc:sldMkLst>
        <pc:spChg chg="mod">
          <ac:chgData name="Kate Sample" userId="ad24f2c8-db21-4b10-9534-7a98911ec180" providerId="ADAL" clId="{61AFFC01-6A83-4EA9-BCE9-9D3C840B150F}" dt="2025-05-15T03:04:49.606" v="403" actId="21"/>
          <ac:spMkLst>
            <pc:docMk/>
            <pc:sldMk cId="1393850421" sldId="357"/>
            <ac:spMk id="11" creationId="{BB4A7199-DF59-C861-6CFC-158D81D4FADB}"/>
          </ac:spMkLst>
        </pc:spChg>
      </pc:sldChg>
      <pc:sldChg chg="del">
        <pc:chgData name="Kate Sample" userId="ad24f2c8-db21-4b10-9534-7a98911ec180" providerId="ADAL" clId="{61AFFC01-6A83-4EA9-BCE9-9D3C840B150F}" dt="2025-05-15T17:30:04.539" v="910" actId="47"/>
        <pc:sldMkLst>
          <pc:docMk/>
          <pc:sldMk cId="543514282" sldId="358"/>
        </pc:sldMkLst>
      </pc:sldChg>
      <pc:sldChg chg="del">
        <pc:chgData name="Kate Sample" userId="ad24f2c8-db21-4b10-9534-7a98911ec180" providerId="ADAL" clId="{61AFFC01-6A83-4EA9-BCE9-9D3C840B150F}" dt="2025-05-15T17:30:04.539" v="910" actId="47"/>
        <pc:sldMkLst>
          <pc:docMk/>
          <pc:sldMk cId="2163490528" sldId="360"/>
        </pc:sldMkLst>
      </pc:sldChg>
      <pc:sldChg chg="del">
        <pc:chgData name="Kate Sample" userId="ad24f2c8-db21-4b10-9534-7a98911ec180" providerId="ADAL" clId="{61AFFC01-6A83-4EA9-BCE9-9D3C840B150F}" dt="2025-05-15T17:30:04.539" v="910" actId="47"/>
        <pc:sldMkLst>
          <pc:docMk/>
          <pc:sldMk cId="4129630068" sldId="361"/>
        </pc:sldMkLst>
      </pc:sldChg>
      <pc:sldChg chg="del">
        <pc:chgData name="Kate Sample" userId="ad24f2c8-db21-4b10-9534-7a98911ec180" providerId="ADAL" clId="{61AFFC01-6A83-4EA9-BCE9-9D3C840B150F}" dt="2025-05-15T17:30:04.539" v="910" actId="47"/>
        <pc:sldMkLst>
          <pc:docMk/>
          <pc:sldMk cId="1835143612" sldId="365"/>
        </pc:sldMkLst>
      </pc:sldChg>
      <pc:sldChg chg="del">
        <pc:chgData name="Kate Sample" userId="ad24f2c8-db21-4b10-9534-7a98911ec180" providerId="ADAL" clId="{61AFFC01-6A83-4EA9-BCE9-9D3C840B150F}" dt="2025-05-15T17:30:04.539" v="910" actId="47"/>
        <pc:sldMkLst>
          <pc:docMk/>
          <pc:sldMk cId="3342375300" sldId="367"/>
        </pc:sldMkLst>
      </pc:sldChg>
      <pc:sldChg chg="modSp mod modNotesTx">
        <pc:chgData name="Kate Sample" userId="ad24f2c8-db21-4b10-9534-7a98911ec180" providerId="ADAL" clId="{61AFFC01-6A83-4EA9-BCE9-9D3C840B150F}" dt="2025-05-15T17:28:09.436" v="908" actId="20577"/>
        <pc:sldMkLst>
          <pc:docMk/>
          <pc:sldMk cId="1669780500" sldId="368"/>
        </pc:sldMkLst>
        <pc:spChg chg="mod">
          <ac:chgData name="Kate Sample" userId="ad24f2c8-db21-4b10-9534-7a98911ec180" providerId="ADAL" clId="{61AFFC01-6A83-4EA9-BCE9-9D3C840B150F}" dt="2025-05-15T17:28:09.436" v="908" actId="20577"/>
          <ac:spMkLst>
            <pc:docMk/>
            <pc:sldMk cId="1669780500" sldId="368"/>
            <ac:spMk id="3" creationId="{38A50A1B-3382-F1D5-3083-4E25B7306331}"/>
          </ac:spMkLst>
        </pc:spChg>
        <pc:spChg chg="mod">
          <ac:chgData name="Kate Sample" userId="ad24f2c8-db21-4b10-9534-7a98911ec180" providerId="ADAL" clId="{61AFFC01-6A83-4EA9-BCE9-9D3C840B150F}" dt="2025-05-15T17:22:30.430" v="697" actId="20577"/>
          <ac:spMkLst>
            <pc:docMk/>
            <pc:sldMk cId="1669780500" sldId="368"/>
            <ac:spMk id="13" creationId="{7C56E4BD-5091-15CC-FDDA-7B64E0C6A623}"/>
          </ac:spMkLst>
        </pc:spChg>
      </pc:sldChg>
      <pc:sldChg chg="modSp mod modNotesTx">
        <pc:chgData name="Kate Sample" userId="ad24f2c8-db21-4b10-9534-7a98911ec180" providerId="ADAL" clId="{61AFFC01-6A83-4EA9-BCE9-9D3C840B150F}" dt="2025-05-27T03:00:28.880" v="1127" actId="14100"/>
        <pc:sldMkLst>
          <pc:docMk/>
          <pc:sldMk cId="1370320588" sldId="371"/>
        </pc:sldMkLst>
        <pc:spChg chg="mod">
          <ac:chgData name="Kate Sample" userId="ad24f2c8-db21-4b10-9534-7a98911ec180" providerId="ADAL" clId="{61AFFC01-6A83-4EA9-BCE9-9D3C840B150F}" dt="2025-05-27T03:00:26.278" v="1126" actId="1076"/>
          <ac:spMkLst>
            <pc:docMk/>
            <pc:sldMk cId="1370320588" sldId="371"/>
            <ac:spMk id="14" creationId="{C3E0D80F-BCCF-C3AD-517C-E37DF68E25A9}"/>
          </ac:spMkLst>
        </pc:spChg>
        <pc:spChg chg="mod">
          <ac:chgData name="Kate Sample" userId="ad24f2c8-db21-4b10-9534-7a98911ec180" providerId="ADAL" clId="{61AFFC01-6A83-4EA9-BCE9-9D3C840B150F}" dt="2025-05-27T03:00:28.880" v="1127" actId="14100"/>
          <ac:spMkLst>
            <pc:docMk/>
            <pc:sldMk cId="1370320588" sldId="371"/>
            <ac:spMk id="15" creationId="{222392F9-DEEA-F177-BBB7-82AE0F8564A3}"/>
          </ac:spMkLst>
        </pc:spChg>
        <pc:spChg chg="mod">
          <ac:chgData name="Kate Sample" userId="ad24f2c8-db21-4b10-9534-7a98911ec180" providerId="ADAL" clId="{61AFFC01-6A83-4EA9-BCE9-9D3C840B150F}" dt="2025-05-27T02:59:49.441" v="1120" actId="1076"/>
          <ac:spMkLst>
            <pc:docMk/>
            <pc:sldMk cId="1370320588" sldId="371"/>
            <ac:spMk id="18" creationId="{65AF1FE7-D075-825B-9733-26DE073159F4}"/>
          </ac:spMkLst>
        </pc:spChg>
        <pc:grpChg chg="mod">
          <ac:chgData name="Kate Sample" userId="ad24f2c8-db21-4b10-9534-7a98911ec180" providerId="ADAL" clId="{61AFFC01-6A83-4EA9-BCE9-9D3C840B150F}" dt="2025-05-27T02:59:39.466" v="1118" actId="14100"/>
          <ac:grpSpMkLst>
            <pc:docMk/>
            <pc:sldMk cId="1370320588" sldId="371"/>
            <ac:grpSpMk id="16" creationId="{C718EC2A-4712-40D0-B8C0-8D48224686E4}"/>
          </ac:grpSpMkLst>
        </pc:grpChg>
        <pc:picChg chg="mod">
          <ac:chgData name="Kate Sample" userId="ad24f2c8-db21-4b10-9534-7a98911ec180" providerId="ADAL" clId="{61AFFC01-6A83-4EA9-BCE9-9D3C840B150F}" dt="2025-05-27T02:59:49.441" v="1120" actId="1076"/>
          <ac:picMkLst>
            <pc:docMk/>
            <pc:sldMk cId="1370320588" sldId="371"/>
            <ac:picMk id="17" creationId="{8AD8B282-7748-9F42-98D1-711DD4B20624}"/>
          </ac:picMkLst>
        </pc:picChg>
        <pc:picChg chg="mod">
          <ac:chgData name="Kate Sample" userId="ad24f2c8-db21-4b10-9534-7a98911ec180" providerId="ADAL" clId="{61AFFC01-6A83-4EA9-BCE9-9D3C840B150F}" dt="2025-05-27T02:59:26.876" v="1113" actId="1076"/>
          <ac:picMkLst>
            <pc:docMk/>
            <pc:sldMk cId="1370320588" sldId="371"/>
            <ac:picMk id="20" creationId="{3D2F68EE-0FD6-BF26-2590-871D0393AB1C}"/>
          </ac:picMkLst>
        </pc:picChg>
      </pc:sldChg>
      <pc:sldChg chg="del">
        <pc:chgData name="Kate Sample" userId="ad24f2c8-db21-4b10-9534-7a98911ec180" providerId="ADAL" clId="{61AFFC01-6A83-4EA9-BCE9-9D3C840B150F}" dt="2025-05-15T17:30:04.539" v="910" actId="47"/>
        <pc:sldMkLst>
          <pc:docMk/>
          <pc:sldMk cId="1390566957" sldId="372"/>
        </pc:sldMkLst>
      </pc:sldChg>
      <pc:sldChg chg="modSp mod">
        <pc:chgData name="Kate Sample" userId="ad24f2c8-db21-4b10-9534-7a98911ec180" providerId="ADAL" clId="{61AFFC01-6A83-4EA9-BCE9-9D3C840B150F}" dt="2025-05-15T03:04:58.246" v="405" actId="20577"/>
        <pc:sldMkLst>
          <pc:docMk/>
          <pc:sldMk cId="3046806807" sldId="373"/>
        </pc:sldMkLst>
        <pc:spChg chg="mod">
          <ac:chgData name="Kate Sample" userId="ad24f2c8-db21-4b10-9534-7a98911ec180" providerId="ADAL" clId="{61AFFC01-6A83-4EA9-BCE9-9D3C840B150F}" dt="2025-05-15T03:04:58.246" v="405" actId="20577"/>
          <ac:spMkLst>
            <pc:docMk/>
            <pc:sldMk cId="3046806807" sldId="373"/>
            <ac:spMk id="11" creationId="{8E7C09B9-7D88-6709-9A37-BD48BBB71B90}"/>
          </ac:spMkLst>
        </pc:spChg>
      </pc:sldChg>
      <pc:sldChg chg="del">
        <pc:chgData name="Kate Sample" userId="ad24f2c8-db21-4b10-9534-7a98911ec180" providerId="ADAL" clId="{61AFFC01-6A83-4EA9-BCE9-9D3C840B150F}" dt="2025-05-15T17:28:58.064" v="909" actId="47"/>
        <pc:sldMkLst>
          <pc:docMk/>
          <pc:sldMk cId="949264259" sldId="374"/>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ad24f2c8-db21-4b10-9534-7a98911ec180" providerId="ADAL" clId="{21367386-321D-4274-805A-59B0A473DA59}"/>
    <pc:docChg chg="custSel addSld delSld modSld delMainMaster">
      <pc:chgData name="Kate Sample" userId="ad24f2c8-db21-4b10-9534-7a98911ec180" providerId="ADAL" clId="{21367386-321D-4274-805A-59B0A473DA59}" dt="2025-05-14T22:28:07.845" v="289" actId="20577"/>
      <pc:docMkLst>
        <pc:docMk/>
      </pc:docMkLst>
      <pc:sldChg chg="del">
        <pc:chgData name="Kate Sample" userId="ad24f2c8-db21-4b10-9534-7a98911ec180" providerId="ADAL" clId="{21367386-321D-4274-805A-59B0A473DA59}" dt="2025-05-14T22:25:21.276" v="1" actId="47"/>
        <pc:sldMkLst>
          <pc:docMk/>
          <pc:sldMk cId="1717468709" sldId="260"/>
        </pc:sldMkLst>
      </pc:sldChg>
      <pc:sldChg chg="del">
        <pc:chgData name="Kate Sample" userId="ad24f2c8-db21-4b10-9534-7a98911ec180" providerId="ADAL" clId="{21367386-321D-4274-805A-59B0A473DA59}" dt="2025-05-14T22:25:21.276" v="1" actId="47"/>
        <pc:sldMkLst>
          <pc:docMk/>
          <pc:sldMk cId="951211944" sldId="261"/>
        </pc:sldMkLst>
      </pc:sldChg>
      <pc:sldChg chg="del">
        <pc:chgData name="Kate Sample" userId="ad24f2c8-db21-4b10-9534-7a98911ec180" providerId="ADAL" clId="{21367386-321D-4274-805A-59B0A473DA59}" dt="2025-05-14T22:25:21.276" v="1" actId="47"/>
        <pc:sldMkLst>
          <pc:docMk/>
          <pc:sldMk cId="2815448932" sldId="262"/>
        </pc:sldMkLst>
      </pc:sldChg>
      <pc:sldChg chg="del">
        <pc:chgData name="Kate Sample" userId="ad24f2c8-db21-4b10-9534-7a98911ec180" providerId="ADAL" clId="{21367386-321D-4274-805A-59B0A473DA59}" dt="2025-05-14T22:25:21.276" v="1" actId="47"/>
        <pc:sldMkLst>
          <pc:docMk/>
          <pc:sldMk cId="2751345926" sldId="272"/>
        </pc:sldMkLst>
      </pc:sldChg>
      <pc:sldChg chg="del">
        <pc:chgData name="Kate Sample" userId="ad24f2c8-db21-4b10-9534-7a98911ec180" providerId="ADAL" clId="{21367386-321D-4274-805A-59B0A473DA59}" dt="2025-05-14T22:25:21.276" v="1" actId="47"/>
        <pc:sldMkLst>
          <pc:docMk/>
          <pc:sldMk cId="840521789" sldId="283"/>
        </pc:sldMkLst>
      </pc:sldChg>
      <pc:sldChg chg="del">
        <pc:chgData name="Kate Sample" userId="ad24f2c8-db21-4b10-9534-7a98911ec180" providerId="ADAL" clId="{21367386-321D-4274-805A-59B0A473DA59}" dt="2025-05-14T22:25:21.276" v="1" actId="47"/>
        <pc:sldMkLst>
          <pc:docMk/>
          <pc:sldMk cId="3743200560" sldId="289"/>
        </pc:sldMkLst>
      </pc:sldChg>
      <pc:sldChg chg="add">
        <pc:chgData name="Kate Sample" userId="ad24f2c8-db21-4b10-9534-7a98911ec180" providerId="ADAL" clId="{21367386-321D-4274-805A-59B0A473DA59}" dt="2025-05-14T22:25:10.339" v="0"/>
        <pc:sldMkLst>
          <pc:docMk/>
          <pc:sldMk cId="1109188424" sldId="294"/>
        </pc:sldMkLst>
      </pc:sldChg>
      <pc:sldChg chg="del">
        <pc:chgData name="Kate Sample" userId="ad24f2c8-db21-4b10-9534-7a98911ec180" providerId="ADAL" clId="{21367386-321D-4274-805A-59B0A473DA59}" dt="2025-05-14T22:25:21.276" v="1" actId="47"/>
        <pc:sldMkLst>
          <pc:docMk/>
          <pc:sldMk cId="2028867035" sldId="298"/>
        </pc:sldMkLst>
      </pc:sldChg>
      <pc:sldChg chg="del">
        <pc:chgData name="Kate Sample" userId="ad24f2c8-db21-4b10-9534-7a98911ec180" providerId="ADAL" clId="{21367386-321D-4274-805A-59B0A473DA59}" dt="2025-05-14T22:25:21.276" v="1" actId="47"/>
        <pc:sldMkLst>
          <pc:docMk/>
          <pc:sldMk cId="1581135650" sldId="299"/>
        </pc:sldMkLst>
      </pc:sldChg>
      <pc:sldChg chg="del">
        <pc:chgData name="Kate Sample" userId="ad24f2c8-db21-4b10-9534-7a98911ec180" providerId="ADAL" clId="{21367386-321D-4274-805A-59B0A473DA59}" dt="2025-05-14T22:25:21.276" v="1" actId="47"/>
        <pc:sldMkLst>
          <pc:docMk/>
          <pc:sldMk cId="115057224" sldId="300"/>
        </pc:sldMkLst>
      </pc:sldChg>
      <pc:sldChg chg="del">
        <pc:chgData name="Kate Sample" userId="ad24f2c8-db21-4b10-9534-7a98911ec180" providerId="ADAL" clId="{21367386-321D-4274-805A-59B0A473DA59}" dt="2025-05-14T22:25:21.276" v="1" actId="47"/>
        <pc:sldMkLst>
          <pc:docMk/>
          <pc:sldMk cId="3262701585" sldId="301"/>
        </pc:sldMkLst>
      </pc:sldChg>
      <pc:sldChg chg="del">
        <pc:chgData name="Kate Sample" userId="ad24f2c8-db21-4b10-9534-7a98911ec180" providerId="ADAL" clId="{21367386-321D-4274-805A-59B0A473DA59}" dt="2025-05-14T22:25:21.276" v="1" actId="47"/>
        <pc:sldMkLst>
          <pc:docMk/>
          <pc:sldMk cId="2035002915" sldId="302"/>
        </pc:sldMkLst>
      </pc:sldChg>
      <pc:sldChg chg="del">
        <pc:chgData name="Kate Sample" userId="ad24f2c8-db21-4b10-9534-7a98911ec180" providerId="ADAL" clId="{21367386-321D-4274-805A-59B0A473DA59}" dt="2025-05-14T22:25:21.276" v="1" actId="47"/>
        <pc:sldMkLst>
          <pc:docMk/>
          <pc:sldMk cId="3973317551" sldId="303"/>
        </pc:sldMkLst>
      </pc:sldChg>
      <pc:sldChg chg="del">
        <pc:chgData name="Kate Sample" userId="ad24f2c8-db21-4b10-9534-7a98911ec180" providerId="ADAL" clId="{21367386-321D-4274-805A-59B0A473DA59}" dt="2025-05-14T22:25:21.276" v="1" actId="47"/>
        <pc:sldMkLst>
          <pc:docMk/>
          <pc:sldMk cId="362912222" sldId="304"/>
        </pc:sldMkLst>
      </pc:sldChg>
      <pc:sldChg chg="del">
        <pc:chgData name="Kate Sample" userId="ad24f2c8-db21-4b10-9534-7a98911ec180" providerId="ADAL" clId="{21367386-321D-4274-805A-59B0A473DA59}" dt="2025-05-14T22:25:21.276" v="1" actId="47"/>
        <pc:sldMkLst>
          <pc:docMk/>
          <pc:sldMk cId="4084819297" sldId="305"/>
        </pc:sldMkLst>
      </pc:sldChg>
      <pc:sldChg chg="del">
        <pc:chgData name="Kate Sample" userId="ad24f2c8-db21-4b10-9534-7a98911ec180" providerId="ADAL" clId="{21367386-321D-4274-805A-59B0A473DA59}" dt="2025-05-14T22:25:21.276" v="1" actId="47"/>
        <pc:sldMkLst>
          <pc:docMk/>
          <pc:sldMk cId="1631143129" sldId="306"/>
        </pc:sldMkLst>
      </pc:sldChg>
      <pc:sldChg chg="del">
        <pc:chgData name="Kate Sample" userId="ad24f2c8-db21-4b10-9534-7a98911ec180" providerId="ADAL" clId="{21367386-321D-4274-805A-59B0A473DA59}" dt="2025-05-14T22:25:21.276" v="1" actId="47"/>
        <pc:sldMkLst>
          <pc:docMk/>
          <pc:sldMk cId="2343138671" sldId="307"/>
        </pc:sldMkLst>
      </pc:sldChg>
      <pc:sldChg chg="del">
        <pc:chgData name="Kate Sample" userId="ad24f2c8-db21-4b10-9534-7a98911ec180" providerId="ADAL" clId="{21367386-321D-4274-805A-59B0A473DA59}" dt="2025-05-14T22:25:21.276" v="1" actId="47"/>
        <pc:sldMkLst>
          <pc:docMk/>
          <pc:sldMk cId="3858961857" sldId="308"/>
        </pc:sldMkLst>
      </pc:sldChg>
      <pc:sldChg chg="del">
        <pc:chgData name="Kate Sample" userId="ad24f2c8-db21-4b10-9534-7a98911ec180" providerId="ADAL" clId="{21367386-321D-4274-805A-59B0A473DA59}" dt="2025-05-14T22:25:21.276" v="1" actId="47"/>
        <pc:sldMkLst>
          <pc:docMk/>
          <pc:sldMk cId="1200704536" sldId="309"/>
        </pc:sldMkLst>
      </pc:sldChg>
      <pc:sldChg chg="del">
        <pc:chgData name="Kate Sample" userId="ad24f2c8-db21-4b10-9534-7a98911ec180" providerId="ADAL" clId="{21367386-321D-4274-805A-59B0A473DA59}" dt="2025-05-14T22:25:21.276" v="1" actId="47"/>
        <pc:sldMkLst>
          <pc:docMk/>
          <pc:sldMk cId="2015307151" sldId="310"/>
        </pc:sldMkLst>
      </pc:sldChg>
      <pc:sldChg chg="del">
        <pc:chgData name="Kate Sample" userId="ad24f2c8-db21-4b10-9534-7a98911ec180" providerId="ADAL" clId="{21367386-321D-4274-805A-59B0A473DA59}" dt="2025-05-14T22:25:21.276" v="1" actId="47"/>
        <pc:sldMkLst>
          <pc:docMk/>
          <pc:sldMk cId="986537300" sldId="311"/>
        </pc:sldMkLst>
      </pc:sldChg>
      <pc:sldChg chg="del">
        <pc:chgData name="Kate Sample" userId="ad24f2c8-db21-4b10-9534-7a98911ec180" providerId="ADAL" clId="{21367386-321D-4274-805A-59B0A473DA59}" dt="2025-05-14T22:25:21.276" v="1" actId="47"/>
        <pc:sldMkLst>
          <pc:docMk/>
          <pc:sldMk cId="377564404" sldId="312"/>
        </pc:sldMkLst>
      </pc:sldChg>
      <pc:sldChg chg="del">
        <pc:chgData name="Kate Sample" userId="ad24f2c8-db21-4b10-9534-7a98911ec180" providerId="ADAL" clId="{21367386-321D-4274-805A-59B0A473DA59}" dt="2025-05-14T22:25:21.276" v="1" actId="47"/>
        <pc:sldMkLst>
          <pc:docMk/>
          <pc:sldMk cId="621520520" sldId="313"/>
        </pc:sldMkLst>
      </pc:sldChg>
      <pc:sldChg chg="del">
        <pc:chgData name="Kate Sample" userId="ad24f2c8-db21-4b10-9534-7a98911ec180" providerId="ADAL" clId="{21367386-321D-4274-805A-59B0A473DA59}" dt="2025-05-14T22:25:21.276" v="1" actId="47"/>
        <pc:sldMkLst>
          <pc:docMk/>
          <pc:sldMk cId="1843792746" sldId="314"/>
        </pc:sldMkLst>
      </pc:sldChg>
      <pc:sldChg chg="del">
        <pc:chgData name="Kate Sample" userId="ad24f2c8-db21-4b10-9534-7a98911ec180" providerId="ADAL" clId="{21367386-321D-4274-805A-59B0A473DA59}" dt="2025-05-14T22:25:21.276" v="1" actId="47"/>
        <pc:sldMkLst>
          <pc:docMk/>
          <pc:sldMk cId="3701898249" sldId="315"/>
        </pc:sldMkLst>
      </pc:sldChg>
      <pc:sldChg chg="del">
        <pc:chgData name="Kate Sample" userId="ad24f2c8-db21-4b10-9534-7a98911ec180" providerId="ADAL" clId="{21367386-321D-4274-805A-59B0A473DA59}" dt="2025-05-14T22:25:21.276" v="1" actId="47"/>
        <pc:sldMkLst>
          <pc:docMk/>
          <pc:sldMk cId="108855487" sldId="316"/>
        </pc:sldMkLst>
      </pc:sldChg>
      <pc:sldChg chg="del">
        <pc:chgData name="Kate Sample" userId="ad24f2c8-db21-4b10-9534-7a98911ec180" providerId="ADAL" clId="{21367386-321D-4274-805A-59B0A473DA59}" dt="2025-05-14T22:25:21.276" v="1" actId="47"/>
        <pc:sldMkLst>
          <pc:docMk/>
          <pc:sldMk cId="1883848139" sldId="317"/>
        </pc:sldMkLst>
      </pc:sldChg>
      <pc:sldChg chg="del">
        <pc:chgData name="Kate Sample" userId="ad24f2c8-db21-4b10-9534-7a98911ec180" providerId="ADAL" clId="{21367386-321D-4274-805A-59B0A473DA59}" dt="2025-05-14T22:25:21.276" v="1" actId="47"/>
        <pc:sldMkLst>
          <pc:docMk/>
          <pc:sldMk cId="1634250027" sldId="318"/>
        </pc:sldMkLst>
      </pc:sldChg>
      <pc:sldChg chg="del">
        <pc:chgData name="Kate Sample" userId="ad24f2c8-db21-4b10-9534-7a98911ec180" providerId="ADAL" clId="{21367386-321D-4274-805A-59B0A473DA59}" dt="2025-05-14T22:25:21.276" v="1" actId="47"/>
        <pc:sldMkLst>
          <pc:docMk/>
          <pc:sldMk cId="2911573908" sldId="319"/>
        </pc:sldMkLst>
      </pc:sldChg>
      <pc:sldChg chg="del">
        <pc:chgData name="Kate Sample" userId="ad24f2c8-db21-4b10-9534-7a98911ec180" providerId="ADAL" clId="{21367386-321D-4274-805A-59B0A473DA59}" dt="2025-05-14T22:25:21.276" v="1" actId="47"/>
        <pc:sldMkLst>
          <pc:docMk/>
          <pc:sldMk cId="2624938878" sldId="320"/>
        </pc:sldMkLst>
      </pc:sldChg>
      <pc:sldChg chg="del">
        <pc:chgData name="Kate Sample" userId="ad24f2c8-db21-4b10-9534-7a98911ec180" providerId="ADAL" clId="{21367386-321D-4274-805A-59B0A473DA59}" dt="2025-05-14T22:25:21.276" v="1" actId="47"/>
        <pc:sldMkLst>
          <pc:docMk/>
          <pc:sldMk cId="344458614" sldId="321"/>
        </pc:sldMkLst>
      </pc:sldChg>
      <pc:sldChg chg="del">
        <pc:chgData name="Kate Sample" userId="ad24f2c8-db21-4b10-9534-7a98911ec180" providerId="ADAL" clId="{21367386-321D-4274-805A-59B0A473DA59}" dt="2025-05-14T22:25:21.276" v="1" actId="47"/>
        <pc:sldMkLst>
          <pc:docMk/>
          <pc:sldMk cId="1390845123" sldId="322"/>
        </pc:sldMkLst>
      </pc:sldChg>
      <pc:sldChg chg="del">
        <pc:chgData name="Kate Sample" userId="ad24f2c8-db21-4b10-9534-7a98911ec180" providerId="ADAL" clId="{21367386-321D-4274-805A-59B0A473DA59}" dt="2025-05-14T22:25:21.276" v="1" actId="47"/>
        <pc:sldMkLst>
          <pc:docMk/>
          <pc:sldMk cId="3393249117" sldId="323"/>
        </pc:sldMkLst>
      </pc:sldChg>
      <pc:sldChg chg="del">
        <pc:chgData name="Kate Sample" userId="ad24f2c8-db21-4b10-9534-7a98911ec180" providerId="ADAL" clId="{21367386-321D-4274-805A-59B0A473DA59}" dt="2025-05-14T22:25:21.276" v="1" actId="47"/>
        <pc:sldMkLst>
          <pc:docMk/>
          <pc:sldMk cId="3775961790" sldId="324"/>
        </pc:sldMkLst>
      </pc:sldChg>
      <pc:sldChg chg="del">
        <pc:chgData name="Kate Sample" userId="ad24f2c8-db21-4b10-9534-7a98911ec180" providerId="ADAL" clId="{21367386-321D-4274-805A-59B0A473DA59}" dt="2025-05-14T22:25:21.276" v="1" actId="47"/>
        <pc:sldMkLst>
          <pc:docMk/>
          <pc:sldMk cId="3666323023" sldId="325"/>
        </pc:sldMkLst>
      </pc:sldChg>
      <pc:sldChg chg="del">
        <pc:chgData name="Kate Sample" userId="ad24f2c8-db21-4b10-9534-7a98911ec180" providerId="ADAL" clId="{21367386-321D-4274-805A-59B0A473DA59}" dt="2025-05-14T22:25:21.276" v="1" actId="47"/>
        <pc:sldMkLst>
          <pc:docMk/>
          <pc:sldMk cId="2097772908" sldId="326"/>
        </pc:sldMkLst>
      </pc:sldChg>
      <pc:sldChg chg="del">
        <pc:chgData name="Kate Sample" userId="ad24f2c8-db21-4b10-9534-7a98911ec180" providerId="ADAL" clId="{21367386-321D-4274-805A-59B0A473DA59}" dt="2025-05-14T22:25:21.276" v="1" actId="47"/>
        <pc:sldMkLst>
          <pc:docMk/>
          <pc:sldMk cId="2437859535" sldId="327"/>
        </pc:sldMkLst>
      </pc:sldChg>
      <pc:sldChg chg="del">
        <pc:chgData name="Kate Sample" userId="ad24f2c8-db21-4b10-9534-7a98911ec180" providerId="ADAL" clId="{21367386-321D-4274-805A-59B0A473DA59}" dt="2025-05-14T22:25:21.276" v="1" actId="47"/>
        <pc:sldMkLst>
          <pc:docMk/>
          <pc:sldMk cId="2383557289" sldId="328"/>
        </pc:sldMkLst>
      </pc:sldChg>
      <pc:sldChg chg="del">
        <pc:chgData name="Kate Sample" userId="ad24f2c8-db21-4b10-9534-7a98911ec180" providerId="ADAL" clId="{21367386-321D-4274-805A-59B0A473DA59}" dt="2025-05-14T22:25:21.276" v="1" actId="47"/>
        <pc:sldMkLst>
          <pc:docMk/>
          <pc:sldMk cId="1053163525" sldId="329"/>
        </pc:sldMkLst>
      </pc:sldChg>
      <pc:sldChg chg="del">
        <pc:chgData name="Kate Sample" userId="ad24f2c8-db21-4b10-9534-7a98911ec180" providerId="ADAL" clId="{21367386-321D-4274-805A-59B0A473DA59}" dt="2025-05-14T22:25:21.276" v="1" actId="47"/>
        <pc:sldMkLst>
          <pc:docMk/>
          <pc:sldMk cId="876955009" sldId="330"/>
        </pc:sldMkLst>
      </pc:sldChg>
      <pc:sldChg chg="del">
        <pc:chgData name="Kate Sample" userId="ad24f2c8-db21-4b10-9534-7a98911ec180" providerId="ADAL" clId="{21367386-321D-4274-805A-59B0A473DA59}" dt="2025-05-14T22:25:21.276" v="1" actId="47"/>
        <pc:sldMkLst>
          <pc:docMk/>
          <pc:sldMk cId="1178267353" sldId="331"/>
        </pc:sldMkLst>
      </pc:sldChg>
      <pc:sldChg chg="del">
        <pc:chgData name="Kate Sample" userId="ad24f2c8-db21-4b10-9534-7a98911ec180" providerId="ADAL" clId="{21367386-321D-4274-805A-59B0A473DA59}" dt="2025-05-14T22:25:21.276" v="1" actId="47"/>
        <pc:sldMkLst>
          <pc:docMk/>
          <pc:sldMk cId="4289390979" sldId="332"/>
        </pc:sldMkLst>
      </pc:sldChg>
      <pc:sldChg chg="del">
        <pc:chgData name="Kate Sample" userId="ad24f2c8-db21-4b10-9534-7a98911ec180" providerId="ADAL" clId="{21367386-321D-4274-805A-59B0A473DA59}" dt="2025-05-14T22:25:21.276" v="1" actId="47"/>
        <pc:sldMkLst>
          <pc:docMk/>
          <pc:sldMk cId="4219744110" sldId="333"/>
        </pc:sldMkLst>
      </pc:sldChg>
      <pc:sldChg chg="del">
        <pc:chgData name="Kate Sample" userId="ad24f2c8-db21-4b10-9534-7a98911ec180" providerId="ADAL" clId="{21367386-321D-4274-805A-59B0A473DA59}" dt="2025-05-14T22:25:21.276" v="1" actId="47"/>
        <pc:sldMkLst>
          <pc:docMk/>
          <pc:sldMk cId="2374532550" sldId="334"/>
        </pc:sldMkLst>
      </pc:sldChg>
      <pc:sldChg chg="del">
        <pc:chgData name="Kate Sample" userId="ad24f2c8-db21-4b10-9534-7a98911ec180" providerId="ADAL" clId="{21367386-321D-4274-805A-59B0A473DA59}" dt="2025-05-14T22:25:21.276" v="1" actId="47"/>
        <pc:sldMkLst>
          <pc:docMk/>
          <pc:sldMk cId="1024940863" sldId="335"/>
        </pc:sldMkLst>
      </pc:sldChg>
      <pc:sldChg chg="del">
        <pc:chgData name="Kate Sample" userId="ad24f2c8-db21-4b10-9534-7a98911ec180" providerId="ADAL" clId="{21367386-321D-4274-805A-59B0A473DA59}" dt="2025-05-14T22:25:21.276" v="1" actId="47"/>
        <pc:sldMkLst>
          <pc:docMk/>
          <pc:sldMk cId="2289393488" sldId="336"/>
        </pc:sldMkLst>
      </pc:sldChg>
      <pc:sldChg chg="del">
        <pc:chgData name="Kate Sample" userId="ad24f2c8-db21-4b10-9534-7a98911ec180" providerId="ADAL" clId="{21367386-321D-4274-805A-59B0A473DA59}" dt="2025-05-14T22:25:21.276" v="1" actId="47"/>
        <pc:sldMkLst>
          <pc:docMk/>
          <pc:sldMk cId="4281493045" sldId="337"/>
        </pc:sldMkLst>
      </pc:sldChg>
      <pc:sldChg chg="del">
        <pc:chgData name="Kate Sample" userId="ad24f2c8-db21-4b10-9534-7a98911ec180" providerId="ADAL" clId="{21367386-321D-4274-805A-59B0A473DA59}" dt="2025-05-14T22:25:21.276" v="1" actId="47"/>
        <pc:sldMkLst>
          <pc:docMk/>
          <pc:sldMk cId="4074626042" sldId="338"/>
        </pc:sldMkLst>
      </pc:sldChg>
      <pc:sldChg chg="del">
        <pc:chgData name="Kate Sample" userId="ad24f2c8-db21-4b10-9534-7a98911ec180" providerId="ADAL" clId="{21367386-321D-4274-805A-59B0A473DA59}" dt="2025-05-14T22:25:21.276" v="1" actId="47"/>
        <pc:sldMkLst>
          <pc:docMk/>
          <pc:sldMk cId="903228586" sldId="339"/>
        </pc:sldMkLst>
      </pc:sldChg>
      <pc:sldChg chg="del">
        <pc:chgData name="Kate Sample" userId="ad24f2c8-db21-4b10-9534-7a98911ec180" providerId="ADAL" clId="{21367386-321D-4274-805A-59B0A473DA59}" dt="2025-05-14T22:25:21.276" v="1" actId="47"/>
        <pc:sldMkLst>
          <pc:docMk/>
          <pc:sldMk cId="1943926794" sldId="341"/>
        </pc:sldMkLst>
      </pc:sldChg>
      <pc:sldChg chg="del">
        <pc:chgData name="Kate Sample" userId="ad24f2c8-db21-4b10-9534-7a98911ec180" providerId="ADAL" clId="{21367386-321D-4274-805A-59B0A473DA59}" dt="2025-05-14T22:25:21.276" v="1" actId="47"/>
        <pc:sldMkLst>
          <pc:docMk/>
          <pc:sldMk cId="1357097865" sldId="342"/>
        </pc:sldMkLst>
      </pc:sldChg>
      <pc:sldChg chg="del">
        <pc:chgData name="Kate Sample" userId="ad24f2c8-db21-4b10-9534-7a98911ec180" providerId="ADAL" clId="{21367386-321D-4274-805A-59B0A473DA59}" dt="2025-05-14T22:25:21.276" v="1" actId="47"/>
        <pc:sldMkLst>
          <pc:docMk/>
          <pc:sldMk cId="656617515" sldId="343"/>
        </pc:sldMkLst>
      </pc:sldChg>
      <pc:sldChg chg="del">
        <pc:chgData name="Kate Sample" userId="ad24f2c8-db21-4b10-9534-7a98911ec180" providerId="ADAL" clId="{21367386-321D-4274-805A-59B0A473DA59}" dt="2025-05-14T22:25:21.276" v="1" actId="47"/>
        <pc:sldMkLst>
          <pc:docMk/>
          <pc:sldMk cId="4189780073" sldId="344"/>
        </pc:sldMkLst>
      </pc:sldChg>
      <pc:sldChg chg="modSp add mod modCm">
        <pc:chgData name="Kate Sample" userId="ad24f2c8-db21-4b10-9534-7a98911ec180" providerId="ADAL" clId="{21367386-321D-4274-805A-59B0A473DA59}" dt="2025-05-14T22:27:21.287" v="136" actId="20577"/>
        <pc:sldMkLst>
          <pc:docMk/>
          <pc:sldMk cId="2890323369" sldId="345"/>
        </pc:sldMkLst>
        <pc:spChg chg="mod">
          <ac:chgData name="Kate Sample" userId="ad24f2c8-db21-4b10-9534-7a98911ec180" providerId="ADAL" clId="{21367386-321D-4274-805A-59B0A473DA59}" dt="2025-05-14T22:25:49.984" v="2" actId="20577"/>
          <ac:spMkLst>
            <pc:docMk/>
            <pc:sldMk cId="2890323369" sldId="345"/>
            <ac:spMk id="3" creationId="{83D69124-12DE-626F-C834-1BA7D69B9408}"/>
          </ac:spMkLst>
        </pc:spChg>
        <pc:spChg chg="mod">
          <ac:chgData name="Kate Sample" userId="ad24f2c8-db21-4b10-9534-7a98911ec180" providerId="ADAL" clId="{21367386-321D-4274-805A-59B0A473DA59}" dt="2025-05-14T22:27:05.312" v="135" actId="14100"/>
          <ac:spMkLst>
            <pc:docMk/>
            <pc:sldMk cId="2890323369" sldId="345"/>
            <ac:spMk id="4" creationId="{6750C1C8-6386-DDED-19A5-2016D654A326}"/>
          </ac:spMkLst>
        </pc:spChg>
        <pc:spChg chg="mod">
          <ac:chgData name="Kate Sample" userId="ad24f2c8-db21-4b10-9534-7a98911ec180" providerId="ADAL" clId="{21367386-321D-4274-805A-59B0A473DA59}" dt="2025-05-14T22:27:21.287" v="136" actId="20577"/>
          <ac:spMkLst>
            <pc:docMk/>
            <pc:sldMk cId="2890323369" sldId="345"/>
            <ac:spMk id="8" creationId="{A6AAEB71-AACB-1350-FA60-DABC810222C4}"/>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21367386-321D-4274-805A-59B0A473DA59}" dt="2025-05-14T22:25:49.984" v="2" actId="20577"/>
              <pc2:cmMkLst xmlns:pc2="http://schemas.microsoft.com/office/powerpoint/2019/9/main/command">
                <pc:docMk/>
                <pc:sldMk cId="2890323369" sldId="345"/>
                <pc2:cmMk id="{3CC35238-3DFD-4E28-92A6-6EE0ACAB6A41}"/>
              </pc2:cmMkLst>
            </pc226:cmChg>
          </p:ext>
        </pc:extLst>
      </pc:sldChg>
      <pc:sldChg chg="add modNotesTx">
        <pc:chgData name="Kate Sample" userId="ad24f2c8-db21-4b10-9534-7a98911ec180" providerId="ADAL" clId="{21367386-321D-4274-805A-59B0A473DA59}" dt="2025-05-14T22:28:07.845" v="289" actId="20577"/>
        <pc:sldMkLst>
          <pc:docMk/>
          <pc:sldMk cId="2984839933" sldId="346"/>
        </pc:sldMkLst>
      </pc:sldChg>
      <pc:sldChg chg="add">
        <pc:chgData name="Kate Sample" userId="ad24f2c8-db21-4b10-9534-7a98911ec180" providerId="ADAL" clId="{21367386-321D-4274-805A-59B0A473DA59}" dt="2025-05-14T22:25:10.339" v="0"/>
        <pc:sldMkLst>
          <pc:docMk/>
          <pc:sldMk cId="3881510030" sldId="347"/>
        </pc:sldMkLst>
      </pc:sldChg>
      <pc:sldChg chg="add">
        <pc:chgData name="Kate Sample" userId="ad24f2c8-db21-4b10-9534-7a98911ec180" providerId="ADAL" clId="{21367386-321D-4274-805A-59B0A473DA59}" dt="2025-05-14T22:25:10.339" v="0"/>
        <pc:sldMkLst>
          <pc:docMk/>
          <pc:sldMk cId="1149964086" sldId="348"/>
        </pc:sldMkLst>
      </pc:sldChg>
      <pc:sldChg chg="add">
        <pc:chgData name="Kate Sample" userId="ad24f2c8-db21-4b10-9534-7a98911ec180" providerId="ADAL" clId="{21367386-321D-4274-805A-59B0A473DA59}" dt="2025-05-14T22:25:10.339" v="0"/>
        <pc:sldMkLst>
          <pc:docMk/>
          <pc:sldMk cId="3116754502" sldId="349"/>
        </pc:sldMkLst>
      </pc:sldChg>
      <pc:sldChg chg="add">
        <pc:chgData name="Kate Sample" userId="ad24f2c8-db21-4b10-9534-7a98911ec180" providerId="ADAL" clId="{21367386-321D-4274-805A-59B0A473DA59}" dt="2025-05-14T22:25:10.339" v="0"/>
        <pc:sldMkLst>
          <pc:docMk/>
          <pc:sldMk cId="1891757243" sldId="350"/>
        </pc:sldMkLst>
      </pc:sldChg>
      <pc:sldChg chg="add">
        <pc:chgData name="Kate Sample" userId="ad24f2c8-db21-4b10-9534-7a98911ec180" providerId="ADAL" clId="{21367386-321D-4274-805A-59B0A473DA59}" dt="2025-05-14T22:25:10.339" v="0"/>
        <pc:sldMkLst>
          <pc:docMk/>
          <pc:sldMk cId="1876623491" sldId="351"/>
        </pc:sldMkLst>
      </pc:sldChg>
      <pc:sldChg chg="add">
        <pc:chgData name="Kate Sample" userId="ad24f2c8-db21-4b10-9534-7a98911ec180" providerId="ADAL" clId="{21367386-321D-4274-805A-59B0A473DA59}" dt="2025-05-14T22:25:10.339" v="0"/>
        <pc:sldMkLst>
          <pc:docMk/>
          <pc:sldMk cId="3150750870" sldId="352"/>
        </pc:sldMkLst>
      </pc:sldChg>
      <pc:sldChg chg="add">
        <pc:chgData name="Kate Sample" userId="ad24f2c8-db21-4b10-9534-7a98911ec180" providerId="ADAL" clId="{21367386-321D-4274-805A-59B0A473DA59}" dt="2025-05-14T22:25:10.339" v="0"/>
        <pc:sldMkLst>
          <pc:docMk/>
          <pc:sldMk cId="3972248410" sldId="353"/>
        </pc:sldMkLst>
      </pc:sldChg>
      <pc:sldChg chg="add">
        <pc:chgData name="Kate Sample" userId="ad24f2c8-db21-4b10-9534-7a98911ec180" providerId="ADAL" clId="{21367386-321D-4274-805A-59B0A473DA59}" dt="2025-05-14T22:25:10.339" v="0"/>
        <pc:sldMkLst>
          <pc:docMk/>
          <pc:sldMk cId="759968106" sldId="354"/>
        </pc:sldMkLst>
      </pc:sldChg>
      <pc:sldChg chg="add">
        <pc:chgData name="Kate Sample" userId="ad24f2c8-db21-4b10-9534-7a98911ec180" providerId="ADAL" clId="{21367386-321D-4274-805A-59B0A473DA59}" dt="2025-05-14T22:25:10.339" v="0"/>
        <pc:sldMkLst>
          <pc:docMk/>
          <pc:sldMk cId="1999005728" sldId="355"/>
        </pc:sldMkLst>
      </pc:sldChg>
      <pc:sldChg chg="add">
        <pc:chgData name="Kate Sample" userId="ad24f2c8-db21-4b10-9534-7a98911ec180" providerId="ADAL" clId="{21367386-321D-4274-805A-59B0A473DA59}" dt="2025-05-14T22:25:10.339" v="0"/>
        <pc:sldMkLst>
          <pc:docMk/>
          <pc:sldMk cId="3997043545" sldId="356"/>
        </pc:sldMkLst>
      </pc:sldChg>
      <pc:sldChg chg="add">
        <pc:chgData name="Kate Sample" userId="ad24f2c8-db21-4b10-9534-7a98911ec180" providerId="ADAL" clId="{21367386-321D-4274-805A-59B0A473DA59}" dt="2025-05-14T22:25:10.339" v="0"/>
        <pc:sldMkLst>
          <pc:docMk/>
          <pc:sldMk cId="1393850421" sldId="357"/>
        </pc:sldMkLst>
      </pc:sldChg>
      <pc:sldChg chg="add">
        <pc:chgData name="Kate Sample" userId="ad24f2c8-db21-4b10-9534-7a98911ec180" providerId="ADAL" clId="{21367386-321D-4274-805A-59B0A473DA59}" dt="2025-05-14T22:25:10.339" v="0"/>
        <pc:sldMkLst>
          <pc:docMk/>
          <pc:sldMk cId="543514282" sldId="358"/>
        </pc:sldMkLst>
      </pc:sldChg>
      <pc:sldChg chg="add">
        <pc:chgData name="Kate Sample" userId="ad24f2c8-db21-4b10-9534-7a98911ec180" providerId="ADAL" clId="{21367386-321D-4274-805A-59B0A473DA59}" dt="2025-05-14T22:25:10.339" v="0"/>
        <pc:sldMkLst>
          <pc:docMk/>
          <pc:sldMk cId="1667449552" sldId="359"/>
        </pc:sldMkLst>
      </pc:sldChg>
      <pc:sldChg chg="add">
        <pc:chgData name="Kate Sample" userId="ad24f2c8-db21-4b10-9534-7a98911ec180" providerId="ADAL" clId="{21367386-321D-4274-805A-59B0A473DA59}" dt="2025-05-14T22:25:10.339" v="0"/>
        <pc:sldMkLst>
          <pc:docMk/>
          <pc:sldMk cId="2163490528" sldId="360"/>
        </pc:sldMkLst>
      </pc:sldChg>
      <pc:sldChg chg="add">
        <pc:chgData name="Kate Sample" userId="ad24f2c8-db21-4b10-9534-7a98911ec180" providerId="ADAL" clId="{21367386-321D-4274-805A-59B0A473DA59}" dt="2025-05-14T22:25:10.339" v="0"/>
        <pc:sldMkLst>
          <pc:docMk/>
          <pc:sldMk cId="4129630068" sldId="361"/>
        </pc:sldMkLst>
      </pc:sldChg>
      <pc:sldChg chg="add">
        <pc:chgData name="Kate Sample" userId="ad24f2c8-db21-4b10-9534-7a98911ec180" providerId="ADAL" clId="{21367386-321D-4274-805A-59B0A473DA59}" dt="2025-05-14T22:25:10.339" v="0"/>
        <pc:sldMkLst>
          <pc:docMk/>
          <pc:sldMk cId="1835143612" sldId="365"/>
        </pc:sldMkLst>
      </pc:sldChg>
      <pc:sldChg chg="add">
        <pc:chgData name="Kate Sample" userId="ad24f2c8-db21-4b10-9534-7a98911ec180" providerId="ADAL" clId="{21367386-321D-4274-805A-59B0A473DA59}" dt="2025-05-14T22:25:10.339" v="0"/>
        <pc:sldMkLst>
          <pc:docMk/>
          <pc:sldMk cId="3342375300" sldId="367"/>
        </pc:sldMkLst>
      </pc:sldChg>
      <pc:sldChg chg="add">
        <pc:chgData name="Kate Sample" userId="ad24f2c8-db21-4b10-9534-7a98911ec180" providerId="ADAL" clId="{21367386-321D-4274-805A-59B0A473DA59}" dt="2025-05-14T22:25:10.339" v="0"/>
        <pc:sldMkLst>
          <pc:docMk/>
          <pc:sldMk cId="1669780500" sldId="368"/>
        </pc:sldMkLst>
      </pc:sldChg>
      <pc:sldChg chg="add">
        <pc:chgData name="Kate Sample" userId="ad24f2c8-db21-4b10-9534-7a98911ec180" providerId="ADAL" clId="{21367386-321D-4274-805A-59B0A473DA59}" dt="2025-05-14T22:25:10.339" v="0"/>
        <pc:sldMkLst>
          <pc:docMk/>
          <pc:sldMk cId="1370320588" sldId="371"/>
        </pc:sldMkLst>
      </pc:sldChg>
      <pc:sldChg chg="add">
        <pc:chgData name="Kate Sample" userId="ad24f2c8-db21-4b10-9534-7a98911ec180" providerId="ADAL" clId="{21367386-321D-4274-805A-59B0A473DA59}" dt="2025-05-14T22:25:10.339" v="0"/>
        <pc:sldMkLst>
          <pc:docMk/>
          <pc:sldMk cId="1390566957" sldId="372"/>
        </pc:sldMkLst>
      </pc:sldChg>
      <pc:sldMasterChg chg="del delSldLayout">
        <pc:chgData name="Kate Sample" userId="ad24f2c8-db21-4b10-9534-7a98911ec180" providerId="ADAL" clId="{21367386-321D-4274-805A-59B0A473DA59}" dt="2025-05-14T22:25:21.276" v="1" actId="47"/>
        <pc:sldMasterMkLst>
          <pc:docMk/>
          <pc:sldMasterMk cId="2561236824" sldId="2147483727"/>
        </pc:sldMasterMkLst>
        <pc:sldLayoutChg chg="del">
          <pc:chgData name="Kate Sample" userId="ad24f2c8-db21-4b10-9534-7a98911ec180" providerId="ADAL" clId="{21367386-321D-4274-805A-59B0A473DA59}" dt="2025-05-14T22:25:21.276" v="1" actId="47"/>
          <pc:sldLayoutMkLst>
            <pc:docMk/>
            <pc:sldMasterMk cId="2561236824" sldId="2147483727"/>
            <pc:sldLayoutMk cId="2198463786" sldId="2147483728"/>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696320398" sldId="2147483729"/>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933006200" sldId="2147483730"/>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1009819769" sldId="2147483731"/>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505836234" sldId="2147483732"/>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688054037" sldId="2147483733"/>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772328908" sldId="2147483734"/>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715232781" sldId="2147483735"/>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877660964" sldId="2147483736"/>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957151923" sldId="2147483737"/>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942204135" sldId="2147483738"/>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767143569" sldId="2147483739"/>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111855699" sldId="2147483740"/>
          </pc:sldLayoutMkLst>
        </pc:sldLayoutChg>
      </pc:sldMasterChg>
    </pc:docChg>
  </pc:docChgLst>
  <pc:docChgLst>
    <pc:chgData name="Tammy Pankey" userId="89b84b47-0384-4d66-b56e-dc00ebdb68cf" providerId="ADAL" clId="{EEF7E181-3522-4CEC-99C9-B5B3AA697345}"/>
    <pc:docChg chg="undo custSel modSld">
      <pc:chgData name="Tammy Pankey" userId="89b84b47-0384-4d66-b56e-dc00ebdb68cf" providerId="ADAL" clId="{EEF7E181-3522-4CEC-99C9-B5B3AA697345}" dt="2025-05-26T20:11:48.635" v="122" actId="1076"/>
      <pc:docMkLst>
        <pc:docMk/>
      </pc:docMkLst>
      <pc:sldChg chg="addSp delSp modSp mod">
        <pc:chgData name="Tammy Pankey" userId="89b84b47-0384-4d66-b56e-dc00ebdb68cf" providerId="ADAL" clId="{EEF7E181-3522-4CEC-99C9-B5B3AA697345}" dt="2025-05-26T14:41:05.014" v="55"/>
        <pc:sldMkLst>
          <pc:docMk/>
          <pc:sldMk cId="1109188424" sldId="294"/>
        </pc:sldMkLst>
        <pc:spChg chg="add mod">
          <ac:chgData name="Tammy Pankey" userId="89b84b47-0384-4d66-b56e-dc00ebdb68cf" providerId="ADAL" clId="{EEF7E181-3522-4CEC-99C9-B5B3AA697345}" dt="2025-05-26T14:41:05.014" v="55"/>
          <ac:spMkLst>
            <pc:docMk/>
            <pc:sldMk cId="1109188424" sldId="294"/>
            <ac:spMk id="2" creationId="{F78AFDF3-1FF9-C056-5391-804AFB457EFE}"/>
          </ac:spMkLst>
        </pc:spChg>
        <pc:spChg chg="del">
          <ac:chgData name="Tammy Pankey" userId="89b84b47-0384-4d66-b56e-dc00ebdb68cf" providerId="ADAL" clId="{EEF7E181-3522-4CEC-99C9-B5B3AA697345}" dt="2025-05-26T14:41:04.656" v="54" actId="478"/>
          <ac:spMkLst>
            <pc:docMk/>
            <pc:sldMk cId="1109188424" sldId="294"/>
            <ac:spMk id="3" creationId="{78D607C4-9373-D334-8F45-6CAB39B5DA2E}"/>
          </ac:spMkLst>
        </pc:spChg>
      </pc:sldChg>
      <pc:sldChg chg="modSp mod">
        <pc:chgData name="Tammy Pankey" userId="89b84b47-0384-4d66-b56e-dc00ebdb68cf" providerId="ADAL" clId="{EEF7E181-3522-4CEC-99C9-B5B3AA697345}" dt="2025-05-26T12:58:11.819" v="0" actId="20577"/>
        <pc:sldMkLst>
          <pc:docMk/>
          <pc:sldMk cId="2890323369" sldId="345"/>
        </pc:sldMkLst>
        <pc:spChg chg="mod">
          <ac:chgData name="Tammy Pankey" userId="89b84b47-0384-4d66-b56e-dc00ebdb68cf" providerId="ADAL" clId="{EEF7E181-3522-4CEC-99C9-B5B3AA697345}" dt="2025-05-26T12:58:11.819" v="0" actId="20577"/>
          <ac:spMkLst>
            <pc:docMk/>
            <pc:sldMk cId="2890323369" sldId="345"/>
            <ac:spMk id="3" creationId="{83D69124-12DE-626F-C834-1BA7D69B9408}"/>
          </ac:spMkLst>
        </pc:spChg>
      </pc:sldChg>
      <pc:sldChg chg="addSp delSp modSp mod">
        <pc:chgData name="Tammy Pankey" userId="89b84b47-0384-4d66-b56e-dc00ebdb68cf" providerId="ADAL" clId="{EEF7E181-3522-4CEC-99C9-B5B3AA697345}" dt="2025-05-26T14:12:56.509" v="47"/>
        <pc:sldMkLst>
          <pc:docMk/>
          <pc:sldMk cId="2984839933" sldId="346"/>
        </pc:sldMkLst>
        <pc:grpChg chg="del">
          <ac:chgData name="Tammy Pankey" userId="89b84b47-0384-4d66-b56e-dc00ebdb68cf" providerId="ADAL" clId="{EEF7E181-3522-4CEC-99C9-B5B3AA697345}" dt="2025-05-26T14:12:56.256" v="46" actId="478"/>
          <ac:grpSpMkLst>
            <pc:docMk/>
            <pc:sldMk cId="2984839933" sldId="346"/>
            <ac:grpSpMk id="4" creationId="{5E74B81B-8A73-20D7-01D2-11BF16FE9FFD}"/>
          </ac:grpSpMkLst>
        </pc:grpChg>
        <pc:picChg chg="add mod">
          <ac:chgData name="Tammy Pankey" userId="89b84b47-0384-4d66-b56e-dc00ebdb68cf" providerId="ADAL" clId="{EEF7E181-3522-4CEC-99C9-B5B3AA697345}" dt="2025-05-26T14:12:56.509" v="47"/>
          <ac:picMkLst>
            <pc:docMk/>
            <pc:sldMk cId="2984839933" sldId="346"/>
            <ac:picMk id="2" creationId="{7D370E77-38DF-FE6F-D66E-947129825667}"/>
          </ac:picMkLst>
        </pc:picChg>
      </pc:sldChg>
      <pc:sldChg chg="addSp delSp modSp mod">
        <pc:chgData name="Tammy Pankey" userId="89b84b47-0384-4d66-b56e-dc00ebdb68cf" providerId="ADAL" clId="{EEF7E181-3522-4CEC-99C9-B5B3AA697345}" dt="2025-05-26T20:11:48.635" v="122" actId="1076"/>
        <pc:sldMkLst>
          <pc:docMk/>
          <pc:sldMk cId="3881510030" sldId="347"/>
        </pc:sldMkLst>
        <pc:spChg chg="mod">
          <ac:chgData name="Tammy Pankey" userId="89b84b47-0384-4d66-b56e-dc00ebdb68cf" providerId="ADAL" clId="{EEF7E181-3522-4CEC-99C9-B5B3AA697345}" dt="2025-05-26T20:03:44.254" v="91" actId="20577"/>
          <ac:spMkLst>
            <pc:docMk/>
            <pc:sldMk cId="3881510030" sldId="347"/>
            <ac:spMk id="4" creationId="{89F4FCED-CBF3-2597-9ABE-B85139692A53}"/>
          </ac:spMkLst>
        </pc:spChg>
        <pc:picChg chg="add mod">
          <ac:chgData name="Tammy Pankey" userId="89b84b47-0384-4d66-b56e-dc00ebdb68cf" providerId="ADAL" clId="{EEF7E181-3522-4CEC-99C9-B5B3AA697345}" dt="2025-05-26T20:11:48.635" v="122" actId="1076"/>
          <ac:picMkLst>
            <pc:docMk/>
            <pc:sldMk cId="3881510030" sldId="347"/>
            <ac:picMk id="7" creationId="{50AE5F65-3310-F9D0-A815-C243223CF7A5}"/>
          </ac:picMkLst>
        </pc:picChg>
        <pc:picChg chg="add mod">
          <ac:chgData name="Tammy Pankey" userId="89b84b47-0384-4d66-b56e-dc00ebdb68cf" providerId="ADAL" clId="{EEF7E181-3522-4CEC-99C9-B5B3AA697345}" dt="2025-05-26T20:09:51.754" v="109" actId="14100"/>
          <ac:picMkLst>
            <pc:docMk/>
            <pc:sldMk cId="3881510030" sldId="347"/>
            <ac:picMk id="10" creationId="{2E54DA8C-EDCA-C1BB-C262-383D4490AC79}"/>
          </ac:picMkLst>
        </pc:picChg>
        <pc:picChg chg="del">
          <ac:chgData name="Tammy Pankey" userId="89b84b47-0384-4d66-b56e-dc00ebdb68cf" providerId="ADAL" clId="{EEF7E181-3522-4CEC-99C9-B5B3AA697345}" dt="2025-05-26T20:04:31.648" v="92" actId="478"/>
          <ac:picMkLst>
            <pc:docMk/>
            <pc:sldMk cId="3881510030" sldId="347"/>
            <ac:picMk id="13" creationId="{4BE7B646-7859-5A2D-A061-74AED4669937}"/>
          </ac:picMkLst>
        </pc:picChg>
        <pc:picChg chg="del">
          <ac:chgData name="Tammy Pankey" userId="89b84b47-0384-4d66-b56e-dc00ebdb68cf" providerId="ADAL" clId="{EEF7E181-3522-4CEC-99C9-B5B3AA697345}" dt="2025-05-26T20:09:59.064" v="111" actId="478"/>
          <ac:picMkLst>
            <pc:docMk/>
            <pc:sldMk cId="3881510030" sldId="347"/>
            <ac:picMk id="14" creationId="{B6559BF6-3689-20B6-A947-38F79900A94F}"/>
          </ac:picMkLst>
        </pc:picChg>
        <pc:picChg chg="del">
          <ac:chgData name="Tammy Pankey" userId="89b84b47-0384-4d66-b56e-dc00ebdb68cf" providerId="ADAL" clId="{EEF7E181-3522-4CEC-99C9-B5B3AA697345}" dt="2025-05-26T20:09:46.822" v="107" actId="478"/>
          <ac:picMkLst>
            <pc:docMk/>
            <pc:sldMk cId="3881510030" sldId="347"/>
            <ac:picMk id="15" creationId="{D7510877-5243-F287-F3A5-C7801AB2B52F}"/>
          </ac:picMkLst>
        </pc:picChg>
        <pc:picChg chg="add mod modCrop">
          <ac:chgData name="Tammy Pankey" userId="89b84b47-0384-4d66-b56e-dc00ebdb68cf" providerId="ADAL" clId="{EEF7E181-3522-4CEC-99C9-B5B3AA697345}" dt="2025-05-26T20:11:44.607" v="121" actId="1076"/>
          <ac:picMkLst>
            <pc:docMk/>
            <pc:sldMk cId="3881510030" sldId="347"/>
            <ac:picMk id="17" creationId="{19CD6475-DAAA-62BF-ADB4-A2FB960A95E5}"/>
          </ac:picMkLst>
        </pc:picChg>
      </pc:sldChg>
      <pc:sldChg chg="addSp modSp">
        <pc:chgData name="Tammy Pankey" userId="89b84b47-0384-4d66-b56e-dc00ebdb68cf" providerId="ADAL" clId="{EEF7E181-3522-4CEC-99C9-B5B3AA697345}" dt="2025-05-26T15:51:33.539" v="59"/>
        <pc:sldMkLst>
          <pc:docMk/>
          <pc:sldMk cId="1999005728" sldId="355"/>
        </pc:sldMkLst>
        <pc:picChg chg="add mod">
          <ac:chgData name="Tammy Pankey" userId="89b84b47-0384-4d66-b56e-dc00ebdb68cf" providerId="ADAL" clId="{EEF7E181-3522-4CEC-99C9-B5B3AA697345}" dt="2025-05-26T15:51:33.539" v="59"/>
          <ac:picMkLst>
            <pc:docMk/>
            <pc:sldMk cId="1999005728" sldId="355"/>
            <ac:picMk id="2" creationId="{2E5A3155-B01C-99C0-1B8C-7251BE7A33EE}"/>
          </ac:picMkLst>
        </pc:picChg>
      </pc:sldChg>
      <pc:sldChg chg="addSp delSp modSp mod modNotesTx">
        <pc:chgData name="Tammy Pankey" userId="89b84b47-0384-4d66-b56e-dc00ebdb68cf" providerId="ADAL" clId="{EEF7E181-3522-4CEC-99C9-B5B3AA697345}" dt="2025-05-26T19:59:07.784" v="75" actId="20577"/>
        <pc:sldMkLst>
          <pc:docMk/>
          <pc:sldMk cId="3997043545" sldId="356"/>
        </pc:sldMkLst>
        <pc:grpChg chg="add mod">
          <ac:chgData name="Tammy Pankey" userId="89b84b47-0384-4d66-b56e-dc00ebdb68cf" providerId="ADAL" clId="{EEF7E181-3522-4CEC-99C9-B5B3AA697345}" dt="2025-05-26T14:22:29.009" v="49"/>
          <ac:grpSpMkLst>
            <pc:docMk/>
            <pc:sldMk cId="3997043545" sldId="356"/>
            <ac:grpSpMk id="2" creationId="{2A98D577-22DD-27D1-371B-8E0BD63E30EB}"/>
          </ac:grpSpMkLst>
        </pc:grpChg>
        <pc:picChg chg="del">
          <ac:chgData name="Tammy Pankey" userId="89b84b47-0384-4d66-b56e-dc00ebdb68cf" providerId="ADAL" clId="{EEF7E181-3522-4CEC-99C9-B5B3AA697345}" dt="2025-05-26T14:22:28.607" v="48" actId="478"/>
          <ac:picMkLst>
            <pc:docMk/>
            <pc:sldMk cId="3997043545" sldId="356"/>
            <ac:picMk id="4" creationId="{F24F3225-F979-9EC5-7F5D-6743BA36F3FA}"/>
          </ac:picMkLst>
        </pc:picChg>
        <pc:picChg chg="mod">
          <ac:chgData name="Tammy Pankey" userId="89b84b47-0384-4d66-b56e-dc00ebdb68cf" providerId="ADAL" clId="{EEF7E181-3522-4CEC-99C9-B5B3AA697345}" dt="2025-05-26T14:22:29.009" v="49"/>
          <ac:picMkLst>
            <pc:docMk/>
            <pc:sldMk cId="3997043545" sldId="356"/>
            <ac:picMk id="5" creationId="{66D383F9-1883-2C9D-996D-D10B9E3789F2}"/>
          </ac:picMkLst>
        </pc:picChg>
        <pc:picChg chg="mod">
          <ac:chgData name="Tammy Pankey" userId="89b84b47-0384-4d66-b56e-dc00ebdb68cf" providerId="ADAL" clId="{EEF7E181-3522-4CEC-99C9-B5B3AA697345}" dt="2025-05-26T14:22:29.009" v="49"/>
          <ac:picMkLst>
            <pc:docMk/>
            <pc:sldMk cId="3997043545" sldId="356"/>
            <ac:picMk id="7" creationId="{17EB74F9-67E2-9EC0-2FB6-05EB85533669}"/>
          </ac:picMkLst>
        </pc:picChg>
        <pc:picChg chg="mod">
          <ac:chgData name="Tammy Pankey" userId="89b84b47-0384-4d66-b56e-dc00ebdb68cf" providerId="ADAL" clId="{EEF7E181-3522-4CEC-99C9-B5B3AA697345}" dt="2025-05-26T14:22:29.009" v="49"/>
          <ac:picMkLst>
            <pc:docMk/>
            <pc:sldMk cId="3997043545" sldId="356"/>
            <ac:picMk id="9" creationId="{BDCCC9B5-E6B1-F7B0-97B9-F9E951D8A34D}"/>
          </ac:picMkLst>
        </pc:picChg>
      </pc:sldChg>
      <pc:sldChg chg="addSp modSp">
        <pc:chgData name="Tammy Pankey" userId="89b84b47-0384-4d66-b56e-dc00ebdb68cf" providerId="ADAL" clId="{EEF7E181-3522-4CEC-99C9-B5B3AA697345}" dt="2025-05-26T14:27:46.518" v="51"/>
        <pc:sldMkLst>
          <pc:docMk/>
          <pc:sldMk cId="1393850421" sldId="357"/>
        </pc:sldMkLst>
        <pc:picChg chg="add mod">
          <ac:chgData name="Tammy Pankey" userId="89b84b47-0384-4d66-b56e-dc00ebdb68cf" providerId="ADAL" clId="{EEF7E181-3522-4CEC-99C9-B5B3AA697345}" dt="2025-05-26T14:27:46.518" v="51"/>
          <ac:picMkLst>
            <pc:docMk/>
            <pc:sldMk cId="1393850421" sldId="357"/>
            <ac:picMk id="2" creationId="{92774354-A1E7-16AE-310F-D5EBA63658F8}"/>
          </ac:picMkLst>
        </pc:picChg>
      </pc:sldChg>
      <pc:sldChg chg="addSp delSp modSp mod">
        <pc:chgData name="Tammy Pankey" userId="89b84b47-0384-4d66-b56e-dc00ebdb68cf" providerId="ADAL" clId="{EEF7E181-3522-4CEC-99C9-B5B3AA697345}" dt="2025-05-26T14:31:39.780" v="53"/>
        <pc:sldMkLst>
          <pc:docMk/>
          <pc:sldMk cId="1667449552" sldId="359"/>
        </pc:sldMkLst>
        <pc:spChg chg="add mod">
          <ac:chgData name="Tammy Pankey" userId="89b84b47-0384-4d66-b56e-dc00ebdb68cf" providerId="ADAL" clId="{EEF7E181-3522-4CEC-99C9-B5B3AA697345}" dt="2025-05-26T14:31:39.780" v="53"/>
          <ac:spMkLst>
            <pc:docMk/>
            <pc:sldMk cId="1667449552" sldId="359"/>
            <ac:spMk id="2" creationId="{980C8024-637F-56FA-28AB-24219C01F9E0}"/>
          </ac:spMkLst>
        </pc:spChg>
        <pc:spChg chg="del">
          <ac:chgData name="Tammy Pankey" userId="89b84b47-0384-4d66-b56e-dc00ebdb68cf" providerId="ADAL" clId="{EEF7E181-3522-4CEC-99C9-B5B3AA697345}" dt="2025-05-26T14:31:39.295" v="52" actId="478"/>
          <ac:spMkLst>
            <pc:docMk/>
            <pc:sldMk cId="1667449552" sldId="359"/>
            <ac:spMk id="6" creationId="{51ECBD0F-E2B5-CE20-487C-9F82C66CC696}"/>
          </ac:spMkLst>
        </pc:spChg>
      </pc:sldChg>
      <pc:sldChg chg="addSp modSp mod modNotesTx">
        <pc:chgData name="Tammy Pankey" userId="89b84b47-0384-4d66-b56e-dc00ebdb68cf" providerId="ADAL" clId="{EEF7E181-3522-4CEC-99C9-B5B3AA697345}" dt="2025-05-26T19:57:58.787" v="74" actId="20577"/>
        <pc:sldMkLst>
          <pc:docMk/>
          <pc:sldMk cId="1669780500" sldId="368"/>
        </pc:sldMkLst>
        <pc:spChg chg="mod">
          <ac:chgData name="Tammy Pankey" userId="89b84b47-0384-4d66-b56e-dc00ebdb68cf" providerId="ADAL" clId="{EEF7E181-3522-4CEC-99C9-B5B3AA697345}" dt="2025-05-26T15:49:58.578" v="58" actId="14100"/>
          <ac:spMkLst>
            <pc:docMk/>
            <pc:sldMk cId="1669780500" sldId="368"/>
            <ac:spMk id="3" creationId="{38A50A1B-3382-F1D5-3083-4E25B7306331}"/>
          </ac:spMkLst>
        </pc:spChg>
        <pc:picChg chg="add mod">
          <ac:chgData name="Tammy Pankey" userId="89b84b47-0384-4d66-b56e-dc00ebdb68cf" providerId="ADAL" clId="{EEF7E181-3522-4CEC-99C9-B5B3AA697345}" dt="2025-05-26T15:49:49.553" v="56"/>
          <ac:picMkLst>
            <pc:docMk/>
            <pc:sldMk cId="1669780500" sldId="368"/>
            <ac:picMk id="2" creationId="{64099FAD-C196-3B6D-DB06-1F76217AD1DD}"/>
          </ac:picMkLst>
        </pc:picChg>
      </pc:sldChg>
      <pc:sldChg chg="addSp delSp modSp mod">
        <pc:chgData name="Tammy Pankey" userId="89b84b47-0384-4d66-b56e-dc00ebdb68cf" providerId="ADAL" clId="{EEF7E181-3522-4CEC-99C9-B5B3AA697345}" dt="2025-05-26T13:38:57.397" v="45" actId="403"/>
        <pc:sldMkLst>
          <pc:docMk/>
          <pc:sldMk cId="1370320588" sldId="371"/>
        </pc:sldMkLst>
        <pc:spChg chg="del mod">
          <ac:chgData name="Tammy Pankey" userId="89b84b47-0384-4d66-b56e-dc00ebdb68cf" providerId="ADAL" clId="{EEF7E181-3522-4CEC-99C9-B5B3AA697345}" dt="2025-05-26T13:30:38.261" v="12" actId="478"/>
          <ac:spMkLst>
            <pc:docMk/>
            <pc:sldMk cId="1370320588" sldId="371"/>
            <ac:spMk id="2" creationId="{1C4E7809-88BA-51E8-23CF-5E38B0E32196}"/>
          </ac:spMkLst>
        </pc:spChg>
        <pc:spChg chg="del mod">
          <ac:chgData name="Tammy Pankey" userId="89b84b47-0384-4d66-b56e-dc00ebdb68cf" providerId="ADAL" clId="{EEF7E181-3522-4CEC-99C9-B5B3AA697345}" dt="2025-05-26T13:30:36.770" v="11" actId="478"/>
          <ac:spMkLst>
            <pc:docMk/>
            <pc:sldMk cId="1370320588" sldId="371"/>
            <ac:spMk id="3" creationId="{3949FFF1-6E4A-1E02-CB89-FC93C7B928C7}"/>
          </ac:spMkLst>
        </pc:spChg>
        <pc:spChg chg="add mod">
          <ac:chgData name="Tammy Pankey" userId="89b84b47-0384-4d66-b56e-dc00ebdb68cf" providerId="ADAL" clId="{EEF7E181-3522-4CEC-99C9-B5B3AA697345}" dt="2025-05-26T13:30:01.015" v="2"/>
          <ac:spMkLst>
            <pc:docMk/>
            <pc:sldMk cId="1370320588" sldId="371"/>
            <ac:spMk id="5" creationId="{7B41153F-EABD-E668-F28B-2C40331B2FCE}"/>
          </ac:spMkLst>
        </pc:spChg>
        <pc:spChg chg="add mod">
          <ac:chgData name="Tammy Pankey" userId="89b84b47-0384-4d66-b56e-dc00ebdb68cf" providerId="ADAL" clId="{EEF7E181-3522-4CEC-99C9-B5B3AA697345}" dt="2025-05-26T13:29:57.984" v="1"/>
          <ac:spMkLst>
            <pc:docMk/>
            <pc:sldMk cId="1370320588" sldId="371"/>
            <ac:spMk id="8" creationId="{A1A60FB2-0E79-706B-64F5-8D7D4FDDC6CF}"/>
          </ac:spMkLst>
        </pc:spChg>
        <pc:spChg chg="mod">
          <ac:chgData name="Tammy Pankey" userId="89b84b47-0384-4d66-b56e-dc00ebdb68cf" providerId="ADAL" clId="{EEF7E181-3522-4CEC-99C9-B5B3AA697345}" dt="2025-05-26T13:29:57.984" v="1"/>
          <ac:spMkLst>
            <pc:docMk/>
            <pc:sldMk cId="1370320588" sldId="371"/>
            <ac:spMk id="12" creationId="{E15C91B2-B265-C940-1257-FCDD7E6135D5}"/>
          </ac:spMkLst>
        </pc:spChg>
        <pc:spChg chg="add mod">
          <ac:chgData name="Tammy Pankey" userId="89b84b47-0384-4d66-b56e-dc00ebdb68cf" providerId="ADAL" clId="{EEF7E181-3522-4CEC-99C9-B5B3AA697345}" dt="2025-05-26T13:29:57.984" v="1"/>
          <ac:spMkLst>
            <pc:docMk/>
            <pc:sldMk cId="1370320588" sldId="371"/>
            <ac:spMk id="13" creationId="{A585F897-19F4-5278-5596-6C52EF9533B9}"/>
          </ac:spMkLst>
        </pc:spChg>
        <pc:spChg chg="add mod">
          <ac:chgData name="Tammy Pankey" userId="89b84b47-0384-4d66-b56e-dc00ebdb68cf" providerId="ADAL" clId="{EEF7E181-3522-4CEC-99C9-B5B3AA697345}" dt="2025-05-26T13:38:57.397" v="45" actId="403"/>
          <ac:spMkLst>
            <pc:docMk/>
            <pc:sldMk cId="1370320588" sldId="371"/>
            <ac:spMk id="14" creationId="{C3E0D80F-BCCF-C3AD-517C-E37DF68E25A9}"/>
          </ac:spMkLst>
        </pc:spChg>
        <pc:spChg chg="add mod">
          <ac:chgData name="Tammy Pankey" userId="89b84b47-0384-4d66-b56e-dc00ebdb68cf" providerId="ADAL" clId="{EEF7E181-3522-4CEC-99C9-B5B3AA697345}" dt="2025-05-26T13:38:45.474" v="41" actId="1076"/>
          <ac:spMkLst>
            <pc:docMk/>
            <pc:sldMk cId="1370320588" sldId="371"/>
            <ac:spMk id="15" creationId="{222392F9-DEEA-F177-BBB7-82AE0F8564A3}"/>
          </ac:spMkLst>
        </pc:spChg>
        <pc:spChg chg="mod">
          <ac:chgData name="Tammy Pankey" userId="89b84b47-0384-4d66-b56e-dc00ebdb68cf" providerId="ADAL" clId="{EEF7E181-3522-4CEC-99C9-B5B3AA697345}" dt="2025-05-26T13:31:21.392" v="37" actId="404"/>
          <ac:spMkLst>
            <pc:docMk/>
            <pc:sldMk cId="1370320588" sldId="371"/>
            <ac:spMk id="18" creationId="{65AF1FE7-D075-825B-9733-26DE073159F4}"/>
          </ac:spMkLst>
        </pc:spChg>
        <pc:spChg chg="add del mod">
          <ac:chgData name="Tammy Pankey" userId="89b84b47-0384-4d66-b56e-dc00ebdb68cf" providerId="ADAL" clId="{EEF7E181-3522-4CEC-99C9-B5B3AA697345}" dt="2025-05-26T13:30:15.689" v="6" actId="478"/>
          <ac:spMkLst>
            <pc:docMk/>
            <pc:sldMk cId="1370320588" sldId="371"/>
            <ac:spMk id="19" creationId="{A3CFCEDD-59BA-9AC0-458E-E76F004E68DE}"/>
          </ac:spMkLst>
        </pc:spChg>
        <pc:grpChg chg="add mod">
          <ac:chgData name="Tammy Pankey" userId="89b84b47-0384-4d66-b56e-dc00ebdb68cf" providerId="ADAL" clId="{EEF7E181-3522-4CEC-99C9-B5B3AA697345}" dt="2025-05-26T13:29:57.984" v="1"/>
          <ac:grpSpMkLst>
            <pc:docMk/>
            <pc:sldMk cId="1370320588" sldId="371"/>
            <ac:grpSpMk id="9" creationId="{A7BEC6E2-1D80-C48B-0EAA-9F7EA6FA164D}"/>
          </ac:grpSpMkLst>
        </pc:grpChg>
        <pc:grpChg chg="add mod">
          <ac:chgData name="Tammy Pankey" userId="89b84b47-0384-4d66-b56e-dc00ebdb68cf" providerId="ADAL" clId="{EEF7E181-3522-4CEC-99C9-B5B3AA697345}" dt="2025-05-26T13:30:10.167" v="5"/>
          <ac:grpSpMkLst>
            <pc:docMk/>
            <pc:sldMk cId="1370320588" sldId="371"/>
            <ac:grpSpMk id="16" creationId="{C718EC2A-4712-40D0-B8C0-8D48224686E4}"/>
          </ac:grpSpMkLst>
        </pc:grpChg>
        <pc:picChg chg="del">
          <ac:chgData name="Tammy Pankey" userId="89b84b47-0384-4d66-b56e-dc00ebdb68cf" providerId="ADAL" clId="{EEF7E181-3522-4CEC-99C9-B5B3AA697345}" dt="2025-05-26T13:38:47.794" v="42" actId="478"/>
          <ac:picMkLst>
            <pc:docMk/>
            <pc:sldMk cId="1370320588" sldId="371"/>
            <ac:picMk id="4" creationId="{260D348E-B588-746D-05E3-8E4286C09DF3}"/>
          </ac:picMkLst>
        </pc:picChg>
        <pc:picChg chg="mod">
          <ac:chgData name="Tammy Pankey" userId="89b84b47-0384-4d66-b56e-dc00ebdb68cf" providerId="ADAL" clId="{EEF7E181-3522-4CEC-99C9-B5B3AA697345}" dt="2025-05-26T13:29:57.984" v="1"/>
          <ac:picMkLst>
            <pc:docMk/>
            <pc:sldMk cId="1370320588" sldId="371"/>
            <ac:picMk id="10" creationId="{E4BA52C6-8A70-0E66-99AC-4ACBDAADB149}"/>
          </ac:picMkLst>
        </pc:picChg>
        <pc:picChg chg="mod">
          <ac:chgData name="Tammy Pankey" userId="89b84b47-0384-4d66-b56e-dc00ebdb68cf" providerId="ADAL" clId="{EEF7E181-3522-4CEC-99C9-B5B3AA697345}" dt="2025-05-26T13:30:10.167" v="5"/>
          <ac:picMkLst>
            <pc:docMk/>
            <pc:sldMk cId="1370320588" sldId="371"/>
            <ac:picMk id="17" creationId="{8AD8B282-7748-9F42-98D1-711DD4B20624}"/>
          </ac:picMkLst>
        </pc:picChg>
        <pc:picChg chg="add mod">
          <ac:chgData name="Tammy Pankey" userId="89b84b47-0384-4d66-b56e-dc00ebdb68cf" providerId="ADAL" clId="{EEF7E181-3522-4CEC-99C9-B5B3AA697345}" dt="2025-05-26T13:38:34.948" v="39"/>
          <ac:picMkLst>
            <pc:docMk/>
            <pc:sldMk cId="1370320588" sldId="371"/>
            <ac:picMk id="20" creationId="{3D2F68EE-0FD6-BF26-2590-871D0393AB1C}"/>
          </ac:picMkLst>
        </pc:picChg>
      </pc:sldChg>
      <pc:sldChg chg="addSp modSp">
        <pc:chgData name="Tammy Pankey" userId="89b84b47-0384-4d66-b56e-dc00ebdb68cf" providerId="ADAL" clId="{EEF7E181-3522-4CEC-99C9-B5B3AA697345}" dt="2025-05-26T14:25:29.239" v="50"/>
        <pc:sldMkLst>
          <pc:docMk/>
          <pc:sldMk cId="3046806807" sldId="373"/>
        </pc:sldMkLst>
        <pc:picChg chg="add mod">
          <ac:chgData name="Tammy Pankey" userId="89b84b47-0384-4d66-b56e-dc00ebdb68cf" providerId="ADAL" clId="{EEF7E181-3522-4CEC-99C9-B5B3AA697345}" dt="2025-05-26T14:25:29.239" v="50"/>
          <ac:picMkLst>
            <pc:docMk/>
            <pc:sldMk cId="3046806807" sldId="373"/>
            <ac:picMk id="2" creationId="{C50DD51F-B188-FC4B-AA04-F8ACC31565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their progress on their innovation project solution and their robot game missions in the previous session.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Reflect on Coopertition®. </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Talk about ways your team will demonstrate this when competing against other teams</a:t>
            </a:r>
          </a:p>
          <a:p>
            <a:pPr marL="171450" indent="-171450"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The team can create a survey to evaluate their solution or ask for feedback from someone affected by the problem.</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Share and collect feedback on your ideas.</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Decide what feedback to use to iterate on your solution.</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Determine if you can do any testing of your solution</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iterate and improve their innovation project solution following the feedback from others.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Consider joining a webinar or watching interviews to hear  from experts.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reference the rubrics so they can be prepared for judging at the event.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think about who their innovative project solution is for.</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Choose another robot game mission to work on.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Think about how each new mission fits into your mission strategy.</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Iterate and refine your program so your robot completes the mission reliably.</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 sure to document your design process and testing for each mission!</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Use the Core Values where appropriate to encourage the team. To celebrate the team learning these important values, share examples of when the team demonstrates these principles.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think about strategy when choosing missions to solve. Multiple missions can be completed on the same run to save time.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discuss how their program works.  Break the program into blocks that control one movement each.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Treat the robot game like a sport. The team needs to practice, practice, practice to perform consistently in the  robot game.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robot’s starting point in the launch area strongly influences where it ends up. Have the team keep good notes about where to place the robot. The Pseudocode sheet in the Engineering Notebook can be used for this purpose.</a:t>
            </a:r>
            <a:endParaRPr lang="en-US" sz="1200" dirty="0">
              <a:latin typeface="Arial"/>
              <a:cs typeface="Arial"/>
            </a:endParaRP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0D12-DFBB-4D2B-150E-082BA3B66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4B8A-2B61-4F64-066A-E2D8071DAA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69D40C-BAB6-A724-FAC3-54F8687A218B}"/>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BA410AA4-5D51-9D7F-8ED9-4EC9D14DB54C}"/>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408265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Share the robot skills you practiced in this session and the work completed on the innovation project.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endParaRPr lang="en-US" sz="1200" b="0" i="0" dirty="0">
              <a:solidFill>
                <a:srgbClr val="444444"/>
              </a:solidFill>
              <a:effectLst/>
              <a:latin typeface="Arial" panose="020B0604020202020204" pitchFamily="34" charset="0"/>
            </a:endParaRPr>
          </a:p>
          <a:p>
            <a:pPr algn="l" rtl="0" fontAlgn="base">
              <a:buNone/>
            </a:pPr>
            <a:r>
              <a:rPr lang="en-US" sz="1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76431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SESSION 8</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1028701"/>
            <a:ext cx="4261981" cy="532354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evaluate and improve on their innovation project solution.</a:t>
            </a:r>
          </a:p>
          <a:p>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design robot attachments and create programs to solve problems.</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a:solidFill>
                  <a:srgbClr val="000000"/>
                </a:solidFill>
                <a:effectLst/>
                <a:latin typeface="Roboto" panose="02000000000000000000" pitchFamily="2" charset="0"/>
              </a:rPr>
              <a:t>Students will continue to develop their innovation project solution based on feedback from others and continue solving </a:t>
            </a:r>
            <a:r>
              <a:rPr lang="en-US" b="0" i="0" u="none" strike="noStrike">
                <a:solidFill>
                  <a:srgbClr val="000000"/>
                </a:solidFill>
                <a:effectLst/>
                <a:latin typeface="Roboto" panose="02000000000000000000" pitchFamily="2" charset="0"/>
              </a:rPr>
              <a:t>missions in the robot game. </a:t>
            </a:r>
            <a:r>
              <a:rPr lang="en-US" b="0" i="0" dirty="0">
                <a:solidFill>
                  <a:srgbClr val="000000"/>
                </a:solidFill>
                <a:effectLst/>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980C8024-637F-56FA-28AB-24219C01F9E0}"/>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Clean Up</a:t>
            </a:r>
            <a:endParaRPr lang="en-US"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
        <p:nvSpPr>
          <p:cNvPr id="2" name="TextBox 1">
            <a:extLst>
              <a:ext uri="{FF2B5EF4-FFF2-40B4-BE49-F238E27FC236}">
                <a16:creationId xmlns:a16="http://schemas.microsoft.com/office/drawing/2014/main" id="{F78AFDF3-1FF9-C056-5391-804AFB457EF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What did we do last session?</a:t>
            </a:r>
          </a:p>
        </p:txBody>
      </p:sp>
      <p:pic>
        <p:nvPicPr>
          <p:cNvPr id="2" name="Picture 1" descr="Cartoon of a child and child with their hands on their face&#10;&#10;AI-generated content may be incorrect.">
            <a:extLst>
              <a:ext uri="{FF2B5EF4-FFF2-40B4-BE49-F238E27FC236}">
                <a16:creationId xmlns:a16="http://schemas.microsoft.com/office/drawing/2014/main" id="{7D370E77-38DF-FE6F-D66E-947129825667}"/>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evaluate:</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to decide the value or worth of after study</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expert: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a person with special skill in or knowledge of a subject</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test: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take measures to check the quality, performance, or reliability of something</a:t>
            </a: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descr="A person wearing a hat and glasses&#10;&#10;AI-generated content may be incorrect.">
            <a:extLst>
              <a:ext uri="{FF2B5EF4-FFF2-40B4-BE49-F238E27FC236}">
                <a16:creationId xmlns:a16="http://schemas.microsoft.com/office/drawing/2014/main" id="{50AE5F65-3310-F9D0-A815-C243223CF7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48596" y="2761273"/>
            <a:ext cx="2319275" cy="1546783"/>
          </a:xfrm>
          <a:prstGeom prst="rect">
            <a:avLst/>
          </a:prstGeom>
        </p:spPr>
      </p:pic>
      <p:pic>
        <p:nvPicPr>
          <p:cNvPr id="10" name="Picture 9" descr="A couple of men looking at a model of robots&#10;&#10;AI-generated content may be incorrect.">
            <a:extLst>
              <a:ext uri="{FF2B5EF4-FFF2-40B4-BE49-F238E27FC236}">
                <a16:creationId xmlns:a16="http://schemas.microsoft.com/office/drawing/2014/main" id="{2E54DA8C-EDCA-C1BB-C262-383D4490AC7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8596" y="4503574"/>
            <a:ext cx="2320175" cy="1546783"/>
          </a:xfrm>
          <a:prstGeom prst="rect">
            <a:avLst/>
          </a:prstGeom>
        </p:spPr>
      </p:pic>
      <p:pic>
        <p:nvPicPr>
          <p:cNvPr id="17" name="Picture 16" descr="A couple of young men sitting on the floor using laptops&#10;&#10;AI-generated content may be incorrect.">
            <a:extLst>
              <a:ext uri="{FF2B5EF4-FFF2-40B4-BE49-F238E27FC236}">
                <a16:creationId xmlns:a16="http://schemas.microsoft.com/office/drawing/2014/main" id="{19CD6475-DAAA-62BF-ADB4-A2FB960A95E5}"/>
              </a:ext>
            </a:extLst>
          </p:cNvPr>
          <p:cNvPicPr>
            <a:picLocks noChangeAspect="1"/>
          </p:cNvPicPr>
          <p:nvPr/>
        </p:nvPicPr>
        <p:blipFill>
          <a:blip r:embed="rId7" cstate="print">
            <a:extLst>
              <a:ext uri="{28A0092B-C50C-407E-A947-70E740481C1C}">
                <a14:useLocalDpi xmlns:a14="http://schemas.microsoft.com/office/drawing/2010/main"/>
              </a:ext>
            </a:extLst>
          </a:blip>
          <a:srcRect b="11324"/>
          <a:stretch/>
        </p:blipFill>
        <p:spPr>
          <a:xfrm>
            <a:off x="8848596" y="1022667"/>
            <a:ext cx="2320175" cy="1543088"/>
          </a:xfrm>
          <a:prstGeom prst="rect">
            <a:avLst/>
          </a:prstGeom>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Introduction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4" name="Text Placeholder 2">
            <a:extLst>
              <a:ext uri="{FF2B5EF4-FFF2-40B4-BE49-F238E27FC236}">
                <a16:creationId xmlns:a16="http://schemas.microsoft.com/office/drawing/2014/main" id="{C3E0D80F-BCCF-C3AD-517C-E37DF68E25A9}"/>
              </a:ext>
            </a:extLst>
          </p:cNvPr>
          <p:cNvSpPr txBox="1">
            <a:spLocks/>
          </p:cNvSpPr>
          <p:nvPr/>
        </p:nvSpPr>
        <p:spPr>
          <a:xfrm>
            <a:off x="457200" y="2146969"/>
            <a:ext cx="5446791" cy="2921000"/>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600" b="1" dirty="0">
                <a:solidFill>
                  <a:srgbClr val="0660AC"/>
                </a:solidFill>
                <a:latin typeface="Roboto" panose="02000000000000000000" pitchFamily="2" charset="0"/>
                <a:ea typeface="Roboto" panose="02000000000000000000" pitchFamily="2" charset="0"/>
                <a:cs typeface="Roboto" panose="02000000000000000000" pitchFamily="2" charset="0"/>
              </a:rPr>
              <a:t>How does </a:t>
            </a:r>
          </a:p>
          <a:p>
            <a:pPr marL="0" indent="0">
              <a:spcBef>
                <a:spcPts val="0"/>
              </a:spcBef>
              <a:buNone/>
            </a:pPr>
            <a:r>
              <a:rPr lang="en-US" sz="4600" b="1" dirty="0">
                <a:solidFill>
                  <a:srgbClr val="0660AC"/>
                </a:solidFill>
                <a:latin typeface="Roboto" panose="02000000000000000000" pitchFamily="2" charset="0"/>
                <a:ea typeface="Roboto" panose="02000000000000000000" pitchFamily="2" charset="0"/>
                <a:cs typeface="Roboto" panose="02000000000000000000" pitchFamily="2" charset="0"/>
              </a:rPr>
              <a:t>your team demonstrate </a:t>
            </a:r>
            <a:r>
              <a:rPr lang="en-US" sz="4600" b="1" i="1" dirty="0">
                <a:solidFill>
                  <a:srgbClr val="0660AC"/>
                </a:solidFill>
                <a:latin typeface="Roboto" panose="02000000000000000000" pitchFamily="2" charset="0"/>
                <a:ea typeface="Roboto" panose="02000000000000000000" pitchFamily="2" charset="0"/>
                <a:cs typeface="Roboto" panose="02000000000000000000" pitchFamily="2" charset="0"/>
              </a:rPr>
              <a:t>Coopertition</a:t>
            </a:r>
            <a:r>
              <a:rPr lang="en-US" sz="46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sz="46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
        <p:nvSpPr>
          <p:cNvPr id="15" name="TextBox 14">
            <a:extLst>
              <a:ext uri="{FF2B5EF4-FFF2-40B4-BE49-F238E27FC236}">
                <a16:creationId xmlns:a16="http://schemas.microsoft.com/office/drawing/2014/main" id="{222392F9-DEEA-F177-BBB7-82AE0F8564A3}"/>
              </a:ext>
            </a:extLst>
          </p:cNvPr>
          <p:cNvSpPr txBox="1"/>
          <p:nvPr/>
        </p:nvSpPr>
        <p:spPr>
          <a:xfrm>
            <a:off x="587828" y="5002440"/>
            <a:ext cx="4521871" cy="923330"/>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Share ideas about how you’ll demonstrate </a:t>
            </a:r>
            <a:r>
              <a:rPr lang="en-US" b="1" i="1" dirty="0">
                <a:solidFill>
                  <a:srgbClr val="ED1C24"/>
                </a:solidFill>
                <a:latin typeface="Roboto" panose="02000000000000000000" pitchFamily="2" charset="0"/>
                <a:ea typeface="Roboto" panose="02000000000000000000" pitchFamily="2" charset="0"/>
                <a:cs typeface="Roboto" panose="02000000000000000000" pitchFamily="2" charset="0"/>
              </a:rPr>
              <a:t>Coopertition</a:t>
            </a:r>
            <a:r>
              <a:rPr lang="en-US" b="1" baseline="30000" dirty="0">
                <a:solidFill>
                  <a:srgbClr val="ED1C24"/>
                </a:solidFill>
                <a:latin typeface="Roboto" panose="02000000000000000000" pitchFamily="2" charset="0"/>
                <a:ea typeface="Roboto" panose="02000000000000000000" pitchFamily="2" charset="0"/>
                <a:cs typeface="Roboto" panose="02000000000000000000" pitchFamily="2" charset="0"/>
              </a:rPr>
              <a: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while competing against other teams.</a:t>
            </a:r>
          </a:p>
        </p:txBody>
      </p:sp>
      <p:grpSp>
        <p:nvGrpSpPr>
          <p:cNvPr id="16" name="Group 15">
            <a:extLst>
              <a:ext uri="{FF2B5EF4-FFF2-40B4-BE49-F238E27FC236}">
                <a16:creationId xmlns:a16="http://schemas.microsoft.com/office/drawing/2014/main" id="{C718EC2A-4712-40D0-B8C0-8D48224686E4}"/>
              </a:ext>
            </a:extLst>
          </p:cNvPr>
          <p:cNvGrpSpPr/>
          <p:nvPr/>
        </p:nvGrpSpPr>
        <p:grpSpPr>
          <a:xfrm>
            <a:off x="5109698" y="1226945"/>
            <a:ext cx="6976904" cy="4932305"/>
            <a:chOff x="4788508" y="1038039"/>
            <a:chExt cx="7082299" cy="5121251"/>
          </a:xfrm>
        </p:grpSpPr>
        <p:pic>
          <p:nvPicPr>
            <p:cNvPr id="17" name="Picture 16" descr="A piece of paper with a red stripe&#10;&#10;AI-generated content may be incorrect.">
              <a:extLst>
                <a:ext uri="{FF2B5EF4-FFF2-40B4-BE49-F238E27FC236}">
                  <a16:creationId xmlns:a16="http://schemas.microsoft.com/office/drawing/2014/main" id="{8AD8B282-7748-9F42-98D1-711DD4B20624}"/>
                </a:ext>
              </a:extLst>
            </p:cNvPr>
            <p:cNvPicPr>
              <a:picLocks noChangeAspect="1"/>
            </p:cNvPicPr>
            <p:nvPr/>
          </p:nvPicPr>
          <p:blipFill>
            <a:blip r:embed="rId3"/>
            <a:srcRect l="37121" t="10276" r="2374" b="54285"/>
            <a:stretch/>
          </p:blipFill>
          <p:spPr>
            <a:xfrm>
              <a:off x="4788508" y="1038039"/>
              <a:ext cx="7082299" cy="5121251"/>
            </a:xfrm>
            <a:prstGeom prst="rect">
              <a:avLst/>
            </a:prstGeom>
          </p:spPr>
        </p:pic>
        <p:sp>
          <p:nvSpPr>
            <p:cNvPr id="18" name="TextBox 17">
              <a:extLst>
                <a:ext uri="{FF2B5EF4-FFF2-40B4-BE49-F238E27FC236}">
                  <a16:creationId xmlns:a16="http://schemas.microsoft.com/office/drawing/2014/main" id="{65AF1FE7-D075-825B-9733-26DE073159F4}"/>
                </a:ext>
              </a:extLst>
            </p:cNvPr>
            <p:cNvSpPr txBox="1"/>
            <p:nvPr/>
          </p:nvSpPr>
          <p:spPr>
            <a:xfrm rot="21437334">
              <a:off x="5491726" y="1888661"/>
              <a:ext cx="5182829" cy="584775"/>
            </a:xfrm>
            <a:prstGeom prst="rect">
              <a:avLst/>
            </a:prstGeom>
            <a:noFill/>
          </p:spPr>
          <p:txBody>
            <a:bodyPr wrap="none" rtlCol="0">
              <a:spAutoFit/>
            </a:bodyPr>
            <a:lstStyle/>
            <a:p>
              <a:pPr algn="l"/>
              <a:r>
                <a:rPr lang="en-US" sz="1600" b="1" i="1" u="none" strike="noStrike" baseline="0" dirty="0">
                  <a:solidFill>
                    <a:srgbClr val="FFFFFF"/>
                  </a:solidFill>
                  <a:latin typeface="Roboto" panose="02000000000000000000" pitchFamily="2" charset="0"/>
                  <a:ea typeface="Roboto" panose="02000000000000000000" pitchFamily="2" charset="0"/>
                </a:rPr>
                <a:t>Coopertition: </a:t>
              </a:r>
              <a:r>
                <a:rPr lang="en-US" sz="1600" b="1" i="0" u="none" strike="noStrike" baseline="0" dirty="0">
                  <a:solidFill>
                    <a:srgbClr val="FFFFFF"/>
                  </a:solidFill>
                  <a:latin typeface="Roboto" panose="02000000000000000000" pitchFamily="2" charset="0"/>
                  <a:ea typeface="Roboto" panose="02000000000000000000" pitchFamily="2" charset="0"/>
                </a:rPr>
                <a:t>We show that learning is more important</a:t>
              </a:r>
            </a:p>
            <a:p>
              <a:pPr algn="l"/>
              <a:r>
                <a:rPr lang="en-US" sz="1600" b="1" i="0" u="none" strike="noStrike" baseline="0" dirty="0">
                  <a:solidFill>
                    <a:srgbClr val="FFFFFF"/>
                  </a:solidFill>
                  <a:latin typeface="Roboto" panose="02000000000000000000" pitchFamily="2" charset="0"/>
                  <a:ea typeface="Roboto" panose="02000000000000000000" pitchFamily="2" charset="0"/>
                </a:rPr>
                <a:t>than winning. We help others even as we compete.</a:t>
              </a:r>
              <a:endParaRPr lang="en-US" sz="2000" b="1" dirty="0">
                <a:solidFill>
                  <a:schemeClr val="bg1"/>
                </a:solidFill>
                <a:latin typeface="Roboto" panose="02000000000000000000" pitchFamily="2" charset="0"/>
                <a:ea typeface="Roboto" panose="02000000000000000000" pitchFamily="2" charset="0"/>
              </a:endParaRPr>
            </a:p>
          </p:txBody>
        </p:sp>
      </p:grpSp>
      <p:pic>
        <p:nvPicPr>
          <p:cNvPr id="20" name="Graphic 19" descr="Badge Question Mark with solid fill">
            <a:extLst>
              <a:ext uri="{FF2B5EF4-FFF2-40B4-BE49-F238E27FC236}">
                <a16:creationId xmlns:a16="http://schemas.microsoft.com/office/drawing/2014/main" id="{3D2F68EE-0FD6-BF26-2590-871D0393AB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231" y="835605"/>
            <a:ext cx="1492180" cy="1492180"/>
          </a:xfrm>
          <a:prstGeom prst="rect">
            <a:avLst/>
          </a:prstGeom>
        </p:spPr>
      </p:pic>
    </p:spTree>
    <p:extLst>
      <p:ext uri="{BB962C8B-B14F-4D97-AF65-F5344CB8AC3E}">
        <p14:creationId xmlns:p14="http://schemas.microsoft.com/office/powerpoint/2010/main" val="137032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82779" y="1080923"/>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Share your innovation project solution with others. </a:t>
            </a: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1882779" y="2714932"/>
            <a:ext cx="6692509" cy="923330"/>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Collect their feedback and use it to iterate on your solution.</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Can you test your solution to see if it works? </a:t>
            </a:r>
          </a:p>
        </p:txBody>
      </p:sp>
      <p:pic>
        <p:nvPicPr>
          <p:cNvPr id="2" name="Picture 1" descr="A cartoon of a child and a child&#10;&#10;AI-generated content may be incorrect.">
            <a:extLst>
              <a:ext uri="{FF2B5EF4-FFF2-40B4-BE49-F238E27FC236}">
                <a16:creationId xmlns:a16="http://schemas.microsoft.com/office/drawing/2014/main" id="{2E5A3155-B01C-99C0-1B8C-7251BE7A33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97252" y="4644136"/>
            <a:ext cx="7397496" cy="1572768"/>
          </a:xfrm>
          <a:prstGeom prst="rect">
            <a:avLst/>
          </a:prstGeom>
        </p:spPr>
      </p:pic>
    </p:spTree>
    <p:extLst>
      <p:ext uri="{BB962C8B-B14F-4D97-AF65-F5344CB8AC3E}">
        <p14:creationId xmlns:p14="http://schemas.microsoft.com/office/powerpoint/2010/main" val="199900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82779"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Complete another robot game mission.</a:t>
            </a:r>
          </a:p>
        </p:txBody>
      </p:sp>
      <p:sp>
        <p:nvSpPr>
          <p:cNvPr id="3" name="TextBox 2">
            <a:extLst>
              <a:ext uri="{FF2B5EF4-FFF2-40B4-BE49-F238E27FC236}">
                <a16:creationId xmlns:a16="http://schemas.microsoft.com/office/drawing/2014/main" id="{38A50A1B-3382-F1D5-3083-4E25B7306331}"/>
              </a:ext>
            </a:extLst>
          </p:cNvPr>
          <p:cNvSpPr txBox="1"/>
          <p:nvPr/>
        </p:nvSpPr>
        <p:spPr>
          <a:xfrm>
            <a:off x="587829" y="2843944"/>
            <a:ext cx="4415972" cy="2308324"/>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How would that mission fit into your strategy?</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Iterate your program until it completes the mission reliably. </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Document your design and testing process for each mission.</a:t>
            </a: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2" name="Picture 1" descr="A black rectangular object with a map on it&#10;&#10;AI-generated content may be incorrect.">
            <a:extLst>
              <a:ext uri="{FF2B5EF4-FFF2-40B4-BE49-F238E27FC236}">
                <a16:creationId xmlns:a16="http://schemas.microsoft.com/office/drawing/2014/main" id="{64099FAD-C196-3B6D-DB06-1F76217AD1D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4909697" y="1838960"/>
            <a:ext cx="6963807" cy="4249420"/>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How has your innovation project solution changed after sharing it with others?</a:t>
            </a:r>
          </a:p>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How will you know if your solution is going to make a positive impact on others?</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92774354-A1E7-16AE-310F-D5EBA63658F8}"/>
              </a:ext>
            </a:extLst>
          </p:cNvPr>
          <p:cNvPicPr>
            <a:picLocks noChangeAspect="1"/>
          </p:cNvPicPr>
          <p:nvPr/>
        </p:nvPicPr>
        <p:blipFill>
          <a:blip r:embed="rId5" cstate="print">
            <a:extLst>
              <a:ext uri="{28A0092B-C50C-407E-A947-70E740481C1C}">
                <a14:useLocalDpi xmlns:a14="http://schemas.microsoft.com/office/drawing/2010/main"/>
              </a:ext>
            </a:extLst>
          </a:blip>
          <a:srcRect r="47267"/>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1023-6277-6DC4-687A-20C9A040A5F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91FD1E4-C23C-2AF4-D9E8-0326CEE9E369}"/>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6C81C8CD-791C-E79D-6A09-6BFFBEA7777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EAF39965-5B00-988E-2464-42884337E00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8E7C09B9-7D88-6709-9A37-BD48BBB71B90}"/>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How has your team used Core Values to develop your robot and project solution?</a:t>
            </a:r>
          </a:p>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In what order will you run the missions in the robot game?</a:t>
            </a:r>
          </a:p>
        </p:txBody>
      </p:sp>
      <p:grpSp>
        <p:nvGrpSpPr>
          <p:cNvPr id="13" name="Group 12">
            <a:extLst>
              <a:ext uri="{FF2B5EF4-FFF2-40B4-BE49-F238E27FC236}">
                <a16:creationId xmlns:a16="http://schemas.microsoft.com/office/drawing/2014/main" id="{124E8CA7-37CA-4645-AE71-698720AC5437}"/>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B8FEAE2D-B16B-0D1C-FDC5-3FE6B50AF060}"/>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74DC97E6-6826-DF5E-0778-DD246F2030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C50DD51F-B188-FC4B-AA04-F8ACC3156506}"/>
              </a:ext>
            </a:extLst>
          </p:cNvPr>
          <p:cNvPicPr>
            <a:picLocks noChangeAspect="1"/>
          </p:cNvPicPr>
          <p:nvPr/>
        </p:nvPicPr>
        <p:blipFill>
          <a:blip r:embed="rId5" cstate="print">
            <a:extLst>
              <a:ext uri="{28A0092B-C50C-407E-A947-70E740481C1C}">
                <a14:useLocalDpi xmlns:a14="http://schemas.microsoft.com/office/drawing/2010/main"/>
              </a:ext>
            </a:extLst>
          </a:blip>
          <a:srcRect r="47267"/>
          <a:stretch/>
        </p:blipFill>
        <p:spPr>
          <a:xfrm>
            <a:off x="4145544" y="4639367"/>
            <a:ext cx="3900911" cy="1572768"/>
          </a:xfrm>
          <a:prstGeom prst="rect">
            <a:avLst/>
          </a:prstGeom>
        </p:spPr>
      </p:pic>
    </p:spTree>
    <p:extLst>
      <p:ext uri="{BB962C8B-B14F-4D97-AF65-F5344CB8AC3E}">
        <p14:creationId xmlns:p14="http://schemas.microsoft.com/office/powerpoint/2010/main" val="304680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100" y="1007608"/>
            <a:ext cx="9682844" cy="242139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Share the robot skills practiced, and work completed on the innovation project.</a:t>
            </a:r>
            <a:endParaRPr lang="en-US" sz="48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2A98D577-22DD-27D1-371B-8E0BD63E30EB}"/>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66D383F9-1883-2C9D-996D-D10B9E3789F2}"/>
                </a:ext>
              </a:extLst>
            </p:cNvPr>
            <p:cNvPicPr>
              <a:picLocks noChangeAspect="1"/>
            </p:cNvPicPr>
            <p:nvPr/>
          </p:nvPicPr>
          <p:blipFill>
            <a:blip r:embed="rId5"/>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17EB74F9-67E2-9EC0-2FB6-05EB85533669}"/>
                </a:ext>
              </a:extLst>
            </p:cNvPr>
            <p:cNvPicPr>
              <a:picLocks noChangeAspect="1"/>
            </p:cNvPicPr>
            <p:nvPr/>
          </p:nvPicPr>
          <p:blipFill>
            <a:blip r:embed="rId6"/>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BDCCC9B5-E6B1-F7B0-97B9-F9E951D8A34D}"/>
                </a:ext>
              </a:extLst>
            </p:cNvPr>
            <p:cNvPicPr>
              <a:picLocks noChangeAspect="1"/>
            </p:cNvPicPr>
            <p:nvPr/>
          </p:nvPicPr>
          <p:blipFill>
            <a:blip r:embed="rId7"/>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2D2A66-5D53-46B6-85B6-7CFBA7614DF7}"/>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docProps/app.xml><?xml version="1.0" encoding="utf-8"?>
<Properties xmlns="http://schemas.openxmlformats.org/officeDocument/2006/extended-properties" xmlns:vt="http://schemas.openxmlformats.org/officeDocument/2006/docPropsVTypes">
  <Template/>
  <TotalTime>2833</TotalTime>
  <Words>812</Words>
  <Application>Microsoft Office PowerPoint</Application>
  <PresentationFormat>Widescreen</PresentationFormat>
  <Paragraphs>83</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2025-05-27T03:00:32Z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