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6"/>
  </p:notesMasterIdLst>
  <p:sldIdLst>
    <p:sldId id="345" r:id="rId5"/>
    <p:sldId id="346" r:id="rId6"/>
    <p:sldId id="347" r:id="rId7"/>
    <p:sldId id="371" r:id="rId8"/>
    <p:sldId id="355" r:id="rId9"/>
    <p:sldId id="368" r:id="rId10"/>
    <p:sldId id="357" r:id="rId11"/>
    <p:sldId id="373" r:id="rId12"/>
    <p:sldId id="356" r:id="rId13"/>
    <p:sldId id="3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6E3A7-09E1-43A4-90D2-35D8317C91DA}" v="11" dt="2025-05-26T19:52:56.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647" autoAdjust="0"/>
  </p:normalViewPr>
  <p:slideViewPr>
    <p:cSldViewPr snapToGrid="0">
      <p:cViewPr varScale="1">
        <p:scale>
          <a:sx n="91" d="100"/>
          <a:sy n="91" d="100"/>
        </p:scale>
        <p:origin x="1314" y="90"/>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Tammy Pankey" userId="89b84b47-0384-4d66-b56e-dc00ebdb68cf" providerId="ADAL" clId="{A4E6E3A7-09E1-43A4-90D2-35D8317C91DA}"/>
    <pc:docChg chg="undo custSel modSld">
      <pc:chgData name="Tammy Pankey" userId="89b84b47-0384-4d66-b56e-dc00ebdb68cf" providerId="ADAL" clId="{A4E6E3A7-09E1-43A4-90D2-35D8317C91DA}" dt="2025-05-26T19:55:27.442" v="171" actId="1076"/>
      <pc:docMkLst>
        <pc:docMk/>
      </pc:docMkLst>
      <pc:sldChg chg="modSp mod">
        <pc:chgData name="Tammy Pankey" userId="89b84b47-0384-4d66-b56e-dc00ebdb68cf" providerId="ADAL" clId="{A4E6E3A7-09E1-43A4-90D2-35D8317C91DA}" dt="2025-05-26T14:35:58.375" v="51" actId="122"/>
        <pc:sldMkLst>
          <pc:docMk/>
          <pc:sldMk cId="1109188424" sldId="294"/>
        </pc:sldMkLst>
        <pc:spChg chg="mod">
          <ac:chgData name="Tammy Pankey" userId="89b84b47-0384-4d66-b56e-dc00ebdb68cf" providerId="ADAL" clId="{A4E6E3A7-09E1-43A4-90D2-35D8317C91DA}" dt="2025-05-26T14:35:58.375" v="51" actId="122"/>
          <ac:spMkLst>
            <pc:docMk/>
            <pc:sldMk cId="1109188424" sldId="294"/>
            <ac:spMk id="3" creationId="{78D607C4-9373-D334-8F45-6CAB39B5DA2E}"/>
          </ac:spMkLst>
        </pc:spChg>
      </pc:sldChg>
      <pc:sldChg chg="modSp mod">
        <pc:chgData name="Tammy Pankey" userId="89b84b47-0384-4d66-b56e-dc00ebdb68cf" providerId="ADAL" clId="{A4E6E3A7-09E1-43A4-90D2-35D8317C91DA}" dt="2025-05-26T12:58:47.762" v="0" actId="20577"/>
        <pc:sldMkLst>
          <pc:docMk/>
          <pc:sldMk cId="2890323369" sldId="345"/>
        </pc:sldMkLst>
        <pc:spChg chg="mod">
          <ac:chgData name="Tammy Pankey" userId="89b84b47-0384-4d66-b56e-dc00ebdb68cf" providerId="ADAL" clId="{A4E6E3A7-09E1-43A4-90D2-35D8317C91DA}" dt="2025-05-26T12:58:47.762" v="0" actId="20577"/>
          <ac:spMkLst>
            <pc:docMk/>
            <pc:sldMk cId="2890323369" sldId="345"/>
            <ac:spMk id="3" creationId="{83D69124-12DE-626F-C834-1BA7D69B9408}"/>
          </ac:spMkLst>
        </pc:spChg>
      </pc:sldChg>
      <pc:sldChg chg="addSp delSp modSp mod">
        <pc:chgData name="Tammy Pankey" userId="89b84b47-0384-4d66-b56e-dc00ebdb68cf" providerId="ADAL" clId="{A4E6E3A7-09E1-43A4-90D2-35D8317C91DA}" dt="2025-05-26T14:14:16.279" v="20"/>
        <pc:sldMkLst>
          <pc:docMk/>
          <pc:sldMk cId="2984839933" sldId="346"/>
        </pc:sldMkLst>
        <pc:grpChg chg="del">
          <ac:chgData name="Tammy Pankey" userId="89b84b47-0384-4d66-b56e-dc00ebdb68cf" providerId="ADAL" clId="{A4E6E3A7-09E1-43A4-90D2-35D8317C91DA}" dt="2025-05-26T14:14:15.830" v="19" actId="478"/>
          <ac:grpSpMkLst>
            <pc:docMk/>
            <pc:sldMk cId="2984839933" sldId="346"/>
            <ac:grpSpMk id="4" creationId="{5E74B81B-8A73-20D7-01D2-11BF16FE9FFD}"/>
          </ac:grpSpMkLst>
        </pc:grpChg>
        <pc:picChg chg="add mod">
          <ac:chgData name="Tammy Pankey" userId="89b84b47-0384-4d66-b56e-dc00ebdb68cf" providerId="ADAL" clId="{A4E6E3A7-09E1-43A4-90D2-35D8317C91DA}" dt="2025-05-26T14:14:16.279" v="20"/>
          <ac:picMkLst>
            <pc:docMk/>
            <pc:sldMk cId="2984839933" sldId="346"/>
            <ac:picMk id="2" creationId="{A4E37AE3-AEED-B1B0-B56B-87B5AF0937ED}"/>
          </ac:picMkLst>
        </pc:picChg>
      </pc:sldChg>
      <pc:sldChg chg="addSp delSp modSp mod">
        <pc:chgData name="Tammy Pankey" userId="89b84b47-0384-4d66-b56e-dc00ebdb68cf" providerId="ADAL" clId="{A4E6E3A7-09E1-43A4-90D2-35D8317C91DA}" dt="2025-05-26T19:55:27.442" v="171" actId="1076"/>
        <pc:sldMkLst>
          <pc:docMk/>
          <pc:sldMk cId="3881510030" sldId="347"/>
        </pc:sldMkLst>
        <pc:spChg chg="mod">
          <ac:chgData name="Tammy Pankey" userId="89b84b47-0384-4d66-b56e-dc00ebdb68cf" providerId="ADAL" clId="{A4E6E3A7-09E1-43A4-90D2-35D8317C91DA}" dt="2025-05-26T19:50:11.798" v="135" actId="20577"/>
          <ac:spMkLst>
            <pc:docMk/>
            <pc:sldMk cId="3881510030" sldId="347"/>
            <ac:spMk id="4" creationId="{89F4FCED-CBF3-2597-9ABE-B85139692A53}"/>
          </ac:spMkLst>
        </pc:spChg>
        <pc:picChg chg="add mod modCrop">
          <ac:chgData name="Tammy Pankey" userId="89b84b47-0384-4d66-b56e-dc00ebdb68cf" providerId="ADAL" clId="{A4E6E3A7-09E1-43A4-90D2-35D8317C91DA}" dt="2025-05-26T19:53:31.264" v="163" actId="14100"/>
          <ac:picMkLst>
            <pc:docMk/>
            <pc:sldMk cId="3881510030" sldId="347"/>
            <ac:picMk id="7" creationId="{99712B0D-51DF-D302-C538-AEB5246EDFEA}"/>
          </ac:picMkLst>
        </pc:picChg>
        <pc:picChg chg="add mod modCrop">
          <ac:chgData name="Tammy Pankey" userId="89b84b47-0384-4d66-b56e-dc00ebdb68cf" providerId="ADAL" clId="{A4E6E3A7-09E1-43A4-90D2-35D8317C91DA}" dt="2025-05-26T19:53:33.236" v="164" actId="1076"/>
          <ac:picMkLst>
            <pc:docMk/>
            <pc:sldMk cId="3881510030" sldId="347"/>
            <ac:picMk id="8" creationId="{7877BCCC-12AB-9FC5-8011-077045750249}"/>
          </ac:picMkLst>
        </pc:picChg>
        <pc:picChg chg="del">
          <ac:chgData name="Tammy Pankey" userId="89b84b47-0384-4d66-b56e-dc00ebdb68cf" providerId="ADAL" clId="{A4E6E3A7-09E1-43A4-90D2-35D8317C91DA}" dt="2025-05-26T19:53:11.054" v="159" actId="478"/>
          <ac:picMkLst>
            <pc:docMk/>
            <pc:sldMk cId="3881510030" sldId="347"/>
            <ac:picMk id="13" creationId="{4BE7B646-7859-5A2D-A061-74AED4669937}"/>
          </ac:picMkLst>
        </pc:picChg>
        <pc:picChg chg="del">
          <ac:chgData name="Tammy Pankey" userId="89b84b47-0384-4d66-b56e-dc00ebdb68cf" providerId="ADAL" clId="{A4E6E3A7-09E1-43A4-90D2-35D8317C91DA}" dt="2025-05-26T19:51:40.732" v="136" actId="478"/>
          <ac:picMkLst>
            <pc:docMk/>
            <pc:sldMk cId="3881510030" sldId="347"/>
            <ac:picMk id="14" creationId="{B6559BF6-3689-20B6-A947-38F79900A94F}"/>
          </ac:picMkLst>
        </pc:picChg>
        <pc:picChg chg="del">
          <ac:chgData name="Tammy Pankey" userId="89b84b47-0384-4d66-b56e-dc00ebdb68cf" providerId="ADAL" clId="{A4E6E3A7-09E1-43A4-90D2-35D8317C91DA}" dt="2025-05-26T19:53:36.581" v="165" actId="478"/>
          <ac:picMkLst>
            <pc:docMk/>
            <pc:sldMk cId="3881510030" sldId="347"/>
            <ac:picMk id="15" creationId="{D7510877-5243-F287-F3A5-C7801AB2B52F}"/>
          </ac:picMkLst>
        </pc:picChg>
        <pc:picChg chg="add del mod">
          <ac:chgData name="Tammy Pankey" userId="89b84b47-0384-4d66-b56e-dc00ebdb68cf" providerId="ADAL" clId="{A4E6E3A7-09E1-43A4-90D2-35D8317C91DA}" dt="2025-05-26T19:53:06.794" v="157" actId="478"/>
          <ac:picMkLst>
            <pc:docMk/>
            <pc:sldMk cId="3881510030" sldId="347"/>
            <ac:picMk id="16" creationId="{91DB2EB5-C906-5498-79A8-816B99A8BC6D}"/>
          </ac:picMkLst>
        </pc:picChg>
        <pc:picChg chg="add mod">
          <ac:chgData name="Tammy Pankey" userId="89b84b47-0384-4d66-b56e-dc00ebdb68cf" providerId="ADAL" clId="{A4E6E3A7-09E1-43A4-90D2-35D8317C91DA}" dt="2025-05-26T19:55:27.442" v="171" actId="1076"/>
          <ac:picMkLst>
            <pc:docMk/>
            <pc:sldMk cId="3881510030" sldId="347"/>
            <ac:picMk id="18" creationId="{510502C4-EBA2-45E4-5732-15157D552184}"/>
          </ac:picMkLst>
        </pc:picChg>
      </pc:sldChg>
      <pc:sldChg chg="addSp modSp mod">
        <pc:chgData name="Tammy Pankey" userId="89b84b47-0384-4d66-b56e-dc00ebdb68cf" providerId="ADAL" clId="{A4E6E3A7-09E1-43A4-90D2-35D8317C91DA}" dt="2025-05-26T16:14:23.655" v="63"/>
        <pc:sldMkLst>
          <pc:docMk/>
          <pc:sldMk cId="1999005728" sldId="355"/>
        </pc:sldMkLst>
        <pc:spChg chg="mod">
          <ac:chgData name="Tammy Pankey" userId="89b84b47-0384-4d66-b56e-dc00ebdb68cf" providerId="ADAL" clId="{A4E6E3A7-09E1-43A4-90D2-35D8317C91DA}" dt="2025-05-26T15:35:05.731" v="58" actId="1076"/>
          <ac:spMkLst>
            <pc:docMk/>
            <pc:sldMk cId="1999005728" sldId="355"/>
            <ac:spMk id="3" creationId="{F0BE0D4D-5CC3-B3F1-F43D-3820DA02D688}"/>
          </ac:spMkLst>
        </pc:spChg>
        <pc:spChg chg="add mod">
          <ac:chgData name="Tammy Pankey" userId="89b84b47-0384-4d66-b56e-dc00ebdb68cf" providerId="ADAL" clId="{A4E6E3A7-09E1-43A4-90D2-35D8317C91DA}" dt="2025-05-26T15:34:35.669" v="52"/>
          <ac:spMkLst>
            <pc:docMk/>
            <pc:sldMk cId="1999005728" sldId="355"/>
            <ac:spMk id="4" creationId="{E324A8DC-E3E5-F275-A97E-27E807FCB066}"/>
          </ac:spMkLst>
        </pc:spChg>
        <pc:spChg chg="add mod">
          <ac:chgData name="Tammy Pankey" userId="89b84b47-0384-4d66-b56e-dc00ebdb68cf" providerId="ADAL" clId="{A4E6E3A7-09E1-43A4-90D2-35D8317C91DA}" dt="2025-05-26T16:14:23.655" v="63"/>
          <ac:spMkLst>
            <pc:docMk/>
            <pc:sldMk cId="1999005728" sldId="355"/>
            <ac:spMk id="5" creationId="{8D1DB995-5B20-37BA-28AA-6A3B9D4A9A21}"/>
          </ac:spMkLst>
        </pc:spChg>
        <pc:spChg chg="mod">
          <ac:chgData name="Tammy Pankey" userId="89b84b47-0384-4d66-b56e-dc00ebdb68cf" providerId="ADAL" clId="{A4E6E3A7-09E1-43A4-90D2-35D8317C91DA}" dt="2025-05-26T15:34:42.868" v="54" actId="14100"/>
          <ac:spMkLst>
            <pc:docMk/>
            <pc:sldMk cId="1999005728" sldId="355"/>
            <ac:spMk id="13" creationId="{633F7B0A-9ECC-9258-1B3E-6B8C01FA3F29}"/>
          </ac:spMkLst>
        </pc:spChg>
        <pc:picChg chg="add mod">
          <ac:chgData name="Tammy Pankey" userId="89b84b47-0384-4d66-b56e-dc00ebdb68cf" providerId="ADAL" clId="{A4E6E3A7-09E1-43A4-90D2-35D8317C91DA}" dt="2025-05-26T15:34:35.669" v="52"/>
          <ac:picMkLst>
            <pc:docMk/>
            <pc:sldMk cId="1999005728" sldId="355"/>
            <ac:picMk id="2" creationId="{08A37B33-AA19-C5DB-36E3-35304D2040EB}"/>
          </ac:picMkLst>
        </pc:picChg>
      </pc:sldChg>
      <pc:sldChg chg="addSp delSp modSp mod">
        <pc:chgData name="Tammy Pankey" userId="89b84b47-0384-4d66-b56e-dc00ebdb68cf" providerId="ADAL" clId="{A4E6E3A7-09E1-43A4-90D2-35D8317C91DA}" dt="2025-05-26T14:21:15.054" v="27" actId="14100"/>
        <pc:sldMkLst>
          <pc:docMk/>
          <pc:sldMk cId="3997043545" sldId="356"/>
        </pc:sldMkLst>
        <pc:spChg chg="mod">
          <ac:chgData name="Tammy Pankey" userId="89b84b47-0384-4d66-b56e-dc00ebdb68cf" providerId="ADAL" clId="{A4E6E3A7-09E1-43A4-90D2-35D8317C91DA}" dt="2025-05-26T14:21:15.054" v="27" actId="14100"/>
          <ac:spMkLst>
            <pc:docMk/>
            <pc:sldMk cId="3997043545" sldId="356"/>
            <ac:spMk id="11" creationId="{DD7DBD67-C10A-803D-24AF-51669F454FAF}"/>
          </ac:spMkLst>
        </pc:spChg>
        <pc:grpChg chg="add mod">
          <ac:chgData name="Tammy Pankey" userId="89b84b47-0384-4d66-b56e-dc00ebdb68cf" providerId="ADAL" clId="{A4E6E3A7-09E1-43A4-90D2-35D8317C91DA}" dt="2025-05-26T14:20:47.017" v="22"/>
          <ac:grpSpMkLst>
            <pc:docMk/>
            <pc:sldMk cId="3997043545" sldId="356"/>
            <ac:grpSpMk id="2" creationId="{22986904-64DC-FD56-F643-7472FA513A9B}"/>
          </ac:grpSpMkLst>
        </pc:grpChg>
        <pc:picChg chg="del">
          <ac:chgData name="Tammy Pankey" userId="89b84b47-0384-4d66-b56e-dc00ebdb68cf" providerId="ADAL" clId="{A4E6E3A7-09E1-43A4-90D2-35D8317C91DA}" dt="2025-05-26T14:20:46.456" v="21" actId="478"/>
          <ac:picMkLst>
            <pc:docMk/>
            <pc:sldMk cId="3997043545" sldId="356"/>
            <ac:picMk id="4" creationId="{F24F3225-F979-9EC5-7F5D-6743BA36F3FA}"/>
          </ac:picMkLst>
        </pc:picChg>
        <pc:picChg chg="mod">
          <ac:chgData name="Tammy Pankey" userId="89b84b47-0384-4d66-b56e-dc00ebdb68cf" providerId="ADAL" clId="{A4E6E3A7-09E1-43A4-90D2-35D8317C91DA}" dt="2025-05-26T14:20:47.017" v="22"/>
          <ac:picMkLst>
            <pc:docMk/>
            <pc:sldMk cId="3997043545" sldId="356"/>
            <ac:picMk id="5" creationId="{7CD0D25F-34A1-567C-A361-0E5DF4131ABE}"/>
          </ac:picMkLst>
        </pc:picChg>
        <pc:picChg chg="mod">
          <ac:chgData name="Tammy Pankey" userId="89b84b47-0384-4d66-b56e-dc00ebdb68cf" providerId="ADAL" clId="{A4E6E3A7-09E1-43A4-90D2-35D8317C91DA}" dt="2025-05-26T14:20:47.017" v="22"/>
          <ac:picMkLst>
            <pc:docMk/>
            <pc:sldMk cId="3997043545" sldId="356"/>
            <ac:picMk id="7" creationId="{40158AB4-4772-AE56-2C4F-20A075C5B723}"/>
          </ac:picMkLst>
        </pc:picChg>
        <pc:picChg chg="mod">
          <ac:chgData name="Tammy Pankey" userId="89b84b47-0384-4d66-b56e-dc00ebdb68cf" providerId="ADAL" clId="{A4E6E3A7-09E1-43A4-90D2-35D8317C91DA}" dt="2025-05-26T14:20:47.017" v="22"/>
          <ac:picMkLst>
            <pc:docMk/>
            <pc:sldMk cId="3997043545" sldId="356"/>
            <ac:picMk id="9" creationId="{B0F0CC8B-B990-5922-0A4B-27D347F8F0C2}"/>
          </ac:picMkLst>
        </pc:picChg>
      </pc:sldChg>
      <pc:sldChg chg="addSp modSp">
        <pc:chgData name="Tammy Pankey" userId="89b84b47-0384-4d66-b56e-dc00ebdb68cf" providerId="ADAL" clId="{A4E6E3A7-09E1-43A4-90D2-35D8317C91DA}" dt="2025-05-26T14:27:05.765" v="30"/>
        <pc:sldMkLst>
          <pc:docMk/>
          <pc:sldMk cId="1393850421" sldId="357"/>
        </pc:sldMkLst>
        <pc:picChg chg="add mod">
          <ac:chgData name="Tammy Pankey" userId="89b84b47-0384-4d66-b56e-dc00ebdb68cf" providerId="ADAL" clId="{A4E6E3A7-09E1-43A4-90D2-35D8317C91DA}" dt="2025-05-26T14:27:05.765" v="30"/>
          <ac:picMkLst>
            <pc:docMk/>
            <pc:sldMk cId="1393850421" sldId="357"/>
            <ac:picMk id="2" creationId="{90AF9280-7AB4-AE90-1034-9CFDC3AB6178}"/>
          </ac:picMkLst>
        </pc:picChg>
      </pc:sldChg>
      <pc:sldChg chg="addSp delSp modSp mod">
        <pc:chgData name="Tammy Pankey" userId="89b84b47-0384-4d66-b56e-dc00ebdb68cf" providerId="ADAL" clId="{A4E6E3A7-09E1-43A4-90D2-35D8317C91DA}" dt="2025-05-26T14:34:04.671" v="32"/>
        <pc:sldMkLst>
          <pc:docMk/>
          <pc:sldMk cId="1667449552" sldId="359"/>
        </pc:sldMkLst>
        <pc:spChg chg="add mod">
          <ac:chgData name="Tammy Pankey" userId="89b84b47-0384-4d66-b56e-dc00ebdb68cf" providerId="ADAL" clId="{A4E6E3A7-09E1-43A4-90D2-35D8317C91DA}" dt="2025-05-26T14:34:04.671" v="32"/>
          <ac:spMkLst>
            <pc:docMk/>
            <pc:sldMk cId="1667449552" sldId="359"/>
            <ac:spMk id="2" creationId="{9EF7EE9C-EE8A-3968-8951-57BECACA6661}"/>
          </ac:spMkLst>
        </pc:spChg>
        <pc:spChg chg="del">
          <ac:chgData name="Tammy Pankey" userId="89b84b47-0384-4d66-b56e-dc00ebdb68cf" providerId="ADAL" clId="{A4E6E3A7-09E1-43A4-90D2-35D8317C91DA}" dt="2025-05-26T14:34:03.783" v="31" actId="478"/>
          <ac:spMkLst>
            <pc:docMk/>
            <pc:sldMk cId="1667449552" sldId="359"/>
            <ac:spMk id="6" creationId="{51ECBD0F-E2B5-CE20-487C-9F82C66CC696}"/>
          </ac:spMkLst>
        </pc:spChg>
      </pc:sldChg>
      <pc:sldChg chg="addSp modSp mod">
        <pc:chgData name="Tammy Pankey" userId="89b84b47-0384-4d66-b56e-dc00ebdb68cf" providerId="ADAL" clId="{A4E6E3A7-09E1-43A4-90D2-35D8317C91DA}" dt="2025-05-26T15:36:50.122" v="62" actId="14100"/>
        <pc:sldMkLst>
          <pc:docMk/>
          <pc:sldMk cId="1669780500" sldId="368"/>
        </pc:sldMkLst>
        <pc:spChg chg="mod">
          <ac:chgData name="Tammy Pankey" userId="89b84b47-0384-4d66-b56e-dc00ebdb68cf" providerId="ADAL" clId="{A4E6E3A7-09E1-43A4-90D2-35D8317C91DA}" dt="2025-05-26T15:36:47.044" v="61" actId="14100"/>
          <ac:spMkLst>
            <pc:docMk/>
            <pc:sldMk cId="1669780500" sldId="368"/>
            <ac:spMk id="3" creationId="{38A50A1B-3382-F1D5-3083-4E25B7306331}"/>
          </ac:spMkLst>
        </pc:spChg>
        <pc:spChg chg="mod">
          <ac:chgData name="Tammy Pankey" userId="89b84b47-0384-4d66-b56e-dc00ebdb68cf" providerId="ADAL" clId="{A4E6E3A7-09E1-43A4-90D2-35D8317C91DA}" dt="2025-05-26T15:36:41.706" v="60" actId="14100"/>
          <ac:spMkLst>
            <pc:docMk/>
            <pc:sldMk cId="1669780500" sldId="368"/>
            <ac:spMk id="13" creationId="{7C56E4BD-5091-15CC-FDDA-7B64E0C6A623}"/>
          </ac:spMkLst>
        </pc:spChg>
        <pc:picChg chg="add mod">
          <ac:chgData name="Tammy Pankey" userId="89b84b47-0384-4d66-b56e-dc00ebdb68cf" providerId="ADAL" clId="{A4E6E3A7-09E1-43A4-90D2-35D8317C91DA}" dt="2025-05-26T15:36:50.122" v="62" actId="14100"/>
          <ac:picMkLst>
            <pc:docMk/>
            <pc:sldMk cId="1669780500" sldId="368"/>
            <ac:picMk id="2" creationId="{6ABD1381-F7E1-82A9-4ACD-5CC8EE372229}"/>
          </ac:picMkLst>
        </pc:picChg>
      </pc:sldChg>
      <pc:sldChg chg="addSp delSp modSp mod">
        <pc:chgData name="Tammy Pankey" userId="89b84b47-0384-4d66-b56e-dc00ebdb68cf" providerId="ADAL" clId="{A4E6E3A7-09E1-43A4-90D2-35D8317C91DA}" dt="2025-05-26T13:56:48.184" v="18" actId="166"/>
        <pc:sldMkLst>
          <pc:docMk/>
          <pc:sldMk cId="1370320588" sldId="371"/>
        </pc:sldMkLst>
        <pc:spChg chg="del">
          <ac:chgData name="Tammy Pankey" userId="89b84b47-0384-4d66-b56e-dc00ebdb68cf" providerId="ADAL" clId="{A4E6E3A7-09E1-43A4-90D2-35D8317C91DA}" dt="2025-05-26T13:55:33.306" v="7" actId="478"/>
          <ac:spMkLst>
            <pc:docMk/>
            <pc:sldMk cId="1370320588" sldId="371"/>
            <ac:spMk id="2" creationId="{1C4E7809-88BA-51E8-23CF-5E38B0E32196}"/>
          </ac:spMkLst>
        </pc:spChg>
        <pc:spChg chg="del mod">
          <ac:chgData name="Tammy Pankey" userId="89b84b47-0384-4d66-b56e-dc00ebdb68cf" providerId="ADAL" clId="{A4E6E3A7-09E1-43A4-90D2-35D8317C91DA}" dt="2025-05-26T13:55:14.409" v="5" actId="478"/>
          <ac:spMkLst>
            <pc:docMk/>
            <pc:sldMk cId="1370320588" sldId="371"/>
            <ac:spMk id="3" creationId="{3949FFF1-6E4A-1E02-CB89-FC93C7B928C7}"/>
          </ac:spMkLst>
        </pc:spChg>
        <pc:spChg chg="add mod">
          <ac:chgData name="Tammy Pankey" userId="89b84b47-0384-4d66-b56e-dc00ebdb68cf" providerId="ADAL" clId="{A4E6E3A7-09E1-43A4-90D2-35D8317C91DA}" dt="2025-05-26T13:55:35.897" v="8"/>
          <ac:spMkLst>
            <pc:docMk/>
            <pc:sldMk cId="1370320588" sldId="371"/>
            <ac:spMk id="5" creationId="{A6800D17-8199-DDFC-4B3F-D6FBBBDB962B}"/>
          </ac:spMkLst>
        </pc:spChg>
        <pc:spChg chg="mod">
          <ac:chgData name="Tammy Pankey" userId="89b84b47-0384-4d66-b56e-dc00ebdb68cf" providerId="ADAL" clId="{A4E6E3A7-09E1-43A4-90D2-35D8317C91DA}" dt="2025-05-26T13:56:25.560" v="14" actId="20577"/>
          <ac:spMkLst>
            <pc:docMk/>
            <pc:sldMk cId="1370320588" sldId="371"/>
            <ac:spMk id="10" creationId="{1B727770-606F-32BB-71CC-2CD9C0216C5C}"/>
          </ac:spMkLst>
        </pc:spChg>
        <pc:spChg chg="add mod ord">
          <ac:chgData name="Tammy Pankey" userId="89b84b47-0384-4d66-b56e-dc00ebdb68cf" providerId="ADAL" clId="{A4E6E3A7-09E1-43A4-90D2-35D8317C91DA}" dt="2025-05-26T13:56:48.184" v="18" actId="166"/>
          <ac:spMkLst>
            <pc:docMk/>
            <pc:sldMk cId="1370320588" sldId="371"/>
            <ac:spMk id="12" creationId="{AC47DAFE-6C52-EA58-8CD0-D968D6FC4C83}"/>
          </ac:spMkLst>
        </pc:spChg>
        <pc:grpChg chg="add mod">
          <ac:chgData name="Tammy Pankey" userId="89b84b47-0384-4d66-b56e-dc00ebdb68cf" providerId="ADAL" clId="{A4E6E3A7-09E1-43A4-90D2-35D8317C91DA}" dt="2025-05-26T13:54:56.651" v="2"/>
          <ac:grpSpMkLst>
            <pc:docMk/>
            <pc:sldMk cId="1370320588" sldId="371"/>
            <ac:grpSpMk id="8" creationId="{A45022C5-9670-0741-41DA-882424D7C905}"/>
          </ac:grpSpMkLst>
        </pc:grpChg>
        <pc:picChg chg="mod">
          <ac:chgData name="Tammy Pankey" userId="89b84b47-0384-4d66-b56e-dc00ebdb68cf" providerId="ADAL" clId="{A4E6E3A7-09E1-43A4-90D2-35D8317C91DA}" dt="2025-05-26T13:54:56.651" v="2"/>
          <ac:picMkLst>
            <pc:docMk/>
            <pc:sldMk cId="1370320588" sldId="371"/>
            <ac:picMk id="9" creationId="{C18FEF48-3A00-3F86-56A6-AC69EB6540D1}"/>
          </ac:picMkLst>
        </pc:picChg>
      </pc:sldChg>
      <pc:sldChg chg="addSp modSp mod">
        <pc:chgData name="Tammy Pankey" userId="89b84b47-0384-4d66-b56e-dc00ebdb68cf" providerId="ADAL" clId="{A4E6E3A7-09E1-43A4-90D2-35D8317C91DA}" dt="2025-05-26T14:26:58.760" v="29" actId="404"/>
        <pc:sldMkLst>
          <pc:docMk/>
          <pc:sldMk cId="3046806807" sldId="373"/>
        </pc:sldMkLst>
        <pc:spChg chg="mod">
          <ac:chgData name="Tammy Pankey" userId="89b84b47-0384-4d66-b56e-dc00ebdb68cf" providerId="ADAL" clId="{A4E6E3A7-09E1-43A4-90D2-35D8317C91DA}" dt="2025-05-26T14:26:58.760" v="29" actId="404"/>
          <ac:spMkLst>
            <pc:docMk/>
            <pc:sldMk cId="3046806807" sldId="373"/>
            <ac:spMk id="11" creationId="{8E7C09B9-7D88-6709-9A37-BD48BBB71B90}"/>
          </ac:spMkLst>
        </pc:spChg>
        <pc:picChg chg="add mod">
          <ac:chgData name="Tammy Pankey" userId="89b84b47-0384-4d66-b56e-dc00ebdb68cf" providerId="ADAL" clId="{A4E6E3A7-09E1-43A4-90D2-35D8317C91DA}" dt="2025-05-26T14:26:53.488" v="28"/>
          <ac:picMkLst>
            <pc:docMk/>
            <pc:sldMk cId="3046806807" sldId="373"/>
            <ac:picMk id="2" creationId="{B25C3C13-DA80-229E-89E5-9829D00F50A3}"/>
          </ac:picMkLst>
        </pc:picChg>
      </pc:sldChg>
    </pc:docChg>
  </pc:docChgLst>
  <pc:docChgLst>
    <pc:chgData name="Kate Sample" userId="ad24f2c8-db21-4b10-9534-7a98911ec180" providerId="ADAL" clId="{21367386-321D-4274-805A-59B0A473DA59}"/>
    <pc:docChg chg="custSel addSld delSld modSld delMainMaster">
      <pc:chgData name="Kate Sample" userId="ad24f2c8-db21-4b10-9534-7a98911ec180" providerId="ADAL" clId="{21367386-321D-4274-805A-59B0A473DA59}" dt="2025-05-14T22:28:07.845" v="289" actId="20577"/>
      <pc:docMkLst>
        <pc:docMk/>
      </pc:docMkLst>
      <pc:sldChg chg="del">
        <pc:chgData name="Kate Sample" userId="ad24f2c8-db21-4b10-9534-7a98911ec180" providerId="ADAL" clId="{21367386-321D-4274-805A-59B0A473DA59}" dt="2025-05-14T22:25:21.276" v="1" actId="47"/>
        <pc:sldMkLst>
          <pc:docMk/>
          <pc:sldMk cId="1717468709" sldId="260"/>
        </pc:sldMkLst>
      </pc:sldChg>
      <pc:sldChg chg="del">
        <pc:chgData name="Kate Sample" userId="ad24f2c8-db21-4b10-9534-7a98911ec180" providerId="ADAL" clId="{21367386-321D-4274-805A-59B0A473DA59}" dt="2025-05-14T22:25:21.276" v="1" actId="47"/>
        <pc:sldMkLst>
          <pc:docMk/>
          <pc:sldMk cId="951211944" sldId="261"/>
        </pc:sldMkLst>
      </pc:sldChg>
      <pc:sldChg chg="del">
        <pc:chgData name="Kate Sample" userId="ad24f2c8-db21-4b10-9534-7a98911ec180" providerId="ADAL" clId="{21367386-321D-4274-805A-59B0A473DA59}" dt="2025-05-14T22:25:21.276" v="1" actId="47"/>
        <pc:sldMkLst>
          <pc:docMk/>
          <pc:sldMk cId="2815448932" sldId="262"/>
        </pc:sldMkLst>
      </pc:sldChg>
      <pc:sldChg chg="del">
        <pc:chgData name="Kate Sample" userId="ad24f2c8-db21-4b10-9534-7a98911ec180" providerId="ADAL" clId="{21367386-321D-4274-805A-59B0A473DA59}" dt="2025-05-14T22:25:21.276" v="1" actId="47"/>
        <pc:sldMkLst>
          <pc:docMk/>
          <pc:sldMk cId="2751345926" sldId="272"/>
        </pc:sldMkLst>
      </pc:sldChg>
      <pc:sldChg chg="del">
        <pc:chgData name="Kate Sample" userId="ad24f2c8-db21-4b10-9534-7a98911ec180" providerId="ADAL" clId="{21367386-321D-4274-805A-59B0A473DA59}" dt="2025-05-14T22:25:21.276" v="1" actId="47"/>
        <pc:sldMkLst>
          <pc:docMk/>
          <pc:sldMk cId="840521789" sldId="283"/>
        </pc:sldMkLst>
      </pc:sldChg>
      <pc:sldChg chg="del">
        <pc:chgData name="Kate Sample" userId="ad24f2c8-db21-4b10-9534-7a98911ec180" providerId="ADAL" clId="{21367386-321D-4274-805A-59B0A473DA59}" dt="2025-05-14T22:25:21.276" v="1" actId="47"/>
        <pc:sldMkLst>
          <pc:docMk/>
          <pc:sldMk cId="3743200560" sldId="289"/>
        </pc:sldMkLst>
      </pc:sldChg>
      <pc:sldChg chg="add">
        <pc:chgData name="Kate Sample" userId="ad24f2c8-db21-4b10-9534-7a98911ec180" providerId="ADAL" clId="{21367386-321D-4274-805A-59B0A473DA59}" dt="2025-05-14T22:25:10.339" v="0"/>
        <pc:sldMkLst>
          <pc:docMk/>
          <pc:sldMk cId="1109188424" sldId="294"/>
        </pc:sldMkLst>
      </pc:sldChg>
      <pc:sldChg chg="del">
        <pc:chgData name="Kate Sample" userId="ad24f2c8-db21-4b10-9534-7a98911ec180" providerId="ADAL" clId="{21367386-321D-4274-805A-59B0A473DA59}" dt="2025-05-14T22:25:21.276" v="1" actId="47"/>
        <pc:sldMkLst>
          <pc:docMk/>
          <pc:sldMk cId="2028867035" sldId="298"/>
        </pc:sldMkLst>
      </pc:sldChg>
      <pc:sldChg chg="del">
        <pc:chgData name="Kate Sample" userId="ad24f2c8-db21-4b10-9534-7a98911ec180" providerId="ADAL" clId="{21367386-321D-4274-805A-59B0A473DA59}" dt="2025-05-14T22:25:21.276" v="1" actId="47"/>
        <pc:sldMkLst>
          <pc:docMk/>
          <pc:sldMk cId="1581135650" sldId="299"/>
        </pc:sldMkLst>
      </pc:sldChg>
      <pc:sldChg chg="del">
        <pc:chgData name="Kate Sample" userId="ad24f2c8-db21-4b10-9534-7a98911ec180" providerId="ADAL" clId="{21367386-321D-4274-805A-59B0A473DA59}" dt="2025-05-14T22:25:21.276" v="1" actId="47"/>
        <pc:sldMkLst>
          <pc:docMk/>
          <pc:sldMk cId="115057224" sldId="300"/>
        </pc:sldMkLst>
      </pc:sldChg>
      <pc:sldChg chg="del">
        <pc:chgData name="Kate Sample" userId="ad24f2c8-db21-4b10-9534-7a98911ec180" providerId="ADAL" clId="{21367386-321D-4274-805A-59B0A473DA59}" dt="2025-05-14T22:25:21.276" v="1" actId="47"/>
        <pc:sldMkLst>
          <pc:docMk/>
          <pc:sldMk cId="3262701585" sldId="301"/>
        </pc:sldMkLst>
      </pc:sldChg>
      <pc:sldChg chg="del">
        <pc:chgData name="Kate Sample" userId="ad24f2c8-db21-4b10-9534-7a98911ec180" providerId="ADAL" clId="{21367386-321D-4274-805A-59B0A473DA59}" dt="2025-05-14T22:25:21.276" v="1" actId="47"/>
        <pc:sldMkLst>
          <pc:docMk/>
          <pc:sldMk cId="2035002915" sldId="302"/>
        </pc:sldMkLst>
      </pc:sldChg>
      <pc:sldChg chg="del">
        <pc:chgData name="Kate Sample" userId="ad24f2c8-db21-4b10-9534-7a98911ec180" providerId="ADAL" clId="{21367386-321D-4274-805A-59B0A473DA59}" dt="2025-05-14T22:25:21.276" v="1" actId="47"/>
        <pc:sldMkLst>
          <pc:docMk/>
          <pc:sldMk cId="3973317551" sldId="303"/>
        </pc:sldMkLst>
      </pc:sldChg>
      <pc:sldChg chg="del">
        <pc:chgData name="Kate Sample" userId="ad24f2c8-db21-4b10-9534-7a98911ec180" providerId="ADAL" clId="{21367386-321D-4274-805A-59B0A473DA59}" dt="2025-05-14T22:25:21.276" v="1" actId="47"/>
        <pc:sldMkLst>
          <pc:docMk/>
          <pc:sldMk cId="362912222" sldId="304"/>
        </pc:sldMkLst>
      </pc:sldChg>
      <pc:sldChg chg="del">
        <pc:chgData name="Kate Sample" userId="ad24f2c8-db21-4b10-9534-7a98911ec180" providerId="ADAL" clId="{21367386-321D-4274-805A-59B0A473DA59}" dt="2025-05-14T22:25:21.276" v="1" actId="47"/>
        <pc:sldMkLst>
          <pc:docMk/>
          <pc:sldMk cId="4084819297" sldId="305"/>
        </pc:sldMkLst>
      </pc:sldChg>
      <pc:sldChg chg="del">
        <pc:chgData name="Kate Sample" userId="ad24f2c8-db21-4b10-9534-7a98911ec180" providerId="ADAL" clId="{21367386-321D-4274-805A-59B0A473DA59}" dt="2025-05-14T22:25:21.276" v="1" actId="47"/>
        <pc:sldMkLst>
          <pc:docMk/>
          <pc:sldMk cId="1631143129" sldId="306"/>
        </pc:sldMkLst>
      </pc:sldChg>
      <pc:sldChg chg="del">
        <pc:chgData name="Kate Sample" userId="ad24f2c8-db21-4b10-9534-7a98911ec180" providerId="ADAL" clId="{21367386-321D-4274-805A-59B0A473DA59}" dt="2025-05-14T22:25:21.276" v="1" actId="47"/>
        <pc:sldMkLst>
          <pc:docMk/>
          <pc:sldMk cId="2343138671" sldId="307"/>
        </pc:sldMkLst>
      </pc:sldChg>
      <pc:sldChg chg="del">
        <pc:chgData name="Kate Sample" userId="ad24f2c8-db21-4b10-9534-7a98911ec180" providerId="ADAL" clId="{21367386-321D-4274-805A-59B0A473DA59}" dt="2025-05-14T22:25:21.276" v="1" actId="47"/>
        <pc:sldMkLst>
          <pc:docMk/>
          <pc:sldMk cId="3858961857" sldId="308"/>
        </pc:sldMkLst>
      </pc:sldChg>
      <pc:sldChg chg="del">
        <pc:chgData name="Kate Sample" userId="ad24f2c8-db21-4b10-9534-7a98911ec180" providerId="ADAL" clId="{21367386-321D-4274-805A-59B0A473DA59}" dt="2025-05-14T22:25:21.276" v="1" actId="47"/>
        <pc:sldMkLst>
          <pc:docMk/>
          <pc:sldMk cId="1200704536" sldId="309"/>
        </pc:sldMkLst>
      </pc:sldChg>
      <pc:sldChg chg="del">
        <pc:chgData name="Kate Sample" userId="ad24f2c8-db21-4b10-9534-7a98911ec180" providerId="ADAL" clId="{21367386-321D-4274-805A-59B0A473DA59}" dt="2025-05-14T22:25:21.276" v="1" actId="47"/>
        <pc:sldMkLst>
          <pc:docMk/>
          <pc:sldMk cId="2015307151" sldId="310"/>
        </pc:sldMkLst>
      </pc:sldChg>
      <pc:sldChg chg="del">
        <pc:chgData name="Kate Sample" userId="ad24f2c8-db21-4b10-9534-7a98911ec180" providerId="ADAL" clId="{21367386-321D-4274-805A-59B0A473DA59}" dt="2025-05-14T22:25:21.276" v="1" actId="47"/>
        <pc:sldMkLst>
          <pc:docMk/>
          <pc:sldMk cId="986537300" sldId="311"/>
        </pc:sldMkLst>
      </pc:sldChg>
      <pc:sldChg chg="del">
        <pc:chgData name="Kate Sample" userId="ad24f2c8-db21-4b10-9534-7a98911ec180" providerId="ADAL" clId="{21367386-321D-4274-805A-59B0A473DA59}" dt="2025-05-14T22:25:21.276" v="1" actId="47"/>
        <pc:sldMkLst>
          <pc:docMk/>
          <pc:sldMk cId="377564404" sldId="312"/>
        </pc:sldMkLst>
      </pc:sldChg>
      <pc:sldChg chg="del">
        <pc:chgData name="Kate Sample" userId="ad24f2c8-db21-4b10-9534-7a98911ec180" providerId="ADAL" clId="{21367386-321D-4274-805A-59B0A473DA59}" dt="2025-05-14T22:25:21.276" v="1" actId="47"/>
        <pc:sldMkLst>
          <pc:docMk/>
          <pc:sldMk cId="621520520" sldId="313"/>
        </pc:sldMkLst>
      </pc:sldChg>
      <pc:sldChg chg="del">
        <pc:chgData name="Kate Sample" userId="ad24f2c8-db21-4b10-9534-7a98911ec180" providerId="ADAL" clId="{21367386-321D-4274-805A-59B0A473DA59}" dt="2025-05-14T22:25:21.276" v="1" actId="47"/>
        <pc:sldMkLst>
          <pc:docMk/>
          <pc:sldMk cId="1843792746" sldId="314"/>
        </pc:sldMkLst>
      </pc:sldChg>
      <pc:sldChg chg="del">
        <pc:chgData name="Kate Sample" userId="ad24f2c8-db21-4b10-9534-7a98911ec180" providerId="ADAL" clId="{21367386-321D-4274-805A-59B0A473DA59}" dt="2025-05-14T22:25:21.276" v="1" actId="47"/>
        <pc:sldMkLst>
          <pc:docMk/>
          <pc:sldMk cId="3701898249" sldId="315"/>
        </pc:sldMkLst>
      </pc:sldChg>
      <pc:sldChg chg="del">
        <pc:chgData name="Kate Sample" userId="ad24f2c8-db21-4b10-9534-7a98911ec180" providerId="ADAL" clId="{21367386-321D-4274-805A-59B0A473DA59}" dt="2025-05-14T22:25:21.276" v="1" actId="47"/>
        <pc:sldMkLst>
          <pc:docMk/>
          <pc:sldMk cId="108855487" sldId="316"/>
        </pc:sldMkLst>
      </pc:sldChg>
      <pc:sldChg chg="del">
        <pc:chgData name="Kate Sample" userId="ad24f2c8-db21-4b10-9534-7a98911ec180" providerId="ADAL" clId="{21367386-321D-4274-805A-59B0A473DA59}" dt="2025-05-14T22:25:21.276" v="1" actId="47"/>
        <pc:sldMkLst>
          <pc:docMk/>
          <pc:sldMk cId="1883848139" sldId="317"/>
        </pc:sldMkLst>
      </pc:sldChg>
      <pc:sldChg chg="del">
        <pc:chgData name="Kate Sample" userId="ad24f2c8-db21-4b10-9534-7a98911ec180" providerId="ADAL" clId="{21367386-321D-4274-805A-59B0A473DA59}" dt="2025-05-14T22:25:21.276" v="1" actId="47"/>
        <pc:sldMkLst>
          <pc:docMk/>
          <pc:sldMk cId="1634250027" sldId="318"/>
        </pc:sldMkLst>
      </pc:sldChg>
      <pc:sldChg chg="del">
        <pc:chgData name="Kate Sample" userId="ad24f2c8-db21-4b10-9534-7a98911ec180" providerId="ADAL" clId="{21367386-321D-4274-805A-59B0A473DA59}" dt="2025-05-14T22:25:21.276" v="1" actId="47"/>
        <pc:sldMkLst>
          <pc:docMk/>
          <pc:sldMk cId="2911573908" sldId="319"/>
        </pc:sldMkLst>
      </pc:sldChg>
      <pc:sldChg chg="del">
        <pc:chgData name="Kate Sample" userId="ad24f2c8-db21-4b10-9534-7a98911ec180" providerId="ADAL" clId="{21367386-321D-4274-805A-59B0A473DA59}" dt="2025-05-14T22:25:21.276" v="1" actId="47"/>
        <pc:sldMkLst>
          <pc:docMk/>
          <pc:sldMk cId="2624938878" sldId="320"/>
        </pc:sldMkLst>
      </pc:sldChg>
      <pc:sldChg chg="del">
        <pc:chgData name="Kate Sample" userId="ad24f2c8-db21-4b10-9534-7a98911ec180" providerId="ADAL" clId="{21367386-321D-4274-805A-59B0A473DA59}" dt="2025-05-14T22:25:21.276" v="1" actId="47"/>
        <pc:sldMkLst>
          <pc:docMk/>
          <pc:sldMk cId="344458614" sldId="321"/>
        </pc:sldMkLst>
      </pc:sldChg>
      <pc:sldChg chg="del">
        <pc:chgData name="Kate Sample" userId="ad24f2c8-db21-4b10-9534-7a98911ec180" providerId="ADAL" clId="{21367386-321D-4274-805A-59B0A473DA59}" dt="2025-05-14T22:25:21.276" v="1" actId="47"/>
        <pc:sldMkLst>
          <pc:docMk/>
          <pc:sldMk cId="1390845123" sldId="322"/>
        </pc:sldMkLst>
      </pc:sldChg>
      <pc:sldChg chg="del">
        <pc:chgData name="Kate Sample" userId="ad24f2c8-db21-4b10-9534-7a98911ec180" providerId="ADAL" clId="{21367386-321D-4274-805A-59B0A473DA59}" dt="2025-05-14T22:25:21.276" v="1" actId="47"/>
        <pc:sldMkLst>
          <pc:docMk/>
          <pc:sldMk cId="3393249117" sldId="323"/>
        </pc:sldMkLst>
      </pc:sldChg>
      <pc:sldChg chg="del">
        <pc:chgData name="Kate Sample" userId="ad24f2c8-db21-4b10-9534-7a98911ec180" providerId="ADAL" clId="{21367386-321D-4274-805A-59B0A473DA59}" dt="2025-05-14T22:25:21.276" v="1" actId="47"/>
        <pc:sldMkLst>
          <pc:docMk/>
          <pc:sldMk cId="3775961790" sldId="324"/>
        </pc:sldMkLst>
      </pc:sldChg>
      <pc:sldChg chg="del">
        <pc:chgData name="Kate Sample" userId="ad24f2c8-db21-4b10-9534-7a98911ec180" providerId="ADAL" clId="{21367386-321D-4274-805A-59B0A473DA59}" dt="2025-05-14T22:25:21.276" v="1" actId="47"/>
        <pc:sldMkLst>
          <pc:docMk/>
          <pc:sldMk cId="3666323023" sldId="325"/>
        </pc:sldMkLst>
      </pc:sldChg>
      <pc:sldChg chg="del">
        <pc:chgData name="Kate Sample" userId="ad24f2c8-db21-4b10-9534-7a98911ec180" providerId="ADAL" clId="{21367386-321D-4274-805A-59B0A473DA59}" dt="2025-05-14T22:25:21.276" v="1" actId="47"/>
        <pc:sldMkLst>
          <pc:docMk/>
          <pc:sldMk cId="2097772908" sldId="326"/>
        </pc:sldMkLst>
      </pc:sldChg>
      <pc:sldChg chg="del">
        <pc:chgData name="Kate Sample" userId="ad24f2c8-db21-4b10-9534-7a98911ec180" providerId="ADAL" clId="{21367386-321D-4274-805A-59B0A473DA59}" dt="2025-05-14T22:25:21.276" v="1" actId="47"/>
        <pc:sldMkLst>
          <pc:docMk/>
          <pc:sldMk cId="2437859535" sldId="327"/>
        </pc:sldMkLst>
      </pc:sldChg>
      <pc:sldChg chg="del">
        <pc:chgData name="Kate Sample" userId="ad24f2c8-db21-4b10-9534-7a98911ec180" providerId="ADAL" clId="{21367386-321D-4274-805A-59B0A473DA59}" dt="2025-05-14T22:25:21.276" v="1" actId="47"/>
        <pc:sldMkLst>
          <pc:docMk/>
          <pc:sldMk cId="2383557289" sldId="328"/>
        </pc:sldMkLst>
      </pc:sldChg>
      <pc:sldChg chg="del">
        <pc:chgData name="Kate Sample" userId="ad24f2c8-db21-4b10-9534-7a98911ec180" providerId="ADAL" clId="{21367386-321D-4274-805A-59B0A473DA59}" dt="2025-05-14T22:25:21.276" v="1" actId="47"/>
        <pc:sldMkLst>
          <pc:docMk/>
          <pc:sldMk cId="1053163525" sldId="329"/>
        </pc:sldMkLst>
      </pc:sldChg>
      <pc:sldChg chg="del">
        <pc:chgData name="Kate Sample" userId="ad24f2c8-db21-4b10-9534-7a98911ec180" providerId="ADAL" clId="{21367386-321D-4274-805A-59B0A473DA59}" dt="2025-05-14T22:25:21.276" v="1" actId="47"/>
        <pc:sldMkLst>
          <pc:docMk/>
          <pc:sldMk cId="876955009" sldId="330"/>
        </pc:sldMkLst>
      </pc:sldChg>
      <pc:sldChg chg="del">
        <pc:chgData name="Kate Sample" userId="ad24f2c8-db21-4b10-9534-7a98911ec180" providerId="ADAL" clId="{21367386-321D-4274-805A-59B0A473DA59}" dt="2025-05-14T22:25:21.276" v="1" actId="47"/>
        <pc:sldMkLst>
          <pc:docMk/>
          <pc:sldMk cId="1178267353" sldId="331"/>
        </pc:sldMkLst>
      </pc:sldChg>
      <pc:sldChg chg="del">
        <pc:chgData name="Kate Sample" userId="ad24f2c8-db21-4b10-9534-7a98911ec180" providerId="ADAL" clId="{21367386-321D-4274-805A-59B0A473DA59}" dt="2025-05-14T22:25:21.276" v="1" actId="47"/>
        <pc:sldMkLst>
          <pc:docMk/>
          <pc:sldMk cId="4289390979" sldId="332"/>
        </pc:sldMkLst>
      </pc:sldChg>
      <pc:sldChg chg="del">
        <pc:chgData name="Kate Sample" userId="ad24f2c8-db21-4b10-9534-7a98911ec180" providerId="ADAL" clId="{21367386-321D-4274-805A-59B0A473DA59}" dt="2025-05-14T22:25:21.276" v="1" actId="47"/>
        <pc:sldMkLst>
          <pc:docMk/>
          <pc:sldMk cId="4219744110" sldId="333"/>
        </pc:sldMkLst>
      </pc:sldChg>
      <pc:sldChg chg="del">
        <pc:chgData name="Kate Sample" userId="ad24f2c8-db21-4b10-9534-7a98911ec180" providerId="ADAL" clId="{21367386-321D-4274-805A-59B0A473DA59}" dt="2025-05-14T22:25:21.276" v="1" actId="47"/>
        <pc:sldMkLst>
          <pc:docMk/>
          <pc:sldMk cId="2374532550" sldId="334"/>
        </pc:sldMkLst>
      </pc:sldChg>
      <pc:sldChg chg="del">
        <pc:chgData name="Kate Sample" userId="ad24f2c8-db21-4b10-9534-7a98911ec180" providerId="ADAL" clId="{21367386-321D-4274-805A-59B0A473DA59}" dt="2025-05-14T22:25:21.276" v="1" actId="47"/>
        <pc:sldMkLst>
          <pc:docMk/>
          <pc:sldMk cId="1024940863" sldId="335"/>
        </pc:sldMkLst>
      </pc:sldChg>
      <pc:sldChg chg="del">
        <pc:chgData name="Kate Sample" userId="ad24f2c8-db21-4b10-9534-7a98911ec180" providerId="ADAL" clId="{21367386-321D-4274-805A-59B0A473DA59}" dt="2025-05-14T22:25:21.276" v="1" actId="47"/>
        <pc:sldMkLst>
          <pc:docMk/>
          <pc:sldMk cId="2289393488" sldId="336"/>
        </pc:sldMkLst>
      </pc:sldChg>
      <pc:sldChg chg="del">
        <pc:chgData name="Kate Sample" userId="ad24f2c8-db21-4b10-9534-7a98911ec180" providerId="ADAL" clId="{21367386-321D-4274-805A-59B0A473DA59}" dt="2025-05-14T22:25:21.276" v="1" actId="47"/>
        <pc:sldMkLst>
          <pc:docMk/>
          <pc:sldMk cId="4281493045" sldId="337"/>
        </pc:sldMkLst>
      </pc:sldChg>
      <pc:sldChg chg="del">
        <pc:chgData name="Kate Sample" userId="ad24f2c8-db21-4b10-9534-7a98911ec180" providerId="ADAL" clId="{21367386-321D-4274-805A-59B0A473DA59}" dt="2025-05-14T22:25:21.276" v="1" actId="47"/>
        <pc:sldMkLst>
          <pc:docMk/>
          <pc:sldMk cId="4074626042" sldId="338"/>
        </pc:sldMkLst>
      </pc:sldChg>
      <pc:sldChg chg="del">
        <pc:chgData name="Kate Sample" userId="ad24f2c8-db21-4b10-9534-7a98911ec180" providerId="ADAL" clId="{21367386-321D-4274-805A-59B0A473DA59}" dt="2025-05-14T22:25:21.276" v="1" actId="47"/>
        <pc:sldMkLst>
          <pc:docMk/>
          <pc:sldMk cId="903228586" sldId="339"/>
        </pc:sldMkLst>
      </pc:sldChg>
      <pc:sldChg chg="del">
        <pc:chgData name="Kate Sample" userId="ad24f2c8-db21-4b10-9534-7a98911ec180" providerId="ADAL" clId="{21367386-321D-4274-805A-59B0A473DA59}" dt="2025-05-14T22:25:21.276" v="1" actId="47"/>
        <pc:sldMkLst>
          <pc:docMk/>
          <pc:sldMk cId="1943926794" sldId="341"/>
        </pc:sldMkLst>
      </pc:sldChg>
      <pc:sldChg chg="del">
        <pc:chgData name="Kate Sample" userId="ad24f2c8-db21-4b10-9534-7a98911ec180" providerId="ADAL" clId="{21367386-321D-4274-805A-59B0A473DA59}" dt="2025-05-14T22:25:21.276" v="1" actId="47"/>
        <pc:sldMkLst>
          <pc:docMk/>
          <pc:sldMk cId="1357097865" sldId="342"/>
        </pc:sldMkLst>
      </pc:sldChg>
      <pc:sldChg chg="del">
        <pc:chgData name="Kate Sample" userId="ad24f2c8-db21-4b10-9534-7a98911ec180" providerId="ADAL" clId="{21367386-321D-4274-805A-59B0A473DA59}" dt="2025-05-14T22:25:21.276" v="1" actId="47"/>
        <pc:sldMkLst>
          <pc:docMk/>
          <pc:sldMk cId="656617515" sldId="343"/>
        </pc:sldMkLst>
      </pc:sldChg>
      <pc:sldChg chg="del">
        <pc:chgData name="Kate Sample" userId="ad24f2c8-db21-4b10-9534-7a98911ec180" providerId="ADAL" clId="{21367386-321D-4274-805A-59B0A473DA59}" dt="2025-05-14T22:25:21.276" v="1" actId="47"/>
        <pc:sldMkLst>
          <pc:docMk/>
          <pc:sldMk cId="4189780073" sldId="344"/>
        </pc:sldMkLst>
      </pc:sldChg>
      <pc:sldChg chg="modSp add mod modCm">
        <pc:chgData name="Kate Sample" userId="ad24f2c8-db21-4b10-9534-7a98911ec180" providerId="ADAL" clId="{21367386-321D-4274-805A-59B0A473DA59}" dt="2025-05-14T22:27:21.287" v="136" actId="20577"/>
        <pc:sldMkLst>
          <pc:docMk/>
          <pc:sldMk cId="2890323369" sldId="345"/>
        </pc:sldMkLst>
        <pc:spChg chg="mod">
          <ac:chgData name="Kate Sample" userId="ad24f2c8-db21-4b10-9534-7a98911ec180" providerId="ADAL" clId="{21367386-321D-4274-805A-59B0A473DA59}" dt="2025-05-14T22:25:49.984" v="2" actId="20577"/>
          <ac:spMkLst>
            <pc:docMk/>
            <pc:sldMk cId="2890323369" sldId="345"/>
            <ac:spMk id="3" creationId="{83D69124-12DE-626F-C834-1BA7D69B9408}"/>
          </ac:spMkLst>
        </pc:spChg>
        <pc:spChg chg="mod">
          <ac:chgData name="Kate Sample" userId="ad24f2c8-db21-4b10-9534-7a98911ec180" providerId="ADAL" clId="{21367386-321D-4274-805A-59B0A473DA59}" dt="2025-05-14T22:27:05.312" v="135" actId="14100"/>
          <ac:spMkLst>
            <pc:docMk/>
            <pc:sldMk cId="2890323369" sldId="345"/>
            <ac:spMk id="4" creationId="{6750C1C8-6386-DDED-19A5-2016D654A326}"/>
          </ac:spMkLst>
        </pc:spChg>
        <pc:spChg chg="mod">
          <ac:chgData name="Kate Sample" userId="ad24f2c8-db21-4b10-9534-7a98911ec180" providerId="ADAL" clId="{21367386-321D-4274-805A-59B0A473DA59}" dt="2025-05-14T22:27:21.287" v="136" actId="20577"/>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21367386-321D-4274-805A-59B0A473DA59}" dt="2025-05-14T22:25:49.984" v="2" actId="20577"/>
              <pc2:cmMkLst xmlns:pc2="http://schemas.microsoft.com/office/powerpoint/2019/9/main/command">
                <pc:docMk/>
                <pc:sldMk cId="2890323369" sldId="345"/>
                <pc2:cmMk id="{3CC35238-3DFD-4E28-92A6-6EE0ACAB6A41}"/>
              </pc2:cmMkLst>
            </pc226:cmChg>
          </p:ext>
        </pc:extLst>
      </pc:sldChg>
      <pc:sldChg chg="add modNotesTx">
        <pc:chgData name="Kate Sample" userId="ad24f2c8-db21-4b10-9534-7a98911ec180" providerId="ADAL" clId="{21367386-321D-4274-805A-59B0A473DA59}" dt="2025-05-14T22:28:07.845" v="289" actId="20577"/>
        <pc:sldMkLst>
          <pc:docMk/>
          <pc:sldMk cId="2984839933" sldId="346"/>
        </pc:sldMkLst>
      </pc:sldChg>
      <pc:sldChg chg="add">
        <pc:chgData name="Kate Sample" userId="ad24f2c8-db21-4b10-9534-7a98911ec180" providerId="ADAL" clId="{21367386-321D-4274-805A-59B0A473DA59}" dt="2025-05-14T22:25:10.339" v="0"/>
        <pc:sldMkLst>
          <pc:docMk/>
          <pc:sldMk cId="3881510030" sldId="347"/>
        </pc:sldMkLst>
      </pc:sldChg>
      <pc:sldChg chg="add">
        <pc:chgData name="Kate Sample" userId="ad24f2c8-db21-4b10-9534-7a98911ec180" providerId="ADAL" clId="{21367386-321D-4274-805A-59B0A473DA59}" dt="2025-05-14T22:25:10.339" v="0"/>
        <pc:sldMkLst>
          <pc:docMk/>
          <pc:sldMk cId="1149964086" sldId="348"/>
        </pc:sldMkLst>
      </pc:sldChg>
      <pc:sldChg chg="add">
        <pc:chgData name="Kate Sample" userId="ad24f2c8-db21-4b10-9534-7a98911ec180" providerId="ADAL" clId="{21367386-321D-4274-805A-59B0A473DA59}" dt="2025-05-14T22:25:10.339" v="0"/>
        <pc:sldMkLst>
          <pc:docMk/>
          <pc:sldMk cId="3116754502" sldId="349"/>
        </pc:sldMkLst>
      </pc:sldChg>
      <pc:sldChg chg="add">
        <pc:chgData name="Kate Sample" userId="ad24f2c8-db21-4b10-9534-7a98911ec180" providerId="ADAL" clId="{21367386-321D-4274-805A-59B0A473DA59}" dt="2025-05-14T22:25:10.339" v="0"/>
        <pc:sldMkLst>
          <pc:docMk/>
          <pc:sldMk cId="1891757243" sldId="350"/>
        </pc:sldMkLst>
      </pc:sldChg>
      <pc:sldChg chg="add">
        <pc:chgData name="Kate Sample" userId="ad24f2c8-db21-4b10-9534-7a98911ec180" providerId="ADAL" clId="{21367386-321D-4274-805A-59B0A473DA59}" dt="2025-05-14T22:25:10.339" v="0"/>
        <pc:sldMkLst>
          <pc:docMk/>
          <pc:sldMk cId="1876623491" sldId="351"/>
        </pc:sldMkLst>
      </pc:sldChg>
      <pc:sldChg chg="add">
        <pc:chgData name="Kate Sample" userId="ad24f2c8-db21-4b10-9534-7a98911ec180" providerId="ADAL" clId="{21367386-321D-4274-805A-59B0A473DA59}" dt="2025-05-14T22:25:10.339" v="0"/>
        <pc:sldMkLst>
          <pc:docMk/>
          <pc:sldMk cId="3150750870" sldId="352"/>
        </pc:sldMkLst>
      </pc:sldChg>
      <pc:sldChg chg="add">
        <pc:chgData name="Kate Sample" userId="ad24f2c8-db21-4b10-9534-7a98911ec180" providerId="ADAL" clId="{21367386-321D-4274-805A-59B0A473DA59}" dt="2025-05-14T22:25:10.339" v="0"/>
        <pc:sldMkLst>
          <pc:docMk/>
          <pc:sldMk cId="3972248410" sldId="353"/>
        </pc:sldMkLst>
      </pc:sldChg>
      <pc:sldChg chg="add">
        <pc:chgData name="Kate Sample" userId="ad24f2c8-db21-4b10-9534-7a98911ec180" providerId="ADAL" clId="{21367386-321D-4274-805A-59B0A473DA59}" dt="2025-05-14T22:25:10.339" v="0"/>
        <pc:sldMkLst>
          <pc:docMk/>
          <pc:sldMk cId="759968106" sldId="354"/>
        </pc:sldMkLst>
      </pc:sldChg>
      <pc:sldChg chg="add">
        <pc:chgData name="Kate Sample" userId="ad24f2c8-db21-4b10-9534-7a98911ec180" providerId="ADAL" clId="{21367386-321D-4274-805A-59B0A473DA59}" dt="2025-05-14T22:25:10.339" v="0"/>
        <pc:sldMkLst>
          <pc:docMk/>
          <pc:sldMk cId="1999005728" sldId="355"/>
        </pc:sldMkLst>
      </pc:sldChg>
      <pc:sldChg chg="add">
        <pc:chgData name="Kate Sample" userId="ad24f2c8-db21-4b10-9534-7a98911ec180" providerId="ADAL" clId="{21367386-321D-4274-805A-59B0A473DA59}" dt="2025-05-14T22:25:10.339" v="0"/>
        <pc:sldMkLst>
          <pc:docMk/>
          <pc:sldMk cId="3997043545" sldId="356"/>
        </pc:sldMkLst>
      </pc:sldChg>
      <pc:sldChg chg="add">
        <pc:chgData name="Kate Sample" userId="ad24f2c8-db21-4b10-9534-7a98911ec180" providerId="ADAL" clId="{21367386-321D-4274-805A-59B0A473DA59}" dt="2025-05-14T22:25:10.339" v="0"/>
        <pc:sldMkLst>
          <pc:docMk/>
          <pc:sldMk cId="1393850421" sldId="357"/>
        </pc:sldMkLst>
      </pc:sldChg>
      <pc:sldChg chg="add">
        <pc:chgData name="Kate Sample" userId="ad24f2c8-db21-4b10-9534-7a98911ec180" providerId="ADAL" clId="{21367386-321D-4274-805A-59B0A473DA59}" dt="2025-05-14T22:25:10.339" v="0"/>
        <pc:sldMkLst>
          <pc:docMk/>
          <pc:sldMk cId="543514282" sldId="358"/>
        </pc:sldMkLst>
      </pc:sldChg>
      <pc:sldChg chg="add">
        <pc:chgData name="Kate Sample" userId="ad24f2c8-db21-4b10-9534-7a98911ec180" providerId="ADAL" clId="{21367386-321D-4274-805A-59B0A473DA59}" dt="2025-05-14T22:25:10.339" v="0"/>
        <pc:sldMkLst>
          <pc:docMk/>
          <pc:sldMk cId="1667449552" sldId="359"/>
        </pc:sldMkLst>
      </pc:sldChg>
      <pc:sldChg chg="add">
        <pc:chgData name="Kate Sample" userId="ad24f2c8-db21-4b10-9534-7a98911ec180" providerId="ADAL" clId="{21367386-321D-4274-805A-59B0A473DA59}" dt="2025-05-14T22:25:10.339" v="0"/>
        <pc:sldMkLst>
          <pc:docMk/>
          <pc:sldMk cId="2163490528" sldId="360"/>
        </pc:sldMkLst>
      </pc:sldChg>
      <pc:sldChg chg="add">
        <pc:chgData name="Kate Sample" userId="ad24f2c8-db21-4b10-9534-7a98911ec180" providerId="ADAL" clId="{21367386-321D-4274-805A-59B0A473DA59}" dt="2025-05-14T22:25:10.339" v="0"/>
        <pc:sldMkLst>
          <pc:docMk/>
          <pc:sldMk cId="4129630068" sldId="361"/>
        </pc:sldMkLst>
      </pc:sldChg>
      <pc:sldChg chg="add">
        <pc:chgData name="Kate Sample" userId="ad24f2c8-db21-4b10-9534-7a98911ec180" providerId="ADAL" clId="{21367386-321D-4274-805A-59B0A473DA59}" dt="2025-05-14T22:25:10.339" v="0"/>
        <pc:sldMkLst>
          <pc:docMk/>
          <pc:sldMk cId="1835143612" sldId="365"/>
        </pc:sldMkLst>
      </pc:sldChg>
      <pc:sldChg chg="add">
        <pc:chgData name="Kate Sample" userId="ad24f2c8-db21-4b10-9534-7a98911ec180" providerId="ADAL" clId="{21367386-321D-4274-805A-59B0A473DA59}" dt="2025-05-14T22:25:10.339" v="0"/>
        <pc:sldMkLst>
          <pc:docMk/>
          <pc:sldMk cId="3342375300" sldId="367"/>
        </pc:sldMkLst>
      </pc:sldChg>
      <pc:sldChg chg="add">
        <pc:chgData name="Kate Sample" userId="ad24f2c8-db21-4b10-9534-7a98911ec180" providerId="ADAL" clId="{21367386-321D-4274-805A-59B0A473DA59}" dt="2025-05-14T22:25:10.339" v="0"/>
        <pc:sldMkLst>
          <pc:docMk/>
          <pc:sldMk cId="1669780500" sldId="368"/>
        </pc:sldMkLst>
      </pc:sldChg>
      <pc:sldChg chg="add">
        <pc:chgData name="Kate Sample" userId="ad24f2c8-db21-4b10-9534-7a98911ec180" providerId="ADAL" clId="{21367386-321D-4274-805A-59B0A473DA59}" dt="2025-05-14T22:25:10.339" v="0"/>
        <pc:sldMkLst>
          <pc:docMk/>
          <pc:sldMk cId="1370320588" sldId="371"/>
        </pc:sldMkLst>
      </pc:sldChg>
      <pc:sldChg chg="add">
        <pc:chgData name="Kate Sample" userId="ad24f2c8-db21-4b10-9534-7a98911ec180" providerId="ADAL" clId="{21367386-321D-4274-805A-59B0A473DA59}" dt="2025-05-14T22:25:10.339" v="0"/>
        <pc:sldMkLst>
          <pc:docMk/>
          <pc:sldMk cId="1390566957" sldId="372"/>
        </pc:sldMkLst>
      </pc:sldChg>
      <pc:sldMasterChg chg="del delSldLayout">
        <pc:chgData name="Kate Sample" userId="ad24f2c8-db21-4b10-9534-7a98911ec180" providerId="ADAL" clId="{21367386-321D-4274-805A-59B0A473DA59}" dt="2025-05-14T22:25:21.276" v="1" actId="47"/>
        <pc:sldMasterMkLst>
          <pc:docMk/>
          <pc:sldMasterMk cId="2561236824" sldId="2147483727"/>
        </pc:sldMasterMkLst>
        <pc:sldLayoutChg chg="del">
          <pc:chgData name="Kate Sample" userId="ad24f2c8-db21-4b10-9534-7a98911ec180" providerId="ADAL" clId="{21367386-321D-4274-805A-59B0A473DA59}" dt="2025-05-14T22:25:21.276" v="1" actId="47"/>
          <pc:sldLayoutMkLst>
            <pc:docMk/>
            <pc:sldMasterMk cId="2561236824" sldId="2147483727"/>
            <pc:sldLayoutMk cId="2198463786" sldId="2147483728"/>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696320398" sldId="2147483729"/>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933006200" sldId="2147483730"/>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1009819769" sldId="2147483731"/>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505836234" sldId="2147483732"/>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688054037" sldId="2147483733"/>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772328908" sldId="2147483734"/>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715232781" sldId="2147483735"/>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877660964" sldId="2147483736"/>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957151923" sldId="2147483737"/>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942204135" sldId="2147483738"/>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767143569" sldId="2147483739"/>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111855699" sldId="2147483740"/>
          </pc:sldLayoutMkLst>
        </pc:sldLayoutChg>
      </pc:sldMaster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ad24f2c8-db21-4b10-9534-7a98911ec180" providerId="ADAL" clId="{BCF8B509-08A7-415A-BE1C-9C17E46BA539}"/>
    <pc:docChg chg="custSel delSld modSld">
      <pc:chgData name="Kate Sample" userId="ad24f2c8-db21-4b10-9534-7a98911ec180" providerId="ADAL" clId="{BCF8B509-08A7-415A-BE1C-9C17E46BA539}" dt="2025-05-27T02:58:51.104" v="1088" actId="1076"/>
      <pc:docMkLst>
        <pc:docMk/>
      </pc:docMkLst>
      <pc:sldChg chg="modSp mod modCm">
        <pc:chgData name="Kate Sample" userId="ad24f2c8-db21-4b10-9534-7a98911ec180" providerId="ADAL" clId="{BCF8B509-08A7-415A-BE1C-9C17E46BA539}" dt="2025-05-15T02:54:46.706" v="1082" actId="313"/>
        <pc:sldMkLst>
          <pc:docMk/>
          <pc:sldMk cId="2890323369" sldId="345"/>
        </pc:sldMkLst>
        <pc:spChg chg="mod">
          <ac:chgData name="Kate Sample" userId="ad24f2c8-db21-4b10-9534-7a98911ec180" providerId="ADAL" clId="{BCF8B509-08A7-415A-BE1C-9C17E46BA539}" dt="2025-05-15T02:23:57.403" v="0" actId="20577"/>
          <ac:spMkLst>
            <pc:docMk/>
            <pc:sldMk cId="2890323369" sldId="345"/>
            <ac:spMk id="3" creationId="{83D69124-12DE-626F-C834-1BA7D69B9408}"/>
          </ac:spMkLst>
        </pc:spChg>
        <pc:spChg chg="mod">
          <ac:chgData name="Kate Sample" userId="ad24f2c8-db21-4b10-9534-7a98911ec180" providerId="ADAL" clId="{BCF8B509-08A7-415A-BE1C-9C17E46BA539}" dt="2025-05-15T02:24:38.904" v="169" actId="20577"/>
          <ac:spMkLst>
            <pc:docMk/>
            <pc:sldMk cId="2890323369" sldId="345"/>
            <ac:spMk id="4" creationId="{6750C1C8-6386-DDED-19A5-2016D654A326}"/>
          </ac:spMkLst>
        </pc:spChg>
        <pc:spChg chg="mod">
          <ac:chgData name="Kate Sample" userId="ad24f2c8-db21-4b10-9534-7a98911ec180" providerId="ADAL" clId="{BCF8B509-08A7-415A-BE1C-9C17E46BA539}" dt="2025-05-15T02:54:46.706" v="1082" actId="313"/>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BCF8B509-08A7-415A-BE1C-9C17E46BA539}" dt="2025-05-15T02:23:57.403" v="0" actId="20577"/>
              <pc2:cmMkLst xmlns:pc2="http://schemas.microsoft.com/office/powerpoint/2019/9/main/command">
                <pc:docMk/>
                <pc:sldMk cId="2890323369" sldId="345"/>
                <pc2:cmMk id="{3CC35238-3DFD-4E28-92A6-6EE0ACAB6A41}"/>
              </pc2:cmMkLst>
            </pc226:cmChg>
          </p:ext>
        </pc:extLst>
      </pc:sldChg>
      <pc:sldChg chg="modNotesTx">
        <pc:chgData name="Kate Sample" userId="ad24f2c8-db21-4b10-9534-7a98911ec180" providerId="ADAL" clId="{BCF8B509-08A7-415A-BE1C-9C17E46BA539}" dt="2025-05-15T02:25:29.922" v="201" actId="20577"/>
        <pc:sldMkLst>
          <pc:docMk/>
          <pc:sldMk cId="2984839933" sldId="346"/>
        </pc:sldMkLst>
      </pc:sldChg>
      <pc:sldChg chg="del">
        <pc:chgData name="Kate Sample" userId="ad24f2c8-db21-4b10-9534-7a98911ec180" providerId="ADAL" clId="{BCF8B509-08A7-415A-BE1C-9C17E46BA539}" dt="2025-05-15T02:53:12.959" v="928" actId="47"/>
        <pc:sldMkLst>
          <pc:docMk/>
          <pc:sldMk cId="1149964086" sldId="348"/>
        </pc:sldMkLst>
      </pc:sldChg>
      <pc:sldChg chg="del">
        <pc:chgData name="Kate Sample" userId="ad24f2c8-db21-4b10-9534-7a98911ec180" providerId="ADAL" clId="{BCF8B509-08A7-415A-BE1C-9C17E46BA539}" dt="2025-05-15T02:53:12.959" v="928" actId="47"/>
        <pc:sldMkLst>
          <pc:docMk/>
          <pc:sldMk cId="3116754502" sldId="349"/>
        </pc:sldMkLst>
      </pc:sldChg>
      <pc:sldChg chg="del">
        <pc:chgData name="Kate Sample" userId="ad24f2c8-db21-4b10-9534-7a98911ec180" providerId="ADAL" clId="{BCF8B509-08A7-415A-BE1C-9C17E46BA539}" dt="2025-05-15T02:53:12.959" v="928" actId="47"/>
        <pc:sldMkLst>
          <pc:docMk/>
          <pc:sldMk cId="1891757243" sldId="350"/>
        </pc:sldMkLst>
      </pc:sldChg>
      <pc:sldChg chg="del">
        <pc:chgData name="Kate Sample" userId="ad24f2c8-db21-4b10-9534-7a98911ec180" providerId="ADAL" clId="{BCF8B509-08A7-415A-BE1C-9C17E46BA539}" dt="2025-05-15T02:53:12.959" v="928" actId="47"/>
        <pc:sldMkLst>
          <pc:docMk/>
          <pc:sldMk cId="1876623491" sldId="351"/>
        </pc:sldMkLst>
      </pc:sldChg>
      <pc:sldChg chg="del">
        <pc:chgData name="Kate Sample" userId="ad24f2c8-db21-4b10-9534-7a98911ec180" providerId="ADAL" clId="{BCF8B509-08A7-415A-BE1C-9C17E46BA539}" dt="2025-05-15T02:53:12.959" v="928" actId="47"/>
        <pc:sldMkLst>
          <pc:docMk/>
          <pc:sldMk cId="3150750870" sldId="352"/>
        </pc:sldMkLst>
      </pc:sldChg>
      <pc:sldChg chg="del">
        <pc:chgData name="Kate Sample" userId="ad24f2c8-db21-4b10-9534-7a98911ec180" providerId="ADAL" clId="{BCF8B509-08A7-415A-BE1C-9C17E46BA539}" dt="2025-05-15T02:53:12.959" v="928" actId="47"/>
        <pc:sldMkLst>
          <pc:docMk/>
          <pc:sldMk cId="3972248410" sldId="353"/>
        </pc:sldMkLst>
      </pc:sldChg>
      <pc:sldChg chg="del">
        <pc:chgData name="Kate Sample" userId="ad24f2c8-db21-4b10-9534-7a98911ec180" providerId="ADAL" clId="{BCF8B509-08A7-415A-BE1C-9C17E46BA539}" dt="2025-05-15T02:53:12.959" v="928" actId="47"/>
        <pc:sldMkLst>
          <pc:docMk/>
          <pc:sldMk cId="759968106" sldId="354"/>
        </pc:sldMkLst>
      </pc:sldChg>
      <pc:sldChg chg="modSp mod modNotesTx">
        <pc:chgData name="Kate Sample" userId="ad24f2c8-db21-4b10-9534-7a98911ec180" providerId="ADAL" clId="{BCF8B509-08A7-415A-BE1C-9C17E46BA539}" dt="2025-05-27T02:58:51.104" v="1088" actId="1076"/>
        <pc:sldMkLst>
          <pc:docMk/>
          <pc:sldMk cId="1999005728" sldId="355"/>
        </pc:sldMkLst>
        <pc:spChg chg="mod">
          <ac:chgData name="Kate Sample" userId="ad24f2c8-db21-4b10-9534-7a98911ec180" providerId="ADAL" clId="{BCF8B509-08A7-415A-BE1C-9C17E46BA539}" dt="2025-05-15T02:41:43.088" v="630" actId="20577"/>
          <ac:spMkLst>
            <pc:docMk/>
            <pc:sldMk cId="1999005728" sldId="355"/>
            <ac:spMk id="3" creationId="{F0BE0D4D-5CC3-B3F1-F43D-3820DA02D688}"/>
          </ac:spMkLst>
        </pc:spChg>
        <pc:spChg chg="mod">
          <ac:chgData name="Kate Sample" userId="ad24f2c8-db21-4b10-9534-7a98911ec180" providerId="ADAL" clId="{BCF8B509-08A7-415A-BE1C-9C17E46BA539}" dt="2025-05-27T02:58:51.104" v="1088" actId="1076"/>
          <ac:spMkLst>
            <pc:docMk/>
            <pc:sldMk cId="1999005728" sldId="355"/>
            <ac:spMk id="13" creationId="{633F7B0A-9ECC-9258-1B3E-6B8C01FA3F29}"/>
          </ac:spMkLst>
        </pc:spChg>
      </pc:sldChg>
      <pc:sldChg chg="modSp mod modNotesTx">
        <pc:chgData name="Kate Sample" userId="ad24f2c8-db21-4b10-9534-7a98911ec180" providerId="ADAL" clId="{BCF8B509-08A7-415A-BE1C-9C17E46BA539}" dt="2025-05-15T02:52:12.904" v="927" actId="6549"/>
        <pc:sldMkLst>
          <pc:docMk/>
          <pc:sldMk cId="3997043545" sldId="356"/>
        </pc:sldMkLst>
        <pc:spChg chg="mod">
          <ac:chgData name="Kate Sample" userId="ad24f2c8-db21-4b10-9534-7a98911ec180" providerId="ADAL" clId="{BCF8B509-08A7-415A-BE1C-9C17E46BA539}" dt="2025-05-15T02:51:43.656" v="922" actId="1076"/>
          <ac:spMkLst>
            <pc:docMk/>
            <pc:sldMk cId="3997043545" sldId="356"/>
            <ac:spMk id="11" creationId="{DD7DBD67-C10A-803D-24AF-51669F454FAF}"/>
          </ac:spMkLst>
        </pc:spChg>
      </pc:sldChg>
      <pc:sldChg chg="modSp mod">
        <pc:chgData name="Kate Sample" userId="ad24f2c8-db21-4b10-9534-7a98911ec180" providerId="ADAL" clId="{BCF8B509-08A7-415A-BE1C-9C17E46BA539}" dt="2025-05-15T02:47:45.482" v="830" actId="21"/>
        <pc:sldMkLst>
          <pc:docMk/>
          <pc:sldMk cId="1393850421" sldId="357"/>
        </pc:sldMkLst>
        <pc:spChg chg="mod">
          <ac:chgData name="Kate Sample" userId="ad24f2c8-db21-4b10-9534-7a98911ec180" providerId="ADAL" clId="{BCF8B509-08A7-415A-BE1C-9C17E46BA539}" dt="2025-05-15T02:47:45.482" v="830" actId="21"/>
          <ac:spMkLst>
            <pc:docMk/>
            <pc:sldMk cId="1393850421" sldId="357"/>
            <ac:spMk id="11" creationId="{BB4A7199-DF59-C861-6CFC-158D81D4FADB}"/>
          </ac:spMkLst>
        </pc:spChg>
      </pc:sldChg>
      <pc:sldChg chg="del">
        <pc:chgData name="Kate Sample" userId="ad24f2c8-db21-4b10-9534-7a98911ec180" providerId="ADAL" clId="{BCF8B509-08A7-415A-BE1C-9C17E46BA539}" dt="2025-05-15T02:53:12.959" v="928" actId="47"/>
        <pc:sldMkLst>
          <pc:docMk/>
          <pc:sldMk cId="543514282" sldId="358"/>
        </pc:sldMkLst>
      </pc:sldChg>
      <pc:sldChg chg="del">
        <pc:chgData name="Kate Sample" userId="ad24f2c8-db21-4b10-9534-7a98911ec180" providerId="ADAL" clId="{BCF8B509-08A7-415A-BE1C-9C17E46BA539}" dt="2025-05-15T02:53:12.959" v="928" actId="47"/>
        <pc:sldMkLst>
          <pc:docMk/>
          <pc:sldMk cId="2163490528" sldId="360"/>
        </pc:sldMkLst>
      </pc:sldChg>
      <pc:sldChg chg="del">
        <pc:chgData name="Kate Sample" userId="ad24f2c8-db21-4b10-9534-7a98911ec180" providerId="ADAL" clId="{BCF8B509-08A7-415A-BE1C-9C17E46BA539}" dt="2025-05-15T02:53:12.959" v="928" actId="47"/>
        <pc:sldMkLst>
          <pc:docMk/>
          <pc:sldMk cId="4129630068" sldId="361"/>
        </pc:sldMkLst>
      </pc:sldChg>
      <pc:sldChg chg="del">
        <pc:chgData name="Kate Sample" userId="ad24f2c8-db21-4b10-9534-7a98911ec180" providerId="ADAL" clId="{BCF8B509-08A7-415A-BE1C-9C17E46BA539}" dt="2025-05-15T02:53:12.959" v="928" actId="47"/>
        <pc:sldMkLst>
          <pc:docMk/>
          <pc:sldMk cId="1835143612" sldId="365"/>
        </pc:sldMkLst>
      </pc:sldChg>
      <pc:sldChg chg="del">
        <pc:chgData name="Kate Sample" userId="ad24f2c8-db21-4b10-9534-7a98911ec180" providerId="ADAL" clId="{BCF8B509-08A7-415A-BE1C-9C17E46BA539}" dt="2025-05-15T02:53:12.959" v="928" actId="47"/>
        <pc:sldMkLst>
          <pc:docMk/>
          <pc:sldMk cId="3342375300" sldId="367"/>
        </pc:sldMkLst>
      </pc:sldChg>
      <pc:sldChg chg="modSp mod modNotesTx">
        <pc:chgData name="Kate Sample" userId="ad24f2c8-db21-4b10-9534-7a98911ec180" providerId="ADAL" clId="{BCF8B509-08A7-415A-BE1C-9C17E46BA539}" dt="2025-05-15T02:50:11.217" v="834" actId="20577"/>
        <pc:sldMkLst>
          <pc:docMk/>
          <pc:sldMk cId="1669780500" sldId="368"/>
        </pc:sldMkLst>
        <pc:spChg chg="mod">
          <ac:chgData name="Kate Sample" userId="ad24f2c8-db21-4b10-9534-7a98911ec180" providerId="ADAL" clId="{BCF8B509-08A7-415A-BE1C-9C17E46BA539}" dt="2025-05-15T02:46:44.898" v="806" actId="20577"/>
          <ac:spMkLst>
            <pc:docMk/>
            <pc:sldMk cId="1669780500" sldId="368"/>
            <ac:spMk id="3" creationId="{38A50A1B-3382-F1D5-3083-4E25B7306331}"/>
          </ac:spMkLst>
        </pc:spChg>
        <pc:spChg chg="mod">
          <ac:chgData name="Kate Sample" userId="ad24f2c8-db21-4b10-9534-7a98911ec180" providerId="ADAL" clId="{BCF8B509-08A7-415A-BE1C-9C17E46BA539}" dt="2025-05-15T02:45:07.220" v="740" actId="1076"/>
          <ac:spMkLst>
            <pc:docMk/>
            <pc:sldMk cId="1669780500" sldId="368"/>
            <ac:spMk id="13" creationId="{7C56E4BD-5091-15CC-FDDA-7B64E0C6A623}"/>
          </ac:spMkLst>
        </pc:spChg>
      </pc:sldChg>
      <pc:sldChg chg="modSp mod modNotesTx">
        <pc:chgData name="Kate Sample" userId="ad24f2c8-db21-4b10-9534-7a98911ec180" providerId="ADAL" clId="{BCF8B509-08A7-415A-BE1C-9C17E46BA539}" dt="2025-05-27T02:58:42.066" v="1087" actId="1076"/>
        <pc:sldMkLst>
          <pc:docMk/>
          <pc:sldMk cId="1370320588" sldId="371"/>
        </pc:sldMkLst>
        <pc:spChg chg="mod">
          <ac:chgData name="Kate Sample" userId="ad24f2c8-db21-4b10-9534-7a98911ec180" providerId="ADAL" clId="{BCF8B509-08A7-415A-BE1C-9C17E46BA539}" dt="2025-05-27T02:58:42.066" v="1087" actId="1076"/>
          <ac:spMkLst>
            <pc:docMk/>
            <pc:sldMk cId="1370320588" sldId="371"/>
            <ac:spMk id="12" creationId="{AC47DAFE-6C52-EA58-8CD0-D968D6FC4C83}"/>
          </ac:spMkLst>
        </pc:spChg>
      </pc:sldChg>
      <pc:sldChg chg="del">
        <pc:chgData name="Kate Sample" userId="ad24f2c8-db21-4b10-9534-7a98911ec180" providerId="ADAL" clId="{BCF8B509-08A7-415A-BE1C-9C17E46BA539}" dt="2025-05-15T02:53:12.959" v="928" actId="47"/>
        <pc:sldMkLst>
          <pc:docMk/>
          <pc:sldMk cId="1390566957" sldId="372"/>
        </pc:sldMkLst>
      </pc:sldChg>
      <pc:sldChg chg="modSp mod">
        <pc:chgData name="Kate Sample" userId="ad24f2c8-db21-4b10-9534-7a98911ec180" providerId="ADAL" clId="{BCF8B509-08A7-415A-BE1C-9C17E46BA539}" dt="2025-05-15T02:47:52.031" v="831"/>
        <pc:sldMkLst>
          <pc:docMk/>
          <pc:sldMk cId="3046806807" sldId="373"/>
        </pc:sldMkLst>
        <pc:spChg chg="mod">
          <ac:chgData name="Kate Sample" userId="ad24f2c8-db21-4b10-9534-7a98911ec180" providerId="ADAL" clId="{BCF8B509-08A7-415A-BE1C-9C17E46BA539}" dt="2025-05-15T02:47:52.031" v="831"/>
          <ac:spMkLst>
            <pc:docMk/>
            <pc:sldMk cId="3046806807" sldId="373"/>
            <ac:spMk id="11" creationId="{8E7C09B9-7D88-6709-9A37-BD48BBB71B90}"/>
          </ac:spMkLst>
        </pc:spChg>
      </pc:sldChg>
      <pc:sldChg chg="del">
        <pc:chgData name="Kate Sample" userId="ad24f2c8-db21-4b10-9534-7a98911ec180" providerId="ADAL" clId="{BCF8B509-08A7-415A-BE1C-9C17E46BA539}" dt="2025-05-15T02:47:02.162" v="807" actId="47"/>
        <pc:sldMkLst>
          <pc:docMk/>
          <pc:sldMk cId="949264259" sldId="374"/>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Kate Sample" userId="ad24f2c8-db21-4b10-9534-7a98911ec180" providerId="ADAL" clId="{48434908-9D5E-406F-8CAF-791A96BD4E2F}"/>
    <pc:docChg chg="custSel addSld modSld">
      <pc:chgData name="Kate Sample" userId="ad24f2c8-db21-4b10-9534-7a98911ec180" providerId="ADAL" clId="{48434908-9D5E-406F-8CAF-791A96BD4E2F}" dt="2025-05-15T02:16:27.517" v="990" actId="947"/>
      <pc:docMkLst>
        <pc:docMk/>
      </pc:docMkLst>
      <pc:sldChg chg="modSp mod modCm">
        <pc:chgData name="Kate Sample" userId="ad24f2c8-db21-4b10-9534-7a98911ec180" providerId="ADAL" clId="{48434908-9D5E-406F-8CAF-791A96BD4E2F}" dt="2025-05-15T01:30:53.943" v="291" actId="14100"/>
        <pc:sldMkLst>
          <pc:docMk/>
          <pc:sldMk cId="2890323369" sldId="345"/>
        </pc:sldMkLst>
        <pc:spChg chg="mod">
          <ac:chgData name="Kate Sample" userId="ad24f2c8-db21-4b10-9534-7a98911ec180" providerId="ADAL" clId="{48434908-9D5E-406F-8CAF-791A96BD4E2F}" dt="2025-05-15T01:27:10.297" v="0" actId="20577"/>
          <ac:spMkLst>
            <pc:docMk/>
            <pc:sldMk cId="2890323369" sldId="345"/>
            <ac:spMk id="3" creationId="{83D69124-12DE-626F-C834-1BA7D69B9408}"/>
          </ac:spMkLst>
        </pc:spChg>
        <pc:spChg chg="mod">
          <ac:chgData name="Kate Sample" userId="ad24f2c8-db21-4b10-9534-7a98911ec180" providerId="ADAL" clId="{48434908-9D5E-406F-8CAF-791A96BD4E2F}" dt="2025-05-15T01:30:53.943" v="291" actId="14100"/>
          <ac:spMkLst>
            <pc:docMk/>
            <pc:sldMk cId="2890323369" sldId="345"/>
            <ac:spMk id="4" creationId="{6750C1C8-6386-DDED-19A5-2016D654A326}"/>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48434908-9D5E-406F-8CAF-791A96BD4E2F}" dt="2025-05-15T01:27:10.297" v="0" actId="20577"/>
              <pc2:cmMkLst xmlns:pc2="http://schemas.microsoft.com/office/powerpoint/2019/9/main/command">
                <pc:docMk/>
                <pc:sldMk cId="2890323369" sldId="345"/>
                <pc2:cmMk id="{3CC35238-3DFD-4E28-92A6-6EE0ACAB6A41}"/>
              </pc2:cmMkLst>
            </pc226:cmChg>
          </p:ext>
        </pc:extLst>
      </pc:sldChg>
      <pc:sldChg chg="modNotesTx">
        <pc:chgData name="Kate Sample" userId="ad24f2c8-db21-4b10-9534-7a98911ec180" providerId="ADAL" clId="{48434908-9D5E-406F-8CAF-791A96BD4E2F}" dt="2025-05-15T01:29:55.064" v="157" actId="20577"/>
        <pc:sldMkLst>
          <pc:docMk/>
          <pc:sldMk cId="2984839933" sldId="346"/>
        </pc:sldMkLst>
      </pc:sldChg>
      <pc:sldChg chg="modSp mod modNotesTx">
        <pc:chgData name="Kate Sample" userId="ad24f2c8-db21-4b10-9534-7a98911ec180" providerId="ADAL" clId="{48434908-9D5E-406F-8CAF-791A96BD4E2F}" dt="2025-05-15T02:05:42.142" v="614" actId="5793"/>
        <pc:sldMkLst>
          <pc:docMk/>
          <pc:sldMk cId="1999005728" sldId="355"/>
        </pc:sldMkLst>
        <pc:spChg chg="mod">
          <ac:chgData name="Kate Sample" userId="ad24f2c8-db21-4b10-9534-7a98911ec180" providerId="ADAL" clId="{48434908-9D5E-406F-8CAF-791A96BD4E2F}" dt="2025-05-15T02:05:42.142" v="614" actId="5793"/>
          <ac:spMkLst>
            <pc:docMk/>
            <pc:sldMk cId="1999005728" sldId="355"/>
            <ac:spMk id="3" creationId="{F0BE0D4D-5CC3-B3F1-F43D-3820DA02D688}"/>
          </ac:spMkLst>
        </pc:spChg>
        <pc:spChg chg="mod">
          <ac:chgData name="Kate Sample" userId="ad24f2c8-db21-4b10-9534-7a98911ec180" providerId="ADAL" clId="{48434908-9D5E-406F-8CAF-791A96BD4E2F}" dt="2025-05-15T02:02:44.555" v="477" actId="6549"/>
          <ac:spMkLst>
            <pc:docMk/>
            <pc:sldMk cId="1999005728" sldId="355"/>
            <ac:spMk id="13" creationId="{633F7B0A-9ECC-9258-1B3E-6B8C01FA3F29}"/>
          </ac:spMkLst>
        </pc:spChg>
      </pc:sldChg>
      <pc:sldChg chg="modSp mod">
        <pc:chgData name="Kate Sample" userId="ad24f2c8-db21-4b10-9534-7a98911ec180" providerId="ADAL" clId="{48434908-9D5E-406F-8CAF-791A96BD4E2F}" dt="2025-05-15T02:08:55.676" v="657" actId="6549"/>
        <pc:sldMkLst>
          <pc:docMk/>
          <pc:sldMk cId="1393850421" sldId="357"/>
        </pc:sldMkLst>
        <pc:spChg chg="mod">
          <ac:chgData name="Kate Sample" userId="ad24f2c8-db21-4b10-9534-7a98911ec180" providerId="ADAL" clId="{48434908-9D5E-406F-8CAF-791A96BD4E2F}" dt="2025-05-15T02:08:55.676" v="657" actId="6549"/>
          <ac:spMkLst>
            <pc:docMk/>
            <pc:sldMk cId="1393850421" sldId="357"/>
            <ac:spMk id="11" creationId="{BB4A7199-DF59-C861-6CFC-158D81D4FADB}"/>
          </ac:spMkLst>
        </pc:spChg>
      </pc:sldChg>
      <pc:sldChg chg="modSp mod modNotesTx">
        <pc:chgData name="Kate Sample" userId="ad24f2c8-db21-4b10-9534-7a98911ec180" providerId="ADAL" clId="{48434908-9D5E-406F-8CAF-791A96BD4E2F}" dt="2025-05-15T02:10:08.942" v="803" actId="20577"/>
        <pc:sldMkLst>
          <pc:docMk/>
          <pc:sldMk cId="1669780500" sldId="368"/>
        </pc:sldMkLst>
        <pc:spChg chg="mod">
          <ac:chgData name="Kate Sample" userId="ad24f2c8-db21-4b10-9534-7a98911ec180" providerId="ADAL" clId="{48434908-9D5E-406F-8CAF-791A96BD4E2F}" dt="2025-05-15T02:10:08.942" v="803" actId="20577"/>
          <ac:spMkLst>
            <pc:docMk/>
            <pc:sldMk cId="1669780500" sldId="368"/>
            <ac:spMk id="3" creationId="{38A50A1B-3382-F1D5-3083-4E25B7306331}"/>
          </ac:spMkLst>
        </pc:spChg>
        <pc:spChg chg="mod">
          <ac:chgData name="Kate Sample" userId="ad24f2c8-db21-4b10-9534-7a98911ec180" providerId="ADAL" clId="{48434908-9D5E-406F-8CAF-791A96BD4E2F}" dt="2025-05-15T02:09:44.601" v="718" actId="20577"/>
          <ac:spMkLst>
            <pc:docMk/>
            <pc:sldMk cId="1669780500" sldId="368"/>
            <ac:spMk id="13" creationId="{7C56E4BD-5091-15CC-FDDA-7B64E0C6A623}"/>
          </ac:spMkLst>
        </pc:spChg>
      </pc:sldChg>
      <pc:sldChg chg="addSp delSp modSp mod modNotesTx">
        <pc:chgData name="Kate Sample" userId="ad24f2c8-db21-4b10-9534-7a98911ec180" providerId="ADAL" clId="{48434908-9D5E-406F-8CAF-791A96BD4E2F}" dt="2025-05-15T01:59:24.874" v="424" actId="14100"/>
        <pc:sldMkLst>
          <pc:docMk/>
          <pc:sldMk cId="1370320588" sldId="371"/>
        </pc:sldMkLst>
        <pc:picChg chg="add mod">
          <ac:chgData name="Kate Sample" userId="ad24f2c8-db21-4b10-9534-7a98911ec180" providerId="ADAL" clId="{48434908-9D5E-406F-8CAF-791A96BD4E2F}" dt="2025-05-15T01:54:22.319" v="299"/>
          <ac:picMkLst>
            <pc:docMk/>
            <pc:sldMk cId="1370320588" sldId="371"/>
            <ac:picMk id="4" creationId="{260D348E-B588-746D-05E3-8E4286C09DF3}"/>
          </ac:picMkLst>
        </pc:picChg>
      </pc:sldChg>
      <pc:sldChg chg="modSp add mod">
        <pc:chgData name="Kate Sample" userId="ad24f2c8-db21-4b10-9534-7a98911ec180" providerId="ADAL" clId="{48434908-9D5E-406F-8CAF-791A96BD4E2F}" dt="2025-05-15T02:08:59.571" v="658" actId="6549"/>
        <pc:sldMkLst>
          <pc:docMk/>
          <pc:sldMk cId="3046806807" sldId="373"/>
        </pc:sldMkLst>
        <pc:spChg chg="mod">
          <ac:chgData name="Kate Sample" userId="ad24f2c8-db21-4b10-9534-7a98911ec180" providerId="ADAL" clId="{48434908-9D5E-406F-8CAF-791A96BD4E2F}" dt="2025-05-15T02:08:59.571" v="658" actId="6549"/>
          <ac:spMkLst>
            <pc:docMk/>
            <pc:sldMk cId="3046806807" sldId="373"/>
            <ac:spMk id="11" creationId="{8E7C09B9-7D88-6709-9A37-BD48BBB71B90}"/>
          </ac:spMkLst>
        </pc:spChg>
      </pc:sldChg>
      <pc:sldChg chg="modSp add mod">
        <pc:chgData name="Kate Sample" userId="ad24f2c8-db21-4b10-9534-7a98911ec180" providerId="ADAL" clId="{48434908-9D5E-406F-8CAF-791A96BD4E2F}" dt="2025-05-15T02:16:27.517" v="990" actId="947"/>
        <pc:sldMkLst>
          <pc:docMk/>
          <pc:sldMk cId="949264259"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 pseudocode and mission strategy in the previous session.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Think about Gracious Professionalism®. Talk about ways your team demonstrates this in everything you do.</a:t>
            </a:r>
          </a:p>
          <a:p>
            <a:pPr marL="171450" indent="-171450"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Look for opportunities for the team to justify and research their innovation project ideas.</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Continue to develop your innovation project solution.</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Draw your solution and explain how it solves the problem.</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Create a prototype model or detailed drawing of your solution. The prototype does not need to be functional, but it should help explain your solution to others.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Continue to document the process you use to develop your solution on the Innovation Project Planning sheet and throughout this Engineering Notebook. </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Prototypes do not need to be functional when presented to judges. The team should be able to describe in detail how it would work.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a variety of materials for the team to use to make a prototype or model of their project solution.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Have the team think of people they would like to get feedback from on their solution.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Help the team schedule time to share and collect feedback on their ideas.</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Continue to test and improve your robot and its attachments to complete missions in the robot game.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Create a program for each new mission you attempt or combine mission solutions into one program.</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Revisit previous lessons to develop your coding skills or work on solving the missions.</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Check the team knows and understands the Core Values and Gracious Professionalism®.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Different members of the team can be responsible for specific missions; each member can develop and own the robot run for those missions.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When the team has a base robot, they should do a straight drive test.  If it doesn’t drive straight, troubleshoot by first looking at the robot’s center of gravity  and balance.</a:t>
            </a:r>
          </a:p>
          <a:p>
            <a:pPr marL="285750" indent="-285750" algn="l" rtl="0" fontAlgn="base">
              <a:buFont typeface="Arial" panose="020B0604020202020204" pitchFamily="34" charset="0"/>
              <a:buChar char="•"/>
            </a:pPr>
            <a:r>
              <a:rPr lang="en-US" sz="1200" dirty="0">
                <a:latin typeface="Arial"/>
                <a:cs typeface="Arial"/>
              </a:rPr>
              <a:t>When creating their mission strategy, the team should determine which launch area will be the robot’s starting position. Make sure there is enough room for the whole robot to fit inside the launch area. </a:t>
            </a:r>
          </a:p>
          <a:p>
            <a:pPr marL="285750" indent="-285750" algn="l" rtl="0" fontAlgn="base">
              <a:buFont typeface="Arial" panose="020B0604020202020204" pitchFamily="34" charset="0"/>
              <a:buChar char="•"/>
            </a:pPr>
            <a:r>
              <a:rPr lang="en-US" sz="1200" dirty="0">
                <a:latin typeface="Arial"/>
                <a:cs typeface="Arial"/>
              </a:rPr>
              <a:t>Encourage the students to explain their program as the robot moves and make notes about  what they observe  during testing.</a:t>
            </a: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0D12-DFBB-4D2B-150E-082BA3B66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4B8A-2B61-4F64-066A-E2D8071DAA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69D40C-BAB6-A724-FAC3-54F8687A218B}"/>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BA410AA4-5D51-9D7F-8ED9-4EC9D14DB54C}"/>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408265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Share the robot skills you practiced in this session and the work completed on the innovation project.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r>
              <a:rPr lang="en-US" sz="1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7643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SESSION 7</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1028701"/>
            <a:ext cx="4261981" cy="532354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continue developing their innovation project solution and create a model or prototype.</a:t>
            </a:r>
          </a:p>
          <a:p>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design and iterate on their robot to complete additional robot game missions.</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a:solidFill>
                  <a:srgbClr val="000000"/>
                </a:solidFill>
                <a:effectLst/>
                <a:latin typeface="Roboto" panose="02000000000000000000" pitchFamily="2" charset="0"/>
              </a:rPr>
              <a:t>Students </a:t>
            </a:r>
            <a:r>
              <a:rPr lang="en-US" b="0" i="0" u="none" strike="noStrike">
                <a:solidFill>
                  <a:srgbClr val="000000"/>
                </a:solidFill>
                <a:effectLst/>
                <a:latin typeface="Roboto" panose="02000000000000000000" pitchFamily="2" charset="0"/>
              </a:rPr>
              <a:t>will continue </a:t>
            </a:r>
            <a:r>
              <a:rPr lang="en-US" b="0" i="0" u="none" strike="noStrike" dirty="0">
                <a:solidFill>
                  <a:srgbClr val="000000"/>
                </a:solidFill>
                <a:effectLst/>
                <a:latin typeface="Roboto" panose="02000000000000000000" pitchFamily="2" charset="0"/>
              </a:rPr>
              <a:t>developing their innovation project solutions by creating a prototype and iterate ono their robot build and code.  </a:t>
            </a:r>
            <a:r>
              <a:rPr lang="en-US" b="0" i="0" dirty="0">
                <a:solidFill>
                  <a:srgbClr val="000000"/>
                </a:solidFill>
                <a:effectLst/>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9EF7EE9C-EE8A-3968-8951-57BECACA6661}"/>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Clean Up</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a:stretch>
            <a:fillRect/>
          </a:stretch>
        </p:blipFill>
        <p:spPr>
          <a:xfrm>
            <a:off x="1006936" y="1344435"/>
            <a:ext cx="5089064"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What did we do last session?</a:t>
            </a:r>
          </a:p>
        </p:txBody>
      </p:sp>
      <p:pic>
        <p:nvPicPr>
          <p:cNvPr id="2" name="Picture 1" descr="Cartoon of a child and child with their hands on their face&#10;&#10;AI-generated content may be incorrect.">
            <a:extLst>
              <a:ext uri="{FF2B5EF4-FFF2-40B4-BE49-F238E27FC236}">
                <a16:creationId xmlns:a16="http://schemas.microsoft.com/office/drawing/2014/main" id="{A4E37AE3-AEED-B1B0-B56B-87B5AF0937ED}"/>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rubric:</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a guide listing criteria for judging at event</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feedback:</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the giving or sending of information</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improve:</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to make or become better</a:t>
            </a: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a:extLst>
              <a:ext uri="{FF2B5EF4-FFF2-40B4-BE49-F238E27FC236}">
                <a16:creationId xmlns:a16="http://schemas.microsoft.com/office/drawing/2014/main" id="{99712B0D-51DF-D302-C538-AEB5246EDFEA}"/>
              </a:ext>
            </a:extLst>
          </p:cNvPr>
          <p:cNvPicPr>
            <a:picLocks noChangeAspect="1"/>
          </p:cNvPicPr>
          <p:nvPr/>
        </p:nvPicPr>
        <p:blipFill>
          <a:blip r:embed="rId5"/>
          <a:srcRect l="24968" r="24780"/>
          <a:stretch/>
        </p:blipFill>
        <p:spPr>
          <a:xfrm>
            <a:off x="9263029" y="1145428"/>
            <a:ext cx="1857678" cy="1188721"/>
          </a:xfrm>
          <a:prstGeom prst="rect">
            <a:avLst/>
          </a:prstGeom>
        </p:spPr>
      </p:pic>
      <p:pic>
        <p:nvPicPr>
          <p:cNvPr id="8" name="Picture 7">
            <a:extLst>
              <a:ext uri="{FF2B5EF4-FFF2-40B4-BE49-F238E27FC236}">
                <a16:creationId xmlns:a16="http://schemas.microsoft.com/office/drawing/2014/main" id="{7877BCCC-12AB-9FC5-8011-077045750249}"/>
              </a:ext>
            </a:extLst>
          </p:cNvPr>
          <p:cNvPicPr>
            <a:picLocks noChangeAspect="1"/>
          </p:cNvPicPr>
          <p:nvPr/>
        </p:nvPicPr>
        <p:blipFill>
          <a:blip r:embed="rId6"/>
          <a:srcRect t="170" b="170"/>
          <a:stretch/>
        </p:blipFill>
        <p:spPr>
          <a:xfrm>
            <a:off x="9642932" y="2519719"/>
            <a:ext cx="1106591" cy="1469991"/>
          </a:xfrm>
          <a:prstGeom prst="rect">
            <a:avLst/>
          </a:prstGeom>
          <a:ln>
            <a:solidFill>
              <a:schemeClr val="bg1">
                <a:lumMod val="85000"/>
              </a:schemeClr>
            </a:solidFill>
          </a:ln>
        </p:spPr>
      </p:pic>
      <p:pic>
        <p:nvPicPr>
          <p:cNvPr id="18" name="Picture 17">
            <a:extLst>
              <a:ext uri="{FF2B5EF4-FFF2-40B4-BE49-F238E27FC236}">
                <a16:creationId xmlns:a16="http://schemas.microsoft.com/office/drawing/2014/main" id="{510502C4-EBA2-45E4-5732-15157D552184}"/>
              </a:ext>
            </a:extLst>
          </p:cNvPr>
          <p:cNvPicPr>
            <a:picLocks noChangeAspect="1"/>
          </p:cNvPicPr>
          <p:nvPr/>
        </p:nvPicPr>
        <p:blipFill>
          <a:blip r:embed="rId7"/>
          <a:stretch>
            <a:fillRect/>
          </a:stretch>
        </p:blipFill>
        <p:spPr>
          <a:xfrm>
            <a:off x="9395743" y="4175280"/>
            <a:ext cx="1592249" cy="1921922"/>
          </a:xfrm>
          <a:prstGeom prst="rect">
            <a:avLst/>
          </a:prstGeom>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Introduction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4" name="Graphic 3" descr="Badge Question Mark with solid fill">
            <a:extLst>
              <a:ext uri="{FF2B5EF4-FFF2-40B4-BE49-F238E27FC236}">
                <a16:creationId xmlns:a16="http://schemas.microsoft.com/office/drawing/2014/main" id="{260D348E-B588-746D-05E3-8E4286C09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5" name="TextBox 4">
            <a:extLst>
              <a:ext uri="{FF2B5EF4-FFF2-40B4-BE49-F238E27FC236}">
                <a16:creationId xmlns:a16="http://schemas.microsoft.com/office/drawing/2014/main" id="{A6800D17-8199-DDFC-4B3F-D6FBBBDB962B}"/>
              </a:ext>
            </a:extLst>
          </p:cNvPr>
          <p:cNvSpPr txBox="1"/>
          <p:nvPr/>
        </p:nvSpPr>
        <p:spPr>
          <a:xfrm>
            <a:off x="587828" y="5063382"/>
            <a:ext cx="4496819"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How has your team demonstrated this throughout the season so far?</a:t>
            </a:r>
          </a:p>
        </p:txBody>
      </p:sp>
      <p:grpSp>
        <p:nvGrpSpPr>
          <p:cNvPr id="8" name="Group 7">
            <a:extLst>
              <a:ext uri="{FF2B5EF4-FFF2-40B4-BE49-F238E27FC236}">
                <a16:creationId xmlns:a16="http://schemas.microsoft.com/office/drawing/2014/main" id="{A45022C5-9670-0741-41DA-882424D7C905}"/>
              </a:ext>
            </a:extLst>
          </p:cNvPr>
          <p:cNvGrpSpPr/>
          <p:nvPr/>
        </p:nvGrpSpPr>
        <p:grpSpPr>
          <a:xfrm>
            <a:off x="5109700" y="1036953"/>
            <a:ext cx="7082299" cy="5121251"/>
            <a:chOff x="5109700" y="1036953"/>
            <a:chExt cx="7082299" cy="5121251"/>
          </a:xfrm>
        </p:grpSpPr>
        <p:pic>
          <p:nvPicPr>
            <p:cNvPr id="9" name="Picture 8" descr="A piece of paper with a red stripe&#10;&#10;AI-generated content may be incorrect.">
              <a:extLst>
                <a:ext uri="{FF2B5EF4-FFF2-40B4-BE49-F238E27FC236}">
                  <a16:creationId xmlns:a16="http://schemas.microsoft.com/office/drawing/2014/main" id="{C18FEF48-3A00-3F86-56A6-AC69EB6540D1}"/>
                </a:ext>
              </a:extLst>
            </p:cNvPr>
            <p:cNvPicPr>
              <a:picLocks noChangeAspect="1"/>
            </p:cNvPicPr>
            <p:nvPr/>
          </p:nvPicPr>
          <p:blipFill>
            <a:blip r:embed="rId5"/>
            <a:srcRect l="37121" t="10276" r="2374" b="54285"/>
            <a:stretch/>
          </p:blipFill>
          <p:spPr>
            <a:xfrm>
              <a:off x="5109700" y="1036953"/>
              <a:ext cx="7082299" cy="5121251"/>
            </a:xfrm>
            <a:prstGeom prst="rect">
              <a:avLst/>
            </a:prstGeom>
          </p:spPr>
        </p:pic>
        <p:sp>
          <p:nvSpPr>
            <p:cNvPr id="10" name="TextBox 9">
              <a:extLst>
                <a:ext uri="{FF2B5EF4-FFF2-40B4-BE49-F238E27FC236}">
                  <a16:creationId xmlns:a16="http://schemas.microsoft.com/office/drawing/2014/main" id="{1B727770-606F-32BB-71CC-2CD9C0216C5C}"/>
                </a:ext>
              </a:extLst>
            </p:cNvPr>
            <p:cNvSpPr txBox="1"/>
            <p:nvPr/>
          </p:nvSpPr>
          <p:spPr>
            <a:xfrm rot="21437334">
              <a:off x="5729640" y="1721442"/>
              <a:ext cx="5420534" cy="923330"/>
            </a:xfrm>
            <a:prstGeom prst="rect">
              <a:avLst/>
            </a:prstGeom>
            <a:noFill/>
          </p:spPr>
          <p:txBody>
            <a:bodyPr wrap="square" rtlCol="0">
              <a:spAutoFit/>
            </a:bodyPr>
            <a:lstStyle/>
            <a:p>
              <a:pPr algn="l"/>
              <a:r>
                <a:rPr lang="en-US" sz="1800" b="1" i="1" u="none" strike="noStrike" baseline="0" dirty="0">
                  <a:solidFill>
                    <a:srgbClr val="FFFFFF"/>
                  </a:solidFill>
                  <a:latin typeface="Roboto" panose="02000000000000000000" pitchFamily="2" charset="0"/>
                  <a:ea typeface="Roboto" panose="02000000000000000000" pitchFamily="2" charset="0"/>
                </a:rPr>
                <a:t>Gracious Professionalism</a:t>
              </a:r>
              <a:r>
                <a:rPr lang="en-US" sz="1800" b="1" i="0" u="none" strike="noStrike" baseline="0" dirty="0">
                  <a:solidFill>
                    <a:srgbClr val="FFFFFF"/>
                  </a:solidFill>
                  <a:latin typeface="Roboto" panose="02000000000000000000" pitchFamily="2" charset="0"/>
                  <a:ea typeface="Roboto" panose="02000000000000000000" pitchFamily="2" charset="0"/>
                </a:rPr>
                <a:t>: We show high-quality work, emphasize the value of others, and respect individuals and the community.</a:t>
              </a:r>
              <a:endParaRPr lang="en-US" sz="2200" b="1" dirty="0">
                <a:solidFill>
                  <a:schemeClr val="bg1"/>
                </a:solidFill>
                <a:latin typeface="Roboto" panose="02000000000000000000" pitchFamily="2" charset="0"/>
                <a:ea typeface="Roboto" panose="02000000000000000000" pitchFamily="2" charset="0"/>
              </a:endParaRPr>
            </a:p>
          </p:txBody>
        </p:sp>
      </p:grpSp>
      <p:sp>
        <p:nvSpPr>
          <p:cNvPr id="12" name="Text Placeholder 2">
            <a:extLst>
              <a:ext uri="{FF2B5EF4-FFF2-40B4-BE49-F238E27FC236}">
                <a16:creationId xmlns:a16="http://schemas.microsoft.com/office/drawing/2014/main" id="{AC47DAFE-6C52-EA58-8CD0-D968D6FC4C83}"/>
              </a:ext>
            </a:extLst>
          </p:cNvPr>
          <p:cNvSpPr txBox="1">
            <a:spLocks/>
          </p:cNvSpPr>
          <p:nvPr/>
        </p:nvSpPr>
        <p:spPr>
          <a:xfrm>
            <a:off x="587828" y="2022230"/>
            <a:ext cx="5027977" cy="2813539"/>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Think about </a:t>
            </a:r>
            <a:r>
              <a:rPr lang="en-US" sz="4400" b="1" i="1" dirty="0">
                <a:solidFill>
                  <a:srgbClr val="0660AC"/>
                </a:solidFill>
                <a:latin typeface="Roboto" panose="02000000000000000000" pitchFamily="2" charset="0"/>
                <a:ea typeface="Roboto" panose="02000000000000000000" pitchFamily="2" charset="0"/>
                <a:cs typeface="Roboto" panose="02000000000000000000" pitchFamily="2" charset="0"/>
              </a:rPr>
              <a:t>Gracious Professionalism</a:t>
            </a:r>
            <a:r>
              <a:rPr lang="en-US" sz="44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703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96276" y="1145429"/>
            <a:ext cx="9682844" cy="54716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Continue to develop your solution.</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587828" y="2438439"/>
            <a:ext cx="4239929" cy="2585323"/>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Draw your solution and explain how it solves the problem.</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Consider creating a prototype model. </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Document the process for developing your solution on the Innovation Project Planning sheet, page 29 of the Engineering Notebook.</a:t>
            </a:r>
          </a:p>
        </p:txBody>
      </p:sp>
      <p:pic>
        <p:nvPicPr>
          <p:cNvPr id="2" name="Picture 1" descr="A piece of paper with blue tape&#10;&#10;AI-generated content may be incorrect.">
            <a:extLst>
              <a:ext uri="{FF2B5EF4-FFF2-40B4-BE49-F238E27FC236}">
                <a16:creationId xmlns:a16="http://schemas.microsoft.com/office/drawing/2014/main" id="{08A37B33-AA19-C5DB-36E3-35304D2040EB}"/>
              </a:ext>
            </a:extLst>
          </p:cNvPr>
          <p:cNvPicPr>
            <a:picLocks noChangeAspect="1"/>
          </p:cNvPicPr>
          <p:nvPr/>
        </p:nvPicPr>
        <p:blipFill>
          <a:blip r:embed="rId5"/>
          <a:srcRect l="7043" t="5978" r="4504" b="49842"/>
          <a:stretch/>
        </p:blipFill>
        <p:spPr>
          <a:xfrm>
            <a:off x="4868346" y="1687286"/>
            <a:ext cx="6629595" cy="4414530"/>
          </a:xfrm>
          <a:prstGeom prst="rect">
            <a:avLst/>
          </a:prstGeom>
        </p:spPr>
      </p:pic>
      <p:sp>
        <p:nvSpPr>
          <p:cNvPr id="4" name="TextBox 3">
            <a:extLst>
              <a:ext uri="{FF2B5EF4-FFF2-40B4-BE49-F238E27FC236}">
                <a16:creationId xmlns:a16="http://schemas.microsoft.com/office/drawing/2014/main" id="{E324A8DC-E3E5-F275-A97E-27E807FCB066}"/>
              </a:ext>
            </a:extLst>
          </p:cNvPr>
          <p:cNvSpPr txBox="1"/>
          <p:nvPr/>
        </p:nvSpPr>
        <p:spPr>
          <a:xfrm>
            <a:off x="7435201" y="2126840"/>
            <a:ext cx="3526971" cy="584775"/>
          </a:xfrm>
          <a:prstGeom prst="rect">
            <a:avLst/>
          </a:prstGeom>
          <a:noFill/>
        </p:spPr>
        <p:txBody>
          <a:bodyPr wrap="square" rtlCol="0">
            <a:spAutoFit/>
          </a:bodyPr>
          <a:lstStyle/>
          <a:p>
            <a:pPr algn="l"/>
            <a:r>
              <a:rPr lang="en-US" sz="1600" b="1" i="0" u="none" strike="noStrike" baseline="0" dirty="0">
                <a:solidFill>
                  <a:srgbClr val="03558D"/>
                </a:solidFill>
                <a:latin typeface="Roboto" panose="02000000000000000000" pitchFamily="2" charset="0"/>
                <a:ea typeface="Roboto" panose="02000000000000000000" pitchFamily="2" charset="0"/>
              </a:rPr>
              <a:t>Describe the process you followed to develop your innovative solution.</a:t>
            </a:r>
            <a:endParaRPr lang="en-US" sz="2000" b="1" dirty="0">
              <a:solidFill>
                <a:srgbClr val="03558D"/>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D1DB995-5B20-37BA-28AA-6A3B9D4A9A21}"/>
              </a:ext>
            </a:extLst>
          </p:cNvPr>
          <p:cNvSpPr txBox="1"/>
          <p:nvPr/>
        </p:nvSpPr>
        <p:spPr>
          <a:xfrm>
            <a:off x="5606565" y="2223676"/>
            <a:ext cx="1205779" cy="369332"/>
          </a:xfrm>
          <a:prstGeom prst="rect">
            <a:avLst/>
          </a:prstGeom>
          <a:noFill/>
        </p:spPr>
        <p:txBody>
          <a:bodyPr wrap="none" rtlCol="0">
            <a:spAutoFit/>
          </a:bodyPr>
          <a:lstStyle/>
          <a:p>
            <a:r>
              <a:rPr lang="en-US" sz="1800" b="1" i="0" u="none" strike="noStrike" baseline="0" dirty="0">
                <a:solidFill>
                  <a:srgbClr val="FFFFFF"/>
                </a:solidFill>
                <a:latin typeface="Roboto" panose="02000000000000000000" pitchFamily="2" charset="0"/>
                <a:ea typeface="Roboto" panose="02000000000000000000" pitchFamily="2" charset="0"/>
              </a:rPr>
              <a:t>PROCESS</a:t>
            </a:r>
            <a:endParaRPr lang="en-US" sz="22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9900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72430" y="1145429"/>
            <a:ext cx="9682844" cy="183463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Continue to test and improve your robot and its attachments in the robot game.</a:t>
            </a:r>
          </a:p>
        </p:txBody>
      </p:sp>
      <p:sp>
        <p:nvSpPr>
          <p:cNvPr id="3" name="TextBox 2">
            <a:extLst>
              <a:ext uri="{FF2B5EF4-FFF2-40B4-BE49-F238E27FC236}">
                <a16:creationId xmlns:a16="http://schemas.microsoft.com/office/drawing/2014/main" id="{38A50A1B-3382-F1D5-3083-4E25B7306331}"/>
              </a:ext>
            </a:extLst>
          </p:cNvPr>
          <p:cNvSpPr txBox="1"/>
          <p:nvPr/>
        </p:nvSpPr>
        <p:spPr>
          <a:xfrm>
            <a:off x="1872430" y="3416274"/>
            <a:ext cx="3972785"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Can you combine mission solutions into one piece of programming? </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2" name="Picture 1" descr="A black rectangular object with a map on it&#10;&#10;AI-generated content may be incorrect.">
            <a:extLst>
              <a:ext uri="{FF2B5EF4-FFF2-40B4-BE49-F238E27FC236}">
                <a16:creationId xmlns:a16="http://schemas.microsoft.com/office/drawing/2014/main" id="{6ABD1381-F7E1-82A9-4ACD-5CC8EE372229}"/>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5764192" y="2360386"/>
            <a:ext cx="6109312" cy="3727994"/>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Can you describe your solution in a way that is easy for others to understand?</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How can you improve your drawing or prototype so it represents your solution?</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90AF9280-7AB4-AE90-1034-9CFDC3AB6178}"/>
              </a:ext>
            </a:extLst>
          </p:cNvPr>
          <p:cNvPicPr>
            <a:picLocks noChangeAspect="1"/>
          </p:cNvPicPr>
          <p:nvPr/>
        </p:nvPicPr>
        <p:blipFill>
          <a:blip r:embed="rId5"/>
          <a:srcRect r="47267"/>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1023-6277-6DC4-687A-20C9A040A5F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91FD1E4-C23C-2AF4-D9E8-0326CEE9E36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6C81C8CD-791C-E79D-6A09-6BFFBEA7777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AF39965-5B00-988E-2464-42884337E00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8E7C09B9-7D88-6709-9A37-BD48BBB71B90}"/>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Who can you share your solution with for feedback?</a:t>
            </a:r>
          </a:p>
          <a:p>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How can you iterate and improve your robot design or your attachments?</a:t>
            </a:r>
          </a:p>
          <a:p>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How are you using the engineering design process to develop your mission strategy?</a:t>
            </a:r>
          </a:p>
        </p:txBody>
      </p:sp>
      <p:grpSp>
        <p:nvGrpSpPr>
          <p:cNvPr id="13" name="Group 12">
            <a:extLst>
              <a:ext uri="{FF2B5EF4-FFF2-40B4-BE49-F238E27FC236}">
                <a16:creationId xmlns:a16="http://schemas.microsoft.com/office/drawing/2014/main" id="{124E8CA7-37CA-4645-AE71-698720AC5437}"/>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B8FEAE2D-B16B-0D1C-FDC5-3FE6B50AF060}"/>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74DC97E6-6826-DF5E-0778-DD246F2030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B25C3C13-DA80-229E-89E5-9829D00F50A3}"/>
              </a:ext>
            </a:extLst>
          </p:cNvPr>
          <p:cNvPicPr>
            <a:picLocks noChangeAspect="1"/>
          </p:cNvPicPr>
          <p:nvPr/>
        </p:nvPicPr>
        <p:blipFill>
          <a:blip r:embed="rId5"/>
          <a:srcRect r="47267"/>
          <a:stretch/>
        </p:blipFill>
        <p:spPr>
          <a:xfrm>
            <a:off x="4145544" y="4639367"/>
            <a:ext cx="3900911" cy="1572768"/>
          </a:xfrm>
          <a:prstGeom prst="rect">
            <a:avLst/>
          </a:prstGeom>
        </p:spPr>
      </p:pic>
    </p:spTree>
    <p:extLst>
      <p:ext uri="{BB962C8B-B14F-4D97-AF65-F5344CB8AC3E}">
        <p14:creationId xmlns:p14="http://schemas.microsoft.com/office/powerpoint/2010/main" val="304680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098" y="1036953"/>
            <a:ext cx="9791701" cy="182138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700" b="1" dirty="0">
                <a:solidFill>
                  <a:srgbClr val="0660AC"/>
                </a:solidFill>
                <a:latin typeface="Roboto" panose="02000000000000000000" pitchFamily="2" charset="0"/>
                <a:ea typeface="Roboto" panose="02000000000000000000" pitchFamily="2" charset="0"/>
                <a:cs typeface="Roboto" panose="02000000000000000000" pitchFamily="2" charset="0"/>
              </a:rPr>
              <a:t>Share the robot skills you practiced and the work you have completed on the innovation project.</a:t>
            </a:r>
            <a:endParaRPr lang="en-US" sz="47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22986904-64DC-FD56-F643-7472FA513A9B}"/>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7CD0D25F-34A1-567C-A361-0E5DF4131ABE}"/>
                </a:ext>
              </a:extLst>
            </p:cNvPr>
            <p:cNvPicPr>
              <a:picLocks noChangeAspect="1"/>
            </p:cNvPicPr>
            <p:nvPr/>
          </p:nvPicPr>
          <p:blipFill>
            <a:blip r:embed="rId5"/>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40158AB4-4772-AE56-2C4F-20A075C5B723}"/>
                </a:ext>
              </a:extLst>
            </p:cNvPr>
            <p:cNvPicPr>
              <a:picLocks noChangeAspect="1"/>
            </p:cNvPicPr>
            <p:nvPr/>
          </p:nvPicPr>
          <p:blipFill>
            <a:blip r:embed="rId6"/>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B0F0CC8B-B990-5922-0A4B-27D347F8F0C2}"/>
                </a:ext>
              </a:extLst>
            </p:cNvPr>
            <p:cNvPicPr>
              <a:picLocks noChangeAspect="1"/>
            </p:cNvPicPr>
            <p:nvPr/>
          </p:nvPicPr>
          <p:blipFill>
            <a:blip r:embed="rId7"/>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3.xml><?xml version="1.0" encoding="utf-8"?>
<ds:datastoreItem xmlns:ds="http://schemas.openxmlformats.org/officeDocument/2006/customXml" ds:itemID="{3EBFDA6A-B861-4EC8-886F-16E387062C36}"/>
</file>

<file path=docProps/app.xml><?xml version="1.0" encoding="utf-8"?>
<Properties xmlns="http://schemas.openxmlformats.org/officeDocument/2006/extended-properties" xmlns:vt="http://schemas.openxmlformats.org/officeDocument/2006/docPropsVTypes">
  <Template/>
  <TotalTime>1963</TotalTime>
  <Words>869</Words>
  <Application>Microsoft Office PowerPoint</Application>
  <PresentationFormat>Widescreen</PresentationFormat>
  <Paragraphs>80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