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7"/>
  </p:notesMasterIdLst>
  <p:sldIdLst>
    <p:sldId id="345" r:id="rId5"/>
    <p:sldId id="346" r:id="rId6"/>
    <p:sldId id="347" r:id="rId7"/>
    <p:sldId id="371" r:id="rId8"/>
    <p:sldId id="355" r:id="rId9"/>
    <p:sldId id="368" r:id="rId10"/>
    <p:sldId id="374" r:id="rId11"/>
    <p:sldId id="357" r:id="rId12"/>
    <p:sldId id="373" r:id="rId13"/>
    <p:sldId id="356" r:id="rId14"/>
    <p:sldId id="359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58D"/>
    <a:srgbClr val="ED1C24"/>
    <a:srgbClr val="0660AC"/>
    <a:srgbClr val="00A551"/>
    <a:srgbClr val="0FB7D1"/>
    <a:srgbClr val="FF781D"/>
    <a:srgbClr val="662D91"/>
    <a:srgbClr val="FFFFFF"/>
    <a:srgbClr val="E3F3F6"/>
    <a:srgbClr val="EB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3B4C3-A529-4ED8-A2BA-9D9284E3F3BC}" v="15" dt="2025-05-26T19:44:51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065" autoAdjust="0"/>
  </p:normalViewPr>
  <p:slideViewPr>
    <p:cSldViewPr snapToGrid="0">
      <p:cViewPr varScale="1">
        <p:scale>
          <a:sx n="91" d="100"/>
          <a:sy n="91" d="100"/>
        </p:scale>
        <p:origin x="1314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Kate Sample" userId="ad24f2c8-db21-4b10-9534-7a98911ec180" providerId="ADAL" clId="{48434908-9D5E-406F-8CAF-791A96BD4E2F}"/>
    <pc:docChg chg="custSel addSld delSld modSld">
      <pc:chgData name="Kate Sample" userId="ad24f2c8-db21-4b10-9534-7a98911ec180" providerId="ADAL" clId="{48434908-9D5E-406F-8CAF-791A96BD4E2F}" dt="2025-05-27T02:57:51.025" v="1162" actId="1076"/>
      <pc:docMkLst>
        <pc:docMk/>
      </pc:docMkLst>
      <pc:sldChg chg="modSp mod modCm">
        <pc:chgData name="Kate Sample" userId="ad24f2c8-db21-4b10-9534-7a98911ec180" providerId="ADAL" clId="{48434908-9D5E-406F-8CAF-791A96BD4E2F}" dt="2025-05-15T02:23:46.034" v="1156" actId="20577"/>
        <pc:sldMkLst>
          <pc:docMk/>
          <pc:sldMk cId="2890323369" sldId="345"/>
        </pc:sldMkLst>
        <pc:spChg chg="mod">
          <ac:chgData name="Kate Sample" userId="ad24f2c8-db21-4b10-9534-7a98911ec180" providerId="ADAL" clId="{48434908-9D5E-406F-8CAF-791A96BD4E2F}" dt="2025-05-15T01:27:10.297" v="0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48434908-9D5E-406F-8CAF-791A96BD4E2F}" dt="2025-05-15T01:30:53.943" v="291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48434908-9D5E-406F-8CAF-791A96BD4E2F}" dt="2025-05-15T02:23:46.034" v="1156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48434908-9D5E-406F-8CAF-791A96BD4E2F}" dt="2025-05-15T01:27:10.297" v="0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48434908-9D5E-406F-8CAF-791A96BD4E2F}" dt="2025-05-15T01:29:55.064" v="157" actId="20577"/>
        <pc:sldMkLst>
          <pc:docMk/>
          <pc:sldMk cId="2984839933" sldId="346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1149964086" sldId="348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3116754502" sldId="349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1891757243" sldId="350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1876623491" sldId="351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3150750870" sldId="352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3972248410" sldId="353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759968106" sldId="354"/>
        </pc:sldMkLst>
      </pc:sldChg>
      <pc:sldChg chg="modSp mod modNotesTx">
        <pc:chgData name="Kate Sample" userId="ad24f2c8-db21-4b10-9534-7a98911ec180" providerId="ADAL" clId="{48434908-9D5E-406F-8CAF-791A96BD4E2F}" dt="2025-05-27T02:57:51.025" v="1162" actId="1076"/>
        <pc:sldMkLst>
          <pc:docMk/>
          <pc:sldMk cId="1999005728" sldId="355"/>
        </pc:sldMkLst>
        <pc:spChg chg="mod">
          <ac:chgData name="Kate Sample" userId="ad24f2c8-db21-4b10-9534-7a98911ec180" providerId="ADAL" clId="{48434908-9D5E-406F-8CAF-791A96BD4E2F}" dt="2025-05-15T02:05:42.142" v="614" actId="5793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48434908-9D5E-406F-8CAF-791A96BD4E2F}" dt="2025-05-27T02:57:51.025" v="1162" actId="1076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Kate Sample" userId="ad24f2c8-db21-4b10-9534-7a98911ec180" providerId="ADAL" clId="{48434908-9D5E-406F-8CAF-791A96BD4E2F}" dt="2025-05-15T02:08:55.676" v="657" actId="6549"/>
        <pc:sldMkLst>
          <pc:docMk/>
          <pc:sldMk cId="1393850421" sldId="357"/>
        </pc:sldMkLst>
        <pc:spChg chg="mod">
          <ac:chgData name="Kate Sample" userId="ad24f2c8-db21-4b10-9534-7a98911ec180" providerId="ADAL" clId="{48434908-9D5E-406F-8CAF-791A96BD4E2F}" dt="2025-05-15T02:08:55.676" v="657" actId="6549"/>
          <ac:spMkLst>
            <pc:docMk/>
            <pc:sldMk cId="1393850421" sldId="357"/>
            <ac:spMk id="11" creationId="{BB4A7199-DF59-C861-6CFC-158D81D4FADB}"/>
          </ac:spMkLst>
        </pc:spChg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543514282" sldId="358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2163490528" sldId="360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4129630068" sldId="361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1835143612" sldId="365"/>
        </pc:sldMkLst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3342375300" sldId="367"/>
        </pc:sldMkLst>
      </pc:sldChg>
      <pc:sldChg chg="modSp mod modNotesTx">
        <pc:chgData name="Kate Sample" userId="ad24f2c8-db21-4b10-9534-7a98911ec180" providerId="ADAL" clId="{48434908-9D5E-406F-8CAF-791A96BD4E2F}" dt="2025-05-15T02:10:08.942" v="803" actId="20577"/>
        <pc:sldMkLst>
          <pc:docMk/>
          <pc:sldMk cId="1669780500" sldId="368"/>
        </pc:sldMkLst>
        <pc:spChg chg="mod">
          <ac:chgData name="Kate Sample" userId="ad24f2c8-db21-4b10-9534-7a98911ec180" providerId="ADAL" clId="{48434908-9D5E-406F-8CAF-791A96BD4E2F}" dt="2025-05-15T02:10:08.942" v="803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48434908-9D5E-406F-8CAF-791A96BD4E2F}" dt="2025-05-15T02:09:44.601" v="718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addSp delSp modSp mod modNotesTx">
        <pc:chgData name="Kate Sample" userId="ad24f2c8-db21-4b10-9534-7a98911ec180" providerId="ADAL" clId="{48434908-9D5E-406F-8CAF-791A96BD4E2F}" dt="2025-05-27T02:57:41.393" v="1161" actId="1076"/>
        <pc:sldMkLst>
          <pc:docMk/>
          <pc:sldMk cId="1370320588" sldId="371"/>
        </pc:sldMkLst>
        <pc:spChg chg="mod">
          <ac:chgData name="Kate Sample" userId="ad24f2c8-db21-4b10-9534-7a98911ec180" providerId="ADAL" clId="{48434908-9D5E-406F-8CAF-791A96BD4E2F}" dt="2025-05-27T02:57:36.955" v="1160" actId="1076"/>
          <ac:spMkLst>
            <pc:docMk/>
            <pc:sldMk cId="1370320588" sldId="371"/>
            <ac:spMk id="8" creationId="{069FEF50-E14C-9953-F0E8-10AC8C2A5651}"/>
          </ac:spMkLst>
        </pc:spChg>
        <pc:spChg chg="mod">
          <ac:chgData name="Kate Sample" userId="ad24f2c8-db21-4b10-9534-7a98911ec180" providerId="ADAL" clId="{48434908-9D5E-406F-8CAF-791A96BD4E2F}" dt="2025-05-27T02:57:41.393" v="1161" actId="1076"/>
          <ac:spMkLst>
            <pc:docMk/>
            <pc:sldMk cId="1370320588" sldId="371"/>
            <ac:spMk id="13" creationId="{DB2119D0-B4BD-1190-F924-0EC9D227E903}"/>
          </ac:spMkLst>
        </pc:spChg>
        <pc:picChg chg="add mod">
          <ac:chgData name="Kate Sample" userId="ad24f2c8-db21-4b10-9534-7a98911ec180" providerId="ADAL" clId="{48434908-9D5E-406F-8CAF-791A96BD4E2F}" dt="2025-05-15T01:54:22.319" v="299"/>
          <ac:picMkLst>
            <pc:docMk/>
            <pc:sldMk cId="1370320588" sldId="371"/>
            <ac:picMk id="4" creationId="{260D348E-B588-746D-05E3-8E4286C09DF3}"/>
          </ac:picMkLst>
        </pc:picChg>
      </pc:sldChg>
      <pc:sldChg chg="del">
        <pc:chgData name="Kate Sample" userId="ad24f2c8-db21-4b10-9534-7a98911ec180" providerId="ADAL" clId="{48434908-9D5E-406F-8CAF-791A96BD4E2F}" dt="2025-05-15T02:19:10.595" v="991" actId="47"/>
        <pc:sldMkLst>
          <pc:docMk/>
          <pc:sldMk cId="1390566957" sldId="372"/>
        </pc:sldMkLst>
      </pc:sldChg>
      <pc:sldChg chg="modSp add mod">
        <pc:chgData name="Kate Sample" userId="ad24f2c8-db21-4b10-9534-7a98911ec180" providerId="ADAL" clId="{48434908-9D5E-406F-8CAF-791A96BD4E2F}" dt="2025-05-15T02:08:59.571" v="658" actId="6549"/>
        <pc:sldMkLst>
          <pc:docMk/>
          <pc:sldMk cId="3046806807" sldId="373"/>
        </pc:sldMkLst>
        <pc:spChg chg="mod">
          <ac:chgData name="Kate Sample" userId="ad24f2c8-db21-4b10-9534-7a98911ec180" providerId="ADAL" clId="{48434908-9D5E-406F-8CAF-791A96BD4E2F}" dt="2025-05-15T02:08:59.571" v="658" actId="6549"/>
          <ac:spMkLst>
            <pc:docMk/>
            <pc:sldMk cId="3046806807" sldId="373"/>
            <ac:spMk id="11" creationId="{8E7C09B9-7D88-6709-9A37-BD48BBB71B90}"/>
          </ac:spMkLst>
        </pc:spChg>
      </pc:sldChg>
      <pc:sldChg chg="modSp add mod">
        <pc:chgData name="Kate Sample" userId="ad24f2c8-db21-4b10-9534-7a98911ec180" providerId="ADAL" clId="{48434908-9D5E-406F-8CAF-791A96BD4E2F}" dt="2025-05-15T02:16:27.517" v="990" actId="947"/>
        <pc:sldMkLst>
          <pc:docMk/>
          <pc:sldMk cId="949264259" sldId="374"/>
        </pc:sldMkLst>
        <pc:spChg chg="mod">
          <ac:chgData name="Kate Sample" userId="ad24f2c8-db21-4b10-9534-7a98911ec180" providerId="ADAL" clId="{48434908-9D5E-406F-8CAF-791A96BD4E2F}" dt="2025-05-15T02:16:27.517" v="990" actId="947"/>
          <ac:spMkLst>
            <pc:docMk/>
            <pc:sldMk cId="949264259" sldId="374"/>
            <ac:spMk id="3" creationId="{220A8AB7-35E6-200D-DB34-3EE3C0E2625D}"/>
          </ac:spMkLst>
        </pc:spChg>
        <pc:spChg chg="mod">
          <ac:chgData name="Kate Sample" userId="ad24f2c8-db21-4b10-9534-7a98911ec180" providerId="ADAL" clId="{48434908-9D5E-406F-8CAF-791A96BD4E2F}" dt="2025-05-15T02:15:41.662" v="886" actId="1076"/>
          <ac:spMkLst>
            <pc:docMk/>
            <pc:sldMk cId="949264259" sldId="374"/>
            <ac:spMk id="13" creationId="{C7226156-F2CB-C22E-C829-C0868F23EEB1}"/>
          </ac:spMkLst>
        </pc:spChg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Kate Sample" userId="S::ksample@firstinspires.org::ad24f2c8-db21-4b10-9534-7a98911ec180" providerId="AD" clId="Web-{CF110518-E819-FDA2-65E8-3B671B242764}"/>
    <pc:docChg chg="modSld">
      <pc:chgData name="Kate Sample" userId="S::ksample@firstinspires.org::ad24f2c8-db21-4b10-9534-7a98911ec180" providerId="AD" clId="Web-{CF110518-E819-FDA2-65E8-3B671B242764}" dt="2025-05-15T02:48:13.129" v="1" actId="20577"/>
      <pc:docMkLst>
        <pc:docMk/>
      </pc:docMkLst>
      <pc:sldChg chg="modSp">
        <pc:chgData name="Kate Sample" userId="S::ksample@firstinspires.org::ad24f2c8-db21-4b10-9534-7a98911ec180" providerId="AD" clId="Web-{CF110518-E819-FDA2-65E8-3B671B242764}" dt="2025-05-15T02:48:13.129" v="1" actId="20577"/>
        <pc:sldMkLst>
          <pc:docMk/>
          <pc:sldMk cId="3046806807" sldId="373"/>
        </pc:sldMkLst>
        <pc:spChg chg="mod">
          <ac:chgData name="Kate Sample" userId="S::ksample@firstinspires.org::ad24f2c8-db21-4b10-9534-7a98911ec180" providerId="AD" clId="Web-{CF110518-E819-FDA2-65E8-3B671B242764}" dt="2025-05-15T02:48:13.129" v="1" actId="20577"/>
          <ac:spMkLst>
            <pc:docMk/>
            <pc:sldMk cId="3046806807" sldId="373"/>
            <ac:spMk id="11" creationId="{8E7C09B9-7D88-6709-9A37-BD48BBB71B90}"/>
          </ac:spMkLst>
        </pc:spChg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te Sample" userId="ad24f2c8-db21-4b10-9534-7a98911ec180" providerId="ADAL" clId="{21367386-321D-4274-805A-59B0A473DA59}"/>
    <pc:docChg chg="custSel addSld delSld modSld delMainMaster">
      <pc:chgData name="Kate Sample" userId="ad24f2c8-db21-4b10-9534-7a98911ec180" providerId="ADAL" clId="{21367386-321D-4274-805A-59B0A473DA59}" dt="2025-05-14T22:28:07.845" v="289" actId="20577"/>
      <pc:docMkLst>
        <pc:docMk/>
      </pc:docMkLst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21367386-321D-4274-805A-59B0A473DA59}" dt="2025-05-14T22:27:21.287" v="136" actId="20577"/>
        <pc:sldMkLst>
          <pc:docMk/>
          <pc:sldMk cId="2890323369" sldId="345"/>
        </pc:sldMkLst>
        <pc:spChg chg="mod">
          <ac:chgData name="Kate Sample" userId="ad24f2c8-db21-4b10-9534-7a98911ec180" providerId="ADAL" clId="{21367386-321D-4274-805A-59B0A473DA59}" dt="2025-05-14T22:25:49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21367386-321D-4274-805A-59B0A473DA59}" dt="2025-05-14T22:27:05.312" v="135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21367386-321D-4274-805A-59B0A473DA59}" dt="2025-05-14T22:27:21.287" v="136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21367386-321D-4274-805A-59B0A473DA59}" dt="2025-05-14T22:25:49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21367386-321D-4274-805A-59B0A473DA59}" dt="2025-05-14T22:28:07.845" v="289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881510030" sldId="34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49964086" sldId="34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16754502" sldId="34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91757243" sldId="35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76623491" sldId="35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50750870" sldId="352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72248410" sldId="353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759968106" sldId="354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999005728" sldId="35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97043545" sldId="35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3850421" sldId="35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543514282" sldId="35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7449552" sldId="35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2163490528" sldId="36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4129630068" sldId="36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35143612" sldId="36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342375300" sldId="36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9780500" sldId="36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70320588" sldId="37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0566957" sldId="372"/>
        </pc:sldMkLst>
      </pc:sldChg>
      <pc:sldMasterChg chg="del delSldLayout">
        <pc:chgData name="Kate Sample" userId="ad24f2c8-db21-4b10-9534-7a98911ec180" providerId="ADAL" clId="{21367386-321D-4274-805A-59B0A473DA59}" dt="2025-05-14T22:25:21.276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89b84b47-0384-4d66-b56e-dc00ebdb68cf" providerId="ADAL" clId="{84F3B4C3-A529-4ED8-A2BA-9D9284E3F3BC}"/>
    <pc:docChg chg="undo custSel modSld">
      <pc:chgData name="Tammy Pankey" userId="89b84b47-0384-4d66-b56e-dc00ebdb68cf" providerId="ADAL" clId="{84F3B4C3-A529-4ED8-A2BA-9D9284E3F3BC}" dt="2025-05-26T19:44:32.987" v="335" actId="1076"/>
      <pc:docMkLst>
        <pc:docMk/>
      </pc:docMkLst>
      <pc:sldChg chg="addSp delSp modSp mod">
        <pc:chgData name="Tammy Pankey" userId="89b84b47-0384-4d66-b56e-dc00ebdb68cf" providerId="ADAL" clId="{84F3B4C3-A529-4ED8-A2BA-9D9284E3F3BC}" dt="2025-05-26T14:41:12.389" v="113"/>
        <pc:sldMkLst>
          <pc:docMk/>
          <pc:sldMk cId="1109188424" sldId="294"/>
        </pc:sldMkLst>
        <pc:spChg chg="add mod">
          <ac:chgData name="Tammy Pankey" userId="89b84b47-0384-4d66-b56e-dc00ebdb68cf" providerId="ADAL" clId="{84F3B4C3-A529-4ED8-A2BA-9D9284E3F3BC}" dt="2025-05-26T14:41:12.389" v="113"/>
          <ac:spMkLst>
            <pc:docMk/>
            <pc:sldMk cId="1109188424" sldId="294"/>
            <ac:spMk id="2" creationId="{B56A71AF-C1FE-3C57-5661-CE3B4FFFEC0B}"/>
          </ac:spMkLst>
        </pc:spChg>
        <pc:spChg chg="del">
          <ac:chgData name="Tammy Pankey" userId="89b84b47-0384-4d66-b56e-dc00ebdb68cf" providerId="ADAL" clId="{84F3B4C3-A529-4ED8-A2BA-9D9284E3F3BC}" dt="2025-05-26T14:41:12.066" v="112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84F3B4C3-A529-4ED8-A2BA-9D9284E3F3BC}" dt="2025-05-26T12:58:08.068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84F3B4C3-A529-4ED8-A2BA-9D9284E3F3BC}" dt="2025-05-26T12:58:08.068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84F3B4C3-A529-4ED8-A2BA-9D9284E3F3BC}" dt="2025-05-26T14:12:51.080" v="105"/>
        <pc:sldMkLst>
          <pc:docMk/>
          <pc:sldMk cId="2984839933" sldId="346"/>
        </pc:sldMkLst>
        <pc:grpChg chg="del">
          <ac:chgData name="Tammy Pankey" userId="89b84b47-0384-4d66-b56e-dc00ebdb68cf" providerId="ADAL" clId="{84F3B4C3-A529-4ED8-A2BA-9D9284E3F3BC}" dt="2025-05-26T14:12:50.864" v="104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84F3B4C3-A529-4ED8-A2BA-9D9284E3F3BC}" dt="2025-05-26T14:12:51.080" v="105"/>
          <ac:picMkLst>
            <pc:docMk/>
            <pc:sldMk cId="2984839933" sldId="346"/>
            <ac:picMk id="2" creationId="{D42BAC52-962E-3788-AAE0-466C638B79B9}"/>
          </ac:picMkLst>
        </pc:picChg>
      </pc:sldChg>
      <pc:sldChg chg="addSp delSp modSp mod">
        <pc:chgData name="Tammy Pankey" userId="89b84b47-0384-4d66-b56e-dc00ebdb68cf" providerId="ADAL" clId="{84F3B4C3-A529-4ED8-A2BA-9D9284E3F3BC}" dt="2025-05-26T19:44:32.987" v="335" actId="1076"/>
        <pc:sldMkLst>
          <pc:docMk/>
          <pc:sldMk cId="3881510030" sldId="347"/>
        </pc:sldMkLst>
        <pc:spChg chg="mod">
          <ac:chgData name="Tammy Pankey" userId="89b84b47-0384-4d66-b56e-dc00ebdb68cf" providerId="ADAL" clId="{84F3B4C3-A529-4ED8-A2BA-9D9284E3F3BC}" dt="2025-05-26T19:44:29.582" v="334" actId="20577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84F3B4C3-A529-4ED8-A2BA-9D9284E3F3BC}" dt="2025-05-26T19:44:28.116" v="333" actId="1076"/>
          <ac:picMkLst>
            <pc:docMk/>
            <pc:sldMk cId="3881510030" sldId="347"/>
            <ac:picMk id="2" creationId="{398DC0A6-3623-B826-DE39-056A6127F818}"/>
          </ac:picMkLst>
        </pc:picChg>
        <pc:picChg chg="add mod">
          <ac:chgData name="Tammy Pankey" userId="89b84b47-0384-4d66-b56e-dc00ebdb68cf" providerId="ADAL" clId="{84F3B4C3-A529-4ED8-A2BA-9D9284E3F3BC}" dt="2025-05-26T19:44:32.987" v="335" actId="1076"/>
          <ac:picMkLst>
            <pc:docMk/>
            <pc:sldMk cId="3881510030" sldId="347"/>
            <ac:picMk id="8" creationId="{DB0780CE-800A-EA32-2008-8E6B51FE6756}"/>
          </ac:picMkLst>
        </pc:picChg>
        <pc:picChg chg="del">
          <ac:chgData name="Tammy Pankey" userId="89b84b47-0384-4d66-b56e-dc00ebdb68cf" providerId="ADAL" clId="{84F3B4C3-A529-4ED8-A2BA-9D9284E3F3BC}" dt="2025-05-26T19:43:10.346" v="319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84F3B4C3-A529-4ED8-A2BA-9D9284E3F3BC}" dt="2025-05-26T19:43:57.243" v="326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84F3B4C3-A529-4ED8-A2BA-9D9284E3F3BC}" dt="2025-05-26T19:43:51.748" v="322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">
        <pc:chgData name="Tammy Pankey" userId="89b84b47-0384-4d66-b56e-dc00ebdb68cf" providerId="ADAL" clId="{84F3B4C3-A529-4ED8-A2BA-9D9284E3F3BC}" dt="2025-05-26T15:33:31.280" v="244" actId="14100"/>
        <pc:sldMkLst>
          <pc:docMk/>
          <pc:sldMk cId="1999005728" sldId="355"/>
        </pc:sldMkLst>
        <pc:spChg chg="mod">
          <ac:chgData name="Tammy Pankey" userId="89b84b47-0384-4d66-b56e-dc00ebdb68cf" providerId="ADAL" clId="{84F3B4C3-A529-4ED8-A2BA-9D9284E3F3BC}" dt="2025-05-26T15:17:15.566" v="142" actId="1076"/>
          <ac:spMkLst>
            <pc:docMk/>
            <pc:sldMk cId="1999005728" sldId="355"/>
            <ac:spMk id="3" creationId="{F0BE0D4D-5CC3-B3F1-F43D-3820DA02D688}"/>
          </ac:spMkLst>
        </pc:spChg>
        <pc:spChg chg="add mod">
          <ac:chgData name="Tammy Pankey" userId="89b84b47-0384-4d66-b56e-dc00ebdb68cf" providerId="ADAL" clId="{84F3B4C3-A529-4ED8-A2BA-9D9284E3F3BC}" dt="2025-05-26T15:20:36.080" v="160" actId="688"/>
          <ac:spMkLst>
            <pc:docMk/>
            <pc:sldMk cId="1999005728" sldId="355"/>
            <ac:spMk id="5" creationId="{46CFCEC0-D485-65E5-E22A-3E577CD4BE06}"/>
          </ac:spMkLst>
        </pc:spChg>
        <pc:spChg chg="add mod">
          <ac:chgData name="Tammy Pankey" userId="89b84b47-0384-4d66-b56e-dc00ebdb68cf" providerId="ADAL" clId="{84F3B4C3-A529-4ED8-A2BA-9D9284E3F3BC}" dt="2025-05-26T15:23:05.912" v="216" actId="1038"/>
          <ac:spMkLst>
            <pc:docMk/>
            <pc:sldMk cId="1999005728" sldId="355"/>
            <ac:spMk id="6" creationId="{BBE03498-4A7C-9528-E28D-7B1329E08400}"/>
          </ac:spMkLst>
        </pc:spChg>
        <pc:spChg chg="mod ord">
          <ac:chgData name="Tammy Pankey" userId="89b84b47-0384-4d66-b56e-dc00ebdb68cf" providerId="ADAL" clId="{84F3B4C3-A529-4ED8-A2BA-9D9284E3F3BC}" dt="2025-05-26T15:33:31.280" v="244" actId="14100"/>
          <ac:spMkLst>
            <pc:docMk/>
            <pc:sldMk cId="1999005728" sldId="355"/>
            <ac:spMk id="13" creationId="{633F7B0A-9ECC-9258-1B3E-6B8C01FA3F29}"/>
          </ac:spMkLst>
        </pc:spChg>
        <pc:picChg chg="add mod modCrop">
          <ac:chgData name="Tammy Pankey" userId="89b84b47-0384-4d66-b56e-dc00ebdb68cf" providerId="ADAL" clId="{84F3B4C3-A529-4ED8-A2BA-9D9284E3F3BC}" dt="2025-05-26T15:16:46.710" v="137" actId="1076"/>
          <ac:picMkLst>
            <pc:docMk/>
            <pc:sldMk cId="1999005728" sldId="355"/>
            <ac:picMk id="4" creationId="{E3E2C256-E1C0-9FF2-4DEC-C22A6E1A9E5A}"/>
          </ac:picMkLst>
        </pc:picChg>
      </pc:sldChg>
      <pc:sldChg chg="addSp delSp modSp mod">
        <pc:chgData name="Tammy Pankey" userId="89b84b47-0384-4d66-b56e-dc00ebdb68cf" providerId="ADAL" clId="{84F3B4C3-A529-4ED8-A2BA-9D9284E3F3BC}" dt="2025-05-26T14:22:37.048" v="107"/>
        <pc:sldMkLst>
          <pc:docMk/>
          <pc:sldMk cId="3997043545" sldId="356"/>
        </pc:sldMkLst>
        <pc:grpChg chg="add mod">
          <ac:chgData name="Tammy Pankey" userId="89b84b47-0384-4d66-b56e-dc00ebdb68cf" providerId="ADAL" clId="{84F3B4C3-A529-4ED8-A2BA-9D9284E3F3BC}" dt="2025-05-26T14:22:37.048" v="107"/>
          <ac:grpSpMkLst>
            <pc:docMk/>
            <pc:sldMk cId="3997043545" sldId="356"/>
            <ac:grpSpMk id="2" creationId="{3C11BC08-7FDB-DE9C-AC83-C2E958C0BC1A}"/>
          </ac:grpSpMkLst>
        </pc:grpChg>
        <pc:picChg chg="del">
          <ac:chgData name="Tammy Pankey" userId="89b84b47-0384-4d66-b56e-dc00ebdb68cf" providerId="ADAL" clId="{84F3B4C3-A529-4ED8-A2BA-9D9284E3F3BC}" dt="2025-05-26T14:22:36.810" v="106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84F3B4C3-A529-4ED8-A2BA-9D9284E3F3BC}" dt="2025-05-26T14:22:37.048" v="107"/>
          <ac:picMkLst>
            <pc:docMk/>
            <pc:sldMk cId="3997043545" sldId="356"/>
            <ac:picMk id="5" creationId="{E1DD1C07-384A-F61A-4186-142F0B437676}"/>
          </ac:picMkLst>
        </pc:picChg>
        <pc:picChg chg="mod">
          <ac:chgData name="Tammy Pankey" userId="89b84b47-0384-4d66-b56e-dc00ebdb68cf" providerId="ADAL" clId="{84F3B4C3-A529-4ED8-A2BA-9D9284E3F3BC}" dt="2025-05-26T14:22:37.048" v="107"/>
          <ac:picMkLst>
            <pc:docMk/>
            <pc:sldMk cId="3997043545" sldId="356"/>
            <ac:picMk id="7" creationId="{4E6CBA5E-FF95-FD6E-0556-F30F823B584B}"/>
          </ac:picMkLst>
        </pc:picChg>
        <pc:picChg chg="mod">
          <ac:chgData name="Tammy Pankey" userId="89b84b47-0384-4d66-b56e-dc00ebdb68cf" providerId="ADAL" clId="{84F3B4C3-A529-4ED8-A2BA-9D9284E3F3BC}" dt="2025-05-26T14:22:37.048" v="107"/>
          <ac:picMkLst>
            <pc:docMk/>
            <pc:sldMk cId="3997043545" sldId="356"/>
            <ac:picMk id="9" creationId="{24FBD1C8-90B8-3F7B-EE33-7FDA44CC091B}"/>
          </ac:picMkLst>
        </pc:picChg>
      </pc:sldChg>
      <pc:sldChg chg="addSp modSp">
        <pc:chgData name="Tammy Pankey" userId="89b84b47-0384-4d66-b56e-dc00ebdb68cf" providerId="ADAL" clId="{84F3B4C3-A529-4ED8-A2BA-9D9284E3F3BC}" dt="2025-05-26T14:27:53.754" v="109"/>
        <pc:sldMkLst>
          <pc:docMk/>
          <pc:sldMk cId="1393850421" sldId="357"/>
        </pc:sldMkLst>
        <pc:picChg chg="add mod">
          <ac:chgData name="Tammy Pankey" userId="89b84b47-0384-4d66-b56e-dc00ebdb68cf" providerId="ADAL" clId="{84F3B4C3-A529-4ED8-A2BA-9D9284E3F3BC}" dt="2025-05-26T14:27:53.754" v="109"/>
          <ac:picMkLst>
            <pc:docMk/>
            <pc:sldMk cId="1393850421" sldId="357"/>
            <ac:picMk id="2" creationId="{42EB649C-E499-EDC6-D93B-F230F7383006}"/>
          </ac:picMkLst>
        </pc:picChg>
      </pc:sldChg>
      <pc:sldChg chg="addSp delSp modSp mod">
        <pc:chgData name="Tammy Pankey" userId="89b84b47-0384-4d66-b56e-dc00ebdb68cf" providerId="ADAL" clId="{84F3B4C3-A529-4ED8-A2BA-9D9284E3F3BC}" dt="2025-05-26T14:31:24.367" v="111"/>
        <pc:sldMkLst>
          <pc:docMk/>
          <pc:sldMk cId="1667449552" sldId="359"/>
        </pc:sldMkLst>
        <pc:spChg chg="add mod">
          <ac:chgData name="Tammy Pankey" userId="89b84b47-0384-4d66-b56e-dc00ebdb68cf" providerId="ADAL" clId="{84F3B4C3-A529-4ED8-A2BA-9D9284E3F3BC}" dt="2025-05-26T14:31:24.367" v="111"/>
          <ac:spMkLst>
            <pc:docMk/>
            <pc:sldMk cId="1667449552" sldId="359"/>
            <ac:spMk id="2" creationId="{D44934D4-D310-0AB1-3A95-72137D8DB2EF}"/>
          </ac:spMkLst>
        </pc:spChg>
        <pc:spChg chg="del">
          <ac:chgData name="Tammy Pankey" userId="89b84b47-0384-4d66-b56e-dc00ebdb68cf" providerId="ADAL" clId="{84F3B4C3-A529-4ED8-A2BA-9D9284E3F3BC}" dt="2025-05-26T14:31:23.920" v="110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 mod modNotesTx">
        <pc:chgData name="Tammy Pankey" userId="89b84b47-0384-4d66-b56e-dc00ebdb68cf" providerId="ADAL" clId="{84F3B4C3-A529-4ED8-A2BA-9D9284E3F3BC}" dt="2025-05-26T19:42:56.978" v="316" actId="20577"/>
        <pc:sldMkLst>
          <pc:docMk/>
          <pc:sldMk cId="1669780500" sldId="368"/>
        </pc:sldMkLst>
        <pc:spChg chg="mod">
          <ac:chgData name="Tammy Pankey" userId="89b84b47-0384-4d66-b56e-dc00ebdb68cf" providerId="ADAL" clId="{84F3B4C3-A529-4ED8-A2BA-9D9284E3F3BC}" dt="2025-05-26T15:23:57.698" v="226" actId="14100"/>
          <ac:spMkLst>
            <pc:docMk/>
            <pc:sldMk cId="1669780500" sldId="368"/>
            <ac:spMk id="3" creationId="{38A50A1B-3382-F1D5-3083-4E25B7306331}"/>
          </ac:spMkLst>
        </pc:spChg>
        <pc:picChg chg="add mod modCrop">
          <ac:chgData name="Tammy Pankey" userId="89b84b47-0384-4d66-b56e-dc00ebdb68cf" providerId="ADAL" clId="{84F3B4C3-A529-4ED8-A2BA-9D9284E3F3BC}" dt="2025-05-26T15:24:35.647" v="236" actId="688"/>
          <ac:picMkLst>
            <pc:docMk/>
            <pc:sldMk cId="1669780500" sldId="368"/>
            <ac:picMk id="4" creationId="{F97F4A09-04E2-5885-9976-8F061B40BB4F}"/>
          </ac:picMkLst>
        </pc:picChg>
        <pc:picChg chg="add mod">
          <ac:chgData name="Tammy Pankey" userId="89b84b47-0384-4d66-b56e-dc00ebdb68cf" providerId="ADAL" clId="{84F3B4C3-A529-4ED8-A2BA-9D9284E3F3BC}" dt="2025-05-26T15:24:16.538" v="232" actId="14100"/>
          <ac:picMkLst>
            <pc:docMk/>
            <pc:sldMk cId="1669780500" sldId="368"/>
            <ac:picMk id="5" creationId="{11E9F557-D0AD-445E-DBA2-C2617ECE7CA4}"/>
          </ac:picMkLst>
        </pc:picChg>
      </pc:sldChg>
      <pc:sldChg chg="addSp delSp modSp mod">
        <pc:chgData name="Tammy Pankey" userId="89b84b47-0384-4d66-b56e-dc00ebdb68cf" providerId="ADAL" clId="{84F3B4C3-A529-4ED8-A2BA-9D9284E3F3BC}" dt="2025-05-26T14:09:43.715" v="103" actId="14100"/>
        <pc:sldMkLst>
          <pc:docMk/>
          <pc:sldMk cId="1370320588" sldId="371"/>
        </pc:sldMkLst>
        <pc:spChg chg="del mod">
          <ac:chgData name="Tammy Pankey" userId="89b84b47-0384-4d66-b56e-dc00ebdb68cf" providerId="ADAL" clId="{84F3B4C3-A529-4ED8-A2BA-9D9284E3F3BC}" dt="2025-05-26T13:28:32.988" v="8" actId="478"/>
          <ac:spMkLst>
            <pc:docMk/>
            <pc:sldMk cId="1370320588" sldId="371"/>
            <ac:spMk id="2" creationId="{1C4E7809-88BA-51E8-23CF-5E38B0E32196}"/>
          </ac:spMkLst>
        </pc:spChg>
        <pc:spChg chg="del mod">
          <ac:chgData name="Tammy Pankey" userId="89b84b47-0384-4d66-b56e-dc00ebdb68cf" providerId="ADAL" clId="{84F3B4C3-A529-4ED8-A2BA-9D9284E3F3BC}" dt="2025-05-26T13:28:35.978" v="9" actId="478"/>
          <ac:spMkLst>
            <pc:docMk/>
            <pc:sldMk cId="1370320588" sldId="371"/>
            <ac:spMk id="3" creationId="{3949FFF1-6E4A-1E02-CB89-FC93C7B928C7}"/>
          </ac:spMkLst>
        </pc:spChg>
        <pc:spChg chg="add del mod">
          <ac:chgData name="Tammy Pankey" userId="89b84b47-0384-4d66-b56e-dc00ebdb68cf" providerId="ADAL" clId="{84F3B4C3-A529-4ED8-A2BA-9D9284E3F3BC}" dt="2025-05-26T13:28:24.821" v="6" actId="478"/>
          <ac:spMkLst>
            <pc:docMk/>
            <pc:sldMk cId="1370320588" sldId="371"/>
            <ac:spMk id="5" creationId="{3DADC80F-A0C3-503A-B1DA-6DC1A78733A0}"/>
          </ac:spMkLst>
        </pc:spChg>
        <pc:spChg chg="add mod">
          <ac:chgData name="Tammy Pankey" userId="89b84b47-0384-4d66-b56e-dc00ebdb68cf" providerId="ADAL" clId="{84F3B4C3-A529-4ED8-A2BA-9D9284E3F3BC}" dt="2025-05-26T13:28:30.660" v="7"/>
          <ac:spMkLst>
            <pc:docMk/>
            <pc:sldMk cId="1370320588" sldId="371"/>
            <ac:spMk id="8" creationId="{069FEF50-E14C-9953-F0E8-10AC8C2A5651}"/>
          </ac:spMkLst>
        </pc:spChg>
        <pc:spChg chg="mod">
          <ac:chgData name="Tammy Pankey" userId="89b84b47-0384-4d66-b56e-dc00ebdb68cf" providerId="ADAL" clId="{84F3B4C3-A529-4ED8-A2BA-9D9284E3F3BC}" dt="2025-05-26T14:09:03.277" v="101" actId="2711"/>
          <ac:spMkLst>
            <pc:docMk/>
            <pc:sldMk cId="1370320588" sldId="371"/>
            <ac:spMk id="12" creationId="{DCB06765-977A-BA39-D903-7053D55CE713}"/>
          </ac:spMkLst>
        </pc:spChg>
        <pc:spChg chg="add mod">
          <ac:chgData name="Tammy Pankey" userId="89b84b47-0384-4d66-b56e-dc00ebdb68cf" providerId="ADAL" clId="{84F3B4C3-A529-4ED8-A2BA-9D9284E3F3BC}" dt="2025-05-26T14:09:43.715" v="103" actId="14100"/>
          <ac:spMkLst>
            <pc:docMk/>
            <pc:sldMk cId="1370320588" sldId="371"/>
            <ac:spMk id="13" creationId="{DB2119D0-B4BD-1190-F924-0EC9D227E903}"/>
          </ac:spMkLst>
        </pc:spChg>
        <pc:grpChg chg="add mod">
          <ac:chgData name="Tammy Pankey" userId="89b84b47-0384-4d66-b56e-dc00ebdb68cf" providerId="ADAL" clId="{84F3B4C3-A529-4ED8-A2BA-9D9284E3F3BC}" dt="2025-05-26T13:28:10.312" v="3"/>
          <ac:grpSpMkLst>
            <pc:docMk/>
            <pc:sldMk cId="1370320588" sldId="371"/>
            <ac:grpSpMk id="9" creationId="{AB60383E-F865-98F8-C1AC-0E6E4D451CD5}"/>
          </ac:grpSpMkLst>
        </pc:grpChg>
        <pc:picChg chg="mod">
          <ac:chgData name="Tammy Pankey" userId="89b84b47-0384-4d66-b56e-dc00ebdb68cf" providerId="ADAL" clId="{84F3B4C3-A529-4ED8-A2BA-9D9284E3F3BC}" dt="2025-05-26T13:28:10.312" v="3"/>
          <ac:picMkLst>
            <pc:docMk/>
            <pc:sldMk cId="1370320588" sldId="371"/>
            <ac:picMk id="10" creationId="{D33C9D72-3FBE-A485-96AB-AD59710B188C}"/>
          </ac:picMkLst>
        </pc:picChg>
      </pc:sldChg>
      <pc:sldChg chg="addSp modSp">
        <pc:chgData name="Tammy Pankey" userId="89b84b47-0384-4d66-b56e-dc00ebdb68cf" providerId="ADAL" clId="{84F3B4C3-A529-4ED8-A2BA-9D9284E3F3BC}" dt="2025-05-26T14:25:18.573" v="108"/>
        <pc:sldMkLst>
          <pc:docMk/>
          <pc:sldMk cId="3046806807" sldId="373"/>
        </pc:sldMkLst>
        <pc:picChg chg="add mod">
          <ac:chgData name="Tammy Pankey" userId="89b84b47-0384-4d66-b56e-dc00ebdb68cf" providerId="ADAL" clId="{84F3B4C3-A529-4ED8-A2BA-9D9284E3F3BC}" dt="2025-05-26T14:25:18.573" v="108"/>
          <ac:picMkLst>
            <pc:docMk/>
            <pc:sldMk cId="3046806807" sldId="373"/>
            <ac:picMk id="2" creationId="{D8526BE7-49F1-2E15-41DA-448EF92F92CD}"/>
          </ac:picMkLst>
        </pc:picChg>
      </pc:sldChg>
      <pc:sldChg chg="addSp modSp mod">
        <pc:chgData name="Tammy Pankey" userId="89b84b47-0384-4d66-b56e-dc00ebdb68cf" providerId="ADAL" clId="{84F3B4C3-A529-4ED8-A2BA-9D9284E3F3BC}" dt="2025-05-26T15:28:35.986" v="243" actId="1076"/>
        <pc:sldMkLst>
          <pc:docMk/>
          <pc:sldMk cId="949264259" sldId="374"/>
        </pc:sldMkLst>
        <pc:picChg chg="add mod">
          <ac:chgData name="Tammy Pankey" userId="89b84b47-0384-4d66-b56e-dc00ebdb68cf" providerId="ADAL" clId="{84F3B4C3-A529-4ED8-A2BA-9D9284E3F3BC}" dt="2025-05-26T15:28:35.986" v="243" actId="1076"/>
          <ac:picMkLst>
            <pc:docMk/>
            <pc:sldMk cId="949264259" sldId="374"/>
            <ac:picMk id="4" creationId="{24D8EA5A-E607-ED95-4A2A-744FD4081F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guided mission and any others they complete as well as the research and sources they found related to their innovation project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Talk about what your team has learned so far and what you still want to explore.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“Halfway There” section of the Team Progress sheet on page 8</a:t>
            </a: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extra paper or a shared digital file for the team to capture the process they use to create their robot and innovation project solutions. 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a plan for how you will develop a solution to your problem. Use the Innovation Project Planning sheet on page 29 as a tool.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a variety of sources and keep track of them in this Engineering Notebook.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what materials might be needed to create a prototype of your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will be judged on their final robot and project solutions as well as the process they used.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Take some extra time with the team if needed to explore all the solution ideas and narrow it down to one.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Innovation Project Planning sheet on page 29 of the Engineering Notebook can be completed over multiple sessions to help the team document their process.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will begin to develop their own innovation project solution.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“Robot Game Missions” video and Robot Game Rulebook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which missions your team has attempted so far and which missions you want to try. Start to develop a mission strategy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Come up with a plan to test and improve your robot.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Pseudocode sheet on page 28 for a selected mission.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Upload your program ideas to your robot using the SPIKE™ app and see if they work.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practice completing missions in the robot game.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pause to reflect on the last few sessions. Ask the team what they feel most proud of so far. What are they excited about?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sticky notes and planning cards for the team to place on the mat to map out their mission strategy.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find the missions where points can be scored most easily and to do them first.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Pseudocode sheet on page 28 of the Engineering Notebook can be photocopied.  It can be used for each mission the team attempts.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784F-93E2-A6F4-B396-DBC0D9F3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F02B2-2642-625F-30AE-231BD7140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E8C32-3FAC-4DE0-F182-E9BECE873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“Robot Game Missions” video and Robot Game Rulebook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which missions your team has attempted so far and which missions you want to try. Start to develop a mission strategy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Come up with a plan to test and improve your robot.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Pseudocode sheet on page 28 for a selected mission.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Upload your program ideas to your robot using the SPIKE™ app and see if they work.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practice completing missions in the robot game.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pause to reflect on the last few sessions. Ask the team what they feel most proud of so far. What are they excited about?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sticky notes and planning cards for the team to place on the mat to map out their mission strategy.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find the missions where points can be scored most easily and to do them first.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Pseudocode sheet on page 28 of the Engineering Notebook can be photocopied.  It can be used  for each mission  the team attempts.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E996-169F-04BB-D0EE-D07A6BD94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E0D12-DFBB-4D2B-150E-082BA3B6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4B8A-2B61-4F64-066A-E2D8071DA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D40C-BAB6-A724-FAC3-54F8687A2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0AA4-5D51-9D7F-8ED9-4EC9D14DB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6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028701"/>
            <a:ext cx="4261981" cy="5323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begin developing the solution to their innovation project problem.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create a mission strategy plan and write pseudocode for a mission.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develop a solution to their innovation project, develop a mission strateg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y, and 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write pseudocode.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learned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11BC08-7FDB-DE9C-AC83-C2E958C0BC1A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E1DD1C07-384A-F61A-4186-142F0B43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4E6CBA5E-FF95-FD6E-0556-F30F823B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24FBD1C8-90B8-3F7B-EE33-7FDA44CC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4934D4-D310-0AB1-3A95-72137D8DB2EF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A71AF-C1FE-3C57-5661-CE3B4FFFEC0B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D42BAC52-962E-3788-AAE0-466C638B7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prototype: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serves as a model or inspiration for idea or solution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pseudocode: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simple representation of a robot’s plan or simple diagrams instead of code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8DC0A6-3623-B826-DE39-056A6127F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112" y="3322904"/>
            <a:ext cx="1493390" cy="200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cartoon of a child and child&#10;&#10;AI-generated content may be incorrect.">
            <a:extLst>
              <a:ext uri="{FF2B5EF4-FFF2-40B4-BE49-F238E27FC236}">
                <a16:creationId xmlns:a16="http://schemas.microsoft.com/office/drawing/2014/main" id="{DB0780CE-800A-EA32-2008-8E6B51FE6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574" y="1036953"/>
            <a:ext cx="2142465" cy="18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FEF50-E14C-9953-F0E8-10AC8C2A5651}"/>
              </a:ext>
            </a:extLst>
          </p:cNvPr>
          <p:cNvSpPr txBox="1"/>
          <p:nvPr/>
        </p:nvSpPr>
        <p:spPr>
          <a:xfrm>
            <a:off x="587828" y="5072080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 the “Halfway There” section on page 8 of your Engineering Notebook.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60383E-F865-98F8-C1AC-0E6E4D451CD5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0" name="Picture 9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D33C9D72-3FBE-A485-96AB-AD59710B1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B06765-977A-BA39-D903-7053D55CE713}"/>
                </a:ext>
              </a:extLst>
            </p:cNvPr>
            <p:cNvSpPr txBox="1"/>
            <p:nvPr/>
          </p:nvSpPr>
          <p:spPr>
            <a:xfrm rot="21437334">
              <a:off x="5833972" y="1995296"/>
              <a:ext cx="5344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What does our team need to spend more time on?</a:t>
              </a:r>
              <a:endPara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2119D0-B4BD-1190-F924-0EC9D227E903}"/>
              </a:ext>
            </a:extLst>
          </p:cNvPr>
          <p:cNvSpPr txBox="1">
            <a:spLocks/>
          </p:cNvSpPr>
          <p:nvPr/>
        </p:nvSpPr>
        <p:spPr>
          <a:xfrm>
            <a:off x="1943100" y="1469524"/>
            <a:ext cx="3302671" cy="30658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have you learned so far and what you still want to explore?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8" y="2556002"/>
            <a:ext cx="2985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the planning sheet on page 29 of your Engineering Notebook.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what materials you might need to create a prototype.</a:t>
            </a:r>
          </a:p>
        </p:txBody>
      </p:sp>
      <p:pic>
        <p:nvPicPr>
          <p:cNvPr id="4" name="Picture 3" descr="A piece of paper with blue tape&#10;&#10;AI-generated content may be incorrect.">
            <a:extLst>
              <a:ext uri="{FF2B5EF4-FFF2-40B4-BE49-F238E27FC236}">
                <a16:creationId xmlns:a16="http://schemas.microsoft.com/office/drawing/2014/main" id="{E3E2C256-E1C0-9FF2-4DEC-C22A6E1A9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3" t="5978" r="4504" b="49842"/>
          <a:stretch/>
        </p:blipFill>
        <p:spPr>
          <a:xfrm>
            <a:off x="4868346" y="1687286"/>
            <a:ext cx="6629595" cy="441453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186456"/>
            <a:ext cx="10069735" cy="7206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develop your solution?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FCEC0-D485-65E5-E22A-3E577CD4BE06}"/>
              </a:ext>
            </a:extLst>
          </p:cNvPr>
          <p:cNvSpPr txBox="1"/>
          <p:nvPr/>
        </p:nvSpPr>
        <p:spPr>
          <a:xfrm>
            <a:off x="5606565" y="222367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</a:t>
            </a:r>
            <a:endParaRPr lang="en-US" sz="2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03498-4A7C-9528-E28D-7B1329E08400}"/>
              </a:ext>
            </a:extLst>
          </p:cNvPr>
          <p:cNvSpPr txBox="1"/>
          <p:nvPr/>
        </p:nvSpPr>
        <p:spPr>
          <a:xfrm>
            <a:off x="7435201" y="2126840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Describe the process you followed to develop your innovative solution.</a:t>
            </a:r>
            <a:endParaRPr lang="en-US" sz="2000" b="1" dirty="0">
              <a:solidFill>
                <a:srgbClr val="03558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the Robot Game Missions video and Robot Game Rulebook.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683710" y="2843944"/>
            <a:ext cx="269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missions have you completed so far?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missions do you still want to try?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4" name="Picture 3" descr="A poster for a game&#10;&#10;AI-generated content may be incorrect.">
            <a:extLst>
              <a:ext uri="{FF2B5EF4-FFF2-40B4-BE49-F238E27FC236}">
                <a16:creationId xmlns:a16="http://schemas.microsoft.com/office/drawing/2014/main" id="{F97F4A09-04E2-5885-9976-8F061B40B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3" t="6984" r="7684" b="6984"/>
          <a:stretch/>
        </p:blipFill>
        <p:spPr>
          <a:xfrm>
            <a:off x="3917492" y="3037114"/>
            <a:ext cx="2178508" cy="285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11E9F557-D0AD-445E-DBA2-C2617ECE7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631" y="2843944"/>
            <a:ext cx="5316873" cy="3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EAB54-021A-47DB-7189-CBDD80C6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B31C15-01F4-D894-95C7-DC88A5C2F58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B137601C-BBDF-411E-6693-539F86F8E1E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69CDC147-53C8-516B-AC1B-A89D53AB83A4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226156-F2CB-C22E-C829-C0868F23EEB1}"/>
              </a:ext>
            </a:extLst>
          </p:cNvPr>
          <p:cNvSpPr txBox="1">
            <a:spLocks/>
          </p:cNvSpPr>
          <p:nvPr/>
        </p:nvSpPr>
        <p:spPr>
          <a:xfrm>
            <a:off x="1872430" y="1494162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 the Pseudocode sheet on page 28 of your Engineering Notebook.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A8AB7-35E6-200D-DB34-3EE3C0E2625D}"/>
              </a:ext>
            </a:extLst>
          </p:cNvPr>
          <p:cNvSpPr txBox="1"/>
          <p:nvPr/>
        </p:nvSpPr>
        <p:spPr>
          <a:xfrm>
            <a:off x="1872430" y="3429000"/>
            <a:ext cx="519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Put your program ideas in the SPIKE</a:t>
            </a:r>
            <a:r>
              <a:rPr lang="en-US" b="1" baseline="300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app, test if they work with your robot on the  mat.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7CF401-2255-76AD-67E2-091F543BBB0E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97BDB-F4CC-7411-80D9-1FBB8D7EE26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B1F1E8B-3D35-5DA6-D27A-2A4D4C9E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D8EA5A-E607-ED95-4A2A-744FD4081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172" y="2884714"/>
            <a:ext cx="2295035" cy="30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2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documenting your progress with the innovation project help during your team’s judging session at the event?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your innovative ideas to solve the problem?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42EB649C-E499-EDC6-D93B-F230F7383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1023-6277-6DC4-687A-20C9A040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1FD1E4-C23C-2AF4-D9E8-0326CEE9E36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C81C8CD-791C-E79D-6A09-6BFFBEA7777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AF39965-5B00-988E-2464-42884337E00C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7C09B9-7D88-6709-9A37-BD48BBB71B90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How can your robot’s attachments and program support your team’s mission strategy?</a:t>
            </a: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sz="40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How can you iterate and improve your robot design used in previous tasks?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4E8CA7-37CA-4645-AE71-698720AC5437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FEAE2D-B16B-0D1C-FDC5-3FE6B50AF06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74DC97E6-6826-DF5E-0778-DD246F20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D8526BE7-49F1-2E15-41DA-448EF92F9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E4086-2798-406D-A7E0-E86F08D27B9A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1079</Words>
  <Application>Microsoft Office PowerPoint</Application>
  <PresentationFormat>Widescreen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94</cp:revision>
  <dcterms:created xsi:type="dcterms:W3CDTF">2020-04-21T20:33:01Z</dcterms:created>
  <dcterms:modified xsi:type="dcterms:W3CDTF">2025-05-27T02:57:58Z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